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9" r:id="rId1"/>
    <p:sldMasterId id="2147483760" r:id="rId2"/>
    <p:sldMasterId id="2147483761" r:id="rId3"/>
    <p:sldMasterId id="2147483762" r:id="rId4"/>
    <p:sldMasterId id="2147483763" r:id="rId5"/>
    <p:sldMasterId id="2147483764" r:id="rId6"/>
    <p:sldMasterId id="2147483765" r:id="rId7"/>
    <p:sldMasterId id="2147483766" r:id="rId8"/>
    <p:sldMasterId id="2147483767" r:id="rId9"/>
  </p:sldMasterIdLst>
  <p:notesMasterIdLst>
    <p:notesMasterId r:id="rId63"/>
  </p:notesMasterIdLst>
  <p:sldIdLst>
    <p:sldId id="256" r:id="rId10"/>
    <p:sldId id="257" r:id="rId11"/>
    <p:sldId id="258" r:id="rId12"/>
    <p:sldId id="259" r:id="rId13"/>
    <p:sldId id="260" r:id="rId14"/>
    <p:sldId id="261" r:id="rId15"/>
    <p:sldId id="262" r:id="rId16"/>
    <p:sldId id="264" r:id="rId17"/>
    <p:sldId id="263"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8" r:id="rId51"/>
    <p:sldId id="299" r:id="rId52"/>
    <p:sldId id="309" r:id="rId53"/>
    <p:sldId id="297" r:id="rId54"/>
    <p:sldId id="300" r:id="rId55"/>
    <p:sldId id="304" r:id="rId56"/>
    <p:sldId id="302" r:id="rId57"/>
    <p:sldId id="308" r:id="rId58"/>
    <p:sldId id="301" r:id="rId59"/>
    <p:sldId id="305" r:id="rId60"/>
    <p:sldId id="306" r:id="rId61"/>
    <p:sldId id="307" r:id="rId62"/>
  </p:sldIdLst>
  <p:sldSz cx="9144000" cy="5143500" type="screen16x9"/>
  <p:notesSz cx="6858000" cy="9144000"/>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804" y="7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Shape 3"/>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742950" indent="-28575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1143000" indent="-228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600200" indent="-228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2057400" indent="-228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1" name="Shape 519"/>
          <p:cNvSpPr>
            <a:spLocks noGrp="1" noRot="1" noChangeAspect="1" noTextEdit="1"/>
          </p:cNvSpPr>
          <p:nvPr>
            <p:ph type="sldImg" idx="2"/>
          </p:nvPr>
        </p:nvSpPr>
        <p:spPr>
          <a:noFill/>
          <a:ln>
            <a:headEnd/>
            <a:tailEnd/>
          </a:ln>
        </p:spPr>
      </p:sp>
      <p:sp>
        <p:nvSpPr>
          <p:cNvPr id="520" name="Shape 520"/>
          <p:cNvSpPr txBox="1">
            <a:spLocks noGrp="1"/>
          </p:cNvSpPr>
          <p:nvPr>
            <p:ph type="body" idx="1"/>
          </p:nvPr>
        </p:nvSpPr>
        <p:spPr/>
        <p:txBody>
          <a:bodyPr>
            <a:noAutofit/>
          </a:bodyPr>
          <a:lstStyle/>
          <a:p>
            <a:pPr fontAlgn="auto">
              <a:lnSpc>
                <a:spcPct val="128571"/>
              </a:lnSpc>
              <a:spcAft>
                <a:spcPts val="700"/>
              </a:spcAft>
              <a:buClr>
                <a:schemeClr val="dk1"/>
              </a:buClr>
              <a:buSzPct val="100000"/>
              <a:buFont typeface="Arial"/>
              <a:buNone/>
              <a:defRPr/>
            </a:pPr>
            <a:endParaRPr lang="e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2817" name="Shape 591"/>
          <p:cNvSpPr>
            <a:spLocks noGrp="1" noRot="1" noChangeAspect="1" noTextEdit="1"/>
          </p:cNvSpPr>
          <p:nvPr>
            <p:ph type="sldImg" idx="2"/>
          </p:nvPr>
        </p:nvSpPr>
        <p:spPr>
          <a:noFill/>
          <a:ln>
            <a:headEnd/>
            <a:tailEnd/>
          </a:ln>
        </p:spPr>
      </p:sp>
      <p:sp>
        <p:nvSpPr>
          <p:cNvPr id="162818" name="Shape 59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1" name="Shape 600"/>
          <p:cNvSpPr>
            <a:spLocks noGrp="1" noRot="1" noChangeAspect="1" noTextEdit="1"/>
          </p:cNvSpPr>
          <p:nvPr>
            <p:ph type="sldImg" idx="2"/>
          </p:nvPr>
        </p:nvSpPr>
        <p:spPr>
          <a:noFill/>
          <a:ln>
            <a:headEnd/>
            <a:tailEnd/>
          </a:ln>
        </p:spPr>
      </p:sp>
      <p:sp>
        <p:nvSpPr>
          <p:cNvPr id="163842" name="Shape 60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4865" name="Shape 609"/>
          <p:cNvSpPr>
            <a:spLocks noGrp="1" noRot="1" noChangeAspect="1" noTextEdit="1"/>
          </p:cNvSpPr>
          <p:nvPr>
            <p:ph type="sldImg" idx="2"/>
          </p:nvPr>
        </p:nvSpPr>
        <p:spPr>
          <a:noFill/>
          <a:ln>
            <a:headEnd/>
            <a:tailEnd/>
          </a:ln>
        </p:spPr>
      </p:sp>
      <p:sp>
        <p:nvSpPr>
          <p:cNvPr id="164866" name="Shape 61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89" name="Shape 618"/>
          <p:cNvSpPr>
            <a:spLocks noGrp="1" noRot="1" noChangeAspect="1" noTextEdit="1"/>
          </p:cNvSpPr>
          <p:nvPr>
            <p:ph type="sldImg" idx="2"/>
          </p:nvPr>
        </p:nvSpPr>
        <p:spPr>
          <a:noFill/>
          <a:ln>
            <a:headEnd/>
            <a:tailEnd/>
          </a:ln>
        </p:spPr>
      </p:sp>
      <p:sp>
        <p:nvSpPr>
          <p:cNvPr id="165890" name="Shape 61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6913" name="Shape 627"/>
          <p:cNvSpPr>
            <a:spLocks noGrp="1" noRot="1" noChangeAspect="1" noTextEdit="1"/>
          </p:cNvSpPr>
          <p:nvPr>
            <p:ph type="sldImg" idx="2"/>
          </p:nvPr>
        </p:nvSpPr>
        <p:spPr>
          <a:noFill/>
          <a:ln>
            <a:headEnd/>
            <a:tailEnd/>
          </a:ln>
        </p:spPr>
      </p:sp>
      <p:sp>
        <p:nvSpPr>
          <p:cNvPr id="166914" name="Shape 62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35"/>
          <p:cNvSpPr>
            <a:spLocks noGrp="1" noRot="1" noChangeAspect="1" noTextEdit="1"/>
          </p:cNvSpPr>
          <p:nvPr>
            <p:ph type="sldImg" idx="2"/>
          </p:nvPr>
        </p:nvSpPr>
        <p:spPr>
          <a:noFill/>
          <a:ln>
            <a:headEnd/>
            <a:tailEnd/>
          </a:ln>
        </p:spPr>
      </p:sp>
      <p:sp>
        <p:nvSpPr>
          <p:cNvPr id="167938" name="Shape 63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8961" name="Shape 642"/>
          <p:cNvSpPr>
            <a:spLocks noGrp="1" noRot="1" noChangeAspect="1" noTextEdit="1"/>
          </p:cNvSpPr>
          <p:nvPr>
            <p:ph type="sldImg" idx="2"/>
          </p:nvPr>
        </p:nvSpPr>
        <p:spPr>
          <a:noFill/>
          <a:ln>
            <a:headEnd/>
            <a:tailEnd/>
          </a:ln>
        </p:spPr>
      </p:sp>
      <p:sp>
        <p:nvSpPr>
          <p:cNvPr id="168962" name="Shape 64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5" name="Shape 653"/>
          <p:cNvSpPr>
            <a:spLocks noGrp="1" noRot="1" noChangeAspect="1" noTextEdit="1"/>
          </p:cNvSpPr>
          <p:nvPr>
            <p:ph type="sldImg" idx="2"/>
          </p:nvPr>
        </p:nvSpPr>
        <p:spPr>
          <a:noFill/>
          <a:ln>
            <a:headEnd/>
            <a:tailEnd/>
          </a:ln>
        </p:spPr>
      </p:sp>
      <p:sp>
        <p:nvSpPr>
          <p:cNvPr id="169986" name="Shape 65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1009" name="Shape 660"/>
          <p:cNvSpPr>
            <a:spLocks noGrp="1" noRot="1" noChangeAspect="1" noTextEdit="1"/>
          </p:cNvSpPr>
          <p:nvPr>
            <p:ph type="sldImg" idx="2"/>
          </p:nvPr>
        </p:nvSpPr>
        <p:spPr>
          <a:noFill/>
          <a:ln>
            <a:headEnd/>
            <a:tailEnd/>
          </a:ln>
        </p:spPr>
      </p:sp>
      <p:sp>
        <p:nvSpPr>
          <p:cNvPr id="171010" name="Shape 6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2033" name="Shape 667"/>
          <p:cNvSpPr>
            <a:spLocks noGrp="1" noRot="1" noChangeAspect="1" noTextEdit="1"/>
          </p:cNvSpPr>
          <p:nvPr>
            <p:ph type="sldImg" idx="2"/>
          </p:nvPr>
        </p:nvSpPr>
        <p:spPr>
          <a:noFill/>
          <a:ln>
            <a:headEnd/>
            <a:tailEnd/>
          </a:ln>
        </p:spPr>
      </p:sp>
      <p:sp>
        <p:nvSpPr>
          <p:cNvPr id="172034" name="Shape 66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5" name="Shape 525"/>
          <p:cNvSpPr>
            <a:spLocks noGrp="1" noRot="1" noChangeAspect="1" noTextEdit="1"/>
          </p:cNvSpPr>
          <p:nvPr>
            <p:ph type="sldImg" idx="2"/>
          </p:nvPr>
        </p:nvSpPr>
        <p:spPr>
          <a:noFill/>
          <a:ln>
            <a:headEnd/>
            <a:tailEnd/>
          </a:ln>
        </p:spPr>
      </p:sp>
      <p:sp>
        <p:nvSpPr>
          <p:cNvPr id="154626" name="Shape 52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3057" name="Shape 676"/>
          <p:cNvSpPr>
            <a:spLocks noGrp="1" noRot="1" noChangeAspect="1" noTextEdit="1"/>
          </p:cNvSpPr>
          <p:nvPr>
            <p:ph type="sldImg" idx="2"/>
          </p:nvPr>
        </p:nvSpPr>
        <p:spPr>
          <a:noFill/>
          <a:ln>
            <a:headEnd/>
            <a:tailEnd/>
          </a:ln>
        </p:spPr>
      </p:sp>
      <p:sp>
        <p:nvSpPr>
          <p:cNvPr id="173058" name="Shape 67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81" name="Shape 683"/>
          <p:cNvSpPr>
            <a:spLocks noGrp="1" noRot="1" noChangeAspect="1" noTextEdit="1"/>
          </p:cNvSpPr>
          <p:nvPr>
            <p:ph type="sldImg" idx="2"/>
          </p:nvPr>
        </p:nvSpPr>
        <p:spPr>
          <a:noFill/>
          <a:ln>
            <a:headEnd/>
            <a:tailEnd/>
          </a:ln>
        </p:spPr>
      </p:sp>
      <p:sp>
        <p:nvSpPr>
          <p:cNvPr id="174082" name="Shape 68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5105" name="Shape 691"/>
          <p:cNvSpPr>
            <a:spLocks noGrp="1" noRot="1" noChangeAspect="1" noTextEdit="1"/>
          </p:cNvSpPr>
          <p:nvPr>
            <p:ph type="sldImg" idx="2"/>
          </p:nvPr>
        </p:nvSpPr>
        <p:spPr>
          <a:noFill/>
          <a:ln>
            <a:headEnd/>
            <a:tailEnd/>
          </a:ln>
        </p:spPr>
      </p:sp>
      <p:sp>
        <p:nvSpPr>
          <p:cNvPr id="175106" name="Shape 69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6129" name="Shape 696"/>
          <p:cNvSpPr>
            <a:spLocks noGrp="1" noRot="1" noChangeAspect="1" noTextEdit="1"/>
          </p:cNvSpPr>
          <p:nvPr>
            <p:ph type="sldImg" idx="2"/>
          </p:nvPr>
        </p:nvSpPr>
        <p:spPr>
          <a:noFill/>
          <a:ln>
            <a:headEnd/>
            <a:tailEnd/>
          </a:ln>
        </p:spPr>
      </p:sp>
      <p:sp>
        <p:nvSpPr>
          <p:cNvPr id="176130" name="Shape 69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7153" name="Shape 708"/>
          <p:cNvSpPr>
            <a:spLocks noGrp="1" noRot="1" noChangeAspect="1" noTextEdit="1"/>
          </p:cNvSpPr>
          <p:nvPr>
            <p:ph type="sldImg" idx="2"/>
          </p:nvPr>
        </p:nvSpPr>
        <p:spPr>
          <a:noFill/>
          <a:ln>
            <a:headEnd/>
            <a:tailEnd/>
          </a:ln>
        </p:spPr>
      </p:sp>
      <p:sp>
        <p:nvSpPr>
          <p:cNvPr id="709" name="Shape 709"/>
          <p:cNvSpPr txBox="1">
            <a:spLocks noGrp="1"/>
          </p:cNvSpPr>
          <p:nvPr>
            <p:ph type="body" idx="1"/>
          </p:nvPr>
        </p:nvSpPr>
        <p:spPr/>
        <p:txBody>
          <a:bodyPr>
            <a:noAutofit/>
          </a:bodyPr>
          <a:lstStyle/>
          <a:p>
            <a:pPr fontAlgn="auto">
              <a:lnSpc>
                <a:spcPct val="128571"/>
              </a:lnSpc>
              <a:spcAft>
                <a:spcPts val="700"/>
              </a:spcAft>
              <a:buClr>
                <a:schemeClr val="dk1"/>
              </a:buClr>
              <a:buSzPct val="100000"/>
              <a:buFont typeface="Arial"/>
              <a:buNone/>
              <a:defRPr/>
            </a:pPr>
            <a:endParaRPr lang="e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7" name="Shape 715"/>
          <p:cNvSpPr>
            <a:spLocks noGrp="1" noRot="1" noChangeAspect="1" noTextEdit="1"/>
          </p:cNvSpPr>
          <p:nvPr>
            <p:ph type="sldImg" idx="2"/>
          </p:nvPr>
        </p:nvSpPr>
        <p:spPr>
          <a:noFill/>
          <a:ln>
            <a:headEnd/>
            <a:tailEnd/>
          </a:ln>
        </p:spPr>
      </p:sp>
      <p:sp>
        <p:nvSpPr>
          <p:cNvPr id="178178" name="Shape 71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1" name="Shape 724"/>
          <p:cNvSpPr>
            <a:spLocks noGrp="1" noRot="1" noChangeAspect="1" noTextEdit="1"/>
          </p:cNvSpPr>
          <p:nvPr>
            <p:ph type="sldImg" idx="2"/>
          </p:nvPr>
        </p:nvSpPr>
        <p:spPr>
          <a:noFill/>
          <a:ln>
            <a:headEnd/>
            <a:tailEnd/>
          </a:ln>
        </p:spPr>
      </p:sp>
      <p:sp>
        <p:nvSpPr>
          <p:cNvPr id="179202" name="Shape 72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0225" name="Shape 734"/>
          <p:cNvSpPr>
            <a:spLocks noGrp="1" noRot="1" noChangeAspect="1" noTextEdit="1"/>
          </p:cNvSpPr>
          <p:nvPr>
            <p:ph type="sldImg" idx="2"/>
          </p:nvPr>
        </p:nvSpPr>
        <p:spPr>
          <a:noFill/>
          <a:ln>
            <a:headEnd/>
            <a:tailEnd/>
          </a:ln>
        </p:spPr>
      </p:sp>
      <p:sp>
        <p:nvSpPr>
          <p:cNvPr id="180226" name="Shape 73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1249" name="Shape 742"/>
          <p:cNvSpPr>
            <a:spLocks noGrp="1" noRot="1" noChangeAspect="1" noTextEdit="1"/>
          </p:cNvSpPr>
          <p:nvPr>
            <p:ph type="sldImg" idx="2"/>
          </p:nvPr>
        </p:nvSpPr>
        <p:spPr>
          <a:noFill/>
          <a:ln>
            <a:headEnd/>
            <a:tailEnd/>
          </a:ln>
        </p:spPr>
      </p:sp>
      <p:sp>
        <p:nvSpPr>
          <p:cNvPr id="181250" name="Shape 74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2273" name="Shape 751"/>
          <p:cNvSpPr>
            <a:spLocks noGrp="1" noRot="1" noChangeAspect="1" noTextEdit="1"/>
          </p:cNvSpPr>
          <p:nvPr>
            <p:ph type="sldImg" idx="2"/>
          </p:nvPr>
        </p:nvSpPr>
        <p:spPr>
          <a:noFill/>
          <a:ln>
            <a:headEnd/>
            <a:tailEnd/>
          </a:ln>
        </p:spPr>
      </p:sp>
      <p:sp>
        <p:nvSpPr>
          <p:cNvPr id="182274" name="Shape 75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49" name="Shape 532"/>
          <p:cNvSpPr>
            <a:spLocks noGrp="1" noRot="1" noChangeAspect="1" noTextEdit="1"/>
          </p:cNvSpPr>
          <p:nvPr>
            <p:ph type="sldImg" idx="2"/>
          </p:nvPr>
        </p:nvSpPr>
        <p:spPr>
          <a:noFill/>
          <a:ln>
            <a:headEnd/>
            <a:tailEnd/>
          </a:ln>
        </p:spPr>
      </p:sp>
      <p:sp>
        <p:nvSpPr>
          <p:cNvPr id="155650" name="Shape 53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3297" name="Shape 763"/>
          <p:cNvSpPr>
            <a:spLocks noGrp="1" noRot="1" noChangeAspect="1" noTextEdit="1"/>
          </p:cNvSpPr>
          <p:nvPr>
            <p:ph type="sldImg" idx="2"/>
          </p:nvPr>
        </p:nvSpPr>
        <p:spPr>
          <a:noFill/>
          <a:ln>
            <a:headEnd/>
            <a:tailEnd/>
          </a:ln>
        </p:spPr>
      </p:sp>
      <p:sp>
        <p:nvSpPr>
          <p:cNvPr id="183298" name="Shape 7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21" name="Shape 771"/>
          <p:cNvSpPr>
            <a:spLocks noGrp="1" noRot="1" noChangeAspect="1" noTextEdit="1"/>
          </p:cNvSpPr>
          <p:nvPr>
            <p:ph type="sldImg" idx="2"/>
          </p:nvPr>
        </p:nvSpPr>
        <p:spPr>
          <a:noFill/>
          <a:ln>
            <a:headEnd/>
            <a:tailEnd/>
          </a:ln>
        </p:spPr>
      </p:sp>
      <p:sp>
        <p:nvSpPr>
          <p:cNvPr id="772" name="Shape 772"/>
          <p:cNvSpPr txBox="1">
            <a:spLocks noGrp="1"/>
          </p:cNvSpPr>
          <p:nvPr>
            <p:ph type="body" idx="1"/>
          </p:nvPr>
        </p:nvSpPr>
        <p:spPr/>
        <p:txBody>
          <a:bodyPr>
            <a:noAutofit/>
          </a:bodyPr>
          <a:lstStyle/>
          <a:p>
            <a:pPr fontAlgn="auto">
              <a:lnSpc>
                <a:spcPct val="128571"/>
              </a:lnSpc>
              <a:spcAft>
                <a:spcPts val="700"/>
              </a:spcAft>
              <a:buClr>
                <a:schemeClr val="dk1"/>
              </a:buClr>
              <a:buSzPct val="100000"/>
              <a:buFont typeface="Arial"/>
              <a:buNone/>
              <a:defRPr/>
            </a:pPr>
            <a:endParaRPr lang="e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5345" name="Shape 77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00" tIns="89600" rIns="89600" bIns="89600" numCol="1" anchor="ctr" compatLnSpc="1">
            <a:prstTxWarp prst="textNoShape">
              <a:avLst/>
            </a:prstTxWarp>
          </a:bodyPr>
          <a:lstStyle/>
          <a:p>
            <a:pPr>
              <a:spcBef>
                <a:spcPct val="0"/>
              </a:spcBef>
            </a:pPr>
            <a:endParaRPr lang="en-US" altLang="en-US" sz="1400"/>
          </a:p>
        </p:txBody>
      </p:sp>
      <p:sp>
        <p:nvSpPr>
          <p:cNvPr id="185346" name="Shape 778"/>
          <p:cNvSpPr>
            <a:spLocks noGrp="1" noRot="1" noChangeAspect="1" noTextEdit="1"/>
          </p:cNvSpPr>
          <p:nvPr>
            <p:ph type="sldImg" idx="2"/>
          </p:nvPr>
        </p:nvSpPr>
        <p:spPr>
          <a:noFill/>
          <a:ln>
            <a:headEnd/>
            <a:tailEn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6369" name="Shape 78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00" tIns="89600" rIns="89600" bIns="89600" numCol="1" anchor="ctr" compatLnSpc="1">
            <a:prstTxWarp prst="textNoShape">
              <a:avLst/>
            </a:prstTxWarp>
          </a:bodyPr>
          <a:lstStyle/>
          <a:p>
            <a:pPr>
              <a:spcBef>
                <a:spcPct val="0"/>
              </a:spcBef>
            </a:pPr>
            <a:endParaRPr lang="en-US" altLang="en-US"/>
          </a:p>
        </p:txBody>
      </p:sp>
      <p:sp>
        <p:nvSpPr>
          <p:cNvPr id="186370" name="Shape 785"/>
          <p:cNvSpPr>
            <a:spLocks noGrp="1" noRot="1" noChangeAspect="1" noTextEdit="1"/>
          </p:cNvSpPr>
          <p:nvPr>
            <p:ph type="sldImg" idx="2"/>
          </p:nvPr>
        </p:nvSpPr>
        <p:spPr>
          <a:noFill/>
          <a:ln>
            <a:headEnd/>
            <a:tailEn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3" name="Shape 79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00" tIns="89600" rIns="89600" bIns="89600" numCol="1" anchor="ctr" compatLnSpc="1">
            <a:prstTxWarp prst="textNoShape">
              <a:avLst/>
            </a:prstTxWarp>
          </a:bodyPr>
          <a:lstStyle/>
          <a:p>
            <a:pPr>
              <a:spcBef>
                <a:spcPct val="0"/>
              </a:spcBef>
            </a:pPr>
            <a:endParaRPr lang="en-US" altLang="en-US"/>
          </a:p>
        </p:txBody>
      </p:sp>
      <p:sp>
        <p:nvSpPr>
          <p:cNvPr id="187394" name="Shape 794"/>
          <p:cNvSpPr>
            <a:spLocks noGrp="1" noRot="1" noChangeAspect="1" noTextEdit="1"/>
          </p:cNvSpPr>
          <p:nvPr>
            <p:ph type="sldImg" idx="2"/>
          </p:nvPr>
        </p:nvSpPr>
        <p:spPr>
          <a:noFill/>
          <a:ln>
            <a:headEnd/>
            <a:tailEn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8417" name="Shape 81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00" tIns="89600" rIns="89600" bIns="89600" numCol="1" anchor="ctr" compatLnSpc="1">
            <a:prstTxWarp prst="textNoShape">
              <a:avLst/>
            </a:prstTxWarp>
          </a:bodyPr>
          <a:lstStyle/>
          <a:p>
            <a:pPr>
              <a:spcBef>
                <a:spcPct val="0"/>
              </a:spcBef>
            </a:pPr>
            <a:endParaRPr lang="en-US" altLang="en-US" sz="1400"/>
          </a:p>
        </p:txBody>
      </p:sp>
      <p:sp>
        <p:nvSpPr>
          <p:cNvPr id="188418" name="Shape 820"/>
          <p:cNvSpPr>
            <a:spLocks noGrp="1" noRot="1" noChangeAspect="1" noTextEdit="1"/>
          </p:cNvSpPr>
          <p:nvPr>
            <p:ph type="sldImg" idx="2"/>
          </p:nvPr>
        </p:nvSpPr>
        <p:spPr>
          <a:noFill/>
          <a:ln>
            <a:headEnd/>
            <a:tailEn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9441" name="Shape 831"/>
          <p:cNvSpPr>
            <a:spLocks noGrp="1" noRot="1" noChangeAspect="1" noTextEdit="1"/>
          </p:cNvSpPr>
          <p:nvPr>
            <p:ph type="sldImg" idx="2"/>
          </p:nvPr>
        </p:nvSpPr>
        <p:spPr>
          <a:noFill/>
          <a:ln>
            <a:headEnd/>
            <a:tailEnd/>
          </a:ln>
        </p:spPr>
      </p:sp>
      <p:sp>
        <p:nvSpPr>
          <p:cNvPr id="189442" name="Shape 83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0465" name="Shape 837"/>
          <p:cNvSpPr>
            <a:spLocks noGrp="1" noRot="1" noChangeAspect="1" noTextEdit="1"/>
          </p:cNvSpPr>
          <p:nvPr>
            <p:ph type="sldImg" idx="2"/>
          </p:nvPr>
        </p:nvSpPr>
        <p:spPr>
          <a:noFill/>
          <a:ln>
            <a:headEnd/>
            <a:tailEnd/>
          </a:ln>
        </p:spPr>
      </p:sp>
      <p:sp>
        <p:nvSpPr>
          <p:cNvPr id="190466" name="Shape 83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115000"/>
              </a:lnSpc>
              <a:spcBef>
                <a:spcPct val="0"/>
              </a:spcBef>
            </a:pP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1489" name="Shape 864"/>
          <p:cNvSpPr>
            <a:spLocks noGrp="1" noRot="1" noChangeAspect="1" noTextEdit="1"/>
          </p:cNvSpPr>
          <p:nvPr>
            <p:ph type="sldImg" idx="2"/>
          </p:nvPr>
        </p:nvSpPr>
        <p:spPr>
          <a:noFill/>
          <a:ln>
            <a:headEnd/>
            <a:tailEnd/>
          </a:ln>
        </p:spPr>
      </p:sp>
      <p:sp>
        <p:nvSpPr>
          <p:cNvPr id="191490" name="Shape 86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2513" name="Shape 871"/>
          <p:cNvSpPr>
            <a:spLocks noGrp="1" noRot="1" noChangeAspect="1" noTextEdit="1"/>
          </p:cNvSpPr>
          <p:nvPr>
            <p:ph type="sldImg" idx="2"/>
          </p:nvPr>
        </p:nvSpPr>
        <p:spPr>
          <a:noFill/>
          <a:ln>
            <a:headEnd/>
            <a:tailEnd/>
          </a:ln>
        </p:spPr>
      </p:sp>
      <p:sp>
        <p:nvSpPr>
          <p:cNvPr id="192514" name="Shape 87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3" name="Shape 538"/>
          <p:cNvSpPr>
            <a:spLocks noGrp="1" noRot="1" noChangeAspect="1" noTextEdit="1"/>
          </p:cNvSpPr>
          <p:nvPr>
            <p:ph type="sldImg" idx="2"/>
          </p:nvPr>
        </p:nvSpPr>
        <p:spPr>
          <a:noFill/>
          <a:ln>
            <a:headEnd/>
            <a:tailEnd/>
          </a:ln>
        </p:spPr>
      </p:sp>
      <p:sp>
        <p:nvSpPr>
          <p:cNvPr id="156674" name="Shape 53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Shape 879"/>
          <p:cNvSpPr>
            <a:spLocks noGrp="1" noRot="1" noChangeAspect="1" noTextEdit="1"/>
          </p:cNvSpPr>
          <p:nvPr>
            <p:ph type="sldImg" idx="2"/>
          </p:nvPr>
        </p:nvSpPr>
        <p:spPr>
          <a:noFill/>
          <a:ln>
            <a:headEnd/>
            <a:tailEnd/>
          </a:ln>
        </p:spPr>
      </p:sp>
      <p:sp>
        <p:nvSpPr>
          <p:cNvPr id="193538" name="Shape 88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61" name="Shape 885"/>
          <p:cNvSpPr>
            <a:spLocks noGrp="1" noRot="1" noChangeAspect="1" noTextEdit="1"/>
          </p:cNvSpPr>
          <p:nvPr>
            <p:ph type="sldImg" idx="2"/>
          </p:nvPr>
        </p:nvSpPr>
        <p:spPr>
          <a:noFill/>
          <a:ln>
            <a:headEnd/>
            <a:tailEnd/>
          </a:ln>
        </p:spPr>
      </p:sp>
      <p:sp>
        <p:nvSpPr>
          <p:cNvPr id="194562" name="Shape 88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5585" name="Shape 897"/>
          <p:cNvSpPr>
            <a:spLocks noGrp="1" noRot="1" noChangeAspect="1" noTextEdit="1"/>
          </p:cNvSpPr>
          <p:nvPr>
            <p:ph type="sldImg" idx="2"/>
          </p:nvPr>
        </p:nvSpPr>
        <p:spPr>
          <a:noFill/>
          <a:ln>
            <a:headEnd/>
            <a:tailEnd/>
          </a:ln>
        </p:spPr>
      </p:sp>
      <p:sp>
        <p:nvSpPr>
          <p:cNvPr id="195586" name="Shape 89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6609" name="Shape 903"/>
          <p:cNvSpPr>
            <a:spLocks noGrp="1" noRot="1" noChangeAspect="1" noTextEdit="1"/>
          </p:cNvSpPr>
          <p:nvPr>
            <p:ph type="sldImg" idx="2"/>
          </p:nvPr>
        </p:nvSpPr>
        <p:spPr>
          <a:noFill/>
          <a:ln>
            <a:headEnd/>
            <a:tailEnd/>
          </a:ln>
        </p:spPr>
      </p:sp>
      <p:sp>
        <p:nvSpPr>
          <p:cNvPr id="196610" name="Shape 90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7633" name="Shape 436"/>
          <p:cNvSpPr>
            <a:spLocks noGrp="1" noRot="1" noChangeAspect="1" noTextEdit="1"/>
          </p:cNvSpPr>
          <p:nvPr>
            <p:ph type="sldImg" idx="2"/>
          </p:nvPr>
        </p:nvSpPr>
        <p:spPr>
          <a:noFill/>
          <a:ln>
            <a:headEnd/>
            <a:tailEnd/>
          </a:ln>
        </p:spPr>
      </p:sp>
      <p:sp>
        <p:nvSpPr>
          <p:cNvPr id="197634" name="Shape 43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8657" name="Shape 891"/>
          <p:cNvSpPr>
            <a:spLocks noGrp="1" noRot="1" noChangeAspect="1" noTextEdit="1"/>
          </p:cNvSpPr>
          <p:nvPr>
            <p:ph type="sldImg" idx="2"/>
          </p:nvPr>
        </p:nvSpPr>
        <p:spPr>
          <a:noFill/>
          <a:ln>
            <a:headEnd/>
            <a:tailEnd/>
          </a:ln>
        </p:spPr>
      </p:sp>
      <p:sp>
        <p:nvSpPr>
          <p:cNvPr id="198658" name="Shape 89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9681" name="Shape 910"/>
          <p:cNvSpPr>
            <a:spLocks noGrp="1" noRot="1" noChangeAspect="1" noTextEdit="1"/>
          </p:cNvSpPr>
          <p:nvPr>
            <p:ph type="sldImg" idx="2"/>
          </p:nvPr>
        </p:nvSpPr>
        <p:spPr>
          <a:noFill/>
          <a:ln>
            <a:headEnd/>
            <a:tailEnd/>
          </a:ln>
        </p:spPr>
      </p:sp>
      <p:sp>
        <p:nvSpPr>
          <p:cNvPr id="199682" name="Shape 91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0705" name="Shape 941"/>
          <p:cNvSpPr>
            <a:spLocks noGrp="1" noRot="1" noChangeAspect="1" noTextEdit="1"/>
          </p:cNvSpPr>
          <p:nvPr>
            <p:ph type="sldImg" idx="2"/>
          </p:nvPr>
        </p:nvSpPr>
        <p:spPr>
          <a:noFill/>
          <a:ln>
            <a:headEnd/>
            <a:tailEnd/>
          </a:ln>
        </p:spPr>
      </p:sp>
      <p:sp>
        <p:nvSpPr>
          <p:cNvPr id="200706" name="Shape 94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29" name="Shape 924"/>
          <p:cNvSpPr>
            <a:spLocks noGrp="1" noRot="1" noChangeAspect="1" noTextEdit="1"/>
          </p:cNvSpPr>
          <p:nvPr>
            <p:ph type="sldImg" idx="2"/>
          </p:nvPr>
        </p:nvSpPr>
        <p:spPr>
          <a:noFill/>
          <a:ln>
            <a:headEnd/>
            <a:tailEnd/>
          </a:ln>
        </p:spPr>
      </p:sp>
      <p:sp>
        <p:nvSpPr>
          <p:cNvPr id="201730" name="Shape 92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2753" name="Shape 903"/>
          <p:cNvSpPr>
            <a:spLocks noGrp="1" noRot="1" noChangeAspect="1" noTextEdit="1"/>
          </p:cNvSpPr>
          <p:nvPr>
            <p:ph type="sldImg" idx="2"/>
          </p:nvPr>
        </p:nvSpPr>
        <p:spPr>
          <a:noFill/>
          <a:ln>
            <a:headEnd/>
            <a:tailEnd/>
          </a:ln>
        </p:spPr>
      </p:sp>
      <p:sp>
        <p:nvSpPr>
          <p:cNvPr id="202754" name="Shape 90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7697" name="Shape 544"/>
          <p:cNvSpPr>
            <a:spLocks noGrp="1" noRot="1" noChangeAspect="1" noTextEdit="1"/>
          </p:cNvSpPr>
          <p:nvPr>
            <p:ph type="sldImg" idx="2"/>
          </p:nvPr>
        </p:nvSpPr>
        <p:spPr>
          <a:noFill/>
          <a:ln>
            <a:headEnd/>
            <a:tailEnd/>
          </a:ln>
        </p:spPr>
      </p:sp>
      <p:sp>
        <p:nvSpPr>
          <p:cNvPr id="157698" name="Shape 54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3777" name="Shape 916"/>
          <p:cNvSpPr>
            <a:spLocks noGrp="1" noRot="1" noChangeAspect="1" noTextEdit="1"/>
          </p:cNvSpPr>
          <p:nvPr>
            <p:ph type="sldImg" idx="2"/>
          </p:nvPr>
        </p:nvSpPr>
        <p:spPr>
          <a:noFill/>
          <a:ln>
            <a:headEnd/>
            <a:tailEnd/>
          </a:ln>
        </p:spPr>
      </p:sp>
      <p:sp>
        <p:nvSpPr>
          <p:cNvPr id="203778" name="Shape 91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01" name="Shape 947"/>
          <p:cNvSpPr>
            <a:spLocks noGrp="1" noRot="1" noChangeAspect="1" noTextEdit="1"/>
          </p:cNvSpPr>
          <p:nvPr>
            <p:ph type="sldImg" idx="2"/>
          </p:nvPr>
        </p:nvSpPr>
        <p:spPr>
          <a:noFill/>
          <a:ln>
            <a:headEnd/>
            <a:tailEnd/>
          </a:ln>
        </p:spPr>
      </p:sp>
      <p:sp>
        <p:nvSpPr>
          <p:cNvPr id="204802" name="Shape 94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825" name="Shape 954"/>
          <p:cNvSpPr>
            <a:spLocks noGrp="1" noRot="1" noChangeAspect="1" noTextEdit="1"/>
          </p:cNvSpPr>
          <p:nvPr>
            <p:ph type="sldImg" idx="2"/>
          </p:nvPr>
        </p:nvSpPr>
        <p:spPr>
          <a:noFill/>
          <a:ln>
            <a:headEnd/>
            <a:tailEnd/>
          </a:ln>
        </p:spPr>
      </p:sp>
      <p:sp>
        <p:nvSpPr>
          <p:cNvPr id="205826" name="Shape 95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6849" name="Shape 959"/>
          <p:cNvSpPr>
            <a:spLocks noGrp="1" noRot="1" noChangeAspect="1" noTextEdit="1"/>
          </p:cNvSpPr>
          <p:nvPr>
            <p:ph type="sldImg" idx="2"/>
          </p:nvPr>
        </p:nvSpPr>
        <p:spPr>
          <a:noFill/>
          <a:ln>
            <a:headEnd/>
            <a:tailEnd/>
          </a:ln>
        </p:spPr>
      </p:sp>
      <p:sp>
        <p:nvSpPr>
          <p:cNvPr id="206850" name="Shape 96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1" name="Shape 549"/>
          <p:cNvSpPr>
            <a:spLocks noGrp="1" noRot="1" noChangeAspect="1" noTextEdit="1"/>
          </p:cNvSpPr>
          <p:nvPr>
            <p:ph type="sldImg" idx="2"/>
          </p:nvPr>
        </p:nvSpPr>
        <p:spPr>
          <a:noFill/>
          <a:ln>
            <a:headEnd/>
            <a:tailEnd/>
          </a:ln>
        </p:spPr>
      </p:sp>
      <p:sp>
        <p:nvSpPr>
          <p:cNvPr id="158722" name="Shape 55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5" name="Shape 55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59746" name="Shape 556"/>
          <p:cNvSpPr>
            <a:spLocks noGrp="1" noRot="1" noChangeAspect="1" noTextEdit="1"/>
          </p:cNvSpPr>
          <p:nvPr>
            <p:ph type="sldImg" idx="2"/>
          </p:nvPr>
        </p:nvSpPr>
        <p:spPr>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1793" name="Shape 585"/>
          <p:cNvSpPr>
            <a:spLocks noGrp="1" noRot="1" noChangeAspect="1" noTextEdit="1"/>
          </p:cNvSpPr>
          <p:nvPr>
            <p:ph type="sldImg" idx="2"/>
          </p:nvPr>
        </p:nvSpPr>
        <p:spPr>
          <a:noFill/>
          <a:ln>
            <a:headEnd/>
            <a:tailEnd/>
          </a:ln>
        </p:spPr>
      </p:sp>
      <p:sp>
        <p:nvSpPr>
          <p:cNvPr id="161794" name="Shape 58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0769" name="Shape 57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60770" name="Shape 574"/>
          <p:cNvSpPr>
            <a:spLocks noGrp="1" noRot="1" noChangeAspect="1" noTextEdit="1"/>
          </p:cNvSpPr>
          <p:nvPr>
            <p:ph type="sldImg" idx="2"/>
          </p:nvPr>
        </p:nvSpPr>
        <p:spPr>
          <a:noFill/>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
        <p:cNvGrpSpPr/>
        <p:nvPr/>
      </p:nvGrpSpPr>
      <p:grpSpPr>
        <a:xfrm>
          <a:off x="0" y="0"/>
          <a:ext cx="0" cy="0"/>
          <a:chOff x="0" y="0"/>
          <a:chExt cx="0" cy="0"/>
        </a:xfrm>
      </p:grpSpPr>
      <p:pic>
        <p:nvPicPr>
          <p:cNvPr id="4" name="Shape 1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6275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1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5037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13"/>
          <p:cNvSpPr txBox="1">
            <a:spLocks noGrp="1"/>
          </p:cNvSpPr>
          <p:nvPr>
            <p:ph type="ctrTitle"/>
          </p:nvPr>
        </p:nvSpPr>
        <p:spPr>
          <a:xfrm>
            <a:off x="311708" y="744575"/>
            <a:ext cx="8520600" cy="2052600"/>
          </a:xfrm>
          <a:prstGeom prst="rect">
            <a:avLst/>
          </a:prstGeom>
        </p:spPr>
        <p:txBody>
          <a:bodyPr anchor="b"/>
          <a:lstStyle>
            <a:lvl1pPr lvl="0" algn="ctr">
              <a:spcBef>
                <a:spcPts val="0"/>
              </a:spcBef>
              <a:buSzPct val="100000"/>
              <a:buFont typeface="Source Sans Pro"/>
              <a:defRPr sz="5200">
                <a:latin typeface="Source Sans Pro"/>
                <a:ea typeface="Source Sans Pro"/>
                <a:cs typeface="Source Sans Pro"/>
                <a:sym typeface="Source Sans Pro"/>
              </a:defRPr>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4" name="Shape 14"/>
          <p:cNvSpPr txBox="1">
            <a:spLocks noGrp="1"/>
          </p:cNvSpPr>
          <p:nvPr>
            <p:ph type="subTitle" idx="1"/>
          </p:nvPr>
        </p:nvSpPr>
        <p:spPr>
          <a:xfrm>
            <a:off x="311700" y="2834125"/>
            <a:ext cx="8520600" cy="792600"/>
          </a:xfrm>
          <a:prstGeom prst="rect">
            <a:avLst/>
          </a:prstGeom>
        </p:spPr>
        <p:txBody>
          <a:bodyPr/>
          <a:lstStyle>
            <a:lvl1pPr lvl="0" algn="ctr">
              <a:lnSpc>
                <a:spcPct val="100000"/>
              </a:lnSpc>
              <a:spcBef>
                <a:spcPts val="0"/>
              </a:spcBef>
              <a:spcAft>
                <a:spcPts val="0"/>
              </a:spcAft>
              <a:buSzPct val="100000"/>
              <a:buFont typeface="Source Sans Pro"/>
              <a:buNone/>
              <a:defRPr sz="2800">
                <a:latin typeface="Source Sans Pro"/>
                <a:ea typeface="Source Sans Pro"/>
                <a:cs typeface="Source Sans Pro"/>
                <a:sym typeface="Source Sans Pro"/>
              </a:defRPr>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7" name="Shape 15"/>
          <p:cNvSpPr txBox="1">
            <a:spLocks noGrp="1"/>
          </p:cNvSpPr>
          <p:nvPr>
            <p:ph type="sldNum" idx="10"/>
          </p:nvPr>
        </p:nvSpPr>
        <p:spPr/>
        <p:txBody>
          <a:bodyPr/>
          <a:lstStyle>
            <a:lvl1pPr algn="l">
              <a:defRPr sz="1400">
                <a:solidFill>
                  <a:srgbClr val="000000"/>
                </a:solidFill>
              </a:defRPr>
            </a:lvl1pPr>
          </a:lstStyle>
          <a:p>
            <a:fld id="{E4D04E3C-8268-47E9-8CC1-DD8AFABAA20C}" type="slidenum">
              <a:rPr lang="en-US" altLang="en-US"/>
              <a:pPr/>
              <a:t>‹#›</a:t>
            </a:fld>
            <a:endParaRPr lang="en-US" altLang="en-US"/>
          </a:p>
        </p:txBody>
      </p:sp>
    </p:spTree>
    <p:extLst>
      <p:ext uri="{BB962C8B-B14F-4D97-AF65-F5344CB8AC3E}">
        <p14:creationId xmlns:p14="http://schemas.microsoft.com/office/powerpoint/2010/main" val="4102608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9"/>
        <p:cNvGrpSpPr/>
        <p:nvPr/>
      </p:nvGrpSpPr>
      <p:grpSpPr>
        <a:xfrm>
          <a:off x="0" y="0"/>
          <a:ext cx="0" cy="0"/>
          <a:chOff x="0" y="0"/>
          <a:chExt cx="0" cy="0"/>
        </a:xfrm>
      </p:grpSpPr>
      <p:sp>
        <p:nvSpPr>
          <p:cNvPr id="2" name="Shape 60"/>
          <p:cNvSpPr txBox="1">
            <a:spLocks noGrp="1"/>
          </p:cNvSpPr>
          <p:nvPr>
            <p:ph type="sldNum" idx="10"/>
          </p:nvPr>
        </p:nvSpPr>
        <p:spPr/>
        <p:txBody>
          <a:bodyPr/>
          <a:lstStyle>
            <a:lvl1pPr algn="l">
              <a:defRPr sz="1400">
                <a:solidFill>
                  <a:srgbClr val="000000"/>
                </a:solidFill>
              </a:defRPr>
            </a:lvl1pPr>
          </a:lstStyle>
          <a:p>
            <a:fld id="{5154D361-EFDA-4908-91A3-7F6C48C66FA3}" type="slidenum">
              <a:rPr lang="en-US" altLang="en-US"/>
              <a:pPr/>
              <a:t>‹#›</a:t>
            </a:fld>
            <a:endParaRPr lang="en-US" altLang="en-US"/>
          </a:p>
        </p:txBody>
      </p:sp>
    </p:spTree>
    <p:extLst>
      <p:ext uri="{BB962C8B-B14F-4D97-AF65-F5344CB8AC3E}">
        <p14:creationId xmlns:p14="http://schemas.microsoft.com/office/powerpoint/2010/main" val="39727433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457200" y="528065"/>
            <a:ext cx="8229600" cy="857400"/>
          </a:xfrm>
          <a:prstGeom prst="rect">
            <a:avLst/>
          </a:prstGeom>
          <a:noFill/>
          <a:ln>
            <a:noFill/>
          </a:ln>
        </p:spPr>
        <p:txBody>
          <a:bodyPr/>
          <a:lstStyle>
            <a:lvl1pPr marL="0" marR="0" lvl="0" indent="0" algn="l" rtl="0">
              <a:spcBef>
                <a:spcPts val="0"/>
              </a:spcBef>
              <a:buClr>
                <a:schemeClr val="dk2"/>
              </a:buClr>
              <a:buFont typeface="Calibri"/>
              <a:buNone/>
              <a:defRPr sz="3800" b="0" i="0" u="none" strike="noStrike" cap="none">
                <a:solidFill>
                  <a:schemeClr val="dk2"/>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447" name="Shape 447"/>
          <p:cNvSpPr txBox="1">
            <a:spLocks noGrp="1"/>
          </p:cNvSpPr>
          <p:nvPr>
            <p:ph type="body" idx="1"/>
          </p:nvPr>
        </p:nvSpPr>
        <p:spPr>
          <a:xfrm>
            <a:off x="457200" y="1440063"/>
            <a:ext cx="4038600" cy="3326100"/>
          </a:xfrm>
          <a:prstGeom prst="rect">
            <a:avLst/>
          </a:prstGeom>
          <a:noFill/>
          <a:ln>
            <a:noFill/>
          </a:ln>
        </p:spPr>
        <p:txBody>
          <a:bodyPr/>
          <a:lstStyle>
            <a:lvl1pPr marL="203200" marR="0" lvl="0" indent="-88900" algn="l" rtl="0">
              <a:spcBef>
                <a:spcPts val="400"/>
              </a:spcBef>
              <a:buClr>
                <a:schemeClr val="accent3"/>
              </a:buClr>
              <a:buSzPct val="95000"/>
              <a:buFont typeface="Noto Sans Symbols"/>
              <a:buChar char="●"/>
              <a:defRPr sz="2000" b="0" i="0" u="none" strike="noStrike" cap="none">
                <a:solidFill>
                  <a:schemeClr val="dk1"/>
                </a:solidFill>
                <a:latin typeface="Constantia"/>
                <a:ea typeface="Constantia"/>
                <a:cs typeface="Constantia"/>
                <a:sym typeface="Constantia"/>
              </a:defRPr>
            </a:lvl1pPr>
            <a:lvl2pPr marL="482600" marR="0" lvl="1" indent="-101600" algn="l" rtl="0">
              <a:spcBef>
                <a:spcPts val="400"/>
              </a:spcBef>
              <a:buClr>
                <a:schemeClr val="accent1"/>
              </a:buClr>
              <a:buSzPct val="83333"/>
              <a:buFont typeface="Noto Sans Symbols"/>
              <a:buChar char="●"/>
              <a:defRPr sz="1800" b="0" i="0" u="none" strike="noStrike" cap="none">
                <a:solidFill>
                  <a:schemeClr val="dk1"/>
                </a:solidFill>
                <a:latin typeface="Constantia"/>
                <a:ea typeface="Constantia"/>
                <a:cs typeface="Constantia"/>
                <a:sym typeface="Constantia"/>
              </a:defRPr>
            </a:lvl2pPr>
            <a:lvl3pPr marL="685800" marR="0" lvl="2" indent="-127000" algn="l" rtl="0">
              <a:spcBef>
                <a:spcPts val="300"/>
              </a:spcBef>
              <a:buClr>
                <a:schemeClr val="accent2"/>
              </a:buClr>
              <a:buSzPct val="73333"/>
              <a:buFont typeface="Noto Sans Symbols"/>
              <a:buChar char="●"/>
              <a:defRPr sz="1500" b="0" i="0" u="none" strike="noStrike" cap="none">
                <a:solidFill>
                  <a:schemeClr val="dk1"/>
                </a:solidFill>
                <a:latin typeface="Constantia"/>
                <a:ea typeface="Constantia"/>
                <a:cs typeface="Constantia"/>
                <a:sym typeface="Constantia"/>
              </a:defRPr>
            </a:lvl3pPr>
            <a:lvl4pPr marL="889000" marR="0" lvl="3" indent="-101600" algn="l" rtl="0">
              <a:spcBef>
                <a:spcPts val="300"/>
              </a:spcBef>
              <a:buClr>
                <a:schemeClr val="accent3"/>
              </a:buClr>
              <a:buSzPct val="64285"/>
              <a:buFont typeface="Noto Sans Symbols"/>
              <a:buChar char="●"/>
              <a:defRPr sz="1400" b="0" i="0" u="none" strike="noStrike" cap="none">
                <a:solidFill>
                  <a:schemeClr val="dk1"/>
                </a:solidFill>
                <a:latin typeface="Constantia"/>
                <a:ea typeface="Constantia"/>
                <a:cs typeface="Constantia"/>
                <a:sym typeface="Constantia"/>
              </a:defRPr>
            </a:lvl4pPr>
            <a:lvl5pPr marL="1092200" marR="0" lvl="4" indent="-101600" algn="l" rtl="0">
              <a:spcBef>
                <a:spcPts val="300"/>
              </a:spcBef>
              <a:buClr>
                <a:schemeClr val="accent4"/>
              </a:buClr>
              <a:buSzPct val="64285"/>
              <a:buFont typeface="Noto Sans Symbols"/>
              <a:buChar char="●"/>
              <a:defRPr sz="14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448" name="Shape 448"/>
          <p:cNvSpPr txBox="1">
            <a:spLocks noGrp="1"/>
          </p:cNvSpPr>
          <p:nvPr>
            <p:ph type="body" idx="2"/>
          </p:nvPr>
        </p:nvSpPr>
        <p:spPr>
          <a:xfrm>
            <a:off x="4648200" y="1440063"/>
            <a:ext cx="4038600" cy="3326100"/>
          </a:xfrm>
          <a:prstGeom prst="rect">
            <a:avLst/>
          </a:prstGeom>
          <a:noFill/>
          <a:ln>
            <a:noFill/>
          </a:ln>
        </p:spPr>
        <p:txBody>
          <a:bodyPr/>
          <a:lstStyle>
            <a:lvl1pPr marL="203200" marR="0" lvl="0" indent="-88900" algn="l" rtl="0">
              <a:spcBef>
                <a:spcPts val="400"/>
              </a:spcBef>
              <a:buClr>
                <a:schemeClr val="accent3"/>
              </a:buClr>
              <a:buSzPct val="95000"/>
              <a:buFont typeface="Noto Sans Symbols"/>
              <a:buChar char="●"/>
              <a:defRPr sz="2000" b="0" i="0" u="none" strike="noStrike" cap="none">
                <a:solidFill>
                  <a:schemeClr val="dk1"/>
                </a:solidFill>
                <a:latin typeface="Constantia"/>
                <a:ea typeface="Constantia"/>
                <a:cs typeface="Constantia"/>
                <a:sym typeface="Constantia"/>
              </a:defRPr>
            </a:lvl1pPr>
            <a:lvl2pPr marL="482600" marR="0" lvl="1" indent="-101600" algn="l" rtl="0">
              <a:spcBef>
                <a:spcPts val="400"/>
              </a:spcBef>
              <a:buClr>
                <a:schemeClr val="accent1"/>
              </a:buClr>
              <a:buSzPct val="83333"/>
              <a:buFont typeface="Noto Sans Symbols"/>
              <a:buChar char="●"/>
              <a:defRPr sz="1800" b="0" i="0" u="none" strike="noStrike" cap="none">
                <a:solidFill>
                  <a:schemeClr val="dk1"/>
                </a:solidFill>
                <a:latin typeface="Constantia"/>
                <a:ea typeface="Constantia"/>
                <a:cs typeface="Constantia"/>
                <a:sym typeface="Constantia"/>
              </a:defRPr>
            </a:lvl2pPr>
            <a:lvl3pPr marL="685800" marR="0" lvl="2" indent="-127000" algn="l" rtl="0">
              <a:spcBef>
                <a:spcPts val="300"/>
              </a:spcBef>
              <a:buClr>
                <a:schemeClr val="accent2"/>
              </a:buClr>
              <a:buSzPct val="73333"/>
              <a:buFont typeface="Noto Sans Symbols"/>
              <a:buChar char="●"/>
              <a:defRPr sz="1500" b="0" i="0" u="none" strike="noStrike" cap="none">
                <a:solidFill>
                  <a:schemeClr val="dk1"/>
                </a:solidFill>
                <a:latin typeface="Constantia"/>
                <a:ea typeface="Constantia"/>
                <a:cs typeface="Constantia"/>
                <a:sym typeface="Constantia"/>
              </a:defRPr>
            </a:lvl3pPr>
            <a:lvl4pPr marL="889000" marR="0" lvl="3" indent="-101600" algn="l" rtl="0">
              <a:spcBef>
                <a:spcPts val="300"/>
              </a:spcBef>
              <a:buClr>
                <a:schemeClr val="accent3"/>
              </a:buClr>
              <a:buSzPct val="64285"/>
              <a:buFont typeface="Noto Sans Symbols"/>
              <a:buChar char="●"/>
              <a:defRPr sz="1400" b="0" i="0" u="none" strike="noStrike" cap="none">
                <a:solidFill>
                  <a:schemeClr val="dk1"/>
                </a:solidFill>
                <a:latin typeface="Constantia"/>
                <a:ea typeface="Constantia"/>
                <a:cs typeface="Constantia"/>
                <a:sym typeface="Constantia"/>
              </a:defRPr>
            </a:lvl4pPr>
            <a:lvl5pPr marL="1092200" marR="0" lvl="4" indent="-101600" algn="l" rtl="0">
              <a:spcBef>
                <a:spcPts val="300"/>
              </a:spcBef>
              <a:buClr>
                <a:schemeClr val="accent4"/>
              </a:buClr>
              <a:buSzPct val="64285"/>
              <a:buFont typeface="Noto Sans Symbols"/>
              <a:buChar char="●"/>
              <a:defRPr sz="14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5" name="Shape 439"/>
          <p:cNvSpPr txBox="1">
            <a:spLocks noGrp="1"/>
          </p:cNvSpPr>
          <p:nvPr>
            <p:ph type="dt" idx="11"/>
          </p:nvPr>
        </p:nvSpPr>
        <p:spPr>
          <a:ln/>
        </p:spPr>
        <p:txBody>
          <a:bodyPr/>
          <a:lstStyle>
            <a:lvl1pPr>
              <a:defRPr/>
            </a:lvl1pPr>
          </a:lstStyle>
          <a:p>
            <a:endParaRPr lang="en-US" altLang="en-US"/>
          </a:p>
        </p:txBody>
      </p:sp>
      <p:sp>
        <p:nvSpPr>
          <p:cNvPr id="6" name="Shape 440"/>
          <p:cNvSpPr txBox="1">
            <a:spLocks noGrp="1"/>
          </p:cNvSpPr>
          <p:nvPr>
            <p:ph type="ftr" idx="12"/>
          </p:nvPr>
        </p:nvSpPr>
        <p:spPr>
          <a:ln/>
        </p:spPr>
        <p:txBody>
          <a:bodyPr/>
          <a:lstStyle>
            <a:lvl1pPr>
              <a:defRPr/>
            </a:lvl1pPr>
          </a:lstStyle>
          <a:p>
            <a:endParaRPr lang="en-US" altLang="en-US"/>
          </a:p>
        </p:txBody>
      </p:sp>
      <p:sp>
        <p:nvSpPr>
          <p:cNvPr id="7" name="Shape 441"/>
          <p:cNvSpPr txBox="1">
            <a:spLocks noGrp="1"/>
          </p:cNvSpPr>
          <p:nvPr>
            <p:ph type="sldNum" idx="13"/>
          </p:nvPr>
        </p:nvSpPr>
        <p:spPr>
          <a:ln/>
        </p:spPr>
        <p:txBody>
          <a:bodyPr/>
          <a:lstStyle>
            <a:lvl1pPr>
              <a:defRPr/>
            </a:lvl1pPr>
          </a:lstStyle>
          <a:p>
            <a:fld id="{634A482E-0727-4EF4-A4B7-E8BC76D18866}" type="slidenum">
              <a:rPr lang="en-US" altLang="en-US"/>
              <a:pPr/>
              <a:t>‹#›</a:t>
            </a:fld>
            <a:endParaRPr lang="en-US" altLang="en-US"/>
          </a:p>
        </p:txBody>
      </p:sp>
    </p:spTree>
    <p:extLst>
      <p:ext uri="{BB962C8B-B14F-4D97-AF65-F5344CB8AC3E}">
        <p14:creationId xmlns:p14="http://schemas.microsoft.com/office/powerpoint/2010/main" val="14205198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457200" y="528065"/>
            <a:ext cx="8229600" cy="857400"/>
          </a:xfrm>
          <a:prstGeom prst="rect">
            <a:avLst/>
          </a:prstGeom>
          <a:noFill/>
          <a:ln>
            <a:noFill/>
          </a:ln>
        </p:spPr>
        <p:txBody>
          <a:bodyPr/>
          <a:lstStyle>
            <a:lvl1pPr marL="0" marR="0" lvl="0" indent="0" algn="l" rtl="0">
              <a:spcBef>
                <a:spcPts val="0"/>
              </a:spcBef>
              <a:buClr>
                <a:schemeClr val="dk2"/>
              </a:buClr>
              <a:buFont typeface="Calibri"/>
              <a:buNone/>
              <a:defRPr sz="3800" b="0" i="0" u="none" strike="noStrike" cap="none">
                <a:solidFill>
                  <a:schemeClr val="dk2"/>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454" name="Shape 454"/>
          <p:cNvSpPr txBox="1">
            <a:spLocks noGrp="1"/>
          </p:cNvSpPr>
          <p:nvPr>
            <p:ph type="body" idx="1"/>
          </p:nvPr>
        </p:nvSpPr>
        <p:spPr>
          <a:xfrm>
            <a:off x="457200" y="1391436"/>
            <a:ext cx="4040100" cy="494400"/>
          </a:xfrm>
          <a:prstGeom prst="rect">
            <a:avLst/>
          </a:prstGeom>
          <a:noFill/>
          <a:ln>
            <a:noFill/>
          </a:ln>
        </p:spPr>
        <p:txBody>
          <a:bodyPr anchor="ctr"/>
          <a:lstStyle>
            <a:lvl1pPr marL="0" marR="0" lvl="0" indent="0" algn="l" rtl="0">
              <a:spcBef>
                <a:spcPts val="400"/>
              </a:spcBef>
              <a:buClr>
                <a:schemeClr val="accent3"/>
              </a:buClr>
              <a:buFont typeface="Noto Sans Symbols"/>
              <a:buNone/>
              <a:defRPr sz="1800" b="1" i="0" u="none" strike="noStrike" cap="none">
                <a:solidFill>
                  <a:schemeClr val="dk2"/>
                </a:solidFill>
                <a:latin typeface="Constantia"/>
                <a:ea typeface="Constantia"/>
                <a:cs typeface="Constantia"/>
                <a:sym typeface="Constantia"/>
              </a:defRPr>
            </a:lvl1pPr>
            <a:lvl2pPr marL="482600" marR="0" lvl="1" indent="-190500" algn="l" rtl="0">
              <a:spcBef>
                <a:spcPts val="300"/>
              </a:spcBef>
              <a:buClr>
                <a:schemeClr val="accent1"/>
              </a:buClr>
              <a:buFont typeface="Noto Sans Symbols"/>
              <a:buNone/>
              <a:defRPr sz="1500" b="1" i="0" u="none" strike="noStrike" cap="none">
                <a:solidFill>
                  <a:schemeClr val="dk1"/>
                </a:solidFill>
                <a:latin typeface="Constantia"/>
                <a:ea typeface="Constantia"/>
                <a:cs typeface="Constantia"/>
                <a:sym typeface="Constantia"/>
              </a:defRPr>
            </a:lvl2pPr>
            <a:lvl3pPr marL="685800" marR="0" lvl="2" indent="-190500" algn="l" rtl="0">
              <a:spcBef>
                <a:spcPts val="300"/>
              </a:spcBef>
              <a:buClr>
                <a:schemeClr val="accent2"/>
              </a:buClr>
              <a:buFont typeface="Noto Sans Symbols"/>
              <a:buNone/>
              <a:defRPr sz="1400" b="1" i="0" u="none" strike="noStrike" cap="none">
                <a:solidFill>
                  <a:schemeClr val="dk1"/>
                </a:solidFill>
                <a:latin typeface="Constantia"/>
                <a:ea typeface="Constantia"/>
                <a:cs typeface="Constantia"/>
                <a:sym typeface="Constantia"/>
              </a:defRPr>
            </a:lvl3pPr>
            <a:lvl4pPr marL="889000" marR="0" lvl="3" indent="-152400" algn="l" rtl="0">
              <a:spcBef>
                <a:spcPts val="200"/>
              </a:spcBef>
              <a:buClr>
                <a:schemeClr val="accent3"/>
              </a:buClr>
              <a:buFont typeface="Noto Sans Symbols"/>
              <a:buNone/>
              <a:defRPr sz="1200" b="1" i="0" u="none" strike="noStrike" cap="none">
                <a:solidFill>
                  <a:schemeClr val="dk1"/>
                </a:solidFill>
                <a:latin typeface="Constantia"/>
                <a:ea typeface="Constantia"/>
                <a:cs typeface="Constantia"/>
                <a:sym typeface="Constantia"/>
              </a:defRPr>
            </a:lvl4pPr>
            <a:lvl5pPr marL="1092200" marR="0" lvl="4" indent="-152400" algn="l" rtl="0">
              <a:spcBef>
                <a:spcPts val="200"/>
              </a:spcBef>
              <a:buClr>
                <a:schemeClr val="accent4"/>
              </a:buClr>
              <a:buFont typeface="Noto Sans Symbols"/>
              <a:buNone/>
              <a:defRPr sz="1200" b="1"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455" name="Shape 455"/>
          <p:cNvSpPr txBox="1">
            <a:spLocks noGrp="1"/>
          </p:cNvSpPr>
          <p:nvPr>
            <p:ph type="body" idx="2"/>
          </p:nvPr>
        </p:nvSpPr>
        <p:spPr>
          <a:xfrm>
            <a:off x="4645026" y="1394819"/>
            <a:ext cx="4041600" cy="491099"/>
          </a:xfrm>
          <a:prstGeom prst="rect">
            <a:avLst/>
          </a:prstGeom>
          <a:noFill/>
          <a:ln>
            <a:noFill/>
          </a:ln>
        </p:spPr>
        <p:txBody>
          <a:bodyPr anchor="ctr"/>
          <a:lstStyle>
            <a:lvl1pPr marL="0" marR="0" lvl="0" indent="0" algn="l" rtl="0">
              <a:spcBef>
                <a:spcPts val="400"/>
              </a:spcBef>
              <a:buClr>
                <a:schemeClr val="accent3"/>
              </a:buClr>
              <a:buFont typeface="Noto Sans Symbols"/>
              <a:buNone/>
              <a:defRPr sz="1800" b="1" i="0" u="none" strike="noStrike" cap="none">
                <a:solidFill>
                  <a:schemeClr val="dk2"/>
                </a:solidFill>
                <a:latin typeface="Constantia"/>
                <a:ea typeface="Constantia"/>
                <a:cs typeface="Constantia"/>
                <a:sym typeface="Constantia"/>
              </a:defRPr>
            </a:lvl1pPr>
            <a:lvl2pPr marL="482600" marR="0" lvl="1" indent="-190500" algn="l" rtl="0">
              <a:spcBef>
                <a:spcPts val="300"/>
              </a:spcBef>
              <a:buClr>
                <a:schemeClr val="accent1"/>
              </a:buClr>
              <a:buFont typeface="Noto Sans Symbols"/>
              <a:buNone/>
              <a:defRPr sz="1500" b="1" i="0" u="none" strike="noStrike" cap="none">
                <a:solidFill>
                  <a:schemeClr val="dk1"/>
                </a:solidFill>
                <a:latin typeface="Constantia"/>
                <a:ea typeface="Constantia"/>
                <a:cs typeface="Constantia"/>
                <a:sym typeface="Constantia"/>
              </a:defRPr>
            </a:lvl2pPr>
            <a:lvl3pPr marL="685800" marR="0" lvl="2" indent="-190500" algn="l" rtl="0">
              <a:spcBef>
                <a:spcPts val="300"/>
              </a:spcBef>
              <a:buClr>
                <a:schemeClr val="accent2"/>
              </a:buClr>
              <a:buFont typeface="Noto Sans Symbols"/>
              <a:buNone/>
              <a:defRPr sz="1400" b="1" i="0" u="none" strike="noStrike" cap="none">
                <a:solidFill>
                  <a:schemeClr val="dk1"/>
                </a:solidFill>
                <a:latin typeface="Constantia"/>
                <a:ea typeface="Constantia"/>
                <a:cs typeface="Constantia"/>
                <a:sym typeface="Constantia"/>
              </a:defRPr>
            </a:lvl3pPr>
            <a:lvl4pPr marL="889000" marR="0" lvl="3" indent="-152400" algn="l" rtl="0">
              <a:spcBef>
                <a:spcPts val="200"/>
              </a:spcBef>
              <a:buClr>
                <a:schemeClr val="accent3"/>
              </a:buClr>
              <a:buFont typeface="Noto Sans Symbols"/>
              <a:buNone/>
              <a:defRPr sz="1200" b="1" i="0" u="none" strike="noStrike" cap="none">
                <a:solidFill>
                  <a:schemeClr val="dk1"/>
                </a:solidFill>
                <a:latin typeface="Constantia"/>
                <a:ea typeface="Constantia"/>
                <a:cs typeface="Constantia"/>
                <a:sym typeface="Constantia"/>
              </a:defRPr>
            </a:lvl4pPr>
            <a:lvl5pPr marL="1092200" marR="0" lvl="4" indent="-152400" algn="l" rtl="0">
              <a:spcBef>
                <a:spcPts val="200"/>
              </a:spcBef>
              <a:buClr>
                <a:schemeClr val="accent4"/>
              </a:buClr>
              <a:buFont typeface="Noto Sans Symbols"/>
              <a:buNone/>
              <a:defRPr sz="1200" b="1"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456" name="Shape 456"/>
          <p:cNvSpPr txBox="1">
            <a:spLocks noGrp="1"/>
          </p:cNvSpPr>
          <p:nvPr>
            <p:ph type="body" idx="3"/>
          </p:nvPr>
        </p:nvSpPr>
        <p:spPr>
          <a:xfrm>
            <a:off x="457200" y="1885950"/>
            <a:ext cx="4040100" cy="2884200"/>
          </a:xfrm>
          <a:prstGeom prst="rect">
            <a:avLst/>
          </a:prstGeom>
          <a:noFill/>
          <a:ln>
            <a:noFill/>
          </a:ln>
        </p:spPr>
        <p:txBody>
          <a:bodyPr/>
          <a:lstStyle>
            <a:lvl1pPr marL="203200" marR="0" lvl="0" indent="-101600" algn="l" rtl="0">
              <a:spcBef>
                <a:spcPts val="300"/>
              </a:spcBef>
              <a:buClr>
                <a:schemeClr val="accent3"/>
              </a:buClr>
              <a:buSzPct val="94117"/>
              <a:buFont typeface="Noto Sans Symbols"/>
              <a:buChar char="●"/>
              <a:defRPr sz="1700" b="0" i="0" u="none" strike="noStrike" cap="none">
                <a:solidFill>
                  <a:schemeClr val="dk1"/>
                </a:solidFill>
                <a:latin typeface="Constantia"/>
                <a:ea typeface="Constantia"/>
                <a:cs typeface="Constantia"/>
                <a:sym typeface="Constantia"/>
              </a:defRPr>
            </a:lvl1pPr>
            <a:lvl2pPr marL="482600" marR="0" lvl="1" indent="-114300" algn="l" rtl="0">
              <a:spcBef>
                <a:spcPts val="300"/>
              </a:spcBef>
              <a:buClr>
                <a:schemeClr val="accent1"/>
              </a:buClr>
              <a:buSzPct val="86666"/>
              <a:buFont typeface="Noto Sans Symbols"/>
              <a:buChar char="●"/>
              <a:defRPr sz="1500" b="0" i="0" u="none" strike="noStrike" cap="none">
                <a:solidFill>
                  <a:schemeClr val="dk1"/>
                </a:solidFill>
                <a:latin typeface="Constantia"/>
                <a:ea typeface="Constantia"/>
                <a:cs typeface="Constantia"/>
                <a:sym typeface="Constantia"/>
              </a:defRPr>
            </a:lvl2pPr>
            <a:lvl3pPr marL="685800" marR="0" lvl="2" indent="-127000" algn="l" rtl="0">
              <a:spcBef>
                <a:spcPts val="300"/>
              </a:spcBef>
              <a:buClr>
                <a:schemeClr val="accent2"/>
              </a:buClr>
              <a:buSzPct val="64285"/>
              <a:buFont typeface="Noto Sans Symbols"/>
              <a:buChar char="●"/>
              <a:defRPr sz="1400" b="0" i="0" u="none" strike="noStrike" cap="none">
                <a:solidFill>
                  <a:schemeClr val="dk1"/>
                </a:solidFill>
                <a:latin typeface="Constantia"/>
                <a:ea typeface="Constantia"/>
                <a:cs typeface="Constantia"/>
                <a:sym typeface="Constantia"/>
              </a:defRPr>
            </a:lvl3pPr>
            <a:lvl4pPr marL="889000" marR="0" lvl="3" indent="-101600" algn="l" rtl="0">
              <a:spcBef>
                <a:spcPts val="200"/>
              </a:spcBef>
              <a:buClr>
                <a:schemeClr val="accent3"/>
              </a:buClr>
              <a:buSzPct val="66666"/>
              <a:buFont typeface="Noto Sans Symbols"/>
              <a:buChar char="●"/>
              <a:defRPr sz="1200" b="0" i="0" u="none" strike="noStrike" cap="none">
                <a:solidFill>
                  <a:schemeClr val="dk1"/>
                </a:solidFill>
                <a:latin typeface="Constantia"/>
                <a:ea typeface="Constantia"/>
                <a:cs typeface="Constantia"/>
                <a:sym typeface="Constantia"/>
              </a:defRPr>
            </a:lvl4pPr>
            <a:lvl5pPr marL="1092200" marR="0" lvl="4" indent="-114300" algn="l" rtl="0">
              <a:spcBef>
                <a:spcPts val="200"/>
              </a:spcBef>
              <a:buClr>
                <a:schemeClr val="accent4"/>
              </a:buClr>
              <a:buSzPct val="66666"/>
              <a:buFont typeface="Noto Sans Symbols"/>
              <a:buChar char="●"/>
              <a:defRPr sz="12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457" name="Shape 457"/>
          <p:cNvSpPr txBox="1">
            <a:spLocks noGrp="1"/>
          </p:cNvSpPr>
          <p:nvPr>
            <p:ph type="body" idx="4"/>
          </p:nvPr>
        </p:nvSpPr>
        <p:spPr>
          <a:xfrm>
            <a:off x="4645026" y="1885950"/>
            <a:ext cx="4041600" cy="2884200"/>
          </a:xfrm>
          <a:prstGeom prst="rect">
            <a:avLst/>
          </a:prstGeom>
          <a:noFill/>
          <a:ln>
            <a:noFill/>
          </a:ln>
        </p:spPr>
        <p:txBody>
          <a:bodyPr/>
          <a:lstStyle>
            <a:lvl1pPr marL="203200" marR="0" lvl="0" indent="-101600" algn="l" rtl="0">
              <a:spcBef>
                <a:spcPts val="300"/>
              </a:spcBef>
              <a:buClr>
                <a:schemeClr val="accent3"/>
              </a:buClr>
              <a:buSzPct val="94117"/>
              <a:buFont typeface="Noto Sans Symbols"/>
              <a:buChar char="●"/>
              <a:defRPr sz="1700" b="0" i="0" u="none" strike="noStrike" cap="none">
                <a:solidFill>
                  <a:schemeClr val="dk1"/>
                </a:solidFill>
                <a:latin typeface="Constantia"/>
                <a:ea typeface="Constantia"/>
                <a:cs typeface="Constantia"/>
                <a:sym typeface="Constantia"/>
              </a:defRPr>
            </a:lvl1pPr>
            <a:lvl2pPr marL="482600" marR="0" lvl="1" indent="-114300" algn="l" rtl="0">
              <a:spcBef>
                <a:spcPts val="300"/>
              </a:spcBef>
              <a:buClr>
                <a:schemeClr val="accent1"/>
              </a:buClr>
              <a:buSzPct val="86666"/>
              <a:buFont typeface="Noto Sans Symbols"/>
              <a:buChar char="●"/>
              <a:defRPr sz="1500" b="0" i="0" u="none" strike="noStrike" cap="none">
                <a:solidFill>
                  <a:schemeClr val="dk1"/>
                </a:solidFill>
                <a:latin typeface="Constantia"/>
                <a:ea typeface="Constantia"/>
                <a:cs typeface="Constantia"/>
                <a:sym typeface="Constantia"/>
              </a:defRPr>
            </a:lvl2pPr>
            <a:lvl3pPr marL="685800" marR="0" lvl="2" indent="-127000" algn="l" rtl="0">
              <a:spcBef>
                <a:spcPts val="300"/>
              </a:spcBef>
              <a:buClr>
                <a:schemeClr val="accent2"/>
              </a:buClr>
              <a:buSzPct val="64285"/>
              <a:buFont typeface="Noto Sans Symbols"/>
              <a:buChar char="●"/>
              <a:defRPr sz="1400" b="0" i="0" u="none" strike="noStrike" cap="none">
                <a:solidFill>
                  <a:schemeClr val="dk1"/>
                </a:solidFill>
                <a:latin typeface="Constantia"/>
                <a:ea typeface="Constantia"/>
                <a:cs typeface="Constantia"/>
                <a:sym typeface="Constantia"/>
              </a:defRPr>
            </a:lvl3pPr>
            <a:lvl4pPr marL="889000" marR="0" lvl="3" indent="-101600" algn="l" rtl="0">
              <a:spcBef>
                <a:spcPts val="200"/>
              </a:spcBef>
              <a:buClr>
                <a:schemeClr val="accent3"/>
              </a:buClr>
              <a:buSzPct val="66666"/>
              <a:buFont typeface="Noto Sans Symbols"/>
              <a:buChar char="●"/>
              <a:defRPr sz="1200" b="0" i="0" u="none" strike="noStrike" cap="none">
                <a:solidFill>
                  <a:schemeClr val="dk1"/>
                </a:solidFill>
                <a:latin typeface="Constantia"/>
                <a:ea typeface="Constantia"/>
                <a:cs typeface="Constantia"/>
                <a:sym typeface="Constantia"/>
              </a:defRPr>
            </a:lvl4pPr>
            <a:lvl5pPr marL="1092200" marR="0" lvl="4" indent="-114300" algn="l" rtl="0">
              <a:spcBef>
                <a:spcPts val="200"/>
              </a:spcBef>
              <a:buClr>
                <a:schemeClr val="accent4"/>
              </a:buClr>
              <a:buSzPct val="66666"/>
              <a:buFont typeface="Noto Sans Symbols"/>
              <a:buChar char="●"/>
              <a:defRPr sz="12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7" name="Shape 439"/>
          <p:cNvSpPr txBox="1">
            <a:spLocks noGrp="1"/>
          </p:cNvSpPr>
          <p:nvPr>
            <p:ph type="dt" idx="11"/>
          </p:nvPr>
        </p:nvSpPr>
        <p:spPr>
          <a:ln/>
        </p:spPr>
        <p:txBody>
          <a:bodyPr/>
          <a:lstStyle>
            <a:lvl1pPr>
              <a:defRPr/>
            </a:lvl1pPr>
          </a:lstStyle>
          <a:p>
            <a:endParaRPr lang="en-US" altLang="en-US"/>
          </a:p>
        </p:txBody>
      </p:sp>
      <p:sp>
        <p:nvSpPr>
          <p:cNvPr id="8" name="Shape 440"/>
          <p:cNvSpPr txBox="1">
            <a:spLocks noGrp="1"/>
          </p:cNvSpPr>
          <p:nvPr>
            <p:ph type="ftr" idx="12"/>
          </p:nvPr>
        </p:nvSpPr>
        <p:spPr>
          <a:ln/>
        </p:spPr>
        <p:txBody>
          <a:bodyPr/>
          <a:lstStyle>
            <a:lvl1pPr>
              <a:defRPr/>
            </a:lvl1pPr>
          </a:lstStyle>
          <a:p>
            <a:endParaRPr lang="en-US" altLang="en-US"/>
          </a:p>
        </p:txBody>
      </p:sp>
      <p:sp>
        <p:nvSpPr>
          <p:cNvPr id="9" name="Shape 441"/>
          <p:cNvSpPr txBox="1">
            <a:spLocks noGrp="1"/>
          </p:cNvSpPr>
          <p:nvPr>
            <p:ph type="sldNum" idx="13"/>
          </p:nvPr>
        </p:nvSpPr>
        <p:spPr>
          <a:ln/>
        </p:spPr>
        <p:txBody>
          <a:bodyPr/>
          <a:lstStyle>
            <a:lvl1pPr>
              <a:defRPr/>
            </a:lvl1pPr>
          </a:lstStyle>
          <a:p>
            <a:fld id="{75A5A033-9F2B-44CE-936D-5A2E1D600203}" type="slidenum">
              <a:rPr lang="en-US" altLang="en-US"/>
              <a:pPr/>
              <a:t>‹#›</a:t>
            </a:fld>
            <a:endParaRPr lang="en-US" altLang="en-US"/>
          </a:p>
        </p:txBody>
      </p:sp>
    </p:spTree>
    <p:extLst>
      <p:ext uri="{BB962C8B-B14F-4D97-AF65-F5344CB8AC3E}">
        <p14:creationId xmlns:p14="http://schemas.microsoft.com/office/powerpoint/2010/main" val="4247071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457200" y="528065"/>
            <a:ext cx="8305800" cy="857400"/>
          </a:xfrm>
          <a:prstGeom prst="rect">
            <a:avLst/>
          </a:prstGeom>
          <a:noFill/>
          <a:ln>
            <a:noFill/>
          </a:ln>
        </p:spPr>
        <p:txBody>
          <a:bodyPr/>
          <a:lstStyle>
            <a:lvl1pPr marL="0" marR="0" lvl="0" indent="0" algn="l" rtl="0">
              <a:spcBef>
                <a:spcPts val="0"/>
              </a:spcBef>
              <a:buClr>
                <a:schemeClr val="dk2"/>
              </a:buClr>
              <a:buFont typeface="Calibri"/>
              <a:buNone/>
              <a:defRPr sz="3800" b="0" i="0" u="none" strike="noStrike" cap="none">
                <a:solidFill>
                  <a:schemeClr val="dk2"/>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3" name="Shape 439"/>
          <p:cNvSpPr txBox="1">
            <a:spLocks noGrp="1"/>
          </p:cNvSpPr>
          <p:nvPr>
            <p:ph type="dt" idx="11"/>
          </p:nvPr>
        </p:nvSpPr>
        <p:spPr>
          <a:ln/>
        </p:spPr>
        <p:txBody>
          <a:bodyPr/>
          <a:lstStyle>
            <a:lvl1pPr>
              <a:defRPr/>
            </a:lvl1pPr>
          </a:lstStyle>
          <a:p>
            <a:endParaRPr lang="en-US" altLang="en-US"/>
          </a:p>
        </p:txBody>
      </p:sp>
      <p:sp>
        <p:nvSpPr>
          <p:cNvPr id="4" name="Shape 440"/>
          <p:cNvSpPr txBox="1">
            <a:spLocks noGrp="1"/>
          </p:cNvSpPr>
          <p:nvPr>
            <p:ph type="ftr" idx="12"/>
          </p:nvPr>
        </p:nvSpPr>
        <p:spPr>
          <a:ln/>
        </p:spPr>
        <p:txBody>
          <a:bodyPr/>
          <a:lstStyle>
            <a:lvl1pPr>
              <a:defRPr/>
            </a:lvl1pPr>
          </a:lstStyle>
          <a:p>
            <a:endParaRPr lang="en-US" altLang="en-US"/>
          </a:p>
        </p:txBody>
      </p:sp>
      <p:sp>
        <p:nvSpPr>
          <p:cNvPr id="5" name="Shape 441"/>
          <p:cNvSpPr txBox="1">
            <a:spLocks noGrp="1"/>
          </p:cNvSpPr>
          <p:nvPr>
            <p:ph type="sldNum" idx="13"/>
          </p:nvPr>
        </p:nvSpPr>
        <p:spPr>
          <a:ln/>
        </p:spPr>
        <p:txBody>
          <a:bodyPr/>
          <a:lstStyle>
            <a:lvl1pPr>
              <a:defRPr/>
            </a:lvl1pPr>
          </a:lstStyle>
          <a:p>
            <a:fld id="{BD2171AC-ABE2-49AC-A654-A3F640A56591}" type="slidenum">
              <a:rPr lang="en-US" altLang="en-US"/>
              <a:pPr/>
              <a:t>‹#›</a:t>
            </a:fld>
            <a:endParaRPr lang="en-US" altLang="en-US"/>
          </a:p>
        </p:txBody>
      </p:sp>
    </p:spTree>
    <p:extLst>
      <p:ext uri="{BB962C8B-B14F-4D97-AF65-F5344CB8AC3E}">
        <p14:creationId xmlns:p14="http://schemas.microsoft.com/office/powerpoint/2010/main" val="25868682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66"/>
        <p:cNvGrpSpPr/>
        <p:nvPr/>
      </p:nvGrpSpPr>
      <p:grpSpPr>
        <a:xfrm>
          <a:off x="0" y="0"/>
          <a:ext cx="0" cy="0"/>
          <a:chOff x="0" y="0"/>
          <a:chExt cx="0" cy="0"/>
        </a:xfrm>
      </p:grpSpPr>
      <p:sp>
        <p:nvSpPr>
          <p:cNvPr id="2" name="Shape 439"/>
          <p:cNvSpPr txBox="1">
            <a:spLocks noGrp="1"/>
          </p:cNvSpPr>
          <p:nvPr>
            <p:ph type="dt" idx="11"/>
          </p:nvPr>
        </p:nvSpPr>
        <p:spPr>
          <a:ln/>
        </p:spPr>
        <p:txBody>
          <a:bodyPr/>
          <a:lstStyle>
            <a:lvl1pPr>
              <a:defRPr/>
            </a:lvl1pPr>
          </a:lstStyle>
          <a:p>
            <a:endParaRPr lang="en-US" altLang="en-US"/>
          </a:p>
        </p:txBody>
      </p:sp>
      <p:sp>
        <p:nvSpPr>
          <p:cNvPr id="3" name="Shape 440"/>
          <p:cNvSpPr txBox="1">
            <a:spLocks noGrp="1"/>
          </p:cNvSpPr>
          <p:nvPr>
            <p:ph type="ftr" idx="12"/>
          </p:nvPr>
        </p:nvSpPr>
        <p:spPr>
          <a:ln/>
        </p:spPr>
        <p:txBody>
          <a:bodyPr/>
          <a:lstStyle>
            <a:lvl1pPr>
              <a:defRPr/>
            </a:lvl1pPr>
          </a:lstStyle>
          <a:p>
            <a:endParaRPr lang="en-US" altLang="en-US"/>
          </a:p>
        </p:txBody>
      </p:sp>
      <p:sp>
        <p:nvSpPr>
          <p:cNvPr id="4" name="Shape 441"/>
          <p:cNvSpPr txBox="1">
            <a:spLocks noGrp="1"/>
          </p:cNvSpPr>
          <p:nvPr>
            <p:ph type="sldNum" idx="13"/>
          </p:nvPr>
        </p:nvSpPr>
        <p:spPr>
          <a:ln/>
        </p:spPr>
        <p:txBody>
          <a:bodyPr/>
          <a:lstStyle>
            <a:lvl1pPr>
              <a:defRPr/>
            </a:lvl1pPr>
          </a:lstStyle>
          <a:p>
            <a:fld id="{56A244D2-D06D-42FF-9E6F-0DB40A5339B8}" type="slidenum">
              <a:rPr lang="en-US" altLang="en-US"/>
              <a:pPr/>
              <a:t>‹#›</a:t>
            </a:fld>
            <a:endParaRPr lang="en-US" altLang="en-US"/>
          </a:p>
        </p:txBody>
      </p:sp>
    </p:spTree>
    <p:extLst>
      <p:ext uri="{BB962C8B-B14F-4D97-AF65-F5344CB8AC3E}">
        <p14:creationId xmlns:p14="http://schemas.microsoft.com/office/powerpoint/2010/main" val="41826563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Shape 470"/>
        <p:cNvGrpSpPr/>
        <p:nvPr/>
      </p:nvGrpSpPr>
      <p:grpSpPr>
        <a:xfrm>
          <a:off x="0" y="0"/>
          <a:ext cx="0" cy="0"/>
          <a:chOff x="0" y="0"/>
          <a:chExt cx="0" cy="0"/>
        </a:xfrm>
      </p:grpSpPr>
      <p:sp>
        <p:nvSpPr>
          <p:cNvPr id="471" name="Shape 471"/>
          <p:cNvSpPr txBox="1">
            <a:spLocks noGrp="1"/>
          </p:cNvSpPr>
          <p:nvPr>
            <p:ph type="ctrTitle"/>
          </p:nvPr>
        </p:nvSpPr>
        <p:spPr>
          <a:xfrm>
            <a:off x="533400" y="1028700"/>
            <a:ext cx="7851600" cy="1371600"/>
          </a:xfrm>
          <a:prstGeom prst="rect">
            <a:avLst/>
          </a:prstGeom>
          <a:noFill/>
          <a:ln>
            <a:noFill/>
          </a:ln>
        </p:spPr>
        <p:txBody>
          <a:bodyPr/>
          <a:lstStyle>
            <a:lvl1pPr marL="0" marR="0" lvl="0" indent="0" algn="r" rtl="0">
              <a:spcBef>
                <a:spcPts val="0"/>
              </a:spcBef>
              <a:buClr>
                <a:srgbClr val="4CE0EA"/>
              </a:buClr>
              <a:buFont typeface="Calibri"/>
              <a:buNone/>
              <a:defRPr sz="4200" b="1" i="0" u="none" strike="noStrike" cap="none">
                <a:solidFill>
                  <a:srgbClr val="4CE0EA"/>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472" name="Shape 472"/>
          <p:cNvSpPr txBox="1">
            <a:spLocks noGrp="1"/>
          </p:cNvSpPr>
          <p:nvPr>
            <p:ph type="subTitle" idx="1"/>
          </p:nvPr>
        </p:nvSpPr>
        <p:spPr>
          <a:xfrm>
            <a:off x="533400" y="2421401"/>
            <a:ext cx="7854900" cy="1314599"/>
          </a:xfrm>
          <a:prstGeom prst="rect">
            <a:avLst/>
          </a:prstGeom>
          <a:noFill/>
          <a:ln>
            <a:noFill/>
          </a:ln>
        </p:spPr>
        <p:txBody>
          <a:bodyPr/>
          <a:lstStyle>
            <a:lvl1pPr marL="0" marR="38100" lvl="0" indent="0" algn="r" rtl="0">
              <a:spcBef>
                <a:spcPts val="400"/>
              </a:spcBef>
              <a:buClr>
                <a:schemeClr val="accent3"/>
              </a:buClr>
              <a:buFont typeface="Noto Sans Symbols"/>
              <a:buNone/>
              <a:defRPr sz="2000" b="0" i="0" u="none" strike="noStrike" cap="none">
                <a:solidFill>
                  <a:schemeClr val="lt1"/>
                </a:solidFill>
                <a:latin typeface="Constantia"/>
                <a:ea typeface="Constantia"/>
                <a:cs typeface="Constantia"/>
                <a:sym typeface="Constantia"/>
              </a:defRPr>
            </a:lvl1pPr>
            <a:lvl2pPr marL="342900" marR="0" lvl="1" indent="0" algn="ctr" rtl="0">
              <a:spcBef>
                <a:spcPts val="400"/>
              </a:spcBef>
              <a:buClr>
                <a:schemeClr val="accent1"/>
              </a:buClr>
              <a:buFont typeface="Noto Sans Symbols"/>
              <a:buNone/>
              <a:defRPr sz="1800" b="0" i="0" u="none" strike="noStrike" cap="none">
                <a:solidFill>
                  <a:schemeClr val="lt1"/>
                </a:solidFill>
                <a:latin typeface="Constantia"/>
                <a:ea typeface="Constantia"/>
                <a:cs typeface="Constantia"/>
                <a:sym typeface="Constantia"/>
              </a:defRPr>
            </a:lvl2pPr>
            <a:lvl3pPr marL="685800" marR="0" lvl="2" indent="0" algn="ctr" rtl="0">
              <a:spcBef>
                <a:spcPts val="300"/>
              </a:spcBef>
              <a:buClr>
                <a:schemeClr val="accent2"/>
              </a:buClr>
              <a:buFont typeface="Noto Sans Symbols"/>
              <a:buNone/>
              <a:defRPr sz="1600" b="0" i="0" u="none" strike="noStrike" cap="none">
                <a:solidFill>
                  <a:schemeClr val="lt1"/>
                </a:solidFill>
                <a:latin typeface="Constantia"/>
                <a:ea typeface="Constantia"/>
                <a:cs typeface="Constantia"/>
                <a:sym typeface="Constantia"/>
              </a:defRPr>
            </a:lvl3pPr>
            <a:lvl4pPr marL="1028700" marR="0" lvl="3" indent="0" algn="ctr" rtl="0">
              <a:spcBef>
                <a:spcPts val="300"/>
              </a:spcBef>
              <a:buClr>
                <a:schemeClr val="accent3"/>
              </a:buClr>
              <a:buFont typeface="Noto Sans Symbols"/>
              <a:buNone/>
              <a:defRPr sz="1500" b="0" i="0" u="none" strike="noStrike" cap="none">
                <a:solidFill>
                  <a:schemeClr val="lt1"/>
                </a:solidFill>
                <a:latin typeface="Constantia"/>
                <a:ea typeface="Constantia"/>
                <a:cs typeface="Constantia"/>
                <a:sym typeface="Constantia"/>
              </a:defRPr>
            </a:lvl4pPr>
            <a:lvl5pPr marL="1371600" marR="0" lvl="4" indent="0" algn="ctr" rtl="0">
              <a:spcBef>
                <a:spcPts val="300"/>
              </a:spcBef>
              <a:buClr>
                <a:schemeClr val="accent4"/>
              </a:buClr>
              <a:buFont typeface="Noto Sans Symbols"/>
              <a:buNone/>
              <a:defRPr sz="1500" b="0" i="0" u="none" strike="noStrike" cap="none">
                <a:solidFill>
                  <a:schemeClr val="lt1"/>
                </a:solidFill>
                <a:latin typeface="Constantia"/>
                <a:ea typeface="Constantia"/>
                <a:cs typeface="Constantia"/>
                <a:sym typeface="Constantia"/>
              </a:defRPr>
            </a:lvl5pPr>
            <a:lvl6pPr marL="1714500" marR="0" lvl="5" indent="0" algn="ctr" rtl="0">
              <a:spcBef>
                <a:spcPts val="300"/>
              </a:spcBef>
              <a:buClr>
                <a:schemeClr val="accent5"/>
              </a:buClr>
              <a:buFont typeface="Noto Sans Symbols"/>
              <a:buNone/>
              <a:defRPr sz="1400" b="0" i="0" u="none" strike="noStrike" cap="none">
                <a:solidFill>
                  <a:schemeClr val="lt1"/>
                </a:solidFill>
                <a:latin typeface="Constantia"/>
                <a:ea typeface="Constantia"/>
                <a:cs typeface="Constantia"/>
                <a:sym typeface="Constantia"/>
              </a:defRPr>
            </a:lvl6pPr>
            <a:lvl7pPr marL="2057400" marR="0" lvl="6" indent="0" algn="ctr" rtl="0">
              <a:spcBef>
                <a:spcPts val="200"/>
              </a:spcBef>
              <a:buClr>
                <a:schemeClr val="accent6"/>
              </a:buClr>
              <a:buFont typeface="Noto Sans Symbols"/>
              <a:buNone/>
              <a:defRPr sz="1200" b="0" i="0" u="none" strike="noStrike" cap="none">
                <a:solidFill>
                  <a:schemeClr val="lt1"/>
                </a:solidFill>
                <a:latin typeface="Constantia"/>
                <a:ea typeface="Constantia"/>
                <a:cs typeface="Constantia"/>
                <a:sym typeface="Constantia"/>
              </a:defRPr>
            </a:lvl7pPr>
            <a:lvl8pPr marL="2400300" marR="0" lvl="7" indent="0" algn="ctr" rtl="0">
              <a:spcBef>
                <a:spcPts val="200"/>
              </a:spcBef>
              <a:buClr>
                <a:schemeClr val="lt2"/>
              </a:buClr>
              <a:buFont typeface="Constantia"/>
              <a:buNone/>
              <a:defRPr sz="1200" b="0" i="0" u="none" strike="noStrike" cap="none">
                <a:solidFill>
                  <a:schemeClr val="lt1"/>
                </a:solidFill>
                <a:latin typeface="Constantia"/>
                <a:ea typeface="Constantia"/>
                <a:cs typeface="Constantia"/>
                <a:sym typeface="Constantia"/>
              </a:defRPr>
            </a:lvl8pPr>
            <a:lvl9pPr marL="2743200" marR="0" lvl="8" indent="0" algn="ctr" rtl="0">
              <a:spcBef>
                <a:spcPts val="200"/>
              </a:spcBef>
              <a:buClr>
                <a:schemeClr val="lt2"/>
              </a:buClr>
              <a:buFont typeface="Constantia"/>
              <a:buNone/>
              <a:defRPr sz="1100" b="0" i="0" u="none" strike="noStrike" cap="none">
                <a:solidFill>
                  <a:schemeClr val="lt1"/>
                </a:solidFill>
                <a:latin typeface="Constantia"/>
                <a:ea typeface="Constantia"/>
                <a:cs typeface="Constantia"/>
                <a:sym typeface="Constantia"/>
              </a:defRPr>
            </a:lvl9pPr>
          </a:lstStyle>
          <a:p>
            <a:endParaRPr/>
          </a:p>
        </p:txBody>
      </p:sp>
      <p:sp>
        <p:nvSpPr>
          <p:cNvPr id="4" name="Shape 473"/>
          <p:cNvSpPr txBox="1">
            <a:spLocks noGrp="1"/>
          </p:cNvSpPr>
          <p:nvPr>
            <p:ph type="dt" idx="10"/>
          </p:nvPr>
        </p:nvSpPr>
        <p:spPr/>
        <p:txBody>
          <a:bodyPr/>
          <a:lstStyle>
            <a:lvl1pPr>
              <a:defRPr>
                <a:solidFill>
                  <a:srgbClr val="D0E9ED"/>
                </a:solidFill>
              </a:defRPr>
            </a:lvl1pPr>
          </a:lstStyle>
          <a:p>
            <a:endParaRPr lang="en-US" altLang="en-US"/>
          </a:p>
        </p:txBody>
      </p:sp>
      <p:sp>
        <p:nvSpPr>
          <p:cNvPr id="5" name="Shape 474"/>
          <p:cNvSpPr txBox="1">
            <a:spLocks noGrp="1"/>
          </p:cNvSpPr>
          <p:nvPr>
            <p:ph type="ftr" idx="11"/>
          </p:nvPr>
        </p:nvSpPr>
        <p:spPr/>
        <p:txBody>
          <a:bodyPr/>
          <a:lstStyle>
            <a:lvl1pPr>
              <a:defRPr>
                <a:solidFill>
                  <a:srgbClr val="D0E9ED"/>
                </a:solidFill>
              </a:defRPr>
            </a:lvl1pPr>
          </a:lstStyle>
          <a:p>
            <a:endParaRPr lang="en-US" altLang="en-US"/>
          </a:p>
        </p:txBody>
      </p:sp>
      <p:sp>
        <p:nvSpPr>
          <p:cNvPr id="6" name="Shape 475"/>
          <p:cNvSpPr txBox="1">
            <a:spLocks noGrp="1"/>
          </p:cNvSpPr>
          <p:nvPr>
            <p:ph type="sldNum" idx="12"/>
          </p:nvPr>
        </p:nvSpPr>
        <p:spPr/>
        <p:txBody>
          <a:bodyPr/>
          <a:lstStyle>
            <a:lvl1pPr>
              <a:defRPr>
                <a:solidFill>
                  <a:srgbClr val="D0E9ED"/>
                </a:solidFill>
              </a:defRPr>
            </a:lvl1pPr>
          </a:lstStyle>
          <a:p>
            <a:fld id="{07718567-84A9-4D23-896B-E3C17A05EE6F}" type="slidenum">
              <a:rPr lang="en-US" altLang="en-US"/>
              <a:pPr/>
              <a:t>‹#›</a:t>
            </a:fld>
            <a:endParaRPr lang="en-US" altLang="en-US"/>
          </a:p>
        </p:txBody>
      </p:sp>
    </p:spTree>
    <p:extLst>
      <p:ext uri="{BB962C8B-B14F-4D97-AF65-F5344CB8AC3E}">
        <p14:creationId xmlns:p14="http://schemas.microsoft.com/office/powerpoint/2010/main" val="825874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457200" y="528065"/>
            <a:ext cx="8229600" cy="857400"/>
          </a:xfrm>
          <a:prstGeom prst="rect">
            <a:avLst/>
          </a:prstGeom>
          <a:noFill/>
          <a:ln>
            <a:noFill/>
          </a:ln>
        </p:spPr>
        <p:txBody>
          <a:bodyPr/>
          <a:lstStyle>
            <a:lvl1pPr marL="0" marR="0" lvl="0" indent="0" algn="l" rtl="0">
              <a:spcBef>
                <a:spcPts val="0"/>
              </a:spcBef>
              <a:buClr>
                <a:schemeClr val="dk2"/>
              </a:buClr>
              <a:buFont typeface="Calibri"/>
              <a:buNone/>
              <a:defRPr sz="3800" b="0" i="0" u="none" strike="noStrike" cap="none">
                <a:solidFill>
                  <a:schemeClr val="dk2"/>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478" name="Shape 478"/>
          <p:cNvSpPr txBox="1">
            <a:spLocks noGrp="1"/>
          </p:cNvSpPr>
          <p:nvPr>
            <p:ph type="body" idx="1"/>
          </p:nvPr>
        </p:nvSpPr>
        <p:spPr>
          <a:xfrm>
            <a:off x="457200" y="1451610"/>
            <a:ext cx="8229600" cy="3291900"/>
          </a:xfrm>
          <a:prstGeom prst="rect">
            <a:avLst/>
          </a:prstGeom>
          <a:noFill/>
          <a:ln>
            <a:noFill/>
          </a:ln>
        </p:spPr>
        <p:txBody>
          <a:bodyPr/>
          <a:lstStyle>
            <a:lvl1pPr marL="203200" marR="0" lvl="0" indent="-88900" algn="l" rtl="0">
              <a:spcBef>
                <a:spcPts val="400"/>
              </a:spcBef>
              <a:buClr>
                <a:schemeClr val="accent3"/>
              </a:buClr>
              <a:buSzPct val="95000"/>
              <a:buFont typeface="Noto Sans Symbols"/>
              <a:buChar char="●"/>
              <a:defRPr sz="2000" b="0" i="0" u="none" strike="noStrike" cap="none">
                <a:solidFill>
                  <a:schemeClr val="dk1"/>
                </a:solidFill>
                <a:latin typeface="Constantia"/>
                <a:ea typeface="Constantia"/>
                <a:cs typeface="Constantia"/>
                <a:sym typeface="Constantia"/>
              </a:defRPr>
            </a:lvl1pPr>
            <a:lvl2pPr marL="482600" marR="0" lvl="1" indent="-101600" algn="l" rtl="0">
              <a:spcBef>
                <a:spcPts val="400"/>
              </a:spcBef>
              <a:buClr>
                <a:schemeClr val="accent1"/>
              </a:buClr>
              <a:buSzPct val="83333"/>
              <a:buFont typeface="Noto Sans Symbols"/>
              <a:buChar char="●"/>
              <a:defRPr sz="1800" b="0" i="0" u="none" strike="noStrike" cap="none">
                <a:solidFill>
                  <a:schemeClr val="dk1"/>
                </a:solidFill>
                <a:latin typeface="Constantia"/>
                <a:ea typeface="Constantia"/>
                <a:cs typeface="Constantia"/>
                <a:sym typeface="Constantia"/>
              </a:defRPr>
            </a:lvl2pPr>
            <a:lvl3pPr marL="685800" marR="0" lvl="2" indent="-114300" algn="l" rtl="0">
              <a:spcBef>
                <a:spcPts val="300"/>
              </a:spcBef>
              <a:buClr>
                <a:schemeClr val="accent2"/>
              </a:buClr>
              <a:buSzPct val="68750"/>
              <a:buFont typeface="Noto Sans Symbols"/>
              <a:buChar char="●"/>
              <a:defRPr sz="1600" b="0" i="0" u="none" strike="noStrike" cap="none">
                <a:solidFill>
                  <a:schemeClr val="dk1"/>
                </a:solidFill>
                <a:latin typeface="Constantia"/>
                <a:ea typeface="Constantia"/>
                <a:cs typeface="Constantia"/>
                <a:sym typeface="Constantia"/>
              </a:defRPr>
            </a:lvl3pPr>
            <a:lvl4pPr marL="889000" marR="0" lvl="3" indent="-88900" algn="l" rtl="0">
              <a:spcBef>
                <a:spcPts val="300"/>
              </a:spcBef>
              <a:buClr>
                <a:schemeClr val="accent3"/>
              </a:buClr>
              <a:buSzPct val="66666"/>
              <a:buFont typeface="Noto Sans Symbols"/>
              <a:buChar char="●"/>
              <a:defRPr sz="1500" b="0" i="0" u="none" strike="noStrike" cap="none">
                <a:solidFill>
                  <a:schemeClr val="dk1"/>
                </a:solidFill>
                <a:latin typeface="Constantia"/>
                <a:ea typeface="Constantia"/>
                <a:cs typeface="Constantia"/>
                <a:sym typeface="Constantia"/>
              </a:defRPr>
            </a:lvl4pPr>
            <a:lvl5pPr marL="1092200" marR="0" lvl="4" indent="-101600" algn="l" rtl="0">
              <a:spcBef>
                <a:spcPts val="300"/>
              </a:spcBef>
              <a:buClr>
                <a:schemeClr val="accent4"/>
              </a:buClr>
              <a:buSzPct val="66666"/>
              <a:buFont typeface="Noto Sans Symbols"/>
              <a:buChar char="●"/>
              <a:defRPr sz="15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4" name="Shape 439"/>
          <p:cNvSpPr txBox="1">
            <a:spLocks noGrp="1"/>
          </p:cNvSpPr>
          <p:nvPr>
            <p:ph type="dt" idx="11"/>
          </p:nvPr>
        </p:nvSpPr>
        <p:spPr>
          <a:ln/>
        </p:spPr>
        <p:txBody>
          <a:bodyPr/>
          <a:lstStyle>
            <a:lvl1pPr>
              <a:defRPr/>
            </a:lvl1pPr>
          </a:lstStyle>
          <a:p>
            <a:endParaRPr lang="en-US" altLang="en-US"/>
          </a:p>
        </p:txBody>
      </p:sp>
      <p:sp>
        <p:nvSpPr>
          <p:cNvPr id="5" name="Shape 440"/>
          <p:cNvSpPr txBox="1">
            <a:spLocks noGrp="1"/>
          </p:cNvSpPr>
          <p:nvPr>
            <p:ph type="ftr" idx="12"/>
          </p:nvPr>
        </p:nvSpPr>
        <p:spPr>
          <a:ln/>
        </p:spPr>
        <p:txBody>
          <a:bodyPr/>
          <a:lstStyle>
            <a:lvl1pPr>
              <a:defRPr/>
            </a:lvl1pPr>
          </a:lstStyle>
          <a:p>
            <a:endParaRPr lang="en-US" altLang="en-US"/>
          </a:p>
        </p:txBody>
      </p:sp>
      <p:sp>
        <p:nvSpPr>
          <p:cNvPr id="6" name="Shape 441"/>
          <p:cNvSpPr txBox="1">
            <a:spLocks noGrp="1"/>
          </p:cNvSpPr>
          <p:nvPr>
            <p:ph type="sldNum" idx="13"/>
          </p:nvPr>
        </p:nvSpPr>
        <p:spPr>
          <a:ln/>
        </p:spPr>
        <p:txBody>
          <a:bodyPr/>
          <a:lstStyle>
            <a:lvl1pPr>
              <a:defRPr/>
            </a:lvl1pPr>
          </a:lstStyle>
          <a:p>
            <a:fld id="{D8FD84CC-DBA9-4672-9728-45E123BC2957}" type="slidenum">
              <a:rPr lang="en-US" altLang="en-US"/>
              <a:pPr/>
              <a:t>‹#›</a:t>
            </a:fld>
            <a:endParaRPr lang="en-US" altLang="en-US"/>
          </a:p>
        </p:txBody>
      </p:sp>
    </p:spTree>
    <p:extLst>
      <p:ext uri="{BB962C8B-B14F-4D97-AF65-F5344CB8AC3E}">
        <p14:creationId xmlns:p14="http://schemas.microsoft.com/office/powerpoint/2010/main" val="304344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2"/>
          <a:srcRect/>
          <a:stretch>
            <a:fillRect/>
          </a:stretch>
        </a:blipFill>
        <a:effectLst/>
      </p:bgPr>
    </p:bg>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530351" y="987552"/>
            <a:ext cx="7772400" cy="1022100"/>
          </a:xfrm>
          <a:prstGeom prst="rect">
            <a:avLst/>
          </a:prstGeom>
          <a:noFill/>
          <a:ln>
            <a:noFill/>
          </a:ln>
        </p:spPr>
        <p:txBody>
          <a:bodyPr/>
          <a:lstStyle>
            <a:lvl1pPr marL="0" marR="0" lvl="0" indent="0" algn="l" rtl="0">
              <a:spcBef>
                <a:spcPts val="0"/>
              </a:spcBef>
              <a:buClr>
                <a:srgbClr val="4AE3AC"/>
              </a:buClr>
              <a:buFont typeface="Calibri"/>
              <a:buNone/>
              <a:defRPr sz="4200" b="1" i="0" u="none" strike="noStrike" cap="none">
                <a:solidFill>
                  <a:srgbClr val="4AE3AC"/>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484" name="Shape 484"/>
          <p:cNvSpPr txBox="1">
            <a:spLocks noGrp="1"/>
          </p:cNvSpPr>
          <p:nvPr>
            <p:ph type="body" idx="1"/>
          </p:nvPr>
        </p:nvSpPr>
        <p:spPr>
          <a:xfrm>
            <a:off x="530351" y="2028498"/>
            <a:ext cx="7772400" cy="1132200"/>
          </a:xfrm>
          <a:prstGeom prst="rect">
            <a:avLst/>
          </a:prstGeom>
          <a:noFill/>
          <a:ln>
            <a:noFill/>
          </a:ln>
        </p:spPr>
        <p:txBody>
          <a:bodyPr/>
          <a:lstStyle>
            <a:lvl1pPr marL="0" marR="0" lvl="0" indent="0" algn="l" rtl="0">
              <a:spcBef>
                <a:spcPts val="300"/>
              </a:spcBef>
              <a:buClr>
                <a:schemeClr val="accent3"/>
              </a:buClr>
              <a:buFont typeface="Noto Sans Symbols"/>
              <a:buNone/>
              <a:defRPr sz="1700" b="0" i="0" u="none" strike="noStrike" cap="none">
                <a:solidFill>
                  <a:schemeClr val="lt1"/>
                </a:solidFill>
                <a:latin typeface="Constantia"/>
                <a:ea typeface="Constantia"/>
                <a:cs typeface="Constantia"/>
                <a:sym typeface="Constantia"/>
              </a:defRPr>
            </a:lvl1pPr>
            <a:lvl2pPr marL="482600" marR="0" lvl="1" indent="-190500" algn="l" rtl="0">
              <a:spcBef>
                <a:spcPts val="300"/>
              </a:spcBef>
              <a:buClr>
                <a:schemeClr val="accent1"/>
              </a:buClr>
              <a:buFont typeface="Noto Sans Symbols"/>
              <a:buNone/>
              <a:defRPr sz="1400" b="0" i="0" u="none" strike="noStrike" cap="none">
                <a:solidFill>
                  <a:schemeClr val="lt1"/>
                </a:solidFill>
                <a:latin typeface="Constantia"/>
                <a:ea typeface="Constantia"/>
                <a:cs typeface="Constantia"/>
                <a:sym typeface="Constantia"/>
              </a:defRPr>
            </a:lvl2pPr>
            <a:lvl3pPr marL="685800" marR="0" lvl="2" indent="-190500" algn="l" rtl="0">
              <a:spcBef>
                <a:spcPts val="200"/>
              </a:spcBef>
              <a:buClr>
                <a:schemeClr val="accent2"/>
              </a:buClr>
              <a:buFont typeface="Noto Sans Symbols"/>
              <a:buNone/>
              <a:defRPr sz="1200" b="0" i="0" u="none" strike="noStrike" cap="none">
                <a:solidFill>
                  <a:schemeClr val="lt1"/>
                </a:solidFill>
                <a:latin typeface="Constantia"/>
                <a:ea typeface="Constantia"/>
                <a:cs typeface="Constantia"/>
                <a:sym typeface="Constantia"/>
              </a:defRPr>
            </a:lvl3pPr>
            <a:lvl4pPr marL="889000" marR="0" lvl="3" indent="-152400" algn="l" rtl="0">
              <a:spcBef>
                <a:spcPts val="200"/>
              </a:spcBef>
              <a:buClr>
                <a:schemeClr val="accent3"/>
              </a:buClr>
              <a:buFont typeface="Noto Sans Symbols"/>
              <a:buNone/>
              <a:defRPr sz="1100" b="0" i="0" u="none" strike="noStrike" cap="none">
                <a:solidFill>
                  <a:schemeClr val="lt1"/>
                </a:solidFill>
                <a:latin typeface="Constantia"/>
                <a:ea typeface="Constantia"/>
                <a:cs typeface="Constantia"/>
                <a:sym typeface="Constantia"/>
              </a:defRPr>
            </a:lvl4pPr>
            <a:lvl5pPr marL="1092200" marR="0" lvl="4" indent="-152400" algn="l" rtl="0">
              <a:spcBef>
                <a:spcPts val="200"/>
              </a:spcBef>
              <a:buClr>
                <a:schemeClr val="accent4"/>
              </a:buClr>
              <a:buFont typeface="Noto Sans Symbols"/>
              <a:buNone/>
              <a:defRPr sz="1100" b="0" i="0" u="none" strike="noStrike" cap="none">
                <a:solidFill>
                  <a:schemeClr val="lt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lt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lt1"/>
                </a:solidFill>
                <a:latin typeface="Constantia"/>
                <a:ea typeface="Constantia"/>
                <a:cs typeface="Constantia"/>
                <a:sym typeface="Constantia"/>
              </a:defRPr>
            </a:lvl7pPr>
            <a:lvl8pPr marL="1651000" marR="0" lvl="7" indent="-63500" algn="l" rtl="0">
              <a:spcBef>
                <a:spcPts val="200"/>
              </a:spcBef>
              <a:buClr>
                <a:schemeClr val="lt2"/>
              </a:buClr>
              <a:buSzPct val="100000"/>
              <a:buFont typeface="Constantia"/>
              <a:buChar char="•"/>
              <a:defRPr sz="1200" b="0" i="0" u="none" strike="noStrike" cap="none">
                <a:solidFill>
                  <a:schemeClr val="lt1"/>
                </a:solidFill>
                <a:latin typeface="Constantia"/>
                <a:ea typeface="Constantia"/>
                <a:cs typeface="Constantia"/>
                <a:sym typeface="Constantia"/>
              </a:defRPr>
            </a:lvl8pPr>
            <a:lvl9pPr marL="1854200" marR="0" lvl="8" indent="-76200" algn="l" rtl="0">
              <a:spcBef>
                <a:spcPts val="200"/>
              </a:spcBef>
              <a:buClr>
                <a:schemeClr val="lt2"/>
              </a:buClr>
              <a:buSzPct val="100000"/>
              <a:buFont typeface="Constantia"/>
              <a:buChar char="•"/>
              <a:defRPr sz="1100" b="0" i="0" u="none" strike="noStrike" cap="none">
                <a:solidFill>
                  <a:schemeClr val="lt1"/>
                </a:solidFill>
                <a:latin typeface="Constantia"/>
                <a:ea typeface="Constantia"/>
                <a:cs typeface="Constantia"/>
                <a:sym typeface="Constantia"/>
              </a:defRPr>
            </a:lvl9pPr>
          </a:lstStyle>
          <a:p>
            <a:endParaRPr/>
          </a:p>
        </p:txBody>
      </p:sp>
      <p:sp>
        <p:nvSpPr>
          <p:cNvPr id="4" name="Shape 485"/>
          <p:cNvSpPr txBox="1">
            <a:spLocks noGrp="1"/>
          </p:cNvSpPr>
          <p:nvPr>
            <p:ph type="dt" idx="10"/>
          </p:nvPr>
        </p:nvSpPr>
        <p:spPr/>
        <p:txBody>
          <a:bodyPr/>
          <a:lstStyle>
            <a:lvl1pPr>
              <a:defRPr>
                <a:solidFill>
                  <a:srgbClr val="D0E9ED"/>
                </a:solidFill>
              </a:defRPr>
            </a:lvl1pPr>
          </a:lstStyle>
          <a:p>
            <a:endParaRPr lang="en-US" altLang="en-US"/>
          </a:p>
        </p:txBody>
      </p:sp>
      <p:sp>
        <p:nvSpPr>
          <p:cNvPr id="5" name="Shape 486"/>
          <p:cNvSpPr txBox="1">
            <a:spLocks noGrp="1"/>
          </p:cNvSpPr>
          <p:nvPr>
            <p:ph type="ftr" idx="11"/>
          </p:nvPr>
        </p:nvSpPr>
        <p:spPr/>
        <p:txBody>
          <a:bodyPr/>
          <a:lstStyle>
            <a:lvl1pPr>
              <a:defRPr>
                <a:solidFill>
                  <a:srgbClr val="D0E9ED"/>
                </a:solidFill>
              </a:defRPr>
            </a:lvl1pPr>
          </a:lstStyle>
          <a:p>
            <a:endParaRPr lang="en-US" altLang="en-US"/>
          </a:p>
        </p:txBody>
      </p:sp>
      <p:sp>
        <p:nvSpPr>
          <p:cNvPr id="6" name="Shape 487"/>
          <p:cNvSpPr txBox="1">
            <a:spLocks noGrp="1"/>
          </p:cNvSpPr>
          <p:nvPr>
            <p:ph type="sldNum" idx="12"/>
          </p:nvPr>
        </p:nvSpPr>
        <p:spPr/>
        <p:txBody>
          <a:bodyPr/>
          <a:lstStyle>
            <a:lvl1pPr>
              <a:defRPr>
                <a:solidFill>
                  <a:srgbClr val="D0E9ED"/>
                </a:solidFill>
              </a:defRPr>
            </a:lvl1pPr>
          </a:lstStyle>
          <a:p>
            <a:fld id="{6669D86F-F8D7-4792-88D5-E757D80DEB1B}" type="slidenum">
              <a:rPr lang="en-US" altLang="en-US"/>
              <a:pPr/>
              <a:t>‹#›</a:t>
            </a:fld>
            <a:endParaRPr lang="en-US" altLang="en-US"/>
          </a:p>
        </p:txBody>
      </p:sp>
    </p:spTree>
    <p:extLst>
      <p:ext uri="{BB962C8B-B14F-4D97-AF65-F5344CB8AC3E}">
        <p14:creationId xmlns:p14="http://schemas.microsoft.com/office/powerpoint/2010/main" val="24573844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685800" y="385764"/>
            <a:ext cx="2743200" cy="871500"/>
          </a:xfrm>
          <a:prstGeom prst="rect">
            <a:avLst/>
          </a:prstGeom>
          <a:noFill/>
          <a:ln>
            <a:noFill/>
          </a:ln>
        </p:spPr>
        <p:txBody>
          <a:bodyPr/>
          <a:lstStyle>
            <a:lvl1pPr marL="0" marR="0" lvl="0" indent="0" algn="l" rtl="0">
              <a:spcBef>
                <a:spcPts val="0"/>
              </a:spcBef>
              <a:buClr>
                <a:schemeClr val="dk2"/>
              </a:buClr>
              <a:buFont typeface="Calibri"/>
              <a:buNone/>
              <a:defRPr sz="2000" b="0" i="0" u="none" strike="noStrike" cap="none">
                <a:solidFill>
                  <a:schemeClr val="dk2"/>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490" name="Shape 490"/>
          <p:cNvSpPr txBox="1">
            <a:spLocks noGrp="1"/>
          </p:cNvSpPr>
          <p:nvPr>
            <p:ph type="body" idx="1"/>
          </p:nvPr>
        </p:nvSpPr>
        <p:spPr>
          <a:xfrm>
            <a:off x="685800" y="1257300"/>
            <a:ext cx="2743200" cy="3429000"/>
          </a:xfrm>
          <a:prstGeom prst="rect">
            <a:avLst/>
          </a:prstGeom>
          <a:noFill/>
          <a:ln>
            <a:noFill/>
          </a:ln>
        </p:spPr>
        <p:txBody>
          <a:bodyPr/>
          <a:lstStyle>
            <a:lvl1pPr marL="0" marR="0" lvl="0" indent="0" algn="l" rtl="0">
              <a:spcBef>
                <a:spcPts val="200"/>
              </a:spcBef>
              <a:buClr>
                <a:schemeClr val="accent3"/>
              </a:buClr>
              <a:buFont typeface="Noto Sans Symbols"/>
              <a:buNone/>
              <a:defRPr sz="1100" b="0" i="0" u="none" strike="noStrike" cap="none">
                <a:solidFill>
                  <a:schemeClr val="dk1"/>
                </a:solidFill>
                <a:latin typeface="Constantia"/>
                <a:ea typeface="Constantia"/>
                <a:cs typeface="Constantia"/>
                <a:sym typeface="Constantia"/>
              </a:defRPr>
            </a:lvl1pPr>
            <a:lvl2pPr marL="482600" marR="0" lvl="1" indent="0" algn="l" rtl="0">
              <a:spcBef>
                <a:spcPts val="200"/>
              </a:spcBef>
              <a:buClr>
                <a:schemeClr val="accent1"/>
              </a:buClr>
              <a:buFont typeface="Noto Sans Symbols"/>
              <a:buNone/>
              <a:defRPr sz="900" b="0" i="0" u="none" strike="noStrike" cap="none">
                <a:solidFill>
                  <a:schemeClr val="dk1"/>
                </a:solidFill>
                <a:latin typeface="Constantia"/>
                <a:ea typeface="Constantia"/>
                <a:cs typeface="Constantia"/>
                <a:sym typeface="Constantia"/>
              </a:defRPr>
            </a:lvl2pPr>
            <a:lvl3pPr marL="685800" marR="0" lvl="2" indent="0" algn="l" rtl="0">
              <a:spcBef>
                <a:spcPts val="200"/>
              </a:spcBef>
              <a:buClr>
                <a:schemeClr val="accent2"/>
              </a:buClr>
              <a:buFont typeface="Noto Sans Symbols"/>
              <a:buNone/>
              <a:defRPr sz="800" b="0" i="0" u="none" strike="noStrike" cap="none">
                <a:solidFill>
                  <a:schemeClr val="dk1"/>
                </a:solidFill>
                <a:latin typeface="Constantia"/>
                <a:ea typeface="Constantia"/>
                <a:cs typeface="Constantia"/>
                <a:sym typeface="Constantia"/>
              </a:defRPr>
            </a:lvl3pPr>
            <a:lvl4pPr marL="889000" marR="0" lvl="3" indent="0" algn="l" rtl="0">
              <a:spcBef>
                <a:spcPts val="100"/>
              </a:spcBef>
              <a:buClr>
                <a:schemeClr val="accent3"/>
              </a:buClr>
              <a:buFont typeface="Noto Sans Symbols"/>
              <a:buNone/>
              <a:defRPr sz="700" b="0" i="0" u="none" strike="noStrike" cap="none">
                <a:solidFill>
                  <a:schemeClr val="dk1"/>
                </a:solidFill>
                <a:latin typeface="Constantia"/>
                <a:ea typeface="Constantia"/>
                <a:cs typeface="Constantia"/>
                <a:sym typeface="Constantia"/>
              </a:defRPr>
            </a:lvl4pPr>
            <a:lvl5pPr marL="1092200" marR="0" lvl="4" indent="0" algn="l" rtl="0">
              <a:spcBef>
                <a:spcPts val="100"/>
              </a:spcBef>
              <a:buClr>
                <a:schemeClr val="accent4"/>
              </a:buClr>
              <a:buFont typeface="Noto Sans Symbols"/>
              <a:buNone/>
              <a:defRPr sz="7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491" name="Shape 491"/>
          <p:cNvSpPr txBox="1">
            <a:spLocks noGrp="1"/>
          </p:cNvSpPr>
          <p:nvPr>
            <p:ph type="body" idx="2"/>
          </p:nvPr>
        </p:nvSpPr>
        <p:spPr>
          <a:xfrm>
            <a:off x="3575049" y="1257300"/>
            <a:ext cx="5111699" cy="3429000"/>
          </a:xfrm>
          <a:prstGeom prst="rect">
            <a:avLst/>
          </a:prstGeom>
          <a:noFill/>
          <a:ln>
            <a:noFill/>
          </a:ln>
        </p:spPr>
        <p:txBody>
          <a:bodyPr/>
          <a:lstStyle>
            <a:lvl1pPr marL="203200" marR="0" lvl="0" indent="-76200" algn="l" rtl="0">
              <a:spcBef>
                <a:spcPts val="400"/>
              </a:spcBef>
              <a:buClr>
                <a:schemeClr val="accent3"/>
              </a:buClr>
              <a:buSzPct val="95238"/>
              <a:buFont typeface="Noto Sans Symbols"/>
              <a:buChar char="●"/>
              <a:defRPr sz="2100" b="0" i="0" u="none" strike="noStrike" cap="none">
                <a:solidFill>
                  <a:schemeClr val="dk1"/>
                </a:solidFill>
                <a:latin typeface="Constantia"/>
                <a:ea typeface="Constantia"/>
                <a:cs typeface="Constantia"/>
                <a:sym typeface="Constantia"/>
              </a:defRPr>
            </a:lvl1pPr>
            <a:lvl2pPr marL="482600" marR="0" lvl="1" indent="-88900" algn="l" rtl="0">
              <a:spcBef>
                <a:spcPts val="400"/>
              </a:spcBef>
              <a:buClr>
                <a:schemeClr val="accent1"/>
              </a:buClr>
              <a:buSzPct val="85000"/>
              <a:buFont typeface="Noto Sans Symbols"/>
              <a:buChar char="●"/>
              <a:defRPr sz="2000" b="0" i="0" u="none" strike="noStrike" cap="none">
                <a:solidFill>
                  <a:schemeClr val="dk1"/>
                </a:solidFill>
                <a:latin typeface="Constantia"/>
                <a:ea typeface="Constantia"/>
                <a:cs typeface="Constantia"/>
                <a:sym typeface="Constantia"/>
              </a:defRPr>
            </a:lvl2pPr>
            <a:lvl3pPr marL="685800" marR="0" lvl="2" indent="-114300" algn="l" rtl="0">
              <a:spcBef>
                <a:spcPts val="400"/>
              </a:spcBef>
              <a:buClr>
                <a:schemeClr val="accent2"/>
              </a:buClr>
              <a:buSzPct val="72222"/>
              <a:buFont typeface="Noto Sans Symbols"/>
              <a:buChar char="●"/>
              <a:defRPr sz="1800" b="0" i="0" u="none" strike="noStrike" cap="none">
                <a:solidFill>
                  <a:schemeClr val="dk1"/>
                </a:solidFill>
                <a:latin typeface="Constantia"/>
                <a:ea typeface="Constantia"/>
                <a:cs typeface="Constantia"/>
                <a:sym typeface="Constantia"/>
              </a:defRPr>
            </a:lvl3pPr>
            <a:lvl4pPr marL="889000" marR="0" lvl="3" indent="-88900" algn="l" rtl="0">
              <a:spcBef>
                <a:spcPts val="300"/>
              </a:spcBef>
              <a:buClr>
                <a:schemeClr val="accent3"/>
              </a:buClr>
              <a:buSzPct val="66666"/>
              <a:buFont typeface="Noto Sans Symbols"/>
              <a:buChar char="●"/>
              <a:defRPr sz="1500" b="0" i="0" u="none" strike="noStrike" cap="none">
                <a:solidFill>
                  <a:schemeClr val="dk1"/>
                </a:solidFill>
                <a:latin typeface="Constantia"/>
                <a:ea typeface="Constantia"/>
                <a:cs typeface="Constantia"/>
                <a:sym typeface="Constantia"/>
              </a:defRPr>
            </a:lvl4pPr>
            <a:lvl5pPr marL="1092200" marR="0" lvl="4" indent="-101600" algn="l" rtl="0">
              <a:spcBef>
                <a:spcPts val="300"/>
              </a:spcBef>
              <a:buClr>
                <a:schemeClr val="accent4"/>
              </a:buClr>
              <a:buSzPct val="64285"/>
              <a:buFont typeface="Noto Sans Symbols"/>
              <a:buChar char="●"/>
              <a:defRPr sz="14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5" name="Shape 439"/>
          <p:cNvSpPr txBox="1">
            <a:spLocks noGrp="1"/>
          </p:cNvSpPr>
          <p:nvPr>
            <p:ph type="dt" idx="11"/>
          </p:nvPr>
        </p:nvSpPr>
        <p:spPr>
          <a:ln/>
        </p:spPr>
        <p:txBody>
          <a:bodyPr/>
          <a:lstStyle>
            <a:lvl1pPr>
              <a:defRPr/>
            </a:lvl1pPr>
          </a:lstStyle>
          <a:p>
            <a:endParaRPr lang="en-US" altLang="en-US"/>
          </a:p>
        </p:txBody>
      </p:sp>
      <p:sp>
        <p:nvSpPr>
          <p:cNvPr id="6" name="Shape 440"/>
          <p:cNvSpPr txBox="1">
            <a:spLocks noGrp="1"/>
          </p:cNvSpPr>
          <p:nvPr>
            <p:ph type="ftr" idx="12"/>
          </p:nvPr>
        </p:nvSpPr>
        <p:spPr>
          <a:ln/>
        </p:spPr>
        <p:txBody>
          <a:bodyPr/>
          <a:lstStyle>
            <a:lvl1pPr>
              <a:defRPr/>
            </a:lvl1pPr>
          </a:lstStyle>
          <a:p>
            <a:endParaRPr lang="en-US" altLang="en-US"/>
          </a:p>
        </p:txBody>
      </p:sp>
      <p:sp>
        <p:nvSpPr>
          <p:cNvPr id="7" name="Shape 441"/>
          <p:cNvSpPr txBox="1">
            <a:spLocks noGrp="1"/>
          </p:cNvSpPr>
          <p:nvPr>
            <p:ph type="sldNum" idx="13"/>
          </p:nvPr>
        </p:nvSpPr>
        <p:spPr>
          <a:ln/>
        </p:spPr>
        <p:txBody>
          <a:bodyPr/>
          <a:lstStyle>
            <a:lvl1pPr>
              <a:defRPr/>
            </a:lvl1pPr>
          </a:lstStyle>
          <a:p>
            <a:fld id="{7FE8E9C6-4D54-453C-B94E-46E730D21F31}" type="slidenum">
              <a:rPr lang="en-US" altLang="en-US"/>
              <a:pPr/>
              <a:t>‹#›</a:t>
            </a:fld>
            <a:endParaRPr lang="en-US" altLang="en-US"/>
          </a:p>
        </p:txBody>
      </p:sp>
    </p:spTree>
    <p:extLst>
      <p:ext uri="{BB962C8B-B14F-4D97-AF65-F5344CB8AC3E}">
        <p14:creationId xmlns:p14="http://schemas.microsoft.com/office/powerpoint/2010/main" val="34283038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95"/>
        <p:cNvGrpSpPr/>
        <p:nvPr/>
      </p:nvGrpSpPr>
      <p:grpSpPr>
        <a:xfrm>
          <a:off x="0" y="0"/>
          <a:ext cx="0" cy="0"/>
          <a:chOff x="0" y="0"/>
          <a:chExt cx="0" cy="0"/>
        </a:xfrm>
      </p:grpSpPr>
      <p:sp>
        <p:nvSpPr>
          <p:cNvPr id="5" name="Shape 496"/>
          <p:cNvSpPr>
            <a:spLocks/>
          </p:cNvSpPr>
          <p:nvPr/>
        </p:nvSpPr>
        <p:spPr bwMode="auto">
          <a:xfrm rot="11220032" flipH="1">
            <a:off x="3165475" y="830263"/>
            <a:ext cx="5257800" cy="3087687"/>
          </a:xfrm>
          <a:custGeom>
            <a:avLst/>
            <a:gdLst>
              <a:gd name="T0" fmla="*/ 0 w 5257695"/>
              <a:gd name="T1" fmla="*/ 0 h 3086313"/>
              <a:gd name="T2" fmla="*/ 5145168 w 5257695"/>
              <a:gd name="T3" fmla="*/ 0 h 3086313"/>
              <a:gd name="T4" fmla="*/ 5257695 w 5257695"/>
              <a:gd name="T5" fmla="*/ 112527 h 3086313"/>
              <a:gd name="T6" fmla="*/ 5257695 w 5257695"/>
              <a:gd name="T7" fmla="*/ 3086313 h 3086313"/>
              <a:gd name="T8" fmla="*/ 0 w 5257695"/>
              <a:gd name="T9" fmla="*/ 3086313 h 3086313"/>
              <a:gd name="T10" fmla="*/ 0 w 5257695"/>
              <a:gd name="T11" fmla="*/ 0 h 3086313"/>
              <a:gd name="T12" fmla="*/ 0 w 5257695"/>
              <a:gd name="T13" fmla="*/ 0 h 3086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57695" h="3086313">
                <a:moveTo>
                  <a:pt x="0" y="0"/>
                </a:moveTo>
                <a:lnTo>
                  <a:pt x="5145168" y="0"/>
                </a:lnTo>
                <a:lnTo>
                  <a:pt x="5257695" y="112527"/>
                </a:lnTo>
                <a:lnTo>
                  <a:pt x="5257695" y="3086313"/>
                </a:lnTo>
                <a:lnTo>
                  <a:pt x="0" y="3086313"/>
                </a:lnTo>
                <a:lnTo>
                  <a:pt x="0" y="0"/>
                </a:lnTo>
                <a:close/>
              </a:path>
            </a:pathLst>
          </a:custGeom>
          <a:solidFill>
            <a:srgbClr val="FFFFFF"/>
          </a:solidFill>
          <a:ln w="9525" cap="rnd" cmpd="sng">
            <a:solidFill>
              <a:srgbClr val="C0C0C0"/>
            </a:solidFill>
            <a:prstDash val="solid"/>
            <a:round/>
            <a:headEnd type="none" w="med" len="med"/>
            <a:tailEnd type="none" w="med" len="med"/>
          </a:ln>
          <a:effectLst>
            <a:outerShdw blurRad="63500" dist="38500" dir="7500041" sx="98500" sy="100079" kx="99984" ky="100031" algn="tl" rotWithShape="0">
              <a:srgbClr val="000000">
                <a:alpha val="24709"/>
              </a:srgbClr>
            </a:outerShdw>
          </a:effectLst>
        </p:spPr>
        <p:txBody>
          <a:bodyPr lIns="68575" tIns="34275" rIns="68575" bIns="34275" anchor="ctr"/>
          <a:lstStyle/>
          <a:p>
            <a:endParaRPr lang="en-US"/>
          </a:p>
        </p:txBody>
      </p:sp>
      <p:sp>
        <p:nvSpPr>
          <p:cNvPr id="6" name="Shape 497"/>
          <p:cNvSpPr>
            <a:spLocks noChangeArrowheads="1"/>
          </p:cNvSpPr>
          <p:nvPr/>
        </p:nvSpPr>
        <p:spPr bwMode="auto">
          <a:xfrm rot="11219267" flipH="1">
            <a:off x="8004175" y="4019550"/>
            <a:ext cx="155575" cy="117475"/>
          </a:xfrm>
          <a:prstGeom prst="rtTriangle">
            <a:avLst/>
          </a:prstGeom>
          <a:solidFill>
            <a:srgbClr val="FFFFFF"/>
          </a:solidFill>
          <a:ln w="12700">
            <a:solidFill>
              <a:srgbClr val="FFFFFF"/>
            </a:solidFill>
            <a:bevel/>
            <a:headEnd/>
            <a:tailEnd/>
          </a:ln>
          <a:effectLst>
            <a:outerShdw blurRad="19685" dist="6349" dir="12900098" algn="tl" rotWithShape="0">
              <a:srgbClr val="808080">
                <a:alpha val="46669"/>
              </a:srgbClr>
            </a:outerShdw>
          </a:effectLst>
        </p:spPr>
        <p:txBody>
          <a:bodyPr lIns="68575" tIns="34275" rIns="68575" bIns="34275" anchor="ctr"/>
          <a:lstStyle/>
          <a:p>
            <a:pPr algn="ctr" fontAlgn="auto">
              <a:spcBef>
                <a:spcPts val="0"/>
              </a:spcBef>
              <a:spcAft>
                <a:spcPts val="0"/>
              </a:spcAft>
              <a:defRPr/>
            </a:pPr>
            <a:endParaRPr kern="0">
              <a:solidFill>
                <a:schemeClr val="lt1"/>
              </a:solidFill>
              <a:latin typeface="Constantia"/>
              <a:ea typeface="Constantia"/>
              <a:cs typeface="Constantia"/>
              <a:sym typeface="Constantia"/>
            </a:endParaRPr>
          </a:p>
        </p:txBody>
      </p:sp>
      <p:sp>
        <p:nvSpPr>
          <p:cNvPr id="7" name="Shape 504"/>
          <p:cNvSpPr>
            <a:spLocks/>
          </p:cNvSpPr>
          <p:nvPr/>
        </p:nvSpPr>
        <p:spPr bwMode="auto">
          <a:xfrm rot="10800000" flipH="1">
            <a:off x="-9525" y="4362450"/>
            <a:ext cx="9163050" cy="781050"/>
          </a:xfrm>
          <a:custGeom>
            <a:avLst/>
            <a:gdLst>
              <a:gd name="T0" fmla="*/ 124 w 120000"/>
              <a:gd name="T1" fmla="*/ 365 h 120000"/>
              <a:gd name="T2" fmla="*/ 52848 w 120000"/>
              <a:gd name="T3" fmla="*/ 0 h 120000"/>
              <a:gd name="T4" fmla="*/ 90935 w 120000"/>
              <a:gd name="T5" fmla="*/ 67134 h 120000"/>
              <a:gd name="T6" fmla="*/ 119875 w 120000"/>
              <a:gd name="T7" fmla="*/ 10060 h 120000"/>
              <a:gd name="T8" fmla="*/ 120000 w 120000"/>
              <a:gd name="T9" fmla="*/ 38963 h 120000"/>
              <a:gd name="T10" fmla="*/ 89438 w 120000"/>
              <a:gd name="T11" fmla="*/ 80304 h 120000"/>
              <a:gd name="T12" fmla="*/ 30935 w 120000"/>
              <a:gd name="T13" fmla="*/ 36768 h 120000"/>
              <a:gd name="T14" fmla="*/ 0 w 120000"/>
              <a:gd name="T15" fmla="*/ 120000 h 120000"/>
              <a:gd name="T16" fmla="*/ 124 w 120000"/>
              <a:gd name="T17" fmla="*/ 365 h 120000"/>
              <a:gd name="T18" fmla="*/ 0 w 120000"/>
              <a:gd name="T19" fmla="*/ 0 h 120000"/>
              <a:gd name="T20" fmla="*/ 120000 w 120000"/>
              <a:gd name="T21" fmla="*/ 12000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rotWithShape="0">
            <a:gsLst>
              <a:gs pos="0">
                <a:srgbClr val="0079AD">
                  <a:alpha val="44704"/>
                </a:srgbClr>
              </a:gs>
              <a:gs pos="100000">
                <a:srgbClr val="00E9F7">
                  <a:alpha val="5490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lstStyle/>
          <a:p>
            <a:endParaRPr lang="en-US"/>
          </a:p>
        </p:txBody>
      </p:sp>
      <p:sp>
        <p:nvSpPr>
          <p:cNvPr id="8" name="Shape 505"/>
          <p:cNvSpPr/>
          <p:nvPr/>
        </p:nvSpPr>
        <p:spPr>
          <a:xfrm rot="10800000" flipH="1">
            <a:off x="4381500" y="4665002"/>
            <a:ext cx="4762500" cy="478500"/>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803"/>
                </a:srgbClr>
              </a:gs>
              <a:gs pos="80000">
                <a:srgbClr val="0099E4">
                  <a:alpha val="44705"/>
                </a:srgbClr>
              </a:gs>
              <a:gs pos="100000">
                <a:srgbClr val="0099E4">
                  <a:alpha val="44705"/>
                </a:srgbClr>
              </a:gs>
            </a:gsLst>
            <a:lin ang="5400012" scaled="0"/>
          </a:gradFill>
          <a:ln>
            <a:noFill/>
          </a:ln>
        </p:spPr>
        <p:txBody>
          <a:bodyPr lIns="68575" tIns="34275" rIns="68575" bIns="34275"/>
          <a:lstStyle/>
          <a:p>
            <a:pPr fontAlgn="auto">
              <a:spcBef>
                <a:spcPts val="0"/>
              </a:spcBef>
              <a:spcAft>
                <a:spcPts val="0"/>
              </a:spcAft>
              <a:defRPr/>
            </a:pPr>
            <a:endParaRPr kern="0">
              <a:solidFill>
                <a:schemeClr val="dk1"/>
              </a:solidFill>
              <a:latin typeface="Constantia"/>
              <a:ea typeface="Constantia"/>
              <a:cs typeface="Constantia"/>
              <a:sym typeface="Constantia"/>
            </a:endParaRPr>
          </a:p>
        </p:txBody>
      </p:sp>
      <p:sp>
        <p:nvSpPr>
          <p:cNvPr id="498" name="Shape 498"/>
          <p:cNvSpPr txBox="1">
            <a:spLocks noGrp="1"/>
          </p:cNvSpPr>
          <p:nvPr>
            <p:ph type="title"/>
          </p:nvPr>
        </p:nvSpPr>
        <p:spPr>
          <a:xfrm>
            <a:off x="609600" y="882749"/>
            <a:ext cx="2212800" cy="1186800"/>
          </a:xfrm>
          <a:prstGeom prst="rect">
            <a:avLst/>
          </a:prstGeom>
          <a:noFill/>
          <a:ln>
            <a:noFill/>
          </a:ln>
        </p:spPr>
        <p:txBody>
          <a:bodyPr/>
          <a:lstStyle>
            <a:lvl1pPr marL="0" marR="0" lvl="0" indent="0" algn="l" rtl="0">
              <a:spcBef>
                <a:spcPts val="0"/>
              </a:spcBef>
              <a:buClr>
                <a:schemeClr val="dk2"/>
              </a:buClr>
              <a:buFont typeface="Calibri"/>
              <a:buNone/>
              <a:defRPr sz="1500" b="1" i="0" u="none" strike="noStrike" cap="none">
                <a:solidFill>
                  <a:schemeClr val="dk2"/>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499" name="Shape 499"/>
          <p:cNvSpPr txBox="1">
            <a:spLocks noGrp="1"/>
          </p:cNvSpPr>
          <p:nvPr>
            <p:ph type="body" idx="1"/>
          </p:nvPr>
        </p:nvSpPr>
        <p:spPr>
          <a:xfrm>
            <a:off x="609600" y="2121588"/>
            <a:ext cx="2209800" cy="1634399"/>
          </a:xfrm>
          <a:prstGeom prst="rect">
            <a:avLst/>
          </a:prstGeom>
          <a:noFill/>
          <a:ln>
            <a:noFill/>
          </a:ln>
        </p:spPr>
        <p:txBody>
          <a:bodyPr/>
          <a:lstStyle>
            <a:lvl1pPr marL="0" marR="0" lvl="0" indent="0" algn="l" rtl="0">
              <a:spcBef>
                <a:spcPts val="200"/>
              </a:spcBef>
              <a:buClr>
                <a:schemeClr val="accent3"/>
              </a:buClr>
              <a:buFont typeface="Noto Sans Symbols"/>
              <a:buNone/>
              <a:defRPr sz="1000" b="0" i="0" u="none" strike="noStrike" cap="none">
                <a:solidFill>
                  <a:schemeClr val="dk1"/>
                </a:solidFill>
                <a:latin typeface="Constantia"/>
                <a:ea typeface="Constantia"/>
                <a:cs typeface="Constantia"/>
                <a:sym typeface="Constantia"/>
              </a:defRPr>
            </a:lvl1pPr>
            <a:lvl2pPr marL="482600" marR="0" lvl="1" indent="-152400" algn="l" rtl="0">
              <a:spcBef>
                <a:spcPts val="200"/>
              </a:spcBef>
              <a:buClr>
                <a:schemeClr val="accent1"/>
              </a:buClr>
              <a:buSzPct val="88888"/>
              <a:buFont typeface="Noto Sans Symbols"/>
              <a:buChar char="●"/>
              <a:defRPr sz="900" b="0" i="0" u="none" strike="noStrike" cap="none">
                <a:solidFill>
                  <a:schemeClr val="dk1"/>
                </a:solidFill>
                <a:latin typeface="Constantia"/>
                <a:ea typeface="Constantia"/>
                <a:cs typeface="Constantia"/>
                <a:sym typeface="Constantia"/>
              </a:defRPr>
            </a:lvl2pPr>
            <a:lvl3pPr marL="685800" marR="0" lvl="2" indent="-152400" algn="l" rtl="0">
              <a:spcBef>
                <a:spcPts val="200"/>
              </a:spcBef>
              <a:buClr>
                <a:schemeClr val="accent2"/>
              </a:buClr>
              <a:buSzPct val="62500"/>
              <a:buFont typeface="Noto Sans Symbols"/>
              <a:buChar char="●"/>
              <a:defRPr sz="800" b="0" i="0" u="none" strike="noStrike" cap="none">
                <a:solidFill>
                  <a:schemeClr val="dk1"/>
                </a:solidFill>
                <a:latin typeface="Constantia"/>
                <a:ea typeface="Constantia"/>
                <a:cs typeface="Constantia"/>
                <a:sym typeface="Constantia"/>
              </a:defRPr>
            </a:lvl3pPr>
            <a:lvl4pPr marL="889000" marR="0" lvl="3" indent="-127000" algn="l" rtl="0">
              <a:spcBef>
                <a:spcPts val="100"/>
              </a:spcBef>
              <a:buClr>
                <a:schemeClr val="accent3"/>
              </a:buClr>
              <a:buSzPct val="57142"/>
              <a:buFont typeface="Noto Sans Symbols"/>
              <a:buChar char="●"/>
              <a:defRPr sz="700" b="0" i="0" u="none" strike="noStrike" cap="none">
                <a:solidFill>
                  <a:schemeClr val="dk1"/>
                </a:solidFill>
                <a:latin typeface="Constantia"/>
                <a:ea typeface="Constantia"/>
                <a:cs typeface="Constantia"/>
                <a:sym typeface="Constantia"/>
              </a:defRPr>
            </a:lvl4pPr>
            <a:lvl5pPr marL="1092200" marR="0" lvl="4" indent="-127000" algn="l" rtl="0">
              <a:spcBef>
                <a:spcPts val="100"/>
              </a:spcBef>
              <a:buClr>
                <a:schemeClr val="accent4"/>
              </a:buClr>
              <a:buSzPct val="57142"/>
              <a:buFont typeface="Noto Sans Symbols"/>
              <a:buChar char="●"/>
              <a:defRPr sz="7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503" name="Shape 503"/>
          <p:cNvSpPr>
            <a:spLocks noGrp="1"/>
          </p:cNvSpPr>
          <p:nvPr>
            <p:ph type="pic" idx="2"/>
          </p:nvPr>
        </p:nvSpPr>
        <p:spPr>
          <a:xfrm rot="420049">
            <a:off x="3485782" y="899658"/>
            <a:ext cx="4617526" cy="2949081"/>
          </a:xfrm>
          <a:prstGeom prst="rect">
            <a:avLst/>
          </a:prstGeom>
          <a:solidFill>
            <a:schemeClr val="lt2"/>
          </a:solidFill>
          <a:ln w="9525" cap="rnd" cmpd="sng">
            <a:solidFill>
              <a:srgbClr val="C0C0C0"/>
            </a:solidFill>
            <a:prstDash val="solid"/>
            <a:round/>
            <a:headEnd type="none" w="med" len="med"/>
            <a:tailEnd type="none" w="med" len="med"/>
          </a:ln>
        </p:spPr>
        <p:txBody>
          <a:bodyPr/>
          <a:lstStyle>
            <a:lvl1pPr marL="0" marR="0" lvl="0" indent="0" algn="l" rtl="0">
              <a:spcBef>
                <a:spcPts val="500"/>
              </a:spcBef>
              <a:buClr>
                <a:schemeClr val="accent3"/>
              </a:buClr>
              <a:buSzPct val="45833"/>
              <a:buFont typeface="Noto Sans Symbols"/>
              <a:buNone/>
              <a:defRPr sz="2400" b="0" i="0" u="none" strike="noStrike" cap="none">
                <a:solidFill>
                  <a:schemeClr val="dk1"/>
                </a:solidFill>
                <a:latin typeface="Constantia"/>
                <a:ea typeface="Constantia"/>
                <a:cs typeface="Constantia"/>
                <a:sym typeface="Constantia"/>
              </a:defRPr>
            </a:lvl1pPr>
            <a:lvl2pPr marL="482600" marR="0" lvl="1" indent="-101600" algn="l" rtl="0">
              <a:spcBef>
                <a:spcPts val="400"/>
              </a:spcBef>
              <a:buClr>
                <a:schemeClr val="accent1"/>
              </a:buClr>
              <a:buSzPct val="83333"/>
              <a:buFont typeface="Noto Sans Symbols"/>
              <a:buChar char="●"/>
              <a:defRPr sz="1800" b="0" i="0" u="none" strike="noStrike" cap="none">
                <a:solidFill>
                  <a:schemeClr val="dk1"/>
                </a:solidFill>
                <a:latin typeface="Constantia"/>
                <a:ea typeface="Constantia"/>
                <a:cs typeface="Constantia"/>
                <a:sym typeface="Constantia"/>
              </a:defRPr>
            </a:lvl2pPr>
            <a:lvl3pPr marL="685800" marR="0" lvl="2" indent="-114300" algn="l" rtl="0">
              <a:spcBef>
                <a:spcPts val="300"/>
              </a:spcBef>
              <a:buClr>
                <a:schemeClr val="accent2"/>
              </a:buClr>
              <a:buSzPct val="68750"/>
              <a:buFont typeface="Noto Sans Symbols"/>
              <a:buChar char="●"/>
              <a:defRPr sz="1600" b="0" i="0" u="none" strike="noStrike" cap="none">
                <a:solidFill>
                  <a:schemeClr val="dk1"/>
                </a:solidFill>
                <a:latin typeface="Constantia"/>
                <a:ea typeface="Constantia"/>
                <a:cs typeface="Constantia"/>
                <a:sym typeface="Constantia"/>
              </a:defRPr>
            </a:lvl3pPr>
            <a:lvl4pPr marL="889000" marR="0" lvl="3" indent="-88900" algn="l" rtl="0">
              <a:spcBef>
                <a:spcPts val="300"/>
              </a:spcBef>
              <a:buClr>
                <a:schemeClr val="accent3"/>
              </a:buClr>
              <a:buSzPct val="66666"/>
              <a:buFont typeface="Noto Sans Symbols"/>
              <a:buChar char="●"/>
              <a:defRPr sz="1500" b="0" i="0" u="none" strike="noStrike" cap="none">
                <a:solidFill>
                  <a:schemeClr val="dk1"/>
                </a:solidFill>
                <a:latin typeface="Constantia"/>
                <a:ea typeface="Constantia"/>
                <a:cs typeface="Constantia"/>
                <a:sym typeface="Constantia"/>
              </a:defRPr>
            </a:lvl4pPr>
            <a:lvl5pPr marL="1092200" marR="0" lvl="4" indent="-101600" algn="l" rtl="0">
              <a:spcBef>
                <a:spcPts val="300"/>
              </a:spcBef>
              <a:buClr>
                <a:schemeClr val="accent4"/>
              </a:buClr>
              <a:buSzPct val="66666"/>
              <a:buFont typeface="Noto Sans Symbols"/>
              <a:buChar char="●"/>
              <a:defRPr sz="15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pPr lvl="0"/>
            <a:endParaRPr noProof="0">
              <a:sym typeface="Constantia"/>
            </a:endParaRPr>
          </a:p>
        </p:txBody>
      </p:sp>
      <p:sp>
        <p:nvSpPr>
          <p:cNvPr id="9" name="Shape 500"/>
          <p:cNvSpPr txBox="1">
            <a:spLocks noGrp="1"/>
          </p:cNvSpPr>
          <p:nvPr>
            <p:ph type="dt" idx="10"/>
          </p:nvPr>
        </p:nvSpPr>
        <p:spPr/>
        <p:txBody>
          <a:bodyPr/>
          <a:lstStyle>
            <a:lvl1pPr>
              <a:defRPr/>
            </a:lvl1pPr>
          </a:lstStyle>
          <a:p>
            <a:endParaRPr lang="en-US" altLang="en-US"/>
          </a:p>
        </p:txBody>
      </p:sp>
      <p:sp>
        <p:nvSpPr>
          <p:cNvPr id="10" name="Shape 501"/>
          <p:cNvSpPr txBox="1">
            <a:spLocks noGrp="1"/>
          </p:cNvSpPr>
          <p:nvPr>
            <p:ph type="ftr" idx="11"/>
          </p:nvPr>
        </p:nvSpPr>
        <p:spPr/>
        <p:txBody>
          <a:bodyPr/>
          <a:lstStyle>
            <a:lvl1pPr>
              <a:defRPr/>
            </a:lvl1pPr>
          </a:lstStyle>
          <a:p>
            <a:endParaRPr lang="en-US" altLang="en-US"/>
          </a:p>
        </p:txBody>
      </p:sp>
      <p:sp>
        <p:nvSpPr>
          <p:cNvPr id="11" name="Shape 502"/>
          <p:cNvSpPr txBox="1">
            <a:spLocks noGrp="1"/>
          </p:cNvSpPr>
          <p:nvPr>
            <p:ph type="sldNum" idx="12"/>
          </p:nvPr>
        </p:nvSpPr>
        <p:spPr>
          <a:xfrm>
            <a:off x="8077200" y="4767263"/>
            <a:ext cx="609600" cy="274637"/>
          </a:xfrm>
        </p:spPr>
        <p:txBody>
          <a:bodyPr/>
          <a:lstStyle>
            <a:lvl1pPr>
              <a:defRPr/>
            </a:lvl1pPr>
          </a:lstStyle>
          <a:p>
            <a:fld id="{CB4E65EA-966B-4890-8E3A-3FC8FFC39A86}" type="slidenum">
              <a:rPr lang="en-US" altLang="en-US"/>
              <a:pPr/>
              <a:t>‹#›</a:t>
            </a:fld>
            <a:endParaRPr lang="en-US" altLang="en-US"/>
          </a:p>
        </p:txBody>
      </p:sp>
    </p:spTree>
    <p:extLst>
      <p:ext uri="{BB962C8B-B14F-4D97-AF65-F5344CB8AC3E}">
        <p14:creationId xmlns:p14="http://schemas.microsoft.com/office/powerpoint/2010/main" val="14129223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457200" y="528065"/>
            <a:ext cx="8229600" cy="857400"/>
          </a:xfrm>
          <a:prstGeom prst="rect">
            <a:avLst/>
          </a:prstGeom>
          <a:noFill/>
          <a:ln>
            <a:noFill/>
          </a:ln>
        </p:spPr>
        <p:txBody>
          <a:bodyPr/>
          <a:lstStyle>
            <a:lvl1pPr marL="0" marR="0" lvl="0" indent="0" algn="l" rtl="0">
              <a:spcBef>
                <a:spcPts val="0"/>
              </a:spcBef>
              <a:buClr>
                <a:schemeClr val="dk2"/>
              </a:buClr>
              <a:buFont typeface="Calibri"/>
              <a:buNone/>
              <a:defRPr sz="3800" b="0" i="0" u="none" strike="noStrike" cap="none">
                <a:solidFill>
                  <a:schemeClr val="dk2"/>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508" name="Shape 508"/>
          <p:cNvSpPr txBox="1">
            <a:spLocks noGrp="1"/>
          </p:cNvSpPr>
          <p:nvPr>
            <p:ph type="body" idx="1"/>
          </p:nvPr>
        </p:nvSpPr>
        <p:spPr>
          <a:xfrm rot="5400000">
            <a:off x="2926050" y="-1017239"/>
            <a:ext cx="3291900" cy="8229600"/>
          </a:xfrm>
          <a:prstGeom prst="rect">
            <a:avLst/>
          </a:prstGeom>
          <a:noFill/>
          <a:ln>
            <a:noFill/>
          </a:ln>
        </p:spPr>
        <p:txBody>
          <a:bodyPr/>
          <a:lstStyle>
            <a:lvl1pPr marL="203200" marR="0" lvl="0" indent="-88900" algn="l" rtl="0">
              <a:spcBef>
                <a:spcPts val="400"/>
              </a:spcBef>
              <a:buClr>
                <a:schemeClr val="accent3"/>
              </a:buClr>
              <a:buSzPct val="95000"/>
              <a:buFont typeface="Noto Sans Symbols"/>
              <a:buChar char="●"/>
              <a:defRPr sz="2000" b="0" i="0" u="none" strike="noStrike" cap="none">
                <a:solidFill>
                  <a:schemeClr val="dk1"/>
                </a:solidFill>
                <a:latin typeface="Constantia"/>
                <a:ea typeface="Constantia"/>
                <a:cs typeface="Constantia"/>
                <a:sym typeface="Constantia"/>
              </a:defRPr>
            </a:lvl1pPr>
            <a:lvl2pPr marL="482600" marR="0" lvl="1" indent="-101600" algn="l" rtl="0">
              <a:spcBef>
                <a:spcPts val="400"/>
              </a:spcBef>
              <a:buClr>
                <a:schemeClr val="accent1"/>
              </a:buClr>
              <a:buSzPct val="83333"/>
              <a:buFont typeface="Noto Sans Symbols"/>
              <a:buChar char="●"/>
              <a:defRPr sz="1800" b="0" i="0" u="none" strike="noStrike" cap="none">
                <a:solidFill>
                  <a:schemeClr val="dk1"/>
                </a:solidFill>
                <a:latin typeface="Constantia"/>
                <a:ea typeface="Constantia"/>
                <a:cs typeface="Constantia"/>
                <a:sym typeface="Constantia"/>
              </a:defRPr>
            </a:lvl2pPr>
            <a:lvl3pPr marL="685800" marR="0" lvl="2" indent="-114300" algn="l" rtl="0">
              <a:spcBef>
                <a:spcPts val="300"/>
              </a:spcBef>
              <a:buClr>
                <a:schemeClr val="accent2"/>
              </a:buClr>
              <a:buSzPct val="68750"/>
              <a:buFont typeface="Noto Sans Symbols"/>
              <a:buChar char="●"/>
              <a:defRPr sz="1600" b="0" i="0" u="none" strike="noStrike" cap="none">
                <a:solidFill>
                  <a:schemeClr val="dk1"/>
                </a:solidFill>
                <a:latin typeface="Constantia"/>
                <a:ea typeface="Constantia"/>
                <a:cs typeface="Constantia"/>
                <a:sym typeface="Constantia"/>
              </a:defRPr>
            </a:lvl3pPr>
            <a:lvl4pPr marL="889000" marR="0" lvl="3" indent="-88900" algn="l" rtl="0">
              <a:spcBef>
                <a:spcPts val="300"/>
              </a:spcBef>
              <a:buClr>
                <a:schemeClr val="accent3"/>
              </a:buClr>
              <a:buSzPct val="66666"/>
              <a:buFont typeface="Noto Sans Symbols"/>
              <a:buChar char="●"/>
              <a:defRPr sz="1500" b="0" i="0" u="none" strike="noStrike" cap="none">
                <a:solidFill>
                  <a:schemeClr val="dk1"/>
                </a:solidFill>
                <a:latin typeface="Constantia"/>
                <a:ea typeface="Constantia"/>
                <a:cs typeface="Constantia"/>
                <a:sym typeface="Constantia"/>
              </a:defRPr>
            </a:lvl4pPr>
            <a:lvl5pPr marL="1092200" marR="0" lvl="4" indent="-101600" algn="l" rtl="0">
              <a:spcBef>
                <a:spcPts val="300"/>
              </a:spcBef>
              <a:buClr>
                <a:schemeClr val="accent4"/>
              </a:buClr>
              <a:buSzPct val="66666"/>
              <a:buFont typeface="Noto Sans Symbols"/>
              <a:buChar char="●"/>
              <a:defRPr sz="15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4" name="Shape 439"/>
          <p:cNvSpPr txBox="1">
            <a:spLocks noGrp="1"/>
          </p:cNvSpPr>
          <p:nvPr>
            <p:ph type="dt" idx="11"/>
          </p:nvPr>
        </p:nvSpPr>
        <p:spPr>
          <a:ln/>
        </p:spPr>
        <p:txBody>
          <a:bodyPr/>
          <a:lstStyle>
            <a:lvl1pPr>
              <a:defRPr/>
            </a:lvl1pPr>
          </a:lstStyle>
          <a:p>
            <a:endParaRPr lang="en-US" altLang="en-US"/>
          </a:p>
        </p:txBody>
      </p:sp>
      <p:sp>
        <p:nvSpPr>
          <p:cNvPr id="5" name="Shape 440"/>
          <p:cNvSpPr txBox="1">
            <a:spLocks noGrp="1"/>
          </p:cNvSpPr>
          <p:nvPr>
            <p:ph type="ftr" idx="12"/>
          </p:nvPr>
        </p:nvSpPr>
        <p:spPr>
          <a:ln/>
        </p:spPr>
        <p:txBody>
          <a:bodyPr/>
          <a:lstStyle>
            <a:lvl1pPr>
              <a:defRPr/>
            </a:lvl1pPr>
          </a:lstStyle>
          <a:p>
            <a:endParaRPr lang="en-US" altLang="en-US"/>
          </a:p>
        </p:txBody>
      </p:sp>
      <p:sp>
        <p:nvSpPr>
          <p:cNvPr id="6" name="Shape 441"/>
          <p:cNvSpPr txBox="1">
            <a:spLocks noGrp="1"/>
          </p:cNvSpPr>
          <p:nvPr>
            <p:ph type="sldNum" idx="13"/>
          </p:nvPr>
        </p:nvSpPr>
        <p:spPr>
          <a:ln/>
        </p:spPr>
        <p:txBody>
          <a:bodyPr/>
          <a:lstStyle>
            <a:lvl1pPr>
              <a:defRPr/>
            </a:lvl1pPr>
          </a:lstStyle>
          <a:p>
            <a:fld id="{7DB39F49-4AF6-41AB-8778-07B17A174813}" type="slidenum">
              <a:rPr lang="en-US" altLang="en-US"/>
              <a:pPr/>
              <a:t>‹#›</a:t>
            </a:fld>
            <a:endParaRPr lang="en-US" altLang="en-US"/>
          </a:p>
        </p:txBody>
      </p:sp>
    </p:spTree>
    <p:extLst>
      <p:ext uri="{BB962C8B-B14F-4D97-AF65-F5344CB8AC3E}">
        <p14:creationId xmlns:p14="http://schemas.microsoft.com/office/powerpoint/2010/main" val="1020965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6154500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rot="5400000">
            <a:off x="5703600" y="1611601"/>
            <a:ext cx="3909000" cy="2057400"/>
          </a:xfrm>
          <a:prstGeom prst="rect">
            <a:avLst/>
          </a:prstGeom>
          <a:noFill/>
          <a:ln>
            <a:noFill/>
          </a:ln>
        </p:spPr>
        <p:txBody>
          <a:bodyPr/>
          <a:lstStyle>
            <a:lvl1pPr marL="0" marR="0" lvl="0" indent="0" algn="l" rtl="0">
              <a:spcBef>
                <a:spcPts val="0"/>
              </a:spcBef>
              <a:buClr>
                <a:schemeClr val="dk2"/>
              </a:buClr>
              <a:buFont typeface="Calibri"/>
              <a:buNone/>
              <a:defRPr sz="3800" b="0" i="0" u="none" strike="noStrike" cap="none">
                <a:solidFill>
                  <a:schemeClr val="dk2"/>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514" name="Shape 514"/>
          <p:cNvSpPr txBox="1">
            <a:spLocks noGrp="1"/>
          </p:cNvSpPr>
          <p:nvPr>
            <p:ph type="body" idx="1"/>
          </p:nvPr>
        </p:nvSpPr>
        <p:spPr>
          <a:xfrm rot="5400000">
            <a:off x="1512600" y="-369598"/>
            <a:ext cx="3909000" cy="6019800"/>
          </a:xfrm>
          <a:prstGeom prst="rect">
            <a:avLst/>
          </a:prstGeom>
          <a:noFill/>
          <a:ln>
            <a:noFill/>
          </a:ln>
        </p:spPr>
        <p:txBody>
          <a:bodyPr/>
          <a:lstStyle>
            <a:lvl1pPr marL="203200" marR="0" lvl="0" indent="-88900" algn="l" rtl="0">
              <a:spcBef>
                <a:spcPts val="400"/>
              </a:spcBef>
              <a:buClr>
                <a:schemeClr val="accent3"/>
              </a:buClr>
              <a:buSzPct val="95000"/>
              <a:buFont typeface="Noto Sans Symbols"/>
              <a:buChar char="●"/>
              <a:defRPr sz="2000" b="0" i="0" u="none" strike="noStrike" cap="none">
                <a:solidFill>
                  <a:schemeClr val="dk1"/>
                </a:solidFill>
                <a:latin typeface="Constantia"/>
                <a:ea typeface="Constantia"/>
                <a:cs typeface="Constantia"/>
                <a:sym typeface="Constantia"/>
              </a:defRPr>
            </a:lvl1pPr>
            <a:lvl2pPr marL="482600" marR="0" lvl="1" indent="-101600" algn="l" rtl="0">
              <a:spcBef>
                <a:spcPts val="400"/>
              </a:spcBef>
              <a:buClr>
                <a:schemeClr val="accent1"/>
              </a:buClr>
              <a:buSzPct val="83333"/>
              <a:buFont typeface="Noto Sans Symbols"/>
              <a:buChar char="●"/>
              <a:defRPr sz="1800" b="0" i="0" u="none" strike="noStrike" cap="none">
                <a:solidFill>
                  <a:schemeClr val="dk1"/>
                </a:solidFill>
                <a:latin typeface="Constantia"/>
                <a:ea typeface="Constantia"/>
                <a:cs typeface="Constantia"/>
                <a:sym typeface="Constantia"/>
              </a:defRPr>
            </a:lvl2pPr>
            <a:lvl3pPr marL="685800" marR="0" lvl="2" indent="-114300" algn="l" rtl="0">
              <a:spcBef>
                <a:spcPts val="300"/>
              </a:spcBef>
              <a:buClr>
                <a:schemeClr val="accent2"/>
              </a:buClr>
              <a:buSzPct val="68750"/>
              <a:buFont typeface="Noto Sans Symbols"/>
              <a:buChar char="●"/>
              <a:defRPr sz="1600" b="0" i="0" u="none" strike="noStrike" cap="none">
                <a:solidFill>
                  <a:schemeClr val="dk1"/>
                </a:solidFill>
                <a:latin typeface="Constantia"/>
                <a:ea typeface="Constantia"/>
                <a:cs typeface="Constantia"/>
                <a:sym typeface="Constantia"/>
              </a:defRPr>
            </a:lvl3pPr>
            <a:lvl4pPr marL="889000" marR="0" lvl="3" indent="-88900" algn="l" rtl="0">
              <a:spcBef>
                <a:spcPts val="300"/>
              </a:spcBef>
              <a:buClr>
                <a:schemeClr val="accent3"/>
              </a:buClr>
              <a:buSzPct val="66666"/>
              <a:buFont typeface="Noto Sans Symbols"/>
              <a:buChar char="●"/>
              <a:defRPr sz="1500" b="0" i="0" u="none" strike="noStrike" cap="none">
                <a:solidFill>
                  <a:schemeClr val="dk1"/>
                </a:solidFill>
                <a:latin typeface="Constantia"/>
                <a:ea typeface="Constantia"/>
                <a:cs typeface="Constantia"/>
                <a:sym typeface="Constantia"/>
              </a:defRPr>
            </a:lvl4pPr>
            <a:lvl5pPr marL="1092200" marR="0" lvl="4" indent="-101600" algn="l" rtl="0">
              <a:spcBef>
                <a:spcPts val="300"/>
              </a:spcBef>
              <a:buClr>
                <a:schemeClr val="accent4"/>
              </a:buClr>
              <a:buSzPct val="66666"/>
              <a:buFont typeface="Noto Sans Symbols"/>
              <a:buChar char="●"/>
              <a:defRPr sz="1500" b="0" i="0" u="none" strike="noStrike" cap="none">
                <a:solidFill>
                  <a:schemeClr val="dk1"/>
                </a:solidFill>
                <a:latin typeface="Constantia"/>
                <a:ea typeface="Constantia"/>
                <a:cs typeface="Constantia"/>
                <a:sym typeface="Constantia"/>
              </a:defRPr>
            </a:lvl5pPr>
            <a:lvl6pPr marL="1308100" marR="0" lvl="5" indent="-101600" algn="l" rtl="0">
              <a:spcBef>
                <a:spcPts val="300"/>
              </a:spcBef>
              <a:buClr>
                <a:schemeClr val="accent5"/>
              </a:buClr>
              <a:buSzPct val="78571"/>
              <a:buFont typeface="Noto Sans Symbols"/>
              <a:buChar char="●"/>
              <a:defRPr sz="1400" b="0" i="0" u="none" strike="noStrike" cap="none">
                <a:solidFill>
                  <a:schemeClr val="dk1"/>
                </a:solidFill>
                <a:latin typeface="Constantia"/>
                <a:ea typeface="Constantia"/>
                <a:cs typeface="Constantia"/>
                <a:sym typeface="Constantia"/>
              </a:defRPr>
            </a:lvl6pPr>
            <a:lvl7pPr marL="1435100" marR="0" lvl="6" indent="-76200" algn="l" rtl="0">
              <a:spcBef>
                <a:spcPts val="200"/>
              </a:spcBef>
              <a:buClr>
                <a:schemeClr val="accent6"/>
              </a:buClr>
              <a:buSzPct val="83333"/>
              <a:buFont typeface="Noto Sans Symbols"/>
              <a:buChar char="●"/>
              <a:defRPr sz="1200" b="0" i="0" u="none" strike="noStrike" cap="none">
                <a:solidFill>
                  <a:schemeClr val="dk1"/>
                </a:solidFill>
                <a:latin typeface="Constantia"/>
                <a:ea typeface="Constantia"/>
                <a:cs typeface="Constantia"/>
                <a:sym typeface="Constantia"/>
              </a:defRPr>
            </a:lvl7pPr>
            <a:lvl8pPr marL="1651000" marR="0" lvl="7" indent="-63500" algn="l" rtl="0">
              <a:spcBef>
                <a:spcPts val="200"/>
              </a:spcBef>
              <a:buClr>
                <a:schemeClr val="dk2"/>
              </a:buClr>
              <a:buSzPct val="100000"/>
              <a:buFont typeface="Constantia"/>
              <a:buChar char="•"/>
              <a:defRPr sz="1200" b="0" i="0" u="none" strike="noStrike" cap="none">
                <a:solidFill>
                  <a:schemeClr val="dk1"/>
                </a:solidFill>
                <a:latin typeface="Constantia"/>
                <a:ea typeface="Constantia"/>
                <a:cs typeface="Constantia"/>
                <a:sym typeface="Constantia"/>
              </a:defRPr>
            </a:lvl8pPr>
            <a:lvl9pPr marL="1854200" marR="0" lvl="8" indent="-76200" algn="l" rtl="0">
              <a:spcBef>
                <a:spcPts val="200"/>
              </a:spcBef>
              <a:buClr>
                <a:schemeClr val="dk2"/>
              </a:buClr>
              <a:buSzPct val="100000"/>
              <a:buFont typeface="Constantia"/>
              <a:buChar char="•"/>
              <a:defRPr sz="1100" b="0" i="0" u="none" strike="noStrike" cap="none">
                <a:solidFill>
                  <a:schemeClr val="dk1"/>
                </a:solidFill>
                <a:latin typeface="Constantia"/>
                <a:ea typeface="Constantia"/>
                <a:cs typeface="Constantia"/>
                <a:sym typeface="Constantia"/>
              </a:defRPr>
            </a:lvl9pPr>
          </a:lstStyle>
          <a:p>
            <a:endParaRPr/>
          </a:p>
        </p:txBody>
      </p:sp>
      <p:sp>
        <p:nvSpPr>
          <p:cNvPr id="4" name="Shape 439"/>
          <p:cNvSpPr txBox="1">
            <a:spLocks noGrp="1"/>
          </p:cNvSpPr>
          <p:nvPr>
            <p:ph type="dt" idx="11"/>
          </p:nvPr>
        </p:nvSpPr>
        <p:spPr>
          <a:ln/>
        </p:spPr>
        <p:txBody>
          <a:bodyPr/>
          <a:lstStyle>
            <a:lvl1pPr>
              <a:defRPr/>
            </a:lvl1pPr>
          </a:lstStyle>
          <a:p>
            <a:endParaRPr lang="en-US" altLang="en-US"/>
          </a:p>
        </p:txBody>
      </p:sp>
      <p:sp>
        <p:nvSpPr>
          <p:cNvPr id="5" name="Shape 440"/>
          <p:cNvSpPr txBox="1">
            <a:spLocks noGrp="1"/>
          </p:cNvSpPr>
          <p:nvPr>
            <p:ph type="ftr" idx="12"/>
          </p:nvPr>
        </p:nvSpPr>
        <p:spPr>
          <a:ln/>
        </p:spPr>
        <p:txBody>
          <a:bodyPr/>
          <a:lstStyle>
            <a:lvl1pPr>
              <a:defRPr/>
            </a:lvl1pPr>
          </a:lstStyle>
          <a:p>
            <a:endParaRPr lang="en-US" altLang="en-US"/>
          </a:p>
        </p:txBody>
      </p:sp>
      <p:sp>
        <p:nvSpPr>
          <p:cNvPr id="6" name="Shape 441"/>
          <p:cNvSpPr txBox="1">
            <a:spLocks noGrp="1"/>
          </p:cNvSpPr>
          <p:nvPr>
            <p:ph type="sldNum" idx="13"/>
          </p:nvPr>
        </p:nvSpPr>
        <p:spPr>
          <a:ln/>
        </p:spPr>
        <p:txBody>
          <a:bodyPr/>
          <a:lstStyle>
            <a:lvl1pPr>
              <a:defRPr/>
            </a:lvl1pPr>
          </a:lstStyle>
          <a:p>
            <a:fld id="{5CA70CED-6D2A-4D90-A732-EC550A2DBFE1}" type="slidenum">
              <a:rPr lang="en-US" altLang="en-US"/>
              <a:pPr/>
              <a:t>‹#›</a:t>
            </a:fld>
            <a:endParaRPr lang="en-US" altLang="en-US"/>
          </a:p>
        </p:txBody>
      </p:sp>
    </p:spTree>
    <p:extLst>
      <p:ext uri="{BB962C8B-B14F-4D97-AF65-F5344CB8AC3E}">
        <p14:creationId xmlns:p14="http://schemas.microsoft.com/office/powerpoint/2010/main" val="91790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1622465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4292771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70"/>
        <p:cNvGrpSpPr/>
        <p:nvPr/>
      </p:nvGrpSpPr>
      <p:grpSpPr>
        <a:xfrm>
          <a:off x="0" y="0"/>
          <a:ext cx="0" cy="0"/>
          <a:chOff x="0" y="0"/>
          <a:chExt cx="0" cy="0"/>
        </a:xfrm>
      </p:grpSpPr>
      <p:sp>
        <p:nvSpPr>
          <p:cNvPr id="71" name="Shape 71"/>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2995771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2"/>
        <p:cNvGrpSpPr/>
        <p:nvPr/>
      </p:nvGrpSpPr>
      <p:grpSpPr>
        <a:xfrm>
          <a:off x="0" y="0"/>
          <a:ext cx="0" cy="0"/>
          <a:chOff x="0" y="0"/>
          <a:chExt cx="0" cy="0"/>
        </a:xfrm>
      </p:grpSpPr>
      <p:sp>
        <p:nvSpPr>
          <p:cNvPr id="4" name="Shape 75"/>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3" name="Shape 73"/>
          <p:cNvSpPr txBox="1">
            <a:spLocks noGrp="1"/>
          </p:cNvSpPr>
          <p:nvPr>
            <p:ph type="title"/>
          </p:nvPr>
        </p:nvSpPr>
        <p:spPr>
          <a:xfrm>
            <a:off x="457200" y="159253"/>
            <a:ext cx="8229600" cy="857400"/>
          </a:xfrm>
          <a:prstGeom prst="rect">
            <a:avLst/>
          </a:prstGeom>
        </p:spPr>
        <p:txBody>
          <a:bodyPr/>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4" name="Shape 74"/>
          <p:cNvSpPr txBox="1">
            <a:spLocks noGrp="1"/>
          </p:cNvSpPr>
          <p:nvPr>
            <p:ph type="body" idx="1"/>
          </p:nvPr>
        </p:nvSpPr>
        <p:spPr>
          <a:xfrm>
            <a:off x="1030700" y="971550"/>
            <a:ext cx="7656000" cy="3725700"/>
          </a:xfrm>
          <a:prstGeom prst="rect">
            <a:avLst/>
          </a:prstGeom>
        </p:spPr>
        <p:txBody>
          <a:bodyPr/>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Tree>
    <p:extLst>
      <p:ext uri="{BB962C8B-B14F-4D97-AF65-F5344CB8AC3E}">
        <p14:creationId xmlns:p14="http://schemas.microsoft.com/office/powerpoint/2010/main" val="2855167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Large text">
    <p:spTree>
      <p:nvGrpSpPr>
        <p:cNvPr id="1" name="Shape 76"/>
        <p:cNvGrpSpPr/>
        <p:nvPr/>
      </p:nvGrpSpPr>
      <p:grpSpPr>
        <a:xfrm>
          <a:off x="0" y="0"/>
          <a:ext cx="0" cy="0"/>
          <a:chOff x="0" y="0"/>
          <a:chExt cx="0" cy="0"/>
        </a:xfrm>
      </p:grpSpPr>
      <p:pic>
        <p:nvPicPr>
          <p:cNvPr id="3" name="Shape 78" descr="CfA_logo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7875"/>
            <a:ext cx="7937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79"/>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7" name="Shape 77"/>
          <p:cNvSpPr txBox="1">
            <a:spLocks noGrp="1"/>
          </p:cNvSpPr>
          <p:nvPr>
            <p:ph type="title"/>
          </p:nvPr>
        </p:nvSpPr>
        <p:spPr>
          <a:xfrm>
            <a:off x="790625" y="540250"/>
            <a:ext cx="5999100" cy="2432100"/>
          </a:xfrm>
          <a:prstGeom prst="rect">
            <a:avLst/>
          </a:prstGeom>
        </p:spPr>
        <p:txBody>
          <a:bodyPr anchor="t"/>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spTree>
    <p:extLst>
      <p:ext uri="{BB962C8B-B14F-4D97-AF65-F5344CB8AC3E}">
        <p14:creationId xmlns:p14="http://schemas.microsoft.com/office/powerpoint/2010/main" val="107760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80"/>
        <p:cNvGrpSpPr/>
        <p:nvPr/>
      </p:nvGrpSpPr>
      <p:grpSpPr>
        <a:xfrm>
          <a:off x="0" y="0"/>
          <a:ext cx="0" cy="0"/>
          <a:chOff x="0" y="0"/>
          <a:chExt cx="0" cy="0"/>
        </a:xfrm>
      </p:grpSpPr>
      <p:pic>
        <p:nvPicPr>
          <p:cNvPr id="2" name="Shape 81" descr="CfA_logo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7875"/>
            <a:ext cx="7937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82"/>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28982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Logo Only">
    <p:spTree>
      <p:nvGrpSpPr>
        <p:cNvPr id="1" name="Shape 83"/>
        <p:cNvGrpSpPr/>
        <p:nvPr/>
      </p:nvGrpSpPr>
      <p:grpSpPr>
        <a:xfrm>
          <a:off x="0" y="0"/>
          <a:ext cx="0" cy="0"/>
          <a:chOff x="0" y="0"/>
          <a:chExt cx="0" cy="0"/>
        </a:xfrm>
      </p:grpSpPr>
      <p:pic>
        <p:nvPicPr>
          <p:cNvPr id="2" name="Shape 84" descr="CfA_logo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7875"/>
            <a:ext cx="7937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793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103638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
        <p:cNvGrpSpPr/>
        <p:nvPr/>
      </p:nvGrpSpPr>
      <p:grpSpPr>
        <a:xfrm>
          <a:off x="0" y="0"/>
          <a:ext cx="0" cy="0"/>
          <a:chOff x="0" y="0"/>
          <a:chExt cx="0" cy="0"/>
        </a:xfrm>
      </p:grpSpPr>
      <p:pic>
        <p:nvPicPr>
          <p:cNvPr id="3" name="Shape 2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hape 20"/>
          <p:cNvSpPr txBox="1">
            <a:spLocks noGrp="1"/>
          </p:cNvSpPr>
          <p:nvPr>
            <p:ph type="title"/>
          </p:nvPr>
        </p:nvSpPr>
        <p:spPr>
          <a:xfrm>
            <a:off x="311700" y="2150850"/>
            <a:ext cx="8520600" cy="841800"/>
          </a:xfrm>
          <a:prstGeom prst="rect">
            <a:avLst/>
          </a:prstGeom>
        </p:spPr>
        <p:txBody>
          <a:bodyPr anchor="ctr"/>
          <a:lstStyle>
            <a:lvl1pPr lvl="0" algn="ctr">
              <a:spcBef>
                <a:spcPts val="0"/>
              </a:spcBef>
              <a:buSzPct val="100000"/>
              <a:buFont typeface="Source Sans Pro"/>
              <a:defRPr sz="3600">
                <a:latin typeface="Source Sans Pro"/>
                <a:ea typeface="Source Sans Pro"/>
                <a:cs typeface="Source Sans Pro"/>
                <a:sym typeface="Source Sans Pro"/>
              </a:defRPr>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4" name="Shape 21"/>
          <p:cNvSpPr txBox="1">
            <a:spLocks noGrp="1"/>
          </p:cNvSpPr>
          <p:nvPr>
            <p:ph type="sldNum" idx="10"/>
          </p:nvPr>
        </p:nvSpPr>
        <p:spPr/>
        <p:txBody>
          <a:bodyPr/>
          <a:lstStyle>
            <a:lvl1pPr algn="l">
              <a:defRPr sz="1400">
                <a:solidFill>
                  <a:srgbClr val="000000"/>
                </a:solidFill>
              </a:defRPr>
            </a:lvl1pPr>
          </a:lstStyle>
          <a:p>
            <a:fld id="{9A2B13FA-1F2F-443F-960A-7A6363D2EC82}" type="slidenum">
              <a:rPr lang="en-US" altLang="en-US"/>
              <a:pPr/>
              <a:t>‹#›</a:t>
            </a:fld>
            <a:endParaRPr lang="en-US" altLang="en-US"/>
          </a:p>
        </p:txBody>
      </p:sp>
    </p:spTree>
    <p:extLst>
      <p:ext uri="{BB962C8B-B14F-4D97-AF65-F5344CB8AC3E}">
        <p14:creationId xmlns:p14="http://schemas.microsoft.com/office/powerpoint/2010/main" val="561036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89"/>
        <p:cNvGrpSpPr/>
        <p:nvPr/>
      </p:nvGrpSpPr>
      <p:grpSpPr>
        <a:xfrm>
          <a:off x="0" y="0"/>
          <a:ext cx="0" cy="0"/>
          <a:chOff x="0" y="0"/>
          <a:chExt cx="0" cy="0"/>
        </a:xfrm>
      </p:grpSpPr>
      <p:pic>
        <p:nvPicPr>
          <p:cNvPr id="3" name="Shape 90" descr="CfA_logo_reverse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9463"/>
            <a:ext cx="7921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Shape 91"/>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507762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92"/>
        <p:cNvGrpSpPr/>
        <p:nvPr/>
      </p:nvGrpSpPr>
      <p:grpSpPr>
        <a:xfrm>
          <a:off x="0" y="0"/>
          <a:ext cx="0" cy="0"/>
          <a:chOff x="0" y="0"/>
          <a:chExt cx="0" cy="0"/>
        </a:xfrm>
      </p:grpSpPr>
      <p:pic>
        <p:nvPicPr>
          <p:cNvPr id="3" name="Shape 94" descr="CfA_logo_reverse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9463"/>
            <a:ext cx="7921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Shape 93"/>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10164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95"/>
        <p:cNvGrpSpPr/>
        <p:nvPr/>
      </p:nvGrpSpPr>
      <p:grpSpPr>
        <a:xfrm>
          <a:off x="0" y="0"/>
          <a:ext cx="0" cy="0"/>
          <a:chOff x="0" y="0"/>
          <a:chExt cx="0" cy="0"/>
        </a:xfrm>
      </p:grpSpPr>
      <p:pic>
        <p:nvPicPr>
          <p:cNvPr id="3" name="Shape 97" descr="CfA_logo_reverse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9463"/>
            <a:ext cx="7921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Shape 96"/>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373445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98"/>
        <p:cNvGrpSpPr/>
        <p:nvPr/>
      </p:nvGrpSpPr>
      <p:grpSpPr>
        <a:xfrm>
          <a:off x="0" y="0"/>
          <a:ext cx="0" cy="0"/>
          <a:chOff x="0" y="0"/>
          <a:chExt cx="0" cy="0"/>
        </a:xfrm>
      </p:grpSpPr>
      <p:pic>
        <p:nvPicPr>
          <p:cNvPr id="3" name="Shape 100" descr="CfA_logo_reverse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9463"/>
            <a:ext cx="7921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Shape 99"/>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2587640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1"/>
        <p:cNvGrpSpPr/>
        <p:nvPr/>
      </p:nvGrpSpPr>
      <p:grpSpPr>
        <a:xfrm>
          <a:off x="0" y="0"/>
          <a:ext cx="0" cy="0"/>
          <a:chOff x="0" y="0"/>
          <a:chExt cx="0" cy="0"/>
        </a:xfrm>
      </p:grpSpPr>
      <p:sp>
        <p:nvSpPr>
          <p:cNvPr id="4" name="Shape 104"/>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5" name="Shape 105" descr="CfA_logo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7875"/>
            <a:ext cx="7937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Shape 102"/>
          <p:cNvSpPr txBox="1">
            <a:spLocks noGrp="1"/>
          </p:cNvSpPr>
          <p:nvPr>
            <p:ph type="title"/>
          </p:nvPr>
        </p:nvSpPr>
        <p:spPr>
          <a:xfrm>
            <a:off x="457200" y="159253"/>
            <a:ext cx="8229600" cy="857400"/>
          </a:xfrm>
          <a:prstGeom prst="rect">
            <a:avLst/>
          </a:prstGeom>
        </p:spPr>
        <p:txBody>
          <a:bodyPr/>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3" name="Shape 103"/>
          <p:cNvSpPr txBox="1">
            <a:spLocks noGrp="1"/>
          </p:cNvSpPr>
          <p:nvPr>
            <p:ph type="body" idx="1"/>
          </p:nvPr>
        </p:nvSpPr>
        <p:spPr>
          <a:xfrm>
            <a:off x="1030700" y="971550"/>
            <a:ext cx="7656000" cy="3725700"/>
          </a:xfrm>
          <a:prstGeom prst="rect">
            <a:avLst/>
          </a:prstGeom>
        </p:spPr>
        <p:txBody>
          <a:bodyPr/>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Tree>
    <p:extLst>
      <p:ext uri="{BB962C8B-B14F-4D97-AF65-F5344CB8AC3E}">
        <p14:creationId xmlns:p14="http://schemas.microsoft.com/office/powerpoint/2010/main" val="3053898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arge text">
    <p:spTree>
      <p:nvGrpSpPr>
        <p:cNvPr id="1" name="Shape 106"/>
        <p:cNvGrpSpPr/>
        <p:nvPr/>
      </p:nvGrpSpPr>
      <p:grpSpPr>
        <a:xfrm>
          <a:off x="0" y="0"/>
          <a:ext cx="0" cy="0"/>
          <a:chOff x="0" y="0"/>
          <a:chExt cx="0" cy="0"/>
        </a:xfrm>
      </p:grpSpPr>
      <p:pic>
        <p:nvPicPr>
          <p:cNvPr id="3" name="Shape 108" descr="CfA_logo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7875"/>
            <a:ext cx="7937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109"/>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07" name="Shape 107"/>
          <p:cNvSpPr txBox="1">
            <a:spLocks noGrp="1"/>
          </p:cNvSpPr>
          <p:nvPr>
            <p:ph type="title"/>
          </p:nvPr>
        </p:nvSpPr>
        <p:spPr>
          <a:xfrm>
            <a:off x="790625" y="540250"/>
            <a:ext cx="5999100" cy="2432100"/>
          </a:xfrm>
          <a:prstGeom prst="rect">
            <a:avLst/>
          </a:prstGeom>
        </p:spPr>
        <p:txBody>
          <a:bodyPr anchor="t"/>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spTree>
    <p:extLst>
      <p:ext uri="{BB962C8B-B14F-4D97-AF65-F5344CB8AC3E}">
        <p14:creationId xmlns:p14="http://schemas.microsoft.com/office/powerpoint/2010/main" val="786574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110"/>
        <p:cNvGrpSpPr/>
        <p:nvPr/>
      </p:nvGrpSpPr>
      <p:grpSpPr>
        <a:xfrm>
          <a:off x="0" y="0"/>
          <a:ext cx="0" cy="0"/>
          <a:chOff x="0" y="0"/>
          <a:chExt cx="0" cy="0"/>
        </a:xfrm>
      </p:grpSpPr>
      <p:sp>
        <p:nvSpPr>
          <p:cNvPr id="2" name="Shape 111"/>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497568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Logo Only">
    <p:spTree>
      <p:nvGrpSpPr>
        <p:cNvPr id="1" name="Shape 112"/>
        <p:cNvGrpSpPr/>
        <p:nvPr/>
      </p:nvGrpSpPr>
      <p:grpSpPr>
        <a:xfrm>
          <a:off x="0" y="0"/>
          <a:ext cx="0" cy="0"/>
          <a:chOff x="0" y="0"/>
          <a:chExt cx="0" cy="0"/>
        </a:xfrm>
      </p:grpSpPr>
      <p:pic>
        <p:nvPicPr>
          <p:cNvPr id="2" name="Shape 113" descr="CfA_logo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7875"/>
            <a:ext cx="7937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533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114"/>
        <p:cNvGrpSpPr/>
        <p:nvPr/>
      </p:nvGrpSpPr>
      <p:grpSpPr>
        <a:xfrm>
          <a:off x="0" y="0"/>
          <a:ext cx="0" cy="0"/>
          <a:chOff x="0" y="0"/>
          <a:chExt cx="0" cy="0"/>
        </a:xfrm>
      </p:grpSpPr>
    </p:spTree>
    <p:extLst>
      <p:ext uri="{BB962C8B-B14F-4D97-AF65-F5344CB8AC3E}">
        <p14:creationId xmlns:p14="http://schemas.microsoft.com/office/powerpoint/2010/main" val="1222110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118"/>
        <p:cNvGrpSpPr/>
        <p:nvPr/>
      </p:nvGrpSpPr>
      <p:grpSpPr>
        <a:xfrm>
          <a:off x="0" y="0"/>
          <a:ext cx="0" cy="0"/>
          <a:chOff x="0" y="0"/>
          <a:chExt cx="0" cy="0"/>
        </a:xfrm>
      </p:grpSpPr>
      <p:sp>
        <p:nvSpPr>
          <p:cNvPr id="119" name="Shape 119"/>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352620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8"/>
        <p:cNvGrpSpPr/>
        <p:nvPr/>
      </p:nvGrpSpPr>
      <p:grpSpPr>
        <a:xfrm>
          <a:off x="0" y="0"/>
          <a:ext cx="0" cy="0"/>
          <a:chOff x="0" y="0"/>
          <a:chExt cx="0" cy="0"/>
        </a:xfrm>
      </p:grpSpPr>
      <p:pic>
        <p:nvPicPr>
          <p:cNvPr id="5" name="Shape 3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Shape 29"/>
          <p:cNvSpPr txBox="1">
            <a:spLocks noGrp="1"/>
          </p:cNvSpPr>
          <p:nvPr>
            <p:ph type="title"/>
          </p:nvPr>
        </p:nvSpPr>
        <p:spPr>
          <a:xfrm>
            <a:off x="311700" y="445025"/>
            <a:ext cx="8520600" cy="572700"/>
          </a:xfrm>
          <a:prstGeom prst="rect">
            <a:avLst/>
          </a:prstGeom>
        </p:spPr>
        <p:txBody>
          <a:bodyPr/>
          <a:lstStyle>
            <a:lvl1pPr lvl="0">
              <a:spcBef>
                <a:spcPts val="0"/>
              </a:spcBef>
              <a:buFont typeface="Source Sans Pro"/>
              <a:defRPr>
                <a:latin typeface="Source Sans Pro"/>
                <a:ea typeface="Source Sans Pro"/>
                <a:cs typeface="Source Sans Pro"/>
                <a:sym typeface="Source Sans Pro"/>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311700" y="1152475"/>
            <a:ext cx="3999900" cy="3416400"/>
          </a:xfrm>
          <a:prstGeom prst="rect">
            <a:avLst/>
          </a:prstGeom>
        </p:spPr>
        <p:txBody>
          <a:bodyPr/>
          <a:lstStyle>
            <a:lvl1pPr lvl="0">
              <a:spcBef>
                <a:spcPts val="0"/>
              </a:spcBef>
              <a:buSzPct val="100000"/>
              <a:buFont typeface="Source Sans Pro"/>
              <a:defRPr sz="1400">
                <a:latin typeface="Source Sans Pro"/>
                <a:ea typeface="Source Sans Pro"/>
                <a:cs typeface="Source Sans Pro"/>
                <a:sym typeface="Source Sans Pro"/>
              </a:defRPr>
            </a:lvl1pPr>
            <a:lvl2pPr lvl="1">
              <a:spcBef>
                <a:spcPts val="0"/>
              </a:spcBef>
              <a:buSzPct val="100000"/>
              <a:buFont typeface="Source Sans Pro"/>
              <a:defRPr sz="1200">
                <a:latin typeface="Source Sans Pro"/>
                <a:ea typeface="Source Sans Pro"/>
                <a:cs typeface="Source Sans Pro"/>
                <a:sym typeface="Source Sans Pro"/>
              </a:defRPr>
            </a:lvl2pPr>
            <a:lvl3pPr lvl="2">
              <a:spcBef>
                <a:spcPts val="0"/>
              </a:spcBef>
              <a:buSzPct val="100000"/>
              <a:buFont typeface="Source Sans Pro"/>
              <a:defRPr sz="1200">
                <a:latin typeface="Source Sans Pro"/>
                <a:ea typeface="Source Sans Pro"/>
                <a:cs typeface="Source Sans Pro"/>
                <a:sym typeface="Source Sans Pro"/>
              </a:defRPr>
            </a:lvl3pPr>
            <a:lvl4pPr lvl="3">
              <a:spcBef>
                <a:spcPts val="0"/>
              </a:spcBef>
              <a:buSzPct val="100000"/>
              <a:buFont typeface="Source Sans Pro"/>
              <a:defRPr sz="1200">
                <a:latin typeface="Source Sans Pro"/>
                <a:ea typeface="Source Sans Pro"/>
                <a:cs typeface="Source Sans Pro"/>
                <a:sym typeface="Source Sans Pro"/>
              </a:defRPr>
            </a:lvl4pPr>
            <a:lvl5pPr lvl="4">
              <a:spcBef>
                <a:spcPts val="0"/>
              </a:spcBef>
              <a:buSzPct val="100000"/>
              <a:buFont typeface="Source Sans Pro"/>
              <a:defRPr sz="1200">
                <a:latin typeface="Source Sans Pro"/>
                <a:ea typeface="Source Sans Pro"/>
                <a:cs typeface="Source Sans Pro"/>
                <a:sym typeface="Source Sans Pro"/>
              </a:defRPr>
            </a:lvl5pPr>
            <a:lvl6pPr lvl="5">
              <a:spcBef>
                <a:spcPts val="0"/>
              </a:spcBef>
              <a:buSzPct val="100000"/>
              <a:buFont typeface="Source Sans Pro"/>
              <a:defRPr sz="1200">
                <a:latin typeface="Source Sans Pro"/>
                <a:ea typeface="Source Sans Pro"/>
                <a:cs typeface="Source Sans Pro"/>
                <a:sym typeface="Source Sans Pro"/>
              </a:defRPr>
            </a:lvl6pPr>
            <a:lvl7pPr lvl="6">
              <a:spcBef>
                <a:spcPts val="0"/>
              </a:spcBef>
              <a:buSzPct val="100000"/>
              <a:buFont typeface="Source Sans Pro"/>
              <a:defRPr sz="1200">
                <a:latin typeface="Source Sans Pro"/>
                <a:ea typeface="Source Sans Pro"/>
                <a:cs typeface="Source Sans Pro"/>
                <a:sym typeface="Source Sans Pro"/>
              </a:defRPr>
            </a:lvl7pPr>
            <a:lvl8pPr lvl="7">
              <a:spcBef>
                <a:spcPts val="0"/>
              </a:spcBef>
              <a:buSzPct val="100000"/>
              <a:buFont typeface="Source Sans Pro"/>
              <a:defRPr sz="1200">
                <a:latin typeface="Source Sans Pro"/>
                <a:ea typeface="Source Sans Pro"/>
                <a:cs typeface="Source Sans Pro"/>
                <a:sym typeface="Source Sans Pro"/>
              </a:defRPr>
            </a:lvl8pPr>
            <a:lvl9pPr lvl="8">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31" name="Shape 31"/>
          <p:cNvSpPr txBox="1">
            <a:spLocks noGrp="1"/>
          </p:cNvSpPr>
          <p:nvPr>
            <p:ph type="body" idx="2"/>
          </p:nvPr>
        </p:nvSpPr>
        <p:spPr>
          <a:xfrm>
            <a:off x="4832400" y="1152475"/>
            <a:ext cx="3999900" cy="3416400"/>
          </a:xfrm>
          <a:prstGeom prst="rect">
            <a:avLst/>
          </a:prstGeom>
        </p:spPr>
        <p:txBody>
          <a:bodyPr/>
          <a:lstStyle>
            <a:lvl1pPr lvl="0">
              <a:spcBef>
                <a:spcPts val="0"/>
              </a:spcBef>
              <a:buSzPct val="100000"/>
              <a:buFont typeface="Source Sans Pro"/>
              <a:defRPr sz="1400">
                <a:latin typeface="Source Sans Pro"/>
                <a:ea typeface="Source Sans Pro"/>
                <a:cs typeface="Source Sans Pro"/>
                <a:sym typeface="Source Sans Pro"/>
              </a:defRPr>
            </a:lvl1pPr>
            <a:lvl2pPr lvl="1">
              <a:spcBef>
                <a:spcPts val="0"/>
              </a:spcBef>
              <a:buSzPct val="100000"/>
              <a:buFont typeface="Source Sans Pro"/>
              <a:defRPr sz="1200">
                <a:latin typeface="Source Sans Pro"/>
                <a:ea typeface="Source Sans Pro"/>
                <a:cs typeface="Source Sans Pro"/>
                <a:sym typeface="Source Sans Pro"/>
              </a:defRPr>
            </a:lvl2pPr>
            <a:lvl3pPr lvl="2">
              <a:spcBef>
                <a:spcPts val="0"/>
              </a:spcBef>
              <a:buSzPct val="100000"/>
              <a:buFont typeface="Source Sans Pro"/>
              <a:defRPr sz="1200">
                <a:latin typeface="Source Sans Pro"/>
                <a:ea typeface="Source Sans Pro"/>
                <a:cs typeface="Source Sans Pro"/>
                <a:sym typeface="Source Sans Pro"/>
              </a:defRPr>
            </a:lvl3pPr>
            <a:lvl4pPr lvl="3">
              <a:spcBef>
                <a:spcPts val="0"/>
              </a:spcBef>
              <a:buSzPct val="100000"/>
              <a:buFont typeface="Source Sans Pro"/>
              <a:defRPr sz="1200">
                <a:latin typeface="Source Sans Pro"/>
                <a:ea typeface="Source Sans Pro"/>
                <a:cs typeface="Source Sans Pro"/>
                <a:sym typeface="Source Sans Pro"/>
              </a:defRPr>
            </a:lvl4pPr>
            <a:lvl5pPr lvl="4">
              <a:spcBef>
                <a:spcPts val="0"/>
              </a:spcBef>
              <a:buSzPct val="100000"/>
              <a:buFont typeface="Source Sans Pro"/>
              <a:defRPr sz="1200">
                <a:latin typeface="Source Sans Pro"/>
                <a:ea typeface="Source Sans Pro"/>
                <a:cs typeface="Source Sans Pro"/>
                <a:sym typeface="Source Sans Pro"/>
              </a:defRPr>
            </a:lvl5pPr>
            <a:lvl6pPr lvl="5">
              <a:spcBef>
                <a:spcPts val="0"/>
              </a:spcBef>
              <a:buSzPct val="100000"/>
              <a:buFont typeface="Source Sans Pro"/>
              <a:defRPr sz="1200">
                <a:latin typeface="Source Sans Pro"/>
                <a:ea typeface="Source Sans Pro"/>
                <a:cs typeface="Source Sans Pro"/>
                <a:sym typeface="Source Sans Pro"/>
              </a:defRPr>
            </a:lvl6pPr>
            <a:lvl7pPr lvl="6">
              <a:spcBef>
                <a:spcPts val="0"/>
              </a:spcBef>
              <a:buSzPct val="100000"/>
              <a:buFont typeface="Source Sans Pro"/>
              <a:defRPr sz="1200">
                <a:latin typeface="Source Sans Pro"/>
                <a:ea typeface="Source Sans Pro"/>
                <a:cs typeface="Source Sans Pro"/>
                <a:sym typeface="Source Sans Pro"/>
              </a:defRPr>
            </a:lvl7pPr>
            <a:lvl8pPr lvl="7">
              <a:spcBef>
                <a:spcPts val="0"/>
              </a:spcBef>
              <a:buSzPct val="100000"/>
              <a:buFont typeface="Source Sans Pro"/>
              <a:defRPr sz="1200">
                <a:latin typeface="Source Sans Pro"/>
                <a:ea typeface="Source Sans Pro"/>
                <a:cs typeface="Source Sans Pro"/>
                <a:sym typeface="Source Sans Pro"/>
              </a:defRPr>
            </a:lvl8pPr>
            <a:lvl9pPr lvl="8">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6" name="Shape 32"/>
          <p:cNvSpPr txBox="1">
            <a:spLocks noGrp="1"/>
          </p:cNvSpPr>
          <p:nvPr>
            <p:ph type="sldNum" idx="10"/>
          </p:nvPr>
        </p:nvSpPr>
        <p:spPr/>
        <p:txBody>
          <a:bodyPr/>
          <a:lstStyle>
            <a:lvl1pPr algn="l">
              <a:defRPr sz="1400">
                <a:solidFill>
                  <a:srgbClr val="000000"/>
                </a:solidFill>
              </a:defRPr>
            </a:lvl1pPr>
          </a:lstStyle>
          <a:p>
            <a:fld id="{8BB165B9-4DDB-4DB5-B6C6-6C05A1ED220E}" type="slidenum">
              <a:rPr lang="en-US" altLang="en-US"/>
              <a:pPr/>
              <a:t>‹#›</a:t>
            </a:fld>
            <a:endParaRPr lang="en-US" altLang="en-US"/>
          </a:p>
        </p:txBody>
      </p:sp>
    </p:spTree>
    <p:extLst>
      <p:ext uri="{BB962C8B-B14F-4D97-AF65-F5344CB8AC3E}">
        <p14:creationId xmlns:p14="http://schemas.microsoft.com/office/powerpoint/2010/main" val="458089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3046130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122"/>
        <p:cNvGrpSpPr/>
        <p:nvPr/>
      </p:nvGrpSpPr>
      <p:grpSpPr>
        <a:xfrm>
          <a:off x="0" y="0"/>
          <a:ext cx="0" cy="0"/>
          <a:chOff x="0" y="0"/>
          <a:chExt cx="0" cy="0"/>
        </a:xfrm>
      </p:grpSpPr>
      <p:sp>
        <p:nvSpPr>
          <p:cNvPr id="123" name="Shape 123"/>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1491140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124"/>
        <p:cNvGrpSpPr/>
        <p:nvPr/>
      </p:nvGrpSpPr>
      <p:grpSpPr>
        <a:xfrm>
          <a:off x="0" y="0"/>
          <a:ext cx="0" cy="0"/>
          <a:chOff x="0" y="0"/>
          <a:chExt cx="0" cy="0"/>
        </a:xfrm>
      </p:grpSpPr>
      <p:sp>
        <p:nvSpPr>
          <p:cNvPr id="125" name="Shape 125"/>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1030534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6"/>
        <p:cNvGrpSpPr/>
        <p:nvPr/>
      </p:nvGrpSpPr>
      <p:grpSpPr>
        <a:xfrm>
          <a:off x="0" y="0"/>
          <a:ext cx="0" cy="0"/>
          <a:chOff x="0" y="0"/>
          <a:chExt cx="0" cy="0"/>
        </a:xfrm>
      </p:grpSpPr>
      <p:sp>
        <p:nvSpPr>
          <p:cNvPr id="4" name="Shape 129"/>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7" name="Shape 127"/>
          <p:cNvSpPr txBox="1">
            <a:spLocks noGrp="1"/>
          </p:cNvSpPr>
          <p:nvPr>
            <p:ph type="title"/>
          </p:nvPr>
        </p:nvSpPr>
        <p:spPr>
          <a:xfrm>
            <a:off x="457200" y="159253"/>
            <a:ext cx="8229600" cy="857400"/>
          </a:xfrm>
          <a:prstGeom prst="rect">
            <a:avLst/>
          </a:prstGeom>
        </p:spPr>
        <p:txBody>
          <a:bodyPr/>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8" name="Shape 128"/>
          <p:cNvSpPr txBox="1">
            <a:spLocks noGrp="1"/>
          </p:cNvSpPr>
          <p:nvPr>
            <p:ph type="body" idx="1"/>
          </p:nvPr>
        </p:nvSpPr>
        <p:spPr>
          <a:xfrm>
            <a:off x="1030700" y="971550"/>
            <a:ext cx="7656000" cy="3725700"/>
          </a:xfrm>
          <a:prstGeom prst="rect">
            <a:avLst/>
          </a:prstGeom>
        </p:spPr>
        <p:txBody>
          <a:bodyPr/>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Tree>
    <p:extLst>
      <p:ext uri="{BB962C8B-B14F-4D97-AF65-F5344CB8AC3E}">
        <p14:creationId xmlns:p14="http://schemas.microsoft.com/office/powerpoint/2010/main" val="1207938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Large text">
    <p:spTree>
      <p:nvGrpSpPr>
        <p:cNvPr id="1" name="Shape 130"/>
        <p:cNvGrpSpPr/>
        <p:nvPr/>
      </p:nvGrpSpPr>
      <p:grpSpPr>
        <a:xfrm>
          <a:off x="0" y="0"/>
          <a:ext cx="0" cy="0"/>
          <a:chOff x="0" y="0"/>
          <a:chExt cx="0" cy="0"/>
        </a:xfrm>
      </p:grpSpPr>
      <p:sp>
        <p:nvSpPr>
          <p:cNvPr id="3" name="Shape 132"/>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1" name="Shape 131"/>
          <p:cNvSpPr txBox="1">
            <a:spLocks noGrp="1"/>
          </p:cNvSpPr>
          <p:nvPr>
            <p:ph type="title"/>
          </p:nvPr>
        </p:nvSpPr>
        <p:spPr>
          <a:xfrm>
            <a:off x="790625" y="540250"/>
            <a:ext cx="5999100" cy="2432100"/>
          </a:xfrm>
          <a:prstGeom prst="rect">
            <a:avLst/>
          </a:prstGeom>
        </p:spPr>
        <p:txBody>
          <a:bodyPr anchor="t"/>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spTree>
    <p:extLst>
      <p:ext uri="{BB962C8B-B14F-4D97-AF65-F5344CB8AC3E}">
        <p14:creationId xmlns:p14="http://schemas.microsoft.com/office/powerpoint/2010/main" val="228566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133"/>
        <p:cNvGrpSpPr/>
        <p:nvPr/>
      </p:nvGrpSpPr>
      <p:grpSpPr>
        <a:xfrm>
          <a:off x="0" y="0"/>
          <a:ext cx="0" cy="0"/>
          <a:chOff x="0" y="0"/>
          <a:chExt cx="0" cy="0"/>
        </a:xfrm>
      </p:grpSpPr>
      <p:sp>
        <p:nvSpPr>
          <p:cNvPr id="2" name="Shape 134"/>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207946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Logo Only">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2662253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374860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_2">
    <p:spTree>
      <p:nvGrpSpPr>
        <p:cNvPr id="1" name="Shape 137"/>
        <p:cNvGrpSpPr/>
        <p:nvPr/>
      </p:nvGrpSpPr>
      <p:grpSpPr>
        <a:xfrm>
          <a:off x="0" y="0"/>
          <a:ext cx="0" cy="0"/>
          <a:chOff x="0" y="0"/>
          <a:chExt cx="0" cy="0"/>
        </a:xfrm>
      </p:grpSpPr>
      <p:sp>
        <p:nvSpPr>
          <p:cNvPr id="138" name="Shape 138"/>
          <p:cNvSpPr txBox="1">
            <a:spLocks noGrp="1"/>
          </p:cNvSpPr>
          <p:nvPr>
            <p:ph type="ctrTitle"/>
          </p:nvPr>
        </p:nvSpPr>
        <p:spPr>
          <a:xfrm>
            <a:off x="685800" y="1583342"/>
            <a:ext cx="7772400" cy="1159800"/>
          </a:xfrm>
          <a:prstGeom prst="rect">
            <a:avLst/>
          </a:prstGeom>
        </p:spPr>
        <p:txBody>
          <a:bodyPr/>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39" name="Shape 139"/>
          <p:cNvSpPr txBox="1">
            <a:spLocks noGrp="1"/>
          </p:cNvSpPr>
          <p:nvPr>
            <p:ph type="subTitle" idx="1"/>
          </p:nvPr>
        </p:nvSpPr>
        <p:spPr>
          <a:xfrm>
            <a:off x="685800" y="2840053"/>
            <a:ext cx="7772400" cy="784800"/>
          </a:xfrm>
          <a:prstGeom prst="rect">
            <a:avLst/>
          </a:prstGeom>
        </p:spPr>
        <p:txBody>
          <a:bodyPr/>
          <a:lstStyle>
            <a:lvl1pPr lvl="0" algn="ctr" rtl="0">
              <a:spcBef>
                <a:spcPts val="0"/>
              </a:spcBef>
              <a:buClr>
                <a:schemeClr val="dk2"/>
              </a:buClr>
              <a:buNone/>
              <a:defRPr>
                <a:solidFill>
                  <a:schemeClr val="dk2"/>
                </a:solidFill>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endParaRPr/>
          </a:p>
        </p:txBody>
      </p:sp>
      <p:sp>
        <p:nvSpPr>
          <p:cNvPr id="4" name="Shape 140"/>
          <p:cNvSpPr txBox="1">
            <a:spLocks noGrp="1"/>
          </p:cNvSpPr>
          <p:nvPr>
            <p:ph type="sldNum" idx="10"/>
          </p:nvPr>
        </p:nvSpPr>
        <p:spPr bwMode="auto">
          <a:xfrm>
            <a:off x="8556625" y="4749800"/>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D9D1F6A7-912B-47FB-B81A-3A5D6BF48F02}" type="slidenum">
              <a:rPr lang="en-US" altLang="en-US"/>
              <a:pPr/>
              <a:t>‹#›</a:t>
            </a:fld>
            <a:endParaRPr lang="en-US" altLang="en-US"/>
          </a:p>
        </p:txBody>
      </p:sp>
    </p:spTree>
    <p:extLst>
      <p:ext uri="{BB962C8B-B14F-4D97-AF65-F5344CB8AC3E}">
        <p14:creationId xmlns:p14="http://schemas.microsoft.com/office/powerpoint/2010/main" val="3574001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_3">
    <p:spTree>
      <p:nvGrpSpPr>
        <p:cNvPr id="1" name="Shape 141"/>
        <p:cNvGrpSpPr/>
        <p:nvPr/>
      </p:nvGrpSpPr>
      <p:grpSpPr>
        <a:xfrm>
          <a:off x="0" y="0"/>
          <a:ext cx="0" cy="0"/>
          <a:chOff x="0" y="0"/>
          <a:chExt cx="0" cy="0"/>
        </a:xfrm>
      </p:grpSpPr>
      <p:sp>
        <p:nvSpPr>
          <p:cNvPr id="142" name="Shape 142"/>
          <p:cNvSpPr txBox="1">
            <a:spLocks noGrp="1"/>
          </p:cNvSpPr>
          <p:nvPr>
            <p:ph type="subTitle" idx="1"/>
          </p:nvPr>
        </p:nvSpPr>
        <p:spPr>
          <a:xfrm>
            <a:off x="685800" y="2840053"/>
            <a:ext cx="7772400" cy="784800"/>
          </a:xfrm>
          <a:prstGeom prst="rect">
            <a:avLst/>
          </a:prstGeom>
        </p:spPr>
        <p:txBody>
          <a:bodyPr/>
          <a:lstStyle>
            <a:lvl1pPr lvl="0" algn="ctr" rtl="0">
              <a:spcBef>
                <a:spcPts val="0"/>
              </a:spcBef>
              <a:buClr>
                <a:schemeClr val="lt2"/>
              </a:buClr>
              <a:buNone/>
              <a:defRPr>
                <a:solidFill>
                  <a:schemeClr val="lt2"/>
                </a:solidFill>
              </a:defRPr>
            </a:lvl1pPr>
            <a:lvl2pPr lvl="1" algn="ctr" rtl="0">
              <a:spcBef>
                <a:spcPts val="0"/>
              </a:spcBef>
              <a:buClr>
                <a:schemeClr val="lt2"/>
              </a:buClr>
              <a:buSzPct val="100000"/>
              <a:buNone/>
              <a:defRPr sz="3000">
                <a:solidFill>
                  <a:schemeClr val="lt2"/>
                </a:solidFill>
              </a:defRPr>
            </a:lvl2pPr>
            <a:lvl3pPr lvl="2" algn="ctr" rtl="0">
              <a:spcBef>
                <a:spcPts val="0"/>
              </a:spcBef>
              <a:buClr>
                <a:schemeClr val="lt2"/>
              </a:buClr>
              <a:buSzPct val="100000"/>
              <a:buNone/>
              <a:defRPr sz="3000">
                <a:solidFill>
                  <a:schemeClr val="lt2"/>
                </a:solidFill>
              </a:defRPr>
            </a:lvl3pPr>
            <a:lvl4pPr lvl="3" algn="ctr" rtl="0">
              <a:spcBef>
                <a:spcPts val="0"/>
              </a:spcBef>
              <a:buClr>
                <a:schemeClr val="lt2"/>
              </a:buClr>
              <a:buSzPct val="100000"/>
              <a:buNone/>
              <a:defRPr sz="3000">
                <a:solidFill>
                  <a:schemeClr val="lt2"/>
                </a:solidFill>
              </a:defRPr>
            </a:lvl4pPr>
            <a:lvl5pPr lvl="4" algn="ctr" rtl="0">
              <a:spcBef>
                <a:spcPts val="0"/>
              </a:spcBef>
              <a:buClr>
                <a:schemeClr val="lt2"/>
              </a:buClr>
              <a:buSzPct val="100000"/>
              <a:buNone/>
              <a:defRPr sz="3000">
                <a:solidFill>
                  <a:schemeClr val="lt2"/>
                </a:solidFill>
              </a:defRPr>
            </a:lvl5pPr>
            <a:lvl6pPr lvl="5" algn="ctr" rtl="0">
              <a:spcBef>
                <a:spcPts val="0"/>
              </a:spcBef>
              <a:buClr>
                <a:schemeClr val="lt2"/>
              </a:buClr>
              <a:buSzPct val="100000"/>
              <a:buNone/>
              <a:defRPr sz="3000">
                <a:solidFill>
                  <a:schemeClr val="lt2"/>
                </a:solidFill>
              </a:defRPr>
            </a:lvl6pPr>
            <a:lvl7pPr lvl="6" algn="ctr" rtl="0">
              <a:spcBef>
                <a:spcPts val="0"/>
              </a:spcBef>
              <a:buClr>
                <a:schemeClr val="lt2"/>
              </a:buClr>
              <a:buSzPct val="100000"/>
              <a:buNone/>
              <a:defRPr sz="3000">
                <a:solidFill>
                  <a:schemeClr val="lt2"/>
                </a:solidFill>
              </a:defRPr>
            </a:lvl7pPr>
            <a:lvl8pPr lvl="7" algn="ctr" rtl="0">
              <a:spcBef>
                <a:spcPts val="0"/>
              </a:spcBef>
              <a:buClr>
                <a:schemeClr val="lt2"/>
              </a:buClr>
              <a:buSzPct val="100000"/>
              <a:buNone/>
              <a:defRPr sz="3000">
                <a:solidFill>
                  <a:schemeClr val="lt2"/>
                </a:solidFill>
              </a:defRPr>
            </a:lvl8pPr>
            <a:lvl9pPr lvl="8" algn="ctr" rtl="0">
              <a:spcBef>
                <a:spcPts val="0"/>
              </a:spcBef>
              <a:buClr>
                <a:schemeClr val="lt2"/>
              </a:buClr>
              <a:buSzPct val="100000"/>
              <a:buNone/>
              <a:defRPr sz="3000">
                <a:solidFill>
                  <a:schemeClr val="lt2"/>
                </a:solidFill>
              </a:defRPr>
            </a:lvl9pPr>
          </a:lstStyle>
          <a:p>
            <a:endParaRPr/>
          </a:p>
        </p:txBody>
      </p:sp>
      <p:sp>
        <p:nvSpPr>
          <p:cNvPr id="143" name="Shape 143"/>
          <p:cNvSpPr txBox="1">
            <a:spLocks noGrp="1"/>
          </p:cNvSpPr>
          <p:nvPr>
            <p:ph type="ctrTitle"/>
          </p:nvPr>
        </p:nvSpPr>
        <p:spPr>
          <a:xfrm>
            <a:off x="685800" y="1583342"/>
            <a:ext cx="7772400" cy="1159800"/>
          </a:xfrm>
          <a:prstGeom prst="rect">
            <a:avLst/>
          </a:prstGeom>
        </p:spPr>
        <p:txBody>
          <a:bodyPr/>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4" name="Shape 144"/>
          <p:cNvSpPr txBox="1">
            <a:spLocks noGrp="1"/>
          </p:cNvSpPr>
          <p:nvPr>
            <p:ph type="sldNum" idx="10"/>
          </p:nvPr>
        </p:nvSpPr>
        <p:spPr bwMode="auto">
          <a:xfrm>
            <a:off x="8556625" y="4749800"/>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C8EDE128-A7BF-41DB-8770-F5364B9016F7}" type="slidenum">
              <a:rPr lang="en-US" altLang="en-US"/>
              <a:pPr/>
              <a:t>‹#›</a:t>
            </a:fld>
            <a:endParaRPr lang="en-US" altLang="en-US"/>
          </a:p>
        </p:txBody>
      </p:sp>
    </p:spTree>
    <p:extLst>
      <p:ext uri="{BB962C8B-B14F-4D97-AF65-F5344CB8AC3E}">
        <p14:creationId xmlns:p14="http://schemas.microsoft.com/office/powerpoint/2010/main" val="42387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
        <p:cNvGrpSpPr/>
        <p:nvPr/>
      </p:nvGrpSpPr>
      <p:grpSpPr>
        <a:xfrm>
          <a:off x="0" y="0"/>
          <a:ext cx="0" cy="0"/>
          <a:chOff x="0" y="0"/>
          <a:chExt cx="0" cy="0"/>
        </a:xfrm>
      </p:grpSpPr>
      <p:pic>
        <p:nvPicPr>
          <p:cNvPr id="3" name="Shape 3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Shape 35"/>
          <p:cNvSpPr txBox="1">
            <a:spLocks noGrp="1"/>
          </p:cNvSpPr>
          <p:nvPr>
            <p:ph type="title"/>
          </p:nvPr>
        </p:nvSpPr>
        <p:spPr>
          <a:xfrm>
            <a:off x="311700" y="445025"/>
            <a:ext cx="8520600" cy="572700"/>
          </a:xfrm>
          <a:prstGeom prst="rect">
            <a:avLst/>
          </a:prstGeom>
        </p:spPr>
        <p:txBody>
          <a:bodyPr/>
          <a:lstStyle>
            <a:lvl1pPr lvl="0">
              <a:spcBef>
                <a:spcPts val="0"/>
              </a:spcBef>
              <a:buFont typeface="Source Sans Pro"/>
              <a:defRPr>
                <a:latin typeface="Source Sans Pro"/>
                <a:ea typeface="Source Sans Pro"/>
                <a:cs typeface="Source Sans Pro"/>
                <a:sym typeface="Source Sans Pro"/>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36"/>
          <p:cNvSpPr txBox="1">
            <a:spLocks noGrp="1"/>
          </p:cNvSpPr>
          <p:nvPr>
            <p:ph type="sldNum" idx="10"/>
          </p:nvPr>
        </p:nvSpPr>
        <p:spPr/>
        <p:txBody>
          <a:bodyPr/>
          <a:lstStyle>
            <a:lvl1pPr algn="l">
              <a:defRPr sz="1400">
                <a:solidFill>
                  <a:srgbClr val="000000"/>
                </a:solidFill>
              </a:defRPr>
            </a:lvl1pPr>
          </a:lstStyle>
          <a:p>
            <a:fld id="{9D0BDD8F-F764-42DD-B0E7-9FD2492D10F8}" type="slidenum">
              <a:rPr lang="en-US" altLang="en-US"/>
              <a:pPr/>
              <a:t>‹#›</a:t>
            </a:fld>
            <a:endParaRPr lang="en-US" altLang="en-US"/>
          </a:p>
        </p:txBody>
      </p:sp>
    </p:spTree>
    <p:extLst>
      <p:ext uri="{BB962C8B-B14F-4D97-AF65-F5344CB8AC3E}">
        <p14:creationId xmlns:p14="http://schemas.microsoft.com/office/powerpoint/2010/main" val="1154428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_4">
    <p:spTree>
      <p:nvGrpSpPr>
        <p:cNvPr id="1" name="Shape 145"/>
        <p:cNvGrpSpPr/>
        <p:nvPr/>
      </p:nvGrpSpPr>
      <p:grpSpPr>
        <a:xfrm>
          <a:off x="0" y="0"/>
          <a:ext cx="0" cy="0"/>
          <a:chOff x="0" y="0"/>
          <a:chExt cx="0" cy="0"/>
        </a:xfrm>
      </p:grpSpPr>
      <p:sp>
        <p:nvSpPr>
          <p:cNvPr id="146" name="Shape 146"/>
          <p:cNvSpPr txBox="1">
            <a:spLocks noGrp="1"/>
          </p:cNvSpPr>
          <p:nvPr>
            <p:ph type="ctrTitle"/>
          </p:nvPr>
        </p:nvSpPr>
        <p:spPr>
          <a:xfrm>
            <a:off x="685800" y="1583342"/>
            <a:ext cx="7772400" cy="1159800"/>
          </a:xfrm>
          <a:prstGeom prst="rect">
            <a:avLst/>
          </a:prstGeom>
        </p:spPr>
        <p:txBody>
          <a:bodyPr/>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47" name="Shape 147"/>
          <p:cNvSpPr txBox="1">
            <a:spLocks noGrp="1"/>
          </p:cNvSpPr>
          <p:nvPr>
            <p:ph type="subTitle" idx="1"/>
          </p:nvPr>
        </p:nvSpPr>
        <p:spPr>
          <a:xfrm>
            <a:off x="685800" y="2840053"/>
            <a:ext cx="7772400" cy="784800"/>
          </a:xfrm>
          <a:prstGeom prst="rect">
            <a:avLst/>
          </a:prstGeom>
        </p:spPr>
        <p:txBody>
          <a:bodyPr/>
          <a:lstStyle>
            <a:lvl1pPr lvl="0" algn="ctr" rtl="0">
              <a:spcBef>
                <a:spcPts val="0"/>
              </a:spcBef>
              <a:buClr>
                <a:schemeClr val="dk2"/>
              </a:buClr>
              <a:buNone/>
              <a:defRPr>
                <a:solidFill>
                  <a:schemeClr val="dk2"/>
                </a:solidFill>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endParaRPr/>
          </a:p>
        </p:txBody>
      </p:sp>
      <p:sp>
        <p:nvSpPr>
          <p:cNvPr id="4" name="Shape 148"/>
          <p:cNvSpPr txBox="1">
            <a:spLocks noGrp="1"/>
          </p:cNvSpPr>
          <p:nvPr>
            <p:ph type="sldNum" idx="10"/>
          </p:nvPr>
        </p:nvSpPr>
        <p:spPr bwMode="auto">
          <a:xfrm>
            <a:off x="8556625" y="4749800"/>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EF2536D4-C704-4F26-A5E0-249D021F55CF}" type="slidenum">
              <a:rPr lang="en-US" altLang="en-US"/>
              <a:pPr/>
              <a:t>‹#›</a:t>
            </a:fld>
            <a:endParaRPr lang="en-US" altLang="en-US"/>
          </a:p>
        </p:txBody>
      </p:sp>
    </p:spTree>
    <p:extLst>
      <p:ext uri="{BB962C8B-B14F-4D97-AF65-F5344CB8AC3E}">
        <p14:creationId xmlns:p14="http://schemas.microsoft.com/office/powerpoint/2010/main" val="3276027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9"/>
        <p:cNvGrpSpPr/>
        <p:nvPr/>
      </p:nvGrpSpPr>
      <p:grpSpPr>
        <a:xfrm>
          <a:off x="0" y="0"/>
          <a:ext cx="0" cy="0"/>
          <a:chOff x="0" y="0"/>
          <a:chExt cx="0" cy="0"/>
        </a:xfrm>
      </p:grpSpPr>
      <p:sp>
        <p:nvSpPr>
          <p:cNvPr id="2" name="Shape 150"/>
          <p:cNvSpPr txBox="1">
            <a:spLocks noGrp="1"/>
          </p:cNvSpPr>
          <p:nvPr>
            <p:ph type="sldNum" idx="10"/>
          </p:nvPr>
        </p:nvSpPr>
        <p:spPr bwMode="auto">
          <a:xfrm>
            <a:off x="8556625" y="4749800"/>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CF5FF8C6-1CB7-4E1A-AA08-85E0512E681D}" type="slidenum">
              <a:rPr lang="en-US" altLang="en-US"/>
              <a:pPr/>
              <a:t>‹#›</a:t>
            </a:fld>
            <a:endParaRPr lang="en-US" altLang="en-US"/>
          </a:p>
        </p:txBody>
      </p:sp>
    </p:spTree>
    <p:extLst>
      <p:ext uri="{BB962C8B-B14F-4D97-AF65-F5344CB8AC3E}">
        <p14:creationId xmlns:p14="http://schemas.microsoft.com/office/powerpoint/2010/main" val="3223609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_ONLY_2">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205978"/>
            <a:ext cx="8229600" cy="857400"/>
          </a:xfrm>
          <a:prstGeom prst="rect">
            <a:avLst/>
          </a:prstGeom>
        </p:spPr>
        <p:txBody>
          <a:bodyPr/>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 name="Shape 153"/>
          <p:cNvSpPr txBox="1">
            <a:spLocks noGrp="1"/>
          </p:cNvSpPr>
          <p:nvPr>
            <p:ph type="sldNum" idx="10"/>
          </p:nvPr>
        </p:nvSpPr>
        <p:spPr bwMode="auto">
          <a:xfrm>
            <a:off x="8556625" y="4749800"/>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503CA073-6150-4A70-BC5D-E8C1B0E6108F}" type="slidenum">
              <a:rPr lang="en-US" altLang="en-US"/>
              <a:pPr/>
              <a:t>‹#›</a:t>
            </a:fld>
            <a:endParaRPr lang="en-US" altLang="en-US"/>
          </a:p>
        </p:txBody>
      </p:sp>
    </p:spTree>
    <p:extLst>
      <p:ext uri="{BB962C8B-B14F-4D97-AF65-F5344CB8AC3E}">
        <p14:creationId xmlns:p14="http://schemas.microsoft.com/office/powerpoint/2010/main" val="2752689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157"/>
        <p:cNvGrpSpPr/>
        <p:nvPr/>
      </p:nvGrpSpPr>
      <p:grpSpPr>
        <a:xfrm>
          <a:off x="0" y="0"/>
          <a:ext cx="0" cy="0"/>
          <a:chOff x="0" y="0"/>
          <a:chExt cx="0" cy="0"/>
        </a:xfrm>
      </p:grpSpPr>
      <p:sp>
        <p:nvSpPr>
          <p:cNvPr id="158" name="Shape 158"/>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3998337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159"/>
        <p:cNvGrpSpPr/>
        <p:nvPr/>
      </p:nvGrpSpPr>
      <p:grpSpPr>
        <a:xfrm>
          <a:off x="0" y="0"/>
          <a:ext cx="0" cy="0"/>
          <a:chOff x="0" y="0"/>
          <a:chExt cx="0" cy="0"/>
        </a:xfrm>
      </p:grpSpPr>
      <p:sp>
        <p:nvSpPr>
          <p:cNvPr id="160" name="Shape 160"/>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569004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161"/>
        <p:cNvGrpSpPr/>
        <p:nvPr/>
      </p:nvGrpSpPr>
      <p:grpSpPr>
        <a:xfrm>
          <a:off x="0" y="0"/>
          <a:ext cx="0" cy="0"/>
          <a:chOff x="0" y="0"/>
          <a:chExt cx="0" cy="0"/>
        </a:xfrm>
      </p:grpSpPr>
      <p:sp>
        <p:nvSpPr>
          <p:cNvPr id="162" name="Shape 162"/>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2224253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163"/>
        <p:cNvGrpSpPr/>
        <p:nvPr/>
      </p:nvGrpSpPr>
      <p:grpSpPr>
        <a:xfrm>
          <a:off x="0" y="0"/>
          <a:ext cx="0" cy="0"/>
          <a:chOff x="0" y="0"/>
          <a:chExt cx="0" cy="0"/>
        </a:xfrm>
      </p:grpSpPr>
      <p:sp>
        <p:nvSpPr>
          <p:cNvPr id="164" name="Shape 164"/>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254488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5"/>
        <p:cNvGrpSpPr/>
        <p:nvPr/>
      </p:nvGrpSpPr>
      <p:grpSpPr>
        <a:xfrm>
          <a:off x="0" y="0"/>
          <a:ext cx="0" cy="0"/>
          <a:chOff x="0" y="0"/>
          <a:chExt cx="0" cy="0"/>
        </a:xfrm>
      </p:grpSpPr>
      <p:sp>
        <p:nvSpPr>
          <p:cNvPr id="4" name="Shape 168"/>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5" name="Shape 16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4751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17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4751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17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3513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 name="Shape 166"/>
          <p:cNvSpPr txBox="1">
            <a:spLocks noGrp="1"/>
          </p:cNvSpPr>
          <p:nvPr>
            <p:ph type="title"/>
          </p:nvPr>
        </p:nvSpPr>
        <p:spPr>
          <a:xfrm>
            <a:off x="457200" y="159253"/>
            <a:ext cx="8229600" cy="857400"/>
          </a:xfrm>
          <a:prstGeom prst="rect">
            <a:avLst/>
          </a:prstGeom>
        </p:spPr>
        <p:txBody>
          <a:bodyPr/>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7" name="Shape 167"/>
          <p:cNvSpPr txBox="1">
            <a:spLocks noGrp="1"/>
          </p:cNvSpPr>
          <p:nvPr>
            <p:ph type="body" idx="1"/>
          </p:nvPr>
        </p:nvSpPr>
        <p:spPr>
          <a:xfrm>
            <a:off x="1030700" y="971550"/>
            <a:ext cx="7656000" cy="3725700"/>
          </a:xfrm>
          <a:prstGeom prst="rect">
            <a:avLst/>
          </a:prstGeom>
        </p:spPr>
        <p:txBody>
          <a:bodyPr/>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Tree>
    <p:extLst>
      <p:ext uri="{BB962C8B-B14F-4D97-AF65-F5344CB8AC3E}">
        <p14:creationId xmlns:p14="http://schemas.microsoft.com/office/powerpoint/2010/main" val="1480530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Large text">
    <p:spTree>
      <p:nvGrpSpPr>
        <p:cNvPr id="1" name="Shape 172"/>
        <p:cNvGrpSpPr/>
        <p:nvPr/>
      </p:nvGrpSpPr>
      <p:grpSpPr>
        <a:xfrm>
          <a:off x="0" y="0"/>
          <a:ext cx="0" cy="0"/>
          <a:chOff x="0" y="0"/>
          <a:chExt cx="0" cy="0"/>
        </a:xfrm>
      </p:grpSpPr>
      <p:sp>
        <p:nvSpPr>
          <p:cNvPr id="3" name="Shape 174"/>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4" name="Shape 17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4751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7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4751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17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3513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 name="Shape 173"/>
          <p:cNvSpPr txBox="1">
            <a:spLocks noGrp="1"/>
          </p:cNvSpPr>
          <p:nvPr>
            <p:ph type="title"/>
          </p:nvPr>
        </p:nvSpPr>
        <p:spPr>
          <a:xfrm>
            <a:off x="790625" y="540250"/>
            <a:ext cx="5999100" cy="2432100"/>
          </a:xfrm>
          <a:prstGeom prst="rect">
            <a:avLst/>
          </a:prstGeom>
        </p:spPr>
        <p:txBody>
          <a:bodyPr anchor="t"/>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spTree>
    <p:extLst>
      <p:ext uri="{BB962C8B-B14F-4D97-AF65-F5344CB8AC3E}">
        <p14:creationId xmlns:p14="http://schemas.microsoft.com/office/powerpoint/2010/main" val="508675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178"/>
        <p:cNvGrpSpPr/>
        <p:nvPr/>
      </p:nvGrpSpPr>
      <p:grpSpPr>
        <a:xfrm>
          <a:off x="0" y="0"/>
          <a:ext cx="0" cy="0"/>
          <a:chOff x="0" y="0"/>
          <a:chExt cx="0" cy="0"/>
        </a:xfrm>
      </p:grpSpPr>
      <p:sp>
        <p:nvSpPr>
          <p:cNvPr id="2" name="Shape 179"/>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3" name="Shape 18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3989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8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3989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8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2751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69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pic>
        <p:nvPicPr>
          <p:cNvPr id="4" name="Shape 4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Shape 39"/>
          <p:cNvSpPr txBox="1">
            <a:spLocks noGrp="1"/>
          </p:cNvSpPr>
          <p:nvPr>
            <p:ph type="title"/>
          </p:nvPr>
        </p:nvSpPr>
        <p:spPr>
          <a:xfrm>
            <a:off x="311700" y="555600"/>
            <a:ext cx="4963200" cy="755700"/>
          </a:xfrm>
          <a:prstGeom prst="rect">
            <a:avLst/>
          </a:prstGeom>
        </p:spPr>
        <p:txBody>
          <a:bodyPr anchor="b"/>
          <a:lstStyle>
            <a:lvl1pPr lvl="0">
              <a:spcBef>
                <a:spcPts val="0"/>
              </a:spcBef>
              <a:buSzPct val="100000"/>
              <a:buFont typeface="Source Sans Pro"/>
              <a:defRPr sz="2400">
                <a:latin typeface="Source Sans Pro"/>
                <a:ea typeface="Source Sans Pro"/>
                <a:cs typeface="Source Sans Pro"/>
                <a:sym typeface="Source Sans Pro"/>
              </a:defRPr>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8367300" cy="3179400"/>
          </a:xfrm>
          <a:prstGeom prst="rect">
            <a:avLst/>
          </a:prstGeom>
        </p:spPr>
        <p:txBody>
          <a:bodyPr/>
          <a:lstStyle>
            <a:lvl1pPr lvl="0">
              <a:spcBef>
                <a:spcPts val="0"/>
              </a:spcBef>
              <a:buSzPct val="100000"/>
              <a:buFont typeface="Source Sans Pro"/>
              <a:defRPr sz="1200">
                <a:latin typeface="Source Sans Pro"/>
                <a:ea typeface="Source Sans Pro"/>
                <a:cs typeface="Source Sans Pro"/>
                <a:sym typeface="Source Sans Pro"/>
              </a:defRPr>
            </a:lvl1pPr>
            <a:lvl2pPr lvl="1">
              <a:spcBef>
                <a:spcPts val="0"/>
              </a:spcBef>
              <a:buSzPct val="100000"/>
              <a:buFont typeface="Source Sans Pro"/>
              <a:defRPr sz="1200">
                <a:latin typeface="Source Sans Pro"/>
                <a:ea typeface="Source Sans Pro"/>
                <a:cs typeface="Source Sans Pro"/>
                <a:sym typeface="Source Sans Pro"/>
              </a:defRPr>
            </a:lvl2pPr>
            <a:lvl3pPr lvl="2">
              <a:spcBef>
                <a:spcPts val="0"/>
              </a:spcBef>
              <a:buSzPct val="100000"/>
              <a:buFont typeface="Source Sans Pro"/>
              <a:defRPr sz="1200">
                <a:latin typeface="Source Sans Pro"/>
                <a:ea typeface="Source Sans Pro"/>
                <a:cs typeface="Source Sans Pro"/>
                <a:sym typeface="Source Sans Pro"/>
              </a:defRPr>
            </a:lvl3pPr>
            <a:lvl4pPr lvl="3">
              <a:spcBef>
                <a:spcPts val="0"/>
              </a:spcBef>
              <a:buSzPct val="100000"/>
              <a:buFont typeface="Source Sans Pro"/>
              <a:defRPr sz="1200">
                <a:latin typeface="Source Sans Pro"/>
                <a:ea typeface="Source Sans Pro"/>
                <a:cs typeface="Source Sans Pro"/>
                <a:sym typeface="Source Sans Pro"/>
              </a:defRPr>
            </a:lvl4pPr>
            <a:lvl5pPr lvl="4">
              <a:spcBef>
                <a:spcPts val="0"/>
              </a:spcBef>
              <a:buSzPct val="100000"/>
              <a:buFont typeface="Source Sans Pro"/>
              <a:defRPr sz="1200">
                <a:latin typeface="Source Sans Pro"/>
                <a:ea typeface="Source Sans Pro"/>
                <a:cs typeface="Source Sans Pro"/>
                <a:sym typeface="Source Sans Pro"/>
              </a:defRPr>
            </a:lvl5pPr>
            <a:lvl6pPr lvl="5">
              <a:spcBef>
                <a:spcPts val="0"/>
              </a:spcBef>
              <a:buSzPct val="100000"/>
              <a:buFont typeface="Source Sans Pro"/>
              <a:defRPr sz="1200">
                <a:latin typeface="Source Sans Pro"/>
                <a:ea typeface="Source Sans Pro"/>
                <a:cs typeface="Source Sans Pro"/>
                <a:sym typeface="Source Sans Pro"/>
              </a:defRPr>
            </a:lvl6pPr>
            <a:lvl7pPr lvl="6">
              <a:spcBef>
                <a:spcPts val="0"/>
              </a:spcBef>
              <a:buSzPct val="100000"/>
              <a:buFont typeface="Source Sans Pro"/>
              <a:defRPr sz="1200">
                <a:latin typeface="Source Sans Pro"/>
                <a:ea typeface="Source Sans Pro"/>
                <a:cs typeface="Source Sans Pro"/>
                <a:sym typeface="Source Sans Pro"/>
              </a:defRPr>
            </a:lvl7pPr>
            <a:lvl8pPr lvl="7">
              <a:spcBef>
                <a:spcPts val="0"/>
              </a:spcBef>
              <a:buSzPct val="100000"/>
              <a:buFont typeface="Source Sans Pro"/>
              <a:defRPr sz="1200">
                <a:latin typeface="Source Sans Pro"/>
                <a:ea typeface="Source Sans Pro"/>
                <a:cs typeface="Source Sans Pro"/>
                <a:sym typeface="Source Sans Pro"/>
              </a:defRPr>
            </a:lvl8pPr>
            <a:lvl9pPr lvl="8">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5" name="Shape 41"/>
          <p:cNvSpPr txBox="1">
            <a:spLocks noGrp="1"/>
          </p:cNvSpPr>
          <p:nvPr>
            <p:ph type="sldNum" idx="10"/>
          </p:nvPr>
        </p:nvSpPr>
        <p:spPr/>
        <p:txBody>
          <a:bodyPr/>
          <a:lstStyle>
            <a:lvl1pPr algn="l">
              <a:defRPr sz="1400">
                <a:solidFill>
                  <a:srgbClr val="000000"/>
                </a:solidFill>
              </a:defRPr>
            </a:lvl1pPr>
          </a:lstStyle>
          <a:p>
            <a:fld id="{76DB7F86-41BD-483D-B7BA-B21C2388008B}" type="slidenum">
              <a:rPr lang="en-US" altLang="en-US"/>
              <a:pPr/>
              <a:t>‹#›</a:t>
            </a:fld>
            <a:endParaRPr lang="en-US" altLang="en-US"/>
          </a:p>
        </p:txBody>
      </p:sp>
    </p:spTree>
    <p:extLst>
      <p:ext uri="{BB962C8B-B14F-4D97-AF65-F5344CB8AC3E}">
        <p14:creationId xmlns:p14="http://schemas.microsoft.com/office/powerpoint/2010/main" val="802519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Logo Only">
    <p:spTree>
      <p:nvGrpSpPr>
        <p:cNvPr id="1" name="Shape 183"/>
        <p:cNvGrpSpPr/>
        <p:nvPr/>
      </p:nvGrpSpPr>
      <p:grpSpPr>
        <a:xfrm>
          <a:off x="0" y="0"/>
          <a:ext cx="0" cy="0"/>
          <a:chOff x="0" y="0"/>
          <a:chExt cx="0" cy="0"/>
        </a:xfrm>
      </p:grpSpPr>
      <p:pic>
        <p:nvPicPr>
          <p:cNvPr id="2" name="Shape 18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hape 18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6275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8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5037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559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187"/>
        <p:cNvGrpSpPr/>
        <p:nvPr/>
      </p:nvGrpSpPr>
      <p:grpSpPr>
        <a:xfrm>
          <a:off x="0" y="0"/>
          <a:ext cx="0" cy="0"/>
          <a:chOff x="0" y="0"/>
          <a:chExt cx="0" cy="0"/>
        </a:xfrm>
      </p:grpSpPr>
      <p:pic>
        <p:nvPicPr>
          <p:cNvPr id="2" name="Shape 18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5513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hape 18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5513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9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4275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078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White logo (for photos)">
    <p:spTree>
      <p:nvGrpSpPr>
        <p:cNvPr id="1" name="Shape 191"/>
        <p:cNvGrpSpPr/>
        <p:nvPr/>
      </p:nvGrpSpPr>
      <p:grpSpPr>
        <a:xfrm>
          <a:off x="0" y="0"/>
          <a:ext cx="0" cy="0"/>
          <a:chOff x="0" y="0"/>
          <a:chExt cx="0" cy="0"/>
        </a:xfrm>
      </p:grpSpPr>
      <p:pic>
        <p:nvPicPr>
          <p:cNvPr id="2" name="Shape 192" descr="CfA_logo_reverse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188" y="4589463"/>
            <a:ext cx="9794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hape 19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44751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9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5" y="44751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9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3788" y="43513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193"/>
          <p:cNvSpPr txBox="1">
            <a:spLocks noGrp="1"/>
          </p:cNvSpPr>
          <p:nvPr>
            <p:ph type="sldNum" idx="10"/>
          </p:nvPr>
        </p:nvSpPr>
        <p:spPr bwMode="auto">
          <a:xfrm>
            <a:off x="8556625" y="4749800"/>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49796EC2-8171-4C6E-8707-9114AD37D957}" type="slidenum">
              <a:rPr lang="en-US" altLang="en-US"/>
              <a:pPr/>
              <a:t>‹#›</a:t>
            </a:fld>
            <a:endParaRPr lang="en-US" altLang="en-US"/>
          </a:p>
        </p:txBody>
      </p:sp>
    </p:spTree>
    <p:extLst>
      <p:ext uri="{BB962C8B-B14F-4D97-AF65-F5344CB8AC3E}">
        <p14:creationId xmlns:p14="http://schemas.microsoft.com/office/powerpoint/2010/main" val="3329835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Large text 1">
    <p:spTree>
      <p:nvGrpSpPr>
        <p:cNvPr id="1" name="Shape 197"/>
        <p:cNvGrpSpPr/>
        <p:nvPr/>
      </p:nvGrpSpPr>
      <p:grpSpPr>
        <a:xfrm>
          <a:off x="0" y="0"/>
          <a:ext cx="0" cy="0"/>
          <a:chOff x="0" y="0"/>
          <a:chExt cx="0" cy="0"/>
        </a:xfrm>
      </p:grpSpPr>
      <p:sp>
        <p:nvSpPr>
          <p:cNvPr id="3" name="Shape 199"/>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endParaRPr lang="en-US" altLang="en-US"/>
          </a:p>
        </p:txBody>
      </p:sp>
      <p:pic>
        <p:nvPicPr>
          <p:cNvPr id="4" name="Shape 20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3989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20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3989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20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2751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 name="Shape 198"/>
          <p:cNvSpPr txBox="1">
            <a:spLocks noGrp="1"/>
          </p:cNvSpPr>
          <p:nvPr>
            <p:ph type="title"/>
          </p:nvPr>
        </p:nvSpPr>
        <p:spPr>
          <a:xfrm>
            <a:off x="790625" y="540250"/>
            <a:ext cx="5999100" cy="2432100"/>
          </a:xfrm>
          <a:prstGeom prst="rect">
            <a:avLst/>
          </a:prstGeom>
          <a:noFill/>
          <a:ln>
            <a:noFill/>
          </a:ln>
        </p:spPr>
        <p:txBody>
          <a:bodyPr anchor="t"/>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187827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ank (for screenshots/images) 1">
    <p:spTree>
      <p:nvGrpSpPr>
        <p:cNvPr id="1" name="Shape 203"/>
        <p:cNvGrpSpPr/>
        <p:nvPr/>
      </p:nvGrpSpPr>
      <p:grpSpPr>
        <a:xfrm>
          <a:off x="0" y="0"/>
          <a:ext cx="0" cy="0"/>
          <a:chOff x="0" y="0"/>
          <a:chExt cx="0" cy="0"/>
        </a:xfrm>
      </p:grpSpPr>
      <p:pic>
        <p:nvPicPr>
          <p:cNvPr id="2" name="Shape 20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hape 20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6275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20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5037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44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_2">
    <p:spTree>
      <p:nvGrpSpPr>
        <p:cNvPr id="1" name="Shape 207"/>
        <p:cNvGrpSpPr/>
        <p:nvPr/>
      </p:nvGrpSpPr>
      <p:grpSpPr>
        <a:xfrm>
          <a:off x="0" y="0"/>
          <a:ext cx="0" cy="0"/>
          <a:chOff x="0" y="0"/>
          <a:chExt cx="0" cy="0"/>
        </a:xfrm>
      </p:grpSpPr>
      <p:pic>
        <p:nvPicPr>
          <p:cNvPr id="4" name="Shape 21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21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6275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21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5037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 name="Shape 208"/>
          <p:cNvSpPr txBox="1">
            <a:spLocks noGrp="1"/>
          </p:cNvSpPr>
          <p:nvPr>
            <p:ph type="ctrTitle"/>
          </p:nvPr>
        </p:nvSpPr>
        <p:spPr>
          <a:xfrm>
            <a:off x="311708" y="744575"/>
            <a:ext cx="8520600" cy="2052600"/>
          </a:xfrm>
          <a:prstGeom prst="rect">
            <a:avLst/>
          </a:prstGeom>
        </p:spPr>
        <p:txBody>
          <a:bodyPr/>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09" name="Shape 209"/>
          <p:cNvSpPr txBox="1">
            <a:spLocks noGrp="1"/>
          </p:cNvSpPr>
          <p:nvPr>
            <p:ph type="subTitle" idx="1"/>
          </p:nvPr>
        </p:nvSpPr>
        <p:spPr>
          <a:xfrm>
            <a:off x="311700" y="2834125"/>
            <a:ext cx="8520600" cy="792600"/>
          </a:xfrm>
          <a:prstGeom prst="rect">
            <a:avLst/>
          </a:prstGeom>
        </p:spPr>
        <p:txBody>
          <a:bodyPr/>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7" name="Shape 210"/>
          <p:cNvSpPr txBox="1">
            <a:spLocks noGrp="1"/>
          </p:cNvSpPr>
          <p:nvPr>
            <p:ph type="sldNum" idx="10"/>
          </p:nvPr>
        </p:nvSpPr>
        <p:spPr bwMode="auto">
          <a:xfrm>
            <a:off x="8472488" y="4662488"/>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86F2A842-EDE6-4D07-856E-0ED0C9AB2B40}" type="slidenum">
              <a:rPr lang="en-US" altLang="en-US"/>
              <a:pPr/>
              <a:t>‹#›</a:t>
            </a:fld>
            <a:endParaRPr lang="en-US" altLang="en-US"/>
          </a:p>
        </p:txBody>
      </p:sp>
    </p:spTree>
    <p:extLst>
      <p:ext uri="{BB962C8B-B14F-4D97-AF65-F5344CB8AC3E}">
        <p14:creationId xmlns:p14="http://schemas.microsoft.com/office/powerpoint/2010/main" val="132595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_3">
    <p:spTree>
      <p:nvGrpSpPr>
        <p:cNvPr id="1" name="Shape 214"/>
        <p:cNvGrpSpPr/>
        <p:nvPr/>
      </p:nvGrpSpPr>
      <p:grpSpPr>
        <a:xfrm>
          <a:off x="0" y="0"/>
          <a:ext cx="0" cy="0"/>
          <a:chOff x="0" y="0"/>
          <a:chExt cx="0" cy="0"/>
        </a:xfrm>
      </p:grpSpPr>
      <p:pic>
        <p:nvPicPr>
          <p:cNvPr id="4" name="Shape 21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21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46275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22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788" y="45037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Shape 215"/>
          <p:cNvSpPr txBox="1">
            <a:spLocks noGrp="1"/>
          </p:cNvSpPr>
          <p:nvPr>
            <p:ph type="ctrTitle"/>
          </p:nvPr>
        </p:nvSpPr>
        <p:spPr>
          <a:xfrm>
            <a:off x="311708" y="744575"/>
            <a:ext cx="8520600" cy="2052600"/>
          </a:xfrm>
          <a:prstGeom prst="rect">
            <a:avLst/>
          </a:prstGeom>
        </p:spPr>
        <p:txBody>
          <a:bodyPr/>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16" name="Shape 216"/>
          <p:cNvSpPr txBox="1">
            <a:spLocks noGrp="1"/>
          </p:cNvSpPr>
          <p:nvPr>
            <p:ph type="subTitle" idx="1"/>
          </p:nvPr>
        </p:nvSpPr>
        <p:spPr>
          <a:xfrm>
            <a:off x="311700" y="2834125"/>
            <a:ext cx="8520600" cy="792600"/>
          </a:xfrm>
          <a:prstGeom prst="rect">
            <a:avLst/>
          </a:prstGeom>
        </p:spPr>
        <p:txBody>
          <a:bodyPr/>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7" name="Shape 217"/>
          <p:cNvSpPr txBox="1">
            <a:spLocks noGrp="1"/>
          </p:cNvSpPr>
          <p:nvPr>
            <p:ph type="sldNum" idx="10"/>
          </p:nvPr>
        </p:nvSpPr>
        <p:spPr bwMode="auto">
          <a:xfrm>
            <a:off x="8472488" y="4662488"/>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3EB05351-0609-4B3B-AC2C-E8C69717FF4D}" type="slidenum">
              <a:rPr lang="en-US" altLang="en-US"/>
              <a:pPr/>
              <a:t>‹#›</a:t>
            </a:fld>
            <a:endParaRPr lang="en-US" altLang="en-US"/>
          </a:p>
        </p:txBody>
      </p:sp>
    </p:spTree>
    <p:extLst>
      <p:ext uri="{BB962C8B-B14F-4D97-AF65-F5344CB8AC3E}">
        <p14:creationId xmlns:p14="http://schemas.microsoft.com/office/powerpoint/2010/main" val="1609639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Slide">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685800" y="1597821"/>
            <a:ext cx="7772400" cy="1102500"/>
          </a:xfrm>
          <a:prstGeom prst="rect">
            <a:avLst/>
          </a:prstGeom>
          <a:noFill/>
          <a:ln>
            <a:noFill/>
          </a:ln>
        </p:spPr>
        <p:txBody>
          <a:bodyPr anchor="ctr"/>
          <a:lstStyle>
            <a:lvl1pPr marL="0" marR="0" lvl="0" indent="0" algn="ctr" rtl="0">
              <a:spcBef>
                <a:spcPts val="0"/>
              </a:spcBef>
              <a:buClr>
                <a:srgbClr val="0064A4"/>
              </a:buClr>
              <a:buFont typeface="Arial"/>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223" name="Shape 223"/>
          <p:cNvSpPr txBox="1">
            <a:spLocks noGrp="1"/>
          </p:cNvSpPr>
          <p:nvPr>
            <p:ph type="subTitle" idx="1"/>
          </p:nvPr>
        </p:nvSpPr>
        <p:spPr>
          <a:xfrm>
            <a:off x="1371600" y="2914650"/>
            <a:ext cx="6400800" cy="1314300"/>
          </a:xfrm>
          <a:prstGeom prst="rect">
            <a:avLst/>
          </a:prstGeom>
          <a:noFill/>
          <a:ln>
            <a:noFill/>
          </a:ln>
        </p:spPr>
        <p:txBody>
          <a:bodyPr/>
          <a:lstStyle>
            <a:lvl1pPr marL="0" marR="0" lvl="0" indent="0" algn="ctr" rtl="0">
              <a:spcBef>
                <a:spcPts val="640"/>
              </a:spcBef>
              <a:buClr>
                <a:srgbClr val="A0C3DD"/>
              </a:buClr>
              <a:buFont typeface="Arial"/>
              <a:buNone/>
              <a:defRPr/>
            </a:lvl1pPr>
            <a:lvl2pPr marL="457170" marR="0" lvl="1" indent="-12670" algn="ctr" rtl="0">
              <a:spcBef>
                <a:spcPts val="560"/>
              </a:spcBef>
              <a:buClr>
                <a:srgbClr val="A0C3DD"/>
              </a:buClr>
              <a:buFont typeface="Arial"/>
              <a:buNone/>
              <a:defRPr/>
            </a:lvl2pPr>
            <a:lvl3pPr marL="914341" marR="0" lvl="2" indent="-12641" algn="ctr" rtl="0">
              <a:spcBef>
                <a:spcPts val="480"/>
              </a:spcBef>
              <a:buClr>
                <a:srgbClr val="A0C3DD"/>
              </a:buClr>
              <a:buFont typeface="Arial"/>
              <a:buNone/>
              <a:defRPr/>
            </a:lvl3pPr>
            <a:lvl4pPr marL="1371512" marR="0" lvl="3" indent="-12612" algn="ctr" rtl="0">
              <a:spcBef>
                <a:spcPts val="400"/>
              </a:spcBef>
              <a:buClr>
                <a:srgbClr val="A0C3DD"/>
              </a:buClr>
              <a:buFont typeface="Arial"/>
              <a:buNone/>
              <a:defRPr/>
            </a:lvl4pPr>
            <a:lvl5pPr marL="1828683" marR="0" lvl="4" indent="-12583" algn="ctr" rtl="0">
              <a:spcBef>
                <a:spcPts val="400"/>
              </a:spcBef>
              <a:buClr>
                <a:srgbClr val="A0C3DD"/>
              </a:buClr>
              <a:buFont typeface="Arial"/>
              <a:buNone/>
              <a:defRPr/>
            </a:lvl5pPr>
            <a:lvl6pPr marL="2285854" marR="0" lvl="5" indent="-12553" algn="ctr" rtl="0">
              <a:spcBef>
                <a:spcPts val="400"/>
              </a:spcBef>
              <a:buClr>
                <a:srgbClr val="A0C3DD"/>
              </a:buClr>
              <a:buFont typeface="Arial"/>
              <a:buNone/>
              <a:defRPr/>
            </a:lvl6pPr>
            <a:lvl7pPr marL="2743024" marR="0" lvl="6" indent="-12524" algn="ctr" rtl="0">
              <a:spcBef>
                <a:spcPts val="400"/>
              </a:spcBef>
              <a:buClr>
                <a:srgbClr val="A0C3DD"/>
              </a:buClr>
              <a:buFont typeface="Arial"/>
              <a:buNone/>
              <a:defRPr/>
            </a:lvl7pPr>
            <a:lvl8pPr marL="3200195" marR="0" lvl="7" indent="-12495" algn="ctr" rtl="0">
              <a:spcBef>
                <a:spcPts val="400"/>
              </a:spcBef>
              <a:buClr>
                <a:srgbClr val="A0C3DD"/>
              </a:buClr>
              <a:buFont typeface="Arial"/>
              <a:buNone/>
              <a:defRPr/>
            </a:lvl8pPr>
            <a:lvl9pPr marL="3657366" marR="0" lvl="8" indent="-12466" algn="ctr" rtl="0">
              <a:spcBef>
                <a:spcPts val="400"/>
              </a:spcBef>
              <a:buClr>
                <a:srgbClr val="A0C3DD"/>
              </a:buClr>
              <a:buFont typeface="Arial"/>
              <a:buNone/>
              <a:defRPr/>
            </a:lvl9pPr>
          </a:lstStyle>
          <a:p>
            <a:endParaRPr/>
          </a:p>
        </p:txBody>
      </p:sp>
      <p:sp>
        <p:nvSpPr>
          <p:cNvPr id="4" name="Shape 224"/>
          <p:cNvSpPr txBox="1">
            <a:spLocks noGrp="1"/>
          </p:cNvSpPr>
          <p:nvPr>
            <p:ph type="dt" idx="10"/>
          </p:nvPr>
        </p:nvSpPr>
        <p:spPr bwMode="auto">
          <a:xfrm>
            <a:off x="457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endParaRPr lang="en-US" altLang="en-US"/>
          </a:p>
        </p:txBody>
      </p:sp>
      <p:sp>
        <p:nvSpPr>
          <p:cNvPr id="5" name="Shape 225"/>
          <p:cNvSpPr txBox="1">
            <a:spLocks noGrp="1"/>
          </p:cNvSpPr>
          <p:nvPr>
            <p:ph type="ftr" idx="11"/>
          </p:nvPr>
        </p:nvSpPr>
        <p:spPr bwMode="auto">
          <a:xfrm>
            <a:off x="3124200" y="4767263"/>
            <a:ext cx="2895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a:lvl1pPr>
          </a:lstStyle>
          <a:p>
            <a:endParaRPr lang="en-US" altLang="en-US"/>
          </a:p>
        </p:txBody>
      </p:sp>
      <p:sp>
        <p:nvSpPr>
          <p:cNvPr id="6" name="Shape 226"/>
          <p:cNvSpPr txBox="1">
            <a:spLocks noGrp="1"/>
          </p:cNvSpPr>
          <p:nvPr>
            <p:ph type="sldNum" idx="12"/>
          </p:nvPr>
        </p:nvSpPr>
        <p:spPr bwMode="auto">
          <a:xfrm>
            <a:off x="6553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a:buSzPct val="25000"/>
              <a:defRPr sz="1200">
                <a:solidFill>
                  <a:srgbClr val="0064A4"/>
                </a:solidFill>
              </a:defRPr>
            </a:lvl1pPr>
          </a:lstStyle>
          <a:p>
            <a:fld id="{ED8938D3-960D-489F-B49B-F2EF210179BF}" type="slidenum">
              <a:rPr lang="en-US" altLang="en-US"/>
              <a:pPr/>
              <a:t>‹#›</a:t>
            </a:fld>
            <a:endParaRPr lang="en-US" altLang="en-US"/>
          </a:p>
        </p:txBody>
      </p:sp>
    </p:spTree>
    <p:extLst>
      <p:ext uri="{BB962C8B-B14F-4D97-AF65-F5344CB8AC3E}">
        <p14:creationId xmlns:p14="http://schemas.microsoft.com/office/powerpoint/2010/main" val="2358473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7"/>
        <p:cNvGrpSpPr/>
        <p:nvPr/>
      </p:nvGrpSpPr>
      <p:grpSpPr>
        <a:xfrm>
          <a:off x="0" y="0"/>
          <a:ext cx="0" cy="0"/>
          <a:chOff x="0" y="0"/>
          <a:chExt cx="0" cy="0"/>
        </a:xfrm>
      </p:grpSpPr>
      <p:sp>
        <p:nvSpPr>
          <p:cNvPr id="2" name="Shape 228"/>
          <p:cNvSpPr txBox="1">
            <a:spLocks noGrp="1"/>
          </p:cNvSpPr>
          <p:nvPr>
            <p:ph type="dt" idx="10"/>
          </p:nvPr>
        </p:nvSpPr>
        <p:spPr bwMode="auto">
          <a:xfrm>
            <a:off x="457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endParaRPr lang="en-US" altLang="en-US"/>
          </a:p>
        </p:txBody>
      </p:sp>
      <p:sp>
        <p:nvSpPr>
          <p:cNvPr id="3" name="Shape 229"/>
          <p:cNvSpPr txBox="1">
            <a:spLocks noGrp="1"/>
          </p:cNvSpPr>
          <p:nvPr>
            <p:ph type="ftr" idx="11"/>
          </p:nvPr>
        </p:nvSpPr>
        <p:spPr bwMode="auto">
          <a:xfrm>
            <a:off x="3124200" y="4767263"/>
            <a:ext cx="2895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a:lvl1pPr>
          </a:lstStyle>
          <a:p>
            <a:endParaRPr lang="en-US" altLang="en-US"/>
          </a:p>
        </p:txBody>
      </p:sp>
      <p:sp>
        <p:nvSpPr>
          <p:cNvPr id="4" name="Shape 230"/>
          <p:cNvSpPr txBox="1">
            <a:spLocks noGrp="1"/>
          </p:cNvSpPr>
          <p:nvPr>
            <p:ph type="sldNum" idx="12"/>
          </p:nvPr>
        </p:nvSpPr>
        <p:spPr bwMode="auto">
          <a:xfrm>
            <a:off x="6553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a:buSzPct val="25000"/>
              <a:defRPr sz="1200">
                <a:solidFill>
                  <a:srgbClr val="0064A4"/>
                </a:solidFill>
              </a:defRPr>
            </a:lvl1pPr>
          </a:lstStyle>
          <a:p>
            <a:fld id="{51D8648E-4F2A-466E-9479-4DF2C079A580}" type="slidenum">
              <a:rPr lang="en-US" altLang="en-US"/>
              <a:pPr/>
              <a:t>‹#›</a:t>
            </a:fld>
            <a:endParaRPr lang="en-US" altLang="en-US"/>
          </a:p>
        </p:txBody>
      </p:sp>
    </p:spTree>
    <p:extLst>
      <p:ext uri="{BB962C8B-B14F-4D97-AF65-F5344CB8AC3E}">
        <p14:creationId xmlns:p14="http://schemas.microsoft.com/office/powerpoint/2010/main" val="3182263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722312" y="3305176"/>
            <a:ext cx="7772400" cy="1021500"/>
          </a:xfrm>
          <a:prstGeom prst="rect">
            <a:avLst/>
          </a:prstGeom>
          <a:noFill/>
          <a:ln>
            <a:noFill/>
          </a:ln>
        </p:spPr>
        <p:txBody>
          <a:bodyPr anchor="t"/>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33" name="Shape 233"/>
          <p:cNvSpPr txBox="1">
            <a:spLocks noGrp="1"/>
          </p:cNvSpPr>
          <p:nvPr>
            <p:ph type="body" idx="1"/>
          </p:nvPr>
        </p:nvSpPr>
        <p:spPr>
          <a:xfrm>
            <a:off x="722312" y="2180034"/>
            <a:ext cx="7772400" cy="1125000"/>
          </a:xfrm>
          <a:prstGeom prst="rect">
            <a:avLst/>
          </a:prstGeom>
          <a:noFill/>
          <a:ln>
            <a:noFill/>
          </a:ln>
        </p:spPr>
        <p:txBody>
          <a:bodyPr anchor="b"/>
          <a:lstStyle>
            <a:lvl1pPr marL="0" lvl="0" indent="0" rtl="0">
              <a:spcBef>
                <a:spcPts val="0"/>
              </a:spcBef>
              <a:buClr>
                <a:srgbClr val="A0C3DD"/>
              </a:buClr>
              <a:buFont typeface="Arial"/>
              <a:buNone/>
              <a:defRPr/>
            </a:lvl1pPr>
            <a:lvl2pPr marL="457170" lvl="1" indent="-12670" rtl="0">
              <a:spcBef>
                <a:spcPts val="0"/>
              </a:spcBef>
              <a:buClr>
                <a:srgbClr val="A0C3DD"/>
              </a:buClr>
              <a:buFont typeface="Arial"/>
              <a:buNone/>
              <a:defRPr/>
            </a:lvl2pPr>
            <a:lvl3pPr marL="914341" lvl="2" indent="-12641" rtl="0">
              <a:spcBef>
                <a:spcPts val="0"/>
              </a:spcBef>
              <a:buClr>
                <a:srgbClr val="A0C3DD"/>
              </a:buClr>
              <a:buFont typeface="Arial"/>
              <a:buNone/>
              <a:defRPr/>
            </a:lvl3pPr>
            <a:lvl4pPr marL="1371512" lvl="3" indent="-12612" rtl="0">
              <a:spcBef>
                <a:spcPts val="0"/>
              </a:spcBef>
              <a:buClr>
                <a:srgbClr val="A0C3DD"/>
              </a:buClr>
              <a:buFont typeface="Arial"/>
              <a:buNone/>
              <a:defRPr/>
            </a:lvl4pPr>
            <a:lvl5pPr marL="1828683" lvl="4" indent="-12583" rtl="0">
              <a:spcBef>
                <a:spcPts val="0"/>
              </a:spcBef>
              <a:buClr>
                <a:srgbClr val="A0C3DD"/>
              </a:buClr>
              <a:buFont typeface="Arial"/>
              <a:buNone/>
              <a:defRPr/>
            </a:lvl5pPr>
            <a:lvl6pPr marL="2285854" lvl="5" indent="-12553" rtl="0">
              <a:spcBef>
                <a:spcPts val="0"/>
              </a:spcBef>
              <a:buClr>
                <a:srgbClr val="A0C3DD"/>
              </a:buClr>
              <a:buFont typeface="Arial"/>
              <a:buNone/>
              <a:defRPr/>
            </a:lvl6pPr>
            <a:lvl7pPr marL="2743024" lvl="6" indent="-12524" rtl="0">
              <a:spcBef>
                <a:spcPts val="0"/>
              </a:spcBef>
              <a:buClr>
                <a:srgbClr val="A0C3DD"/>
              </a:buClr>
              <a:buFont typeface="Arial"/>
              <a:buNone/>
              <a:defRPr/>
            </a:lvl7pPr>
            <a:lvl8pPr marL="3200195" lvl="7" indent="-12495" rtl="0">
              <a:spcBef>
                <a:spcPts val="0"/>
              </a:spcBef>
              <a:buClr>
                <a:srgbClr val="A0C3DD"/>
              </a:buClr>
              <a:buFont typeface="Arial"/>
              <a:buNone/>
              <a:defRPr/>
            </a:lvl8pPr>
            <a:lvl9pPr marL="3657366" lvl="8" indent="-12466" rtl="0">
              <a:spcBef>
                <a:spcPts val="0"/>
              </a:spcBef>
              <a:buClr>
                <a:srgbClr val="A0C3DD"/>
              </a:buClr>
              <a:buFont typeface="Arial"/>
              <a:buNone/>
              <a:defRPr/>
            </a:lvl9pPr>
          </a:lstStyle>
          <a:p>
            <a:endParaRPr/>
          </a:p>
        </p:txBody>
      </p:sp>
      <p:sp>
        <p:nvSpPr>
          <p:cNvPr id="4" name="Shape 234"/>
          <p:cNvSpPr txBox="1">
            <a:spLocks noGrp="1"/>
          </p:cNvSpPr>
          <p:nvPr>
            <p:ph type="dt" idx="10"/>
          </p:nvPr>
        </p:nvSpPr>
        <p:spPr bwMode="auto">
          <a:xfrm>
            <a:off x="457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endParaRPr lang="en-US" altLang="en-US"/>
          </a:p>
        </p:txBody>
      </p:sp>
      <p:sp>
        <p:nvSpPr>
          <p:cNvPr id="5" name="Shape 235"/>
          <p:cNvSpPr txBox="1">
            <a:spLocks noGrp="1"/>
          </p:cNvSpPr>
          <p:nvPr>
            <p:ph type="ftr" idx="11"/>
          </p:nvPr>
        </p:nvSpPr>
        <p:spPr bwMode="auto">
          <a:xfrm>
            <a:off x="3124200" y="4767263"/>
            <a:ext cx="2895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a:lvl1pPr>
          </a:lstStyle>
          <a:p>
            <a:endParaRPr lang="en-US" altLang="en-US"/>
          </a:p>
        </p:txBody>
      </p:sp>
      <p:sp>
        <p:nvSpPr>
          <p:cNvPr id="6" name="Shape 236"/>
          <p:cNvSpPr txBox="1">
            <a:spLocks noGrp="1"/>
          </p:cNvSpPr>
          <p:nvPr>
            <p:ph type="sldNum" idx="12"/>
          </p:nvPr>
        </p:nvSpPr>
        <p:spPr bwMode="auto">
          <a:xfrm>
            <a:off x="6553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a:buSzPct val="25000"/>
              <a:defRPr sz="1200">
                <a:solidFill>
                  <a:srgbClr val="0064A4"/>
                </a:solidFill>
              </a:defRPr>
            </a:lvl1pPr>
          </a:lstStyle>
          <a:p>
            <a:fld id="{43D7802E-6FAA-4A29-B91C-DFEFBFB764CA}" type="slidenum">
              <a:rPr lang="en-US" altLang="en-US"/>
              <a:pPr/>
              <a:t>‹#›</a:t>
            </a:fld>
            <a:endParaRPr lang="en-US" altLang="en-US"/>
          </a:p>
        </p:txBody>
      </p:sp>
    </p:spTree>
    <p:extLst>
      <p:ext uri="{BB962C8B-B14F-4D97-AF65-F5344CB8AC3E}">
        <p14:creationId xmlns:p14="http://schemas.microsoft.com/office/powerpoint/2010/main" val="412322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43"/>
        <p:cNvGrpSpPr/>
        <p:nvPr/>
      </p:nvGrpSpPr>
      <p:grpSpPr>
        <a:xfrm>
          <a:off x="0" y="0"/>
          <a:ext cx="0" cy="0"/>
          <a:chOff x="0" y="0"/>
          <a:chExt cx="0" cy="0"/>
        </a:xfrm>
      </p:grpSpPr>
      <p:pic>
        <p:nvPicPr>
          <p:cNvPr id="3" name="Shape 4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Shape 44"/>
          <p:cNvSpPr txBox="1">
            <a:spLocks noGrp="1"/>
          </p:cNvSpPr>
          <p:nvPr>
            <p:ph type="title"/>
          </p:nvPr>
        </p:nvSpPr>
        <p:spPr>
          <a:xfrm>
            <a:off x="490250" y="450150"/>
            <a:ext cx="6367800" cy="4090800"/>
          </a:xfrm>
          <a:prstGeom prst="rect">
            <a:avLst/>
          </a:prstGeom>
        </p:spPr>
        <p:txBody>
          <a:bodyPr anchor="ctr"/>
          <a:lstStyle>
            <a:lvl1pPr lvl="0">
              <a:spcBef>
                <a:spcPts val="0"/>
              </a:spcBef>
              <a:buSzPct val="100000"/>
              <a:buFont typeface="Source Sans Pro"/>
              <a:defRPr sz="4800">
                <a:latin typeface="Source Sans Pro"/>
                <a:ea typeface="Source Sans Pro"/>
                <a:cs typeface="Source Sans Pro"/>
                <a:sym typeface="Source Sans Pro"/>
              </a:defRPr>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4" name="Shape 45"/>
          <p:cNvSpPr txBox="1">
            <a:spLocks noGrp="1"/>
          </p:cNvSpPr>
          <p:nvPr>
            <p:ph type="sldNum" idx="10"/>
          </p:nvPr>
        </p:nvSpPr>
        <p:spPr/>
        <p:txBody>
          <a:bodyPr/>
          <a:lstStyle>
            <a:lvl1pPr algn="l">
              <a:defRPr sz="1400">
                <a:solidFill>
                  <a:srgbClr val="000000"/>
                </a:solidFill>
              </a:defRPr>
            </a:lvl1pPr>
          </a:lstStyle>
          <a:p>
            <a:fld id="{9A6646B4-E013-4638-9494-0CFFB63AB040}" type="slidenum">
              <a:rPr lang="en-US" altLang="en-US"/>
              <a:pPr/>
              <a:t>‹#›</a:t>
            </a:fld>
            <a:endParaRPr lang="en-US" altLang="en-US"/>
          </a:p>
        </p:txBody>
      </p:sp>
    </p:spTree>
    <p:extLst>
      <p:ext uri="{BB962C8B-B14F-4D97-AF65-F5344CB8AC3E}">
        <p14:creationId xmlns:p14="http://schemas.microsoft.com/office/powerpoint/2010/main" val="13450694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_5">
    <p:spTree>
      <p:nvGrpSpPr>
        <p:cNvPr id="1" name="Shape 237"/>
        <p:cNvGrpSpPr/>
        <p:nvPr/>
      </p:nvGrpSpPr>
      <p:grpSpPr>
        <a:xfrm>
          <a:off x="0" y="0"/>
          <a:ext cx="0" cy="0"/>
          <a:chOff x="0" y="0"/>
          <a:chExt cx="0" cy="0"/>
        </a:xfrm>
      </p:grpSpPr>
      <p:sp>
        <p:nvSpPr>
          <p:cNvPr id="238" name="Shape 238"/>
          <p:cNvSpPr txBox="1">
            <a:spLocks noGrp="1"/>
          </p:cNvSpPr>
          <p:nvPr>
            <p:ph type="ctrTitle"/>
          </p:nvPr>
        </p:nvSpPr>
        <p:spPr>
          <a:xfrm>
            <a:off x="311708" y="744575"/>
            <a:ext cx="8520600" cy="2052600"/>
          </a:xfrm>
          <a:prstGeom prst="rect">
            <a:avLst/>
          </a:prstGeom>
        </p:spPr>
        <p:txBody>
          <a:bodyPr/>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39" name="Shape 239"/>
          <p:cNvSpPr txBox="1">
            <a:spLocks noGrp="1"/>
          </p:cNvSpPr>
          <p:nvPr>
            <p:ph type="subTitle" idx="1"/>
          </p:nvPr>
        </p:nvSpPr>
        <p:spPr>
          <a:xfrm>
            <a:off x="311700" y="2834125"/>
            <a:ext cx="8520600" cy="792600"/>
          </a:xfrm>
          <a:prstGeom prst="rect">
            <a:avLst/>
          </a:prstGeom>
        </p:spPr>
        <p:txBody>
          <a:bodyPr/>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4" name="Shape 240"/>
          <p:cNvSpPr txBox="1">
            <a:spLocks noGrp="1"/>
          </p:cNvSpPr>
          <p:nvPr>
            <p:ph type="sldNum" idx="10"/>
          </p:nvPr>
        </p:nvSpPr>
        <p:spPr bwMode="auto">
          <a:xfrm>
            <a:off x="8472488" y="4662488"/>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7AA9124B-2343-425E-BCD2-48436C844E72}" type="slidenum">
              <a:rPr lang="en-US" altLang="en-US"/>
              <a:pPr/>
              <a:t>‹#›</a:t>
            </a:fld>
            <a:endParaRPr lang="en-US" altLang="en-US"/>
          </a:p>
        </p:txBody>
      </p:sp>
    </p:spTree>
    <p:extLst>
      <p:ext uri="{BB962C8B-B14F-4D97-AF65-F5344CB8AC3E}">
        <p14:creationId xmlns:p14="http://schemas.microsoft.com/office/powerpoint/2010/main" val="17035724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_6">
    <p:spTree>
      <p:nvGrpSpPr>
        <p:cNvPr id="1" name="Shape 241"/>
        <p:cNvGrpSpPr/>
        <p:nvPr/>
      </p:nvGrpSpPr>
      <p:grpSpPr>
        <a:xfrm>
          <a:off x="0" y="0"/>
          <a:ext cx="0" cy="0"/>
          <a:chOff x="0" y="0"/>
          <a:chExt cx="0" cy="0"/>
        </a:xfrm>
      </p:grpSpPr>
      <p:sp>
        <p:nvSpPr>
          <p:cNvPr id="242" name="Shape 242"/>
          <p:cNvSpPr txBox="1">
            <a:spLocks noGrp="1"/>
          </p:cNvSpPr>
          <p:nvPr>
            <p:ph type="ctrTitle"/>
          </p:nvPr>
        </p:nvSpPr>
        <p:spPr>
          <a:xfrm>
            <a:off x="311708" y="744575"/>
            <a:ext cx="8520600" cy="2052600"/>
          </a:xfrm>
          <a:prstGeom prst="rect">
            <a:avLst/>
          </a:prstGeom>
        </p:spPr>
        <p:txBody>
          <a:bodyPr/>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43" name="Shape 243"/>
          <p:cNvSpPr txBox="1">
            <a:spLocks noGrp="1"/>
          </p:cNvSpPr>
          <p:nvPr>
            <p:ph type="subTitle" idx="1"/>
          </p:nvPr>
        </p:nvSpPr>
        <p:spPr>
          <a:xfrm>
            <a:off x="311700" y="2834125"/>
            <a:ext cx="8520600" cy="792600"/>
          </a:xfrm>
          <a:prstGeom prst="rect">
            <a:avLst/>
          </a:prstGeom>
        </p:spPr>
        <p:txBody>
          <a:bodyPr/>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4" name="Shape 244"/>
          <p:cNvSpPr txBox="1">
            <a:spLocks noGrp="1"/>
          </p:cNvSpPr>
          <p:nvPr>
            <p:ph type="sldNum" idx="10"/>
          </p:nvPr>
        </p:nvSpPr>
        <p:spPr bwMode="auto">
          <a:xfrm>
            <a:off x="8472488" y="4662488"/>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ACB9CEAE-4DCB-49ED-913A-7F0B544DF02A}" type="slidenum">
              <a:rPr lang="en-US" altLang="en-US"/>
              <a:pPr/>
              <a:t>‹#›</a:t>
            </a:fld>
            <a:endParaRPr lang="en-US" altLang="en-US"/>
          </a:p>
        </p:txBody>
      </p:sp>
    </p:spTree>
    <p:extLst>
      <p:ext uri="{BB962C8B-B14F-4D97-AF65-F5344CB8AC3E}">
        <p14:creationId xmlns:p14="http://schemas.microsoft.com/office/powerpoint/2010/main" val="558238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248"/>
        <p:cNvGrpSpPr/>
        <p:nvPr/>
      </p:nvGrpSpPr>
      <p:grpSpPr>
        <a:xfrm>
          <a:off x="0" y="0"/>
          <a:ext cx="0" cy="0"/>
          <a:chOff x="0" y="0"/>
          <a:chExt cx="0" cy="0"/>
        </a:xfrm>
      </p:grpSpPr>
      <p:pic>
        <p:nvPicPr>
          <p:cNvPr id="3" name="Shape 249" descr="CfA_logo_reverse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9463"/>
            <a:ext cx="7921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 name="Shape 250"/>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8416492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251"/>
        <p:cNvGrpSpPr/>
        <p:nvPr/>
      </p:nvGrpSpPr>
      <p:grpSpPr>
        <a:xfrm>
          <a:off x="0" y="0"/>
          <a:ext cx="0" cy="0"/>
          <a:chOff x="0" y="0"/>
          <a:chExt cx="0" cy="0"/>
        </a:xfrm>
      </p:grpSpPr>
      <p:pic>
        <p:nvPicPr>
          <p:cNvPr id="3" name="Shape 253" descr="CfA_logo_reverse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9463"/>
            <a:ext cx="7921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 name="Shape 252"/>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39354514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254"/>
        <p:cNvGrpSpPr/>
        <p:nvPr/>
      </p:nvGrpSpPr>
      <p:grpSpPr>
        <a:xfrm>
          <a:off x="0" y="0"/>
          <a:ext cx="0" cy="0"/>
          <a:chOff x="0" y="0"/>
          <a:chExt cx="0" cy="0"/>
        </a:xfrm>
      </p:grpSpPr>
      <p:pic>
        <p:nvPicPr>
          <p:cNvPr id="3" name="Shape 256" descr="CfA_logo_reverse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9463"/>
            <a:ext cx="7921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 name="Shape 255"/>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11784194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257"/>
        <p:cNvGrpSpPr/>
        <p:nvPr/>
      </p:nvGrpSpPr>
      <p:grpSpPr>
        <a:xfrm>
          <a:off x="0" y="0"/>
          <a:ext cx="0" cy="0"/>
          <a:chOff x="0" y="0"/>
          <a:chExt cx="0" cy="0"/>
        </a:xfrm>
      </p:grpSpPr>
      <p:pic>
        <p:nvPicPr>
          <p:cNvPr id="3" name="Shape 259" descr="CfA_logo_reverse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9463"/>
            <a:ext cx="7921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 name="Shape 258"/>
          <p:cNvSpPr txBox="1">
            <a:spLocks noGrp="1"/>
          </p:cNvSpPr>
          <p:nvPr>
            <p:ph type="ctrTitle"/>
          </p:nvPr>
        </p:nvSpPr>
        <p:spPr>
          <a:xfrm>
            <a:off x="685800" y="897556"/>
            <a:ext cx="7772400" cy="2156100"/>
          </a:xfrm>
          <a:prstGeom prst="rect">
            <a:avLst/>
          </a:prstGeom>
        </p:spPr>
        <p:txBody>
          <a:bodyPr anchor="t"/>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3995430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60"/>
        <p:cNvGrpSpPr/>
        <p:nvPr/>
      </p:nvGrpSpPr>
      <p:grpSpPr>
        <a:xfrm>
          <a:off x="0" y="0"/>
          <a:ext cx="0" cy="0"/>
          <a:chOff x="0" y="0"/>
          <a:chExt cx="0" cy="0"/>
        </a:xfrm>
      </p:grpSpPr>
      <p:sp>
        <p:nvSpPr>
          <p:cNvPr id="4" name="Shape 263"/>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61" name="Shape 261"/>
          <p:cNvSpPr txBox="1">
            <a:spLocks noGrp="1"/>
          </p:cNvSpPr>
          <p:nvPr>
            <p:ph type="title"/>
          </p:nvPr>
        </p:nvSpPr>
        <p:spPr>
          <a:xfrm>
            <a:off x="457200" y="159253"/>
            <a:ext cx="8229600" cy="857400"/>
          </a:xfrm>
          <a:prstGeom prst="rect">
            <a:avLst/>
          </a:prstGeom>
        </p:spPr>
        <p:txBody>
          <a:bodyPr/>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2" name="Shape 262"/>
          <p:cNvSpPr txBox="1">
            <a:spLocks noGrp="1"/>
          </p:cNvSpPr>
          <p:nvPr>
            <p:ph type="body" idx="1"/>
          </p:nvPr>
        </p:nvSpPr>
        <p:spPr>
          <a:xfrm>
            <a:off x="1030700" y="971550"/>
            <a:ext cx="7656000" cy="3725700"/>
          </a:xfrm>
          <a:prstGeom prst="rect">
            <a:avLst/>
          </a:prstGeom>
        </p:spPr>
        <p:txBody>
          <a:bodyPr/>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Tree>
    <p:extLst>
      <p:ext uri="{BB962C8B-B14F-4D97-AF65-F5344CB8AC3E}">
        <p14:creationId xmlns:p14="http://schemas.microsoft.com/office/powerpoint/2010/main" val="19332958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Large text">
    <p:spTree>
      <p:nvGrpSpPr>
        <p:cNvPr id="1" name="Shape 264"/>
        <p:cNvGrpSpPr/>
        <p:nvPr/>
      </p:nvGrpSpPr>
      <p:grpSpPr>
        <a:xfrm>
          <a:off x="0" y="0"/>
          <a:ext cx="0" cy="0"/>
          <a:chOff x="0" y="0"/>
          <a:chExt cx="0" cy="0"/>
        </a:xfrm>
      </p:grpSpPr>
      <p:pic>
        <p:nvPicPr>
          <p:cNvPr id="3" name="Shape 266" descr="CfA_logo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7875"/>
            <a:ext cx="7937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267"/>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65" name="Shape 265"/>
          <p:cNvSpPr txBox="1">
            <a:spLocks noGrp="1"/>
          </p:cNvSpPr>
          <p:nvPr>
            <p:ph type="title"/>
          </p:nvPr>
        </p:nvSpPr>
        <p:spPr>
          <a:xfrm>
            <a:off x="790625" y="540250"/>
            <a:ext cx="5999100" cy="2432100"/>
          </a:xfrm>
          <a:prstGeom prst="rect">
            <a:avLst/>
          </a:prstGeom>
        </p:spPr>
        <p:txBody>
          <a:bodyPr anchor="t"/>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spTree>
    <p:extLst>
      <p:ext uri="{BB962C8B-B14F-4D97-AF65-F5344CB8AC3E}">
        <p14:creationId xmlns:p14="http://schemas.microsoft.com/office/powerpoint/2010/main" val="706865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268"/>
        <p:cNvGrpSpPr/>
        <p:nvPr/>
      </p:nvGrpSpPr>
      <p:grpSpPr>
        <a:xfrm>
          <a:off x="0" y="0"/>
          <a:ext cx="0" cy="0"/>
          <a:chOff x="0" y="0"/>
          <a:chExt cx="0" cy="0"/>
        </a:xfrm>
      </p:grpSpPr>
      <p:pic>
        <p:nvPicPr>
          <p:cNvPr id="2" name="Shape 269" descr="CfA_logo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7875"/>
            <a:ext cx="7937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270"/>
          <p:cNvSpPr>
            <a:spLocks noChangeArrowheads="1"/>
          </p:cNvSpPr>
          <p:nvPr/>
        </p:nvSpPr>
        <p:spPr bwMode="auto">
          <a:xfrm>
            <a:off x="-42863" y="5014913"/>
            <a:ext cx="9229726" cy="128587"/>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803549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Logo Only">
    <p:spTree>
      <p:nvGrpSpPr>
        <p:cNvPr id="1" name="Shape 271"/>
        <p:cNvGrpSpPr/>
        <p:nvPr/>
      </p:nvGrpSpPr>
      <p:grpSpPr>
        <a:xfrm>
          <a:off x="0" y="0"/>
          <a:ext cx="0" cy="0"/>
          <a:chOff x="0" y="0"/>
          <a:chExt cx="0" cy="0"/>
        </a:xfrm>
      </p:grpSpPr>
      <p:pic>
        <p:nvPicPr>
          <p:cNvPr id="2" name="Shape 272" descr="CfA_logo_lg.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513" y="4587875"/>
            <a:ext cx="7937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72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7"/>
        <p:cNvGrpSpPr/>
        <p:nvPr/>
      </p:nvGrpSpPr>
      <p:grpSpPr>
        <a:xfrm>
          <a:off x="0" y="0"/>
          <a:ext cx="0" cy="0"/>
          <a:chOff x="0" y="0"/>
          <a:chExt cx="0" cy="0"/>
        </a:xfrm>
      </p:grpSpPr>
      <p:sp>
        <p:nvSpPr>
          <p:cNvPr id="5" name="Shape 48"/>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49" name="Shape 49"/>
          <p:cNvSpPr txBox="1">
            <a:spLocks noGrp="1"/>
          </p:cNvSpPr>
          <p:nvPr>
            <p:ph type="title"/>
          </p:nvPr>
        </p:nvSpPr>
        <p:spPr>
          <a:xfrm>
            <a:off x="265500" y="1233175"/>
            <a:ext cx="4045200" cy="1482300"/>
          </a:xfrm>
          <a:prstGeom prst="rect">
            <a:avLst/>
          </a:prstGeom>
        </p:spPr>
        <p:txBody>
          <a:bodyPr anchor="b"/>
          <a:lstStyle>
            <a:lvl1pPr lvl="0" algn="ctr">
              <a:spcBef>
                <a:spcPts val="0"/>
              </a:spcBef>
              <a:buSzPct val="100000"/>
              <a:buFont typeface="Source Sans Pro"/>
              <a:defRPr sz="4200">
                <a:latin typeface="Source Sans Pro"/>
                <a:ea typeface="Source Sans Pro"/>
                <a:cs typeface="Source Sans Pro"/>
                <a:sym typeface="Source Sans Pro"/>
              </a:defRPr>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50" name="Shape 50"/>
          <p:cNvSpPr txBox="1">
            <a:spLocks noGrp="1"/>
          </p:cNvSpPr>
          <p:nvPr>
            <p:ph type="subTitle" idx="1"/>
          </p:nvPr>
        </p:nvSpPr>
        <p:spPr>
          <a:xfrm>
            <a:off x="265500" y="2803075"/>
            <a:ext cx="4045200" cy="1235100"/>
          </a:xfrm>
          <a:prstGeom prst="rect">
            <a:avLst/>
          </a:prstGeom>
        </p:spPr>
        <p:txBody>
          <a:bodyPr/>
          <a:lstStyle>
            <a:lvl1pPr lvl="0" algn="ctr">
              <a:lnSpc>
                <a:spcPct val="100000"/>
              </a:lnSpc>
              <a:spcBef>
                <a:spcPts val="0"/>
              </a:spcBef>
              <a:spcAft>
                <a:spcPts val="0"/>
              </a:spcAft>
              <a:buSzPct val="100000"/>
              <a:buFont typeface="Source Sans Pro"/>
              <a:buNone/>
              <a:defRPr sz="2100">
                <a:latin typeface="Source Sans Pro"/>
                <a:ea typeface="Source Sans Pro"/>
                <a:cs typeface="Source Sans Pro"/>
                <a:sym typeface="Source Sans Pro"/>
              </a:defRPr>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1" name="Shape 51"/>
          <p:cNvSpPr txBox="1">
            <a:spLocks noGrp="1"/>
          </p:cNvSpPr>
          <p:nvPr>
            <p:ph type="body" idx="2"/>
          </p:nvPr>
        </p:nvSpPr>
        <p:spPr>
          <a:xfrm>
            <a:off x="4939500" y="724075"/>
            <a:ext cx="3837000" cy="3695100"/>
          </a:xfrm>
          <a:prstGeom prst="rect">
            <a:avLst/>
          </a:prstGeom>
        </p:spPr>
        <p:txBody>
          <a:bodyPr anchor="ctr"/>
          <a:lstStyle>
            <a:lvl1pPr lvl="0">
              <a:spcBef>
                <a:spcPts val="0"/>
              </a:spcBef>
              <a:buFont typeface="Source Sans Pro"/>
              <a:defRPr>
                <a:latin typeface="Source Sans Pro"/>
                <a:ea typeface="Source Sans Pro"/>
                <a:cs typeface="Source Sans Pro"/>
                <a:sym typeface="Source Sans Pro"/>
              </a:defRPr>
            </a:lvl1pPr>
            <a:lvl2pPr lvl="1">
              <a:spcBef>
                <a:spcPts val="0"/>
              </a:spcBef>
              <a:buFont typeface="Source Sans Pro"/>
              <a:defRPr>
                <a:latin typeface="Source Sans Pro"/>
                <a:ea typeface="Source Sans Pro"/>
                <a:cs typeface="Source Sans Pro"/>
                <a:sym typeface="Source Sans Pro"/>
              </a:defRPr>
            </a:lvl2pPr>
            <a:lvl3pPr lvl="2">
              <a:spcBef>
                <a:spcPts val="0"/>
              </a:spcBef>
              <a:buFont typeface="Source Sans Pro"/>
              <a:defRPr>
                <a:latin typeface="Source Sans Pro"/>
                <a:ea typeface="Source Sans Pro"/>
                <a:cs typeface="Source Sans Pro"/>
                <a:sym typeface="Source Sans Pro"/>
              </a:defRPr>
            </a:lvl3pPr>
            <a:lvl4pPr lvl="3">
              <a:spcBef>
                <a:spcPts val="0"/>
              </a:spcBef>
              <a:buFont typeface="Source Sans Pro"/>
              <a:defRPr>
                <a:latin typeface="Source Sans Pro"/>
                <a:ea typeface="Source Sans Pro"/>
                <a:cs typeface="Source Sans Pro"/>
                <a:sym typeface="Source Sans Pro"/>
              </a:defRPr>
            </a:lvl4pPr>
            <a:lvl5pPr lvl="4">
              <a:spcBef>
                <a:spcPts val="0"/>
              </a:spcBef>
              <a:buFont typeface="Source Sans Pro"/>
              <a:defRPr>
                <a:latin typeface="Source Sans Pro"/>
                <a:ea typeface="Source Sans Pro"/>
                <a:cs typeface="Source Sans Pro"/>
                <a:sym typeface="Source Sans Pro"/>
              </a:defRPr>
            </a:lvl5pPr>
            <a:lvl6pPr lvl="5">
              <a:spcBef>
                <a:spcPts val="0"/>
              </a:spcBef>
              <a:buFont typeface="Source Sans Pro"/>
              <a:defRPr>
                <a:latin typeface="Source Sans Pro"/>
                <a:ea typeface="Source Sans Pro"/>
                <a:cs typeface="Source Sans Pro"/>
                <a:sym typeface="Source Sans Pro"/>
              </a:defRPr>
            </a:lvl6pPr>
            <a:lvl7pPr lvl="6">
              <a:spcBef>
                <a:spcPts val="0"/>
              </a:spcBef>
              <a:buFont typeface="Source Sans Pro"/>
              <a:defRPr>
                <a:latin typeface="Source Sans Pro"/>
                <a:ea typeface="Source Sans Pro"/>
                <a:cs typeface="Source Sans Pro"/>
                <a:sym typeface="Source Sans Pro"/>
              </a:defRPr>
            </a:lvl7pPr>
            <a:lvl8pPr lvl="7">
              <a:spcBef>
                <a:spcPts val="0"/>
              </a:spcBef>
              <a:buFont typeface="Source Sans Pro"/>
              <a:defRPr>
                <a:latin typeface="Source Sans Pro"/>
                <a:ea typeface="Source Sans Pro"/>
                <a:cs typeface="Source Sans Pro"/>
                <a:sym typeface="Source Sans Pro"/>
              </a:defRPr>
            </a:lvl8pPr>
            <a:lvl9pPr lvl="8">
              <a:spcBef>
                <a:spcPts val="0"/>
              </a:spcBef>
              <a:buFont typeface="Source Sans Pro"/>
              <a:defRPr>
                <a:latin typeface="Source Sans Pro"/>
                <a:ea typeface="Source Sans Pro"/>
                <a:cs typeface="Source Sans Pro"/>
                <a:sym typeface="Source Sans Pro"/>
              </a:defRPr>
            </a:lvl9pPr>
          </a:lstStyle>
          <a:p>
            <a:endParaRPr/>
          </a:p>
        </p:txBody>
      </p:sp>
      <p:sp>
        <p:nvSpPr>
          <p:cNvPr id="6" name="Shape 52"/>
          <p:cNvSpPr txBox="1">
            <a:spLocks noGrp="1"/>
          </p:cNvSpPr>
          <p:nvPr>
            <p:ph type="sldNum" idx="10"/>
          </p:nvPr>
        </p:nvSpPr>
        <p:spPr/>
        <p:txBody>
          <a:bodyPr/>
          <a:lstStyle>
            <a:lvl1pPr algn="l">
              <a:defRPr sz="1400">
                <a:solidFill>
                  <a:srgbClr val="000000"/>
                </a:solidFill>
              </a:defRPr>
            </a:lvl1pPr>
          </a:lstStyle>
          <a:p>
            <a:fld id="{F6CF3B22-F27A-4DDF-BCAE-241D2C3E6237}" type="slidenum">
              <a:rPr lang="en-US" altLang="en-US"/>
              <a:pPr/>
              <a:t>‹#›</a:t>
            </a:fld>
            <a:endParaRPr lang="en-US" altLang="en-US"/>
          </a:p>
        </p:txBody>
      </p:sp>
    </p:spTree>
    <p:extLst>
      <p:ext uri="{BB962C8B-B14F-4D97-AF65-F5344CB8AC3E}">
        <p14:creationId xmlns:p14="http://schemas.microsoft.com/office/powerpoint/2010/main" val="35091843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273"/>
        <p:cNvGrpSpPr/>
        <p:nvPr/>
      </p:nvGrpSpPr>
      <p:grpSpPr>
        <a:xfrm>
          <a:off x="0" y="0"/>
          <a:ext cx="0" cy="0"/>
          <a:chOff x="0" y="0"/>
          <a:chExt cx="0" cy="0"/>
        </a:xfrm>
      </p:grpSpPr>
    </p:spTree>
    <p:extLst>
      <p:ext uri="{BB962C8B-B14F-4D97-AF65-F5344CB8AC3E}">
        <p14:creationId xmlns:p14="http://schemas.microsoft.com/office/powerpoint/2010/main" val="1821121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_2">
    <p:spTree>
      <p:nvGrpSpPr>
        <p:cNvPr id="1" name="Shape 274"/>
        <p:cNvGrpSpPr/>
        <p:nvPr/>
      </p:nvGrpSpPr>
      <p:grpSpPr>
        <a:xfrm>
          <a:off x="0" y="0"/>
          <a:ext cx="0" cy="0"/>
          <a:chOff x="0" y="0"/>
          <a:chExt cx="0" cy="0"/>
        </a:xfrm>
      </p:grpSpPr>
      <p:sp>
        <p:nvSpPr>
          <p:cNvPr id="275" name="Shape 275"/>
          <p:cNvSpPr txBox="1">
            <a:spLocks noGrp="1"/>
          </p:cNvSpPr>
          <p:nvPr>
            <p:ph type="ctrTitle"/>
          </p:nvPr>
        </p:nvSpPr>
        <p:spPr>
          <a:xfrm>
            <a:off x="311708" y="744575"/>
            <a:ext cx="8520600" cy="2052600"/>
          </a:xfrm>
          <a:prstGeom prst="rect">
            <a:avLst/>
          </a:prstGeom>
        </p:spPr>
        <p:txBody>
          <a:bodyPr/>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76" name="Shape 276"/>
          <p:cNvSpPr txBox="1">
            <a:spLocks noGrp="1"/>
          </p:cNvSpPr>
          <p:nvPr>
            <p:ph type="subTitle" idx="1"/>
          </p:nvPr>
        </p:nvSpPr>
        <p:spPr>
          <a:xfrm>
            <a:off x="311700" y="2834125"/>
            <a:ext cx="8520600" cy="792600"/>
          </a:xfrm>
          <a:prstGeom prst="rect">
            <a:avLst/>
          </a:prstGeom>
        </p:spPr>
        <p:txBody>
          <a:bodyPr/>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4" name="Shape 277"/>
          <p:cNvSpPr txBox="1">
            <a:spLocks noGrp="1"/>
          </p:cNvSpPr>
          <p:nvPr>
            <p:ph type="sldNum" idx="10"/>
          </p:nvPr>
        </p:nvSpPr>
        <p:spPr bwMode="auto">
          <a:xfrm>
            <a:off x="8472488" y="4662488"/>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3A28D11F-562E-4510-93D9-05B4CDB69170}" type="slidenum">
              <a:rPr lang="en-US" altLang="en-US"/>
              <a:pPr/>
              <a:t>‹#›</a:t>
            </a:fld>
            <a:endParaRPr lang="en-US" altLang="en-US"/>
          </a:p>
        </p:txBody>
      </p:sp>
    </p:spTree>
    <p:extLst>
      <p:ext uri="{BB962C8B-B14F-4D97-AF65-F5344CB8AC3E}">
        <p14:creationId xmlns:p14="http://schemas.microsoft.com/office/powerpoint/2010/main" val="7418034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_3">
    <p:spTree>
      <p:nvGrpSpPr>
        <p:cNvPr id="1" name="Shape 278"/>
        <p:cNvGrpSpPr/>
        <p:nvPr/>
      </p:nvGrpSpPr>
      <p:grpSpPr>
        <a:xfrm>
          <a:off x="0" y="0"/>
          <a:ext cx="0" cy="0"/>
          <a:chOff x="0" y="0"/>
          <a:chExt cx="0" cy="0"/>
        </a:xfrm>
      </p:grpSpPr>
      <p:sp>
        <p:nvSpPr>
          <p:cNvPr id="279" name="Shape 279"/>
          <p:cNvSpPr txBox="1">
            <a:spLocks noGrp="1"/>
          </p:cNvSpPr>
          <p:nvPr>
            <p:ph type="ctrTitle"/>
          </p:nvPr>
        </p:nvSpPr>
        <p:spPr>
          <a:xfrm>
            <a:off x="311708" y="744575"/>
            <a:ext cx="8520600" cy="2052600"/>
          </a:xfrm>
          <a:prstGeom prst="rect">
            <a:avLst/>
          </a:prstGeom>
        </p:spPr>
        <p:txBody>
          <a:bodyPr/>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80" name="Shape 280"/>
          <p:cNvSpPr txBox="1">
            <a:spLocks noGrp="1"/>
          </p:cNvSpPr>
          <p:nvPr>
            <p:ph type="subTitle" idx="1"/>
          </p:nvPr>
        </p:nvSpPr>
        <p:spPr>
          <a:xfrm>
            <a:off x="311700" y="2834125"/>
            <a:ext cx="8520600" cy="792600"/>
          </a:xfrm>
          <a:prstGeom prst="rect">
            <a:avLst/>
          </a:prstGeom>
        </p:spPr>
        <p:txBody>
          <a:bodyPr/>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4" name="Shape 281"/>
          <p:cNvSpPr txBox="1">
            <a:spLocks noGrp="1"/>
          </p:cNvSpPr>
          <p:nvPr>
            <p:ph type="sldNum" idx="10"/>
          </p:nvPr>
        </p:nvSpPr>
        <p:spPr bwMode="auto">
          <a:xfrm>
            <a:off x="8472488" y="4662488"/>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079D4507-E323-4D6B-82C0-86DB4B5EC9FB}" type="slidenum">
              <a:rPr lang="en-US" altLang="en-US"/>
              <a:pPr/>
              <a:t>‹#›</a:t>
            </a:fld>
            <a:endParaRPr lang="en-US" altLang="en-US"/>
          </a:p>
        </p:txBody>
      </p:sp>
    </p:spTree>
    <p:extLst>
      <p:ext uri="{BB962C8B-B14F-4D97-AF65-F5344CB8AC3E}">
        <p14:creationId xmlns:p14="http://schemas.microsoft.com/office/powerpoint/2010/main" val="1829216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Slide">
    <p:spTree>
      <p:nvGrpSpPr>
        <p:cNvPr id="1" name="Shape 282"/>
        <p:cNvGrpSpPr/>
        <p:nvPr/>
      </p:nvGrpSpPr>
      <p:grpSpPr>
        <a:xfrm>
          <a:off x="0" y="0"/>
          <a:ext cx="0" cy="0"/>
          <a:chOff x="0" y="0"/>
          <a:chExt cx="0" cy="0"/>
        </a:xfrm>
      </p:grpSpPr>
      <p:sp>
        <p:nvSpPr>
          <p:cNvPr id="283" name="Shape 283"/>
          <p:cNvSpPr txBox="1">
            <a:spLocks noGrp="1"/>
          </p:cNvSpPr>
          <p:nvPr>
            <p:ph type="ctrTitle"/>
          </p:nvPr>
        </p:nvSpPr>
        <p:spPr>
          <a:xfrm>
            <a:off x="685800" y="1597821"/>
            <a:ext cx="7772400" cy="1102500"/>
          </a:xfrm>
          <a:prstGeom prst="rect">
            <a:avLst/>
          </a:prstGeom>
          <a:noFill/>
          <a:ln>
            <a:noFill/>
          </a:ln>
        </p:spPr>
        <p:txBody>
          <a:bodyPr anchor="ctr"/>
          <a:lstStyle>
            <a:lvl1pPr marL="0" marR="0" lvl="0" indent="0" algn="ctr" rtl="0">
              <a:spcBef>
                <a:spcPts val="0"/>
              </a:spcBef>
              <a:buClr>
                <a:srgbClr val="0064A4"/>
              </a:buClr>
              <a:buFont typeface="Arial"/>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284" name="Shape 284"/>
          <p:cNvSpPr txBox="1">
            <a:spLocks noGrp="1"/>
          </p:cNvSpPr>
          <p:nvPr>
            <p:ph type="subTitle" idx="1"/>
          </p:nvPr>
        </p:nvSpPr>
        <p:spPr>
          <a:xfrm>
            <a:off x="1371600" y="2914650"/>
            <a:ext cx="6400800" cy="1314300"/>
          </a:xfrm>
          <a:prstGeom prst="rect">
            <a:avLst/>
          </a:prstGeom>
          <a:noFill/>
          <a:ln>
            <a:noFill/>
          </a:ln>
        </p:spPr>
        <p:txBody>
          <a:bodyPr/>
          <a:lstStyle>
            <a:lvl1pPr marL="0" marR="0" lvl="0" indent="0" algn="ctr" rtl="0">
              <a:spcBef>
                <a:spcPts val="640"/>
              </a:spcBef>
              <a:buClr>
                <a:srgbClr val="A0C3DD"/>
              </a:buClr>
              <a:buFont typeface="Arial"/>
              <a:buNone/>
              <a:defRPr/>
            </a:lvl1pPr>
            <a:lvl2pPr marL="457170" marR="0" lvl="1" indent="-12670" algn="ctr" rtl="0">
              <a:spcBef>
                <a:spcPts val="560"/>
              </a:spcBef>
              <a:buClr>
                <a:srgbClr val="A0C3DD"/>
              </a:buClr>
              <a:buFont typeface="Arial"/>
              <a:buNone/>
              <a:defRPr/>
            </a:lvl2pPr>
            <a:lvl3pPr marL="914341" marR="0" lvl="2" indent="-12641" algn="ctr" rtl="0">
              <a:spcBef>
                <a:spcPts val="480"/>
              </a:spcBef>
              <a:buClr>
                <a:srgbClr val="A0C3DD"/>
              </a:buClr>
              <a:buFont typeface="Arial"/>
              <a:buNone/>
              <a:defRPr/>
            </a:lvl3pPr>
            <a:lvl4pPr marL="1371512" marR="0" lvl="3" indent="-12612" algn="ctr" rtl="0">
              <a:spcBef>
                <a:spcPts val="400"/>
              </a:spcBef>
              <a:buClr>
                <a:srgbClr val="A0C3DD"/>
              </a:buClr>
              <a:buFont typeface="Arial"/>
              <a:buNone/>
              <a:defRPr/>
            </a:lvl4pPr>
            <a:lvl5pPr marL="1828683" marR="0" lvl="4" indent="-12583" algn="ctr" rtl="0">
              <a:spcBef>
                <a:spcPts val="400"/>
              </a:spcBef>
              <a:buClr>
                <a:srgbClr val="A0C3DD"/>
              </a:buClr>
              <a:buFont typeface="Arial"/>
              <a:buNone/>
              <a:defRPr/>
            </a:lvl5pPr>
            <a:lvl6pPr marL="2285854" marR="0" lvl="5" indent="-12553" algn="ctr" rtl="0">
              <a:spcBef>
                <a:spcPts val="400"/>
              </a:spcBef>
              <a:buClr>
                <a:srgbClr val="A0C3DD"/>
              </a:buClr>
              <a:buFont typeface="Arial"/>
              <a:buNone/>
              <a:defRPr/>
            </a:lvl6pPr>
            <a:lvl7pPr marL="2743024" marR="0" lvl="6" indent="-12524" algn="ctr" rtl="0">
              <a:spcBef>
                <a:spcPts val="400"/>
              </a:spcBef>
              <a:buClr>
                <a:srgbClr val="A0C3DD"/>
              </a:buClr>
              <a:buFont typeface="Arial"/>
              <a:buNone/>
              <a:defRPr/>
            </a:lvl7pPr>
            <a:lvl8pPr marL="3200195" marR="0" lvl="7" indent="-12495" algn="ctr" rtl="0">
              <a:spcBef>
                <a:spcPts val="400"/>
              </a:spcBef>
              <a:buClr>
                <a:srgbClr val="A0C3DD"/>
              </a:buClr>
              <a:buFont typeface="Arial"/>
              <a:buNone/>
              <a:defRPr/>
            </a:lvl8pPr>
            <a:lvl9pPr marL="3657366" marR="0" lvl="8" indent="-12466" algn="ctr" rtl="0">
              <a:spcBef>
                <a:spcPts val="400"/>
              </a:spcBef>
              <a:buClr>
                <a:srgbClr val="A0C3DD"/>
              </a:buClr>
              <a:buFont typeface="Arial"/>
              <a:buNone/>
              <a:defRPr/>
            </a:lvl9pPr>
          </a:lstStyle>
          <a:p>
            <a:endParaRPr/>
          </a:p>
        </p:txBody>
      </p:sp>
      <p:sp>
        <p:nvSpPr>
          <p:cNvPr id="4" name="Shape 285"/>
          <p:cNvSpPr txBox="1">
            <a:spLocks noGrp="1"/>
          </p:cNvSpPr>
          <p:nvPr>
            <p:ph type="dt" idx="10"/>
          </p:nvPr>
        </p:nvSpPr>
        <p:spPr bwMode="auto">
          <a:xfrm>
            <a:off x="457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endParaRPr lang="en-US" altLang="en-US"/>
          </a:p>
        </p:txBody>
      </p:sp>
      <p:sp>
        <p:nvSpPr>
          <p:cNvPr id="5" name="Shape 286"/>
          <p:cNvSpPr txBox="1">
            <a:spLocks noGrp="1"/>
          </p:cNvSpPr>
          <p:nvPr>
            <p:ph type="ftr" idx="11"/>
          </p:nvPr>
        </p:nvSpPr>
        <p:spPr bwMode="auto">
          <a:xfrm>
            <a:off x="3124200" y="4767263"/>
            <a:ext cx="2895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a:lvl1pPr>
          </a:lstStyle>
          <a:p>
            <a:endParaRPr lang="en-US" altLang="en-US"/>
          </a:p>
        </p:txBody>
      </p:sp>
      <p:sp>
        <p:nvSpPr>
          <p:cNvPr id="6" name="Shape 287"/>
          <p:cNvSpPr txBox="1">
            <a:spLocks noGrp="1"/>
          </p:cNvSpPr>
          <p:nvPr>
            <p:ph type="sldNum" idx="12"/>
          </p:nvPr>
        </p:nvSpPr>
        <p:spPr bwMode="auto">
          <a:xfrm>
            <a:off x="6553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a:buSzPct val="25000"/>
              <a:defRPr sz="1200">
                <a:solidFill>
                  <a:srgbClr val="0064A4"/>
                </a:solidFill>
              </a:defRPr>
            </a:lvl1pPr>
          </a:lstStyle>
          <a:p>
            <a:fld id="{6412C5FE-3171-4643-828F-25C67F07FD7B}" type="slidenum">
              <a:rPr lang="en-US" altLang="en-US"/>
              <a:pPr/>
              <a:t>‹#›</a:t>
            </a:fld>
            <a:endParaRPr lang="en-US" altLang="en-US"/>
          </a:p>
        </p:txBody>
      </p:sp>
    </p:spTree>
    <p:extLst>
      <p:ext uri="{BB962C8B-B14F-4D97-AF65-F5344CB8AC3E}">
        <p14:creationId xmlns:p14="http://schemas.microsoft.com/office/powerpoint/2010/main" val="42384876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8"/>
        <p:cNvGrpSpPr/>
        <p:nvPr/>
      </p:nvGrpSpPr>
      <p:grpSpPr>
        <a:xfrm>
          <a:off x="0" y="0"/>
          <a:ext cx="0" cy="0"/>
          <a:chOff x="0" y="0"/>
          <a:chExt cx="0" cy="0"/>
        </a:xfrm>
      </p:grpSpPr>
      <p:sp>
        <p:nvSpPr>
          <p:cNvPr id="2" name="Shape 289"/>
          <p:cNvSpPr txBox="1">
            <a:spLocks noGrp="1"/>
          </p:cNvSpPr>
          <p:nvPr>
            <p:ph type="dt" idx="10"/>
          </p:nvPr>
        </p:nvSpPr>
        <p:spPr bwMode="auto">
          <a:xfrm>
            <a:off x="457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endParaRPr lang="en-US" altLang="en-US"/>
          </a:p>
        </p:txBody>
      </p:sp>
      <p:sp>
        <p:nvSpPr>
          <p:cNvPr id="3" name="Shape 290"/>
          <p:cNvSpPr txBox="1">
            <a:spLocks noGrp="1"/>
          </p:cNvSpPr>
          <p:nvPr>
            <p:ph type="ftr" idx="11"/>
          </p:nvPr>
        </p:nvSpPr>
        <p:spPr bwMode="auto">
          <a:xfrm>
            <a:off x="3124200" y="4767263"/>
            <a:ext cx="2895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a:lvl1pPr>
          </a:lstStyle>
          <a:p>
            <a:endParaRPr lang="en-US" altLang="en-US"/>
          </a:p>
        </p:txBody>
      </p:sp>
      <p:sp>
        <p:nvSpPr>
          <p:cNvPr id="4" name="Shape 291"/>
          <p:cNvSpPr txBox="1">
            <a:spLocks noGrp="1"/>
          </p:cNvSpPr>
          <p:nvPr>
            <p:ph type="sldNum" idx="12"/>
          </p:nvPr>
        </p:nvSpPr>
        <p:spPr bwMode="auto">
          <a:xfrm>
            <a:off x="6553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a:buSzPct val="25000"/>
              <a:defRPr sz="1200">
                <a:solidFill>
                  <a:srgbClr val="0064A4"/>
                </a:solidFill>
              </a:defRPr>
            </a:lvl1pPr>
          </a:lstStyle>
          <a:p>
            <a:fld id="{36ADDFC9-9E47-430F-8BD7-EEEAE89166A1}" type="slidenum">
              <a:rPr lang="en-US" altLang="en-US"/>
              <a:pPr/>
              <a:t>‹#›</a:t>
            </a:fld>
            <a:endParaRPr lang="en-US" altLang="en-US"/>
          </a:p>
        </p:txBody>
      </p:sp>
    </p:spTree>
    <p:extLst>
      <p:ext uri="{BB962C8B-B14F-4D97-AF65-F5344CB8AC3E}">
        <p14:creationId xmlns:p14="http://schemas.microsoft.com/office/powerpoint/2010/main" val="36979038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722312" y="3305176"/>
            <a:ext cx="7772400" cy="1021500"/>
          </a:xfrm>
          <a:prstGeom prst="rect">
            <a:avLst/>
          </a:prstGeom>
          <a:noFill/>
          <a:ln>
            <a:noFill/>
          </a:ln>
        </p:spPr>
        <p:txBody>
          <a:bodyPr anchor="t"/>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4" name="Shape 294"/>
          <p:cNvSpPr txBox="1">
            <a:spLocks noGrp="1"/>
          </p:cNvSpPr>
          <p:nvPr>
            <p:ph type="body" idx="1"/>
          </p:nvPr>
        </p:nvSpPr>
        <p:spPr>
          <a:xfrm>
            <a:off x="722312" y="2180034"/>
            <a:ext cx="7772400" cy="1125000"/>
          </a:xfrm>
          <a:prstGeom prst="rect">
            <a:avLst/>
          </a:prstGeom>
          <a:noFill/>
          <a:ln>
            <a:noFill/>
          </a:ln>
        </p:spPr>
        <p:txBody>
          <a:bodyPr anchor="b"/>
          <a:lstStyle>
            <a:lvl1pPr marL="0" lvl="0" indent="0" rtl="0">
              <a:spcBef>
                <a:spcPts val="0"/>
              </a:spcBef>
              <a:buClr>
                <a:srgbClr val="A0C3DD"/>
              </a:buClr>
              <a:buFont typeface="Arial"/>
              <a:buNone/>
              <a:defRPr/>
            </a:lvl1pPr>
            <a:lvl2pPr marL="457170" lvl="1" indent="-12670" rtl="0">
              <a:spcBef>
                <a:spcPts val="0"/>
              </a:spcBef>
              <a:buClr>
                <a:srgbClr val="A0C3DD"/>
              </a:buClr>
              <a:buFont typeface="Arial"/>
              <a:buNone/>
              <a:defRPr/>
            </a:lvl2pPr>
            <a:lvl3pPr marL="914341" lvl="2" indent="-12641" rtl="0">
              <a:spcBef>
                <a:spcPts val="0"/>
              </a:spcBef>
              <a:buClr>
                <a:srgbClr val="A0C3DD"/>
              </a:buClr>
              <a:buFont typeface="Arial"/>
              <a:buNone/>
              <a:defRPr/>
            </a:lvl3pPr>
            <a:lvl4pPr marL="1371512" lvl="3" indent="-12612" rtl="0">
              <a:spcBef>
                <a:spcPts val="0"/>
              </a:spcBef>
              <a:buClr>
                <a:srgbClr val="A0C3DD"/>
              </a:buClr>
              <a:buFont typeface="Arial"/>
              <a:buNone/>
              <a:defRPr/>
            </a:lvl4pPr>
            <a:lvl5pPr marL="1828683" lvl="4" indent="-12583" rtl="0">
              <a:spcBef>
                <a:spcPts val="0"/>
              </a:spcBef>
              <a:buClr>
                <a:srgbClr val="A0C3DD"/>
              </a:buClr>
              <a:buFont typeface="Arial"/>
              <a:buNone/>
              <a:defRPr/>
            </a:lvl5pPr>
            <a:lvl6pPr marL="2285854" lvl="5" indent="-12553" rtl="0">
              <a:spcBef>
                <a:spcPts val="0"/>
              </a:spcBef>
              <a:buClr>
                <a:srgbClr val="A0C3DD"/>
              </a:buClr>
              <a:buFont typeface="Arial"/>
              <a:buNone/>
              <a:defRPr/>
            </a:lvl6pPr>
            <a:lvl7pPr marL="2743024" lvl="6" indent="-12524" rtl="0">
              <a:spcBef>
                <a:spcPts val="0"/>
              </a:spcBef>
              <a:buClr>
                <a:srgbClr val="A0C3DD"/>
              </a:buClr>
              <a:buFont typeface="Arial"/>
              <a:buNone/>
              <a:defRPr/>
            </a:lvl7pPr>
            <a:lvl8pPr marL="3200195" lvl="7" indent="-12495" rtl="0">
              <a:spcBef>
                <a:spcPts val="0"/>
              </a:spcBef>
              <a:buClr>
                <a:srgbClr val="A0C3DD"/>
              </a:buClr>
              <a:buFont typeface="Arial"/>
              <a:buNone/>
              <a:defRPr/>
            </a:lvl8pPr>
            <a:lvl9pPr marL="3657366" lvl="8" indent="-12466" rtl="0">
              <a:spcBef>
                <a:spcPts val="0"/>
              </a:spcBef>
              <a:buClr>
                <a:srgbClr val="A0C3DD"/>
              </a:buClr>
              <a:buFont typeface="Arial"/>
              <a:buNone/>
              <a:defRPr/>
            </a:lvl9pPr>
          </a:lstStyle>
          <a:p>
            <a:endParaRPr/>
          </a:p>
        </p:txBody>
      </p:sp>
      <p:sp>
        <p:nvSpPr>
          <p:cNvPr id="4" name="Shape 295"/>
          <p:cNvSpPr txBox="1">
            <a:spLocks noGrp="1"/>
          </p:cNvSpPr>
          <p:nvPr>
            <p:ph type="dt" idx="10"/>
          </p:nvPr>
        </p:nvSpPr>
        <p:spPr bwMode="auto">
          <a:xfrm>
            <a:off x="457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endParaRPr lang="en-US" altLang="en-US"/>
          </a:p>
        </p:txBody>
      </p:sp>
      <p:sp>
        <p:nvSpPr>
          <p:cNvPr id="5" name="Shape 296"/>
          <p:cNvSpPr txBox="1">
            <a:spLocks noGrp="1"/>
          </p:cNvSpPr>
          <p:nvPr>
            <p:ph type="ftr" idx="11"/>
          </p:nvPr>
        </p:nvSpPr>
        <p:spPr bwMode="auto">
          <a:xfrm>
            <a:off x="3124200" y="4767263"/>
            <a:ext cx="2895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a:lvl1pPr>
          </a:lstStyle>
          <a:p>
            <a:endParaRPr lang="en-US" altLang="en-US"/>
          </a:p>
        </p:txBody>
      </p:sp>
      <p:sp>
        <p:nvSpPr>
          <p:cNvPr id="6" name="Shape 297"/>
          <p:cNvSpPr txBox="1">
            <a:spLocks noGrp="1"/>
          </p:cNvSpPr>
          <p:nvPr>
            <p:ph type="sldNum" idx="12"/>
          </p:nvPr>
        </p:nvSpPr>
        <p:spPr bwMode="auto">
          <a:xfrm>
            <a:off x="6553200" y="476726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a:buSzPct val="25000"/>
              <a:defRPr sz="1200">
                <a:solidFill>
                  <a:srgbClr val="0064A4"/>
                </a:solidFill>
              </a:defRPr>
            </a:lvl1pPr>
          </a:lstStyle>
          <a:p>
            <a:fld id="{12FA63BE-8448-40E3-B840-43D4D8817B2F}" type="slidenum">
              <a:rPr lang="en-US" altLang="en-US"/>
              <a:pPr/>
              <a:t>‹#›</a:t>
            </a:fld>
            <a:endParaRPr lang="en-US" altLang="en-US"/>
          </a:p>
        </p:txBody>
      </p:sp>
    </p:spTree>
    <p:extLst>
      <p:ext uri="{BB962C8B-B14F-4D97-AF65-F5344CB8AC3E}">
        <p14:creationId xmlns:p14="http://schemas.microsoft.com/office/powerpoint/2010/main" val="39167152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ITLE_5">
    <p:spTree>
      <p:nvGrpSpPr>
        <p:cNvPr id="1" name="Shape 298"/>
        <p:cNvGrpSpPr/>
        <p:nvPr/>
      </p:nvGrpSpPr>
      <p:grpSpPr>
        <a:xfrm>
          <a:off x="0" y="0"/>
          <a:ext cx="0" cy="0"/>
          <a:chOff x="0" y="0"/>
          <a:chExt cx="0" cy="0"/>
        </a:xfrm>
      </p:grpSpPr>
      <p:sp>
        <p:nvSpPr>
          <p:cNvPr id="299" name="Shape 299"/>
          <p:cNvSpPr txBox="1">
            <a:spLocks noGrp="1"/>
          </p:cNvSpPr>
          <p:nvPr>
            <p:ph type="ctrTitle"/>
          </p:nvPr>
        </p:nvSpPr>
        <p:spPr>
          <a:xfrm>
            <a:off x="311708" y="744575"/>
            <a:ext cx="8520600" cy="2052600"/>
          </a:xfrm>
          <a:prstGeom prst="rect">
            <a:avLst/>
          </a:prstGeom>
        </p:spPr>
        <p:txBody>
          <a:bodyPr/>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300" name="Shape 300"/>
          <p:cNvSpPr txBox="1">
            <a:spLocks noGrp="1"/>
          </p:cNvSpPr>
          <p:nvPr>
            <p:ph type="subTitle" idx="1"/>
          </p:nvPr>
        </p:nvSpPr>
        <p:spPr>
          <a:xfrm>
            <a:off x="311700" y="2834125"/>
            <a:ext cx="8520600" cy="792600"/>
          </a:xfrm>
          <a:prstGeom prst="rect">
            <a:avLst/>
          </a:prstGeom>
        </p:spPr>
        <p:txBody>
          <a:bodyPr/>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4" name="Shape 301"/>
          <p:cNvSpPr txBox="1">
            <a:spLocks noGrp="1"/>
          </p:cNvSpPr>
          <p:nvPr>
            <p:ph type="sldNum" idx="10"/>
          </p:nvPr>
        </p:nvSpPr>
        <p:spPr bwMode="auto">
          <a:xfrm>
            <a:off x="8472488" y="4662488"/>
            <a:ext cx="549275"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a:lvl1pPr>
          </a:lstStyle>
          <a:p>
            <a:fld id="{CF445AD3-F956-43AA-A1F8-28108B05AB98}" type="slidenum">
              <a:rPr lang="en-US" altLang="en-US"/>
              <a:pPr/>
              <a:t>‹#›</a:t>
            </a:fld>
            <a:endParaRPr lang="en-US" altLang="en-US"/>
          </a:p>
        </p:txBody>
      </p:sp>
    </p:spTree>
    <p:extLst>
      <p:ext uri="{BB962C8B-B14F-4D97-AF65-F5344CB8AC3E}">
        <p14:creationId xmlns:p14="http://schemas.microsoft.com/office/powerpoint/2010/main" val="31843816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08"/>
        <p:cNvGrpSpPr/>
        <p:nvPr/>
      </p:nvGrpSpPr>
      <p:grpSpPr>
        <a:xfrm>
          <a:off x="0" y="0"/>
          <a:ext cx="0" cy="0"/>
          <a:chOff x="0" y="0"/>
          <a:chExt cx="0" cy="0"/>
        </a:xfrm>
      </p:grpSpPr>
      <p:sp>
        <p:nvSpPr>
          <p:cNvPr id="309" name="Shape 309"/>
          <p:cNvSpPr txBox="1">
            <a:spLocks noGrp="1"/>
          </p:cNvSpPr>
          <p:nvPr>
            <p:ph type="ctrTitle"/>
          </p:nvPr>
        </p:nvSpPr>
        <p:spPr>
          <a:xfrm>
            <a:off x="685800" y="1597818"/>
            <a:ext cx="7772400" cy="1102518"/>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0" name="Shape 310"/>
          <p:cNvSpPr txBox="1">
            <a:spLocks noGrp="1"/>
          </p:cNvSpPr>
          <p:nvPr>
            <p:ph type="subTitle" idx="1"/>
          </p:nvPr>
        </p:nvSpPr>
        <p:spPr>
          <a:xfrm>
            <a:off x="1371600" y="2914650"/>
            <a:ext cx="6400799" cy="1314450"/>
          </a:xfrm>
          <a:prstGeom prst="rect">
            <a:avLst/>
          </a:prstGeom>
          <a:noFill/>
          <a:ln>
            <a:noFill/>
          </a:ln>
        </p:spPr>
        <p:txBody>
          <a:bodyPr/>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 name="Shape 305"/>
          <p:cNvSpPr txBox="1">
            <a:spLocks noGrp="1"/>
          </p:cNvSpPr>
          <p:nvPr>
            <p:ph type="dt" idx="11"/>
          </p:nvPr>
        </p:nvSpPr>
        <p:spPr>
          <a:ln/>
        </p:spPr>
        <p:txBody>
          <a:bodyPr/>
          <a:lstStyle>
            <a:lvl1pPr>
              <a:defRPr/>
            </a:lvl1pPr>
          </a:lstStyle>
          <a:p>
            <a:endParaRPr lang="en-US" altLang="en-US"/>
          </a:p>
        </p:txBody>
      </p:sp>
      <p:sp>
        <p:nvSpPr>
          <p:cNvPr id="5" name="Shape 306"/>
          <p:cNvSpPr txBox="1">
            <a:spLocks noGrp="1"/>
          </p:cNvSpPr>
          <p:nvPr>
            <p:ph type="ftr" idx="12"/>
          </p:nvPr>
        </p:nvSpPr>
        <p:spPr>
          <a:ln/>
        </p:spPr>
        <p:txBody>
          <a:bodyPr/>
          <a:lstStyle>
            <a:lvl1pPr>
              <a:defRPr/>
            </a:lvl1pPr>
          </a:lstStyle>
          <a:p>
            <a:endParaRPr lang="en-US" altLang="en-US"/>
          </a:p>
        </p:txBody>
      </p:sp>
      <p:sp>
        <p:nvSpPr>
          <p:cNvPr id="6" name="Shape 307"/>
          <p:cNvSpPr txBox="1">
            <a:spLocks noGrp="1"/>
          </p:cNvSpPr>
          <p:nvPr>
            <p:ph type="sldNum" idx="13"/>
          </p:nvPr>
        </p:nvSpPr>
        <p:spPr>
          <a:ln/>
        </p:spPr>
        <p:txBody>
          <a:bodyPr/>
          <a:lstStyle>
            <a:lvl1pPr>
              <a:defRPr/>
            </a:lvl1pPr>
          </a:lstStyle>
          <a:p>
            <a:fld id="{0F032FB3-B158-4C25-8509-FB7CB4BDC534}" type="slidenum">
              <a:rPr lang="en-US" altLang="en-US"/>
              <a:pPr/>
              <a:t>‹#›</a:t>
            </a:fld>
            <a:endParaRPr lang="en-US" altLang="en-US"/>
          </a:p>
        </p:txBody>
      </p:sp>
    </p:spTree>
    <p:extLst>
      <p:ext uri="{BB962C8B-B14F-4D97-AF65-F5344CB8AC3E}">
        <p14:creationId xmlns:p14="http://schemas.microsoft.com/office/powerpoint/2010/main" val="9782977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57200" y="205978"/>
            <a:ext cx="8229600" cy="85725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6" name="Shape 316"/>
          <p:cNvSpPr txBox="1">
            <a:spLocks noGrp="1"/>
          </p:cNvSpPr>
          <p:nvPr>
            <p:ph type="body" idx="1"/>
          </p:nvPr>
        </p:nvSpPr>
        <p:spPr>
          <a:xfrm>
            <a:off x="457200" y="1200150"/>
            <a:ext cx="8229600" cy="3394472"/>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305"/>
          <p:cNvSpPr txBox="1">
            <a:spLocks noGrp="1"/>
          </p:cNvSpPr>
          <p:nvPr>
            <p:ph type="dt" idx="11"/>
          </p:nvPr>
        </p:nvSpPr>
        <p:spPr>
          <a:ln/>
        </p:spPr>
        <p:txBody>
          <a:bodyPr/>
          <a:lstStyle>
            <a:lvl1pPr>
              <a:defRPr/>
            </a:lvl1pPr>
          </a:lstStyle>
          <a:p>
            <a:endParaRPr lang="en-US" altLang="en-US"/>
          </a:p>
        </p:txBody>
      </p:sp>
      <p:sp>
        <p:nvSpPr>
          <p:cNvPr id="5" name="Shape 306"/>
          <p:cNvSpPr txBox="1">
            <a:spLocks noGrp="1"/>
          </p:cNvSpPr>
          <p:nvPr>
            <p:ph type="ftr" idx="12"/>
          </p:nvPr>
        </p:nvSpPr>
        <p:spPr>
          <a:ln/>
        </p:spPr>
        <p:txBody>
          <a:bodyPr/>
          <a:lstStyle>
            <a:lvl1pPr>
              <a:defRPr/>
            </a:lvl1pPr>
          </a:lstStyle>
          <a:p>
            <a:endParaRPr lang="en-US" altLang="en-US"/>
          </a:p>
        </p:txBody>
      </p:sp>
      <p:sp>
        <p:nvSpPr>
          <p:cNvPr id="6" name="Shape 307"/>
          <p:cNvSpPr txBox="1">
            <a:spLocks noGrp="1"/>
          </p:cNvSpPr>
          <p:nvPr>
            <p:ph type="sldNum" idx="13"/>
          </p:nvPr>
        </p:nvSpPr>
        <p:spPr>
          <a:ln/>
        </p:spPr>
        <p:txBody>
          <a:bodyPr/>
          <a:lstStyle>
            <a:lvl1pPr>
              <a:defRPr/>
            </a:lvl1pPr>
          </a:lstStyle>
          <a:p>
            <a:fld id="{85581DEB-F049-44A6-B5A6-9DCF67EE060C}" type="slidenum">
              <a:rPr lang="en-US" altLang="en-US"/>
              <a:pPr/>
              <a:t>‹#›</a:t>
            </a:fld>
            <a:endParaRPr lang="en-US" altLang="en-US"/>
          </a:p>
        </p:txBody>
      </p:sp>
    </p:spTree>
    <p:extLst>
      <p:ext uri="{BB962C8B-B14F-4D97-AF65-F5344CB8AC3E}">
        <p14:creationId xmlns:p14="http://schemas.microsoft.com/office/powerpoint/2010/main" val="31910339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722312" y="3305175"/>
            <a:ext cx="7772400" cy="1021556"/>
          </a:xfrm>
          <a:prstGeom prst="rect">
            <a:avLst/>
          </a:prstGeom>
          <a:noFill/>
          <a:ln>
            <a:noFill/>
          </a:ln>
        </p:spPr>
        <p:txBody>
          <a:bodyPr anchor="t"/>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2" name="Shape 322"/>
          <p:cNvSpPr txBox="1">
            <a:spLocks noGrp="1"/>
          </p:cNvSpPr>
          <p:nvPr>
            <p:ph type="body" idx="1"/>
          </p:nvPr>
        </p:nvSpPr>
        <p:spPr>
          <a:xfrm>
            <a:off x="722312" y="2180034"/>
            <a:ext cx="7772400" cy="1125140"/>
          </a:xfrm>
          <a:prstGeom prst="rect">
            <a:avLst/>
          </a:prstGeom>
          <a:noFill/>
          <a:ln>
            <a:noFill/>
          </a:ln>
        </p:spPr>
        <p:txBody>
          <a:bodyPr anchor="b"/>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 name="Shape 305"/>
          <p:cNvSpPr txBox="1">
            <a:spLocks noGrp="1"/>
          </p:cNvSpPr>
          <p:nvPr>
            <p:ph type="dt" idx="11"/>
          </p:nvPr>
        </p:nvSpPr>
        <p:spPr>
          <a:ln/>
        </p:spPr>
        <p:txBody>
          <a:bodyPr/>
          <a:lstStyle>
            <a:lvl1pPr>
              <a:defRPr/>
            </a:lvl1pPr>
          </a:lstStyle>
          <a:p>
            <a:endParaRPr lang="en-US" altLang="en-US"/>
          </a:p>
        </p:txBody>
      </p:sp>
      <p:sp>
        <p:nvSpPr>
          <p:cNvPr id="5" name="Shape 306"/>
          <p:cNvSpPr txBox="1">
            <a:spLocks noGrp="1"/>
          </p:cNvSpPr>
          <p:nvPr>
            <p:ph type="ftr" idx="12"/>
          </p:nvPr>
        </p:nvSpPr>
        <p:spPr>
          <a:ln/>
        </p:spPr>
        <p:txBody>
          <a:bodyPr/>
          <a:lstStyle>
            <a:lvl1pPr>
              <a:defRPr/>
            </a:lvl1pPr>
          </a:lstStyle>
          <a:p>
            <a:endParaRPr lang="en-US" altLang="en-US"/>
          </a:p>
        </p:txBody>
      </p:sp>
      <p:sp>
        <p:nvSpPr>
          <p:cNvPr id="6" name="Shape 307"/>
          <p:cNvSpPr txBox="1">
            <a:spLocks noGrp="1"/>
          </p:cNvSpPr>
          <p:nvPr>
            <p:ph type="sldNum" idx="13"/>
          </p:nvPr>
        </p:nvSpPr>
        <p:spPr>
          <a:ln/>
        </p:spPr>
        <p:txBody>
          <a:bodyPr/>
          <a:lstStyle>
            <a:lvl1pPr>
              <a:defRPr/>
            </a:lvl1pPr>
          </a:lstStyle>
          <a:p>
            <a:fld id="{480E88FE-3C6F-4133-849F-D4014D714CA0}" type="slidenum">
              <a:rPr lang="en-US" altLang="en-US"/>
              <a:pPr/>
              <a:t>‹#›</a:t>
            </a:fld>
            <a:endParaRPr lang="en-US" altLang="en-US"/>
          </a:p>
        </p:txBody>
      </p:sp>
    </p:spTree>
    <p:extLst>
      <p:ext uri="{BB962C8B-B14F-4D97-AF65-F5344CB8AC3E}">
        <p14:creationId xmlns:p14="http://schemas.microsoft.com/office/powerpoint/2010/main" val="43047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311700" y="4230575"/>
            <a:ext cx="5998800" cy="605100"/>
          </a:xfrm>
          <a:prstGeom prst="rect">
            <a:avLst/>
          </a:prstGeom>
        </p:spPr>
        <p:txBody>
          <a:bodyPr anchor="ctr"/>
          <a:lstStyle>
            <a:lvl1pPr lvl="0">
              <a:lnSpc>
                <a:spcPct val="100000"/>
              </a:lnSpc>
              <a:spcBef>
                <a:spcPts val="0"/>
              </a:spcBef>
              <a:spcAft>
                <a:spcPts val="0"/>
              </a:spcAft>
              <a:buFont typeface="Source Sans Pro"/>
              <a:buNone/>
              <a:defRPr>
                <a:latin typeface="Source Sans Pro"/>
                <a:ea typeface="Source Sans Pro"/>
                <a:cs typeface="Source Sans Pro"/>
                <a:sym typeface="Source Sans Pro"/>
              </a:defRPr>
            </a:lvl1pPr>
          </a:lstStyle>
          <a:p>
            <a:endParaRPr/>
          </a:p>
        </p:txBody>
      </p:sp>
      <p:sp>
        <p:nvSpPr>
          <p:cNvPr id="3" name="Shape 55"/>
          <p:cNvSpPr txBox="1">
            <a:spLocks noGrp="1"/>
          </p:cNvSpPr>
          <p:nvPr>
            <p:ph type="sldNum" idx="10"/>
          </p:nvPr>
        </p:nvSpPr>
        <p:spPr/>
        <p:txBody>
          <a:bodyPr/>
          <a:lstStyle>
            <a:lvl1pPr algn="l">
              <a:defRPr sz="1400">
                <a:solidFill>
                  <a:srgbClr val="000000"/>
                </a:solidFill>
              </a:defRPr>
            </a:lvl1pPr>
          </a:lstStyle>
          <a:p>
            <a:fld id="{55C11606-E99A-467C-A951-4A500CF354E7}" type="slidenum">
              <a:rPr lang="en-US" altLang="en-US"/>
              <a:pPr/>
              <a:t>‹#›</a:t>
            </a:fld>
            <a:endParaRPr lang="en-US" altLang="en-US"/>
          </a:p>
        </p:txBody>
      </p:sp>
    </p:spTree>
    <p:extLst>
      <p:ext uri="{BB962C8B-B14F-4D97-AF65-F5344CB8AC3E}">
        <p14:creationId xmlns:p14="http://schemas.microsoft.com/office/powerpoint/2010/main" val="1740896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457200" y="205978"/>
            <a:ext cx="8229600" cy="85725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8" name="Shape 328"/>
          <p:cNvSpPr txBox="1">
            <a:spLocks noGrp="1"/>
          </p:cNvSpPr>
          <p:nvPr>
            <p:ph type="body" idx="1"/>
          </p:nvPr>
        </p:nvSpPr>
        <p:spPr>
          <a:xfrm>
            <a:off x="457200" y="1200150"/>
            <a:ext cx="4038599" cy="3394472"/>
          </a:xfrm>
          <a:prstGeom prst="rect">
            <a:avLst/>
          </a:prstGeom>
          <a:noFill/>
          <a:ln>
            <a:noFill/>
          </a:ln>
        </p:spPr>
        <p:txBody>
          <a:bodyPr/>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 name="Shape 329"/>
          <p:cNvSpPr txBox="1">
            <a:spLocks noGrp="1"/>
          </p:cNvSpPr>
          <p:nvPr>
            <p:ph type="body" idx="2"/>
          </p:nvPr>
        </p:nvSpPr>
        <p:spPr>
          <a:xfrm>
            <a:off x="4648200" y="1200150"/>
            <a:ext cx="4038599" cy="3394472"/>
          </a:xfrm>
          <a:prstGeom prst="rect">
            <a:avLst/>
          </a:prstGeom>
          <a:noFill/>
          <a:ln>
            <a:noFill/>
          </a:ln>
        </p:spPr>
        <p:txBody>
          <a:bodyPr/>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 name="Shape 305"/>
          <p:cNvSpPr txBox="1">
            <a:spLocks noGrp="1"/>
          </p:cNvSpPr>
          <p:nvPr>
            <p:ph type="dt" idx="11"/>
          </p:nvPr>
        </p:nvSpPr>
        <p:spPr>
          <a:ln/>
        </p:spPr>
        <p:txBody>
          <a:bodyPr/>
          <a:lstStyle>
            <a:lvl1pPr>
              <a:defRPr/>
            </a:lvl1pPr>
          </a:lstStyle>
          <a:p>
            <a:endParaRPr lang="en-US" altLang="en-US"/>
          </a:p>
        </p:txBody>
      </p:sp>
      <p:sp>
        <p:nvSpPr>
          <p:cNvPr id="6" name="Shape 306"/>
          <p:cNvSpPr txBox="1">
            <a:spLocks noGrp="1"/>
          </p:cNvSpPr>
          <p:nvPr>
            <p:ph type="ftr" idx="12"/>
          </p:nvPr>
        </p:nvSpPr>
        <p:spPr>
          <a:ln/>
        </p:spPr>
        <p:txBody>
          <a:bodyPr/>
          <a:lstStyle>
            <a:lvl1pPr>
              <a:defRPr/>
            </a:lvl1pPr>
          </a:lstStyle>
          <a:p>
            <a:endParaRPr lang="en-US" altLang="en-US"/>
          </a:p>
        </p:txBody>
      </p:sp>
      <p:sp>
        <p:nvSpPr>
          <p:cNvPr id="7" name="Shape 307"/>
          <p:cNvSpPr txBox="1">
            <a:spLocks noGrp="1"/>
          </p:cNvSpPr>
          <p:nvPr>
            <p:ph type="sldNum" idx="13"/>
          </p:nvPr>
        </p:nvSpPr>
        <p:spPr>
          <a:ln/>
        </p:spPr>
        <p:txBody>
          <a:bodyPr/>
          <a:lstStyle>
            <a:lvl1pPr>
              <a:defRPr/>
            </a:lvl1pPr>
          </a:lstStyle>
          <a:p>
            <a:fld id="{EC864647-6BE7-48AD-A514-80FA531E65B2}" type="slidenum">
              <a:rPr lang="en-US" altLang="en-US"/>
              <a:pPr/>
              <a:t>‹#›</a:t>
            </a:fld>
            <a:endParaRPr lang="en-US" altLang="en-US"/>
          </a:p>
        </p:txBody>
      </p:sp>
    </p:spTree>
    <p:extLst>
      <p:ext uri="{BB962C8B-B14F-4D97-AF65-F5344CB8AC3E}">
        <p14:creationId xmlns:p14="http://schemas.microsoft.com/office/powerpoint/2010/main" val="3197798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57200" y="205978"/>
            <a:ext cx="8229600" cy="85725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5" name="Shape 335"/>
          <p:cNvSpPr txBox="1">
            <a:spLocks noGrp="1"/>
          </p:cNvSpPr>
          <p:nvPr>
            <p:ph type="body" idx="1"/>
          </p:nvPr>
        </p:nvSpPr>
        <p:spPr>
          <a:xfrm>
            <a:off x="457200" y="1151334"/>
            <a:ext cx="4040187" cy="479821"/>
          </a:xfrm>
          <a:prstGeom prst="rect">
            <a:avLst/>
          </a:prstGeom>
          <a:noFill/>
          <a:ln>
            <a:noFill/>
          </a:ln>
        </p:spPr>
        <p:txBody>
          <a:bodyPr anchor="b"/>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36" name="Shape 336"/>
          <p:cNvSpPr txBox="1">
            <a:spLocks noGrp="1"/>
          </p:cNvSpPr>
          <p:nvPr>
            <p:ph type="body" idx="2"/>
          </p:nvPr>
        </p:nvSpPr>
        <p:spPr>
          <a:xfrm>
            <a:off x="457200" y="1631156"/>
            <a:ext cx="4040187" cy="2963465"/>
          </a:xfrm>
          <a:prstGeom prst="rect">
            <a:avLst/>
          </a:prstGeom>
          <a:noFill/>
          <a:ln>
            <a:noFill/>
          </a:ln>
        </p:spPr>
        <p:txBody>
          <a:bodyPr/>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body" idx="3"/>
          </p:nvPr>
        </p:nvSpPr>
        <p:spPr>
          <a:xfrm>
            <a:off x="4645025" y="1151334"/>
            <a:ext cx="4041774" cy="479821"/>
          </a:xfrm>
          <a:prstGeom prst="rect">
            <a:avLst/>
          </a:prstGeom>
          <a:noFill/>
          <a:ln>
            <a:noFill/>
          </a:ln>
        </p:spPr>
        <p:txBody>
          <a:bodyPr anchor="b"/>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38" name="Shape 338"/>
          <p:cNvSpPr txBox="1">
            <a:spLocks noGrp="1"/>
          </p:cNvSpPr>
          <p:nvPr>
            <p:ph type="body" idx="4"/>
          </p:nvPr>
        </p:nvSpPr>
        <p:spPr>
          <a:xfrm>
            <a:off x="4645025" y="1631156"/>
            <a:ext cx="4041774" cy="2963465"/>
          </a:xfrm>
          <a:prstGeom prst="rect">
            <a:avLst/>
          </a:prstGeom>
          <a:noFill/>
          <a:ln>
            <a:noFill/>
          </a:ln>
        </p:spPr>
        <p:txBody>
          <a:bodyPr/>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 name="Shape 305"/>
          <p:cNvSpPr txBox="1">
            <a:spLocks noGrp="1"/>
          </p:cNvSpPr>
          <p:nvPr>
            <p:ph type="dt" idx="11"/>
          </p:nvPr>
        </p:nvSpPr>
        <p:spPr>
          <a:ln/>
        </p:spPr>
        <p:txBody>
          <a:bodyPr/>
          <a:lstStyle>
            <a:lvl1pPr>
              <a:defRPr/>
            </a:lvl1pPr>
          </a:lstStyle>
          <a:p>
            <a:endParaRPr lang="en-US" altLang="en-US"/>
          </a:p>
        </p:txBody>
      </p:sp>
      <p:sp>
        <p:nvSpPr>
          <p:cNvPr id="8" name="Shape 306"/>
          <p:cNvSpPr txBox="1">
            <a:spLocks noGrp="1"/>
          </p:cNvSpPr>
          <p:nvPr>
            <p:ph type="ftr" idx="12"/>
          </p:nvPr>
        </p:nvSpPr>
        <p:spPr>
          <a:ln/>
        </p:spPr>
        <p:txBody>
          <a:bodyPr/>
          <a:lstStyle>
            <a:lvl1pPr>
              <a:defRPr/>
            </a:lvl1pPr>
          </a:lstStyle>
          <a:p>
            <a:endParaRPr lang="en-US" altLang="en-US"/>
          </a:p>
        </p:txBody>
      </p:sp>
      <p:sp>
        <p:nvSpPr>
          <p:cNvPr id="9" name="Shape 307"/>
          <p:cNvSpPr txBox="1">
            <a:spLocks noGrp="1"/>
          </p:cNvSpPr>
          <p:nvPr>
            <p:ph type="sldNum" idx="13"/>
          </p:nvPr>
        </p:nvSpPr>
        <p:spPr>
          <a:ln/>
        </p:spPr>
        <p:txBody>
          <a:bodyPr/>
          <a:lstStyle>
            <a:lvl1pPr>
              <a:defRPr/>
            </a:lvl1pPr>
          </a:lstStyle>
          <a:p>
            <a:fld id="{CF7DD44B-4324-4BFE-AD97-6C1126EAA345}" type="slidenum">
              <a:rPr lang="en-US" altLang="en-US"/>
              <a:pPr/>
              <a:t>‹#›</a:t>
            </a:fld>
            <a:endParaRPr lang="en-US" altLang="en-US"/>
          </a:p>
        </p:txBody>
      </p:sp>
    </p:spTree>
    <p:extLst>
      <p:ext uri="{BB962C8B-B14F-4D97-AF65-F5344CB8AC3E}">
        <p14:creationId xmlns:p14="http://schemas.microsoft.com/office/powerpoint/2010/main" val="3837495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457200" y="205978"/>
            <a:ext cx="8229600" cy="85725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 name="Shape 305"/>
          <p:cNvSpPr txBox="1">
            <a:spLocks noGrp="1"/>
          </p:cNvSpPr>
          <p:nvPr>
            <p:ph type="dt" idx="11"/>
          </p:nvPr>
        </p:nvSpPr>
        <p:spPr>
          <a:ln/>
        </p:spPr>
        <p:txBody>
          <a:bodyPr/>
          <a:lstStyle>
            <a:lvl1pPr>
              <a:defRPr/>
            </a:lvl1pPr>
          </a:lstStyle>
          <a:p>
            <a:endParaRPr lang="en-US" altLang="en-US"/>
          </a:p>
        </p:txBody>
      </p:sp>
      <p:sp>
        <p:nvSpPr>
          <p:cNvPr id="4" name="Shape 306"/>
          <p:cNvSpPr txBox="1">
            <a:spLocks noGrp="1"/>
          </p:cNvSpPr>
          <p:nvPr>
            <p:ph type="ftr" idx="12"/>
          </p:nvPr>
        </p:nvSpPr>
        <p:spPr>
          <a:ln/>
        </p:spPr>
        <p:txBody>
          <a:bodyPr/>
          <a:lstStyle>
            <a:lvl1pPr>
              <a:defRPr/>
            </a:lvl1pPr>
          </a:lstStyle>
          <a:p>
            <a:endParaRPr lang="en-US" altLang="en-US"/>
          </a:p>
        </p:txBody>
      </p:sp>
      <p:sp>
        <p:nvSpPr>
          <p:cNvPr id="5" name="Shape 307"/>
          <p:cNvSpPr txBox="1">
            <a:spLocks noGrp="1"/>
          </p:cNvSpPr>
          <p:nvPr>
            <p:ph type="sldNum" idx="13"/>
          </p:nvPr>
        </p:nvSpPr>
        <p:spPr>
          <a:ln/>
        </p:spPr>
        <p:txBody>
          <a:bodyPr/>
          <a:lstStyle>
            <a:lvl1pPr>
              <a:defRPr/>
            </a:lvl1pPr>
          </a:lstStyle>
          <a:p>
            <a:fld id="{B67020EF-BD35-4232-A998-82CF90E6CDFC}" type="slidenum">
              <a:rPr lang="en-US" altLang="en-US"/>
              <a:pPr/>
              <a:t>‹#›</a:t>
            </a:fld>
            <a:endParaRPr lang="en-US" altLang="en-US"/>
          </a:p>
        </p:txBody>
      </p:sp>
    </p:spTree>
    <p:extLst>
      <p:ext uri="{BB962C8B-B14F-4D97-AF65-F5344CB8AC3E}">
        <p14:creationId xmlns:p14="http://schemas.microsoft.com/office/powerpoint/2010/main" val="28093435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47"/>
        <p:cNvGrpSpPr/>
        <p:nvPr/>
      </p:nvGrpSpPr>
      <p:grpSpPr>
        <a:xfrm>
          <a:off x="0" y="0"/>
          <a:ext cx="0" cy="0"/>
          <a:chOff x="0" y="0"/>
          <a:chExt cx="0" cy="0"/>
        </a:xfrm>
      </p:grpSpPr>
      <p:sp>
        <p:nvSpPr>
          <p:cNvPr id="2" name="Shape 305"/>
          <p:cNvSpPr txBox="1">
            <a:spLocks noGrp="1"/>
          </p:cNvSpPr>
          <p:nvPr>
            <p:ph type="dt" idx="11"/>
          </p:nvPr>
        </p:nvSpPr>
        <p:spPr>
          <a:ln/>
        </p:spPr>
        <p:txBody>
          <a:bodyPr/>
          <a:lstStyle>
            <a:lvl1pPr>
              <a:defRPr/>
            </a:lvl1pPr>
          </a:lstStyle>
          <a:p>
            <a:endParaRPr lang="en-US" altLang="en-US"/>
          </a:p>
        </p:txBody>
      </p:sp>
      <p:sp>
        <p:nvSpPr>
          <p:cNvPr id="3" name="Shape 306"/>
          <p:cNvSpPr txBox="1">
            <a:spLocks noGrp="1"/>
          </p:cNvSpPr>
          <p:nvPr>
            <p:ph type="ftr" idx="12"/>
          </p:nvPr>
        </p:nvSpPr>
        <p:spPr>
          <a:ln/>
        </p:spPr>
        <p:txBody>
          <a:bodyPr/>
          <a:lstStyle>
            <a:lvl1pPr>
              <a:defRPr/>
            </a:lvl1pPr>
          </a:lstStyle>
          <a:p>
            <a:endParaRPr lang="en-US" altLang="en-US"/>
          </a:p>
        </p:txBody>
      </p:sp>
      <p:sp>
        <p:nvSpPr>
          <p:cNvPr id="4" name="Shape 307"/>
          <p:cNvSpPr txBox="1">
            <a:spLocks noGrp="1"/>
          </p:cNvSpPr>
          <p:nvPr>
            <p:ph type="sldNum" idx="13"/>
          </p:nvPr>
        </p:nvSpPr>
        <p:spPr>
          <a:ln/>
        </p:spPr>
        <p:txBody>
          <a:bodyPr/>
          <a:lstStyle>
            <a:lvl1pPr>
              <a:defRPr/>
            </a:lvl1pPr>
          </a:lstStyle>
          <a:p>
            <a:fld id="{B34527F7-E3B1-4AF8-BD11-03DC55055077}" type="slidenum">
              <a:rPr lang="en-US" altLang="en-US"/>
              <a:pPr/>
              <a:t>‹#›</a:t>
            </a:fld>
            <a:endParaRPr lang="en-US" altLang="en-US"/>
          </a:p>
        </p:txBody>
      </p:sp>
    </p:spTree>
    <p:extLst>
      <p:ext uri="{BB962C8B-B14F-4D97-AF65-F5344CB8AC3E}">
        <p14:creationId xmlns:p14="http://schemas.microsoft.com/office/powerpoint/2010/main" val="15481630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204787"/>
            <a:ext cx="3008313" cy="871537"/>
          </a:xfrm>
          <a:prstGeom prst="rect">
            <a:avLst/>
          </a:prstGeom>
          <a:noFill/>
          <a:ln>
            <a:noFill/>
          </a:ln>
        </p:spPr>
        <p:txBody>
          <a:bodyPr anchor="b"/>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3" name="Shape 353"/>
          <p:cNvSpPr txBox="1">
            <a:spLocks noGrp="1"/>
          </p:cNvSpPr>
          <p:nvPr>
            <p:ph type="body" idx="1"/>
          </p:nvPr>
        </p:nvSpPr>
        <p:spPr>
          <a:xfrm>
            <a:off x="3575050" y="204787"/>
            <a:ext cx="5111750" cy="4389834"/>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4" name="Shape 354"/>
          <p:cNvSpPr txBox="1">
            <a:spLocks noGrp="1"/>
          </p:cNvSpPr>
          <p:nvPr>
            <p:ph type="body" idx="2"/>
          </p:nvPr>
        </p:nvSpPr>
        <p:spPr>
          <a:xfrm>
            <a:off x="457200" y="1076325"/>
            <a:ext cx="3008313" cy="3518297"/>
          </a:xfrm>
          <a:prstGeom prst="rect">
            <a:avLst/>
          </a:prstGeom>
          <a:noFill/>
          <a:ln>
            <a:noFill/>
          </a:ln>
        </p:spPr>
        <p:txBody>
          <a:bodyPr/>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 name="Shape 305"/>
          <p:cNvSpPr txBox="1">
            <a:spLocks noGrp="1"/>
          </p:cNvSpPr>
          <p:nvPr>
            <p:ph type="dt" idx="11"/>
          </p:nvPr>
        </p:nvSpPr>
        <p:spPr>
          <a:ln/>
        </p:spPr>
        <p:txBody>
          <a:bodyPr/>
          <a:lstStyle>
            <a:lvl1pPr>
              <a:defRPr/>
            </a:lvl1pPr>
          </a:lstStyle>
          <a:p>
            <a:endParaRPr lang="en-US" altLang="en-US"/>
          </a:p>
        </p:txBody>
      </p:sp>
      <p:sp>
        <p:nvSpPr>
          <p:cNvPr id="6" name="Shape 306"/>
          <p:cNvSpPr txBox="1">
            <a:spLocks noGrp="1"/>
          </p:cNvSpPr>
          <p:nvPr>
            <p:ph type="ftr" idx="12"/>
          </p:nvPr>
        </p:nvSpPr>
        <p:spPr>
          <a:ln/>
        </p:spPr>
        <p:txBody>
          <a:bodyPr/>
          <a:lstStyle>
            <a:lvl1pPr>
              <a:defRPr/>
            </a:lvl1pPr>
          </a:lstStyle>
          <a:p>
            <a:endParaRPr lang="en-US" altLang="en-US"/>
          </a:p>
        </p:txBody>
      </p:sp>
      <p:sp>
        <p:nvSpPr>
          <p:cNvPr id="7" name="Shape 307"/>
          <p:cNvSpPr txBox="1">
            <a:spLocks noGrp="1"/>
          </p:cNvSpPr>
          <p:nvPr>
            <p:ph type="sldNum" idx="13"/>
          </p:nvPr>
        </p:nvSpPr>
        <p:spPr>
          <a:ln/>
        </p:spPr>
        <p:txBody>
          <a:bodyPr/>
          <a:lstStyle>
            <a:lvl1pPr>
              <a:defRPr/>
            </a:lvl1pPr>
          </a:lstStyle>
          <a:p>
            <a:fld id="{DC845724-7666-4E08-A232-2C1AD64EECE7}" type="slidenum">
              <a:rPr lang="en-US" altLang="en-US"/>
              <a:pPr/>
              <a:t>‹#›</a:t>
            </a:fld>
            <a:endParaRPr lang="en-US" altLang="en-US"/>
          </a:p>
        </p:txBody>
      </p:sp>
    </p:spTree>
    <p:extLst>
      <p:ext uri="{BB962C8B-B14F-4D97-AF65-F5344CB8AC3E}">
        <p14:creationId xmlns:p14="http://schemas.microsoft.com/office/powerpoint/2010/main" val="1208423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792288" y="3600450"/>
            <a:ext cx="5486399" cy="425053"/>
          </a:xfrm>
          <a:prstGeom prst="rect">
            <a:avLst/>
          </a:prstGeom>
          <a:noFill/>
          <a:ln>
            <a:noFill/>
          </a:ln>
        </p:spPr>
        <p:txBody>
          <a:bodyPr anchor="b"/>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0" name="Shape 360"/>
          <p:cNvSpPr>
            <a:spLocks noGrp="1"/>
          </p:cNvSpPr>
          <p:nvPr>
            <p:ph type="pic" idx="2"/>
          </p:nvPr>
        </p:nvSpPr>
        <p:spPr>
          <a:xfrm>
            <a:off x="1792288" y="459581"/>
            <a:ext cx="5486399" cy="3086100"/>
          </a:xfrm>
          <a:prstGeom prst="rect">
            <a:avLst/>
          </a:prstGeom>
          <a:noFill/>
          <a:ln>
            <a:noFill/>
          </a:ln>
        </p:spPr>
        <p:txBody>
          <a:bodyPr/>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361" name="Shape 361"/>
          <p:cNvSpPr txBox="1">
            <a:spLocks noGrp="1"/>
          </p:cNvSpPr>
          <p:nvPr>
            <p:ph type="body" idx="1"/>
          </p:nvPr>
        </p:nvSpPr>
        <p:spPr>
          <a:xfrm>
            <a:off x="1792288" y="4025503"/>
            <a:ext cx="5486399" cy="603646"/>
          </a:xfrm>
          <a:prstGeom prst="rect">
            <a:avLst/>
          </a:prstGeom>
          <a:noFill/>
          <a:ln>
            <a:noFill/>
          </a:ln>
        </p:spPr>
        <p:txBody>
          <a:bodyPr/>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 name="Shape 305"/>
          <p:cNvSpPr txBox="1">
            <a:spLocks noGrp="1"/>
          </p:cNvSpPr>
          <p:nvPr>
            <p:ph type="dt" idx="11"/>
          </p:nvPr>
        </p:nvSpPr>
        <p:spPr>
          <a:ln/>
        </p:spPr>
        <p:txBody>
          <a:bodyPr/>
          <a:lstStyle>
            <a:lvl1pPr>
              <a:defRPr/>
            </a:lvl1pPr>
          </a:lstStyle>
          <a:p>
            <a:endParaRPr lang="en-US" altLang="en-US"/>
          </a:p>
        </p:txBody>
      </p:sp>
      <p:sp>
        <p:nvSpPr>
          <p:cNvPr id="6" name="Shape 306"/>
          <p:cNvSpPr txBox="1">
            <a:spLocks noGrp="1"/>
          </p:cNvSpPr>
          <p:nvPr>
            <p:ph type="ftr" idx="12"/>
          </p:nvPr>
        </p:nvSpPr>
        <p:spPr>
          <a:ln/>
        </p:spPr>
        <p:txBody>
          <a:bodyPr/>
          <a:lstStyle>
            <a:lvl1pPr>
              <a:defRPr/>
            </a:lvl1pPr>
          </a:lstStyle>
          <a:p>
            <a:endParaRPr lang="en-US" altLang="en-US"/>
          </a:p>
        </p:txBody>
      </p:sp>
      <p:sp>
        <p:nvSpPr>
          <p:cNvPr id="7" name="Shape 307"/>
          <p:cNvSpPr txBox="1">
            <a:spLocks noGrp="1"/>
          </p:cNvSpPr>
          <p:nvPr>
            <p:ph type="sldNum" idx="13"/>
          </p:nvPr>
        </p:nvSpPr>
        <p:spPr>
          <a:ln/>
        </p:spPr>
        <p:txBody>
          <a:bodyPr/>
          <a:lstStyle>
            <a:lvl1pPr>
              <a:defRPr/>
            </a:lvl1pPr>
          </a:lstStyle>
          <a:p>
            <a:fld id="{79E050A6-835F-47A5-9996-2CCECE45C225}" type="slidenum">
              <a:rPr lang="en-US" altLang="en-US"/>
              <a:pPr/>
              <a:t>‹#›</a:t>
            </a:fld>
            <a:endParaRPr lang="en-US" altLang="en-US"/>
          </a:p>
        </p:txBody>
      </p:sp>
    </p:spTree>
    <p:extLst>
      <p:ext uri="{BB962C8B-B14F-4D97-AF65-F5344CB8AC3E}">
        <p14:creationId xmlns:p14="http://schemas.microsoft.com/office/powerpoint/2010/main" val="9066268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457200" y="205978"/>
            <a:ext cx="8229600" cy="85725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7" name="Shape 367"/>
          <p:cNvSpPr txBox="1">
            <a:spLocks noGrp="1"/>
          </p:cNvSpPr>
          <p:nvPr>
            <p:ph type="body" idx="1"/>
          </p:nvPr>
        </p:nvSpPr>
        <p:spPr>
          <a:xfrm rot="5400000">
            <a:off x="2874763" y="-1217413"/>
            <a:ext cx="3394472" cy="8229600"/>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305"/>
          <p:cNvSpPr txBox="1">
            <a:spLocks noGrp="1"/>
          </p:cNvSpPr>
          <p:nvPr>
            <p:ph type="dt" idx="11"/>
          </p:nvPr>
        </p:nvSpPr>
        <p:spPr>
          <a:ln/>
        </p:spPr>
        <p:txBody>
          <a:bodyPr/>
          <a:lstStyle>
            <a:lvl1pPr>
              <a:defRPr/>
            </a:lvl1pPr>
          </a:lstStyle>
          <a:p>
            <a:endParaRPr lang="en-US" altLang="en-US"/>
          </a:p>
        </p:txBody>
      </p:sp>
      <p:sp>
        <p:nvSpPr>
          <p:cNvPr id="5" name="Shape 306"/>
          <p:cNvSpPr txBox="1">
            <a:spLocks noGrp="1"/>
          </p:cNvSpPr>
          <p:nvPr>
            <p:ph type="ftr" idx="12"/>
          </p:nvPr>
        </p:nvSpPr>
        <p:spPr>
          <a:ln/>
        </p:spPr>
        <p:txBody>
          <a:bodyPr/>
          <a:lstStyle>
            <a:lvl1pPr>
              <a:defRPr/>
            </a:lvl1pPr>
          </a:lstStyle>
          <a:p>
            <a:endParaRPr lang="en-US" altLang="en-US"/>
          </a:p>
        </p:txBody>
      </p:sp>
      <p:sp>
        <p:nvSpPr>
          <p:cNvPr id="6" name="Shape 307"/>
          <p:cNvSpPr txBox="1">
            <a:spLocks noGrp="1"/>
          </p:cNvSpPr>
          <p:nvPr>
            <p:ph type="sldNum" idx="13"/>
          </p:nvPr>
        </p:nvSpPr>
        <p:spPr>
          <a:ln/>
        </p:spPr>
        <p:txBody>
          <a:bodyPr/>
          <a:lstStyle>
            <a:lvl1pPr>
              <a:defRPr/>
            </a:lvl1pPr>
          </a:lstStyle>
          <a:p>
            <a:fld id="{C7A98C18-F44F-4CA5-8454-6730700C8B4C}" type="slidenum">
              <a:rPr lang="en-US" altLang="en-US"/>
              <a:pPr/>
              <a:t>‹#›</a:t>
            </a:fld>
            <a:endParaRPr lang="en-US" altLang="en-US"/>
          </a:p>
        </p:txBody>
      </p:sp>
    </p:spTree>
    <p:extLst>
      <p:ext uri="{BB962C8B-B14F-4D97-AF65-F5344CB8AC3E}">
        <p14:creationId xmlns:p14="http://schemas.microsoft.com/office/powerpoint/2010/main" val="34021734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rot="5400000">
            <a:off x="5463778" y="1371600"/>
            <a:ext cx="4388643" cy="2057400"/>
          </a:xfrm>
          <a:prstGeom prst="rect">
            <a:avLst/>
          </a:prstGeom>
          <a:noFill/>
          <a:ln>
            <a:noFill/>
          </a:ln>
        </p:spPr>
        <p:txBody>
          <a:bodyPr/>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3" name="Shape 373"/>
          <p:cNvSpPr txBox="1">
            <a:spLocks noGrp="1"/>
          </p:cNvSpPr>
          <p:nvPr>
            <p:ph type="body" idx="1"/>
          </p:nvPr>
        </p:nvSpPr>
        <p:spPr>
          <a:xfrm rot="5400000">
            <a:off x="1272778" y="-609599"/>
            <a:ext cx="4388643" cy="6019799"/>
          </a:xfrm>
          <a:prstGeom prst="rect">
            <a:avLst/>
          </a:prstGeom>
          <a:noFill/>
          <a:ln>
            <a:noFill/>
          </a:ln>
        </p:spPr>
        <p:txBody>
          <a:bodyPr/>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305"/>
          <p:cNvSpPr txBox="1">
            <a:spLocks noGrp="1"/>
          </p:cNvSpPr>
          <p:nvPr>
            <p:ph type="dt" idx="11"/>
          </p:nvPr>
        </p:nvSpPr>
        <p:spPr>
          <a:ln/>
        </p:spPr>
        <p:txBody>
          <a:bodyPr/>
          <a:lstStyle>
            <a:lvl1pPr>
              <a:defRPr/>
            </a:lvl1pPr>
          </a:lstStyle>
          <a:p>
            <a:endParaRPr lang="en-US" altLang="en-US"/>
          </a:p>
        </p:txBody>
      </p:sp>
      <p:sp>
        <p:nvSpPr>
          <p:cNvPr id="5" name="Shape 306"/>
          <p:cNvSpPr txBox="1">
            <a:spLocks noGrp="1"/>
          </p:cNvSpPr>
          <p:nvPr>
            <p:ph type="ftr" idx="12"/>
          </p:nvPr>
        </p:nvSpPr>
        <p:spPr>
          <a:ln/>
        </p:spPr>
        <p:txBody>
          <a:bodyPr/>
          <a:lstStyle>
            <a:lvl1pPr>
              <a:defRPr/>
            </a:lvl1pPr>
          </a:lstStyle>
          <a:p>
            <a:endParaRPr lang="en-US" altLang="en-US"/>
          </a:p>
        </p:txBody>
      </p:sp>
      <p:sp>
        <p:nvSpPr>
          <p:cNvPr id="6" name="Shape 307"/>
          <p:cNvSpPr txBox="1">
            <a:spLocks noGrp="1"/>
          </p:cNvSpPr>
          <p:nvPr>
            <p:ph type="sldNum" idx="13"/>
          </p:nvPr>
        </p:nvSpPr>
        <p:spPr>
          <a:ln/>
        </p:spPr>
        <p:txBody>
          <a:bodyPr/>
          <a:lstStyle>
            <a:lvl1pPr>
              <a:defRPr/>
            </a:lvl1pPr>
          </a:lstStyle>
          <a:p>
            <a:fld id="{12848E40-36B3-4085-8BAA-C1FD945B0E3F}" type="slidenum">
              <a:rPr lang="en-US" altLang="en-US"/>
              <a:pPr/>
              <a:t>‹#›</a:t>
            </a:fld>
            <a:endParaRPr lang="en-US" altLang="en-US"/>
          </a:p>
        </p:txBody>
      </p:sp>
    </p:spTree>
    <p:extLst>
      <p:ext uri="{BB962C8B-B14F-4D97-AF65-F5344CB8AC3E}">
        <p14:creationId xmlns:p14="http://schemas.microsoft.com/office/powerpoint/2010/main" val="2970303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Light Background">
    <p:spTree>
      <p:nvGrpSpPr>
        <p:cNvPr id="1" name="Shape 377"/>
        <p:cNvGrpSpPr/>
        <p:nvPr/>
      </p:nvGrpSpPr>
      <p:grpSpPr>
        <a:xfrm>
          <a:off x="0" y="0"/>
          <a:ext cx="0" cy="0"/>
          <a:chOff x="0" y="0"/>
          <a:chExt cx="0" cy="0"/>
        </a:xfrm>
      </p:grpSpPr>
      <p:pic>
        <p:nvPicPr>
          <p:cNvPr id="2" name="Shape 37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2238" y="4583113"/>
            <a:ext cx="26003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3909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86"/>
        <p:cNvGrpSpPr/>
        <p:nvPr/>
      </p:nvGrpSpPr>
      <p:grpSpPr>
        <a:xfrm>
          <a:off x="0" y="0"/>
          <a:ext cx="0" cy="0"/>
          <a:chOff x="0" y="0"/>
          <a:chExt cx="0" cy="0"/>
        </a:xfrm>
      </p:grpSpPr>
      <p:pic>
        <p:nvPicPr>
          <p:cNvPr id="4" name="Shape 39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 name="Shape 387"/>
          <p:cNvSpPr txBox="1">
            <a:spLocks noGrp="1"/>
          </p:cNvSpPr>
          <p:nvPr>
            <p:ph type="ctrTitle"/>
          </p:nvPr>
        </p:nvSpPr>
        <p:spPr>
          <a:xfrm>
            <a:off x="311708" y="744575"/>
            <a:ext cx="8520600" cy="2052600"/>
          </a:xfrm>
          <a:prstGeom prst="rect">
            <a:avLst/>
          </a:prstGeom>
        </p:spPr>
        <p:txBody>
          <a:bodyPr anchor="b"/>
          <a:lstStyle>
            <a:lvl1pPr lvl="0" algn="ctr" rtl="0">
              <a:spcBef>
                <a:spcPts val="0"/>
              </a:spcBef>
              <a:buSzPct val="100000"/>
              <a:buFont typeface="Source Sans Pro"/>
              <a:defRPr sz="5200">
                <a:latin typeface="Source Sans Pro"/>
                <a:ea typeface="Source Sans Pro"/>
                <a:cs typeface="Source Sans Pro"/>
                <a:sym typeface="Source Sans Pro"/>
              </a:defRPr>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388" name="Shape 388"/>
          <p:cNvSpPr txBox="1">
            <a:spLocks noGrp="1"/>
          </p:cNvSpPr>
          <p:nvPr>
            <p:ph type="subTitle" idx="1"/>
          </p:nvPr>
        </p:nvSpPr>
        <p:spPr>
          <a:xfrm>
            <a:off x="311700" y="2834125"/>
            <a:ext cx="8520600" cy="792600"/>
          </a:xfrm>
          <a:prstGeom prst="rect">
            <a:avLst/>
          </a:prstGeom>
        </p:spPr>
        <p:txBody>
          <a:bodyPr/>
          <a:lstStyle>
            <a:lvl1pPr lvl="0" algn="ctr" rtl="0">
              <a:lnSpc>
                <a:spcPct val="100000"/>
              </a:lnSpc>
              <a:spcBef>
                <a:spcPts val="0"/>
              </a:spcBef>
              <a:spcAft>
                <a:spcPts val="0"/>
              </a:spcAft>
              <a:buSzPct val="100000"/>
              <a:buFont typeface="Source Sans Pro"/>
              <a:buNone/>
              <a:defRPr sz="2800">
                <a:latin typeface="Source Sans Pro"/>
                <a:ea typeface="Source Sans Pro"/>
                <a:cs typeface="Source Sans Pro"/>
                <a:sym typeface="Source Sans Pro"/>
              </a:defRPr>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5" name="Shape 389"/>
          <p:cNvSpPr txBox="1">
            <a:spLocks noGrp="1"/>
          </p:cNvSpPr>
          <p:nvPr>
            <p:ph type="sldNum" idx="10"/>
          </p:nvPr>
        </p:nvSpPr>
        <p:spPr/>
        <p:txBody>
          <a:bodyPr/>
          <a:lstStyle>
            <a:lvl1pPr algn="l">
              <a:defRPr sz="1400">
                <a:solidFill>
                  <a:srgbClr val="000000"/>
                </a:solidFill>
              </a:defRPr>
            </a:lvl1pPr>
          </a:lstStyle>
          <a:p>
            <a:fld id="{2D8FACEE-CF19-4D21-A3EF-C5A5E0FC19E0}" type="slidenum">
              <a:rPr lang="en-US" altLang="en-US"/>
              <a:pPr/>
              <a:t>‹#›</a:t>
            </a:fld>
            <a:endParaRPr lang="en-US" altLang="en-US"/>
          </a:p>
        </p:txBody>
      </p:sp>
    </p:spTree>
    <p:extLst>
      <p:ext uri="{BB962C8B-B14F-4D97-AF65-F5344CB8AC3E}">
        <p14:creationId xmlns:p14="http://schemas.microsoft.com/office/powerpoint/2010/main" val="285409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311700" y="1106125"/>
            <a:ext cx="8520600" cy="1963500"/>
          </a:xfrm>
          <a:prstGeom prst="rect">
            <a:avLst/>
          </a:prstGeom>
        </p:spPr>
        <p:txBody>
          <a:bodyPr anchor="b"/>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3" name="Shape 58"/>
          <p:cNvSpPr txBox="1">
            <a:spLocks noGrp="1"/>
          </p:cNvSpPr>
          <p:nvPr>
            <p:ph type="sldNum" idx="10"/>
          </p:nvPr>
        </p:nvSpPr>
        <p:spPr/>
        <p:txBody>
          <a:bodyPr/>
          <a:lstStyle>
            <a:lvl1pPr algn="l">
              <a:defRPr sz="1400">
                <a:solidFill>
                  <a:srgbClr val="000000"/>
                </a:solidFill>
              </a:defRPr>
            </a:lvl1pPr>
          </a:lstStyle>
          <a:p>
            <a:fld id="{4CE5842D-0730-4D9E-A39C-44FF66BDB78F}" type="slidenum">
              <a:rPr lang="en-US" altLang="en-US"/>
              <a:pPr/>
              <a:t>‹#›</a:t>
            </a:fld>
            <a:endParaRPr lang="en-US" altLang="en-US"/>
          </a:p>
        </p:txBody>
      </p:sp>
    </p:spTree>
    <p:extLst>
      <p:ext uri="{BB962C8B-B14F-4D97-AF65-F5344CB8AC3E}">
        <p14:creationId xmlns:p14="http://schemas.microsoft.com/office/powerpoint/2010/main" val="1475081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91"/>
        <p:cNvGrpSpPr/>
        <p:nvPr/>
      </p:nvGrpSpPr>
      <p:grpSpPr>
        <a:xfrm>
          <a:off x="0" y="0"/>
          <a:ext cx="0" cy="0"/>
          <a:chOff x="0" y="0"/>
          <a:chExt cx="0" cy="0"/>
        </a:xfrm>
      </p:grpSpPr>
      <p:pic>
        <p:nvPicPr>
          <p:cNvPr id="3" name="Shape 39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 name="Shape 392"/>
          <p:cNvSpPr txBox="1">
            <a:spLocks noGrp="1"/>
          </p:cNvSpPr>
          <p:nvPr>
            <p:ph type="title"/>
          </p:nvPr>
        </p:nvSpPr>
        <p:spPr>
          <a:xfrm>
            <a:off x="311700" y="2150850"/>
            <a:ext cx="8520600" cy="841800"/>
          </a:xfrm>
          <a:prstGeom prst="rect">
            <a:avLst/>
          </a:prstGeom>
        </p:spPr>
        <p:txBody>
          <a:bodyPr anchor="ctr"/>
          <a:lstStyle>
            <a:lvl1pPr lvl="0" algn="ctr" rtl="0">
              <a:spcBef>
                <a:spcPts val="0"/>
              </a:spcBef>
              <a:buSzPct val="100000"/>
              <a:buFont typeface="Source Sans Pro"/>
              <a:defRPr sz="3600">
                <a:latin typeface="Source Sans Pro"/>
                <a:ea typeface="Source Sans Pro"/>
                <a:cs typeface="Source Sans Pro"/>
                <a:sym typeface="Source Sans Pro"/>
              </a:defRPr>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4" name="Shape 393"/>
          <p:cNvSpPr txBox="1">
            <a:spLocks noGrp="1"/>
          </p:cNvSpPr>
          <p:nvPr>
            <p:ph type="sldNum" idx="10"/>
          </p:nvPr>
        </p:nvSpPr>
        <p:spPr/>
        <p:txBody>
          <a:bodyPr/>
          <a:lstStyle>
            <a:lvl1pPr algn="l">
              <a:defRPr sz="1400">
                <a:solidFill>
                  <a:srgbClr val="000000"/>
                </a:solidFill>
              </a:defRPr>
            </a:lvl1pPr>
          </a:lstStyle>
          <a:p>
            <a:fld id="{7BED38F1-4C23-4113-B6AC-8D5E04D6D1C2}" type="slidenum">
              <a:rPr lang="en-US" altLang="en-US"/>
              <a:pPr/>
              <a:t>‹#›</a:t>
            </a:fld>
            <a:endParaRPr lang="en-US" altLang="en-US"/>
          </a:p>
        </p:txBody>
      </p:sp>
    </p:spTree>
    <p:extLst>
      <p:ext uri="{BB962C8B-B14F-4D97-AF65-F5344CB8AC3E}">
        <p14:creationId xmlns:p14="http://schemas.microsoft.com/office/powerpoint/2010/main" val="41201387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95"/>
        <p:cNvGrpSpPr/>
        <p:nvPr/>
      </p:nvGrpSpPr>
      <p:grpSpPr>
        <a:xfrm>
          <a:off x="0" y="0"/>
          <a:ext cx="0" cy="0"/>
          <a:chOff x="0" y="0"/>
          <a:chExt cx="0" cy="0"/>
        </a:xfrm>
      </p:grpSpPr>
      <p:pic>
        <p:nvPicPr>
          <p:cNvPr id="4" name="Shape 39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40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788" y="45037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 name="Shape 396"/>
          <p:cNvSpPr txBox="1">
            <a:spLocks noGrp="1"/>
          </p:cNvSpPr>
          <p:nvPr>
            <p:ph type="title"/>
          </p:nvPr>
        </p:nvSpPr>
        <p:spPr>
          <a:xfrm>
            <a:off x="311700" y="445025"/>
            <a:ext cx="8520600" cy="572700"/>
          </a:xfrm>
          <a:prstGeom prst="rect">
            <a:avLst/>
          </a:prstGeom>
        </p:spPr>
        <p:txBody>
          <a:bodyPr/>
          <a:lstStyle>
            <a:lvl1pPr lvl="0" rtl="0">
              <a:spcBef>
                <a:spcPts val="0"/>
              </a:spcBef>
              <a:buFont typeface="Source Sans Pro"/>
              <a:defRPr>
                <a:latin typeface="Source Sans Pro"/>
                <a:ea typeface="Source Sans Pro"/>
                <a:cs typeface="Source Sans Pro"/>
                <a:sym typeface="Source Sans Pr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7" name="Shape 397"/>
          <p:cNvSpPr txBox="1">
            <a:spLocks noGrp="1"/>
          </p:cNvSpPr>
          <p:nvPr>
            <p:ph type="body" idx="1"/>
          </p:nvPr>
        </p:nvSpPr>
        <p:spPr>
          <a:xfrm>
            <a:off x="311700" y="1152475"/>
            <a:ext cx="8520600" cy="3416400"/>
          </a:xfrm>
          <a:prstGeom prst="rect">
            <a:avLst/>
          </a:prstGeom>
        </p:spPr>
        <p:txBody>
          <a:bodyPr/>
          <a:lstStyle>
            <a:lvl1pPr lvl="0" rtl="0">
              <a:spcBef>
                <a:spcPts val="0"/>
              </a:spcBef>
              <a:buFont typeface="Source Sans Pro"/>
              <a:defRPr>
                <a:latin typeface="Source Sans Pro"/>
                <a:ea typeface="Source Sans Pro"/>
                <a:cs typeface="Source Sans Pro"/>
                <a:sym typeface="Source Sans Pro"/>
              </a:defRPr>
            </a:lvl1pPr>
            <a:lvl2pPr lvl="1" rtl="0">
              <a:spcBef>
                <a:spcPts val="0"/>
              </a:spcBef>
              <a:buFont typeface="Source Sans Pro"/>
              <a:defRPr>
                <a:latin typeface="Source Sans Pro"/>
                <a:ea typeface="Source Sans Pro"/>
                <a:cs typeface="Source Sans Pro"/>
                <a:sym typeface="Source Sans Pro"/>
              </a:defRPr>
            </a:lvl2pPr>
            <a:lvl3pPr lvl="2" rtl="0">
              <a:spcBef>
                <a:spcPts val="0"/>
              </a:spcBef>
              <a:buFont typeface="Source Sans Pro"/>
              <a:defRPr>
                <a:latin typeface="Source Sans Pro"/>
                <a:ea typeface="Source Sans Pro"/>
                <a:cs typeface="Source Sans Pro"/>
                <a:sym typeface="Source Sans Pro"/>
              </a:defRPr>
            </a:lvl3pPr>
            <a:lvl4pPr lvl="3" rtl="0">
              <a:spcBef>
                <a:spcPts val="0"/>
              </a:spcBef>
              <a:buFont typeface="Source Sans Pro"/>
              <a:defRPr>
                <a:latin typeface="Source Sans Pro"/>
                <a:ea typeface="Source Sans Pro"/>
                <a:cs typeface="Source Sans Pro"/>
                <a:sym typeface="Source Sans Pro"/>
              </a:defRPr>
            </a:lvl4pPr>
            <a:lvl5pPr lvl="4" rtl="0">
              <a:spcBef>
                <a:spcPts val="0"/>
              </a:spcBef>
              <a:buFont typeface="Source Sans Pro"/>
              <a:defRPr>
                <a:latin typeface="Source Sans Pro"/>
                <a:ea typeface="Source Sans Pro"/>
                <a:cs typeface="Source Sans Pro"/>
                <a:sym typeface="Source Sans Pro"/>
              </a:defRPr>
            </a:lvl5pPr>
            <a:lvl6pPr lvl="5" rtl="0">
              <a:spcBef>
                <a:spcPts val="0"/>
              </a:spcBef>
              <a:buFont typeface="Source Sans Pro"/>
              <a:defRPr>
                <a:latin typeface="Source Sans Pro"/>
                <a:ea typeface="Source Sans Pro"/>
                <a:cs typeface="Source Sans Pro"/>
                <a:sym typeface="Source Sans Pro"/>
              </a:defRPr>
            </a:lvl6pPr>
            <a:lvl7pPr lvl="6" rtl="0">
              <a:spcBef>
                <a:spcPts val="0"/>
              </a:spcBef>
              <a:buFont typeface="Source Sans Pro"/>
              <a:defRPr>
                <a:latin typeface="Source Sans Pro"/>
                <a:ea typeface="Source Sans Pro"/>
                <a:cs typeface="Source Sans Pro"/>
                <a:sym typeface="Source Sans Pro"/>
              </a:defRPr>
            </a:lvl7pPr>
            <a:lvl8pPr lvl="7" rtl="0">
              <a:spcBef>
                <a:spcPts val="0"/>
              </a:spcBef>
              <a:buFont typeface="Source Sans Pro"/>
              <a:defRPr>
                <a:latin typeface="Source Sans Pro"/>
                <a:ea typeface="Source Sans Pro"/>
                <a:cs typeface="Source Sans Pro"/>
                <a:sym typeface="Source Sans Pro"/>
              </a:defRPr>
            </a:lvl8pPr>
            <a:lvl9pPr lvl="8" rtl="0">
              <a:spcBef>
                <a:spcPts val="0"/>
              </a:spcBef>
              <a:buFont typeface="Source Sans Pro"/>
              <a:defRPr>
                <a:latin typeface="Source Sans Pro"/>
                <a:ea typeface="Source Sans Pro"/>
                <a:cs typeface="Source Sans Pro"/>
                <a:sym typeface="Source Sans Pro"/>
              </a:defRPr>
            </a:lvl9pPr>
          </a:lstStyle>
          <a:p>
            <a:endParaRPr/>
          </a:p>
        </p:txBody>
      </p:sp>
      <p:sp>
        <p:nvSpPr>
          <p:cNvPr id="6" name="Shape 398"/>
          <p:cNvSpPr txBox="1">
            <a:spLocks noGrp="1"/>
          </p:cNvSpPr>
          <p:nvPr>
            <p:ph type="sldNum" idx="10"/>
          </p:nvPr>
        </p:nvSpPr>
        <p:spPr/>
        <p:txBody>
          <a:bodyPr/>
          <a:lstStyle>
            <a:lvl1pPr algn="l">
              <a:defRPr sz="1400">
                <a:solidFill>
                  <a:srgbClr val="000000"/>
                </a:solidFill>
              </a:defRPr>
            </a:lvl1pPr>
          </a:lstStyle>
          <a:p>
            <a:fld id="{64246977-6D5B-4167-9CA6-D524E4C04A22}" type="slidenum">
              <a:rPr lang="en-US" altLang="en-US"/>
              <a:pPr/>
              <a:t>‹#›</a:t>
            </a:fld>
            <a:endParaRPr lang="en-US" altLang="en-US"/>
          </a:p>
        </p:txBody>
      </p:sp>
    </p:spTree>
    <p:extLst>
      <p:ext uri="{BB962C8B-B14F-4D97-AF65-F5344CB8AC3E}">
        <p14:creationId xmlns:p14="http://schemas.microsoft.com/office/powerpoint/2010/main" val="9050815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01"/>
        <p:cNvGrpSpPr/>
        <p:nvPr/>
      </p:nvGrpSpPr>
      <p:grpSpPr>
        <a:xfrm>
          <a:off x="0" y="0"/>
          <a:ext cx="0" cy="0"/>
          <a:chOff x="0" y="0"/>
          <a:chExt cx="0" cy="0"/>
        </a:xfrm>
      </p:grpSpPr>
      <p:pic>
        <p:nvPicPr>
          <p:cNvPr id="5" name="Shape 40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 name="Shape 402"/>
          <p:cNvSpPr txBox="1">
            <a:spLocks noGrp="1"/>
          </p:cNvSpPr>
          <p:nvPr>
            <p:ph type="title"/>
          </p:nvPr>
        </p:nvSpPr>
        <p:spPr>
          <a:xfrm>
            <a:off x="311700" y="445025"/>
            <a:ext cx="8520600" cy="572700"/>
          </a:xfrm>
          <a:prstGeom prst="rect">
            <a:avLst/>
          </a:prstGeom>
        </p:spPr>
        <p:txBody>
          <a:bodyPr/>
          <a:lstStyle>
            <a:lvl1pPr lvl="0" rtl="0">
              <a:spcBef>
                <a:spcPts val="0"/>
              </a:spcBef>
              <a:buFont typeface="Source Sans Pro"/>
              <a:defRPr>
                <a:latin typeface="Source Sans Pro"/>
                <a:ea typeface="Source Sans Pro"/>
                <a:cs typeface="Source Sans Pro"/>
                <a:sym typeface="Source Sans Pr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3" name="Shape 403"/>
          <p:cNvSpPr txBox="1">
            <a:spLocks noGrp="1"/>
          </p:cNvSpPr>
          <p:nvPr>
            <p:ph type="body" idx="1"/>
          </p:nvPr>
        </p:nvSpPr>
        <p:spPr>
          <a:xfrm>
            <a:off x="311700" y="1152475"/>
            <a:ext cx="3999900" cy="3416400"/>
          </a:xfrm>
          <a:prstGeom prst="rect">
            <a:avLst/>
          </a:prstGeom>
        </p:spPr>
        <p:txBody>
          <a:bodyPr/>
          <a:lstStyle>
            <a:lvl1pPr lvl="0" rtl="0">
              <a:spcBef>
                <a:spcPts val="0"/>
              </a:spcBef>
              <a:buSzPct val="100000"/>
              <a:buFont typeface="Source Sans Pro"/>
              <a:defRPr sz="1400">
                <a:latin typeface="Source Sans Pro"/>
                <a:ea typeface="Source Sans Pro"/>
                <a:cs typeface="Source Sans Pro"/>
                <a:sym typeface="Source Sans Pro"/>
              </a:defRPr>
            </a:lvl1pPr>
            <a:lvl2pPr lvl="1" rtl="0">
              <a:spcBef>
                <a:spcPts val="0"/>
              </a:spcBef>
              <a:buSzPct val="100000"/>
              <a:buFont typeface="Source Sans Pro"/>
              <a:defRPr sz="1200">
                <a:latin typeface="Source Sans Pro"/>
                <a:ea typeface="Source Sans Pro"/>
                <a:cs typeface="Source Sans Pro"/>
                <a:sym typeface="Source Sans Pro"/>
              </a:defRPr>
            </a:lvl2pPr>
            <a:lvl3pPr lvl="2" rtl="0">
              <a:spcBef>
                <a:spcPts val="0"/>
              </a:spcBef>
              <a:buSzPct val="100000"/>
              <a:buFont typeface="Source Sans Pro"/>
              <a:defRPr sz="1200">
                <a:latin typeface="Source Sans Pro"/>
                <a:ea typeface="Source Sans Pro"/>
                <a:cs typeface="Source Sans Pro"/>
                <a:sym typeface="Source Sans Pro"/>
              </a:defRPr>
            </a:lvl3pPr>
            <a:lvl4pPr lvl="3" rtl="0">
              <a:spcBef>
                <a:spcPts val="0"/>
              </a:spcBef>
              <a:buSzPct val="100000"/>
              <a:buFont typeface="Source Sans Pro"/>
              <a:defRPr sz="1200">
                <a:latin typeface="Source Sans Pro"/>
                <a:ea typeface="Source Sans Pro"/>
                <a:cs typeface="Source Sans Pro"/>
                <a:sym typeface="Source Sans Pro"/>
              </a:defRPr>
            </a:lvl4pPr>
            <a:lvl5pPr lvl="4" rtl="0">
              <a:spcBef>
                <a:spcPts val="0"/>
              </a:spcBef>
              <a:buSzPct val="100000"/>
              <a:buFont typeface="Source Sans Pro"/>
              <a:defRPr sz="1200">
                <a:latin typeface="Source Sans Pro"/>
                <a:ea typeface="Source Sans Pro"/>
                <a:cs typeface="Source Sans Pro"/>
                <a:sym typeface="Source Sans Pro"/>
              </a:defRPr>
            </a:lvl5pPr>
            <a:lvl6pPr lvl="5" rtl="0">
              <a:spcBef>
                <a:spcPts val="0"/>
              </a:spcBef>
              <a:buSzPct val="100000"/>
              <a:buFont typeface="Source Sans Pro"/>
              <a:defRPr sz="1200">
                <a:latin typeface="Source Sans Pro"/>
                <a:ea typeface="Source Sans Pro"/>
                <a:cs typeface="Source Sans Pro"/>
                <a:sym typeface="Source Sans Pro"/>
              </a:defRPr>
            </a:lvl6pPr>
            <a:lvl7pPr lvl="6" rtl="0">
              <a:spcBef>
                <a:spcPts val="0"/>
              </a:spcBef>
              <a:buSzPct val="100000"/>
              <a:buFont typeface="Source Sans Pro"/>
              <a:defRPr sz="1200">
                <a:latin typeface="Source Sans Pro"/>
                <a:ea typeface="Source Sans Pro"/>
                <a:cs typeface="Source Sans Pro"/>
                <a:sym typeface="Source Sans Pro"/>
              </a:defRPr>
            </a:lvl7pPr>
            <a:lvl8pPr lvl="7" rtl="0">
              <a:spcBef>
                <a:spcPts val="0"/>
              </a:spcBef>
              <a:buSzPct val="100000"/>
              <a:buFont typeface="Source Sans Pro"/>
              <a:defRPr sz="1200">
                <a:latin typeface="Source Sans Pro"/>
                <a:ea typeface="Source Sans Pro"/>
                <a:cs typeface="Source Sans Pro"/>
                <a:sym typeface="Source Sans Pro"/>
              </a:defRPr>
            </a:lvl8pPr>
            <a:lvl9pPr lvl="8" rtl="0">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404" name="Shape 404"/>
          <p:cNvSpPr txBox="1">
            <a:spLocks noGrp="1"/>
          </p:cNvSpPr>
          <p:nvPr>
            <p:ph type="body" idx="2"/>
          </p:nvPr>
        </p:nvSpPr>
        <p:spPr>
          <a:xfrm>
            <a:off x="4832400" y="1152475"/>
            <a:ext cx="3999900" cy="3416400"/>
          </a:xfrm>
          <a:prstGeom prst="rect">
            <a:avLst/>
          </a:prstGeom>
        </p:spPr>
        <p:txBody>
          <a:bodyPr/>
          <a:lstStyle>
            <a:lvl1pPr lvl="0" rtl="0">
              <a:spcBef>
                <a:spcPts val="0"/>
              </a:spcBef>
              <a:buSzPct val="100000"/>
              <a:buFont typeface="Source Sans Pro"/>
              <a:defRPr sz="1400">
                <a:latin typeface="Source Sans Pro"/>
                <a:ea typeface="Source Sans Pro"/>
                <a:cs typeface="Source Sans Pro"/>
                <a:sym typeface="Source Sans Pro"/>
              </a:defRPr>
            </a:lvl1pPr>
            <a:lvl2pPr lvl="1" rtl="0">
              <a:spcBef>
                <a:spcPts val="0"/>
              </a:spcBef>
              <a:buSzPct val="100000"/>
              <a:buFont typeface="Source Sans Pro"/>
              <a:defRPr sz="1200">
                <a:latin typeface="Source Sans Pro"/>
                <a:ea typeface="Source Sans Pro"/>
                <a:cs typeface="Source Sans Pro"/>
                <a:sym typeface="Source Sans Pro"/>
              </a:defRPr>
            </a:lvl2pPr>
            <a:lvl3pPr lvl="2" rtl="0">
              <a:spcBef>
                <a:spcPts val="0"/>
              </a:spcBef>
              <a:buSzPct val="100000"/>
              <a:buFont typeface="Source Sans Pro"/>
              <a:defRPr sz="1200">
                <a:latin typeface="Source Sans Pro"/>
                <a:ea typeface="Source Sans Pro"/>
                <a:cs typeface="Source Sans Pro"/>
                <a:sym typeface="Source Sans Pro"/>
              </a:defRPr>
            </a:lvl3pPr>
            <a:lvl4pPr lvl="3" rtl="0">
              <a:spcBef>
                <a:spcPts val="0"/>
              </a:spcBef>
              <a:buSzPct val="100000"/>
              <a:buFont typeface="Source Sans Pro"/>
              <a:defRPr sz="1200">
                <a:latin typeface="Source Sans Pro"/>
                <a:ea typeface="Source Sans Pro"/>
                <a:cs typeface="Source Sans Pro"/>
                <a:sym typeface="Source Sans Pro"/>
              </a:defRPr>
            </a:lvl4pPr>
            <a:lvl5pPr lvl="4" rtl="0">
              <a:spcBef>
                <a:spcPts val="0"/>
              </a:spcBef>
              <a:buSzPct val="100000"/>
              <a:buFont typeface="Source Sans Pro"/>
              <a:defRPr sz="1200">
                <a:latin typeface="Source Sans Pro"/>
                <a:ea typeface="Source Sans Pro"/>
                <a:cs typeface="Source Sans Pro"/>
                <a:sym typeface="Source Sans Pro"/>
              </a:defRPr>
            </a:lvl5pPr>
            <a:lvl6pPr lvl="5" rtl="0">
              <a:spcBef>
                <a:spcPts val="0"/>
              </a:spcBef>
              <a:buSzPct val="100000"/>
              <a:buFont typeface="Source Sans Pro"/>
              <a:defRPr sz="1200">
                <a:latin typeface="Source Sans Pro"/>
                <a:ea typeface="Source Sans Pro"/>
                <a:cs typeface="Source Sans Pro"/>
                <a:sym typeface="Source Sans Pro"/>
              </a:defRPr>
            </a:lvl6pPr>
            <a:lvl7pPr lvl="6" rtl="0">
              <a:spcBef>
                <a:spcPts val="0"/>
              </a:spcBef>
              <a:buSzPct val="100000"/>
              <a:buFont typeface="Source Sans Pro"/>
              <a:defRPr sz="1200">
                <a:latin typeface="Source Sans Pro"/>
                <a:ea typeface="Source Sans Pro"/>
                <a:cs typeface="Source Sans Pro"/>
                <a:sym typeface="Source Sans Pro"/>
              </a:defRPr>
            </a:lvl7pPr>
            <a:lvl8pPr lvl="7" rtl="0">
              <a:spcBef>
                <a:spcPts val="0"/>
              </a:spcBef>
              <a:buSzPct val="100000"/>
              <a:buFont typeface="Source Sans Pro"/>
              <a:defRPr sz="1200">
                <a:latin typeface="Source Sans Pro"/>
                <a:ea typeface="Source Sans Pro"/>
                <a:cs typeface="Source Sans Pro"/>
                <a:sym typeface="Source Sans Pro"/>
              </a:defRPr>
            </a:lvl8pPr>
            <a:lvl9pPr lvl="8" rtl="0">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6" name="Shape 405"/>
          <p:cNvSpPr txBox="1">
            <a:spLocks noGrp="1"/>
          </p:cNvSpPr>
          <p:nvPr>
            <p:ph type="sldNum" idx="10"/>
          </p:nvPr>
        </p:nvSpPr>
        <p:spPr/>
        <p:txBody>
          <a:bodyPr/>
          <a:lstStyle>
            <a:lvl1pPr algn="l">
              <a:defRPr sz="1400">
                <a:solidFill>
                  <a:srgbClr val="000000"/>
                </a:solidFill>
              </a:defRPr>
            </a:lvl1pPr>
          </a:lstStyle>
          <a:p>
            <a:fld id="{DDE8CFA0-23F9-4AF3-A396-1EF060BEE74F}" type="slidenum">
              <a:rPr lang="en-US" altLang="en-US"/>
              <a:pPr/>
              <a:t>‹#›</a:t>
            </a:fld>
            <a:endParaRPr lang="en-US" altLang="en-US"/>
          </a:p>
        </p:txBody>
      </p:sp>
    </p:spTree>
    <p:extLst>
      <p:ext uri="{BB962C8B-B14F-4D97-AF65-F5344CB8AC3E}">
        <p14:creationId xmlns:p14="http://schemas.microsoft.com/office/powerpoint/2010/main" val="34279280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07"/>
        <p:cNvGrpSpPr/>
        <p:nvPr/>
      </p:nvGrpSpPr>
      <p:grpSpPr>
        <a:xfrm>
          <a:off x="0" y="0"/>
          <a:ext cx="0" cy="0"/>
          <a:chOff x="0" y="0"/>
          <a:chExt cx="0" cy="0"/>
        </a:xfrm>
      </p:grpSpPr>
      <p:pic>
        <p:nvPicPr>
          <p:cNvPr id="3" name="Shape 41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 name="Shape 408"/>
          <p:cNvSpPr txBox="1">
            <a:spLocks noGrp="1"/>
          </p:cNvSpPr>
          <p:nvPr>
            <p:ph type="title"/>
          </p:nvPr>
        </p:nvSpPr>
        <p:spPr>
          <a:xfrm>
            <a:off x="311700" y="445025"/>
            <a:ext cx="8520600" cy="572700"/>
          </a:xfrm>
          <a:prstGeom prst="rect">
            <a:avLst/>
          </a:prstGeom>
        </p:spPr>
        <p:txBody>
          <a:bodyPr/>
          <a:lstStyle>
            <a:lvl1pPr lvl="0" rtl="0">
              <a:spcBef>
                <a:spcPts val="0"/>
              </a:spcBef>
              <a:buFont typeface="Source Sans Pro"/>
              <a:defRPr>
                <a:latin typeface="Source Sans Pro"/>
                <a:ea typeface="Source Sans Pro"/>
                <a:cs typeface="Source Sans Pro"/>
                <a:sym typeface="Source Sans Pro"/>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 name="Shape 409"/>
          <p:cNvSpPr txBox="1">
            <a:spLocks noGrp="1"/>
          </p:cNvSpPr>
          <p:nvPr>
            <p:ph type="sldNum" idx="10"/>
          </p:nvPr>
        </p:nvSpPr>
        <p:spPr/>
        <p:txBody>
          <a:bodyPr/>
          <a:lstStyle>
            <a:lvl1pPr algn="l">
              <a:defRPr sz="1400">
                <a:solidFill>
                  <a:srgbClr val="000000"/>
                </a:solidFill>
              </a:defRPr>
            </a:lvl1pPr>
          </a:lstStyle>
          <a:p>
            <a:fld id="{8E2C0811-C55D-4DE7-824C-1CCF6EAF1EED}" type="slidenum">
              <a:rPr lang="en-US" altLang="en-US"/>
              <a:pPr/>
              <a:t>‹#›</a:t>
            </a:fld>
            <a:endParaRPr lang="en-US" altLang="en-US"/>
          </a:p>
        </p:txBody>
      </p:sp>
    </p:spTree>
    <p:extLst>
      <p:ext uri="{BB962C8B-B14F-4D97-AF65-F5344CB8AC3E}">
        <p14:creationId xmlns:p14="http://schemas.microsoft.com/office/powerpoint/2010/main" val="33291273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11"/>
        <p:cNvGrpSpPr/>
        <p:nvPr/>
      </p:nvGrpSpPr>
      <p:grpSpPr>
        <a:xfrm>
          <a:off x="0" y="0"/>
          <a:ext cx="0" cy="0"/>
          <a:chOff x="0" y="0"/>
          <a:chExt cx="0" cy="0"/>
        </a:xfrm>
      </p:grpSpPr>
      <p:pic>
        <p:nvPicPr>
          <p:cNvPr id="4" name="Shape 41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 name="Shape 412"/>
          <p:cNvSpPr txBox="1">
            <a:spLocks noGrp="1"/>
          </p:cNvSpPr>
          <p:nvPr>
            <p:ph type="title"/>
          </p:nvPr>
        </p:nvSpPr>
        <p:spPr>
          <a:xfrm>
            <a:off x="311700" y="555600"/>
            <a:ext cx="4963200" cy="755700"/>
          </a:xfrm>
          <a:prstGeom prst="rect">
            <a:avLst/>
          </a:prstGeom>
        </p:spPr>
        <p:txBody>
          <a:bodyPr anchor="b"/>
          <a:lstStyle>
            <a:lvl1pPr lvl="0" rtl="0">
              <a:spcBef>
                <a:spcPts val="0"/>
              </a:spcBef>
              <a:buSzPct val="100000"/>
              <a:buFont typeface="Source Sans Pro"/>
              <a:defRPr sz="2400">
                <a:latin typeface="Source Sans Pro"/>
                <a:ea typeface="Source Sans Pro"/>
                <a:cs typeface="Source Sans Pro"/>
                <a:sym typeface="Source Sans Pro"/>
              </a:defRPr>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413" name="Shape 413"/>
          <p:cNvSpPr txBox="1">
            <a:spLocks noGrp="1"/>
          </p:cNvSpPr>
          <p:nvPr>
            <p:ph type="body" idx="1"/>
          </p:nvPr>
        </p:nvSpPr>
        <p:spPr>
          <a:xfrm>
            <a:off x="311700" y="1389600"/>
            <a:ext cx="8367300" cy="3179400"/>
          </a:xfrm>
          <a:prstGeom prst="rect">
            <a:avLst/>
          </a:prstGeom>
        </p:spPr>
        <p:txBody>
          <a:bodyPr/>
          <a:lstStyle>
            <a:lvl1pPr lvl="0" rtl="0">
              <a:spcBef>
                <a:spcPts val="0"/>
              </a:spcBef>
              <a:buSzPct val="100000"/>
              <a:buFont typeface="Source Sans Pro"/>
              <a:defRPr sz="1200">
                <a:latin typeface="Source Sans Pro"/>
                <a:ea typeface="Source Sans Pro"/>
                <a:cs typeface="Source Sans Pro"/>
                <a:sym typeface="Source Sans Pro"/>
              </a:defRPr>
            </a:lvl1pPr>
            <a:lvl2pPr lvl="1" rtl="0">
              <a:spcBef>
                <a:spcPts val="0"/>
              </a:spcBef>
              <a:buSzPct val="100000"/>
              <a:buFont typeface="Source Sans Pro"/>
              <a:defRPr sz="1200">
                <a:latin typeface="Source Sans Pro"/>
                <a:ea typeface="Source Sans Pro"/>
                <a:cs typeface="Source Sans Pro"/>
                <a:sym typeface="Source Sans Pro"/>
              </a:defRPr>
            </a:lvl2pPr>
            <a:lvl3pPr lvl="2" rtl="0">
              <a:spcBef>
                <a:spcPts val="0"/>
              </a:spcBef>
              <a:buSzPct val="100000"/>
              <a:buFont typeface="Source Sans Pro"/>
              <a:defRPr sz="1200">
                <a:latin typeface="Source Sans Pro"/>
                <a:ea typeface="Source Sans Pro"/>
                <a:cs typeface="Source Sans Pro"/>
                <a:sym typeface="Source Sans Pro"/>
              </a:defRPr>
            </a:lvl3pPr>
            <a:lvl4pPr lvl="3" rtl="0">
              <a:spcBef>
                <a:spcPts val="0"/>
              </a:spcBef>
              <a:buSzPct val="100000"/>
              <a:buFont typeface="Source Sans Pro"/>
              <a:defRPr sz="1200">
                <a:latin typeface="Source Sans Pro"/>
                <a:ea typeface="Source Sans Pro"/>
                <a:cs typeface="Source Sans Pro"/>
                <a:sym typeface="Source Sans Pro"/>
              </a:defRPr>
            </a:lvl4pPr>
            <a:lvl5pPr lvl="4" rtl="0">
              <a:spcBef>
                <a:spcPts val="0"/>
              </a:spcBef>
              <a:buSzPct val="100000"/>
              <a:buFont typeface="Source Sans Pro"/>
              <a:defRPr sz="1200">
                <a:latin typeface="Source Sans Pro"/>
                <a:ea typeface="Source Sans Pro"/>
                <a:cs typeface="Source Sans Pro"/>
                <a:sym typeface="Source Sans Pro"/>
              </a:defRPr>
            </a:lvl5pPr>
            <a:lvl6pPr lvl="5" rtl="0">
              <a:spcBef>
                <a:spcPts val="0"/>
              </a:spcBef>
              <a:buSzPct val="100000"/>
              <a:buFont typeface="Source Sans Pro"/>
              <a:defRPr sz="1200">
                <a:latin typeface="Source Sans Pro"/>
                <a:ea typeface="Source Sans Pro"/>
                <a:cs typeface="Source Sans Pro"/>
                <a:sym typeface="Source Sans Pro"/>
              </a:defRPr>
            </a:lvl6pPr>
            <a:lvl7pPr lvl="6" rtl="0">
              <a:spcBef>
                <a:spcPts val="0"/>
              </a:spcBef>
              <a:buSzPct val="100000"/>
              <a:buFont typeface="Source Sans Pro"/>
              <a:defRPr sz="1200">
                <a:latin typeface="Source Sans Pro"/>
                <a:ea typeface="Source Sans Pro"/>
                <a:cs typeface="Source Sans Pro"/>
                <a:sym typeface="Source Sans Pro"/>
              </a:defRPr>
            </a:lvl7pPr>
            <a:lvl8pPr lvl="7" rtl="0">
              <a:spcBef>
                <a:spcPts val="0"/>
              </a:spcBef>
              <a:buSzPct val="100000"/>
              <a:buFont typeface="Source Sans Pro"/>
              <a:defRPr sz="1200">
                <a:latin typeface="Source Sans Pro"/>
                <a:ea typeface="Source Sans Pro"/>
                <a:cs typeface="Source Sans Pro"/>
                <a:sym typeface="Source Sans Pro"/>
              </a:defRPr>
            </a:lvl8pPr>
            <a:lvl9pPr lvl="8" rtl="0">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5" name="Shape 414"/>
          <p:cNvSpPr txBox="1">
            <a:spLocks noGrp="1"/>
          </p:cNvSpPr>
          <p:nvPr>
            <p:ph type="sldNum" idx="10"/>
          </p:nvPr>
        </p:nvSpPr>
        <p:spPr/>
        <p:txBody>
          <a:bodyPr/>
          <a:lstStyle>
            <a:lvl1pPr algn="l">
              <a:defRPr sz="1400">
                <a:solidFill>
                  <a:srgbClr val="000000"/>
                </a:solidFill>
              </a:defRPr>
            </a:lvl1pPr>
          </a:lstStyle>
          <a:p>
            <a:fld id="{DE3427AB-79B2-4986-BC9A-CBE24C9967F1}" type="slidenum">
              <a:rPr lang="en-US" altLang="en-US"/>
              <a:pPr/>
              <a:t>‹#›</a:t>
            </a:fld>
            <a:endParaRPr lang="en-US" altLang="en-US"/>
          </a:p>
        </p:txBody>
      </p:sp>
    </p:spTree>
    <p:extLst>
      <p:ext uri="{BB962C8B-B14F-4D97-AF65-F5344CB8AC3E}">
        <p14:creationId xmlns:p14="http://schemas.microsoft.com/office/powerpoint/2010/main" val="8075484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Main point">
    <p:spTree>
      <p:nvGrpSpPr>
        <p:cNvPr id="1" name="Shape 416"/>
        <p:cNvGrpSpPr/>
        <p:nvPr/>
      </p:nvGrpSpPr>
      <p:grpSpPr>
        <a:xfrm>
          <a:off x="0" y="0"/>
          <a:ext cx="0" cy="0"/>
          <a:chOff x="0" y="0"/>
          <a:chExt cx="0" cy="0"/>
        </a:xfrm>
      </p:grpSpPr>
      <p:pic>
        <p:nvPicPr>
          <p:cNvPr id="3" name="Shape 4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 name="Shape 417"/>
          <p:cNvSpPr txBox="1">
            <a:spLocks noGrp="1"/>
          </p:cNvSpPr>
          <p:nvPr>
            <p:ph type="title"/>
          </p:nvPr>
        </p:nvSpPr>
        <p:spPr>
          <a:xfrm>
            <a:off x="490250" y="450150"/>
            <a:ext cx="6367800" cy="4090800"/>
          </a:xfrm>
          <a:prstGeom prst="rect">
            <a:avLst/>
          </a:prstGeom>
        </p:spPr>
        <p:txBody>
          <a:bodyPr anchor="ctr"/>
          <a:lstStyle>
            <a:lvl1pPr lvl="0" rtl="0">
              <a:spcBef>
                <a:spcPts val="0"/>
              </a:spcBef>
              <a:buSzPct val="100000"/>
              <a:buFont typeface="Source Sans Pro"/>
              <a:defRPr sz="4800">
                <a:latin typeface="Source Sans Pro"/>
                <a:ea typeface="Source Sans Pro"/>
                <a:cs typeface="Source Sans Pro"/>
                <a:sym typeface="Source Sans Pro"/>
              </a:defRPr>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4" name="Shape 418"/>
          <p:cNvSpPr txBox="1">
            <a:spLocks noGrp="1"/>
          </p:cNvSpPr>
          <p:nvPr>
            <p:ph type="sldNum" idx="10"/>
          </p:nvPr>
        </p:nvSpPr>
        <p:spPr/>
        <p:txBody>
          <a:bodyPr/>
          <a:lstStyle>
            <a:lvl1pPr algn="l">
              <a:defRPr sz="1400">
                <a:solidFill>
                  <a:srgbClr val="000000"/>
                </a:solidFill>
              </a:defRPr>
            </a:lvl1pPr>
          </a:lstStyle>
          <a:p>
            <a:fld id="{190E1518-7F18-44B3-B49F-9A4F9D648A4F}" type="slidenum">
              <a:rPr lang="en-US" altLang="en-US"/>
              <a:pPr/>
              <a:t>‹#›</a:t>
            </a:fld>
            <a:endParaRPr lang="en-US" altLang="en-US"/>
          </a:p>
        </p:txBody>
      </p:sp>
    </p:spTree>
    <p:extLst>
      <p:ext uri="{BB962C8B-B14F-4D97-AF65-F5344CB8AC3E}">
        <p14:creationId xmlns:p14="http://schemas.microsoft.com/office/powerpoint/2010/main" val="37369444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20"/>
        <p:cNvGrpSpPr/>
        <p:nvPr/>
      </p:nvGrpSpPr>
      <p:grpSpPr>
        <a:xfrm>
          <a:off x="0" y="0"/>
          <a:ext cx="0" cy="0"/>
          <a:chOff x="0" y="0"/>
          <a:chExt cx="0" cy="0"/>
        </a:xfrm>
      </p:grpSpPr>
      <p:sp>
        <p:nvSpPr>
          <p:cNvPr id="5" name="Shape 421"/>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422" name="Shape 422"/>
          <p:cNvSpPr txBox="1">
            <a:spLocks noGrp="1"/>
          </p:cNvSpPr>
          <p:nvPr>
            <p:ph type="title"/>
          </p:nvPr>
        </p:nvSpPr>
        <p:spPr>
          <a:xfrm>
            <a:off x="265500" y="1233175"/>
            <a:ext cx="4045200" cy="1482300"/>
          </a:xfrm>
          <a:prstGeom prst="rect">
            <a:avLst/>
          </a:prstGeom>
        </p:spPr>
        <p:txBody>
          <a:bodyPr anchor="b"/>
          <a:lstStyle>
            <a:lvl1pPr lvl="0" algn="ctr" rtl="0">
              <a:spcBef>
                <a:spcPts val="0"/>
              </a:spcBef>
              <a:buSzPct val="100000"/>
              <a:buFont typeface="Source Sans Pro"/>
              <a:defRPr sz="4200">
                <a:latin typeface="Source Sans Pro"/>
                <a:ea typeface="Source Sans Pro"/>
                <a:cs typeface="Source Sans Pro"/>
                <a:sym typeface="Source Sans Pro"/>
              </a:defRPr>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423" name="Shape 423"/>
          <p:cNvSpPr txBox="1">
            <a:spLocks noGrp="1"/>
          </p:cNvSpPr>
          <p:nvPr>
            <p:ph type="subTitle" idx="1"/>
          </p:nvPr>
        </p:nvSpPr>
        <p:spPr>
          <a:xfrm>
            <a:off x="265500" y="2803075"/>
            <a:ext cx="4045200" cy="1235100"/>
          </a:xfrm>
          <a:prstGeom prst="rect">
            <a:avLst/>
          </a:prstGeom>
        </p:spPr>
        <p:txBody>
          <a:bodyPr/>
          <a:lstStyle>
            <a:lvl1pPr lvl="0" algn="ctr" rtl="0">
              <a:lnSpc>
                <a:spcPct val="100000"/>
              </a:lnSpc>
              <a:spcBef>
                <a:spcPts val="0"/>
              </a:spcBef>
              <a:spcAft>
                <a:spcPts val="0"/>
              </a:spcAft>
              <a:buSzPct val="100000"/>
              <a:buFont typeface="Source Sans Pro"/>
              <a:buNone/>
              <a:defRPr sz="2100">
                <a:latin typeface="Source Sans Pro"/>
                <a:ea typeface="Source Sans Pro"/>
                <a:cs typeface="Source Sans Pro"/>
                <a:sym typeface="Source Sans Pro"/>
              </a:defRPr>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424" name="Shape 424"/>
          <p:cNvSpPr txBox="1">
            <a:spLocks noGrp="1"/>
          </p:cNvSpPr>
          <p:nvPr>
            <p:ph type="body" idx="2"/>
          </p:nvPr>
        </p:nvSpPr>
        <p:spPr>
          <a:xfrm>
            <a:off x="4939500" y="724075"/>
            <a:ext cx="3837000" cy="3695100"/>
          </a:xfrm>
          <a:prstGeom prst="rect">
            <a:avLst/>
          </a:prstGeom>
        </p:spPr>
        <p:txBody>
          <a:bodyPr anchor="ctr"/>
          <a:lstStyle>
            <a:lvl1pPr lvl="0" rtl="0">
              <a:spcBef>
                <a:spcPts val="0"/>
              </a:spcBef>
              <a:buFont typeface="Source Sans Pro"/>
              <a:defRPr>
                <a:latin typeface="Source Sans Pro"/>
                <a:ea typeface="Source Sans Pro"/>
                <a:cs typeface="Source Sans Pro"/>
                <a:sym typeface="Source Sans Pro"/>
              </a:defRPr>
            </a:lvl1pPr>
            <a:lvl2pPr lvl="1" rtl="0">
              <a:spcBef>
                <a:spcPts val="0"/>
              </a:spcBef>
              <a:buFont typeface="Source Sans Pro"/>
              <a:defRPr>
                <a:latin typeface="Source Sans Pro"/>
                <a:ea typeface="Source Sans Pro"/>
                <a:cs typeface="Source Sans Pro"/>
                <a:sym typeface="Source Sans Pro"/>
              </a:defRPr>
            </a:lvl2pPr>
            <a:lvl3pPr lvl="2" rtl="0">
              <a:spcBef>
                <a:spcPts val="0"/>
              </a:spcBef>
              <a:buFont typeface="Source Sans Pro"/>
              <a:defRPr>
                <a:latin typeface="Source Sans Pro"/>
                <a:ea typeface="Source Sans Pro"/>
                <a:cs typeface="Source Sans Pro"/>
                <a:sym typeface="Source Sans Pro"/>
              </a:defRPr>
            </a:lvl3pPr>
            <a:lvl4pPr lvl="3" rtl="0">
              <a:spcBef>
                <a:spcPts val="0"/>
              </a:spcBef>
              <a:buFont typeface="Source Sans Pro"/>
              <a:defRPr>
                <a:latin typeface="Source Sans Pro"/>
                <a:ea typeface="Source Sans Pro"/>
                <a:cs typeface="Source Sans Pro"/>
                <a:sym typeface="Source Sans Pro"/>
              </a:defRPr>
            </a:lvl4pPr>
            <a:lvl5pPr lvl="4" rtl="0">
              <a:spcBef>
                <a:spcPts val="0"/>
              </a:spcBef>
              <a:buFont typeface="Source Sans Pro"/>
              <a:defRPr>
                <a:latin typeface="Source Sans Pro"/>
                <a:ea typeface="Source Sans Pro"/>
                <a:cs typeface="Source Sans Pro"/>
                <a:sym typeface="Source Sans Pro"/>
              </a:defRPr>
            </a:lvl5pPr>
            <a:lvl6pPr lvl="5" rtl="0">
              <a:spcBef>
                <a:spcPts val="0"/>
              </a:spcBef>
              <a:buFont typeface="Source Sans Pro"/>
              <a:defRPr>
                <a:latin typeface="Source Sans Pro"/>
                <a:ea typeface="Source Sans Pro"/>
                <a:cs typeface="Source Sans Pro"/>
                <a:sym typeface="Source Sans Pro"/>
              </a:defRPr>
            </a:lvl6pPr>
            <a:lvl7pPr lvl="6" rtl="0">
              <a:spcBef>
                <a:spcPts val="0"/>
              </a:spcBef>
              <a:buFont typeface="Source Sans Pro"/>
              <a:defRPr>
                <a:latin typeface="Source Sans Pro"/>
                <a:ea typeface="Source Sans Pro"/>
                <a:cs typeface="Source Sans Pro"/>
                <a:sym typeface="Source Sans Pro"/>
              </a:defRPr>
            </a:lvl7pPr>
            <a:lvl8pPr lvl="7" rtl="0">
              <a:spcBef>
                <a:spcPts val="0"/>
              </a:spcBef>
              <a:buFont typeface="Source Sans Pro"/>
              <a:defRPr>
                <a:latin typeface="Source Sans Pro"/>
                <a:ea typeface="Source Sans Pro"/>
                <a:cs typeface="Source Sans Pro"/>
                <a:sym typeface="Source Sans Pro"/>
              </a:defRPr>
            </a:lvl8pPr>
            <a:lvl9pPr lvl="8" rtl="0">
              <a:spcBef>
                <a:spcPts val="0"/>
              </a:spcBef>
              <a:buFont typeface="Source Sans Pro"/>
              <a:defRPr>
                <a:latin typeface="Source Sans Pro"/>
                <a:ea typeface="Source Sans Pro"/>
                <a:cs typeface="Source Sans Pro"/>
                <a:sym typeface="Source Sans Pro"/>
              </a:defRPr>
            </a:lvl9pPr>
          </a:lstStyle>
          <a:p>
            <a:endParaRPr/>
          </a:p>
        </p:txBody>
      </p:sp>
      <p:sp>
        <p:nvSpPr>
          <p:cNvPr id="6" name="Shape 425"/>
          <p:cNvSpPr txBox="1">
            <a:spLocks noGrp="1"/>
          </p:cNvSpPr>
          <p:nvPr>
            <p:ph type="sldNum" idx="10"/>
          </p:nvPr>
        </p:nvSpPr>
        <p:spPr/>
        <p:txBody>
          <a:bodyPr/>
          <a:lstStyle>
            <a:lvl1pPr algn="l">
              <a:defRPr sz="1400">
                <a:solidFill>
                  <a:srgbClr val="000000"/>
                </a:solidFill>
              </a:defRPr>
            </a:lvl1pPr>
          </a:lstStyle>
          <a:p>
            <a:fld id="{61BA6CCE-D3FB-4DFD-B130-1E5D8E5DB552}" type="slidenum">
              <a:rPr lang="en-US" altLang="en-US"/>
              <a:pPr/>
              <a:t>‹#›</a:t>
            </a:fld>
            <a:endParaRPr lang="en-US" altLang="en-US"/>
          </a:p>
        </p:txBody>
      </p:sp>
    </p:spTree>
    <p:extLst>
      <p:ext uri="{BB962C8B-B14F-4D97-AF65-F5344CB8AC3E}">
        <p14:creationId xmlns:p14="http://schemas.microsoft.com/office/powerpoint/2010/main" val="2647210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Caption">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311700" y="4230575"/>
            <a:ext cx="5998800" cy="605100"/>
          </a:xfrm>
          <a:prstGeom prst="rect">
            <a:avLst/>
          </a:prstGeom>
        </p:spPr>
        <p:txBody>
          <a:bodyPr anchor="ctr"/>
          <a:lstStyle>
            <a:lvl1pPr lvl="0" rtl="0">
              <a:lnSpc>
                <a:spcPct val="100000"/>
              </a:lnSpc>
              <a:spcBef>
                <a:spcPts val="0"/>
              </a:spcBef>
              <a:spcAft>
                <a:spcPts val="0"/>
              </a:spcAft>
              <a:buFont typeface="Source Sans Pro"/>
              <a:buNone/>
              <a:defRPr>
                <a:latin typeface="Source Sans Pro"/>
                <a:ea typeface="Source Sans Pro"/>
                <a:cs typeface="Source Sans Pro"/>
                <a:sym typeface="Source Sans Pro"/>
              </a:defRPr>
            </a:lvl1pPr>
          </a:lstStyle>
          <a:p>
            <a:endParaRPr/>
          </a:p>
        </p:txBody>
      </p:sp>
      <p:sp>
        <p:nvSpPr>
          <p:cNvPr id="3" name="Shape 428"/>
          <p:cNvSpPr txBox="1">
            <a:spLocks noGrp="1"/>
          </p:cNvSpPr>
          <p:nvPr>
            <p:ph type="sldNum" idx="10"/>
          </p:nvPr>
        </p:nvSpPr>
        <p:spPr/>
        <p:txBody>
          <a:bodyPr/>
          <a:lstStyle>
            <a:lvl1pPr algn="l">
              <a:defRPr sz="1400">
                <a:solidFill>
                  <a:srgbClr val="000000"/>
                </a:solidFill>
              </a:defRPr>
            </a:lvl1pPr>
          </a:lstStyle>
          <a:p>
            <a:fld id="{B9C5CBA6-42F3-47F8-8FEE-E2E7392598D4}" type="slidenum">
              <a:rPr lang="en-US" altLang="en-US"/>
              <a:pPr/>
              <a:t>‹#›</a:t>
            </a:fld>
            <a:endParaRPr lang="en-US" altLang="en-US"/>
          </a:p>
        </p:txBody>
      </p:sp>
    </p:spTree>
    <p:extLst>
      <p:ext uri="{BB962C8B-B14F-4D97-AF65-F5344CB8AC3E}">
        <p14:creationId xmlns:p14="http://schemas.microsoft.com/office/powerpoint/2010/main" val="24285657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Big number">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311700" y="1106125"/>
            <a:ext cx="8520600" cy="1963500"/>
          </a:xfrm>
          <a:prstGeom prst="rect">
            <a:avLst/>
          </a:prstGeom>
        </p:spPr>
        <p:txBody>
          <a:bodyPr anchor="b"/>
          <a:lstStyle>
            <a:lvl1pPr lvl="0" algn="ctr" rtl="0">
              <a:spcBef>
                <a:spcPts val="0"/>
              </a:spcBef>
              <a:buSzPct val="100000"/>
              <a:buFont typeface="Source Sans Pro"/>
              <a:defRPr sz="12000">
                <a:latin typeface="Source Sans Pro"/>
                <a:ea typeface="Source Sans Pro"/>
                <a:cs typeface="Source Sans Pro"/>
                <a:sym typeface="Source Sans Pro"/>
              </a:defRPr>
            </a:lvl1pPr>
            <a:lvl2pPr lvl="1" algn="ctr" rtl="0">
              <a:spcBef>
                <a:spcPts val="0"/>
              </a:spcBef>
              <a:buSzPct val="100000"/>
              <a:buFont typeface="Source Sans Pro"/>
              <a:defRPr sz="12000">
                <a:latin typeface="Source Sans Pro"/>
                <a:ea typeface="Source Sans Pro"/>
                <a:cs typeface="Source Sans Pro"/>
                <a:sym typeface="Source Sans Pro"/>
              </a:defRPr>
            </a:lvl2pPr>
            <a:lvl3pPr lvl="2" algn="ctr" rtl="0">
              <a:spcBef>
                <a:spcPts val="0"/>
              </a:spcBef>
              <a:buSzPct val="100000"/>
              <a:buFont typeface="Source Sans Pro"/>
              <a:defRPr sz="12000">
                <a:latin typeface="Source Sans Pro"/>
                <a:ea typeface="Source Sans Pro"/>
                <a:cs typeface="Source Sans Pro"/>
                <a:sym typeface="Source Sans Pro"/>
              </a:defRPr>
            </a:lvl3pPr>
            <a:lvl4pPr lvl="3" algn="ctr" rtl="0">
              <a:spcBef>
                <a:spcPts val="0"/>
              </a:spcBef>
              <a:buSzPct val="100000"/>
              <a:buFont typeface="Source Sans Pro"/>
              <a:defRPr sz="12000">
                <a:latin typeface="Source Sans Pro"/>
                <a:ea typeface="Source Sans Pro"/>
                <a:cs typeface="Source Sans Pro"/>
                <a:sym typeface="Source Sans Pro"/>
              </a:defRPr>
            </a:lvl4pPr>
            <a:lvl5pPr lvl="4" algn="ctr" rtl="0">
              <a:spcBef>
                <a:spcPts val="0"/>
              </a:spcBef>
              <a:buSzPct val="100000"/>
              <a:buFont typeface="Source Sans Pro"/>
              <a:defRPr sz="12000">
                <a:latin typeface="Source Sans Pro"/>
                <a:ea typeface="Source Sans Pro"/>
                <a:cs typeface="Source Sans Pro"/>
                <a:sym typeface="Source Sans Pro"/>
              </a:defRPr>
            </a:lvl5pPr>
            <a:lvl6pPr lvl="5" algn="ctr" rtl="0">
              <a:spcBef>
                <a:spcPts val="0"/>
              </a:spcBef>
              <a:buSzPct val="100000"/>
              <a:buFont typeface="Source Sans Pro"/>
              <a:defRPr sz="12000">
                <a:latin typeface="Source Sans Pro"/>
                <a:ea typeface="Source Sans Pro"/>
                <a:cs typeface="Source Sans Pro"/>
                <a:sym typeface="Source Sans Pro"/>
              </a:defRPr>
            </a:lvl6pPr>
            <a:lvl7pPr lvl="6" algn="ctr" rtl="0">
              <a:spcBef>
                <a:spcPts val="0"/>
              </a:spcBef>
              <a:buSzPct val="100000"/>
              <a:buFont typeface="Source Sans Pro"/>
              <a:defRPr sz="12000">
                <a:latin typeface="Source Sans Pro"/>
                <a:ea typeface="Source Sans Pro"/>
                <a:cs typeface="Source Sans Pro"/>
                <a:sym typeface="Source Sans Pro"/>
              </a:defRPr>
            </a:lvl7pPr>
            <a:lvl8pPr lvl="7" algn="ctr" rtl="0">
              <a:spcBef>
                <a:spcPts val="0"/>
              </a:spcBef>
              <a:buSzPct val="100000"/>
              <a:buFont typeface="Source Sans Pro"/>
              <a:defRPr sz="12000">
                <a:latin typeface="Source Sans Pro"/>
                <a:ea typeface="Source Sans Pro"/>
                <a:cs typeface="Source Sans Pro"/>
                <a:sym typeface="Source Sans Pro"/>
              </a:defRPr>
            </a:lvl8pPr>
            <a:lvl9pPr lvl="8" algn="ctr" rtl="0">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3" name="Shape 431"/>
          <p:cNvSpPr txBox="1">
            <a:spLocks noGrp="1"/>
          </p:cNvSpPr>
          <p:nvPr>
            <p:ph type="sldNum" idx="10"/>
          </p:nvPr>
        </p:nvSpPr>
        <p:spPr/>
        <p:txBody>
          <a:bodyPr/>
          <a:lstStyle>
            <a:lvl1pPr algn="l">
              <a:defRPr sz="1400">
                <a:solidFill>
                  <a:srgbClr val="000000"/>
                </a:solidFill>
              </a:defRPr>
            </a:lvl1pPr>
          </a:lstStyle>
          <a:p>
            <a:fld id="{983312C1-BE3A-477D-B2D0-336E975B9272}" type="slidenum">
              <a:rPr lang="en-US" altLang="en-US"/>
              <a:pPr/>
              <a:t>‹#›</a:t>
            </a:fld>
            <a:endParaRPr lang="en-US" altLang="en-US"/>
          </a:p>
        </p:txBody>
      </p:sp>
    </p:spTree>
    <p:extLst>
      <p:ext uri="{BB962C8B-B14F-4D97-AF65-F5344CB8AC3E}">
        <p14:creationId xmlns:p14="http://schemas.microsoft.com/office/powerpoint/2010/main" val="783208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32"/>
        <p:cNvGrpSpPr/>
        <p:nvPr/>
      </p:nvGrpSpPr>
      <p:grpSpPr>
        <a:xfrm>
          <a:off x="0" y="0"/>
          <a:ext cx="0" cy="0"/>
          <a:chOff x="0" y="0"/>
          <a:chExt cx="0" cy="0"/>
        </a:xfrm>
      </p:grpSpPr>
      <p:sp>
        <p:nvSpPr>
          <p:cNvPr id="2" name="Shape 433"/>
          <p:cNvSpPr txBox="1">
            <a:spLocks noGrp="1"/>
          </p:cNvSpPr>
          <p:nvPr>
            <p:ph type="sldNum" idx="10"/>
          </p:nvPr>
        </p:nvSpPr>
        <p:spPr/>
        <p:txBody>
          <a:bodyPr/>
          <a:lstStyle>
            <a:lvl1pPr algn="l">
              <a:defRPr sz="1400">
                <a:solidFill>
                  <a:srgbClr val="000000"/>
                </a:solidFill>
              </a:defRPr>
            </a:lvl1pPr>
          </a:lstStyle>
          <a:p>
            <a:fld id="{994C5FF3-A399-4F9D-AEDC-CC5AECDDB7C8}" type="slidenum">
              <a:rPr lang="en-US" altLang="en-US"/>
              <a:pPr/>
              <a:t>‹#›</a:t>
            </a:fld>
            <a:endParaRPr lang="en-US" altLang="en-US"/>
          </a:p>
        </p:txBody>
      </p:sp>
    </p:spTree>
    <p:extLst>
      <p:ext uri="{BB962C8B-B14F-4D97-AF65-F5344CB8AC3E}">
        <p14:creationId xmlns:p14="http://schemas.microsoft.com/office/powerpoint/2010/main" val="391599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jpe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7.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Shape 8"/>
          <p:cNvSpPr txBox="1">
            <a:spLocks noGrp="1"/>
          </p:cNvSpPr>
          <p:nvPr>
            <p:ph type="sldNum" idx="12"/>
          </p:nvPr>
        </p:nvSpPr>
        <p:spPr bwMode="auto">
          <a:xfrm>
            <a:off x="8472488" y="4662488"/>
            <a:ext cx="54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defRPr sz="1000">
                <a:solidFill>
                  <a:srgbClr val="595959"/>
                </a:solidFill>
              </a:defRPr>
            </a:lvl1pPr>
          </a:lstStyle>
          <a:p>
            <a:fld id="{8464327F-A579-4CC4-B586-5E8F8AA930E4}" type="slidenum">
              <a:rPr lang="en-US" altLang="en-US"/>
              <a:pPr/>
              <a:t>‹#›</a:t>
            </a:fld>
            <a:endParaRPr lang="en-US" altLang="en-US"/>
          </a:p>
        </p:txBody>
      </p:sp>
      <p:pic>
        <p:nvPicPr>
          <p:cNvPr id="1029" name="Shape 9"/>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Shape 10"/>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43625" y="46275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Shape 11"/>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43788" y="45037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hape 62"/>
          <p:cNvSpPr txBox="1">
            <a:spLocks noGrp="1"/>
          </p:cNvSpPr>
          <p:nvPr>
            <p:ph type="body" idx="1"/>
          </p:nvPr>
        </p:nvSpPr>
        <p:spPr bwMode="auto">
          <a:xfrm>
            <a:off x="1111250" y="1352550"/>
            <a:ext cx="757555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2051" name="Shape 63"/>
          <p:cNvSpPr txBox="1">
            <a:spLocks noGrp="1"/>
          </p:cNvSpPr>
          <p:nvPr>
            <p:ph type="title"/>
          </p:nvPr>
        </p:nvSpPr>
        <p:spPr bwMode="auto">
          <a:xfrm>
            <a:off x="457200" y="3587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54"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87"/>
          <p:cNvSpPr txBox="1">
            <a:spLocks noGrp="1"/>
          </p:cNvSpPr>
          <p:nvPr>
            <p:ph type="body" idx="1"/>
          </p:nvPr>
        </p:nvSpPr>
        <p:spPr bwMode="auto">
          <a:xfrm>
            <a:off x="1111250" y="1352550"/>
            <a:ext cx="757555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3075" name="Shape 88"/>
          <p:cNvSpPr txBox="1">
            <a:spLocks noGrp="1"/>
          </p:cNvSpPr>
          <p:nvPr>
            <p:ph type="title"/>
          </p:nvPr>
        </p:nvSpPr>
        <p:spPr bwMode="auto">
          <a:xfrm>
            <a:off x="457200" y="3587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855"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ape 116"/>
          <p:cNvSpPr txBox="1">
            <a:spLocks noGrp="1"/>
          </p:cNvSpPr>
          <p:nvPr>
            <p:ph type="body" idx="1"/>
          </p:nvPr>
        </p:nvSpPr>
        <p:spPr bwMode="auto">
          <a:xfrm>
            <a:off x="1111250" y="1352550"/>
            <a:ext cx="757555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4099" name="Shape 117"/>
          <p:cNvSpPr txBox="1">
            <a:spLocks noGrp="1"/>
          </p:cNvSpPr>
          <p:nvPr>
            <p:ph type="title"/>
          </p:nvPr>
        </p:nvSpPr>
        <p:spPr bwMode="auto">
          <a:xfrm>
            <a:off x="457200" y="3587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856" r:id="rId8"/>
    <p:sldLayoutId id="2147483857" r:id="rId9"/>
    <p:sldLayoutId id="2147483911" r:id="rId10"/>
    <p:sldLayoutId id="2147483912" r:id="rId11"/>
    <p:sldLayoutId id="2147483913" r:id="rId12"/>
    <p:sldLayoutId id="2147483914" r:id="rId13"/>
    <p:sldLayoutId id="2147483915" r:id="rId1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Shape 155"/>
          <p:cNvSpPr txBox="1">
            <a:spLocks noGrp="1"/>
          </p:cNvSpPr>
          <p:nvPr>
            <p:ph type="body" idx="1"/>
          </p:nvPr>
        </p:nvSpPr>
        <p:spPr bwMode="auto">
          <a:xfrm>
            <a:off x="1111250" y="1352550"/>
            <a:ext cx="757555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5123" name="Shape 156"/>
          <p:cNvSpPr txBox="1">
            <a:spLocks noGrp="1"/>
          </p:cNvSpPr>
          <p:nvPr>
            <p:ph type="title"/>
          </p:nvPr>
        </p:nvSpPr>
        <p:spPr bwMode="auto">
          <a:xfrm>
            <a:off x="457200" y="3587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Shape 246"/>
          <p:cNvSpPr txBox="1">
            <a:spLocks noGrp="1"/>
          </p:cNvSpPr>
          <p:nvPr>
            <p:ph type="body" idx="1"/>
          </p:nvPr>
        </p:nvSpPr>
        <p:spPr bwMode="auto">
          <a:xfrm>
            <a:off x="1111250" y="1352550"/>
            <a:ext cx="757555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6147" name="Shape 247"/>
          <p:cNvSpPr txBox="1">
            <a:spLocks noGrp="1"/>
          </p:cNvSpPr>
          <p:nvPr>
            <p:ph type="title"/>
          </p:nvPr>
        </p:nvSpPr>
        <p:spPr bwMode="auto">
          <a:xfrm>
            <a:off x="457200" y="3587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858" r:id="rId9"/>
    <p:sldLayoutId id="2147483943" r:id="rId10"/>
    <p:sldLayoutId id="2147483944" r:id="rId11"/>
    <p:sldLayoutId id="2147483945" r:id="rId12"/>
    <p:sldLayoutId id="2147483946" r:id="rId13"/>
    <p:sldLayoutId id="2147483947" r:id="rId14"/>
    <p:sldLayoutId id="2147483948" r:id="rId1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Shape 303"/>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7171" name="Shape 304"/>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7172" name="Shape 305"/>
          <p:cNvSpPr txBox="1">
            <a:spLocks noGrp="1"/>
          </p:cNvSpPr>
          <p:nvPr>
            <p:ph type="dt" idx="10"/>
          </p:nvPr>
        </p:nvSpPr>
        <p:spPr bwMode="auto">
          <a:xfrm>
            <a:off x="457200" y="4767263"/>
            <a:ext cx="21336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7173" name="Shape 306"/>
          <p:cNvSpPr txBox="1">
            <a:spLocks noGrp="1"/>
          </p:cNvSpPr>
          <p:nvPr>
            <p:ph type="ftr" idx="11"/>
          </p:nvPr>
        </p:nvSpPr>
        <p:spPr bwMode="auto">
          <a:xfrm>
            <a:off x="3124200" y="4767263"/>
            <a:ext cx="28956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7174" name="Shape 307"/>
          <p:cNvSpPr txBox="1">
            <a:spLocks noGrp="1"/>
          </p:cNvSpPr>
          <p:nvPr>
            <p:ph type="sldNum" idx="12"/>
          </p:nvPr>
        </p:nvSpPr>
        <p:spPr bwMode="auto">
          <a:xfrm>
            <a:off x="6553200" y="4767263"/>
            <a:ext cx="21336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a:buSzPct val="25000"/>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fld id="{FF42973D-0FE3-4D45-9FD8-DBC133DFCA2B}" type="slidenum">
              <a:rPr lang="en-US" altLang="en-US"/>
              <a:pPr/>
              <a:t>‹#›</a:t>
            </a:fld>
            <a:endParaRPr lang="en-US" altLang="en-US"/>
          </a:p>
        </p:txBody>
      </p:sp>
    </p:spTree>
  </p:cSld>
  <p:clrMap bg1="lt1" tx1="dk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949" r:id="rId1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Shape 380"/>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8195" name="Shape 381"/>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8196" name="Shape 382"/>
          <p:cNvSpPr txBox="1">
            <a:spLocks noGrp="1"/>
          </p:cNvSpPr>
          <p:nvPr>
            <p:ph type="sldNum" idx="12"/>
          </p:nvPr>
        </p:nvSpPr>
        <p:spPr bwMode="auto">
          <a:xfrm>
            <a:off x="8472488" y="4662488"/>
            <a:ext cx="54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defRPr sz="1000">
                <a:solidFill>
                  <a:srgbClr val="595959"/>
                </a:solidFill>
              </a:defRPr>
            </a:lvl1pPr>
          </a:lstStyle>
          <a:p>
            <a:fld id="{7167D42A-712E-45B7-BC71-9F03009334A7}" type="slidenum">
              <a:rPr lang="en-US" altLang="en-US"/>
              <a:pPr/>
              <a:t>‹#›</a:t>
            </a:fld>
            <a:endParaRPr lang="en-US" altLang="en-US"/>
          </a:p>
        </p:txBody>
      </p:sp>
      <p:pic>
        <p:nvPicPr>
          <p:cNvPr id="8197" name="Shape 383"/>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413" y="4627563"/>
            <a:ext cx="2152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Shape 384"/>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3625" y="4627563"/>
            <a:ext cx="9572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Shape 385"/>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3788" y="4503738"/>
            <a:ext cx="10287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Shape 435"/>
          <p:cNvSpPr>
            <a:spLocks/>
          </p:cNvSpPr>
          <p:nvPr/>
        </p:nvSpPr>
        <p:spPr bwMode="auto">
          <a:xfrm>
            <a:off x="-9525" y="-4763"/>
            <a:ext cx="9163050" cy="781051"/>
          </a:xfrm>
          <a:custGeom>
            <a:avLst/>
            <a:gdLst>
              <a:gd name="T0" fmla="*/ 124 w 120000"/>
              <a:gd name="T1" fmla="*/ 365 h 120000"/>
              <a:gd name="T2" fmla="*/ 52848 w 120000"/>
              <a:gd name="T3" fmla="*/ 0 h 120000"/>
              <a:gd name="T4" fmla="*/ 90935 w 120000"/>
              <a:gd name="T5" fmla="*/ 67134 h 120000"/>
              <a:gd name="T6" fmla="*/ 119875 w 120000"/>
              <a:gd name="T7" fmla="*/ 10060 h 120000"/>
              <a:gd name="T8" fmla="*/ 120000 w 120000"/>
              <a:gd name="T9" fmla="*/ 38963 h 120000"/>
              <a:gd name="T10" fmla="*/ 89438 w 120000"/>
              <a:gd name="T11" fmla="*/ 80304 h 120000"/>
              <a:gd name="T12" fmla="*/ 30935 w 120000"/>
              <a:gd name="T13" fmla="*/ 36768 h 120000"/>
              <a:gd name="T14" fmla="*/ 0 w 120000"/>
              <a:gd name="T15" fmla="*/ 120000 h 120000"/>
              <a:gd name="T16" fmla="*/ 124 w 120000"/>
              <a:gd name="T17" fmla="*/ 365 h 120000"/>
              <a:gd name="T18" fmla="*/ 0 w 120000"/>
              <a:gd name="T19" fmla="*/ 0 h 120000"/>
              <a:gd name="T20" fmla="*/ 120000 w 120000"/>
              <a:gd name="T21" fmla="*/ 12000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20000" h="120000" extrusionOk="0">
                <a:moveTo>
                  <a:pt x="124" y="365"/>
                </a:moveTo>
                <a:lnTo>
                  <a:pt x="52848" y="0"/>
                </a:lnTo>
                <a:cubicBezTo>
                  <a:pt x="57089" y="18475"/>
                  <a:pt x="79584" y="67134"/>
                  <a:pt x="90935" y="67134"/>
                </a:cubicBezTo>
                <a:cubicBezTo>
                  <a:pt x="102286" y="67134"/>
                  <a:pt x="114885" y="27804"/>
                  <a:pt x="119875" y="10060"/>
                </a:cubicBezTo>
                <a:lnTo>
                  <a:pt x="120000" y="38963"/>
                </a:lnTo>
                <a:cubicBezTo>
                  <a:pt x="117879" y="47012"/>
                  <a:pt x="104282" y="80670"/>
                  <a:pt x="89438" y="80304"/>
                </a:cubicBezTo>
                <a:cubicBezTo>
                  <a:pt x="74594" y="79939"/>
                  <a:pt x="45841" y="30182"/>
                  <a:pt x="30935" y="36768"/>
                </a:cubicBezTo>
                <a:cubicBezTo>
                  <a:pt x="15592" y="38231"/>
                  <a:pt x="5613" y="88170"/>
                  <a:pt x="0" y="120000"/>
                </a:cubicBezTo>
                <a:lnTo>
                  <a:pt x="124" y="365"/>
                </a:lnTo>
                <a:close/>
              </a:path>
            </a:pathLst>
          </a:custGeom>
          <a:gradFill rotWithShape="0">
            <a:gsLst>
              <a:gs pos="0">
                <a:srgbClr val="0079AD">
                  <a:alpha val="44704"/>
                </a:srgbClr>
              </a:gs>
              <a:gs pos="100000">
                <a:srgbClr val="00E9F7">
                  <a:alpha val="5490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lIns="68575" tIns="34275" rIns="68575" bIns="34275"/>
          <a:lstStyle/>
          <a:p>
            <a:endParaRPr lang="en-US"/>
          </a:p>
        </p:txBody>
      </p:sp>
      <p:sp>
        <p:nvSpPr>
          <p:cNvPr id="436" name="Shape 436"/>
          <p:cNvSpPr/>
          <p:nvPr/>
        </p:nvSpPr>
        <p:spPr>
          <a:xfrm>
            <a:off x="4381500" y="-5357"/>
            <a:ext cx="4762500" cy="478500"/>
          </a:xfrm>
          <a:custGeom>
            <a:avLst/>
            <a:gdLst/>
            <a:ahLst/>
            <a:cxnLst/>
            <a:rect l="0" t="0" r="0" b="0"/>
            <a:pathLst>
              <a:path w="120000" h="120000" extrusionOk="0">
                <a:moveTo>
                  <a:pt x="0" y="0"/>
                </a:moveTo>
                <a:cubicBezTo>
                  <a:pt x="6960" y="20571"/>
                  <a:pt x="46720" y="107495"/>
                  <a:pt x="66720" y="113747"/>
                </a:cubicBezTo>
                <a:cubicBezTo>
                  <a:pt x="86720" y="120000"/>
                  <a:pt x="111120" y="56268"/>
                  <a:pt x="120000" y="37512"/>
                </a:cubicBezTo>
                <a:lnTo>
                  <a:pt x="120000" y="1210"/>
                </a:lnTo>
                <a:lnTo>
                  <a:pt x="0" y="0"/>
                </a:lnTo>
                <a:close/>
              </a:path>
            </a:pathLst>
          </a:custGeom>
          <a:gradFill>
            <a:gsLst>
              <a:gs pos="0">
                <a:srgbClr val="00ABB4">
                  <a:alpha val="29803"/>
                </a:srgbClr>
              </a:gs>
              <a:gs pos="80000">
                <a:srgbClr val="0099E4">
                  <a:alpha val="44705"/>
                </a:srgbClr>
              </a:gs>
              <a:gs pos="100000">
                <a:srgbClr val="0099E4">
                  <a:alpha val="44705"/>
                </a:srgbClr>
              </a:gs>
            </a:gsLst>
            <a:lin ang="5400012" scaled="0"/>
          </a:gradFill>
          <a:ln>
            <a:noFill/>
          </a:ln>
        </p:spPr>
        <p:txBody>
          <a:bodyPr lIns="68575" tIns="34275" rIns="68575" bIns="34275"/>
          <a:lstStyle/>
          <a:p>
            <a:pPr fontAlgn="auto">
              <a:spcBef>
                <a:spcPts val="0"/>
              </a:spcBef>
              <a:spcAft>
                <a:spcPts val="0"/>
              </a:spcAft>
              <a:defRPr/>
            </a:pPr>
            <a:endParaRPr kern="0">
              <a:solidFill>
                <a:schemeClr val="dk1"/>
              </a:solidFill>
              <a:latin typeface="Constantia"/>
              <a:ea typeface="Constantia"/>
              <a:cs typeface="Constantia"/>
              <a:sym typeface="Constantia"/>
            </a:endParaRPr>
          </a:p>
        </p:txBody>
      </p:sp>
      <p:sp>
        <p:nvSpPr>
          <p:cNvPr id="9222" name="Shape 437"/>
          <p:cNvSpPr txBox="1">
            <a:spLocks noGrp="1"/>
          </p:cNvSpPr>
          <p:nvPr>
            <p:ph type="title"/>
          </p:nvPr>
        </p:nvSpPr>
        <p:spPr bwMode="auto">
          <a:xfrm>
            <a:off x="457200" y="52863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68575" rIns="68575" bIns="68575" numCol="1" anchor="b" anchorCtr="0" compatLnSpc="1">
            <a:prstTxWarp prst="textNoShape">
              <a:avLst/>
            </a:prstTxWarp>
          </a:bodyPr>
          <a:lstStyle/>
          <a:p>
            <a:pPr lvl="0"/>
            <a:endParaRPr lang="en-US" altLang="en-US">
              <a:sym typeface="Arial" panose="020B0604020202020204" pitchFamily="34" charset="0"/>
            </a:endParaRPr>
          </a:p>
        </p:txBody>
      </p:sp>
      <p:sp>
        <p:nvSpPr>
          <p:cNvPr id="9223" name="Shape 438"/>
          <p:cNvSpPr txBox="1">
            <a:spLocks noGrp="1"/>
          </p:cNvSpPr>
          <p:nvPr>
            <p:ph type="body" idx="1"/>
          </p:nvPr>
        </p:nvSpPr>
        <p:spPr bwMode="auto">
          <a:xfrm>
            <a:off x="457200" y="1450975"/>
            <a:ext cx="82296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68575" rIns="68575" bIns="68575" numCol="1" anchor="t" anchorCtr="0" compatLnSpc="1">
            <a:prstTxWarp prst="textNoShape">
              <a:avLst/>
            </a:prstTxWarp>
          </a:bodyPr>
          <a:lstStyle/>
          <a:p>
            <a:pPr lvl="0"/>
            <a:endParaRPr lang="en-US" altLang="en-US">
              <a:sym typeface="Arial" panose="020B0604020202020204" pitchFamily="34" charset="0"/>
            </a:endParaRPr>
          </a:p>
        </p:txBody>
      </p:sp>
      <p:sp>
        <p:nvSpPr>
          <p:cNvPr id="9224" name="Shape 439"/>
          <p:cNvSpPr txBox="1">
            <a:spLocks noGrp="1"/>
          </p:cNvSpPr>
          <p:nvPr>
            <p:ph type="dt" idx="10"/>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68575" rIns="68575" bIns="68575" numCol="1" anchor="b" anchorCtr="0" compatLnSpc="1">
            <a:prstTxWarp prst="textNoShape">
              <a:avLst/>
            </a:prstTxWarp>
          </a:bodyPr>
          <a:lstStyle>
            <a:lvl1pPr>
              <a:buSzPct val="122000"/>
              <a:defRPr sz="900">
                <a:solidFill>
                  <a:srgbClr val="035C75"/>
                </a:solidFill>
                <a:latin typeface="Constantia" panose="02030602050306030303" pitchFamily="18" charset="0"/>
                <a:sym typeface="Constantia" panose="02030602050306030303" pitchFamily="18" charset="0"/>
              </a:defRPr>
            </a:lvl1pPr>
          </a:lstStyle>
          <a:p>
            <a:endParaRPr lang="en-US" altLang="en-US"/>
          </a:p>
        </p:txBody>
      </p:sp>
      <p:sp>
        <p:nvSpPr>
          <p:cNvPr id="9225" name="Shape 440"/>
          <p:cNvSpPr txBox="1">
            <a:spLocks noGrp="1"/>
          </p:cNvSpPr>
          <p:nvPr>
            <p:ph type="ftr" idx="11"/>
          </p:nvPr>
        </p:nvSpPr>
        <p:spPr bwMode="auto">
          <a:xfrm>
            <a:off x="2667000" y="4767263"/>
            <a:ext cx="335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68575" rIns="68575" bIns="68575" numCol="1" anchor="b" anchorCtr="0" compatLnSpc="1">
            <a:prstTxWarp prst="textNoShape">
              <a:avLst/>
            </a:prstTxWarp>
          </a:bodyPr>
          <a:lstStyle>
            <a:lvl1pPr>
              <a:buSzPct val="122000"/>
              <a:defRPr sz="900">
                <a:solidFill>
                  <a:srgbClr val="035C75"/>
                </a:solidFill>
                <a:latin typeface="Constantia" panose="02030602050306030303" pitchFamily="18" charset="0"/>
                <a:sym typeface="Constantia" panose="02030602050306030303" pitchFamily="18" charset="0"/>
              </a:defRPr>
            </a:lvl1pPr>
          </a:lstStyle>
          <a:p>
            <a:endParaRPr lang="en-US" altLang="en-US"/>
          </a:p>
        </p:txBody>
      </p:sp>
      <p:sp>
        <p:nvSpPr>
          <p:cNvPr id="9226" name="Shape 441"/>
          <p:cNvSpPr txBox="1">
            <a:spLocks noGrp="1"/>
          </p:cNvSpPr>
          <p:nvPr>
            <p:ph type="sldNum" idx="12"/>
          </p:nvPr>
        </p:nvSpPr>
        <p:spPr bwMode="auto">
          <a:xfrm>
            <a:off x="7924800" y="4767263"/>
            <a:ext cx="76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r">
              <a:buSzPct val="25000"/>
              <a:defRPr sz="900">
                <a:solidFill>
                  <a:srgbClr val="035C75"/>
                </a:solidFill>
                <a:latin typeface="Constantia" panose="02030602050306030303" pitchFamily="18" charset="0"/>
                <a:sym typeface="Constantia" panose="02030602050306030303" pitchFamily="18" charset="0"/>
              </a:defRPr>
            </a:lvl1pPr>
          </a:lstStyle>
          <a:p>
            <a:fld id="{21401EC5-0C57-4FFC-955B-28564BE8019B}" type="slidenum">
              <a:rPr lang="en-US" altLang="en-US"/>
              <a:pPr/>
              <a:t>‹#›</a:t>
            </a:fld>
            <a:endParaRPr lang="en-US" altLang="en-US"/>
          </a:p>
        </p:txBody>
      </p:sp>
      <p:grpSp>
        <p:nvGrpSpPr>
          <p:cNvPr id="9227" name="Shape 442"/>
          <p:cNvGrpSpPr>
            <a:grpSpLocks/>
          </p:cNvGrpSpPr>
          <p:nvPr/>
        </p:nvGrpSpPr>
        <p:grpSpPr bwMode="auto">
          <a:xfrm>
            <a:off x="-28575" y="-12700"/>
            <a:ext cx="9197975" cy="815975"/>
            <a:chOff x="-29322" y="-1887"/>
            <a:chExt cx="9198082" cy="1086300"/>
          </a:xfrm>
        </p:grpSpPr>
        <p:sp>
          <p:nvSpPr>
            <p:cNvPr id="9228" name="Shape 443"/>
            <p:cNvSpPr>
              <a:spLocks/>
            </p:cNvSpPr>
            <p:nvPr/>
          </p:nvSpPr>
          <p:spPr bwMode="auto">
            <a:xfrm rot="-164275">
              <a:off x="-19101" y="216594"/>
              <a:ext cx="9163159" cy="649335"/>
            </a:xfrm>
            <a:custGeom>
              <a:avLst/>
              <a:gdLst>
                <a:gd name="T0" fmla="*/ 0 w 120000"/>
                <a:gd name="T1" fmla="*/ 109876 h 120000"/>
                <a:gd name="T2" fmla="*/ 33430 w 120000"/>
                <a:gd name="T3" fmla="*/ 32075 h 120000"/>
                <a:gd name="T4" fmla="*/ 85446 w 120000"/>
                <a:gd name="T5" fmla="*/ 114654 h 120000"/>
                <a:gd name="T6" fmla="*/ 120000 w 120000"/>
                <a:gd name="T7" fmla="*/ 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109876"/>
                  </a:moveTo>
                  <a:cubicBezTo>
                    <a:pt x="5862" y="83943"/>
                    <a:pt x="19189" y="31279"/>
                    <a:pt x="33430" y="32075"/>
                  </a:cubicBezTo>
                  <a:cubicBezTo>
                    <a:pt x="47671" y="32872"/>
                    <a:pt x="71018" y="120000"/>
                    <a:pt x="85446" y="114654"/>
                  </a:cubicBezTo>
                  <a:cubicBezTo>
                    <a:pt x="99875" y="109308"/>
                    <a:pt x="112806" y="23886"/>
                    <a:pt x="120000" y="0"/>
                  </a:cubicBezTo>
                </a:path>
              </a:pathLst>
            </a:custGeom>
            <a:noFill/>
            <a:ln w="10775" cap="flat" cmpd="sng">
              <a:solidFill>
                <a:srgbClr val="09B6B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68575" tIns="34275" rIns="68575" bIns="34275"/>
            <a:lstStyle/>
            <a:p>
              <a:endParaRPr lang="en-US"/>
            </a:p>
          </p:txBody>
        </p:sp>
        <p:sp>
          <p:nvSpPr>
            <p:cNvPr id="444" name="Shape 444"/>
            <p:cNvSpPr/>
            <p:nvPr/>
          </p:nvSpPr>
          <p:spPr>
            <a:xfrm rot="-164274">
              <a:off x="-15035" y="289766"/>
              <a:ext cx="9175858" cy="530470"/>
            </a:xfrm>
            <a:custGeom>
              <a:avLst/>
              <a:gdLst/>
              <a:ahLst/>
              <a:cxnLst/>
              <a:rect l="0" t="0" r="0" b="0"/>
              <a:pathLst>
                <a:path w="120000" h="120000" extrusionOk="0">
                  <a:moveTo>
                    <a:pt x="0" y="102857"/>
                  </a:moveTo>
                  <a:cubicBezTo>
                    <a:pt x="5681" y="90913"/>
                    <a:pt x="19791" y="30070"/>
                    <a:pt x="34089" y="32037"/>
                  </a:cubicBezTo>
                  <a:cubicBezTo>
                    <a:pt x="48387" y="34004"/>
                    <a:pt x="71467" y="120000"/>
                    <a:pt x="85785" y="114660"/>
                  </a:cubicBezTo>
                  <a:cubicBezTo>
                    <a:pt x="100104" y="109320"/>
                    <a:pt x="112882" y="23887"/>
                    <a:pt x="120000" y="0"/>
                  </a:cubicBezTo>
                </a:path>
              </a:pathLst>
            </a:custGeom>
            <a:noFill/>
            <a:ln w="9525" cap="flat" cmpd="sng">
              <a:solidFill>
                <a:schemeClr val="accent4"/>
              </a:solidFill>
              <a:prstDash val="solid"/>
              <a:round/>
              <a:headEnd type="none" w="med" len="med"/>
              <a:tailEnd type="none" w="med" len="med"/>
            </a:ln>
          </p:spPr>
          <p:txBody>
            <a:bodyPr lIns="68575" tIns="34275" rIns="68575" bIns="34275"/>
            <a:lstStyle/>
            <a:p>
              <a:pPr fontAlgn="auto">
                <a:spcBef>
                  <a:spcPts val="0"/>
                </a:spcBef>
                <a:spcAft>
                  <a:spcPts val="0"/>
                </a:spcAft>
                <a:defRPr/>
              </a:pPr>
              <a:endParaRPr kern="0">
                <a:solidFill>
                  <a:schemeClr val="dk1"/>
                </a:solidFill>
                <a:latin typeface="Constantia"/>
                <a:ea typeface="Constantia"/>
                <a:cs typeface="Constantia"/>
                <a:sym typeface="Constantia"/>
              </a:endParaRPr>
            </a:p>
          </p:txBody>
        </p:sp>
      </p:grpSp>
    </p:spTree>
  </p:cSld>
  <p:clrMap bg1="lt1" tx1="dk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961" r:id="rId5"/>
    <p:sldLayoutId id="2147483874" r:id="rId6"/>
    <p:sldLayoutId id="2147483962" r:id="rId7"/>
    <p:sldLayoutId id="2147483875" r:id="rId8"/>
    <p:sldLayoutId id="2147483963" r:id="rId9"/>
    <p:sldLayoutId id="2147483876" r:id="rId10"/>
    <p:sldLayoutId id="2147483877"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7.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7.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8" Type="http://schemas.openxmlformats.org/officeDocument/2006/relationships/hyperlink" Target="mailto:dsandridge@jacinc.net" TargetMode="External"/><Relationship Id="rId3" Type="http://schemas.openxmlformats.org/officeDocument/2006/relationships/hyperlink" Target="mailto:aberry@vccs.edu" TargetMode="External"/><Relationship Id="rId7" Type="http://schemas.openxmlformats.org/officeDocument/2006/relationships/hyperlink" Target="mailto:spearson@jacinc.net" TargetMode="External"/><Relationship Id="rId2" Type="http://schemas.openxmlformats.org/officeDocument/2006/relationships/notesSlide" Target="../notesSlides/notesSlide32.xml"/><Relationship Id="rId1" Type="http://schemas.openxmlformats.org/officeDocument/2006/relationships/slideLayout" Target="../slideLayouts/slideLayout100.xml"/><Relationship Id="rId6" Type="http://schemas.openxmlformats.org/officeDocument/2006/relationships/hyperlink" Target="mailto:apacheco@vccs.edu" TargetMode="External"/><Relationship Id="rId5" Type="http://schemas.openxmlformats.org/officeDocument/2006/relationships/hyperlink" Target="mailto:Sinclair.Hubard@dars.virginia.gov" TargetMode="External"/><Relationship Id="rId10" Type="http://schemas.openxmlformats.org/officeDocument/2006/relationships/hyperlink" Target="mailto:nstephens@hamptonroadsworks.org" TargetMode="External"/><Relationship Id="rId4" Type="http://schemas.openxmlformats.org/officeDocument/2006/relationships/hyperlink" Target="mailto:lenglish@hamptonroadsworks.org" TargetMode="External"/><Relationship Id="rId9" Type="http://schemas.openxmlformats.org/officeDocument/2006/relationships/hyperlink" Target="mailto:Kristi.Sargent@myskillsource.or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0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hyperlink" Target="http://bit.ly/customerdesign4" TargetMode="External"/><Relationship Id="rId2" Type="http://schemas.openxmlformats.org/officeDocument/2006/relationships/notesSlide" Target="../notesSlides/notesSlide47.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47.xml"/><Relationship Id="rId5" Type="http://schemas.openxmlformats.org/officeDocument/2006/relationships/image" Target="../media/image47.png"/><Relationship Id="rId4" Type="http://schemas.openxmlformats.org/officeDocument/2006/relationships/image" Target="../media/image46.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hape 522"/>
          <p:cNvSpPr txBox="1">
            <a:spLocks noGrp="1"/>
          </p:cNvSpPr>
          <p:nvPr>
            <p:ph type="ctrTitle"/>
          </p:nvPr>
        </p:nvSpPr>
        <p:spPr>
          <a:xfrm>
            <a:off x="311150" y="744538"/>
            <a:ext cx="8521700" cy="2052637"/>
          </a:xfrm>
        </p:spPr>
        <p:txBody>
          <a:bodyPr/>
          <a:lstStyle/>
          <a:p>
            <a:pPr eaLnBrk="1" hangingPunct="1">
              <a:spcBef>
                <a:spcPct val="0"/>
              </a:spcBef>
              <a:buClr>
                <a:srgbClr val="000000"/>
              </a:buClr>
              <a:buSzTx/>
              <a:buFont typeface="Source Sans Pro" pitchFamily="1" charset="0"/>
              <a:buNone/>
            </a:pPr>
            <a:r>
              <a:rPr lang="en-US" altLang="en-US" b="1">
                <a:solidFill>
                  <a:srgbClr val="0093BB"/>
                </a:solidFill>
                <a:latin typeface="Source Sans Pro" pitchFamily="1" charset="0"/>
                <a:cs typeface="Arial" panose="020B0604020202020204" pitchFamily="34" charset="0"/>
                <a:sym typeface="Source Sans Pro" pitchFamily="1" charset="0"/>
              </a:rPr>
              <a:t>Customer Centered </a:t>
            </a:r>
            <a:br>
              <a:rPr lang="en-US" altLang="en-US" b="1">
                <a:solidFill>
                  <a:srgbClr val="0093BB"/>
                </a:solidFill>
                <a:latin typeface="Source Sans Pro" pitchFamily="1" charset="0"/>
                <a:cs typeface="Arial" panose="020B0604020202020204" pitchFamily="34" charset="0"/>
                <a:sym typeface="Source Sans Pro" pitchFamily="1" charset="0"/>
              </a:rPr>
            </a:br>
            <a:r>
              <a:rPr lang="en-US" altLang="en-US" b="1">
                <a:solidFill>
                  <a:srgbClr val="0093BB"/>
                </a:solidFill>
                <a:latin typeface="Source Sans Pro" pitchFamily="1" charset="0"/>
                <a:cs typeface="Arial" panose="020B0604020202020204" pitchFamily="34" charset="0"/>
                <a:sym typeface="Source Sans Pro" pitchFamily="1" charset="0"/>
              </a:rPr>
              <a:t>Design Challenge</a:t>
            </a:r>
          </a:p>
        </p:txBody>
      </p:sp>
      <p:sp>
        <p:nvSpPr>
          <p:cNvPr id="98306" name="Shape 523"/>
          <p:cNvSpPr txBox="1">
            <a:spLocks noGrp="1"/>
          </p:cNvSpPr>
          <p:nvPr>
            <p:ph type="subTitle" idx="1"/>
          </p:nvPr>
        </p:nvSpPr>
        <p:spPr>
          <a:xfrm>
            <a:off x="311150" y="2833688"/>
            <a:ext cx="8521700" cy="793750"/>
          </a:xfrm>
        </p:spPr>
        <p:txBody>
          <a:bodyPr/>
          <a:lstStyle/>
          <a:p>
            <a:pPr marL="0" indent="0" eaLnBrk="1" hangingPunct="1">
              <a:spcBef>
                <a:spcPct val="0"/>
              </a:spcBef>
              <a:spcAft>
                <a:spcPct val="0"/>
              </a:spcAft>
              <a:buClr>
                <a:srgbClr val="595959"/>
              </a:buClr>
              <a:buSzTx/>
              <a:buFont typeface="Source Sans Pro" pitchFamily="1" charset="0"/>
              <a:buNone/>
            </a:pPr>
            <a:r>
              <a:rPr lang="en-US" altLang="en-US">
                <a:solidFill>
                  <a:srgbClr val="595959"/>
                </a:solidFill>
                <a:latin typeface="Source Sans Pro" pitchFamily="1" charset="0"/>
                <a:cs typeface="Arial" panose="020B0604020202020204" pitchFamily="34" charset="0"/>
                <a:sym typeface="Source Sans Pro" pitchFamily="1" charset="0"/>
              </a:rPr>
              <a:t>Launch of Round 4</a:t>
            </a:r>
          </a:p>
          <a:p>
            <a:pPr marL="0" indent="0" eaLnBrk="1" hangingPunct="1">
              <a:spcBef>
                <a:spcPct val="0"/>
              </a:spcBef>
              <a:spcAft>
                <a:spcPct val="0"/>
              </a:spcAft>
              <a:buClr>
                <a:srgbClr val="595959"/>
              </a:buClr>
              <a:buSzTx/>
              <a:buFont typeface="Source Sans Pro" pitchFamily="1" charset="0"/>
              <a:buNone/>
            </a:pPr>
            <a:r>
              <a:rPr lang="en-US" altLang="en-US" sz="2400">
                <a:solidFill>
                  <a:srgbClr val="595959"/>
                </a:solidFill>
                <a:latin typeface="Source Sans Pro" pitchFamily="1" charset="0"/>
                <a:cs typeface="Arial" panose="020B0604020202020204" pitchFamily="34" charset="0"/>
                <a:sym typeface="Source Sans Pro" pitchFamily="1" charset="0"/>
              </a:rPr>
              <a:t>April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hape 594"/>
          <p:cNvSpPr txBox="1">
            <a:spLocks noGrp="1"/>
          </p:cNvSpPr>
          <p:nvPr>
            <p:ph type="ctrTitle"/>
          </p:nvPr>
        </p:nvSpPr>
        <p:spPr>
          <a:xfrm>
            <a:off x="685800" y="896938"/>
            <a:ext cx="7772400" cy="2157412"/>
          </a:xfrm>
        </p:spPr>
        <p:txBody>
          <a:bodyPr/>
          <a:lstStyle/>
          <a:p>
            <a:pPr algn="ctr" eaLnBrk="1" hangingPunct="1">
              <a:spcBef>
                <a:spcPct val="0"/>
              </a:spcBef>
              <a:buSzTx/>
              <a:buFont typeface="Source Sans Pro" pitchFamily="1" charset="0"/>
              <a:buNone/>
            </a:pPr>
            <a:r>
              <a:rPr lang="en-US" altLang="en-US" b="1">
                <a:latin typeface="Source Sans Pro" pitchFamily="1" charset="0"/>
                <a:cs typeface="Arial" panose="020B0604020202020204" pitchFamily="34" charset="0"/>
                <a:sym typeface="Source Sans Pro" pitchFamily="1" charset="0"/>
              </a:rPr>
              <a:t>How </a:t>
            </a:r>
            <a:r>
              <a:rPr lang="en-US" altLang="en-US">
                <a:latin typeface="Source Sans Pro" pitchFamily="1" charset="0"/>
                <a:cs typeface="Arial" panose="020B0604020202020204" pitchFamily="34" charset="0"/>
                <a:sym typeface="Source Sans Pro" pitchFamily="1" charset="0"/>
              </a:rPr>
              <a:t>might we...</a:t>
            </a:r>
          </a:p>
        </p:txBody>
      </p:sp>
      <p:sp>
        <p:nvSpPr>
          <p:cNvPr id="107522" name="Shape 595"/>
          <p:cNvSpPr txBox="1">
            <a:spLocks noChangeArrowheads="1"/>
          </p:cNvSpPr>
          <p:nvPr/>
        </p:nvSpPr>
        <p:spPr bwMode="auto">
          <a:xfrm>
            <a:off x="771525" y="3152775"/>
            <a:ext cx="390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pPr>
            <a:r>
              <a:rPr lang="en-US" altLang="en-US" sz="2400" i="1">
                <a:solidFill>
                  <a:srgbClr val="FFFFFF"/>
                </a:solidFill>
                <a:latin typeface="Source Sans Pro" pitchFamily="1" charset="0"/>
                <a:sym typeface="Source Sans Pro" pitchFamily="1" charset="0"/>
              </a:rPr>
              <a:t>assume solutions exist</a:t>
            </a:r>
          </a:p>
        </p:txBody>
      </p:sp>
      <p:grpSp>
        <p:nvGrpSpPr>
          <p:cNvPr id="107523" name="Shape 596"/>
          <p:cNvGrpSpPr>
            <a:grpSpLocks/>
          </p:cNvGrpSpPr>
          <p:nvPr/>
        </p:nvGrpSpPr>
        <p:grpSpPr bwMode="auto">
          <a:xfrm>
            <a:off x="1341438" y="2009775"/>
            <a:ext cx="2765425" cy="1057275"/>
            <a:chOff x="1235869" y="2771775"/>
            <a:chExt cx="2766900" cy="1057276"/>
          </a:xfrm>
        </p:grpSpPr>
        <p:cxnSp>
          <p:nvCxnSpPr>
            <p:cNvPr id="107524" name="Shape 597"/>
            <p:cNvCxnSpPr>
              <a:cxnSpLocks noChangeShapeType="1"/>
            </p:cNvCxnSpPr>
            <p:nvPr/>
          </p:nvCxnSpPr>
          <p:spPr bwMode="auto">
            <a:xfrm>
              <a:off x="2619375" y="2771775"/>
              <a:ext cx="0" cy="1057200"/>
            </a:xfrm>
            <a:prstGeom prst="straightConnector1">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107525" name="Shape 598"/>
            <p:cNvCxnSpPr>
              <a:cxnSpLocks noChangeShapeType="1"/>
            </p:cNvCxnSpPr>
            <p:nvPr/>
          </p:nvCxnSpPr>
          <p:spPr bwMode="auto">
            <a:xfrm>
              <a:off x="1235869" y="3829051"/>
              <a:ext cx="2766900" cy="0"/>
            </a:xfrm>
            <a:prstGeom prst="straightConnector1">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hape 603"/>
          <p:cNvSpPr txBox="1">
            <a:spLocks noGrp="1"/>
          </p:cNvSpPr>
          <p:nvPr>
            <p:ph type="ctrTitle"/>
          </p:nvPr>
        </p:nvSpPr>
        <p:spPr>
          <a:xfrm>
            <a:off x="685800" y="896938"/>
            <a:ext cx="7772400" cy="2157412"/>
          </a:xfrm>
        </p:spPr>
        <p:txBody>
          <a:bodyPr/>
          <a:lstStyle/>
          <a:p>
            <a:pPr algn="ctr" eaLnBrk="1" hangingPunct="1">
              <a:spcBef>
                <a:spcPct val="0"/>
              </a:spcBef>
              <a:buSzTx/>
              <a:buFont typeface="Source Sans Pro" pitchFamily="1" charset="0"/>
              <a:buNone/>
            </a:pPr>
            <a:r>
              <a:rPr lang="en-US" altLang="en-US">
                <a:latin typeface="Source Sans Pro" pitchFamily="1" charset="0"/>
                <a:cs typeface="Arial" panose="020B0604020202020204" pitchFamily="34" charset="0"/>
                <a:sym typeface="Source Sans Pro" pitchFamily="1" charset="0"/>
              </a:rPr>
              <a:t>How</a:t>
            </a:r>
            <a:r>
              <a:rPr lang="en-US" altLang="en-US" b="1">
                <a:latin typeface="Source Sans Pro" pitchFamily="1" charset="0"/>
                <a:cs typeface="Arial" panose="020B0604020202020204" pitchFamily="34" charset="0"/>
                <a:sym typeface="Source Sans Pro" pitchFamily="1" charset="0"/>
              </a:rPr>
              <a:t> might </a:t>
            </a:r>
            <a:r>
              <a:rPr lang="en-US" altLang="en-US">
                <a:latin typeface="Source Sans Pro" pitchFamily="1" charset="0"/>
                <a:cs typeface="Arial" panose="020B0604020202020204" pitchFamily="34" charset="0"/>
                <a:sym typeface="Source Sans Pro" pitchFamily="1" charset="0"/>
              </a:rPr>
              <a:t>we...</a:t>
            </a:r>
          </a:p>
        </p:txBody>
      </p:sp>
      <p:grpSp>
        <p:nvGrpSpPr>
          <p:cNvPr id="108546" name="Shape 604"/>
          <p:cNvGrpSpPr>
            <a:grpSpLocks/>
          </p:cNvGrpSpPr>
          <p:nvPr/>
        </p:nvGrpSpPr>
        <p:grpSpPr bwMode="auto">
          <a:xfrm>
            <a:off x="2894013" y="2085975"/>
            <a:ext cx="3462337" cy="1057275"/>
            <a:chOff x="1235869" y="2771775"/>
            <a:chExt cx="2766900" cy="1057276"/>
          </a:xfrm>
        </p:grpSpPr>
        <p:cxnSp>
          <p:nvCxnSpPr>
            <p:cNvPr id="108548" name="Shape 605"/>
            <p:cNvCxnSpPr>
              <a:cxnSpLocks noChangeShapeType="1"/>
            </p:cNvCxnSpPr>
            <p:nvPr/>
          </p:nvCxnSpPr>
          <p:spPr bwMode="auto">
            <a:xfrm>
              <a:off x="2619375" y="2771775"/>
              <a:ext cx="0" cy="1057200"/>
            </a:xfrm>
            <a:prstGeom prst="straightConnector1">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108549" name="Shape 606"/>
            <p:cNvCxnSpPr>
              <a:cxnSpLocks noChangeShapeType="1"/>
            </p:cNvCxnSpPr>
            <p:nvPr/>
          </p:nvCxnSpPr>
          <p:spPr bwMode="auto">
            <a:xfrm>
              <a:off x="1235869" y="3829051"/>
              <a:ext cx="2766900" cy="0"/>
            </a:xfrm>
            <a:prstGeom prst="straightConnector1">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grpSp>
      <p:sp>
        <p:nvSpPr>
          <p:cNvPr id="108547" name="Shape 607"/>
          <p:cNvSpPr txBox="1">
            <a:spLocks noChangeArrowheads="1"/>
          </p:cNvSpPr>
          <p:nvPr/>
        </p:nvSpPr>
        <p:spPr bwMode="auto">
          <a:xfrm>
            <a:off x="2657475" y="3152775"/>
            <a:ext cx="390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pPr>
            <a:r>
              <a:rPr lang="en-US" altLang="en-US" sz="2400" i="1">
                <a:solidFill>
                  <a:srgbClr val="FFFFFF"/>
                </a:solidFill>
                <a:latin typeface="Source Sans Pro" pitchFamily="1" charset="0"/>
                <a:sym typeface="Source Sans Pro" pitchFamily="1" charset="0"/>
              </a:rPr>
              <a:t>reduce risk and commitment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hape 612"/>
          <p:cNvSpPr txBox="1">
            <a:spLocks noGrp="1"/>
          </p:cNvSpPr>
          <p:nvPr>
            <p:ph type="ctrTitle"/>
          </p:nvPr>
        </p:nvSpPr>
        <p:spPr>
          <a:xfrm>
            <a:off x="685800" y="896938"/>
            <a:ext cx="7772400" cy="2157412"/>
          </a:xfrm>
        </p:spPr>
        <p:txBody>
          <a:bodyPr/>
          <a:lstStyle/>
          <a:p>
            <a:pPr eaLnBrk="1" hangingPunct="1">
              <a:spcBef>
                <a:spcPct val="0"/>
              </a:spcBef>
              <a:buSzTx/>
              <a:buFont typeface="Source Sans Pro" pitchFamily="1" charset="0"/>
              <a:buNone/>
            </a:pPr>
            <a:r>
              <a:rPr lang="en-US" altLang="en-US">
                <a:latin typeface="Source Sans Pro" pitchFamily="1" charset="0"/>
                <a:cs typeface="Arial" panose="020B0604020202020204" pitchFamily="34" charset="0"/>
                <a:sym typeface="Source Sans Pro" pitchFamily="1" charset="0"/>
              </a:rPr>
              <a:t>How might </a:t>
            </a:r>
            <a:r>
              <a:rPr lang="en-US" altLang="en-US" b="1">
                <a:latin typeface="Source Sans Pro" pitchFamily="1" charset="0"/>
                <a:cs typeface="Arial" panose="020B0604020202020204" pitchFamily="34" charset="0"/>
                <a:sym typeface="Source Sans Pro" pitchFamily="1" charset="0"/>
              </a:rPr>
              <a:t>we...</a:t>
            </a:r>
            <a:br>
              <a:rPr lang="en-US" altLang="en-US" b="1">
                <a:latin typeface="Source Sans Pro" pitchFamily="1" charset="0"/>
                <a:cs typeface="Arial" panose="020B0604020202020204" pitchFamily="34" charset="0"/>
                <a:sym typeface="Source Sans Pro" pitchFamily="1" charset="0"/>
              </a:rPr>
            </a:br>
            <a:endParaRPr lang="en-US" altLang="en-US">
              <a:latin typeface="Source Sans Pro" pitchFamily="1" charset="0"/>
              <a:cs typeface="Arial" panose="020B0604020202020204" pitchFamily="34" charset="0"/>
              <a:sym typeface="Source Sans Pro" pitchFamily="1" charset="0"/>
            </a:endParaRPr>
          </a:p>
        </p:txBody>
      </p:sp>
      <p:grpSp>
        <p:nvGrpSpPr>
          <p:cNvPr id="109570" name="Shape 613"/>
          <p:cNvGrpSpPr>
            <a:grpSpLocks/>
          </p:cNvGrpSpPr>
          <p:nvPr/>
        </p:nvGrpSpPr>
        <p:grpSpPr bwMode="auto">
          <a:xfrm>
            <a:off x="4770438" y="1933575"/>
            <a:ext cx="2765425" cy="1057275"/>
            <a:chOff x="1235869" y="2771775"/>
            <a:chExt cx="2766900" cy="1057276"/>
          </a:xfrm>
        </p:grpSpPr>
        <p:cxnSp>
          <p:nvCxnSpPr>
            <p:cNvPr id="109572" name="Shape 614"/>
            <p:cNvCxnSpPr>
              <a:cxnSpLocks noChangeShapeType="1"/>
            </p:cNvCxnSpPr>
            <p:nvPr/>
          </p:nvCxnSpPr>
          <p:spPr bwMode="auto">
            <a:xfrm>
              <a:off x="2619375" y="2771775"/>
              <a:ext cx="0" cy="1057200"/>
            </a:xfrm>
            <a:prstGeom prst="straightConnector1">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109573" name="Shape 615"/>
            <p:cNvCxnSpPr>
              <a:cxnSpLocks noChangeShapeType="1"/>
            </p:cNvCxnSpPr>
            <p:nvPr/>
          </p:nvCxnSpPr>
          <p:spPr bwMode="auto">
            <a:xfrm>
              <a:off x="1235869" y="3829051"/>
              <a:ext cx="2766900" cy="0"/>
            </a:xfrm>
            <a:prstGeom prst="straightConnector1">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grpSp>
      <p:sp>
        <p:nvSpPr>
          <p:cNvPr id="109571" name="Shape 616"/>
          <p:cNvSpPr txBox="1">
            <a:spLocks noChangeArrowheads="1"/>
          </p:cNvSpPr>
          <p:nvPr/>
        </p:nvSpPr>
        <p:spPr bwMode="auto">
          <a:xfrm>
            <a:off x="4181475" y="3076575"/>
            <a:ext cx="390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pPr>
            <a:r>
              <a:rPr lang="en-US" altLang="en-US" sz="2400" i="1">
                <a:solidFill>
                  <a:srgbClr val="FFFFFF"/>
                </a:solidFill>
                <a:latin typeface="Source Sans Pro" pitchFamily="1" charset="0"/>
                <a:sym typeface="Source Sans Pro" pitchFamily="1" charset="0"/>
              </a:rPr>
              <a:t>do it together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hape 621"/>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2800" b="1" dirty="0">
                <a:solidFill>
                  <a:srgbClr val="399FD3"/>
                </a:solidFill>
                <a:latin typeface="Source Sans Pro" pitchFamily="1" charset="0"/>
                <a:cs typeface="Arial" panose="020B0604020202020204" pitchFamily="34" charset="0"/>
                <a:sym typeface="Source Sans Pro" pitchFamily="1" charset="0"/>
              </a:rPr>
              <a:t>Empathy: Observe, Engage, Immerse </a:t>
            </a:r>
          </a:p>
        </p:txBody>
      </p:sp>
      <p:pic>
        <p:nvPicPr>
          <p:cNvPr id="110594" name="Shape 622" descr="Empathy.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743744"/>
            <a:ext cx="309245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Shape 623"/>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0596" name="Shape 624"/>
          <p:cNvSpPr txBox="1">
            <a:spLocks noGrp="1"/>
          </p:cNvSpPr>
          <p:nvPr>
            <p:ph type="body" idx="1"/>
          </p:nvPr>
        </p:nvSpPr>
        <p:spPr>
          <a:xfrm>
            <a:off x="457200" y="3834606"/>
            <a:ext cx="3092450" cy="3725862"/>
          </a:xfrm>
        </p:spPr>
        <p:txBody>
          <a:bodyPr/>
          <a:lstStyle/>
          <a:p>
            <a:pPr marL="0" indent="0" eaLnBrk="1" hangingPunct="1">
              <a:spcBef>
                <a:spcPts val="1075"/>
              </a:spcBef>
              <a:spcAft>
                <a:spcPct val="0"/>
              </a:spcAft>
              <a:buFont typeface="Source Sans Pro" pitchFamily="1" charset="0"/>
              <a:buNone/>
            </a:pPr>
            <a:r>
              <a:rPr lang="en-US" altLang="en-US" sz="1200" dirty="0">
                <a:latin typeface="Source Sans Pro" pitchFamily="1" charset="0"/>
                <a:cs typeface="Arial" panose="020B0604020202020204" pitchFamily="34" charset="0"/>
                <a:sym typeface="Source Sans Pro" pitchFamily="1" charset="0"/>
              </a:rPr>
              <a:t>“Give me a person who knows how to work, and I can train them to do the job.”</a:t>
            </a:r>
          </a:p>
          <a:p>
            <a:pPr marL="0" indent="0" algn="r" eaLnBrk="1" hangingPunct="1">
              <a:spcBef>
                <a:spcPts val="1075"/>
              </a:spcBef>
              <a:spcAft>
                <a:spcPct val="0"/>
              </a:spcAft>
              <a:buFont typeface="Source Sans Pro" pitchFamily="1" charset="0"/>
              <a:buNone/>
            </a:pPr>
            <a:r>
              <a:rPr lang="en-US" altLang="en-US" sz="1200" dirty="0">
                <a:latin typeface="Source Sans Pro" pitchFamily="1" charset="0"/>
                <a:cs typeface="Arial" panose="020B0604020202020204" pitchFamily="34" charset="0"/>
                <a:sym typeface="Source Sans Pro" pitchFamily="1" charset="0"/>
              </a:rPr>
              <a:t>-every employer, everywhere</a:t>
            </a:r>
          </a:p>
          <a:p>
            <a:pPr marL="0" indent="0" eaLnBrk="1" hangingPunct="1">
              <a:spcBef>
                <a:spcPts val="1075"/>
              </a:spcBef>
              <a:spcAft>
                <a:spcPct val="0"/>
              </a:spcAft>
              <a:buFont typeface="Source Sans Pro" pitchFamily="1" charset="0"/>
              <a:buNone/>
            </a:pPr>
            <a:endParaRPr lang="en-US" altLang="en-US" sz="2400" dirty="0">
              <a:latin typeface="Source Sans Pro" pitchFamily="1" charset="0"/>
              <a:cs typeface="Arial" panose="020B0604020202020204" pitchFamily="34" charset="0"/>
              <a:sym typeface="Source Sans Pro" pitchFamily="1" charset="0"/>
            </a:endParaRPr>
          </a:p>
        </p:txBody>
      </p:sp>
      <p:sp>
        <p:nvSpPr>
          <p:cNvPr id="625" name="Shape 625"/>
          <p:cNvSpPr txBox="1">
            <a:spLocks noGrp="1"/>
          </p:cNvSpPr>
          <p:nvPr>
            <p:ph type="body" idx="1"/>
          </p:nvPr>
        </p:nvSpPr>
        <p:spPr>
          <a:xfrm>
            <a:off x="4343400" y="939800"/>
            <a:ext cx="4144963" cy="3725863"/>
          </a:xfrm>
        </p:spPr>
        <p:txBody>
          <a:bodyPr>
            <a:noAutofit/>
          </a:bodyPr>
          <a:lstStyle/>
          <a:p>
            <a:pPr marL="0" indent="0" eaLnBrk="1" hangingPunct="1">
              <a:spcBef>
                <a:spcPts val="1075"/>
              </a:spcBef>
              <a:spcAft>
                <a:spcPct val="0"/>
              </a:spcAft>
              <a:buFont typeface="Source Sans Pro" pitchFamily="1" charset="0"/>
              <a:buNone/>
            </a:pPr>
            <a:r>
              <a:rPr lang="en-US" altLang="en-US" sz="1800" b="1" dirty="0">
                <a:latin typeface="Source Sans Pro" pitchFamily="1" charset="0"/>
                <a:cs typeface="Arial" panose="020B0604020202020204" pitchFamily="34" charset="0"/>
                <a:sym typeface="Source Sans Pro" pitchFamily="1" charset="0"/>
              </a:rPr>
              <a:t>Business needs are elusive</a:t>
            </a:r>
          </a:p>
          <a:p>
            <a:pPr marL="0" indent="0" eaLnBrk="1" hangingPunct="1">
              <a:spcBef>
                <a:spcPts val="1075"/>
              </a:spcBef>
              <a:spcAft>
                <a:spcPct val="0"/>
              </a:spcAft>
              <a:buFont typeface="Source Sans Pro" pitchFamily="1" charset="0"/>
              <a:buNone/>
            </a:pPr>
            <a:r>
              <a:rPr lang="en-US" altLang="en-US" sz="1800" dirty="0">
                <a:latin typeface="Source Sans Pro" pitchFamily="1" charset="0"/>
                <a:cs typeface="Arial" panose="020B0604020202020204" pitchFamily="34" charset="0"/>
                <a:sym typeface="Source Sans Pro" pitchFamily="1" charset="0"/>
              </a:rPr>
              <a:t>Clearly identifying the skills gap  can be difficult. </a:t>
            </a:r>
          </a:p>
          <a:p>
            <a:pPr marL="0" indent="0" eaLnBrk="1" hangingPunct="1">
              <a:spcBef>
                <a:spcPts val="1075"/>
              </a:spcBef>
              <a:spcAft>
                <a:spcPct val="0"/>
              </a:spcAft>
              <a:buFont typeface="Source Sans Pro" pitchFamily="1" charset="0"/>
              <a:buNone/>
            </a:pPr>
            <a:r>
              <a:rPr lang="en-US" altLang="en-US" sz="1800" u="sng" dirty="0">
                <a:latin typeface="Source Sans Pro" pitchFamily="1" charset="0"/>
                <a:cs typeface="Arial" panose="020B0604020202020204" pitchFamily="34" charset="0"/>
                <a:sym typeface="Source Sans Pro" pitchFamily="1" charset="0"/>
              </a:rPr>
              <a:t>Here is what we did hear</a:t>
            </a:r>
          </a:p>
          <a:p>
            <a:pPr marL="0" indent="0" eaLnBrk="1" hangingPunct="1">
              <a:spcBef>
                <a:spcPts val="1075"/>
              </a:spcBef>
              <a:spcAft>
                <a:spcPct val="0"/>
              </a:spcAft>
              <a:buClr>
                <a:srgbClr val="000000"/>
              </a:buClr>
              <a:buFont typeface="Source Sans Pro" pitchFamily="1" charset="0"/>
              <a:buChar char="➔"/>
            </a:pPr>
            <a:r>
              <a:rPr lang="en-US" altLang="en-US" sz="1800" dirty="0">
                <a:latin typeface="Source Sans Pro" pitchFamily="1" charset="0"/>
                <a:cs typeface="Arial" panose="020B0604020202020204" pitchFamily="34" charset="0"/>
                <a:sym typeface="Source Sans Pro" pitchFamily="1" charset="0"/>
              </a:rPr>
              <a:t>Employers voiced dissatisfaction with “quality” of local workforce.</a:t>
            </a:r>
          </a:p>
          <a:p>
            <a:pPr marL="0" indent="0" eaLnBrk="1" hangingPunct="1">
              <a:spcBef>
                <a:spcPts val="1075"/>
              </a:spcBef>
              <a:spcAft>
                <a:spcPct val="0"/>
              </a:spcAft>
              <a:buClr>
                <a:srgbClr val="000000"/>
              </a:buClr>
              <a:buFont typeface="Source Sans Pro" pitchFamily="1" charset="0"/>
              <a:buChar char="➔"/>
            </a:pPr>
            <a:r>
              <a:rPr lang="en-US" altLang="en-US" sz="1800" dirty="0">
                <a:latin typeface="Source Sans Pro" pitchFamily="1" charset="0"/>
                <a:cs typeface="Arial" panose="020B0604020202020204" pitchFamily="34" charset="0"/>
                <a:sym typeface="Source Sans Pro" pitchFamily="1" charset="0"/>
              </a:rPr>
              <a:t>Employers described a lack of promotable workers. </a:t>
            </a:r>
          </a:p>
          <a:p>
            <a:pPr marL="0" indent="0" eaLnBrk="1" hangingPunct="1">
              <a:spcBef>
                <a:spcPts val="1075"/>
              </a:spcBef>
              <a:spcAft>
                <a:spcPct val="0"/>
              </a:spcAft>
              <a:buClr>
                <a:srgbClr val="000000"/>
              </a:buClr>
              <a:buFont typeface="Source Sans Pro" pitchFamily="1" charset="0"/>
              <a:buChar char="➔"/>
            </a:pPr>
            <a:r>
              <a:rPr lang="en-US" altLang="en-US" sz="1800" dirty="0">
                <a:latin typeface="Source Sans Pro" pitchFamily="1" charset="0"/>
                <a:cs typeface="Arial" panose="020B0604020202020204" pitchFamily="34" charset="0"/>
                <a:sym typeface="Source Sans Pro" pitchFamily="1" charset="0"/>
              </a:rPr>
              <a:t>Surveys indicated a significant need for soft skills development</a:t>
            </a:r>
          </a:p>
          <a:p>
            <a:pPr marL="0" indent="0" eaLnBrk="1" hangingPunct="1">
              <a:spcBef>
                <a:spcPts val="1075"/>
              </a:spcBef>
              <a:spcAft>
                <a:spcPct val="0"/>
              </a:spcAft>
              <a:buFont typeface="Source Sans Pro" pitchFamily="1" charset="0"/>
              <a:buNone/>
            </a:pPr>
            <a:endParaRPr lang="en-US" altLang="en-US" sz="2000" dirty="0">
              <a:latin typeface="Source Sans Pro" pitchFamily="1" charset="0"/>
              <a:cs typeface="Arial" panose="020B0604020202020204" pitchFamily="34" charset="0"/>
              <a:sym typeface="Source Sans Pro" pitchFamily="1"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hape 630"/>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Empathy: Observe, Engage, Immerse </a:t>
            </a:r>
          </a:p>
        </p:txBody>
      </p:sp>
      <p:pic>
        <p:nvPicPr>
          <p:cNvPr id="111618" name="Shape 631" descr="#1.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1174750"/>
            <a:ext cx="19939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Shape 632"/>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11620" name="Shape 633" descr="#2.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088" y="1212850"/>
            <a:ext cx="3541712"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hape 638"/>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2642" name="Shape 639"/>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2800" b="1" dirty="0">
                <a:solidFill>
                  <a:srgbClr val="399FD3"/>
                </a:solidFill>
                <a:latin typeface="Source Sans Pro" pitchFamily="1" charset="0"/>
                <a:cs typeface="Arial" panose="020B0604020202020204" pitchFamily="34" charset="0"/>
                <a:sym typeface="Source Sans Pro" pitchFamily="1" charset="0"/>
              </a:rPr>
              <a:t>Empathy: Observe, Engage, Immerse </a:t>
            </a:r>
          </a:p>
        </p:txBody>
      </p:sp>
      <p:pic>
        <p:nvPicPr>
          <p:cNvPr id="112643" name="Shape 640" descr="SD.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985838"/>
            <a:ext cx="7608887"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Shape 645" descr="015_David.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2345" b="4543"/>
          <a:stretch>
            <a:fillRect/>
          </a:stretch>
        </p:blipFill>
        <p:spPr bwMode="auto">
          <a:xfrm>
            <a:off x="0" y="-49213"/>
            <a:ext cx="9144000" cy="524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Shape 646"/>
          <p:cNvSpPr txBox="1">
            <a:spLocks noChangeArrowheads="1"/>
          </p:cNvSpPr>
          <p:nvPr/>
        </p:nvSpPr>
        <p:spPr bwMode="auto">
          <a:xfrm>
            <a:off x="419100" y="711200"/>
            <a:ext cx="3028950" cy="1841500"/>
          </a:xfrm>
          <a:prstGeom prst="rect">
            <a:avLst/>
          </a:prstGeom>
          <a:solidFill>
            <a:srgbClr val="FFFFFF">
              <a:alpha val="5764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75" tIns="45700" rIns="18287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a:t>I’m copying a friend’s resume, but putting my words to it because I don’t know how to make one.</a:t>
            </a:r>
          </a:p>
          <a:p>
            <a:pPr eaLnBrk="1" hangingPunct="1">
              <a:spcBef>
                <a:spcPts val="1000"/>
              </a:spcBef>
            </a:pPr>
            <a:endParaRPr lang="en-US" altLang="en-US" sz="2000"/>
          </a:p>
        </p:txBody>
      </p:sp>
      <p:sp>
        <p:nvSpPr>
          <p:cNvPr id="113667" name="Shape 647"/>
          <p:cNvSpPr txBox="1">
            <a:spLocks noChangeArrowheads="1"/>
          </p:cNvSpPr>
          <p:nvPr/>
        </p:nvSpPr>
        <p:spPr bwMode="auto">
          <a:xfrm>
            <a:off x="473075" y="2003425"/>
            <a:ext cx="23145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buClr>
                <a:srgbClr val="000000"/>
              </a:buClr>
              <a:buSzPct val="25000"/>
              <a:buFont typeface="Noto Sans Symbols" charset="0"/>
              <a:buNone/>
            </a:pPr>
            <a:r>
              <a:rPr lang="en-US" altLang="en-US" sz="2000" b="1"/>
              <a:t>David, 18</a:t>
            </a:r>
          </a:p>
          <a:p>
            <a:pPr eaLnBrk="1" hangingPunct="1">
              <a:lnSpc>
                <a:spcPct val="90000"/>
              </a:lnSpc>
              <a:spcBef>
                <a:spcPts val="1000"/>
              </a:spcBef>
              <a:buClr>
                <a:srgbClr val="FFFFFF"/>
              </a:buClr>
              <a:buFont typeface="Noto Sans Symbols" charset="0"/>
              <a:buNone/>
            </a:pPr>
            <a:endParaRPr lang="en-US" altLang="en-US" sz="2000" b="1"/>
          </a:p>
        </p:txBody>
      </p:sp>
      <p:cxnSp>
        <p:nvCxnSpPr>
          <p:cNvPr id="113668" name="Shape 648"/>
          <p:cNvCxnSpPr>
            <a:cxnSpLocks noChangeShapeType="1"/>
          </p:cNvCxnSpPr>
          <p:nvPr/>
        </p:nvCxnSpPr>
        <p:spPr bwMode="auto">
          <a:xfrm>
            <a:off x="568325" y="1990725"/>
            <a:ext cx="2051050" cy="0"/>
          </a:xfrm>
          <a:prstGeom prst="straightConnector1">
            <a:avLst/>
          </a:prstGeom>
          <a:noFill/>
          <a:ln w="38100">
            <a:solidFill>
              <a:srgbClr val="333333"/>
            </a:solidFill>
            <a:miter lim="800000"/>
            <a:headEnd/>
            <a:tailEnd/>
          </a:ln>
          <a:extLst>
            <a:ext uri="{909E8E84-426E-40DD-AFC4-6F175D3DCCD1}">
              <a14:hiddenFill xmlns:a14="http://schemas.microsoft.com/office/drawing/2010/main">
                <a:noFill/>
              </a14:hiddenFill>
            </a:ext>
          </a:extLst>
        </p:spPr>
      </p:cxnSp>
      <p:sp>
        <p:nvSpPr>
          <p:cNvPr id="113669" name="Shape 649"/>
          <p:cNvSpPr txBox="1">
            <a:spLocks noChangeArrowheads="1"/>
          </p:cNvSpPr>
          <p:nvPr/>
        </p:nvSpPr>
        <p:spPr bwMode="auto">
          <a:xfrm>
            <a:off x="0" y="468313"/>
            <a:ext cx="5683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pPr>
            <a:r>
              <a:rPr lang="en-US" altLang="en-US" sz="4800" b="1">
                <a:solidFill>
                  <a:srgbClr val="333333"/>
                </a:solidFill>
              </a:rPr>
              <a:t>“</a:t>
            </a:r>
          </a:p>
        </p:txBody>
      </p:sp>
      <p:sp>
        <p:nvSpPr>
          <p:cNvPr id="113670" name="Shape 650"/>
          <p:cNvSpPr txBox="1">
            <a:spLocks noChangeArrowheads="1"/>
          </p:cNvSpPr>
          <p:nvPr/>
        </p:nvSpPr>
        <p:spPr bwMode="auto">
          <a:xfrm rot="10800000">
            <a:off x="2879725" y="1444625"/>
            <a:ext cx="5683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buClr>
                <a:srgbClr val="FF6600"/>
              </a:buClr>
              <a:buSzPct val="25000"/>
              <a:buFont typeface="Arial" panose="020B0604020202020204" pitchFamily="34" charset="0"/>
              <a:buNone/>
            </a:pPr>
            <a:r>
              <a:rPr lang="en-US" altLang="en-US" sz="4800" b="1">
                <a:solidFill>
                  <a:srgbClr val="262626"/>
                </a:solidFill>
              </a:rPr>
              <a:t>“</a:t>
            </a:r>
          </a:p>
        </p:txBody>
      </p:sp>
      <p:sp>
        <p:nvSpPr>
          <p:cNvPr id="113671" name="Shape 651"/>
          <p:cNvSpPr txBox="1">
            <a:spLocks noChangeArrowheads="1"/>
          </p:cNvSpPr>
          <p:nvPr/>
        </p:nvSpPr>
        <p:spPr bwMode="auto">
          <a:xfrm>
            <a:off x="0" y="3079750"/>
            <a:ext cx="9144000" cy="1976438"/>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75" tIns="91425" rIns="4572000"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sz="1600" b="1" dirty="0">
                <a:solidFill>
                  <a:srgbClr val="FFFFFF"/>
                </a:solidFill>
                <a:latin typeface="Source Sans Pro" pitchFamily="1" charset="0"/>
                <a:sym typeface="Source Sans Pro" pitchFamily="1" charset="0"/>
              </a:rPr>
              <a:t>What if?</a:t>
            </a:r>
          </a:p>
          <a:p>
            <a:pPr eaLnBrk="1" hangingPunct="1"/>
            <a:endParaRPr lang="en-US" altLang="en-US" sz="1600" dirty="0">
              <a:solidFill>
                <a:srgbClr val="FFFFFF"/>
              </a:solidFill>
              <a:latin typeface="Source Sans Pro" pitchFamily="1" charset="0"/>
              <a:sym typeface="Source Sans Pro" pitchFamily="1" charset="0"/>
            </a:endParaRPr>
          </a:p>
          <a:p>
            <a:pPr eaLnBrk="1" hangingPunct="1">
              <a:buSzPct val="25000"/>
            </a:pPr>
            <a:r>
              <a:rPr lang="en-US" altLang="en-US" sz="1600" dirty="0">
                <a:solidFill>
                  <a:srgbClr val="FFFFFF"/>
                </a:solidFill>
                <a:latin typeface="Source Sans Pro" pitchFamily="1" charset="0"/>
                <a:sym typeface="Source Sans Pro" pitchFamily="1" charset="0"/>
              </a:rPr>
              <a:t>Instead of resume-building classes, we provided templates for youth to adapt quickly, since a resume is a means to an end at this stage?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hape 656"/>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How might we...</a:t>
            </a:r>
          </a:p>
        </p:txBody>
      </p:sp>
      <p:sp>
        <p:nvSpPr>
          <p:cNvPr id="114690" name="Shape 657"/>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14691" name="Shape 6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903" r="893" b="2808"/>
          <a:stretch>
            <a:fillRect/>
          </a:stretch>
        </p:blipFill>
        <p:spPr bwMode="auto">
          <a:xfrm>
            <a:off x="1185863" y="966788"/>
            <a:ext cx="62992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hape 663"/>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15714" name="Shape 664" descr="SD 1.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211138"/>
            <a:ext cx="73279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Shape 665" descr="SD 2.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75" y="2487613"/>
            <a:ext cx="233045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hape 670"/>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Ideate and Prototype </a:t>
            </a:r>
          </a:p>
        </p:txBody>
      </p:sp>
      <p:pic>
        <p:nvPicPr>
          <p:cNvPr id="116738" name="Shape 67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9224" b="18657"/>
          <a:stretch>
            <a:fillRect/>
          </a:stretch>
        </p:blipFill>
        <p:spPr bwMode="auto">
          <a:xfrm>
            <a:off x="171450" y="947738"/>
            <a:ext cx="41433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Shape 672" descr="LeadingtheWaytoWRC-clean.jp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1263" b="28555"/>
          <a:stretch>
            <a:fillRect/>
          </a:stretch>
        </p:blipFill>
        <p:spPr bwMode="auto">
          <a:xfrm>
            <a:off x="4592638" y="947738"/>
            <a:ext cx="433228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Shape 673"/>
          <p:cNvSpPr txBox="1">
            <a:spLocks noChangeArrowheads="1"/>
          </p:cNvSpPr>
          <p:nvPr/>
        </p:nvSpPr>
        <p:spPr bwMode="auto">
          <a:xfrm>
            <a:off x="169863" y="3260725"/>
            <a:ext cx="41465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00" tIns="45700" rIns="45700"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595959"/>
              </a:buClr>
              <a:buSzPct val="25000"/>
              <a:buFont typeface="Arial" panose="020B0604020202020204" pitchFamily="34" charset="0"/>
              <a:buNone/>
            </a:pPr>
            <a:r>
              <a:rPr lang="en-US" altLang="en-US" sz="1800">
                <a:solidFill>
                  <a:srgbClr val="595959"/>
                </a:solidFill>
              </a:rPr>
              <a:t>The key is to form one team </a:t>
            </a:r>
            <a:br>
              <a:rPr lang="en-US" altLang="en-US" sz="1800">
                <a:solidFill>
                  <a:srgbClr val="595959"/>
                </a:solidFill>
              </a:rPr>
            </a:br>
            <a:r>
              <a:rPr lang="en-US" altLang="en-US" sz="1800" i="1">
                <a:solidFill>
                  <a:srgbClr val="595959"/>
                </a:solidFill>
              </a:rPr>
              <a:t>and</a:t>
            </a:r>
            <a:r>
              <a:rPr lang="en-US" altLang="en-US" sz="1800">
                <a:solidFill>
                  <a:srgbClr val="595959"/>
                </a:solidFill>
              </a:rPr>
              <a:t> </a:t>
            </a:r>
            <a:br>
              <a:rPr lang="en-US" altLang="en-US" sz="1800">
                <a:solidFill>
                  <a:srgbClr val="595959"/>
                </a:solidFill>
              </a:rPr>
            </a:br>
            <a:r>
              <a:rPr lang="en-US" altLang="en-US" sz="1800">
                <a:solidFill>
                  <a:srgbClr val="595959"/>
                </a:solidFill>
              </a:rPr>
              <a:t>to be seen as one team</a:t>
            </a:r>
          </a:p>
        </p:txBody>
      </p:sp>
      <p:sp>
        <p:nvSpPr>
          <p:cNvPr id="116741" name="Shape 674"/>
          <p:cNvSpPr txBox="1">
            <a:spLocks noChangeArrowheads="1"/>
          </p:cNvSpPr>
          <p:nvPr/>
        </p:nvSpPr>
        <p:spPr bwMode="auto">
          <a:xfrm>
            <a:off x="4708525" y="3260725"/>
            <a:ext cx="41449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00" tIns="45700" rIns="45700"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595959"/>
              </a:buClr>
              <a:buSzPct val="25000"/>
              <a:buFont typeface="Arial" panose="020B0604020202020204" pitchFamily="34" charset="0"/>
              <a:buNone/>
            </a:pPr>
            <a:r>
              <a:rPr lang="en-US" altLang="en-US" sz="1800">
                <a:solidFill>
                  <a:srgbClr val="595959"/>
                </a:solidFill>
              </a:rPr>
              <a:t>One team leading the way for </a:t>
            </a:r>
            <a:br>
              <a:rPr lang="en-US" altLang="en-US" sz="1800">
                <a:solidFill>
                  <a:srgbClr val="595959"/>
                </a:solidFill>
              </a:rPr>
            </a:br>
            <a:r>
              <a:rPr lang="en-US" altLang="en-US" sz="1800">
                <a:solidFill>
                  <a:srgbClr val="595959"/>
                </a:solidFill>
              </a:rPr>
              <a:t>small and large employer pool to the </a:t>
            </a:r>
            <a:br>
              <a:rPr lang="en-US" altLang="en-US" sz="1800">
                <a:solidFill>
                  <a:srgbClr val="595959"/>
                </a:solidFill>
              </a:rPr>
            </a:br>
            <a:r>
              <a:rPr lang="en-US" altLang="en-US" sz="1800">
                <a:solidFill>
                  <a:srgbClr val="595959"/>
                </a:solidFill>
              </a:rPr>
              <a:t>workforce resource center (AJCC)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hape 528"/>
          <p:cNvSpPr txBox="1">
            <a:spLocks noChangeArrowheads="1"/>
          </p:cNvSpPr>
          <p:nvPr/>
        </p:nvSpPr>
        <p:spPr bwMode="auto">
          <a:xfrm>
            <a:off x="4581525" y="1255713"/>
            <a:ext cx="39338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pPr>
            <a:r>
              <a:rPr lang="en-US" altLang="en-US" sz="3000" b="1">
                <a:solidFill>
                  <a:srgbClr val="FFFFFF"/>
                </a:solidFill>
                <a:latin typeface="Source Sans Pro" pitchFamily="1" charset="0"/>
                <a:sym typeface="Source Sans Pro" pitchFamily="1" charset="0"/>
              </a:rPr>
              <a:t>VIRGINIA HAMILTON</a:t>
            </a:r>
          </a:p>
        </p:txBody>
      </p:sp>
      <p:sp>
        <p:nvSpPr>
          <p:cNvPr id="99330" name="Shape 529"/>
          <p:cNvSpPr txBox="1">
            <a:spLocks noChangeArrowheads="1"/>
          </p:cNvSpPr>
          <p:nvPr/>
        </p:nvSpPr>
        <p:spPr bwMode="auto">
          <a:xfrm>
            <a:off x="4581525" y="1952625"/>
            <a:ext cx="42291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pPr>
            <a:r>
              <a:rPr lang="en-US" altLang="en-US" sz="2400" b="1">
                <a:solidFill>
                  <a:srgbClr val="FFFFFF"/>
                </a:solidFill>
                <a:latin typeface="Source Sans Pro" pitchFamily="1" charset="0"/>
                <a:sym typeface="Source Sans Pro" pitchFamily="1" charset="0"/>
              </a:rPr>
              <a:t>Regional Administrator, </a:t>
            </a:r>
            <a:br>
              <a:rPr lang="en-US" altLang="en-US" sz="2400" b="1">
                <a:solidFill>
                  <a:srgbClr val="FFFFFF"/>
                </a:solidFill>
                <a:latin typeface="Source Sans Pro" pitchFamily="1" charset="0"/>
                <a:sym typeface="Source Sans Pro" pitchFamily="1" charset="0"/>
              </a:rPr>
            </a:br>
            <a:r>
              <a:rPr lang="en-US" altLang="en-US" sz="2400" b="1">
                <a:solidFill>
                  <a:srgbClr val="FFFFFF"/>
                </a:solidFill>
                <a:latin typeface="Source Sans Pro" pitchFamily="1" charset="0"/>
                <a:sym typeface="Source Sans Pro" pitchFamily="1" charset="0"/>
              </a:rPr>
              <a:t>Region 6 </a:t>
            </a:r>
          </a:p>
          <a:p>
            <a:pPr eaLnBrk="1" hangingPunct="1">
              <a:lnSpc>
                <a:spcPct val="90000"/>
              </a:lnSpc>
              <a:spcBef>
                <a:spcPts val="1000"/>
              </a:spcBef>
            </a:pPr>
            <a:r>
              <a:rPr lang="en-US" altLang="en-US" sz="2000">
                <a:solidFill>
                  <a:srgbClr val="FFFFFF"/>
                </a:solidFill>
                <a:latin typeface="Source Sans Pro" pitchFamily="1" charset="0"/>
                <a:sym typeface="Source Sans Pro" pitchFamily="1" charset="0"/>
              </a:rPr>
              <a:t>San Francisco Employment and Training Administration</a:t>
            </a:r>
          </a:p>
          <a:p>
            <a:pPr eaLnBrk="1" hangingPunct="1">
              <a:lnSpc>
                <a:spcPct val="90000"/>
              </a:lnSpc>
              <a:spcBef>
                <a:spcPts val="1000"/>
              </a:spcBef>
            </a:pPr>
            <a:r>
              <a:rPr lang="en-US" altLang="en-US" sz="2000">
                <a:solidFill>
                  <a:srgbClr val="FFFFFF"/>
                </a:solidFill>
                <a:latin typeface="Source Sans Pro" pitchFamily="1" charset="0"/>
                <a:sym typeface="Source Sans Pro" pitchFamily="1" charset="0"/>
              </a:rPr>
              <a:t>U.S. Department of Labor</a:t>
            </a:r>
          </a:p>
        </p:txBody>
      </p:sp>
      <p:pic>
        <p:nvPicPr>
          <p:cNvPr id="99331" name="Shape 530" descr="IMG_0073.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373063"/>
            <a:ext cx="3297238"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hape 679"/>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endParaRPr lang="en-US" altLang="en-US" sz="3600" b="1">
              <a:solidFill>
                <a:srgbClr val="399FD3"/>
              </a:solidFill>
              <a:latin typeface="Source Sans Pro" pitchFamily="1" charset="0"/>
              <a:cs typeface="Arial" panose="020B0604020202020204" pitchFamily="34" charset="0"/>
              <a:sym typeface="Source Sans Pro" pitchFamily="1" charset="0"/>
            </a:endParaRPr>
          </a:p>
        </p:txBody>
      </p:sp>
      <p:sp>
        <p:nvSpPr>
          <p:cNvPr id="117762" name="Shape 680"/>
          <p:cNvSpPr txBox="1">
            <a:spLocks noGrp="1"/>
          </p:cNvSpPr>
          <p:nvPr>
            <p:ph type="body" idx="1"/>
          </p:nvPr>
        </p:nvSpPr>
        <p:spPr>
          <a:xfrm>
            <a:off x="1030288" y="971550"/>
            <a:ext cx="7656512" cy="3725863"/>
          </a:xfrm>
        </p:spPr>
        <p:txBody>
          <a:bodyPr/>
          <a:lstStyle/>
          <a:p>
            <a:pPr marL="0" indent="0" eaLnBrk="1" hangingPunct="1">
              <a:spcBef>
                <a:spcPct val="0"/>
              </a:spcBef>
              <a:buFont typeface="Source Sans Pro" pitchFamily="1" charset="0"/>
              <a:buNone/>
            </a:pPr>
            <a:endParaRPr lang="en-US" altLang="en-US" sz="3000">
              <a:latin typeface="Source Sans Pro" pitchFamily="1" charset="0"/>
              <a:cs typeface="Arial" panose="020B0604020202020204" pitchFamily="34" charset="0"/>
              <a:sym typeface="Source Sans Pro" pitchFamily="1" charset="0"/>
            </a:endParaRPr>
          </a:p>
        </p:txBody>
      </p:sp>
      <p:pic>
        <p:nvPicPr>
          <p:cNvPr id="117763" name="Shape 681" descr="polished.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2180"/>
          <a:stretch>
            <a:fillRect/>
          </a:stretch>
        </p:blipFill>
        <p:spPr bwMode="auto">
          <a:xfrm>
            <a:off x="0" y="0"/>
            <a:ext cx="9144000"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hape 686"/>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8786" name="Shape 687"/>
          <p:cNvSpPr txBox="1">
            <a:spLocks noGrp="1"/>
          </p:cNvSpPr>
          <p:nvPr>
            <p:ph type="title"/>
          </p:nvPr>
        </p:nvSpPr>
        <p:spPr>
          <a:xfrm>
            <a:off x="533400" y="6350"/>
            <a:ext cx="8229600" cy="857250"/>
          </a:xfrm>
        </p:spPr>
        <p:txBody>
          <a:bodyPr/>
          <a:lstStyle/>
          <a:p>
            <a:pPr eaLnBrk="1" hangingPunct="1">
              <a:spcBef>
                <a:spcPct val="0"/>
              </a:spcBef>
              <a:buClr>
                <a:srgbClr val="399FD3"/>
              </a:buClr>
              <a:buFont typeface="Source Sans Pro" pitchFamily="1" charset="0"/>
              <a:buNone/>
            </a:pPr>
            <a:r>
              <a:rPr lang="en-US" altLang="en-US" sz="2400" b="1" dirty="0">
                <a:solidFill>
                  <a:srgbClr val="399FD3"/>
                </a:solidFill>
                <a:latin typeface="Source Sans Pro" pitchFamily="1" charset="0"/>
                <a:cs typeface="Arial" panose="020B0604020202020204" pitchFamily="34" charset="0"/>
                <a:sym typeface="Source Sans Pro" pitchFamily="1" charset="0"/>
              </a:rPr>
              <a:t>Prototype and Test</a:t>
            </a:r>
          </a:p>
        </p:txBody>
      </p:sp>
      <p:pic>
        <p:nvPicPr>
          <p:cNvPr id="118787" name="Shape 688" descr="PT.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898525"/>
            <a:ext cx="2936875"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Shape 689" descr="PT #2.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334963"/>
            <a:ext cx="3357562"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Shape 69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06375"/>
            <a:ext cx="8128000" cy="45815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hape 699"/>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The outcomes</a:t>
            </a:r>
          </a:p>
        </p:txBody>
      </p:sp>
      <p:sp>
        <p:nvSpPr>
          <p:cNvPr id="120834" name="Shape 700"/>
          <p:cNvSpPr>
            <a:spLocks noChangeArrowheads="1"/>
          </p:cNvSpPr>
          <p:nvPr/>
        </p:nvSpPr>
        <p:spPr bwMode="auto">
          <a:xfrm>
            <a:off x="911225" y="1077913"/>
            <a:ext cx="2255838" cy="1795462"/>
          </a:xfrm>
          <a:prstGeom prst="rect">
            <a:avLst/>
          </a:prstGeom>
          <a:solidFill>
            <a:srgbClr val="A0C3D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pPr>
            <a:r>
              <a:rPr lang="en-US" altLang="en-US"/>
              <a:t>Services are </a:t>
            </a:r>
            <a:br>
              <a:rPr lang="en-US" altLang="en-US"/>
            </a:br>
            <a:r>
              <a:rPr lang="en-US" altLang="en-US"/>
              <a:t>designed for </a:t>
            </a:r>
            <a:br>
              <a:rPr lang="en-US" altLang="en-US"/>
            </a:br>
            <a:r>
              <a:rPr lang="en-US" altLang="en-US"/>
              <a:t>employers and </a:t>
            </a:r>
            <a:br>
              <a:rPr lang="en-US" altLang="en-US"/>
            </a:br>
            <a:r>
              <a:rPr lang="en-US" altLang="en-US"/>
              <a:t>job seekers </a:t>
            </a:r>
            <a:br>
              <a:rPr lang="en-US" altLang="en-US"/>
            </a:br>
            <a:r>
              <a:rPr lang="en-US" altLang="en-US"/>
              <a:t>that better meet </a:t>
            </a:r>
            <a:br>
              <a:rPr lang="en-US" altLang="en-US"/>
            </a:br>
            <a:r>
              <a:rPr lang="en-US" altLang="en-US"/>
              <a:t>their needs.</a:t>
            </a:r>
          </a:p>
        </p:txBody>
      </p:sp>
      <p:sp>
        <p:nvSpPr>
          <p:cNvPr id="120835" name="Shape 701"/>
          <p:cNvSpPr>
            <a:spLocks noChangeArrowheads="1"/>
          </p:cNvSpPr>
          <p:nvPr/>
        </p:nvSpPr>
        <p:spPr bwMode="auto">
          <a:xfrm>
            <a:off x="3309938" y="1077913"/>
            <a:ext cx="2255837" cy="1795462"/>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pPr>
            <a:r>
              <a:rPr lang="en-US" altLang="en-US"/>
              <a:t>WIOA </a:t>
            </a:r>
            <a:br>
              <a:rPr lang="en-US" altLang="en-US"/>
            </a:br>
            <a:r>
              <a:rPr lang="en-US" altLang="en-US"/>
              <a:t>implementation</a:t>
            </a:r>
            <a:br>
              <a:rPr lang="en-US" altLang="en-US"/>
            </a:br>
            <a:r>
              <a:rPr lang="en-US" altLang="en-US"/>
              <a:t>is transformative, </a:t>
            </a:r>
            <a:br>
              <a:rPr lang="en-US" altLang="en-US"/>
            </a:br>
            <a:r>
              <a:rPr lang="en-US" altLang="en-US"/>
              <a:t>not </a:t>
            </a:r>
            <a:br>
              <a:rPr lang="en-US" altLang="en-US"/>
            </a:br>
            <a:r>
              <a:rPr lang="en-US" altLang="en-US"/>
              <a:t>“check-the-box.”</a:t>
            </a:r>
          </a:p>
        </p:txBody>
      </p:sp>
      <p:sp>
        <p:nvSpPr>
          <p:cNvPr id="120836" name="Shape 702"/>
          <p:cNvSpPr>
            <a:spLocks noChangeArrowheads="1"/>
          </p:cNvSpPr>
          <p:nvPr/>
        </p:nvSpPr>
        <p:spPr bwMode="auto">
          <a:xfrm>
            <a:off x="5708650" y="1077913"/>
            <a:ext cx="2255838" cy="1795462"/>
          </a:xfrm>
          <a:prstGeom prst="rect">
            <a:avLst/>
          </a:prstGeom>
          <a:solidFill>
            <a:srgbClr val="0064A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pPr>
            <a:r>
              <a:rPr lang="en-US" altLang="en-US"/>
              <a:t>You and your </a:t>
            </a:r>
            <a:br>
              <a:rPr lang="en-US" altLang="en-US"/>
            </a:br>
            <a:r>
              <a:rPr lang="en-US" altLang="en-US"/>
              <a:t>Team are supported </a:t>
            </a:r>
            <a:br>
              <a:rPr lang="en-US" altLang="en-US"/>
            </a:br>
            <a:r>
              <a:rPr lang="en-US" altLang="en-US"/>
              <a:t>to think outside of </a:t>
            </a:r>
            <a:br>
              <a:rPr lang="en-US" altLang="en-US"/>
            </a:br>
            <a:r>
              <a:rPr lang="en-US" altLang="en-US"/>
              <a:t>what you know, </a:t>
            </a:r>
            <a:br>
              <a:rPr lang="en-US" altLang="en-US"/>
            </a:br>
            <a:r>
              <a:rPr lang="en-US" altLang="en-US"/>
              <a:t>and use tools to make implementation happen in new, creative ways.</a:t>
            </a:r>
          </a:p>
        </p:txBody>
      </p:sp>
      <p:sp>
        <p:nvSpPr>
          <p:cNvPr id="120837" name="Shape 703"/>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0838" name="Shape 704"/>
          <p:cNvSpPr>
            <a:spLocks noChangeArrowheads="1"/>
          </p:cNvSpPr>
          <p:nvPr/>
        </p:nvSpPr>
        <p:spPr bwMode="auto">
          <a:xfrm>
            <a:off x="911225" y="2987675"/>
            <a:ext cx="2255838" cy="1797050"/>
          </a:xfrm>
          <a:prstGeom prst="rect">
            <a:avLst/>
          </a:prstGeom>
          <a:solidFill>
            <a:srgbClr val="A0C3D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pPr>
            <a:r>
              <a:rPr lang="en-US" altLang="en-US"/>
              <a:t>Federal, state, and </a:t>
            </a:r>
            <a:br>
              <a:rPr lang="en-US" altLang="en-US"/>
            </a:br>
            <a:r>
              <a:rPr lang="en-US" altLang="en-US"/>
              <a:t>local workforce professionals have </a:t>
            </a:r>
            <a:br>
              <a:rPr lang="en-US" altLang="en-US"/>
            </a:br>
            <a:r>
              <a:rPr lang="en-US" altLang="en-US"/>
              <a:t>a much better understanding </a:t>
            </a:r>
            <a:br>
              <a:rPr lang="en-US" altLang="en-US"/>
            </a:br>
            <a:r>
              <a:rPr lang="en-US" altLang="en-US"/>
              <a:t>of who the </a:t>
            </a:r>
            <a:br>
              <a:rPr lang="en-US" altLang="en-US"/>
            </a:br>
            <a:r>
              <a:rPr lang="en-US" altLang="en-US"/>
              <a:t>customer is.</a:t>
            </a:r>
          </a:p>
        </p:txBody>
      </p:sp>
      <p:sp>
        <p:nvSpPr>
          <p:cNvPr id="120839" name="Shape 705"/>
          <p:cNvSpPr>
            <a:spLocks noChangeArrowheads="1"/>
          </p:cNvSpPr>
          <p:nvPr/>
        </p:nvSpPr>
        <p:spPr bwMode="auto">
          <a:xfrm>
            <a:off x="3309938" y="2989263"/>
            <a:ext cx="2255837" cy="1795462"/>
          </a:xfrm>
          <a:prstGeom prst="rect">
            <a:avLst/>
          </a:prstGeom>
          <a:solidFill>
            <a:srgbClr val="399FD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pPr>
            <a:r>
              <a:rPr lang="en-US" altLang="en-US"/>
              <a:t>Service design </a:t>
            </a:r>
            <a:br>
              <a:rPr lang="en-US" altLang="en-US"/>
            </a:br>
            <a:r>
              <a:rPr lang="en-US" altLang="en-US"/>
              <a:t>happens in a collaborative way </a:t>
            </a:r>
            <a:br>
              <a:rPr lang="en-US" altLang="en-US"/>
            </a:br>
            <a:r>
              <a:rPr lang="en-US" altLang="en-US"/>
              <a:t>with all </a:t>
            </a:r>
            <a:br>
              <a:rPr lang="en-US" altLang="en-US"/>
            </a:br>
            <a:r>
              <a:rPr lang="en-US" altLang="en-US"/>
              <a:t>stakeholders participating.</a:t>
            </a:r>
          </a:p>
        </p:txBody>
      </p:sp>
      <p:sp>
        <p:nvSpPr>
          <p:cNvPr id="120840" name="Shape 706"/>
          <p:cNvSpPr>
            <a:spLocks noChangeArrowheads="1"/>
          </p:cNvSpPr>
          <p:nvPr/>
        </p:nvSpPr>
        <p:spPr bwMode="auto">
          <a:xfrm>
            <a:off x="5708650" y="2992438"/>
            <a:ext cx="2255838" cy="1795462"/>
          </a:xfrm>
          <a:prstGeom prst="rect">
            <a:avLst/>
          </a:prstGeom>
          <a:solidFill>
            <a:srgbClr val="0064A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pPr>
            <a:r>
              <a:rPr lang="en-US" altLang="en-US"/>
              <a:t>There is capacity in </a:t>
            </a:r>
            <a:br>
              <a:rPr lang="en-US" altLang="en-US"/>
            </a:br>
            <a:r>
              <a:rPr lang="en-US" altLang="en-US"/>
              <a:t>the system for </a:t>
            </a:r>
            <a:br>
              <a:rPr lang="en-US" altLang="en-US"/>
            </a:br>
            <a:r>
              <a:rPr lang="en-US" altLang="en-US"/>
              <a:t>on-going process improvement, </a:t>
            </a:r>
            <a:br>
              <a:rPr lang="en-US" altLang="en-US"/>
            </a:br>
            <a:r>
              <a:rPr lang="en-US" altLang="en-US"/>
              <a:t>and agencies use </a:t>
            </a:r>
            <a:br>
              <a:rPr lang="en-US" altLang="en-US"/>
            </a:br>
            <a:r>
              <a:rPr lang="en-US" altLang="en-US"/>
              <a:t>design thinking as a regular practice.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hape 711"/>
          <p:cNvSpPr txBox="1">
            <a:spLocks noGrp="1"/>
          </p:cNvSpPr>
          <p:nvPr>
            <p:ph type="ctrTitle"/>
          </p:nvPr>
        </p:nvSpPr>
        <p:spPr>
          <a:xfrm>
            <a:off x="311150" y="896938"/>
            <a:ext cx="8521700" cy="2052637"/>
          </a:xfrm>
        </p:spPr>
        <p:txBody>
          <a:bodyPr/>
          <a:lstStyle/>
          <a:p>
            <a:pPr eaLnBrk="1" hangingPunct="1">
              <a:spcBef>
                <a:spcPct val="0"/>
              </a:spcBef>
              <a:buClr>
                <a:srgbClr val="000000"/>
              </a:buClr>
              <a:buSzTx/>
              <a:buFont typeface="Source Sans Pro" pitchFamily="1" charset="0"/>
              <a:buNone/>
            </a:pPr>
            <a:r>
              <a:rPr lang="en-US" altLang="en-US" b="1">
                <a:solidFill>
                  <a:srgbClr val="0093BB"/>
                </a:solidFill>
                <a:latin typeface="Source Sans Pro" pitchFamily="1" charset="0"/>
                <a:cs typeface="Arial" panose="020B0604020202020204" pitchFamily="34" charset="0"/>
                <a:sym typeface="Source Sans Pro" pitchFamily="1" charset="0"/>
              </a:rPr>
              <a:t>North Shore Career Center</a:t>
            </a:r>
          </a:p>
        </p:txBody>
      </p:sp>
      <p:sp>
        <p:nvSpPr>
          <p:cNvPr id="121858" name="Shape 712"/>
          <p:cNvSpPr txBox="1">
            <a:spLocks noChangeArrowheads="1"/>
          </p:cNvSpPr>
          <p:nvPr/>
        </p:nvSpPr>
        <p:spPr bwMode="auto">
          <a:xfrm>
            <a:off x="358775" y="43529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21859" name="Shape 71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963" y="4159250"/>
            <a:ext cx="19256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hape 718"/>
          <p:cNvSpPr txBox="1">
            <a:spLocks noGrp="1"/>
          </p:cNvSpPr>
          <p:nvPr>
            <p:ph type="title"/>
          </p:nvPr>
        </p:nvSpPr>
        <p:spPr>
          <a:xfrm>
            <a:off x="420078" y="290846"/>
            <a:ext cx="8229600" cy="857250"/>
          </a:xfrm>
        </p:spPr>
        <p:txBody>
          <a:bodyPr/>
          <a:lstStyle/>
          <a:p>
            <a:pPr eaLnBrk="1" hangingPunct="1">
              <a:spcBef>
                <a:spcPct val="0"/>
              </a:spcBef>
              <a:buClr>
                <a:srgbClr val="399FD3"/>
              </a:buClr>
              <a:buFont typeface="Source Sans Pro" pitchFamily="1" charset="0"/>
              <a:buNone/>
            </a:pPr>
            <a:r>
              <a:rPr lang="en-US" altLang="en-US" sz="2800" b="1" dirty="0">
                <a:solidFill>
                  <a:srgbClr val="399FD3"/>
                </a:solidFill>
                <a:latin typeface="Source Sans Pro" pitchFamily="1" charset="0"/>
                <a:cs typeface="Arial" panose="020B0604020202020204" pitchFamily="34" charset="0"/>
                <a:sym typeface="Source Sans Pro" pitchFamily="1" charset="0"/>
              </a:rPr>
              <a:t>Started CCD 2015 with employer focus</a:t>
            </a:r>
          </a:p>
        </p:txBody>
      </p:sp>
      <p:sp>
        <p:nvSpPr>
          <p:cNvPr id="719" name="Shape 719"/>
          <p:cNvSpPr txBox="1">
            <a:spLocks noGrp="1"/>
          </p:cNvSpPr>
          <p:nvPr>
            <p:ph type="body" idx="1"/>
          </p:nvPr>
        </p:nvSpPr>
        <p:spPr>
          <a:xfrm>
            <a:off x="511175" y="2170335"/>
            <a:ext cx="8267700" cy="3725862"/>
          </a:xfrm>
        </p:spPr>
        <p:txBody>
          <a:bodyPr>
            <a:noAutofit/>
          </a:bodyPr>
          <a:lstStyle/>
          <a:p>
            <a:pPr marL="457200" indent="-381000" eaLnBrk="1" fontAlgn="auto" hangingPunct="1">
              <a:lnSpc>
                <a:spcPct val="80000"/>
              </a:lnSpc>
              <a:spcAft>
                <a:spcPts val="0"/>
              </a:spcAft>
              <a:buSzPct val="109090"/>
              <a:buFont typeface="Arial"/>
              <a:buChar char="➔"/>
              <a:defRPr/>
            </a:pPr>
            <a:r>
              <a:rPr lang="en" sz="2220" b="1" dirty="0">
                <a:solidFill>
                  <a:schemeClr val="dk1"/>
                </a:solidFill>
                <a:latin typeface="Calibri"/>
                <a:ea typeface="Calibri"/>
                <a:cs typeface="Calibri"/>
                <a:sym typeface="Calibri"/>
              </a:rPr>
              <a:t>New insights</a:t>
            </a:r>
            <a:r>
              <a:rPr lang="en" sz="2220" dirty="0">
                <a:solidFill>
                  <a:schemeClr val="dk1"/>
                </a:solidFill>
                <a:latin typeface="Calibri"/>
                <a:ea typeface="Calibri"/>
                <a:cs typeface="Calibri"/>
                <a:sym typeface="Calibri"/>
              </a:rPr>
              <a:t> into how to build customer feedback into our everyday work and hold regular customer service interviews </a:t>
            </a:r>
          </a:p>
          <a:p>
            <a:pPr marL="457200" indent="-381000" eaLnBrk="1" fontAlgn="auto" hangingPunct="1">
              <a:lnSpc>
                <a:spcPct val="80000"/>
              </a:lnSpc>
              <a:spcAft>
                <a:spcPts val="0"/>
              </a:spcAft>
              <a:buSzPct val="109090"/>
              <a:buFont typeface="Arial"/>
              <a:buChar char="➔"/>
              <a:defRPr/>
            </a:pPr>
            <a:r>
              <a:rPr lang="en" sz="2220" b="1" dirty="0">
                <a:solidFill>
                  <a:schemeClr val="dk1"/>
                </a:solidFill>
                <a:latin typeface="Calibri"/>
                <a:ea typeface="Calibri"/>
                <a:cs typeface="Calibri"/>
                <a:sym typeface="Calibri"/>
              </a:rPr>
              <a:t>Increase response time</a:t>
            </a:r>
            <a:r>
              <a:rPr lang="en" sz="2220" dirty="0">
                <a:solidFill>
                  <a:schemeClr val="dk1"/>
                </a:solidFill>
                <a:latin typeface="Calibri"/>
                <a:ea typeface="Calibri"/>
                <a:cs typeface="Calibri"/>
                <a:sym typeface="Calibri"/>
              </a:rPr>
              <a:t> to companies that post on the statewide posting site with good, strong referrals mined from the database</a:t>
            </a:r>
          </a:p>
          <a:p>
            <a:pPr marL="457200" indent="-381000" eaLnBrk="1" fontAlgn="auto" hangingPunct="1">
              <a:lnSpc>
                <a:spcPct val="80000"/>
              </a:lnSpc>
              <a:spcAft>
                <a:spcPts val="0"/>
              </a:spcAft>
              <a:buSzPct val="109090"/>
              <a:buFont typeface="Arial"/>
              <a:buChar char="➔"/>
              <a:defRPr/>
            </a:pPr>
            <a:r>
              <a:rPr lang="en" sz="2220" b="1" dirty="0">
                <a:solidFill>
                  <a:schemeClr val="dk1"/>
                </a:solidFill>
                <a:latin typeface="Calibri"/>
                <a:ea typeface="Calibri"/>
                <a:cs typeface="Calibri"/>
                <a:sym typeface="Calibri"/>
              </a:rPr>
              <a:t>Created new relationships</a:t>
            </a:r>
            <a:r>
              <a:rPr lang="en" sz="2220" dirty="0">
                <a:solidFill>
                  <a:schemeClr val="dk1"/>
                </a:solidFill>
                <a:latin typeface="Calibri"/>
                <a:ea typeface="Calibri"/>
                <a:cs typeface="Calibri"/>
                <a:sym typeface="Calibri"/>
              </a:rPr>
              <a:t> to better understand career pathways on the north shore and increase the effectiveness of our sector strategies</a:t>
            </a:r>
          </a:p>
        </p:txBody>
      </p:sp>
      <p:pic>
        <p:nvPicPr>
          <p:cNvPr id="122883" name="Shape 72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363" y="4159250"/>
            <a:ext cx="19256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Shape 721"/>
          <p:cNvSpPr txBox="1">
            <a:spLocks noChangeArrowheads="1"/>
          </p:cNvSpPr>
          <p:nvPr/>
        </p:nvSpPr>
        <p:spPr bwMode="auto">
          <a:xfrm>
            <a:off x="263525" y="4214813"/>
            <a:ext cx="6862763"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2885" name="Shape 722"/>
          <p:cNvSpPr txBox="1">
            <a:spLocks noGrp="1"/>
          </p:cNvSpPr>
          <p:nvPr>
            <p:ph type="subTitle" idx="4294967295"/>
          </p:nvPr>
        </p:nvSpPr>
        <p:spPr>
          <a:xfrm>
            <a:off x="511175" y="1018363"/>
            <a:ext cx="8521700" cy="793750"/>
          </a:xfrm>
        </p:spPr>
        <p:txBody>
          <a:bodyPr/>
          <a:lstStyle/>
          <a:p>
            <a:pPr marL="0" indent="0" eaLnBrk="1" hangingPunct="1">
              <a:buFont typeface="Source Sans Pro" pitchFamily="1" charset="0"/>
              <a:buNone/>
            </a:pPr>
            <a:r>
              <a:rPr lang="en-US" altLang="en-US" sz="2400" b="1" dirty="0">
                <a:latin typeface="Source Sans Pro" pitchFamily="1" charset="0"/>
                <a:cs typeface="Arial" panose="020B0604020202020204" pitchFamily="34" charset="0"/>
                <a:sym typeface="Source Sans Pro" pitchFamily="1" charset="0"/>
              </a:rPr>
              <a:t>How might we design a system to put employers in the center of our sector strategies and career pathway work?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hape 727"/>
          <p:cNvSpPr txBox="1">
            <a:spLocks noChangeArrowheads="1"/>
          </p:cNvSpPr>
          <p:nvPr/>
        </p:nvSpPr>
        <p:spPr bwMode="auto">
          <a:xfrm>
            <a:off x="312738" y="4244975"/>
            <a:ext cx="6862762"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3906" name="Shape 728"/>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2800" b="1" dirty="0">
                <a:solidFill>
                  <a:srgbClr val="399FD3"/>
                </a:solidFill>
                <a:latin typeface="Source Sans Pro" pitchFamily="1" charset="0"/>
                <a:cs typeface="Arial" panose="020B0604020202020204" pitchFamily="34" charset="0"/>
                <a:sym typeface="Source Sans Pro" pitchFamily="1" charset="0"/>
              </a:rPr>
              <a:t>White House Learning Exchange 2015</a:t>
            </a:r>
          </a:p>
        </p:txBody>
      </p:sp>
      <p:sp>
        <p:nvSpPr>
          <p:cNvPr id="729" name="Shape 729"/>
          <p:cNvSpPr txBox="1">
            <a:spLocks noGrp="1"/>
          </p:cNvSpPr>
          <p:nvPr>
            <p:ph type="body" idx="1"/>
          </p:nvPr>
        </p:nvSpPr>
        <p:spPr>
          <a:xfrm>
            <a:off x="511175" y="3771900"/>
            <a:ext cx="6664325" cy="857250"/>
          </a:xfrm>
        </p:spPr>
        <p:txBody>
          <a:bodyPr>
            <a:noAutofit/>
          </a:bodyPr>
          <a:lstStyle/>
          <a:p>
            <a:pPr marL="0" indent="0" eaLnBrk="1" hangingPunct="1">
              <a:spcBef>
                <a:spcPts val="1000"/>
              </a:spcBef>
              <a:spcAft>
                <a:spcPct val="0"/>
              </a:spcAft>
              <a:buFont typeface="Source Sans Pro" pitchFamily="1" charset="0"/>
              <a:buNone/>
            </a:pPr>
            <a:r>
              <a:rPr lang="en-US" altLang="en-US" sz="2000">
                <a:latin typeface="Calibri" panose="020F0502020204030204" pitchFamily="34" charset="0"/>
                <a:cs typeface="Calibri" panose="020F0502020204030204" pitchFamily="34" charset="0"/>
                <a:sym typeface="Calibri" panose="020F0502020204030204" pitchFamily="34" charset="0"/>
              </a:rPr>
              <a:t>Deepened our research on employer centered sector work and allowed for a more intense response – and more success for our employers and job seekers.</a:t>
            </a:r>
          </a:p>
          <a:p>
            <a:pPr marL="0" indent="0" eaLnBrk="1" hangingPunct="1">
              <a:lnSpc>
                <a:spcPct val="80000"/>
              </a:lnSpc>
              <a:spcBef>
                <a:spcPct val="0"/>
              </a:spcBef>
              <a:spcAft>
                <a:spcPct val="0"/>
              </a:spcAft>
              <a:buFont typeface="Source Sans Pro" pitchFamily="1" charset="0"/>
              <a:buNone/>
            </a:pPr>
            <a:endParaRPr lang="en-US" altLang="en-US" sz="2200" b="1">
              <a:latin typeface="Calibri" panose="020F0502020204030204" pitchFamily="34" charset="0"/>
              <a:cs typeface="Calibri" panose="020F0502020204030204" pitchFamily="34" charset="0"/>
              <a:sym typeface="Calibri" panose="020F0502020204030204" pitchFamily="34" charset="0"/>
            </a:endParaRPr>
          </a:p>
        </p:txBody>
      </p:sp>
      <p:pic>
        <p:nvPicPr>
          <p:cNvPr id="123908" name="Shape 73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363" y="4159250"/>
            <a:ext cx="19256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Shape 73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638" y="1016000"/>
            <a:ext cx="35052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Shape 73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 y="1016000"/>
            <a:ext cx="31178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hape 737"/>
          <p:cNvSpPr txBox="1">
            <a:spLocks noGrp="1"/>
          </p:cNvSpPr>
          <p:nvPr>
            <p:ph type="title"/>
          </p:nvPr>
        </p:nvSpPr>
        <p:spPr>
          <a:xfrm>
            <a:off x="457200" y="539750"/>
            <a:ext cx="8229600" cy="857250"/>
          </a:xfrm>
        </p:spPr>
        <p:txBody>
          <a:bodyPr/>
          <a:lstStyle/>
          <a:p>
            <a:pPr eaLnBrk="1" hangingPunct="1">
              <a:spcBef>
                <a:spcPct val="0"/>
              </a:spcBef>
              <a:buClr>
                <a:srgbClr val="399FD3"/>
              </a:buClr>
              <a:buFont typeface="Source Sans Pro" pitchFamily="1" charset="0"/>
              <a:buNone/>
            </a:pPr>
            <a:r>
              <a:rPr lang="en-US" altLang="en-US" sz="2800" b="1" dirty="0">
                <a:solidFill>
                  <a:srgbClr val="399FD3"/>
                </a:solidFill>
                <a:latin typeface="Source Sans Pro" pitchFamily="1" charset="0"/>
                <a:cs typeface="Arial" panose="020B0604020202020204" pitchFamily="34" charset="0"/>
                <a:sym typeface="Source Sans Pro" pitchFamily="1" charset="0"/>
              </a:rPr>
              <a:t>North Shore’s Demand-Driven Candidate Referral Model</a:t>
            </a:r>
          </a:p>
        </p:txBody>
      </p:sp>
      <p:pic>
        <p:nvPicPr>
          <p:cNvPr id="124930" name="Shape 73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363" y="4159250"/>
            <a:ext cx="19256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Shape 739"/>
          <p:cNvSpPr txBox="1">
            <a:spLocks noChangeArrowheads="1"/>
          </p:cNvSpPr>
          <p:nvPr/>
        </p:nvSpPr>
        <p:spPr bwMode="auto">
          <a:xfrm>
            <a:off x="263525" y="4214813"/>
            <a:ext cx="6862763"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24932" name="Shape 74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550" y="1397000"/>
            <a:ext cx="6119813"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hape 745"/>
          <p:cNvSpPr txBox="1">
            <a:spLocks noGrp="1"/>
          </p:cNvSpPr>
          <p:nvPr>
            <p:ph type="title"/>
          </p:nvPr>
        </p:nvSpPr>
        <p:spPr>
          <a:xfrm>
            <a:off x="457200" y="-69850"/>
            <a:ext cx="8229600" cy="857250"/>
          </a:xfrm>
        </p:spPr>
        <p:txBody>
          <a:bodyPr/>
          <a:lstStyle/>
          <a:p>
            <a:pPr eaLnBrk="1" hangingPunct="1">
              <a:spcBef>
                <a:spcPct val="0"/>
              </a:spcBef>
              <a:buClr>
                <a:srgbClr val="399FD3"/>
              </a:buClr>
              <a:buFont typeface="Source Sans Pro" pitchFamily="1" charset="0"/>
              <a:buNone/>
            </a:pPr>
            <a:r>
              <a:rPr lang="en-US" altLang="en-US" sz="3400" b="1">
                <a:solidFill>
                  <a:srgbClr val="399FD3"/>
                </a:solidFill>
                <a:latin typeface="Source Sans Pro" pitchFamily="1" charset="0"/>
                <a:cs typeface="Arial" panose="020B0604020202020204" pitchFamily="34" charset="0"/>
                <a:sym typeface="Source Sans Pro" pitchFamily="1" charset="0"/>
              </a:rPr>
              <a:t>How might we </a:t>
            </a:r>
          </a:p>
        </p:txBody>
      </p:sp>
      <p:pic>
        <p:nvPicPr>
          <p:cNvPr id="125954" name="Shape 74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363" y="4159250"/>
            <a:ext cx="19256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Shape 747"/>
          <p:cNvSpPr txBox="1">
            <a:spLocks noChangeArrowheads="1"/>
          </p:cNvSpPr>
          <p:nvPr/>
        </p:nvSpPr>
        <p:spPr bwMode="auto">
          <a:xfrm>
            <a:off x="263525" y="4214813"/>
            <a:ext cx="6862763"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748" name="Shape 748"/>
          <p:cNvSpPr txBox="1">
            <a:spLocks noGrp="1"/>
          </p:cNvSpPr>
          <p:nvPr>
            <p:ph type="body" idx="1"/>
          </p:nvPr>
        </p:nvSpPr>
        <p:spPr>
          <a:xfrm>
            <a:off x="3760788" y="850900"/>
            <a:ext cx="5057775" cy="3725863"/>
          </a:xfrm>
        </p:spPr>
        <p:txBody>
          <a:bodyPr>
            <a:noAutofit/>
          </a:bodyPr>
          <a:lstStyle/>
          <a:p>
            <a:pPr marL="457200" indent="-368300" eaLnBrk="1" hangingPunct="1">
              <a:lnSpc>
                <a:spcPct val="80000"/>
              </a:lnSpc>
              <a:spcBef>
                <a:spcPct val="0"/>
              </a:spcBef>
              <a:spcAft>
                <a:spcPct val="0"/>
              </a:spcAft>
              <a:buClr>
                <a:srgbClr val="000000"/>
              </a:buClr>
              <a:buSzPct val="101000"/>
              <a:buFont typeface="Calibri" panose="020F0502020204030204" pitchFamily="34" charset="0"/>
              <a:buChar char="➔"/>
            </a:pPr>
            <a:r>
              <a:rPr lang="en-US" altLang="en-US" sz="2500" i="1">
                <a:latin typeface="Source Sans Pro" pitchFamily="1" charset="0"/>
                <a:ea typeface="Calibri" panose="020F0502020204030204" pitchFamily="34" charset="0"/>
                <a:sym typeface="Calibri" panose="020F0502020204030204" pitchFamily="34" charset="0"/>
              </a:rPr>
              <a:t>Enhance our customer’s experience at job centers? </a:t>
            </a:r>
          </a:p>
          <a:p>
            <a:pPr marL="457200" indent="-368300" eaLnBrk="1" hangingPunct="1">
              <a:lnSpc>
                <a:spcPct val="80000"/>
              </a:lnSpc>
              <a:spcBef>
                <a:spcPct val="0"/>
              </a:spcBef>
              <a:spcAft>
                <a:spcPct val="0"/>
              </a:spcAft>
              <a:buClr>
                <a:srgbClr val="000000"/>
              </a:buClr>
              <a:buSzPct val="101000"/>
              <a:buFont typeface="Source Sans Pro" pitchFamily="1" charset="0"/>
              <a:buNone/>
            </a:pPr>
            <a:endParaRPr lang="en-US" altLang="en-US" sz="2500" i="1">
              <a:latin typeface="Source Sans Pro" pitchFamily="1" charset="0"/>
              <a:ea typeface="Calibri" panose="020F0502020204030204" pitchFamily="34" charset="0"/>
              <a:sym typeface="Calibri" panose="020F0502020204030204" pitchFamily="34" charset="0"/>
            </a:endParaRPr>
          </a:p>
          <a:p>
            <a:pPr marL="457200" indent="-368300" eaLnBrk="1" hangingPunct="1">
              <a:lnSpc>
                <a:spcPct val="80000"/>
              </a:lnSpc>
              <a:spcBef>
                <a:spcPct val="0"/>
              </a:spcBef>
              <a:spcAft>
                <a:spcPct val="0"/>
              </a:spcAft>
              <a:buClr>
                <a:srgbClr val="000000"/>
              </a:buClr>
              <a:buSzPct val="101000"/>
              <a:buFont typeface="Calibri" panose="020F0502020204030204" pitchFamily="34" charset="0"/>
              <a:buChar char="➔"/>
            </a:pPr>
            <a:r>
              <a:rPr lang="en-US" altLang="en-US" sz="2500" i="1">
                <a:latin typeface="Source Sans Pro" pitchFamily="1" charset="0"/>
                <a:ea typeface="Calibri" panose="020F0502020204030204" pitchFamily="34" charset="0"/>
                <a:sym typeface="Calibri" panose="020F0502020204030204" pitchFamily="34" charset="0"/>
              </a:rPr>
              <a:t>Increase awareness for business and partners regarding “re-entry citizens” to create a better understanding of these customers?</a:t>
            </a:r>
          </a:p>
          <a:p>
            <a:pPr marL="457200" indent="-368300" eaLnBrk="1" hangingPunct="1">
              <a:spcBef>
                <a:spcPct val="0"/>
              </a:spcBef>
              <a:spcAft>
                <a:spcPct val="0"/>
              </a:spcAft>
              <a:buFont typeface="Source Sans Pro" pitchFamily="1" charset="0"/>
              <a:buNone/>
            </a:pPr>
            <a:endParaRPr lang="en-US" altLang="en-US" sz="2500">
              <a:latin typeface="Source Sans Pro" pitchFamily="1" charset="0"/>
              <a:ea typeface="Calibri" panose="020F0502020204030204" pitchFamily="34" charset="0"/>
            </a:endParaRPr>
          </a:p>
          <a:p>
            <a:pPr marL="457200" indent="-368300" eaLnBrk="1" hangingPunct="1">
              <a:spcBef>
                <a:spcPct val="0"/>
              </a:spcBef>
              <a:buFont typeface="Source Sans Pro" pitchFamily="1" charset="0"/>
              <a:buNone/>
            </a:pPr>
            <a:endParaRPr lang="en-US" altLang="en-US" sz="2500">
              <a:latin typeface="Source Sans Pro" pitchFamily="1" charset="0"/>
              <a:ea typeface="Calibri" panose="020F0502020204030204" pitchFamily="34" charset="0"/>
              <a:sym typeface="Source Sans Pro" pitchFamily="1" charset="0"/>
            </a:endParaRPr>
          </a:p>
        </p:txBody>
      </p:sp>
      <p:pic>
        <p:nvPicPr>
          <p:cNvPr id="125957" name="Shape 74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53194" y="1312069"/>
            <a:ext cx="3686175"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hape 754"/>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How might we</a:t>
            </a:r>
          </a:p>
        </p:txBody>
      </p:sp>
      <p:sp>
        <p:nvSpPr>
          <p:cNvPr id="126978" name="Shape 755"/>
          <p:cNvSpPr txBox="1">
            <a:spLocks noGrp="1"/>
          </p:cNvSpPr>
          <p:nvPr>
            <p:ph type="body" idx="1"/>
          </p:nvPr>
        </p:nvSpPr>
        <p:spPr>
          <a:xfrm>
            <a:off x="511175" y="979488"/>
            <a:ext cx="8267700" cy="3725862"/>
          </a:xfrm>
        </p:spPr>
        <p:txBody>
          <a:bodyPr/>
          <a:lstStyle/>
          <a:p>
            <a:pPr marL="0" indent="0" eaLnBrk="1" hangingPunct="1">
              <a:spcBef>
                <a:spcPct val="0"/>
              </a:spcBef>
              <a:buFont typeface="Source Sans Pro" pitchFamily="1" charset="0"/>
              <a:buNone/>
            </a:pPr>
            <a:r>
              <a:rPr lang="en-US" altLang="en-US" sz="2400" i="1">
                <a:latin typeface="Source Sans Pro" pitchFamily="1" charset="0"/>
                <a:cs typeface="Arial" panose="020B0604020202020204" pitchFamily="34" charset="0"/>
                <a:sym typeface="Source Sans Pro" pitchFamily="1" charset="0"/>
              </a:rPr>
              <a:t>Effectively engage and connect customers to specialized career center and partner services to meet individual employment goals? </a:t>
            </a:r>
          </a:p>
        </p:txBody>
      </p:sp>
      <p:pic>
        <p:nvPicPr>
          <p:cNvPr id="126979" name="Shape 75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363" y="4159250"/>
            <a:ext cx="19256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Shape 757"/>
          <p:cNvSpPr txBox="1">
            <a:spLocks noChangeArrowheads="1"/>
          </p:cNvSpPr>
          <p:nvPr/>
        </p:nvSpPr>
        <p:spPr bwMode="auto">
          <a:xfrm>
            <a:off x="263525" y="4214813"/>
            <a:ext cx="6862763"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26981" name="Shape 75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38" y="2263775"/>
            <a:ext cx="250825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Shape 759"/>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200" y="2263775"/>
            <a:ext cx="26035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Shape 760"/>
          <p:cNvSpPr txBox="1">
            <a:spLocks noChangeArrowheads="1"/>
          </p:cNvSpPr>
          <p:nvPr/>
        </p:nvSpPr>
        <p:spPr bwMode="auto">
          <a:xfrm>
            <a:off x="301625" y="3795713"/>
            <a:ext cx="853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sz="1800">
                <a:latin typeface="Corbel" panose="020B0503020204020204" pitchFamily="34" charset="0"/>
                <a:sym typeface="Corbel" panose="020B0503020204020204" pitchFamily="34" charset="0"/>
              </a:rPr>
              <a:t>               Inspiration                                          Ideation                                        Implementation</a:t>
            </a:r>
          </a:p>
        </p:txBody>
      </p:sp>
      <p:pic>
        <p:nvPicPr>
          <p:cNvPr id="126984" name="Shape 76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425" y="2263775"/>
            <a:ext cx="255428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hape 535"/>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Today’s conversation</a:t>
            </a:r>
          </a:p>
        </p:txBody>
      </p:sp>
      <p:sp>
        <p:nvSpPr>
          <p:cNvPr id="536" name="Shape 536"/>
          <p:cNvSpPr txBox="1">
            <a:spLocks noGrp="1"/>
          </p:cNvSpPr>
          <p:nvPr>
            <p:ph type="body" idx="1"/>
          </p:nvPr>
        </p:nvSpPr>
        <p:spPr>
          <a:xfrm>
            <a:off x="632775" y="1316850"/>
            <a:ext cx="8267400" cy="3725700"/>
          </a:xfrm>
        </p:spPr>
        <p:txBody>
          <a:bodyPr>
            <a:noAutofit/>
          </a:bodyPr>
          <a:lstStyle/>
          <a:p>
            <a:pPr marL="457200" indent="-381000" eaLnBrk="1" fontAlgn="auto" hangingPunct="1">
              <a:buSzPct val="100000"/>
              <a:buFont typeface="Source Sans Pro"/>
              <a:buChar char="➔"/>
              <a:defRPr/>
            </a:pPr>
            <a:r>
              <a:rPr lang="en" sz="2400">
                <a:latin typeface="Source Sans Pro"/>
                <a:ea typeface="Source Sans Pro"/>
                <a:cs typeface="Source Sans Pro"/>
                <a:sym typeface="Source Sans Pro"/>
              </a:rPr>
              <a:t>Review customer-centered design basics</a:t>
            </a:r>
          </a:p>
          <a:p>
            <a:pPr marL="457200" indent="-381000" eaLnBrk="1" fontAlgn="auto" hangingPunct="1">
              <a:buSzPct val="100000"/>
              <a:buFont typeface="Source Sans Pro"/>
              <a:buChar char="➔"/>
              <a:defRPr/>
            </a:pPr>
            <a:r>
              <a:rPr lang="en" sz="2400">
                <a:latin typeface="Source Sans Pro"/>
                <a:ea typeface="Source Sans Pro"/>
                <a:cs typeface="Source Sans Pro"/>
                <a:sym typeface="Source Sans Pro"/>
              </a:rPr>
              <a:t>Hear from Paul Ventresca (Salem, MA) and Robyn</a:t>
            </a:r>
            <a:r>
              <a:rPr lang="en" sz="2400">
                <a:highlight>
                  <a:srgbClr val="FFFF00"/>
                </a:highlight>
                <a:latin typeface="Source Sans Pro"/>
                <a:ea typeface="Source Sans Pro"/>
                <a:cs typeface="Source Sans Pro"/>
                <a:sym typeface="Source Sans Pro"/>
              </a:rPr>
              <a:t> </a:t>
            </a:r>
            <a:r>
              <a:rPr lang="en" sz="2400">
                <a:latin typeface="Source Sans Pro"/>
                <a:ea typeface="Source Sans Pro"/>
                <a:cs typeface="Source Sans Pro"/>
                <a:sym typeface="Source Sans Pro"/>
              </a:rPr>
              <a:t> Bumgardner (Commonwealth of Virginia) </a:t>
            </a:r>
          </a:p>
          <a:p>
            <a:pPr marL="457200" indent="-381000" eaLnBrk="1" fontAlgn="auto" hangingPunct="1">
              <a:buSzPct val="100000"/>
              <a:buFont typeface="Source Sans Pro"/>
              <a:buChar char="➔"/>
              <a:defRPr/>
            </a:pPr>
            <a:r>
              <a:rPr lang="en" sz="2400">
                <a:latin typeface="Source Sans Pro"/>
                <a:ea typeface="Source Sans Pro"/>
                <a:cs typeface="Source Sans Pro"/>
                <a:sym typeface="Source Sans Pro"/>
              </a:rPr>
              <a:t>What to expect from the course</a:t>
            </a:r>
          </a:p>
          <a:p>
            <a:pPr marL="457200" indent="-381000" eaLnBrk="1" fontAlgn="auto" hangingPunct="1">
              <a:buSzPct val="100000"/>
              <a:buFont typeface="Source Sans Pro"/>
              <a:buChar char="➔"/>
              <a:defRPr/>
            </a:pPr>
            <a:r>
              <a:rPr lang="en" sz="2400">
                <a:latin typeface="Source Sans Pro"/>
                <a:ea typeface="Source Sans Pro"/>
                <a:cs typeface="Source Sans Pro"/>
                <a:sym typeface="Source Sans Pro"/>
              </a:rPr>
              <a:t>How to register</a:t>
            </a:r>
          </a:p>
          <a:p>
            <a:pPr marL="457200" indent="-381000" eaLnBrk="1" fontAlgn="auto" hangingPunct="1">
              <a:buSzPct val="100000"/>
              <a:buFont typeface="Source Sans Pro"/>
              <a:buChar char="➔"/>
              <a:defRPr/>
            </a:pPr>
            <a:r>
              <a:rPr lang="en" sz="2400">
                <a:latin typeface="Source Sans Pro"/>
                <a:ea typeface="Source Sans Pro"/>
                <a:cs typeface="Source Sans Pro"/>
                <a:sym typeface="Source Sans Pro"/>
              </a:rPr>
              <a:t>Q&amp;A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hape 766"/>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Lessons learned: this is fun </a:t>
            </a:r>
          </a:p>
        </p:txBody>
      </p:sp>
      <p:sp>
        <p:nvSpPr>
          <p:cNvPr id="128002" name="Shape 767"/>
          <p:cNvSpPr txBox="1">
            <a:spLocks noGrp="1"/>
          </p:cNvSpPr>
          <p:nvPr>
            <p:ph type="body" idx="1"/>
          </p:nvPr>
        </p:nvSpPr>
        <p:spPr>
          <a:xfrm>
            <a:off x="511175" y="979488"/>
            <a:ext cx="8267700" cy="3725862"/>
          </a:xfrm>
        </p:spPr>
        <p:txBody>
          <a:bodyPr/>
          <a:lstStyle/>
          <a:p>
            <a:pPr marL="457200" indent="-355600" eaLnBrk="1" hangingPunct="1">
              <a:spcBef>
                <a:spcPct val="0"/>
              </a:spcBef>
              <a:spcAft>
                <a:spcPct val="0"/>
              </a:spcAft>
              <a:buClr>
                <a:srgbClr val="000000"/>
              </a:buClr>
              <a:buFont typeface="Source Sans Pro" pitchFamily="1" charset="0"/>
              <a:buChar char="➔"/>
            </a:pPr>
            <a:r>
              <a:rPr lang="en-US" altLang="en-US" sz="1600" b="1" dirty="0">
                <a:latin typeface="Source Sans Pro" pitchFamily="1" charset="0"/>
                <a:cs typeface="Arial" panose="020B0604020202020204" pitchFamily="34" charset="0"/>
                <a:sym typeface="Source Sans Pro" pitchFamily="1" charset="0"/>
              </a:rPr>
              <a:t>Incorporated CCD strategy</a:t>
            </a:r>
            <a:r>
              <a:rPr lang="en-US" altLang="en-US" sz="1600" dirty="0">
                <a:latin typeface="Source Sans Pro" pitchFamily="1" charset="0"/>
                <a:cs typeface="Arial" panose="020B0604020202020204" pitchFamily="34" charset="0"/>
                <a:sym typeface="Source Sans Pro" pitchFamily="1" charset="0"/>
              </a:rPr>
              <a:t> into WIOA plans </a:t>
            </a:r>
          </a:p>
          <a:p>
            <a:pPr marL="457200" indent="-355600" eaLnBrk="1" hangingPunct="1">
              <a:spcBef>
                <a:spcPct val="0"/>
              </a:spcBef>
              <a:spcAft>
                <a:spcPct val="0"/>
              </a:spcAft>
              <a:buClr>
                <a:srgbClr val="000000"/>
              </a:buClr>
              <a:buFont typeface="Source Sans Pro" pitchFamily="1" charset="0"/>
              <a:buChar char="➔"/>
            </a:pPr>
            <a:r>
              <a:rPr lang="en-US" altLang="en-US" sz="1600" b="1" dirty="0">
                <a:latin typeface="Source Sans Pro" pitchFamily="1" charset="0"/>
                <a:cs typeface="Arial" panose="020B0604020202020204" pitchFamily="34" charset="0"/>
                <a:sym typeface="Source Sans Pro" pitchFamily="1" charset="0"/>
              </a:rPr>
              <a:t>Gave each team member an equal voice</a:t>
            </a:r>
          </a:p>
          <a:p>
            <a:pPr marL="457200" indent="-355600" eaLnBrk="1" hangingPunct="1">
              <a:spcBef>
                <a:spcPct val="0"/>
              </a:spcBef>
              <a:spcAft>
                <a:spcPct val="0"/>
              </a:spcAft>
              <a:buClr>
                <a:srgbClr val="000000"/>
              </a:buClr>
              <a:buFont typeface="Source Sans Pro" pitchFamily="1" charset="0"/>
              <a:buChar char="➔"/>
            </a:pPr>
            <a:r>
              <a:rPr lang="en-US" altLang="en-US" sz="1600" b="1" dirty="0">
                <a:latin typeface="Source Sans Pro" pitchFamily="1" charset="0"/>
                <a:cs typeface="Arial" panose="020B0604020202020204" pitchFamily="34" charset="0"/>
                <a:sym typeface="Source Sans Pro" pitchFamily="1" charset="0"/>
              </a:rPr>
              <a:t>Improved our communication</a:t>
            </a:r>
            <a:r>
              <a:rPr lang="en-US" altLang="en-US" sz="1600" dirty="0">
                <a:latin typeface="Source Sans Pro" pitchFamily="1" charset="0"/>
                <a:cs typeface="Arial" panose="020B0604020202020204" pitchFamily="34" charset="0"/>
                <a:sym typeface="Source Sans Pro" pitchFamily="1" charset="0"/>
              </a:rPr>
              <a:t> with customers providing an easier process into the center </a:t>
            </a:r>
          </a:p>
          <a:p>
            <a:pPr marL="457200" indent="-355600" eaLnBrk="1" hangingPunct="1">
              <a:spcBef>
                <a:spcPct val="0"/>
              </a:spcBef>
              <a:spcAft>
                <a:spcPct val="0"/>
              </a:spcAft>
              <a:buClr>
                <a:srgbClr val="000000"/>
              </a:buClr>
              <a:buFont typeface="Source Sans Pro" pitchFamily="1" charset="0"/>
              <a:buChar char="➔"/>
            </a:pPr>
            <a:r>
              <a:rPr lang="en-US" altLang="en-US" sz="1600" b="1" dirty="0">
                <a:latin typeface="Source Sans Pro" pitchFamily="1" charset="0"/>
                <a:cs typeface="Arial" panose="020B0604020202020204" pitchFamily="34" charset="0"/>
                <a:sym typeface="Source Sans Pro" pitchFamily="1" charset="0"/>
              </a:rPr>
              <a:t>Implementing Lean Practices and Design Principles</a:t>
            </a:r>
            <a:r>
              <a:rPr lang="en-US" altLang="en-US" sz="1600" dirty="0">
                <a:latin typeface="Source Sans Pro" pitchFamily="1" charset="0"/>
                <a:cs typeface="Arial" panose="020B0604020202020204" pitchFamily="34" charset="0"/>
                <a:sym typeface="Source Sans Pro" pitchFamily="1" charset="0"/>
              </a:rPr>
              <a:t> to ensure a deeper refinement and adjustment in culture</a:t>
            </a:r>
          </a:p>
          <a:p>
            <a:pPr marL="457200" indent="-355600" eaLnBrk="1" hangingPunct="1">
              <a:spcBef>
                <a:spcPct val="0"/>
              </a:spcBef>
              <a:spcAft>
                <a:spcPct val="0"/>
              </a:spcAft>
              <a:buClr>
                <a:srgbClr val="000000"/>
              </a:buClr>
              <a:buFont typeface="Source Sans Pro" pitchFamily="1" charset="0"/>
              <a:buChar char="➔"/>
            </a:pPr>
            <a:r>
              <a:rPr lang="en-US" altLang="en-US" sz="1600" b="1" dirty="0">
                <a:latin typeface="Source Sans Pro" pitchFamily="1" charset="0"/>
                <a:cs typeface="Arial" panose="020B0604020202020204" pitchFamily="34" charset="0"/>
                <a:sym typeface="Source Sans Pro" pitchFamily="1" charset="0"/>
              </a:rPr>
              <a:t>Expanding partnerships</a:t>
            </a:r>
            <a:r>
              <a:rPr lang="en-US" altLang="en-US" sz="1600" dirty="0">
                <a:latin typeface="Source Sans Pro" pitchFamily="1" charset="0"/>
                <a:cs typeface="Arial" panose="020B0604020202020204" pitchFamily="34" charset="0"/>
                <a:sym typeface="Source Sans Pro" pitchFamily="1" charset="0"/>
              </a:rPr>
              <a:t> by working with the Professor and students in Salem State University Business School Operations and Decisions Science Department’s Lean Systems </a:t>
            </a:r>
          </a:p>
        </p:txBody>
      </p:sp>
      <p:pic>
        <p:nvPicPr>
          <p:cNvPr id="128003" name="Shape 76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363" y="4159250"/>
            <a:ext cx="19256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Shape 769"/>
          <p:cNvSpPr txBox="1">
            <a:spLocks noChangeArrowheads="1"/>
          </p:cNvSpPr>
          <p:nvPr/>
        </p:nvSpPr>
        <p:spPr bwMode="auto">
          <a:xfrm>
            <a:off x="263525" y="4214813"/>
            <a:ext cx="6862763"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hape 774"/>
          <p:cNvSpPr txBox="1">
            <a:spLocks noGrp="1"/>
          </p:cNvSpPr>
          <p:nvPr>
            <p:ph type="ctrTitle"/>
          </p:nvPr>
        </p:nvSpPr>
        <p:spPr>
          <a:xfrm>
            <a:off x="311150" y="1354138"/>
            <a:ext cx="8521700" cy="2052637"/>
          </a:xfrm>
        </p:spPr>
        <p:txBody>
          <a:bodyPr/>
          <a:lstStyle/>
          <a:p>
            <a:pPr eaLnBrk="1" hangingPunct="1">
              <a:spcBef>
                <a:spcPct val="0"/>
              </a:spcBef>
              <a:buClr>
                <a:srgbClr val="000000"/>
              </a:buClr>
              <a:buSzTx/>
              <a:buFont typeface="Source Sans Pro" pitchFamily="1" charset="0"/>
              <a:buNone/>
            </a:pPr>
            <a:r>
              <a:rPr lang="en-US" altLang="en-US" b="1">
                <a:solidFill>
                  <a:srgbClr val="0093BB"/>
                </a:solidFill>
                <a:latin typeface="Source Sans Pro" pitchFamily="1" charset="0"/>
                <a:cs typeface="Arial" panose="020B0604020202020204" pitchFamily="34" charset="0"/>
                <a:sym typeface="Source Sans Pro" pitchFamily="1" charset="0"/>
              </a:rPr>
              <a:t>Virginia connects with job seekers to improve their One-stop experience</a:t>
            </a:r>
          </a:p>
        </p:txBody>
      </p:sp>
      <p:sp>
        <p:nvSpPr>
          <p:cNvPr id="129026" name="Shape 775"/>
          <p:cNvSpPr txBox="1">
            <a:spLocks noChangeArrowheads="1"/>
          </p:cNvSpPr>
          <p:nvPr/>
        </p:nvSpPr>
        <p:spPr bwMode="auto">
          <a:xfrm>
            <a:off x="358775" y="43529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txBox="1">
            <a:spLocks noGrp="1"/>
          </p:cNvSpPr>
          <p:nvPr>
            <p:ph type="title"/>
          </p:nvPr>
        </p:nvSpPr>
        <p:spPr>
          <a:xfrm>
            <a:off x="0" y="113289"/>
            <a:ext cx="9144000" cy="857400"/>
          </a:xfrm>
          <a:gradFill>
            <a:gsLst>
              <a:gs pos="0">
                <a:srgbClr val="ABE49C"/>
              </a:gs>
              <a:gs pos="43000">
                <a:srgbClr val="CCF2C2"/>
              </a:gs>
              <a:gs pos="93000">
                <a:srgbClr val="EFFAEC"/>
              </a:gs>
              <a:gs pos="100000">
                <a:srgbClr val="F7FFF7"/>
              </a:gs>
            </a:gsLst>
            <a:path path="circle">
              <a:fillToRect l="50000" t="50000" r="50000" b="50000"/>
            </a:path>
            <a:tileRect/>
          </a:gradFill>
          <a:ln cap="flat">
            <a:solidFill>
              <a:srgbClr val="599445"/>
            </a:solidFill>
            <a:round/>
            <a:headEnd type="none" w="med" len="med"/>
            <a:tailEnd type="none" w="med" len="med"/>
          </a:ln>
          <a:effectLst>
            <a:outerShdw blurRad="57150" dist="38100" dir="5400000" algn="ctr" rotWithShape="0">
              <a:srgbClr val="000000"/>
            </a:outerShdw>
          </a:effectLst>
        </p:spPr>
        <p:txBody>
          <a:bodyPr lIns="0" tIns="34275" rIns="0" bIns="0" anchor="ctr">
            <a:noAutofit/>
          </a:bodyPr>
          <a:lstStyle/>
          <a:p>
            <a:pPr eaLnBrk="1" fontAlgn="auto" hangingPunct="1">
              <a:spcAft>
                <a:spcPts val="0"/>
              </a:spcAft>
              <a:buSzPct val="25000"/>
              <a:defRPr/>
            </a:pPr>
            <a:r>
              <a:rPr lang="en"/>
              <a:t>  VA Program Managers DOL-CCD #2 Team</a:t>
            </a:r>
          </a:p>
        </p:txBody>
      </p:sp>
      <p:sp>
        <p:nvSpPr>
          <p:cNvPr id="130052" name="Shape 781"/>
          <p:cNvSpPr txBox="1">
            <a:spLocks noGrp="1"/>
          </p:cNvSpPr>
          <p:nvPr>
            <p:ph type="body" idx="1"/>
          </p:nvPr>
        </p:nvSpPr>
        <p:spPr>
          <a:xfrm>
            <a:off x="220663" y="1190625"/>
            <a:ext cx="4294187" cy="3644900"/>
          </a:xfrm>
        </p:spPr>
        <p:txBody>
          <a:bodyPr tIns="34275" bIns="34275"/>
          <a:lstStyle/>
          <a:p>
            <a:pPr marL="0" indent="0" eaLnBrk="1" hangingPunct="1">
              <a:spcBef>
                <a:spcPct val="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Alex Berry, </a:t>
            </a: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Coordinator of Career Pathways Grant Programming </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Virginia's Community Colleges Workforce Development Services </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Office:  (804) 819-1675     Email:  </a:t>
            </a:r>
            <a:r>
              <a:rPr lang="en-US" altLang="en-US" sz="1000" u="sng">
                <a:solidFill>
                  <a:schemeClr val="hlink"/>
                </a:solidFill>
                <a:latin typeface="Constantia" panose="02030602050306030303" pitchFamily="18" charset="0"/>
                <a:cs typeface="Arial" panose="020B0604020202020204" pitchFamily="34" charset="0"/>
                <a:sym typeface="Constantia" panose="02030602050306030303" pitchFamily="18" charset="0"/>
                <a:hlinkClick r:id="rId3"/>
              </a:rPr>
              <a:t>aberry@vccs.edu</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 </a:t>
            </a:r>
          </a:p>
          <a:p>
            <a:pPr marL="0" indent="0" eaLnBrk="1" hangingPunct="1">
              <a:spcBef>
                <a:spcPts val="20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Robyn Bumgardner, </a:t>
            </a: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Reemployment Services Manager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Virginia Employment Commission</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Office:  (804) 692-0188    Email:  robyn.bumgardner@vec.virginia.gov</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 </a:t>
            </a:r>
          </a:p>
          <a:p>
            <a:pPr marL="0" indent="0" eaLnBrk="1" hangingPunct="1">
              <a:spcBef>
                <a:spcPts val="20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Latonya English, </a:t>
            </a: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Deputy Director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OppInc One-Stop Workforce Center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Office: 757-461-7537     Email:  </a:t>
            </a:r>
            <a:r>
              <a:rPr lang="en-US" altLang="en-US" sz="1000" u="sng">
                <a:solidFill>
                  <a:schemeClr val="hlink"/>
                </a:solidFill>
                <a:latin typeface="Constantia" panose="02030602050306030303" pitchFamily="18" charset="0"/>
                <a:cs typeface="Arial" panose="020B0604020202020204" pitchFamily="34" charset="0"/>
                <a:sym typeface="Constantia" panose="02030602050306030303" pitchFamily="18" charset="0"/>
                <a:hlinkClick r:id="rId4"/>
              </a:rPr>
              <a:t>lenglish@hamptonroadsworks.org</a:t>
            </a:r>
          </a:p>
          <a:p>
            <a:pPr marL="0" indent="0" eaLnBrk="1" hangingPunct="1">
              <a:spcBef>
                <a:spcPts val="200"/>
              </a:spcBef>
              <a:buClr>
                <a:srgbClr val="0BD0D9"/>
              </a:buClr>
              <a:buSzPct val="25000"/>
              <a:buFont typeface="Noto Sans Symbols" charset="0"/>
              <a:buNone/>
            </a:pPr>
            <a:endParaRPr lang="en-US" altLang="en-US" sz="1000" u="sng">
              <a:solidFill>
                <a:srgbClr val="000000"/>
              </a:solidFill>
              <a:latin typeface="Constantia" panose="02030602050306030303" pitchFamily="18" charset="0"/>
              <a:cs typeface="Arial" panose="020B0604020202020204" pitchFamily="34" charset="0"/>
              <a:sym typeface="Constantia" panose="02030602050306030303" pitchFamily="18" charset="0"/>
            </a:endParaRPr>
          </a:p>
          <a:p>
            <a:pPr marL="0" indent="0" eaLnBrk="1" hangingPunct="1">
              <a:spcBef>
                <a:spcPts val="20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Robert E. Henry,</a:t>
            </a: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 WIOA Youth, State Programs Coordinator </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Virginia's Community Colleges Workforce Development Services </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Office:  (804) 819-1686     Email:  rhenry@vccs.edu</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 </a:t>
            </a:r>
          </a:p>
          <a:p>
            <a:pPr marL="0" indent="0" eaLnBrk="1" hangingPunct="1">
              <a:spcBef>
                <a:spcPts val="20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Sinclair Hubard, </a:t>
            </a: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State Lead, Disability Employment Initiative</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Department for Aging and Rehabilitative Services</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Office:  (540)-214-3367     Email:  </a:t>
            </a:r>
            <a:r>
              <a:rPr lang="en-US" altLang="en-US" sz="1000" u="sng">
                <a:solidFill>
                  <a:schemeClr val="hlink"/>
                </a:solidFill>
                <a:latin typeface="Constantia" panose="02030602050306030303" pitchFamily="18" charset="0"/>
                <a:cs typeface="Arial" panose="020B0604020202020204" pitchFamily="34" charset="0"/>
                <a:sym typeface="Constantia" panose="02030602050306030303" pitchFamily="18" charset="0"/>
                <a:hlinkClick r:id="rId5"/>
              </a:rPr>
              <a:t>Sinclair.Hubard@dars.virginia.gov</a:t>
            </a:r>
          </a:p>
        </p:txBody>
      </p:sp>
      <p:sp>
        <p:nvSpPr>
          <p:cNvPr id="130053" name="Shape 782"/>
          <p:cNvSpPr txBox="1">
            <a:spLocks noGrp="1"/>
          </p:cNvSpPr>
          <p:nvPr>
            <p:ph type="body" idx="2"/>
          </p:nvPr>
        </p:nvSpPr>
        <p:spPr>
          <a:xfrm>
            <a:off x="4629150" y="1190625"/>
            <a:ext cx="4335463" cy="3644900"/>
          </a:xfrm>
        </p:spPr>
        <p:txBody>
          <a:bodyPr tIns="34275" bIns="34275"/>
          <a:lstStyle/>
          <a:p>
            <a:pPr marL="0" indent="0" eaLnBrk="1" hangingPunct="1">
              <a:spcBef>
                <a:spcPct val="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Aida Lupe Pacheco, </a:t>
            </a: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Program Grants Manager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Virginia’s Community Colleges Workforce Development Services</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Phone:  804-819-1685     Email:  </a:t>
            </a:r>
            <a:r>
              <a:rPr lang="en-US" altLang="en-US" sz="1000" u="sng">
                <a:solidFill>
                  <a:schemeClr val="hlink"/>
                </a:solidFill>
                <a:latin typeface="Constantia" panose="02030602050306030303" pitchFamily="18" charset="0"/>
                <a:cs typeface="Arial" panose="020B0604020202020204" pitchFamily="34" charset="0"/>
                <a:sym typeface="Constantia" panose="02030602050306030303" pitchFamily="18" charset="0"/>
                <a:hlinkClick r:id="rId6"/>
              </a:rPr>
              <a:t>apacheco@vccs.edu</a:t>
            </a:r>
          </a:p>
          <a:p>
            <a:pPr marL="0" indent="0" eaLnBrk="1" hangingPunct="1">
              <a:spcBef>
                <a:spcPts val="200"/>
              </a:spcBef>
              <a:buClr>
                <a:srgbClr val="0BD0D9"/>
              </a:buClr>
              <a:buSzPct val="25000"/>
              <a:buFont typeface="Noto Sans Symbols" charset="0"/>
              <a:buNone/>
            </a:pPr>
            <a:endPar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endParaRPr>
          </a:p>
          <a:p>
            <a:pPr marL="0" indent="0" eaLnBrk="1" hangingPunct="1">
              <a:spcBef>
                <a:spcPts val="20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Sherry Pearson, </a:t>
            </a: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Owner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Job Assistance Center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Office:  804-785-2470     Email:  </a:t>
            </a:r>
            <a:r>
              <a:rPr lang="en-US" altLang="en-US" sz="1000" u="sng">
                <a:solidFill>
                  <a:schemeClr val="hlink"/>
                </a:solidFill>
                <a:latin typeface="Constantia" panose="02030602050306030303" pitchFamily="18" charset="0"/>
                <a:cs typeface="Arial" panose="020B0604020202020204" pitchFamily="34" charset="0"/>
                <a:sym typeface="Constantia" panose="02030602050306030303" pitchFamily="18" charset="0"/>
                <a:hlinkClick r:id="rId7"/>
              </a:rPr>
              <a:t>spearson@jacinc.net</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 </a:t>
            </a:r>
          </a:p>
          <a:p>
            <a:pPr marL="0" indent="0" eaLnBrk="1" hangingPunct="1">
              <a:spcBef>
                <a:spcPts val="20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Don Sandridge, </a:t>
            </a: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Business Services Representative</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Job Assistance Center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Office:  804-785-2470     Email:  </a:t>
            </a:r>
            <a:r>
              <a:rPr lang="en-US" altLang="en-US" sz="1000" u="sng">
                <a:solidFill>
                  <a:schemeClr val="hlink"/>
                </a:solidFill>
                <a:latin typeface="Constantia" panose="02030602050306030303" pitchFamily="18" charset="0"/>
                <a:cs typeface="Arial" panose="020B0604020202020204" pitchFamily="34" charset="0"/>
                <a:sym typeface="Constantia" panose="02030602050306030303" pitchFamily="18" charset="0"/>
                <a:hlinkClick r:id="rId8"/>
              </a:rPr>
              <a:t>dsandridge@jacinc.net</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 </a:t>
            </a:r>
          </a:p>
          <a:p>
            <a:pPr marL="0" indent="0" eaLnBrk="1" hangingPunct="1">
              <a:spcBef>
                <a:spcPts val="20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Kristi Sargent, Center Manager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Prince William SkillSource Center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Office:  Phone 703-586-6542     Email:  </a:t>
            </a:r>
            <a:r>
              <a:rPr lang="en-US" altLang="en-US" sz="1000" u="sng">
                <a:solidFill>
                  <a:schemeClr val="hlink"/>
                </a:solidFill>
                <a:latin typeface="Constantia" panose="02030602050306030303" pitchFamily="18" charset="0"/>
                <a:cs typeface="Arial" panose="020B0604020202020204" pitchFamily="34" charset="0"/>
                <a:sym typeface="Constantia" panose="02030602050306030303" pitchFamily="18" charset="0"/>
                <a:hlinkClick r:id="rId9"/>
              </a:rPr>
              <a:t>Kristi.Sargent@myskillsource.org</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 </a:t>
            </a:r>
          </a:p>
          <a:p>
            <a:pPr marL="0" indent="0" eaLnBrk="1" hangingPunct="1">
              <a:spcBef>
                <a:spcPts val="200"/>
              </a:spcBef>
              <a:buClr>
                <a:srgbClr val="0BD0D9"/>
              </a:buClr>
              <a:buSzPct val="25000"/>
              <a:buFont typeface="Noto Sans Symbols" charset="0"/>
              <a:buNone/>
            </a:pPr>
            <a:r>
              <a:rPr lang="en-US" altLang="en-US" sz="1000" b="1">
                <a:solidFill>
                  <a:srgbClr val="000000"/>
                </a:solidFill>
                <a:latin typeface="Constantia" panose="02030602050306030303" pitchFamily="18" charset="0"/>
                <a:cs typeface="Arial" panose="020B0604020202020204" pitchFamily="34" charset="0"/>
                <a:sym typeface="Constantia" panose="02030602050306030303" pitchFamily="18" charset="0"/>
              </a:rPr>
              <a:t>Nancy J. Stephens</a:t>
            </a: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 One-Stop Director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OppInc One-Stop Workforce Center</a:t>
            </a:r>
          </a:p>
          <a:p>
            <a:pPr marL="0" indent="0" eaLnBrk="1" hangingPunct="1">
              <a:spcBef>
                <a:spcPts val="200"/>
              </a:spcBef>
              <a:buClr>
                <a:srgbClr val="0BD0D9"/>
              </a:buClr>
              <a:buSzPct val="25000"/>
              <a:buFont typeface="Noto Sans Symbols" charset="0"/>
              <a:buNone/>
            </a:pPr>
            <a:r>
              <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rPr>
              <a:t>Office: 757-461-7537     Email: </a:t>
            </a:r>
            <a:r>
              <a:rPr lang="en-US" altLang="en-US" sz="1000" u="sng">
                <a:solidFill>
                  <a:schemeClr val="hlink"/>
                </a:solidFill>
                <a:latin typeface="Constantia" panose="02030602050306030303" pitchFamily="18" charset="0"/>
                <a:cs typeface="Arial" panose="020B0604020202020204" pitchFamily="34" charset="0"/>
                <a:sym typeface="Constantia" panose="02030602050306030303" pitchFamily="18" charset="0"/>
                <a:hlinkClick r:id="rId10"/>
              </a:rPr>
              <a:t>nstephens@hamptonroadsworks.org</a:t>
            </a:r>
          </a:p>
          <a:p>
            <a:pPr marL="0" indent="0" eaLnBrk="1" hangingPunct="1">
              <a:spcBef>
                <a:spcPts val="200"/>
              </a:spcBef>
              <a:buClr>
                <a:srgbClr val="0BD0D9"/>
              </a:buClr>
              <a:buSzPct val="25000"/>
              <a:buFont typeface="Noto Sans Symbols" charset="0"/>
              <a:buNone/>
            </a:pPr>
            <a:endParaRPr lang="en-US" altLang="en-US" sz="1000">
              <a:solidFill>
                <a:srgbClr val="000000"/>
              </a:solidFill>
              <a:latin typeface="Constantia" panose="02030602050306030303" pitchFamily="18" charset="0"/>
              <a:cs typeface="Arial" panose="020B0604020202020204" pitchFamily="34" charset="0"/>
              <a:sym typeface="Constantia" panose="02030602050306030303"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txBox="1">
            <a:spLocks noGrp="1"/>
          </p:cNvSpPr>
          <p:nvPr>
            <p:ph type="title"/>
          </p:nvPr>
        </p:nvSpPr>
        <p:spPr>
          <a:xfrm>
            <a:off x="0" y="171796"/>
            <a:ext cx="9144000" cy="935100"/>
          </a:xfrm>
          <a:gradFill>
            <a:gsLst>
              <a:gs pos="0">
                <a:srgbClr val="ABE49C"/>
              </a:gs>
              <a:gs pos="43000">
                <a:srgbClr val="CCF2C2"/>
              </a:gs>
              <a:gs pos="93000">
                <a:srgbClr val="EFFAEC"/>
              </a:gs>
              <a:gs pos="100000">
                <a:srgbClr val="F7FFF7"/>
              </a:gs>
            </a:gsLst>
            <a:path path="circle">
              <a:fillToRect l="50000" t="50000" r="50000" b="50000"/>
            </a:path>
            <a:tileRect/>
          </a:gradFill>
          <a:ln cap="flat">
            <a:solidFill>
              <a:srgbClr val="599445"/>
            </a:solidFill>
            <a:round/>
            <a:headEnd type="none" w="med" len="med"/>
            <a:tailEnd type="none" w="med" len="med"/>
          </a:ln>
          <a:effectLst>
            <a:outerShdw blurRad="57150" dist="38100" dir="5400000" algn="ctr" rotWithShape="0">
              <a:srgbClr val="000000"/>
            </a:outerShdw>
          </a:effectLst>
        </p:spPr>
        <p:txBody>
          <a:bodyPr lIns="0" tIns="34275" rIns="0" bIns="0" anchor="ctr">
            <a:noAutofit/>
          </a:bodyPr>
          <a:lstStyle/>
          <a:p>
            <a:pPr algn="ctr" eaLnBrk="1" fontAlgn="auto" hangingPunct="1">
              <a:spcAft>
                <a:spcPts val="0"/>
              </a:spcAft>
              <a:buSzPct val="25000"/>
              <a:defRPr/>
            </a:pPr>
            <a:r>
              <a:rPr lang="en" sz="2800"/>
              <a:t>How do we effectively engage our job seeker customers at the </a:t>
            </a:r>
          </a:p>
          <a:p>
            <a:pPr algn="ctr" eaLnBrk="1" fontAlgn="auto" hangingPunct="1">
              <a:spcAft>
                <a:spcPts val="0"/>
              </a:spcAft>
              <a:buSzPct val="25000"/>
              <a:defRPr/>
            </a:pPr>
            <a:r>
              <a:rPr lang="en" sz="2800"/>
              <a:t>initial job discovery phase?</a:t>
            </a:r>
          </a:p>
        </p:txBody>
      </p:sp>
      <p:sp>
        <p:nvSpPr>
          <p:cNvPr id="131076" name="Shape 788"/>
          <p:cNvSpPr txBox="1">
            <a:spLocks noGrp="1"/>
          </p:cNvSpPr>
          <p:nvPr>
            <p:ph type="body" idx="1"/>
          </p:nvPr>
        </p:nvSpPr>
        <p:spPr>
          <a:xfrm>
            <a:off x="457200" y="1314450"/>
            <a:ext cx="4040188" cy="495300"/>
          </a:xfrm>
        </p:spPr>
        <p:txBody>
          <a:bodyPr lIns="34275" tIns="0" rIns="34275" bIns="0"/>
          <a:lstStyle/>
          <a:p>
            <a:pPr eaLnBrk="1" hangingPunct="1">
              <a:spcBef>
                <a:spcPct val="0"/>
              </a:spcBef>
              <a:buClr>
                <a:srgbClr val="0BD0D9"/>
              </a:buClr>
              <a:buSzPct val="25000"/>
              <a:buFont typeface="Noto Sans Symbols" charset="0"/>
              <a:buNone/>
            </a:pPr>
            <a:r>
              <a:rPr lang="en-US" altLang="en-US">
                <a:solidFill>
                  <a:srgbClr val="04617B"/>
                </a:solidFill>
                <a:latin typeface="Constantia" panose="02030602050306030303" pitchFamily="18" charset="0"/>
                <a:cs typeface="Arial" panose="020B0604020202020204" pitchFamily="34" charset="0"/>
                <a:sym typeface="Constantia" panose="02030602050306030303" pitchFamily="18" charset="0"/>
              </a:rPr>
              <a:t>Why We Took the Challenge</a:t>
            </a:r>
          </a:p>
        </p:txBody>
      </p:sp>
      <p:sp>
        <p:nvSpPr>
          <p:cNvPr id="131077" name="Shape 789"/>
          <p:cNvSpPr txBox="1">
            <a:spLocks noGrp="1"/>
          </p:cNvSpPr>
          <p:nvPr>
            <p:ph type="body" idx="2"/>
          </p:nvPr>
        </p:nvSpPr>
        <p:spPr>
          <a:xfrm>
            <a:off x="4645025" y="1319213"/>
            <a:ext cx="4041775" cy="490537"/>
          </a:xfrm>
        </p:spPr>
        <p:txBody>
          <a:bodyPr lIns="34275" tIns="0" rIns="34275" bIns="0"/>
          <a:lstStyle/>
          <a:p>
            <a:pPr eaLnBrk="1" hangingPunct="1">
              <a:spcBef>
                <a:spcPct val="0"/>
              </a:spcBef>
              <a:buClr>
                <a:srgbClr val="0BD0D9"/>
              </a:buClr>
              <a:buSzPct val="25000"/>
              <a:buFont typeface="Noto Sans Symbols" charset="0"/>
              <a:buNone/>
            </a:pPr>
            <a:r>
              <a:rPr lang="en-US" altLang="en-US">
                <a:solidFill>
                  <a:srgbClr val="04617B"/>
                </a:solidFill>
                <a:latin typeface="Constantia" panose="02030602050306030303" pitchFamily="18" charset="0"/>
                <a:cs typeface="Arial" panose="020B0604020202020204" pitchFamily="34" charset="0"/>
                <a:sym typeface="Constantia" panose="02030602050306030303" pitchFamily="18" charset="0"/>
              </a:rPr>
              <a:t>What Surprised Us</a:t>
            </a:r>
          </a:p>
        </p:txBody>
      </p:sp>
      <p:sp>
        <p:nvSpPr>
          <p:cNvPr id="790" name="Shape 790"/>
          <p:cNvSpPr txBox="1">
            <a:spLocks noGrp="1"/>
          </p:cNvSpPr>
          <p:nvPr>
            <p:ph type="body" idx="3"/>
          </p:nvPr>
        </p:nvSpPr>
        <p:spPr>
          <a:xfrm>
            <a:off x="457200" y="1809750"/>
            <a:ext cx="4040188" cy="2884488"/>
          </a:xfrm>
        </p:spPr>
        <p:txBody>
          <a:bodyPr tIns="0" bIns="34275">
            <a:noAutofit/>
          </a:bodyPr>
          <a:lstStyle/>
          <a:p>
            <a:pPr indent="-203200" eaLnBrk="1" fontAlgn="auto" hangingPunct="1">
              <a:lnSpc>
                <a:spcPct val="90000"/>
              </a:lnSpc>
              <a:spcBef>
                <a:spcPts val="0"/>
              </a:spcBef>
              <a:spcAft>
                <a:spcPts val="0"/>
              </a:spcAft>
              <a:defRPr/>
            </a:pPr>
            <a:r>
              <a:rPr lang="en"/>
              <a:t>Evaluate CCD as a tool for transforming Virginia's Workforce System</a:t>
            </a:r>
          </a:p>
          <a:p>
            <a:pPr indent="-203200" eaLnBrk="1" fontAlgn="auto" hangingPunct="1">
              <a:lnSpc>
                <a:spcPct val="90000"/>
              </a:lnSpc>
              <a:spcAft>
                <a:spcPts val="0"/>
              </a:spcAft>
              <a:buFont typeface="Noto Sans Symbols"/>
              <a:buNone/>
              <a:defRPr/>
            </a:pPr>
            <a:endParaRPr/>
          </a:p>
          <a:p>
            <a:pPr indent="-203200" eaLnBrk="1" fontAlgn="auto" hangingPunct="1">
              <a:lnSpc>
                <a:spcPct val="90000"/>
              </a:lnSpc>
              <a:spcAft>
                <a:spcPts val="0"/>
              </a:spcAft>
              <a:defRPr/>
            </a:pPr>
            <a:r>
              <a:rPr lang="en"/>
              <a:t>Improve customer service because the Workforce System is confusing</a:t>
            </a:r>
          </a:p>
          <a:p>
            <a:pPr indent="-203200" eaLnBrk="1" fontAlgn="auto" hangingPunct="1">
              <a:lnSpc>
                <a:spcPct val="90000"/>
              </a:lnSpc>
              <a:spcAft>
                <a:spcPts val="0"/>
              </a:spcAft>
              <a:buFont typeface="Noto Sans Symbols"/>
              <a:buNone/>
              <a:defRPr/>
            </a:pPr>
            <a:endParaRPr/>
          </a:p>
          <a:p>
            <a:pPr indent="-203200" eaLnBrk="1" fontAlgn="auto" hangingPunct="1">
              <a:lnSpc>
                <a:spcPct val="90000"/>
              </a:lnSpc>
              <a:spcAft>
                <a:spcPts val="0"/>
              </a:spcAft>
              <a:defRPr/>
            </a:pPr>
            <a:r>
              <a:rPr lang="en"/>
              <a:t>Reduce barriers job seeking customers encounter when accessing services</a:t>
            </a:r>
          </a:p>
          <a:p>
            <a:pPr indent="-203200" eaLnBrk="1" fontAlgn="auto" hangingPunct="1">
              <a:lnSpc>
                <a:spcPct val="90000"/>
              </a:lnSpc>
              <a:spcAft>
                <a:spcPts val="0"/>
              </a:spcAft>
              <a:buFont typeface="Noto Sans Symbols"/>
              <a:buNone/>
              <a:defRPr/>
            </a:pPr>
            <a:endParaRPr/>
          </a:p>
          <a:p>
            <a:pPr indent="-203200" eaLnBrk="1" fontAlgn="auto" hangingPunct="1">
              <a:lnSpc>
                <a:spcPct val="90000"/>
              </a:lnSpc>
              <a:spcAft>
                <a:spcPts val="0"/>
              </a:spcAft>
              <a:defRPr/>
            </a:pPr>
            <a:r>
              <a:rPr lang="en"/>
              <a:t>Build bridges across silos / increase cross-program collaboration</a:t>
            </a:r>
          </a:p>
          <a:p>
            <a:pPr marL="0" indent="0" eaLnBrk="1" fontAlgn="auto" hangingPunct="1">
              <a:lnSpc>
                <a:spcPct val="90000"/>
              </a:lnSpc>
              <a:spcAft>
                <a:spcPts val="0"/>
              </a:spcAft>
              <a:buSzPct val="25000"/>
              <a:buFont typeface="Noto Sans Symbols"/>
              <a:buNone/>
              <a:defRPr/>
            </a:pPr>
            <a:endParaRPr/>
          </a:p>
        </p:txBody>
      </p:sp>
      <p:sp>
        <p:nvSpPr>
          <p:cNvPr id="131079" name="Shape 791"/>
          <p:cNvSpPr txBox="1">
            <a:spLocks noGrp="1"/>
          </p:cNvSpPr>
          <p:nvPr>
            <p:ph type="body" idx="4"/>
          </p:nvPr>
        </p:nvSpPr>
        <p:spPr>
          <a:xfrm>
            <a:off x="4645025" y="1809750"/>
            <a:ext cx="4041775" cy="2884488"/>
          </a:xfrm>
        </p:spPr>
        <p:txBody>
          <a:bodyPr tIns="0" bIns="34275"/>
          <a:lstStyle/>
          <a:p>
            <a:pPr indent="-203200" eaLnBrk="1" hangingPunct="1">
              <a:lnSpc>
                <a:spcPct val="90000"/>
              </a:lnSpc>
              <a:spcBef>
                <a:spcPct val="0"/>
              </a:spcBef>
              <a:buClr>
                <a:srgbClr val="0BD0D9"/>
              </a:buClr>
              <a:buSzPct val="93000"/>
              <a:buFont typeface="Noto Sans Symbols" charset="0"/>
              <a:buChar char="●"/>
            </a:pPr>
            <a:r>
              <a:rPr lang="en-US" altLang="en-US" sz="1500">
                <a:solidFill>
                  <a:srgbClr val="000000"/>
                </a:solidFill>
                <a:latin typeface="Constantia" panose="02030602050306030303" pitchFamily="18" charset="0"/>
                <a:cs typeface="Arial" panose="020B0604020202020204" pitchFamily="34" charset="0"/>
                <a:sym typeface="Constantia" panose="02030602050306030303" pitchFamily="18" charset="0"/>
              </a:rPr>
              <a:t>How the CCD process helped us narrow down and focus on a single aspect of the service process.</a:t>
            </a:r>
          </a:p>
          <a:p>
            <a:pPr indent="-203200" eaLnBrk="1" hangingPunct="1">
              <a:lnSpc>
                <a:spcPct val="90000"/>
              </a:lnSpc>
              <a:buClr>
                <a:srgbClr val="0BD0D9"/>
              </a:buClr>
              <a:buSzPct val="93000"/>
              <a:buFont typeface="Noto Sans Symbols" charset="0"/>
              <a:buNone/>
            </a:pPr>
            <a:endParaRPr lang="en-US" altLang="en-US" sz="1500">
              <a:solidFill>
                <a:srgbClr val="000000"/>
              </a:solidFill>
              <a:latin typeface="Constantia" panose="02030602050306030303" pitchFamily="18" charset="0"/>
              <a:cs typeface="Arial" panose="020B0604020202020204" pitchFamily="34" charset="0"/>
              <a:sym typeface="Constantia" panose="02030602050306030303" pitchFamily="18" charset="0"/>
            </a:endParaRPr>
          </a:p>
          <a:p>
            <a:pPr indent="-203200" eaLnBrk="1" hangingPunct="1">
              <a:lnSpc>
                <a:spcPct val="90000"/>
              </a:lnSpc>
              <a:buClr>
                <a:srgbClr val="0BD0D9"/>
              </a:buClr>
              <a:buSzPct val="93000"/>
              <a:buFont typeface="Noto Sans Symbols" charset="0"/>
              <a:buChar char="●"/>
            </a:pPr>
            <a:r>
              <a:rPr lang="en-US" altLang="en-US" sz="1500">
                <a:solidFill>
                  <a:srgbClr val="000000"/>
                </a:solidFill>
                <a:latin typeface="Constantia" panose="02030602050306030303" pitchFamily="18" charset="0"/>
                <a:cs typeface="Arial" panose="020B0604020202020204" pitchFamily="34" charset="0"/>
                <a:sym typeface="Constantia" panose="02030602050306030303" pitchFamily="18" charset="0"/>
              </a:rPr>
              <a:t>It takes effort to set aside what we “think” and to “see” through the customer’s eyes. </a:t>
            </a:r>
          </a:p>
          <a:p>
            <a:pPr indent="-203200" eaLnBrk="1" hangingPunct="1">
              <a:lnSpc>
                <a:spcPct val="90000"/>
              </a:lnSpc>
              <a:buClr>
                <a:srgbClr val="0BD0D9"/>
              </a:buClr>
              <a:buSzPct val="93000"/>
              <a:buFont typeface="Noto Sans Symbols" charset="0"/>
              <a:buNone/>
            </a:pPr>
            <a:endParaRPr lang="en-US" altLang="en-US" sz="1500">
              <a:solidFill>
                <a:srgbClr val="000000"/>
              </a:solidFill>
              <a:latin typeface="Constantia" panose="02030602050306030303" pitchFamily="18" charset="0"/>
              <a:cs typeface="Arial" panose="020B0604020202020204" pitchFamily="34" charset="0"/>
              <a:sym typeface="Constantia" panose="02030602050306030303" pitchFamily="18" charset="0"/>
            </a:endParaRPr>
          </a:p>
          <a:p>
            <a:pPr indent="-203200" eaLnBrk="1" hangingPunct="1">
              <a:lnSpc>
                <a:spcPct val="90000"/>
              </a:lnSpc>
              <a:buClr>
                <a:srgbClr val="0BD0D9"/>
              </a:buClr>
              <a:buSzPct val="93000"/>
              <a:buFont typeface="Noto Sans Symbols" charset="0"/>
              <a:buChar char="●"/>
            </a:pPr>
            <a:r>
              <a:rPr lang="en-US" altLang="en-US" sz="1500">
                <a:solidFill>
                  <a:srgbClr val="000000"/>
                </a:solidFill>
                <a:latin typeface="Constantia" panose="02030602050306030303" pitchFamily="18" charset="0"/>
                <a:cs typeface="Arial" panose="020B0604020202020204" pitchFamily="34" charset="0"/>
                <a:sym typeface="Constantia" panose="02030602050306030303" pitchFamily="18" charset="0"/>
              </a:rPr>
              <a:t>To serve the participant, you need to meet them where they are. </a:t>
            </a:r>
          </a:p>
          <a:p>
            <a:pPr indent="-203200" eaLnBrk="1" hangingPunct="1">
              <a:lnSpc>
                <a:spcPct val="90000"/>
              </a:lnSpc>
              <a:buClr>
                <a:srgbClr val="0BD0D9"/>
              </a:buClr>
              <a:buSzPct val="93000"/>
              <a:buFont typeface="Noto Sans Symbols" charset="0"/>
              <a:buNone/>
            </a:pPr>
            <a:endParaRPr lang="en-US" altLang="en-US" sz="1500">
              <a:solidFill>
                <a:srgbClr val="000000"/>
              </a:solidFill>
              <a:latin typeface="Constantia" panose="02030602050306030303" pitchFamily="18" charset="0"/>
              <a:cs typeface="Arial" panose="020B0604020202020204" pitchFamily="34" charset="0"/>
              <a:sym typeface="Constantia" panose="02030602050306030303" pitchFamily="18" charset="0"/>
            </a:endParaRPr>
          </a:p>
          <a:p>
            <a:pPr indent="-203200" eaLnBrk="1" hangingPunct="1">
              <a:lnSpc>
                <a:spcPct val="90000"/>
              </a:lnSpc>
              <a:buClr>
                <a:srgbClr val="0BD0D9"/>
              </a:buClr>
              <a:buSzPct val="93000"/>
              <a:buFont typeface="Noto Sans Symbols" charset="0"/>
              <a:buChar char="●"/>
            </a:pPr>
            <a:r>
              <a:rPr lang="en-US" altLang="en-US" sz="1500">
                <a:solidFill>
                  <a:srgbClr val="000000"/>
                </a:solidFill>
                <a:latin typeface="Constantia" panose="02030602050306030303" pitchFamily="18" charset="0"/>
                <a:cs typeface="Arial" panose="020B0604020202020204" pitchFamily="34" charset="0"/>
                <a:sym typeface="Constantia" panose="02030602050306030303" pitchFamily="18" charset="0"/>
              </a:rPr>
              <a:t>Despite diversity on the team, our thoughts about customer service were very similar</a:t>
            </a:r>
          </a:p>
          <a:p>
            <a:pPr indent="-203200" eaLnBrk="1" hangingPunct="1">
              <a:lnSpc>
                <a:spcPct val="90000"/>
              </a:lnSpc>
              <a:buClr>
                <a:srgbClr val="0BD0D9"/>
              </a:buClr>
              <a:buSzPct val="93000"/>
              <a:buFont typeface="Noto Sans Symbols" charset="0"/>
              <a:buNone/>
            </a:pPr>
            <a:endParaRPr lang="en-US" altLang="en-US" sz="1500">
              <a:solidFill>
                <a:srgbClr val="000000"/>
              </a:solidFill>
              <a:latin typeface="Constantia" panose="02030602050306030303" pitchFamily="18" charset="0"/>
              <a:cs typeface="Arial" panose="020B0604020202020204" pitchFamily="34" charset="0"/>
              <a:sym typeface="Constantia" panose="02030602050306030303"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7" name="Shape 796"/>
          <p:cNvGrpSpPr>
            <a:grpSpLocks/>
          </p:cNvGrpSpPr>
          <p:nvPr/>
        </p:nvGrpSpPr>
        <p:grpSpPr bwMode="auto">
          <a:xfrm>
            <a:off x="1084263" y="1023938"/>
            <a:ext cx="7419975" cy="4037012"/>
            <a:chOff x="0" y="2367"/>
            <a:chExt cx="9892143" cy="5381916"/>
          </a:xfrm>
        </p:grpSpPr>
        <p:sp>
          <p:nvSpPr>
            <p:cNvPr id="797" name="Shape 797"/>
            <p:cNvSpPr/>
            <p:nvPr/>
          </p:nvSpPr>
          <p:spPr>
            <a:xfrm rot="5400000">
              <a:off x="6313288" y="-2645287"/>
              <a:ext cx="827499" cy="6330210"/>
            </a:xfrm>
            <a:prstGeom prst="round2SameRect">
              <a:avLst>
                <a:gd name="adj1" fmla="val 16667"/>
                <a:gd name="adj2" fmla="val 0"/>
              </a:avLst>
            </a:prstGeom>
            <a:solidFill>
              <a:srgbClr val="C9DDF0">
                <a:alpha val="89800"/>
              </a:srgbClr>
            </a:solidFill>
            <a:ln w="25400" cap="flat" cmpd="sng">
              <a:solidFill>
                <a:srgbClr val="C9DDF0">
                  <a:alpha val="89800"/>
                </a:srgbClr>
              </a:solidFill>
              <a:prstDash val="solid"/>
              <a:round/>
              <a:headEnd type="none" w="med" len="med"/>
              <a:tailEnd type="none" w="med" len="med"/>
            </a:ln>
          </p:spPr>
          <p:txBody>
            <a:bodyPr lIns="68575" tIns="68575" rIns="68575" bIns="68575" anchor="ctr"/>
            <a:lstStyle/>
            <a:p>
              <a:pPr fontAlgn="auto">
                <a:spcBef>
                  <a:spcPts val="0"/>
                </a:spcBef>
                <a:spcAft>
                  <a:spcPts val="0"/>
                </a:spcAft>
                <a:defRPr/>
              </a:pPr>
              <a:endParaRPr kern="0">
                <a:latin typeface="Arial"/>
                <a:ea typeface="Arial"/>
                <a:cs typeface="Arial"/>
                <a:sym typeface="Arial"/>
              </a:endParaRPr>
            </a:p>
          </p:txBody>
        </p:sp>
        <p:sp>
          <p:nvSpPr>
            <p:cNvPr id="132102" name="Shape 798"/>
            <p:cNvSpPr txBox="1">
              <a:spLocks noChangeArrowheads="1"/>
            </p:cNvSpPr>
            <p:nvPr/>
          </p:nvSpPr>
          <p:spPr bwMode="auto">
            <a:xfrm>
              <a:off x="3561173" y="146282"/>
              <a:ext cx="6290700" cy="74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nchor="ctr"/>
            <a:lstStyle>
              <a:lvl1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177800" indent="-1714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1" eaLnBrk="1" hangingPunct="1">
                <a:lnSpc>
                  <a:spcPct val="90000"/>
                </a:lnSpc>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This is your learning experience</a:t>
              </a:r>
            </a:p>
            <a:p>
              <a:pPr lvl="1" eaLnBrk="1" hangingPunct="1">
                <a:lnSpc>
                  <a:spcPct val="90000"/>
                </a:lnSpc>
                <a:spcBef>
                  <a:spcPts val="200"/>
                </a:spcBef>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Take away what you put in</a:t>
              </a:r>
            </a:p>
          </p:txBody>
        </p:sp>
        <p:sp>
          <p:nvSpPr>
            <p:cNvPr id="132103" name="Shape 799"/>
            <p:cNvSpPr>
              <a:spLocks noChangeArrowheads="1"/>
            </p:cNvSpPr>
            <p:nvPr/>
          </p:nvSpPr>
          <p:spPr bwMode="auto">
            <a:xfrm>
              <a:off x="0" y="2367"/>
              <a:ext cx="3561300" cy="1035000"/>
            </a:xfrm>
            <a:prstGeom prst="roundRect">
              <a:avLst>
                <a:gd name="adj" fmla="val 16667"/>
              </a:avLst>
            </a:prstGeom>
            <a:solidFill>
              <a:schemeClr val="accent2"/>
            </a:solidFill>
            <a:ln w="25400">
              <a:solidFill>
                <a:schemeClr val="bg1"/>
              </a:solidFill>
              <a:round/>
              <a:headEnd/>
              <a:tailEnd/>
            </a:ln>
          </p:spPr>
          <p:txBody>
            <a:bodyPr lIns="68575" tIns="68575" rIns="68575" bIns="6857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2104" name="Shape 800"/>
            <p:cNvSpPr txBox="1">
              <a:spLocks noChangeArrowheads="1"/>
            </p:cNvSpPr>
            <p:nvPr/>
          </p:nvSpPr>
          <p:spPr bwMode="auto">
            <a:xfrm>
              <a:off x="50524" y="52890"/>
              <a:ext cx="3460200" cy="9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575" tIns="74300" rIns="148575" bIns="743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ct val="25000"/>
              </a:pPr>
              <a:r>
                <a:rPr lang="en-US" altLang="en-US" sz="3900">
                  <a:solidFill>
                    <a:srgbClr val="FFFFFF"/>
                  </a:solidFill>
                  <a:latin typeface="Constantia" panose="02030602050306030303" pitchFamily="18" charset="0"/>
                  <a:sym typeface="Constantia" panose="02030602050306030303" pitchFamily="18" charset="0"/>
                </a:rPr>
                <a:t>Commit</a:t>
              </a:r>
            </a:p>
          </p:txBody>
        </p:sp>
        <p:sp>
          <p:nvSpPr>
            <p:cNvPr id="801" name="Shape 801"/>
            <p:cNvSpPr/>
            <p:nvPr/>
          </p:nvSpPr>
          <p:spPr>
            <a:xfrm rot="5400000">
              <a:off x="6312231" y="-1558534"/>
              <a:ext cx="829615" cy="6330210"/>
            </a:xfrm>
            <a:prstGeom prst="round2SameRect">
              <a:avLst>
                <a:gd name="adj1" fmla="val 16667"/>
                <a:gd name="adj2" fmla="val 0"/>
              </a:avLst>
            </a:prstGeom>
            <a:solidFill>
              <a:srgbClr val="C9EEF0">
                <a:alpha val="89800"/>
              </a:srgbClr>
            </a:solidFill>
            <a:ln w="25400" cap="flat" cmpd="sng">
              <a:solidFill>
                <a:srgbClr val="C9EEF0">
                  <a:alpha val="89800"/>
                </a:srgbClr>
              </a:solidFill>
              <a:prstDash val="solid"/>
              <a:round/>
              <a:headEnd type="none" w="med" len="med"/>
              <a:tailEnd type="none" w="med" len="med"/>
            </a:ln>
          </p:spPr>
          <p:txBody>
            <a:bodyPr lIns="68575" tIns="68575" rIns="68575" bIns="68575" anchor="ctr"/>
            <a:lstStyle/>
            <a:p>
              <a:pPr fontAlgn="auto">
                <a:spcBef>
                  <a:spcPts val="0"/>
                </a:spcBef>
                <a:spcAft>
                  <a:spcPts val="0"/>
                </a:spcAft>
                <a:defRPr/>
              </a:pPr>
              <a:endParaRPr kern="0">
                <a:latin typeface="Arial"/>
                <a:ea typeface="Arial"/>
                <a:cs typeface="Arial"/>
                <a:sym typeface="Arial"/>
              </a:endParaRPr>
            </a:p>
          </p:txBody>
        </p:sp>
        <p:sp>
          <p:nvSpPr>
            <p:cNvPr id="132106" name="Shape 802"/>
            <p:cNvSpPr txBox="1">
              <a:spLocks noChangeArrowheads="1"/>
            </p:cNvSpPr>
            <p:nvPr/>
          </p:nvSpPr>
          <p:spPr bwMode="auto">
            <a:xfrm>
              <a:off x="3561173" y="1233012"/>
              <a:ext cx="6290700" cy="74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nchor="ctr"/>
            <a:lstStyle>
              <a:lvl1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177800" indent="-1714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1" eaLnBrk="1" hangingPunct="1">
                <a:lnSpc>
                  <a:spcPct val="90000"/>
                </a:lnSpc>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Team leader—ask for help</a:t>
              </a:r>
            </a:p>
            <a:p>
              <a:pPr lvl="1" eaLnBrk="1" hangingPunct="1">
                <a:lnSpc>
                  <a:spcPct val="90000"/>
                </a:lnSpc>
                <a:spcBef>
                  <a:spcPts val="200"/>
                </a:spcBef>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Team member—volunteer to help</a:t>
              </a:r>
            </a:p>
          </p:txBody>
        </p:sp>
        <p:sp>
          <p:nvSpPr>
            <p:cNvPr id="132107" name="Shape 803"/>
            <p:cNvSpPr>
              <a:spLocks noChangeArrowheads="1"/>
            </p:cNvSpPr>
            <p:nvPr/>
          </p:nvSpPr>
          <p:spPr bwMode="auto">
            <a:xfrm>
              <a:off x="0" y="1089095"/>
              <a:ext cx="3561300" cy="1035000"/>
            </a:xfrm>
            <a:prstGeom prst="roundRect">
              <a:avLst>
                <a:gd name="adj" fmla="val 16667"/>
              </a:avLst>
            </a:prstGeom>
            <a:solidFill>
              <a:srgbClr val="08D0D9"/>
            </a:solidFill>
            <a:ln w="25400">
              <a:solidFill>
                <a:schemeClr val="bg1"/>
              </a:solidFill>
              <a:round/>
              <a:headEnd/>
              <a:tailEnd/>
            </a:ln>
          </p:spPr>
          <p:txBody>
            <a:bodyPr lIns="68575" tIns="68575" rIns="68575" bIns="6857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2108" name="Shape 804"/>
            <p:cNvSpPr txBox="1">
              <a:spLocks noChangeArrowheads="1"/>
            </p:cNvSpPr>
            <p:nvPr/>
          </p:nvSpPr>
          <p:spPr bwMode="auto">
            <a:xfrm>
              <a:off x="50524" y="1139620"/>
              <a:ext cx="3460200" cy="9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575" tIns="74300" rIns="148575" bIns="743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ct val="25000"/>
              </a:pPr>
              <a:r>
                <a:rPr lang="en-US" altLang="en-US" sz="3900">
                  <a:solidFill>
                    <a:srgbClr val="FFFFFF"/>
                  </a:solidFill>
                  <a:latin typeface="Constantia" panose="02030602050306030303" pitchFamily="18" charset="0"/>
                  <a:sym typeface="Constantia" panose="02030602050306030303" pitchFamily="18" charset="0"/>
                </a:rPr>
                <a:t>Share</a:t>
              </a:r>
            </a:p>
          </p:txBody>
        </p:sp>
        <p:sp>
          <p:nvSpPr>
            <p:cNvPr id="805" name="Shape 805"/>
            <p:cNvSpPr/>
            <p:nvPr/>
          </p:nvSpPr>
          <p:spPr>
            <a:xfrm rot="5400000">
              <a:off x="6313289" y="-471781"/>
              <a:ext cx="827498" cy="6330210"/>
            </a:xfrm>
            <a:prstGeom prst="round2SameRect">
              <a:avLst>
                <a:gd name="adj1" fmla="val 16667"/>
                <a:gd name="adj2" fmla="val 0"/>
              </a:avLst>
            </a:prstGeom>
            <a:solidFill>
              <a:srgbClr val="CAEBDD">
                <a:alpha val="89800"/>
              </a:srgbClr>
            </a:solidFill>
            <a:ln w="25400" cap="flat" cmpd="sng">
              <a:solidFill>
                <a:srgbClr val="CAEBDD">
                  <a:alpha val="89800"/>
                </a:srgbClr>
              </a:solidFill>
              <a:prstDash val="solid"/>
              <a:round/>
              <a:headEnd type="none" w="med" len="med"/>
              <a:tailEnd type="none" w="med" len="med"/>
            </a:ln>
          </p:spPr>
          <p:txBody>
            <a:bodyPr lIns="68575" tIns="68575" rIns="68575" bIns="68575" anchor="ctr"/>
            <a:lstStyle/>
            <a:p>
              <a:pPr fontAlgn="auto">
                <a:spcBef>
                  <a:spcPts val="0"/>
                </a:spcBef>
                <a:spcAft>
                  <a:spcPts val="0"/>
                </a:spcAft>
                <a:defRPr/>
              </a:pPr>
              <a:endParaRPr kern="0">
                <a:latin typeface="Arial"/>
                <a:ea typeface="Arial"/>
                <a:cs typeface="Arial"/>
                <a:sym typeface="Arial"/>
              </a:endParaRPr>
            </a:p>
          </p:txBody>
        </p:sp>
        <p:sp>
          <p:nvSpPr>
            <p:cNvPr id="132110" name="Shape 806"/>
            <p:cNvSpPr txBox="1">
              <a:spLocks noChangeArrowheads="1"/>
            </p:cNvSpPr>
            <p:nvPr/>
          </p:nvSpPr>
          <p:spPr bwMode="auto">
            <a:xfrm>
              <a:off x="3561173" y="2319741"/>
              <a:ext cx="6290700" cy="74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nchor="ctr"/>
            <a:lstStyle>
              <a:lvl1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177800" indent="-1714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1" eaLnBrk="1" hangingPunct="1">
                <a:lnSpc>
                  <a:spcPct val="90000"/>
                </a:lnSpc>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Lay out your schedule</a:t>
              </a:r>
            </a:p>
            <a:p>
              <a:pPr lvl="1" eaLnBrk="1" hangingPunct="1">
                <a:lnSpc>
                  <a:spcPct val="90000"/>
                </a:lnSpc>
                <a:spcBef>
                  <a:spcPts val="200"/>
                </a:spcBef>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Agree on how to handle the unexpected</a:t>
              </a:r>
            </a:p>
          </p:txBody>
        </p:sp>
        <p:sp>
          <p:nvSpPr>
            <p:cNvPr id="132111" name="Shape 807"/>
            <p:cNvSpPr>
              <a:spLocks noChangeArrowheads="1"/>
            </p:cNvSpPr>
            <p:nvPr/>
          </p:nvSpPr>
          <p:spPr bwMode="auto">
            <a:xfrm>
              <a:off x="0" y="2175825"/>
              <a:ext cx="3561300" cy="1035000"/>
            </a:xfrm>
            <a:prstGeom prst="roundRect">
              <a:avLst>
                <a:gd name="adj" fmla="val 16667"/>
              </a:avLst>
            </a:prstGeom>
            <a:solidFill>
              <a:srgbClr val="0DCF99"/>
            </a:solidFill>
            <a:ln w="25400">
              <a:solidFill>
                <a:schemeClr val="bg1"/>
              </a:solidFill>
              <a:round/>
              <a:headEnd/>
              <a:tailEnd/>
            </a:ln>
          </p:spPr>
          <p:txBody>
            <a:bodyPr lIns="68575" tIns="68575" rIns="68575" bIns="6857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2112" name="Shape 808"/>
            <p:cNvSpPr txBox="1">
              <a:spLocks noChangeArrowheads="1"/>
            </p:cNvSpPr>
            <p:nvPr/>
          </p:nvSpPr>
          <p:spPr bwMode="auto">
            <a:xfrm>
              <a:off x="50524" y="2226349"/>
              <a:ext cx="3460200" cy="9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575" tIns="74300" rIns="148575" bIns="743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ct val="25000"/>
              </a:pPr>
              <a:r>
                <a:rPr lang="en-US" altLang="en-US" sz="3900">
                  <a:solidFill>
                    <a:srgbClr val="FFFFFF"/>
                  </a:solidFill>
                  <a:latin typeface="Constantia" panose="02030602050306030303" pitchFamily="18" charset="0"/>
                  <a:sym typeface="Constantia" panose="02030602050306030303" pitchFamily="18" charset="0"/>
                </a:rPr>
                <a:t>Calendar</a:t>
              </a:r>
            </a:p>
          </p:txBody>
        </p:sp>
        <p:sp>
          <p:nvSpPr>
            <p:cNvPr id="809" name="Shape 809"/>
            <p:cNvSpPr/>
            <p:nvPr/>
          </p:nvSpPr>
          <p:spPr>
            <a:xfrm rot="5400000">
              <a:off x="6312231" y="614972"/>
              <a:ext cx="829615" cy="6330210"/>
            </a:xfrm>
            <a:prstGeom prst="round2SameRect">
              <a:avLst>
                <a:gd name="adj1" fmla="val 16667"/>
                <a:gd name="adj2" fmla="val 0"/>
              </a:avLst>
            </a:prstGeom>
            <a:solidFill>
              <a:srgbClr val="D6ECD1">
                <a:alpha val="89800"/>
              </a:srgbClr>
            </a:solidFill>
            <a:ln w="25400" cap="flat" cmpd="sng">
              <a:solidFill>
                <a:srgbClr val="D6ECD1">
                  <a:alpha val="89800"/>
                </a:srgbClr>
              </a:solidFill>
              <a:prstDash val="solid"/>
              <a:round/>
              <a:headEnd type="none" w="med" len="med"/>
              <a:tailEnd type="none" w="med" len="med"/>
            </a:ln>
          </p:spPr>
          <p:txBody>
            <a:bodyPr lIns="68575" tIns="68575" rIns="68575" bIns="68575" anchor="ctr"/>
            <a:lstStyle/>
            <a:p>
              <a:pPr fontAlgn="auto">
                <a:spcBef>
                  <a:spcPts val="0"/>
                </a:spcBef>
                <a:spcAft>
                  <a:spcPts val="0"/>
                </a:spcAft>
                <a:defRPr/>
              </a:pPr>
              <a:endParaRPr kern="0">
                <a:latin typeface="Arial"/>
                <a:ea typeface="Arial"/>
                <a:cs typeface="Arial"/>
                <a:sym typeface="Arial"/>
              </a:endParaRPr>
            </a:p>
          </p:txBody>
        </p:sp>
        <p:sp>
          <p:nvSpPr>
            <p:cNvPr id="132114" name="Shape 810"/>
            <p:cNvSpPr txBox="1">
              <a:spLocks noChangeArrowheads="1"/>
            </p:cNvSpPr>
            <p:nvPr/>
          </p:nvSpPr>
          <p:spPr bwMode="auto">
            <a:xfrm>
              <a:off x="3561173" y="3406471"/>
              <a:ext cx="6290700" cy="74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nchor="ctr"/>
            <a:lstStyle>
              <a:lvl1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177800" indent="-1714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1" eaLnBrk="1" hangingPunct="1">
                <a:lnSpc>
                  <a:spcPct val="90000"/>
                </a:lnSpc>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Right-brained, creative process</a:t>
              </a:r>
            </a:p>
            <a:p>
              <a:pPr lvl="1" eaLnBrk="1" hangingPunct="1">
                <a:lnSpc>
                  <a:spcPct val="90000"/>
                </a:lnSpc>
                <a:spcBef>
                  <a:spcPts val="200"/>
                </a:spcBef>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Especially if you are accustomed to being “in charge”</a:t>
              </a:r>
            </a:p>
          </p:txBody>
        </p:sp>
        <p:sp>
          <p:nvSpPr>
            <p:cNvPr id="811" name="Shape 811"/>
            <p:cNvSpPr/>
            <p:nvPr/>
          </p:nvSpPr>
          <p:spPr>
            <a:xfrm>
              <a:off x="0" y="3261569"/>
              <a:ext cx="3561933" cy="1037019"/>
            </a:xfrm>
            <a:prstGeom prst="roundRect">
              <a:avLst>
                <a:gd name="adj" fmla="val 16667"/>
              </a:avLst>
            </a:prstGeom>
            <a:solidFill>
              <a:schemeClr val="accent5"/>
            </a:solidFill>
            <a:ln w="25400" cap="flat" cmpd="sng">
              <a:solidFill>
                <a:schemeClr val="lt1"/>
              </a:solidFill>
              <a:prstDash val="solid"/>
              <a:round/>
              <a:headEnd type="none" w="med" len="med"/>
              <a:tailEnd type="none" w="med" len="med"/>
            </a:ln>
          </p:spPr>
          <p:txBody>
            <a:bodyPr lIns="68575" tIns="68575" rIns="68575" bIns="68575" anchor="ctr"/>
            <a:lstStyle/>
            <a:p>
              <a:pPr fontAlgn="auto">
                <a:spcBef>
                  <a:spcPts val="0"/>
                </a:spcBef>
                <a:spcAft>
                  <a:spcPts val="0"/>
                </a:spcAft>
                <a:defRPr/>
              </a:pPr>
              <a:endParaRPr kern="0">
                <a:latin typeface="Arial"/>
                <a:ea typeface="Arial"/>
                <a:cs typeface="Arial"/>
                <a:sym typeface="Arial"/>
              </a:endParaRPr>
            </a:p>
          </p:txBody>
        </p:sp>
        <p:sp>
          <p:nvSpPr>
            <p:cNvPr id="132116" name="Shape 812"/>
            <p:cNvSpPr txBox="1">
              <a:spLocks noChangeArrowheads="1"/>
            </p:cNvSpPr>
            <p:nvPr/>
          </p:nvSpPr>
          <p:spPr bwMode="auto">
            <a:xfrm>
              <a:off x="50524" y="3313078"/>
              <a:ext cx="3460200" cy="9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575" tIns="74300" rIns="148575" bIns="743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ct val="25000"/>
              </a:pPr>
              <a:r>
                <a:rPr lang="en-US" altLang="en-US" sz="3900">
                  <a:solidFill>
                    <a:srgbClr val="FFFFFF"/>
                  </a:solidFill>
                  <a:latin typeface="Constantia" panose="02030602050306030303" pitchFamily="18" charset="0"/>
                  <a:sym typeface="Constantia" panose="02030602050306030303" pitchFamily="18" charset="0"/>
                </a:rPr>
                <a:t>Be Open</a:t>
              </a:r>
            </a:p>
          </p:txBody>
        </p:sp>
        <p:sp>
          <p:nvSpPr>
            <p:cNvPr id="813" name="Shape 813"/>
            <p:cNvSpPr/>
            <p:nvPr/>
          </p:nvSpPr>
          <p:spPr>
            <a:xfrm rot="5400000">
              <a:off x="6313288" y="1701727"/>
              <a:ext cx="827499" cy="6330210"/>
            </a:xfrm>
            <a:prstGeom prst="round2SameRect">
              <a:avLst>
                <a:gd name="adj1" fmla="val 16667"/>
                <a:gd name="adj2" fmla="val 0"/>
              </a:avLst>
            </a:prstGeom>
            <a:solidFill>
              <a:srgbClr val="DFE7CD">
                <a:alpha val="89800"/>
              </a:srgbClr>
            </a:solidFill>
            <a:ln w="25400" cap="flat" cmpd="sng">
              <a:solidFill>
                <a:srgbClr val="DFE7CD">
                  <a:alpha val="89800"/>
                </a:srgbClr>
              </a:solidFill>
              <a:prstDash val="solid"/>
              <a:round/>
              <a:headEnd type="none" w="med" len="med"/>
              <a:tailEnd type="none" w="med" len="med"/>
            </a:ln>
          </p:spPr>
          <p:txBody>
            <a:bodyPr lIns="68575" tIns="68575" rIns="68575" bIns="68575" anchor="ctr"/>
            <a:lstStyle/>
            <a:p>
              <a:pPr fontAlgn="auto">
                <a:spcBef>
                  <a:spcPts val="0"/>
                </a:spcBef>
                <a:spcAft>
                  <a:spcPts val="0"/>
                </a:spcAft>
                <a:defRPr/>
              </a:pPr>
              <a:endParaRPr kern="0">
                <a:latin typeface="Arial"/>
                <a:ea typeface="Arial"/>
                <a:cs typeface="Arial"/>
                <a:sym typeface="Arial"/>
              </a:endParaRPr>
            </a:p>
          </p:txBody>
        </p:sp>
        <p:sp>
          <p:nvSpPr>
            <p:cNvPr id="132118" name="Shape 814"/>
            <p:cNvSpPr txBox="1">
              <a:spLocks noChangeArrowheads="1"/>
            </p:cNvSpPr>
            <p:nvPr/>
          </p:nvSpPr>
          <p:spPr bwMode="auto">
            <a:xfrm>
              <a:off x="3561173" y="4493201"/>
              <a:ext cx="6290700" cy="74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nchor="ctr"/>
            <a:lstStyle>
              <a:lvl1pPr marL="342900" indent="-3429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177800" indent="-1714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1" eaLnBrk="1" hangingPunct="1">
                <a:lnSpc>
                  <a:spcPct val="90000"/>
                </a:lnSpc>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Do each exercise</a:t>
              </a:r>
            </a:p>
            <a:p>
              <a:pPr lvl="1" eaLnBrk="1" hangingPunct="1">
                <a:lnSpc>
                  <a:spcPct val="90000"/>
                </a:lnSpc>
                <a:spcBef>
                  <a:spcPts val="200"/>
                </a:spcBef>
                <a:buClr>
                  <a:srgbClr val="000000"/>
                </a:buClr>
                <a:buSzPct val="100000"/>
                <a:buFont typeface="Constantia" panose="02030602050306030303" pitchFamily="18" charset="0"/>
                <a:buChar char="•"/>
              </a:pPr>
              <a:r>
                <a:rPr lang="en-US" altLang="en-US" sz="1500">
                  <a:latin typeface="Constantia" panose="02030602050306030303" pitchFamily="18" charset="0"/>
                  <a:sym typeface="Constantia" panose="02030602050306030303" pitchFamily="18" charset="0"/>
                </a:rPr>
                <a:t>May not seem rational, but it works!</a:t>
              </a:r>
            </a:p>
          </p:txBody>
        </p:sp>
        <p:sp>
          <p:nvSpPr>
            <p:cNvPr id="132119" name="Shape 815"/>
            <p:cNvSpPr>
              <a:spLocks noChangeArrowheads="1"/>
            </p:cNvSpPr>
            <p:nvPr/>
          </p:nvSpPr>
          <p:spPr bwMode="auto">
            <a:xfrm>
              <a:off x="0" y="4349283"/>
              <a:ext cx="3561300" cy="1035000"/>
            </a:xfrm>
            <a:prstGeom prst="roundRect">
              <a:avLst>
                <a:gd name="adj" fmla="val 16667"/>
              </a:avLst>
            </a:prstGeom>
            <a:solidFill>
              <a:srgbClr val="A3C147"/>
            </a:solidFill>
            <a:ln w="25400">
              <a:solidFill>
                <a:schemeClr val="bg1"/>
              </a:solidFill>
              <a:round/>
              <a:headEnd/>
              <a:tailEnd/>
            </a:ln>
          </p:spPr>
          <p:txBody>
            <a:bodyPr lIns="68575" tIns="68575" rIns="68575" bIns="6857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2120" name="Shape 816"/>
            <p:cNvSpPr txBox="1">
              <a:spLocks noChangeArrowheads="1"/>
            </p:cNvSpPr>
            <p:nvPr/>
          </p:nvSpPr>
          <p:spPr bwMode="auto">
            <a:xfrm>
              <a:off x="50524" y="4399807"/>
              <a:ext cx="3460200" cy="9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575" tIns="74300" rIns="148575" bIns="743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ct val="25000"/>
              </a:pPr>
              <a:r>
                <a:rPr lang="en-US" altLang="en-US" sz="3900">
                  <a:solidFill>
                    <a:srgbClr val="FFFFFF"/>
                  </a:solidFill>
                  <a:latin typeface="Constantia" panose="02030602050306030303" pitchFamily="18" charset="0"/>
                  <a:sym typeface="Constantia" panose="02030602050306030303" pitchFamily="18" charset="0"/>
                </a:rPr>
                <a:t>Trust</a:t>
              </a:r>
            </a:p>
          </p:txBody>
        </p:sp>
      </p:grpSp>
      <p:sp>
        <p:nvSpPr>
          <p:cNvPr id="817" name="Shape 817"/>
          <p:cNvSpPr txBox="1">
            <a:spLocks noGrp="1"/>
          </p:cNvSpPr>
          <p:nvPr>
            <p:ph type="title"/>
          </p:nvPr>
        </p:nvSpPr>
        <p:spPr>
          <a:xfrm>
            <a:off x="0" y="66725"/>
            <a:ext cx="9144000" cy="857400"/>
          </a:xfrm>
          <a:gradFill>
            <a:gsLst>
              <a:gs pos="0">
                <a:srgbClr val="ABE49C"/>
              </a:gs>
              <a:gs pos="43000">
                <a:srgbClr val="CCF2C2"/>
              </a:gs>
              <a:gs pos="93000">
                <a:srgbClr val="EFFAEC"/>
              </a:gs>
              <a:gs pos="100000">
                <a:srgbClr val="F7FFF7"/>
              </a:gs>
            </a:gsLst>
            <a:path path="circle">
              <a:fillToRect l="50000" t="50000" r="50000" b="50000"/>
            </a:path>
            <a:tileRect/>
          </a:gradFill>
          <a:ln cap="flat">
            <a:solidFill>
              <a:srgbClr val="599445"/>
            </a:solidFill>
            <a:round/>
            <a:headEnd type="none" w="med" len="med"/>
            <a:tailEnd type="none" w="med" len="med"/>
          </a:ln>
          <a:effectLst>
            <a:outerShdw blurRad="57150" dist="38100" dir="5400000" algn="ctr" rotWithShape="0">
              <a:srgbClr val="000000"/>
            </a:outerShdw>
          </a:effectLst>
        </p:spPr>
        <p:txBody>
          <a:bodyPr lIns="0" tIns="34275" rIns="0" bIns="0" anchor="ctr">
            <a:noAutofit/>
          </a:bodyPr>
          <a:lstStyle/>
          <a:p>
            <a:pPr algn="ctr" eaLnBrk="1" fontAlgn="auto" hangingPunct="1">
              <a:spcAft>
                <a:spcPts val="0"/>
              </a:spcAft>
              <a:buClr>
                <a:schemeClr val="dk1"/>
              </a:buClr>
              <a:buSzPct val="25000"/>
              <a:defRPr/>
            </a:pPr>
            <a:r>
              <a:rPr lang="en" sz="4400"/>
              <a:t>Advice for your journey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Shape 8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36513"/>
            <a:ext cx="9209088" cy="619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Shape 82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3628">
            <a:off x="7253288" y="946150"/>
            <a:ext cx="190182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Shape 82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23598">
            <a:off x="6459538" y="3667125"/>
            <a:ext cx="102393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Shape 825"/>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5497">
            <a:off x="7788275" y="2730500"/>
            <a:ext cx="125253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Shape 826"/>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87367">
            <a:off x="1350963" y="3435350"/>
            <a:ext cx="1373187"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Shape 82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14652">
            <a:off x="3055938" y="2058988"/>
            <a:ext cx="3349625"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Shape 828"/>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204914">
            <a:off x="196850" y="1927225"/>
            <a:ext cx="20955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 name="Shape 829"/>
          <p:cNvSpPr txBox="1"/>
          <p:nvPr/>
        </p:nvSpPr>
        <p:spPr>
          <a:xfrm>
            <a:off x="-76200" y="244928"/>
            <a:ext cx="9270300" cy="531000"/>
          </a:xfrm>
          <a:prstGeom prst="rect">
            <a:avLst/>
          </a:prstGeom>
          <a:gradFill>
            <a:gsLst>
              <a:gs pos="0">
                <a:srgbClr val="ABE49C"/>
              </a:gs>
              <a:gs pos="43000">
                <a:srgbClr val="CCF2C2"/>
              </a:gs>
              <a:gs pos="93000">
                <a:srgbClr val="EFFAEC"/>
              </a:gs>
              <a:gs pos="100000">
                <a:srgbClr val="F7FFF7"/>
              </a:gs>
            </a:gsLst>
            <a:path path="circle">
              <a:fillToRect l="50000" t="50000" r="50000" b="50000"/>
            </a:path>
            <a:tileRect/>
          </a:gradFill>
          <a:ln w="9525" cap="flat" cmpd="sng">
            <a:solidFill>
              <a:srgbClr val="599445"/>
            </a:solidFill>
            <a:prstDash val="solid"/>
            <a:round/>
            <a:headEnd type="none" w="med" len="med"/>
            <a:tailEnd type="none" w="med" len="med"/>
          </a:ln>
          <a:effectLst>
            <a:outerShdw blurRad="57150" dist="38100" dir="5400000" algn="ctr" rotWithShape="0">
              <a:srgbClr val="000000"/>
            </a:outerShdw>
          </a:effectLst>
        </p:spPr>
        <p:txBody>
          <a:bodyPr lIns="68575" tIns="34275" rIns="68575" bIns="34275"/>
          <a:lstStyle/>
          <a:p>
            <a:pPr algn="ctr" fontAlgn="auto">
              <a:spcBef>
                <a:spcPts val="0"/>
              </a:spcBef>
              <a:spcAft>
                <a:spcPts val="0"/>
              </a:spcAft>
              <a:buSzPct val="25000"/>
              <a:defRPr/>
            </a:pPr>
            <a:r>
              <a:rPr lang="en" sz="3000" kern="0">
                <a:solidFill>
                  <a:schemeClr val="dk2"/>
                </a:solidFill>
                <a:latin typeface="Calibri"/>
                <a:ea typeface="Calibri"/>
                <a:cs typeface="Calibri"/>
                <a:sym typeface="Calibri"/>
              </a:rPr>
              <a:t>Who else is ready to take on the challenge?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hape 834"/>
          <p:cNvSpPr txBox="1">
            <a:spLocks noChangeArrowheads="1"/>
          </p:cNvSpPr>
          <p:nvPr/>
        </p:nvSpPr>
        <p:spPr bwMode="auto">
          <a:xfrm>
            <a:off x="3914775" y="2474913"/>
            <a:ext cx="47672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90000"/>
              </a:lnSpc>
            </a:pPr>
            <a:r>
              <a:rPr lang="en-US" altLang="en-US" sz="3600" b="1">
                <a:solidFill>
                  <a:srgbClr val="FFFFFF"/>
                </a:solidFill>
                <a:latin typeface="Source Sans Pro" pitchFamily="1" charset="0"/>
                <a:sym typeface="Source Sans Pro" pitchFamily="1" charset="0"/>
              </a:rPr>
              <a:t>We’re in this together.</a:t>
            </a:r>
          </a:p>
          <a:p>
            <a:pPr algn="r" eaLnBrk="1" hangingPunct="1">
              <a:lnSpc>
                <a:spcPct val="90000"/>
              </a:lnSpc>
            </a:pPr>
            <a:r>
              <a:rPr lang="en-US" altLang="en-US" sz="2000">
                <a:solidFill>
                  <a:srgbClr val="FFFFFF"/>
                </a:solidFill>
                <a:latin typeface="Source Sans Pro" pitchFamily="1" charset="0"/>
                <a:sym typeface="Source Sans Pro" pitchFamily="1" charset="0"/>
              </a:rPr>
              <a:t>Caitlin Docker, Code for America</a:t>
            </a:r>
          </a:p>
        </p:txBody>
      </p:sp>
      <p:pic>
        <p:nvPicPr>
          <p:cNvPr id="835" name="Shape 835"/>
          <p:cNvPicPr preferRelativeResize="0"/>
          <p:nvPr/>
        </p:nvPicPr>
        <p:blipFill>
          <a:blip r:embed="rId3">
            <a:alphaModFix/>
          </a:blip>
          <a:stretch>
            <a:fillRect/>
          </a:stretch>
        </p:blipFill>
        <p:spPr>
          <a:xfrm>
            <a:off x="1145750" y="1342800"/>
            <a:ext cx="2457900" cy="2457900"/>
          </a:xfrm>
          <a:prstGeom prst="ellipse">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hape 840"/>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Your Timeline</a:t>
            </a:r>
          </a:p>
        </p:txBody>
      </p:sp>
      <p:cxnSp>
        <p:nvCxnSpPr>
          <p:cNvPr id="135170" name="Shape 841"/>
          <p:cNvCxnSpPr>
            <a:cxnSpLocks noChangeShapeType="1"/>
          </p:cNvCxnSpPr>
          <p:nvPr/>
        </p:nvCxnSpPr>
        <p:spPr bwMode="auto">
          <a:xfrm>
            <a:off x="5553075" y="2408238"/>
            <a:ext cx="0" cy="604837"/>
          </a:xfrm>
          <a:prstGeom prst="straightConnector1">
            <a:avLst/>
          </a:prstGeom>
          <a:noFill/>
          <a:ln w="38100">
            <a:solidFill>
              <a:srgbClr val="399FD3"/>
            </a:solidFill>
            <a:round/>
            <a:headEnd type="oval" w="lg" len="lg"/>
            <a:tailEnd type="none" w="lg" len="lg"/>
          </a:ln>
          <a:extLst>
            <a:ext uri="{909E8E84-426E-40DD-AFC4-6F175D3DCCD1}">
              <a14:hiddenFill xmlns:a14="http://schemas.microsoft.com/office/drawing/2010/main">
                <a:noFill/>
              </a14:hiddenFill>
            </a:ext>
          </a:extLst>
        </p:spPr>
      </p:cxnSp>
      <p:sp>
        <p:nvSpPr>
          <p:cNvPr id="135171" name="Shape 842"/>
          <p:cNvSpPr txBox="1">
            <a:spLocks noChangeArrowheads="1"/>
          </p:cNvSpPr>
          <p:nvPr/>
        </p:nvSpPr>
        <p:spPr bwMode="auto">
          <a:xfrm>
            <a:off x="5135563" y="1830388"/>
            <a:ext cx="68087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b="1">
                <a:latin typeface="Source Sans Pro" pitchFamily="1" charset="0"/>
                <a:sym typeface="Source Sans Pro" pitchFamily="1" charset="0"/>
              </a:rPr>
              <a:t>July 4:</a:t>
            </a:r>
            <a:r>
              <a:rPr lang="en-US" altLang="en-US" sz="1200">
                <a:latin typeface="Source Sans Pro" pitchFamily="1" charset="0"/>
                <a:sym typeface="Source Sans Pro" pitchFamily="1" charset="0"/>
              </a:rPr>
              <a:t> </a:t>
            </a:r>
            <a:r>
              <a:rPr lang="en-US" altLang="en-US">
                <a:latin typeface="Source Sans Pro" pitchFamily="1" charset="0"/>
                <a:sym typeface="Source Sans Pro" pitchFamily="1" charset="0"/>
              </a:rPr>
              <a:t>Course concludes </a:t>
            </a:r>
          </a:p>
        </p:txBody>
      </p:sp>
      <p:cxnSp>
        <p:nvCxnSpPr>
          <p:cNvPr id="135172" name="Shape 843"/>
          <p:cNvCxnSpPr>
            <a:cxnSpLocks noChangeShapeType="1"/>
          </p:cNvCxnSpPr>
          <p:nvPr/>
        </p:nvCxnSpPr>
        <p:spPr bwMode="auto">
          <a:xfrm>
            <a:off x="5037138" y="1971675"/>
            <a:ext cx="0" cy="1041400"/>
          </a:xfrm>
          <a:prstGeom prst="straightConnector1">
            <a:avLst/>
          </a:prstGeom>
          <a:noFill/>
          <a:ln w="38100">
            <a:solidFill>
              <a:srgbClr val="399FD3"/>
            </a:solidFill>
            <a:round/>
            <a:headEnd type="oval" w="lg" len="lg"/>
            <a:tailEnd type="none" w="lg" len="lg"/>
          </a:ln>
          <a:extLst>
            <a:ext uri="{909E8E84-426E-40DD-AFC4-6F175D3DCCD1}">
              <a14:hiddenFill xmlns:a14="http://schemas.microsoft.com/office/drawing/2010/main">
                <a:noFill/>
              </a14:hiddenFill>
            </a:ext>
          </a:extLst>
        </p:spPr>
      </p:cxnSp>
      <p:sp>
        <p:nvSpPr>
          <p:cNvPr id="135173" name="Shape 844"/>
          <p:cNvSpPr txBox="1">
            <a:spLocks noChangeArrowheads="1"/>
          </p:cNvSpPr>
          <p:nvPr/>
        </p:nvSpPr>
        <p:spPr bwMode="auto">
          <a:xfrm>
            <a:off x="5651500" y="2279650"/>
            <a:ext cx="327342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b="1">
                <a:latin typeface="Source Sans Pro" pitchFamily="1" charset="0"/>
                <a:sym typeface="Source Sans Pro" pitchFamily="1" charset="0"/>
              </a:rPr>
              <a:t>June and July: </a:t>
            </a:r>
            <a:r>
              <a:rPr lang="en-US" altLang="en-US">
                <a:latin typeface="Source Sans Pro" pitchFamily="1" charset="0"/>
                <a:sym typeface="Source Sans Pro" pitchFamily="1" charset="0"/>
              </a:rPr>
              <a:t>Implement prototype </a:t>
            </a:r>
          </a:p>
        </p:txBody>
      </p:sp>
      <p:sp>
        <p:nvSpPr>
          <p:cNvPr id="135174" name="Shape 845"/>
          <p:cNvSpPr>
            <a:spLocks noChangeArrowheads="1"/>
          </p:cNvSpPr>
          <p:nvPr/>
        </p:nvSpPr>
        <p:spPr bwMode="auto">
          <a:xfrm>
            <a:off x="4478338" y="3013075"/>
            <a:ext cx="1609725" cy="3143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b="1">
                <a:solidFill>
                  <a:srgbClr val="666666"/>
                </a:solidFill>
                <a:latin typeface="Source Sans Pro" pitchFamily="1" charset="0"/>
                <a:sym typeface="Source Sans Pro" pitchFamily="1" charset="0"/>
              </a:rPr>
              <a:t>July</a:t>
            </a:r>
          </a:p>
        </p:txBody>
      </p:sp>
      <p:sp>
        <p:nvSpPr>
          <p:cNvPr id="135175" name="Shape 846"/>
          <p:cNvSpPr>
            <a:spLocks noChangeArrowheads="1"/>
          </p:cNvSpPr>
          <p:nvPr/>
        </p:nvSpPr>
        <p:spPr bwMode="auto">
          <a:xfrm>
            <a:off x="1635125" y="3013075"/>
            <a:ext cx="1212850" cy="3143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b="1">
                <a:solidFill>
                  <a:srgbClr val="FFFFFF"/>
                </a:solidFill>
                <a:latin typeface="Source Sans Pro" pitchFamily="1" charset="0"/>
                <a:sym typeface="Source Sans Pro" pitchFamily="1" charset="0"/>
              </a:rPr>
              <a:t>May</a:t>
            </a:r>
          </a:p>
        </p:txBody>
      </p:sp>
      <p:sp>
        <p:nvSpPr>
          <p:cNvPr id="135176" name="Shape 847"/>
          <p:cNvSpPr>
            <a:spLocks noChangeArrowheads="1"/>
          </p:cNvSpPr>
          <p:nvPr/>
        </p:nvSpPr>
        <p:spPr bwMode="auto">
          <a:xfrm>
            <a:off x="3059113" y="3013075"/>
            <a:ext cx="1130300" cy="3143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b="1">
                <a:solidFill>
                  <a:srgbClr val="666666"/>
                </a:solidFill>
                <a:latin typeface="Source Sans Pro" pitchFamily="1" charset="0"/>
                <a:sym typeface="Source Sans Pro" pitchFamily="1" charset="0"/>
              </a:rPr>
              <a:t>June</a:t>
            </a:r>
          </a:p>
        </p:txBody>
      </p:sp>
      <p:cxnSp>
        <p:nvCxnSpPr>
          <p:cNvPr id="135177" name="Shape 848"/>
          <p:cNvCxnSpPr>
            <a:cxnSpLocks noChangeShapeType="1"/>
          </p:cNvCxnSpPr>
          <p:nvPr/>
        </p:nvCxnSpPr>
        <p:spPr bwMode="auto">
          <a:xfrm>
            <a:off x="455613" y="1206500"/>
            <a:ext cx="6350" cy="2100263"/>
          </a:xfrm>
          <a:prstGeom prst="straightConnector1">
            <a:avLst/>
          </a:prstGeom>
          <a:noFill/>
          <a:ln w="38100">
            <a:solidFill>
              <a:srgbClr val="399FD3"/>
            </a:solidFill>
            <a:round/>
            <a:headEnd type="oval" w="lg" len="lg"/>
            <a:tailEnd type="none" w="lg" len="lg"/>
          </a:ln>
          <a:extLst>
            <a:ext uri="{909E8E84-426E-40DD-AFC4-6F175D3DCCD1}">
              <a14:hiddenFill xmlns:a14="http://schemas.microsoft.com/office/drawing/2010/main">
                <a:noFill/>
              </a14:hiddenFill>
            </a:ext>
          </a:extLst>
        </p:spPr>
      </p:cxnSp>
      <p:sp>
        <p:nvSpPr>
          <p:cNvPr id="135178" name="Shape 849"/>
          <p:cNvSpPr txBox="1">
            <a:spLocks noChangeArrowheads="1"/>
          </p:cNvSpPr>
          <p:nvPr/>
        </p:nvSpPr>
        <p:spPr bwMode="auto">
          <a:xfrm>
            <a:off x="248721" y="925645"/>
            <a:ext cx="2859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b="1" dirty="0">
                <a:latin typeface="Source Sans Pro" pitchFamily="1" charset="0"/>
                <a:sym typeface="Source Sans Pro" pitchFamily="1" charset="0"/>
              </a:rPr>
              <a:t>April: </a:t>
            </a:r>
            <a:r>
              <a:rPr lang="en-US" altLang="en-US" dirty="0">
                <a:latin typeface="Source Sans Pro" pitchFamily="1" charset="0"/>
                <a:sym typeface="Source Sans Pro" pitchFamily="1" charset="0"/>
              </a:rPr>
              <a:t>Form your design team</a:t>
            </a:r>
          </a:p>
          <a:p>
            <a:pPr eaLnBrk="1" hangingPunct="1"/>
            <a:r>
              <a:rPr lang="en-US" altLang="en-US" dirty="0">
                <a:latin typeface="Source Sans Pro" pitchFamily="1" charset="0"/>
                <a:sym typeface="Source Sans Pro" pitchFamily="1" charset="0"/>
              </a:rPr>
              <a:t>             Identify your challenge</a:t>
            </a:r>
          </a:p>
        </p:txBody>
      </p:sp>
      <p:sp>
        <p:nvSpPr>
          <p:cNvPr id="135179" name="Shape 850"/>
          <p:cNvSpPr>
            <a:spLocks noChangeArrowheads="1"/>
          </p:cNvSpPr>
          <p:nvPr/>
        </p:nvSpPr>
        <p:spPr bwMode="auto">
          <a:xfrm>
            <a:off x="252413" y="3013075"/>
            <a:ext cx="1169987" cy="3143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b="1">
                <a:solidFill>
                  <a:srgbClr val="666666"/>
                </a:solidFill>
                <a:latin typeface="Source Sans Pro" pitchFamily="1" charset="0"/>
                <a:sym typeface="Source Sans Pro" pitchFamily="1" charset="0"/>
              </a:rPr>
              <a:t>April</a:t>
            </a:r>
          </a:p>
        </p:txBody>
      </p:sp>
      <p:sp>
        <p:nvSpPr>
          <p:cNvPr id="135180" name="Shape 852"/>
          <p:cNvSpPr txBox="1">
            <a:spLocks noChangeArrowheads="1"/>
          </p:cNvSpPr>
          <p:nvPr/>
        </p:nvSpPr>
        <p:spPr bwMode="auto">
          <a:xfrm>
            <a:off x="1525502" y="1647032"/>
            <a:ext cx="2452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b="1" dirty="0">
                <a:latin typeface="Source Sans Pro" pitchFamily="1" charset="0"/>
                <a:sym typeface="Source Sans Pro" pitchFamily="1" charset="0"/>
              </a:rPr>
              <a:t>May 9:</a:t>
            </a:r>
            <a:r>
              <a:rPr lang="en-US" altLang="en-US" sz="1200" dirty="0">
                <a:latin typeface="Source Sans Pro" pitchFamily="1" charset="0"/>
                <a:sym typeface="Source Sans Pro" pitchFamily="1" charset="0"/>
              </a:rPr>
              <a:t> </a:t>
            </a:r>
            <a:r>
              <a:rPr lang="en-US" altLang="en-US" dirty="0">
                <a:latin typeface="Source Sans Pro" pitchFamily="1" charset="0"/>
                <a:sym typeface="Source Sans Pro" pitchFamily="1" charset="0"/>
              </a:rPr>
              <a:t>Register your team</a:t>
            </a:r>
          </a:p>
          <a:p>
            <a:pPr eaLnBrk="1" hangingPunct="1"/>
            <a:r>
              <a:rPr lang="en-US" altLang="en-US" dirty="0">
                <a:latin typeface="Source Sans Pro" pitchFamily="1" charset="0"/>
                <a:sym typeface="Source Sans Pro" pitchFamily="1" charset="0"/>
              </a:rPr>
              <a:t>               Start the course</a:t>
            </a:r>
          </a:p>
        </p:txBody>
      </p:sp>
      <p:cxnSp>
        <p:nvCxnSpPr>
          <p:cNvPr id="135181" name="Shape 854"/>
          <p:cNvCxnSpPr>
            <a:cxnSpLocks noChangeShapeType="1"/>
          </p:cNvCxnSpPr>
          <p:nvPr/>
        </p:nvCxnSpPr>
        <p:spPr bwMode="auto">
          <a:xfrm rot="10800000" flipH="1">
            <a:off x="3373438" y="3327400"/>
            <a:ext cx="4762" cy="608013"/>
          </a:xfrm>
          <a:prstGeom prst="straightConnector1">
            <a:avLst/>
          </a:prstGeom>
          <a:noFill/>
          <a:ln w="38100">
            <a:solidFill>
              <a:srgbClr val="399FD3"/>
            </a:solidFill>
            <a:round/>
            <a:headEnd type="oval" w="lg" len="lg"/>
            <a:tailEnd type="none" w="lg" len="lg"/>
          </a:ln>
          <a:extLst>
            <a:ext uri="{909E8E84-426E-40DD-AFC4-6F175D3DCCD1}">
              <a14:hiddenFill xmlns:a14="http://schemas.microsoft.com/office/drawing/2010/main">
                <a:noFill/>
              </a14:hiddenFill>
            </a:ext>
          </a:extLst>
        </p:spPr>
      </p:cxnSp>
      <p:sp>
        <p:nvSpPr>
          <p:cNvPr id="135182" name="Shape 855"/>
          <p:cNvSpPr txBox="1">
            <a:spLocks noChangeArrowheads="1"/>
          </p:cNvSpPr>
          <p:nvPr/>
        </p:nvSpPr>
        <p:spPr bwMode="auto">
          <a:xfrm>
            <a:off x="2643188" y="4154488"/>
            <a:ext cx="34988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b="1" dirty="0">
                <a:latin typeface="Source Sans Pro" pitchFamily="1" charset="0"/>
                <a:sym typeface="Source Sans Pro" pitchFamily="1" charset="0"/>
              </a:rPr>
              <a:t>June:</a:t>
            </a:r>
            <a:r>
              <a:rPr lang="en-US" altLang="en-US" dirty="0">
                <a:latin typeface="Source Sans Pro" pitchFamily="1" charset="0"/>
                <a:sym typeface="Source Sans Pro" pitchFamily="1" charset="0"/>
              </a:rPr>
              <a:t> Take the course</a:t>
            </a:r>
          </a:p>
          <a:p>
            <a:pPr eaLnBrk="1" hangingPunct="1"/>
            <a:r>
              <a:rPr lang="en-US" altLang="en-US" dirty="0">
                <a:latin typeface="Source Sans Pro" pitchFamily="1" charset="0"/>
                <a:sym typeface="Source Sans Pro" pitchFamily="1" charset="0"/>
              </a:rPr>
              <a:t>             Participate in 1:1 coaching </a:t>
            </a:r>
          </a:p>
          <a:p>
            <a:pPr eaLnBrk="1" hangingPunct="1"/>
            <a:r>
              <a:rPr lang="en-US" altLang="en-US" dirty="0">
                <a:latin typeface="Source Sans Pro" pitchFamily="1" charset="0"/>
                <a:sym typeface="Source Sans Pro" pitchFamily="1" charset="0"/>
              </a:rPr>
              <a:t>                 </a:t>
            </a:r>
          </a:p>
        </p:txBody>
      </p:sp>
      <p:sp>
        <p:nvSpPr>
          <p:cNvPr id="135183" name="Shape 856"/>
          <p:cNvSpPr>
            <a:spLocks noChangeArrowheads="1"/>
          </p:cNvSpPr>
          <p:nvPr/>
        </p:nvSpPr>
        <p:spPr bwMode="auto">
          <a:xfrm>
            <a:off x="6415088" y="3000375"/>
            <a:ext cx="1001712" cy="3127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b="1">
                <a:solidFill>
                  <a:srgbClr val="666666"/>
                </a:solidFill>
                <a:latin typeface="Source Sans Pro" pitchFamily="1" charset="0"/>
                <a:sym typeface="Source Sans Pro" pitchFamily="1" charset="0"/>
              </a:rPr>
              <a:t>August</a:t>
            </a:r>
          </a:p>
        </p:txBody>
      </p:sp>
      <p:sp>
        <p:nvSpPr>
          <p:cNvPr id="135184" name="Shape 857"/>
          <p:cNvSpPr>
            <a:spLocks noChangeArrowheads="1"/>
          </p:cNvSpPr>
          <p:nvPr/>
        </p:nvSpPr>
        <p:spPr bwMode="auto">
          <a:xfrm>
            <a:off x="7631113" y="3013075"/>
            <a:ext cx="1130300" cy="3143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b="1">
                <a:solidFill>
                  <a:srgbClr val="666666"/>
                </a:solidFill>
                <a:latin typeface="Source Sans Pro" pitchFamily="1" charset="0"/>
                <a:sym typeface="Source Sans Pro" pitchFamily="1" charset="0"/>
              </a:rPr>
              <a:t>September</a:t>
            </a:r>
          </a:p>
        </p:txBody>
      </p:sp>
      <p:cxnSp>
        <p:nvCxnSpPr>
          <p:cNvPr id="135185" name="Shape 858"/>
          <p:cNvCxnSpPr>
            <a:cxnSpLocks noChangeShapeType="1"/>
          </p:cNvCxnSpPr>
          <p:nvPr/>
        </p:nvCxnSpPr>
        <p:spPr bwMode="auto">
          <a:xfrm rot="10800000" flipH="1">
            <a:off x="6591300" y="3327400"/>
            <a:ext cx="6350" cy="608013"/>
          </a:xfrm>
          <a:prstGeom prst="straightConnector1">
            <a:avLst/>
          </a:prstGeom>
          <a:noFill/>
          <a:ln w="38100">
            <a:solidFill>
              <a:srgbClr val="399FD3"/>
            </a:solidFill>
            <a:round/>
            <a:headEnd type="oval" w="lg" len="lg"/>
            <a:tailEnd type="none" w="lg" len="lg"/>
          </a:ln>
          <a:extLst>
            <a:ext uri="{909E8E84-426E-40DD-AFC4-6F175D3DCCD1}">
              <a14:hiddenFill xmlns:a14="http://schemas.microsoft.com/office/drawing/2010/main">
                <a:noFill/>
              </a14:hiddenFill>
            </a:ext>
          </a:extLst>
        </p:spPr>
      </p:cxnSp>
      <p:sp>
        <p:nvSpPr>
          <p:cNvPr id="135186" name="Shape 859"/>
          <p:cNvSpPr txBox="1">
            <a:spLocks noChangeArrowheads="1"/>
          </p:cNvSpPr>
          <p:nvPr/>
        </p:nvSpPr>
        <p:spPr bwMode="auto">
          <a:xfrm>
            <a:off x="6667500" y="3675063"/>
            <a:ext cx="34988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b="1">
                <a:latin typeface="Source Sans Pro" pitchFamily="1" charset="0"/>
                <a:sym typeface="Source Sans Pro" pitchFamily="1" charset="0"/>
              </a:rPr>
              <a:t>Aug.: </a:t>
            </a:r>
            <a:r>
              <a:rPr lang="en-US" altLang="en-US">
                <a:latin typeface="Source Sans Pro" pitchFamily="1" charset="0"/>
                <a:sym typeface="Source Sans Pro" pitchFamily="1" charset="0"/>
              </a:rPr>
              <a:t>Submit application</a:t>
            </a:r>
          </a:p>
        </p:txBody>
      </p:sp>
      <p:cxnSp>
        <p:nvCxnSpPr>
          <p:cNvPr id="135187" name="Shape 860"/>
          <p:cNvCxnSpPr>
            <a:cxnSpLocks noChangeShapeType="1"/>
          </p:cNvCxnSpPr>
          <p:nvPr/>
        </p:nvCxnSpPr>
        <p:spPr bwMode="auto">
          <a:xfrm rot="10800000" flipH="1">
            <a:off x="8682038" y="3327400"/>
            <a:ext cx="9525" cy="1171575"/>
          </a:xfrm>
          <a:prstGeom prst="straightConnector1">
            <a:avLst/>
          </a:prstGeom>
          <a:noFill/>
          <a:ln w="38100">
            <a:solidFill>
              <a:srgbClr val="399FD3"/>
            </a:solidFill>
            <a:round/>
            <a:headEnd type="oval" w="lg" len="lg"/>
            <a:tailEnd type="none" w="lg" len="lg"/>
          </a:ln>
          <a:extLst>
            <a:ext uri="{909E8E84-426E-40DD-AFC4-6F175D3DCCD1}">
              <a14:hiddenFill xmlns:a14="http://schemas.microsoft.com/office/drawing/2010/main">
                <a:noFill/>
              </a14:hiddenFill>
            </a:ext>
          </a:extLst>
        </p:spPr>
      </p:cxnSp>
      <p:sp>
        <p:nvSpPr>
          <p:cNvPr id="135188" name="Shape 861"/>
          <p:cNvSpPr txBox="1">
            <a:spLocks noChangeArrowheads="1"/>
          </p:cNvSpPr>
          <p:nvPr/>
        </p:nvSpPr>
        <p:spPr bwMode="auto">
          <a:xfrm>
            <a:off x="6781800" y="4329113"/>
            <a:ext cx="34972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b="1">
                <a:latin typeface="Source Sans Pro" pitchFamily="1" charset="0"/>
                <a:sym typeface="Source Sans Pro" pitchFamily="1" charset="0"/>
              </a:rPr>
              <a:t>Sept.: </a:t>
            </a:r>
            <a:r>
              <a:rPr lang="en-US" altLang="en-US">
                <a:latin typeface="Source Sans Pro" pitchFamily="1" charset="0"/>
                <a:sym typeface="Source Sans Pro" pitchFamily="1" charset="0"/>
              </a:rPr>
              <a:t>Selected teams </a:t>
            </a:r>
          </a:p>
          <a:p>
            <a:pPr eaLnBrk="1" hangingPunct="1"/>
            <a:r>
              <a:rPr lang="en-US" altLang="en-US">
                <a:latin typeface="Source Sans Pro" pitchFamily="1" charset="0"/>
                <a:sym typeface="Source Sans Pro" pitchFamily="1" charset="0"/>
              </a:rPr>
              <a:t>announced and visit D.C.  </a:t>
            </a:r>
          </a:p>
        </p:txBody>
      </p:sp>
      <p:cxnSp>
        <p:nvCxnSpPr>
          <p:cNvPr id="135189" name="Shape 862"/>
          <p:cNvCxnSpPr>
            <a:cxnSpLocks noChangeShapeType="1"/>
          </p:cNvCxnSpPr>
          <p:nvPr/>
        </p:nvCxnSpPr>
        <p:spPr bwMode="auto">
          <a:xfrm>
            <a:off x="1863725" y="2001838"/>
            <a:ext cx="0" cy="1042987"/>
          </a:xfrm>
          <a:prstGeom prst="straightConnector1">
            <a:avLst/>
          </a:prstGeom>
          <a:noFill/>
          <a:ln w="38100">
            <a:solidFill>
              <a:srgbClr val="399FD3"/>
            </a:solidFill>
            <a:round/>
            <a:headEnd type="oval" w="lg" len="lg"/>
            <a:tailEnd type="none" w="lg" len="lg"/>
          </a:ln>
          <a:extLst>
            <a:ext uri="{909E8E84-426E-40DD-AFC4-6F175D3DCCD1}">
              <a14:hiddenFill xmlns:a14="http://schemas.microsoft.com/office/drawing/2010/main">
                <a:noFill/>
              </a14:hiddenFill>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hape 867"/>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IDEO…Acumen...NovoEd...DOL</a:t>
            </a:r>
          </a:p>
        </p:txBody>
      </p:sp>
      <p:pic>
        <p:nvPicPr>
          <p:cNvPr id="136194" name="Shape 868" descr="IDEO course.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1608138"/>
            <a:ext cx="50419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 name="Shape 869"/>
          <p:cNvSpPr txBox="1"/>
          <p:nvPr/>
        </p:nvSpPr>
        <p:spPr>
          <a:xfrm>
            <a:off x="5767388" y="1016000"/>
            <a:ext cx="3113087" cy="3565525"/>
          </a:xfrm>
          <a:prstGeom prst="rect">
            <a:avLst/>
          </a:prstGeom>
          <a:noFill/>
          <a:ln>
            <a:noFill/>
          </a:ln>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spcBef>
                <a:spcPts val="1100"/>
              </a:spcBef>
              <a:spcAft>
                <a:spcPts val="800"/>
              </a:spcAft>
            </a:pPr>
            <a:r>
              <a:rPr lang="en-US" altLang="en-US" sz="1300" b="1">
                <a:solidFill>
                  <a:srgbClr val="5DBBB5"/>
                </a:solidFill>
                <a:latin typeface="Calibri" panose="020F0502020204030204" pitchFamily="34" charset="0"/>
                <a:cs typeface="Calibri" panose="020F0502020204030204" pitchFamily="34" charset="0"/>
                <a:sym typeface="Calibri" panose="020F0502020204030204" pitchFamily="34" charset="0"/>
              </a:rPr>
              <a:t>Is there a set class schedule every week?</a:t>
            </a:r>
          </a:p>
          <a:p>
            <a:pPr eaLnBrk="1" hangingPunct="1">
              <a:lnSpc>
                <a:spcPct val="164000"/>
              </a:lnSpc>
              <a:spcAft>
                <a:spcPts val="1000"/>
              </a:spcAft>
            </a:pPr>
            <a:r>
              <a:rPr lang="en-US" altLang="en-US" sz="1000" b="1">
                <a:solidFill>
                  <a:srgbClr val="575656"/>
                </a:solidFill>
                <a:latin typeface="Calibri" panose="020F0502020204030204" pitchFamily="34" charset="0"/>
                <a:cs typeface="Calibri" panose="020F0502020204030204" pitchFamily="34" charset="0"/>
                <a:sym typeface="Calibri" panose="020F0502020204030204" pitchFamily="34" charset="0"/>
              </a:rPr>
              <a:t>No. There is a set curriculum to cover each week, but you are free to review the prep material and meet with your design team within each week whenever it is convenient for the group. It’s a good idea to consider your team’s availability when forming a group.</a:t>
            </a:r>
          </a:p>
          <a:p>
            <a:pPr eaLnBrk="1" hangingPunct="1">
              <a:lnSpc>
                <a:spcPct val="115000"/>
              </a:lnSpc>
              <a:spcBef>
                <a:spcPts val="1100"/>
              </a:spcBef>
              <a:spcAft>
                <a:spcPts val="800"/>
              </a:spcAft>
            </a:pPr>
            <a:r>
              <a:rPr lang="en-US" altLang="en-US" sz="1300" b="1">
                <a:solidFill>
                  <a:srgbClr val="5DBBB5"/>
                </a:solidFill>
                <a:latin typeface="Calibri" panose="020F0502020204030204" pitchFamily="34" charset="0"/>
                <a:cs typeface="Calibri" panose="020F0502020204030204" pitchFamily="34" charset="0"/>
                <a:sym typeface="Calibri" panose="020F0502020204030204" pitchFamily="34" charset="0"/>
              </a:rPr>
              <a:t>Will a certificate be awarded upon completion of the course?</a:t>
            </a:r>
          </a:p>
          <a:p>
            <a:pPr eaLnBrk="1" hangingPunct="1">
              <a:lnSpc>
                <a:spcPct val="164000"/>
              </a:lnSpc>
              <a:spcAft>
                <a:spcPts val="1000"/>
              </a:spcAft>
            </a:pPr>
            <a:r>
              <a:rPr lang="en-US" altLang="en-US" sz="1000" b="1">
                <a:solidFill>
                  <a:srgbClr val="222222"/>
                </a:solidFill>
                <a:latin typeface="Calibri" panose="020F0502020204030204" pitchFamily="34" charset="0"/>
                <a:cs typeface="Calibri" panose="020F0502020204030204" pitchFamily="34" charset="0"/>
                <a:sym typeface="Calibri" panose="020F0502020204030204" pitchFamily="34" charset="0"/>
              </a:rPr>
              <a:t>Yes, subject to course completion (completion of all assignments), you will receive a statement of accomplishment signed jointly by +Acumen and IDEO.org.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hape 874"/>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Course begins May 9th </a:t>
            </a:r>
          </a:p>
        </p:txBody>
      </p:sp>
      <p:sp>
        <p:nvSpPr>
          <p:cNvPr id="137218" name="Shape 875"/>
          <p:cNvSpPr txBox="1">
            <a:spLocks noGrp="1"/>
          </p:cNvSpPr>
          <p:nvPr>
            <p:ph type="body" idx="1"/>
          </p:nvPr>
        </p:nvSpPr>
        <p:spPr>
          <a:xfrm>
            <a:off x="725488" y="971550"/>
            <a:ext cx="7656512" cy="3725863"/>
          </a:xfrm>
        </p:spPr>
        <p:txBody>
          <a:bodyPr/>
          <a:lstStyle/>
          <a:p>
            <a:pPr marL="457200" indent="-355600" eaLnBrk="1" hangingPunct="1">
              <a:lnSpc>
                <a:spcPct val="115000"/>
              </a:lnSpc>
              <a:spcBef>
                <a:spcPct val="0"/>
              </a:spcBef>
              <a:spcAft>
                <a:spcPct val="0"/>
              </a:spcAft>
              <a:buClr>
                <a:srgbClr val="000000"/>
              </a:buClr>
              <a:buFont typeface="Arial" panose="020B0604020202020204" pitchFamily="34" charset="0"/>
              <a:buChar char="●"/>
            </a:pPr>
            <a:r>
              <a:rPr lang="en-US" altLang="en-US" sz="1600" dirty="0">
                <a:latin typeface="Source Sans Pro" pitchFamily="1" charset="0"/>
                <a:cs typeface="Arial" panose="020B0604020202020204" pitchFamily="34" charset="0"/>
                <a:sym typeface="Source Sans Pro" pitchFamily="1" charset="0"/>
              </a:rPr>
              <a:t>Class 1: Introduction to Human-Centered Design—1 Week</a:t>
            </a:r>
          </a:p>
          <a:p>
            <a:pPr marL="457200" indent="-355600" eaLnBrk="1" hangingPunct="1">
              <a:lnSpc>
                <a:spcPct val="115000"/>
              </a:lnSpc>
              <a:spcBef>
                <a:spcPct val="0"/>
              </a:spcBef>
              <a:spcAft>
                <a:spcPct val="0"/>
              </a:spcAft>
              <a:buClr>
                <a:srgbClr val="000000"/>
              </a:buClr>
              <a:buFont typeface="Arial" panose="020B0604020202020204" pitchFamily="34" charset="0"/>
              <a:buChar char="●"/>
            </a:pPr>
            <a:r>
              <a:rPr lang="en-US" altLang="en-US" sz="1600" dirty="0">
                <a:latin typeface="Source Sans Pro" pitchFamily="1" charset="0"/>
                <a:cs typeface="Arial" panose="020B0604020202020204" pitchFamily="34" charset="0"/>
                <a:sym typeface="Source Sans Pro" pitchFamily="1" charset="0"/>
              </a:rPr>
              <a:t>Class 2: Inspiration Phase—2 Weeks</a:t>
            </a:r>
          </a:p>
          <a:p>
            <a:pPr marL="457200" indent="-355600" eaLnBrk="1" hangingPunct="1">
              <a:lnSpc>
                <a:spcPct val="115000"/>
              </a:lnSpc>
              <a:spcBef>
                <a:spcPct val="0"/>
              </a:spcBef>
              <a:spcAft>
                <a:spcPct val="0"/>
              </a:spcAft>
              <a:buClr>
                <a:srgbClr val="000000"/>
              </a:buClr>
              <a:buFont typeface="Arial" panose="020B0604020202020204" pitchFamily="34" charset="0"/>
              <a:buChar char="●"/>
            </a:pPr>
            <a:r>
              <a:rPr lang="en-US" altLang="en-US" sz="1600" dirty="0">
                <a:latin typeface="Source Sans Pro" pitchFamily="1" charset="0"/>
                <a:cs typeface="Arial" panose="020B0604020202020204" pitchFamily="34" charset="0"/>
                <a:sym typeface="Source Sans Pro" pitchFamily="1" charset="0"/>
              </a:rPr>
              <a:t>Class 3: Ideation Phase (Synthesis)—1 Week</a:t>
            </a:r>
          </a:p>
          <a:p>
            <a:pPr marL="457200" indent="-355600" eaLnBrk="1" hangingPunct="1">
              <a:lnSpc>
                <a:spcPct val="115000"/>
              </a:lnSpc>
              <a:spcBef>
                <a:spcPct val="0"/>
              </a:spcBef>
              <a:spcAft>
                <a:spcPct val="0"/>
              </a:spcAft>
              <a:buClr>
                <a:srgbClr val="000000"/>
              </a:buClr>
              <a:buFont typeface="Arial" panose="020B0604020202020204" pitchFamily="34" charset="0"/>
              <a:buChar char="●"/>
            </a:pPr>
            <a:r>
              <a:rPr lang="en-US" altLang="en-US" sz="1600" dirty="0">
                <a:latin typeface="Source Sans Pro" pitchFamily="1" charset="0"/>
                <a:cs typeface="Arial" panose="020B0604020202020204" pitchFamily="34" charset="0"/>
                <a:sym typeface="Source Sans Pro" pitchFamily="1" charset="0"/>
              </a:rPr>
              <a:t>Class 4: Ideation Phase (Prototyping)—2 Weeks</a:t>
            </a:r>
          </a:p>
          <a:p>
            <a:pPr marL="457200" indent="-355600" eaLnBrk="1" hangingPunct="1">
              <a:lnSpc>
                <a:spcPct val="115000"/>
              </a:lnSpc>
              <a:spcBef>
                <a:spcPct val="0"/>
              </a:spcBef>
              <a:spcAft>
                <a:spcPct val="0"/>
              </a:spcAft>
              <a:buClr>
                <a:srgbClr val="000000"/>
              </a:buClr>
              <a:buFont typeface="Arial" panose="020B0604020202020204" pitchFamily="34" charset="0"/>
              <a:buChar char="●"/>
            </a:pPr>
            <a:r>
              <a:rPr lang="en-US" altLang="en-US" sz="1600" dirty="0">
                <a:latin typeface="Source Sans Pro" pitchFamily="1" charset="0"/>
                <a:cs typeface="Arial" panose="020B0604020202020204" pitchFamily="34" charset="0"/>
                <a:sym typeface="Source Sans Pro" pitchFamily="1" charset="0"/>
              </a:rPr>
              <a:t>Class 5: Implementation Phase—1 Week</a:t>
            </a:r>
          </a:p>
        </p:txBody>
      </p:sp>
      <p:sp>
        <p:nvSpPr>
          <p:cNvPr id="137219" name="Shape 876"/>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37220" name="Shape 877" descr="Screen Shot 2016-04-20 at 4.16.06 PM.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9579" t="12683" r="3561" b="5013"/>
          <a:stretch>
            <a:fillRect/>
          </a:stretch>
        </p:blipFill>
        <p:spPr bwMode="auto">
          <a:xfrm>
            <a:off x="1303338" y="2784475"/>
            <a:ext cx="61753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hape 541"/>
          <p:cNvSpPr txBox="1">
            <a:spLocks noGrp="1"/>
          </p:cNvSpPr>
          <p:nvPr>
            <p:ph type="title"/>
          </p:nvPr>
        </p:nvSpPr>
        <p:spPr>
          <a:xfrm>
            <a:off x="457200" y="158750"/>
            <a:ext cx="8229600" cy="857250"/>
          </a:xfrm>
        </p:spPr>
        <p:txBody>
          <a:bodyPr/>
          <a:lstStyle/>
          <a:p>
            <a:pPr eaLnBrk="1" hangingPunct="1">
              <a:spcBef>
                <a:spcPct val="0"/>
              </a:spcBef>
              <a:buClr>
                <a:srgbClr val="399FD3"/>
              </a:buClr>
              <a:buSzTx/>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Be customer focused</a:t>
            </a:r>
          </a:p>
        </p:txBody>
      </p:sp>
      <p:sp>
        <p:nvSpPr>
          <p:cNvPr id="101378" name="Shape 542"/>
          <p:cNvSpPr txBox="1">
            <a:spLocks noGrp="1"/>
          </p:cNvSpPr>
          <p:nvPr>
            <p:ph type="body" idx="1"/>
          </p:nvPr>
        </p:nvSpPr>
        <p:spPr>
          <a:xfrm>
            <a:off x="1030288" y="971550"/>
            <a:ext cx="7656512" cy="3725863"/>
          </a:xfrm>
        </p:spPr>
        <p:txBody>
          <a:bodyPr/>
          <a:lstStyle/>
          <a:p>
            <a:pPr marL="0" indent="0" algn="ctr" eaLnBrk="1" hangingPunct="1">
              <a:lnSpc>
                <a:spcPct val="108000"/>
              </a:lnSpc>
              <a:spcBef>
                <a:spcPct val="0"/>
              </a:spcBef>
              <a:spcAft>
                <a:spcPct val="0"/>
              </a:spcAft>
              <a:buClr>
                <a:srgbClr val="262626"/>
              </a:buClr>
              <a:buSzPct val="25000"/>
              <a:buFontTx/>
              <a:buNone/>
            </a:pPr>
            <a:r>
              <a:rPr lang="en-US" altLang="en-US" sz="2400" dirty="0">
                <a:solidFill>
                  <a:srgbClr val="262626"/>
                </a:solidFill>
                <a:latin typeface="Source Sans Pro" pitchFamily="1" charset="0"/>
                <a:cs typeface="Arial" panose="020B0604020202020204" pitchFamily="34" charset="0"/>
                <a:sym typeface="Source Sans Pro" pitchFamily="1" charset="0"/>
              </a:rPr>
              <a:t>“These proposed regulations would establish requirements of the one-stop career center system as defined under WIOA, requiring partners to collaborate to support a seamless </a:t>
            </a:r>
            <a:r>
              <a:rPr lang="en-US" altLang="en-US" sz="2400" dirty="0">
                <a:solidFill>
                  <a:srgbClr val="CF1B41"/>
                </a:solidFill>
                <a:latin typeface="Source Sans Pro" pitchFamily="1" charset="0"/>
                <a:cs typeface="Arial" panose="020B0604020202020204" pitchFamily="34" charset="0"/>
                <a:sym typeface="Source Sans Pro" pitchFamily="1" charset="0"/>
              </a:rPr>
              <a:t>customer-focused</a:t>
            </a:r>
            <a:r>
              <a:rPr lang="en-US" altLang="en-US" sz="2400" dirty="0">
                <a:solidFill>
                  <a:srgbClr val="FF6600"/>
                </a:solidFill>
                <a:latin typeface="Source Sans Pro" pitchFamily="1" charset="0"/>
                <a:cs typeface="Arial" panose="020B0604020202020204" pitchFamily="34" charset="0"/>
                <a:sym typeface="Source Sans Pro" pitchFamily="1" charset="0"/>
              </a:rPr>
              <a:t> </a:t>
            </a:r>
            <a:r>
              <a:rPr lang="en-US" altLang="en-US" sz="2400" dirty="0">
                <a:solidFill>
                  <a:srgbClr val="262626"/>
                </a:solidFill>
                <a:latin typeface="Source Sans Pro" pitchFamily="1" charset="0"/>
                <a:cs typeface="Arial" panose="020B0604020202020204" pitchFamily="34" charset="0"/>
                <a:sym typeface="Source Sans Pro" pitchFamily="1" charset="0"/>
              </a:rPr>
              <a:t>service delivery network.”</a:t>
            </a:r>
          </a:p>
          <a:p>
            <a:pPr marL="0" indent="0" eaLnBrk="1" hangingPunct="1">
              <a:spcBef>
                <a:spcPct val="0"/>
              </a:spcBef>
              <a:buFont typeface="Source Sans Pro" pitchFamily="1" charset="0"/>
              <a:buNone/>
            </a:pPr>
            <a:endParaRPr lang="en-US" altLang="en-US" sz="3000" dirty="0">
              <a:latin typeface="Source Sans Pro" pitchFamily="1" charset="0"/>
              <a:cs typeface="Arial" panose="020B0604020202020204" pitchFamily="34" charset="0"/>
              <a:sym typeface="Source Sans Pro" pitchFamily="1"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hape 882"/>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How the course works</a:t>
            </a:r>
          </a:p>
        </p:txBody>
      </p:sp>
      <p:sp>
        <p:nvSpPr>
          <p:cNvPr id="138242" name="Shape 883"/>
          <p:cNvSpPr txBox="1">
            <a:spLocks noGrp="1"/>
          </p:cNvSpPr>
          <p:nvPr>
            <p:ph type="body" idx="1"/>
          </p:nvPr>
        </p:nvSpPr>
        <p:spPr>
          <a:xfrm>
            <a:off x="801688" y="971550"/>
            <a:ext cx="7656512" cy="3725863"/>
          </a:xfrm>
        </p:spPr>
        <p:txBody>
          <a:bodyPr/>
          <a:lstStyle/>
          <a:p>
            <a:pPr marL="457200" indent="-381000" eaLnBrk="1" hangingPunct="1">
              <a:spcBef>
                <a:spcPct val="0"/>
              </a:spcBef>
              <a:buFont typeface="Source Sans Pro" pitchFamily="1" charset="0"/>
              <a:buChar char="➔"/>
            </a:pPr>
            <a:r>
              <a:rPr lang="en-US" altLang="en-US" sz="1800" dirty="0">
                <a:latin typeface="Source Sans Pro" pitchFamily="1" charset="0"/>
                <a:cs typeface="Arial" panose="020B0604020202020204" pitchFamily="34" charset="0"/>
                <a:sym typeface="Source Sans Pro" pitchFamily="1" charset="0"/>
              </a:rPr>
              <a:t>Work with a team of 2-6 people for your “design team"</a:t>
            </a:r>
          </a:p>
          <a:p>
            <a:pPr marL="457200" indent="-381000" eaLnBrk="1" hangingPunct="1">
              <a:spcBef>
                <a:spcPct val="0"/>
              </a:spcBef>
              <a:buFont typeface="Source Sans Pro" pitchFamily="1" charset="0"/>
              <a:buChar char="➔"/>
            </a:pPr>
            <a:r>
              <a:rPr lang="en-US" altLang="en-US" sz="1800" dirty="0">
                <a:latin typeface="Source Sans Pro" pitchFamily="1" charset="0"/>
                <a:cs typeface="Arial" panose="020B0604020202020204" pitchFamily="34" charset="0"/>
                <a:sym typeface="Source Sans Pro" pitchFamily="1" charset="0"/>
              </a:rPr>
              <a:t>Apply the human-centered design methods to one of seven workforce development challenges</a:t>
            </a:r>
          </a:p>
          <a:p>
            <a:pPr marL="457200" indent="-381000" eaLnBrk="1" hangingPunct="1">
              <a:spcBef>
                <a:spcPct val="0"/>
              </a:spcBef>
              <a:buFont typeface="Source Sans Pro" pitchFamily="1" charset="0"/>
              <a:buChar char="➔"/>
            </a:pPr>
            <a:r>
              <a:rPr lang="en-US" altLang="en-US" sz="1800" dirty="0">
                <a:latin typeface="Source Sans Pro" pitchFamily="1" charset="0"/>
                <a:cs typeface="Arial" panose="020B0604020202020204" pitchFamily="34" charset="0"/>
                <a:sym typeface="Source Sans Pro" pitchFamily="1" charset="0"/>
              </a:rPr>
              <a:t>Explore the main human-centered design concepts through readings, case studies, and short videos</a:t>
            </a:r>
          </a:p>
          <a:p>
            <a:pPr marL="457200" indent="-381000" eaLnBrk="1" hangingPunct="1">
              <a:spcBef>
                <a:spcPct val="0"/>
              </a:spcBef>
              <a:buFont typeface="Source Sans Pro" pitchFamily="1" charset="0"/>
              <a:buChar char="➔"/>
            </a:pPr>
            <a:r>
              <a:rPr lang="en-US" altLang="en-US" sz="1800" dirty="0">
                <a:latin typeface="Source Sans Pro" pitchFamily="1" charset="0"/>
                <a:cs typeface="Arial" panose="020B0604020202020204" pitchFamily="34" charset="0"/>
                <a:sym typeface="Source Sans Pro" pitchFamily="1" charset="0"/>
              </a:rPr>
              <a:t>Interact and gain inspiration from design teams around the country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hape 888"/>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What you will learn</a:t>
            </a:r>
          </a:p>
        </p:txBody>
      </p:sp>
      <p:sp>
        <p:nvSpPr>
          <p:cNvPr id="139266" name="Shape 889"/>
          <p:cNvSpPr txBox="1">
            <a:spLocks noGrp="1"/>
          </p:cNvSpPr>
          <p:nvPr>
            <p:ph type="body" idx="1"/>
          </p:nvPr>
        </p:nvSpPr>
        <p:spPr>
          <a:xfrm>
            <a:off x="555625" y="1303338"/>
            <a:ext cx="8343900" cy="3724275"/>
          </a:xfrm>
        </p:spPr>
        <p:txBody>
          <a:bodyPr/>
          <a:lstStyle/>
          <a:p>
            <a:pPr marL="457200" indent="-381000" eaLnBrk="1" hangingPunct="1">
              <a:spcBef>
                <a:spcPct val="0"/>
              </a:spcBef>
              <a:buClr>
                <a:srgbClr val="262626"/>
              </a:buClr>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Equip you with the mindsets and methods of human-centered design </a:t>
            </a:r>
          </a:p>
          <a:p>
            <a:pPr marL="457200" indent="-381000" eaLnBrk="1" hangingPunct="1">
              <a:spcBef>
                <a:spcPct val="0"/>
              </a:spcBef>
              <a:buClr>
                <a:srgbClr val="262626"/>
              </a:buClr>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How to experiment with low risk</a:t>
            </a:r>
          </a:p>
          <a:p>
            <a:pPr marL="457200" indent="-381000" eaLnBrk="1" hangingPunct="1">
              <a:spcBef>
                <a:spcPct val="0"/>
              </a:spcBef>
              <a:buClr>
                <a:srgbClr val="262626"/>
              </a:buClr>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How to identify patterns and opportunities for concept development</a:t>
            </a:r>
          </a:p>
          <a:p>
            <a:pPr marL="457200" indent="-381000" eaLnBrk="1" hangingPunct="1">
              <a:spcBef>
                <a:spcPct val="0"/>
              </a:spcBef>
              <a:buClr>
                <a:srgbClr val="262626"/>
              </a:buClr>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Inspiration to approach challenges differently </a:t>
            </a:r>
          </a:p>
          <a:p>
            <a:pPr marL="457200" indent="-381000" eaLnBrk="1" hangingPunct="1">
              <a:spcBef>
                <a:spcPct val="0"/>
              </a:spcBef>
              <a:buClr>
                <a:srgbClr val="262626"/>
              </a:buClr>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Hands-on experience speaking to, prototyping for, and testing solutions with the people you’re designing for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hape 900"/>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Pick one “how might we” challenge</a:t>
            </a:r>
          </a:p>
        </p:txBody>
      </p:sp>
      <p:sp>
        <p:nvSpPr>
          <p:cNvPr id="901" name="Shape 901"/>
          <p:cNvSpPr txBox="1">
            <a:spLocks noGrp="1"/>
          </p:cNvSpPr>
          <p:nvPr>
            <p:ph type="body" idx="1"/>
          </p:nvPr>
        </p:nvSpPr>
        <p:spPr>
          <a:xfrm>
            <a:off x="622300" y="1231900"/>
            <a:ext cx="8064500" cy="3725863"/>
          </a:xfrm>
        </p:spPr>
        <p:txBody>
          <a:bodyPr>
            <a:noAutofit/>
          </a:bodyPr>
          <a:lstStyle/>
          <a:p>
            <a:pPr marL="0" indent="0" eaLnBrk="1" fontAlgn="auto" hangingPunct="1">
              <a:buSzPct val="100000"/>
              <a:buFont typeface="Source Sans Pro"/>
              <a:buNone/>
              <a:defRPr/>
            </a:pPr>
            <a:r>
              <a:rPr lang="en" sz="1800" b="1">
                <a:latin typeface="Source Sans Pro"/>
                <a:ea typeface="Source Sans Pro"/>
                <a:cs typeface="Source Sans Pro"/>
                <a:sym typeface="Source Sans Pro"/>
              </a:rPr>
              <a:t>One-stop customers</a:t>
            </a:r>
          </a:p>
          <a:p>
            <a:pPr marL="457200" eaLnBrk="1" fontAlgn="auto" hangingPunct="1">
              <a:buSzPct val="100000"/>
              <a:buFont typeface="Source Sans Pro"/>
              <a:buChar char="➔"/>
              <a:defRPr/>
            </a:pPr>
            <a:r>
              <a:rPr lang="en" sz="1800">
                <a:latin typeface="Source Sans Pro"/>
                <a:ea typeface="Source Sans Pro"/>
                <a:cs typeface="Source Sans Pro"/>
                <a:sym typeface="Source Sans Pro"/>
              </a:rPr>
              <a:t>How might we improve the customer experience and outcomes for our shared One-stop customers?</a:t>
            </a:r>
          </a:p>
          <a:p>
            <a:pPr marL="0" indent="0" eaLnBrk="1" fontAlgn="auto" hangingPunct="1">
              <a:buSzPct val="100000"/>
              <a:buFont typeface="Source Sans Pro"/>
              <a:buNone/>
              <a:defRPr/>
            </a:pPr>
            <a:r>
              <a:rPr lang="en" sz="1800" b="1">
                <a:latin typeface="Source Sans Pro"/>
                <a:ea typeface="Source Sans Pro"/>
                <a:cs typeface="Source Sans Pro"/>
                <a:sym typeface="Source Sans Pro"/>
              </a:rPr>
              <a:t>Employers</a:t>
            </a:r>
          </a:p>
          <a:p>
            <a:pPr marL="457200" eaLnBrk="1" fontAlgn="auto" hangingPunct="1">
              <a:buSzPct val="100000"/>
              <a:buFont typeface="Source Sans Pro"/>
              <a:buChar char="➔"/>
              <a:defRPr/>
            </a:pPr>
            <a:r>
              <a:rPr lang="en" sz="1800">
                <a:latin typeface="Source Sans Pro"/>
                <a:ea typeface="Source Sans Pro"/>
                <a:cs typeface="Source Sans Pro"/>
                <a:sym typeface="Source Sans Pro"/>
              </a:rPr>
              <a:t>How might we put employers in the center of sector strategies and career pathway work?</a:t>
            </a:r>
          </a:p>
          <a:p>
            <a:pPr marL="0" indent="0" eaLnBrk="1" fontAlgn="auto" hangingPunct="1">
              <a:buSzPct val="100000"/>
              <a:buFont typeface="Source Sans Pro"/>
              <a:buNone/>
              <a:defRPr/>
            </a:pPr>
            <a:r>
              <a:rPr lang="en" sz="1800" b="1">
                <a:solidFill>
                  <a:schemeClr val="dk1"/>
                </a:solidFill>
                <a:latin typeface="Source Sans Pro"/>
                <a:ea typeface="Source Sans Pro"/>
                <a:cs typeface="Source Sans Pro"/>
                <a:sym typeface="Source Sans Pro"/>
              </a:rPr>
              <a:t>Out of school youth </a:t>
            </a:r>
          </a:p>
          <a:p>
            <a:pPr marL="457200" eaLnBrk="1" fontAlgn="auto" hangingPunct="1">
              <a:buClr>
                <a:schemeClr val="dk1"/>
              </a:buClr>
              <a:buSzPct val="100000"/>
              <a:buFont typeface="Source Sans Pro"/>
              <a:buChar char="➔"/>
              <a:defRPr/>
            </a:pPr>
            <a:r>
              <a:rPr lang="en" sz="1800">
                <a:solidFill>
                  <a:schemeClr val="dk1"/>
                </a:solidFill>
                <a:latin typeface="Source Sans Pro"/>
                <a:ea typeface="Source Sans Pro"/>
                <a:cs typeface="Source Sans Pro"/>
                <a:sym typeface="Source Sans Pro"/>
              </a:rPr>
              <a:t>How might we design services and programs for out-of-school youth that will engage them and produce strong outcomes?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hape 906"/>
          <p:cNvSpPr txBox="1">
            <a:spLocks noGrp="1"/>
          </p:cNvSpPr>
          <p:nvPr>
            <p:ph type="title"/>
          </p:nvPr>
        </p:nvSpPr>
        <p:spPr>
          <a:xfrm>
            <a:off x="457200" y="-58738"/>
            <a:ext cx="8229600" cy="857251"/>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Pick your challenge </a:t>
            </a:r>
            <a:r>
              <a:rPr lang="en-US" altLang="en-US" sz="3600">
                <a:solidFill>
                  <a:srgbClr val="399FD3"/>
                </a:solidFill>
                <a:latin typeface="Source Sans Pro" pitchFamily="1" charset="0"/>
                <a:cs typeface="Arial" panose="020B0604020202020204" pitchFamily="34" charset="0"/>
                <a:sym typeface="Source Sans Pro" pitchFamily="1" charset="0"/>
              </a:rPr>
              <a:t>(con’t) </a:t>
            </a:r>
          </a:p>
        </p:txBody>
      </p:sp>
      <p:sp>
        <p:nvSpPr>
          <p:cNvPr id="141314" name="Shape 907"/>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908" name="Shape 908"/>
          <p:cNvSpPr txBox="1">
            <a:spLocks noGrp="1"/>
          </p:cNvSpPr>
          <p:nvPr>
            <p:ph type="body" idx="1"/>
          </p:nvPr>
        </p:nvSpPr>
        <p:spPr>
          <a:xfrm>
            <a:off x="622300" y="717550"/>
            <a:ext cx="8064500" cy="4208463"/>
          </a:xfrm>
        </p:spPr>
        <p:txBody>
          <a:bodyPr>
            <a:noAutofit/>
          </a:bodyPr>
          <a:lstStyle/>
          <a:p>
            <a:pPr marL="0" indent="0" eaLnBrk="1" fontAlgn="auto" hangingPunct="1">
              <a:buSzPct val="100000"/>
              <a:buFont typeface="Source Sans Pro"/>
              <a:buNone/>
              <a:defRPr/>
            </a:pPr>
            <a:r>
              <a:rPr lang="en" b="1" dirty="0">
                <a:latin typeface="Source Sans Pro"/>
                <a:ea typeface="Source Sans Pro"/>
                <a:cs typeface="Source Sans Pro"/>
                <a:sym typeface="Source Sans Pro"/>
              </a:rPr>
              <a:t>Formerly incarcerated individuals </a:t>
            </a:r>
          </a:p>
          <a:p>
            <a:pPr marL="457200" eaLnBrk="1" fontAlgn="auto" hangingPunct="1">
              <a:buSzPct val="100000"/>
              <a:buFont typeface="Source Sans Pro"/>
              <a:buChar char="➔"/>
              <a:defRPr/>
            </a:pPr>
            <a:r>
              <a:rPr lang="en" dirty="0">
                <a:latin typeface="Source Sans Pro"/>
                <a:ea typeface="Source Sans Pro"/>
                <a:cs typeface="Source Sans Pro"/>
                <a:sym typeface="Source Sans Pro"/>
              </a:rPr>
              <a:t>How might we help formerly incarcerated individuals obtain employment and education, develop healthy relationships, and make positive decisions?</a:t>
            </a:r>
          </a:p>
          <a:p>
            <a:pPr marL="0" indent="0" eaLnBrk="1" fontAlgn="auto" hangingPunct="1">
              <a:buSzPct val="100000"/>
              <a:buFont typeface="Source Sans Pro"/>
              <a:buNone/>
              <a:defRPr/>
            </a:pPr>
            <a:r>
              <a:rPr lang="en" b="1" dirty="0">
                <a:latin typeface="Source Sans Pro"/>
                <a:ea typeface="Source Sans Pro"/>
                <a:cs typeface="Source Sans Pro"/>
                <a:sym typeface="Source Sans Pro"/>
              </a:rPr>
              <a:t>Individuals with disabilities </a:t>
            </a:r>
          </a:p>
          <a:p>
            <a:pPr marL="457200" eaLnBrk="1" fontAlgn="auto" hangingPunct="1">
              <a:buSzPct val="100000"/>
              <a:buFont typeface="Source Sans Pro"/>
              <a:buChar char="➔"/>
              <a:defRPr/>
            </a:pPr>
            <a:r>
              <a:rPr lang="en" dirty="0">
                <a:latin typeface="Source Sans Pro"/>
                <a:ea typeface="Source Sans Pro"/>
                <a:cs typeface="Source Sans Pro"/>
                <a:sym typeface="Source Sans Pro"/>
              </a:rPr>
              <a:t>How might we design services that are physically and programmatically accessible to individuals with disabilities?</a:t>
            </a:r>
          </a:p>
          <a:p>
            <a:pPr marL="0" indent="0" eaLnBrk="1" fontAlgn="auto" hangingPunct="1">
              <a:buSzPct val="100000"/>
              <a:buFont typeface="Source Sans Pro"/>
              <a:buNone/>
              <a:defRPr/>
            </a:pPr>
            <a:r>
              <a:rPr lang="en" b="1" dirty="0">
                <a:latin typeface="Source Sans Pro"/>
                <a:ea typeface="Source Sans Pro"/>
                <a:cs typeface="Source Sans Pro"/>
                <a:sym typeface="Source Sans Pro"/>
              </a:rPr>
              <a:t>English language learners</a:t>
            </a:r>
          </a:p>
          <a:p>
            <a:pPr marL="457200" eaLnBrk="1" fontAlgn="auto" hangingPunct="1">
              <a:buSzPct val="100000"/>
              <a:buFont typeface="Source Sans Pro"/>
              <a:buChar char="➔"/>
              <a:defRPr/>
            </a:pPr>
            <a:r>
              <a:rPr lang="en" dirty="0">
                <a:latin typeface="Source Sans Pro"/>
                <a:ea typeface="Source Sans Pro"/>
                <a:cs typeface="Source Sans Pro"/>
                <a:sym typeface="Source Sans Pro"/>
              </a:rPr>
              <a:t>How might we improve the customer experience for English language learners across partner programs?</a:t>
            </a:r>
          </a:p>
          <a:p>
            <a:pPr marL="0" indent="0" eaLnBrk="1" fontAlgn="auto" hangingPunct="1">
              <a:buSzPct val="100000"/>
              <a:buFont typeface="Source Sans Pro"/>
              <a:buNone/>
              <a:defRPr/>
            </a:pPr>
            <a:r>
              <a:rPr lang="en" b="1" dirty="0">
                <a:latin typeface="Source Sans Pro"/>
                <a:ea typeface="Source Sans Pro"/>
                <a:cs typeface="Source Sans Pro"/>
                <a:sym typeface="Source Sans Pro"/>
              </a:rPr>
              <a:t>Leadership</a:t>
            </a:r>
          </a:p>
          <a:p>
            <a:pPr marL="457200" eaLnBrk="1" fontAlgn="auto" hangingPunct="1">
              <a:buClr>
                <a:schemeClr val="dk1"/>
              </a:buClr>
              <a:buSzPct val="100000"/>
              <a:buFont typeface="Source Sans Pro"/>
              <a:buChar char="➔"/>
              <a:defRPr/>
            </a:pPr>
            <a:r>
              <a:rPr lang="en" dirty="0">
                <a:solidFill>
                  <a:schemeClr val="dk1"/>
                </a:solidFill>
                <a:latin typeface="Source Sans Pro"/>
                <a:ea typeface="Source Sans Pro"/>
                <a:cs typeface="Source Sans Pro"/>
                <a:sym typeface="Source Sans Pro"/>
              </a:rPr>
              <a:t>How might we design and accelerate cross-sector leadership training for the workforce system?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hape 439"/>
          <p:cNvSpPr txBox="1">
            <a:spLocks noChangeArrowheads="1"/>
          </p:cNvSpPr>
          <p:nvPr/>
        </p:nvSpPr>
        <p:spPr bwMode="auto">
          <a:xfrm>
            <a:off x="395288" y="3054350"/>
            <a:ext cx="26066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b="1">
                <a:latin typeface="Source Sans Pro" pitchFamily="1" charset="0"/>
                <a:sym typeface="Source Sans Pro" pitchFamily="1" charset="0"/>
              </a:rPr>
              <a:t>Discover</a:t>
            </a:r>
          </a:p>
          <a:p>
            <a:pPr eaLnBrk="1" hangingPunct="1"/>
            <a:r>
              <a:rPr lang="en-US" altLang="en-US" sz="1800">
                <a:latin typeface="Source Sans Pro" pitchFamily="1" charset="0"/>
                <a:sym typeface="Source Sans Pro" pitchFamily="1" charset="0"/>
              </a:rPr>
              <a:t>Better understand your partners, users, and the challenges they face.</a:t>
            </a:r>
          </a:p>
        </p:txBody>
      </p:sp>
      <p:sp>
        <p:nvSpPr>
          <p:cNvPr id="142338" name="Shape 440"/>
          <p:cNvSpPr txBox="1">
            <a:spLocks noChangeArrowheads="1"/>
          </p:cNvSpPr>
          <p:nvPr/>
        </p:nvSpPr>
        <p:spPr bwMode="auto">
          <a:xfrm>
            <a:off x="3001963" y="3054350"/>
            <a:ext cx="29035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b="1">
                <a:latin typeface="Source Sans Pro" pitchFamily="1" charset="0"/>
                <a:sym typeface="Source Sans Pro" pitchFamily="1" charset="0"/>
              </a:rPr>
              <a:t>Brainstorm</a:t>
            </a:r>
          </a:p>
          <a:p>
            <a:pPr eaLnBrk="1" hangingPunct="1"/>
            <a:r>
              <a:rPr lang="en-US" altLang="en-US" sz="1800">
                <a:latin typeface="Source Sans Pro" pitchFamily="1" charset="0"/>
                <a:sym typeface="Source Sans Pro" pitchFamily="1" charset="0"/>
              </a:rPr>
              <a:t>Make sense of everything that you’ve heard, generate tons of ideas, develop a strategy.</a:t>
            </a:r>
          </a:p>
        </p:txBody>
      </p:sp>
      <p:sp>
        <p:nvSpPr>
          <p:cNvPr id="142339" name="Shape 441"/>
          <p:cNvSpPr txBox="1">
            <a:spLocks noChangeArrowheads="1"/>
          </p:cNvSpPr>
          <p:nvPr/>
        </p:nvSpPr>
        <p:spPr bwMode="auto">
          <a:xfrm>
            <a:off x="5905500" y="3054350"/>
            <a:ext cx="29051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b="1">
                <a:latin typeface="Source Sans Pro" pitchFamily="1" charset="0"/>
                <a:sym typeface="Source Sans Pro" pitchFamily="1" charset="0"/>
              </a:rPr>
              <a:t>Start building</a:t>
            </a:r>
          </a:p>
          <a:p>
            <a:pPr eaLnBrk="1" hangingPunct="1"/>
            <a:r>
              <a:rPr lang="en-US" altLang="en-US" sz="1800">
                <a:latin typeface="Source Sans Pro" pitchFamily="1" charset="0"/>
                <a:sym typeface="Source Sans Pro" pitchFamily="1" charset="0"/>
              </a:rPr>
              <a:t>Get to a prototyping, set metrics, and get it out into the wild! </a:t>
            </a:r>
          </a:p>
        </p:txBody>
      </p:sp>
      <p:pic>
        <p:nvPicPr>
          <p:cNvPr id="142340" name="Shape 44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1079500"/>
            <a:ext cx="444341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Shape 443"/>
          <p:cNvSpPr txBox="1">
            <a:spLocks noGrp="1"/>
          </p:cNvSpPr>
          <p:nvPr>
            <p:ph type="title"/>
          </p:nvPr>
        </p:nvSpPr>
        <p:spPr>
          <a:xfrm>
            <a:off x="311150" y="149225"/>
            <a:ext cx="8521700" cy="571500"/>
          </a:xfrm>
        </p:spPr>
        <p:txBody>
          <a:bodyPr anchor="t"/>
          <a:lstStyle/>
          <a:p>
            <a:pPr eaLnBrk="1" hangingPunct="1">
              <a:spcBef>
                <a:spcPct val="0"/>
              </a:spcBef>
              <a:buClr>
                <a:srgbClr val="399FD3"/>
              </a:buClr>
              <a:buFont typeface="Source Sans Pro" pitchFamily="1" charset="0"/>
              <a:buNone/>
            </a:pPr>
            <a:r>
              <a:rPr lang="en-US" altLang="en-US" sz="4800" b="1">
                <a:solidFill>
                  <a:srgbClr val="399FD3"/>
                </a:solidFill>
                <a:latin typeface="Source Sans Pro" pitchFamily="1" charset="0"/>
                <a:cs typeface="Arial" panose="020B0604020202020204" pitchFamily="34" charset="0"/>
                <a:sym typeface="Source Sans Pro" pitchFamily="1" charset="0"/>
              </a:rPr>
              <a:t>Get to “build”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hape 894"/>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Build your design team </a:t>
            </a:r>
          </a:p>
        </p:txBody>
      </p:sp>
      <p:sp>
        <p:nvSpPr>
          <p:cNvPr id="895" name="Shape 895"/>
          <p:cNvSpPr txBox="1">
            <a:spLocks noGrp="1"/>
          </p:cNvSpPr>
          <p:nvPr>
            <p:ph type="body" idx="1"/>
          </p:nvPr>
        </p:nvSpPr>
        <p:spPr>
          <a:xfrm>
            <a:off x="573088" y="971550"/>
            <a:ext cx="8229600" cy="3725863"/>
          </a:xfrm>
        </p:spPr>
        <p:txBody>
          <a:bodyPr>
            <a:noAutofit/>
          </a:bodyPr>
          <a:lstStyle/>
          <a:p>
            <a:pPr marL="457200" indent="-361950" eaLnBrk="1" hangingPunct="1">
              <a:lnSpc>
                <a:spcPct val="90000"/>
              </a:lnSpc>
              <a:spcBef>
                <a:spcPct val="0"/>
              </a:spcBef>
              <a:spcAft>
                <a:spcPct val="0"/>
              </a:spcAft>
              <a:buClr>
                <a:srgbClr val="262626"/>
              </a:buClr>
              <a:buFont typeface="Source Sans Pro" pitchFamily="1" charset="0"/>
              <a:buChar char="➔"/>
            </a:pPr>
            <a:r>
              <a:rPr lang="en-US" altLang="en-US" sz="2100" b="1">
                <a:solidFill>
                  <a:schemeClr val="tx1"/>
                </a:solidFill>
                <a:latin typeface="Source Sans Pro" pitchFamily="1" charset="0"/>
                <a:cs typeface="Arial" panose="020B0604020202020204" pitchFamily="34" charset="0"/>
                <a:sym typeface="Source Sans Pro" pitchFamily="1" charset="0"/>
              </a:rPr>
              <a:t>Engage a diverse group with 5-8 members. </a:t>
            </a:r>
          </a:p>
          <a:p>
            <a:pPr marL="914400" lvl="1" indent="-342900" eaLnBrk="1" hangingPunct="1">
              <a:lnSpc>
                <a:spcPct val="90000"/>
              </a:lnSpc>
              <a:spcBef>
                <a:spcPct val="0"/>
              </a:spcBef>
              <a:spcAft>
                <a:spcPct val="0"/>
              </a:spcAft>
              <a:buClr>
                <a:srgbClr val="262626"/>
              </a:buClr>
              <a:buFont typeface="Source Sans Pro" pitchFamily="1" charset="0"/>
              <a:buChar char="◆"/>
            </a:pPr>
            <a:r>
              <a:rPr lang="en-US" altLang="en-US" sz="1800">
                <a:solidFill>
                  <a:schemeClr val="tx1"/>
                </a:solidFill>
                <a:latin typeface="Source Sans Pro" pitchFamily="1" charset="0"/>
                <a:cs typeface="Arial" panose="020B0604020202020204" pitchFamily="34" charset="0"/>
                <a:sym typeface="Source Sans Pro" pitchFamily="1" charset="0"/>
              </a:rPr>
              <a:t>If the team is too small you may lose the benefits of a multidisciplinary team, but too large and it may be difficult to coordinate schedules </a:t>
            </a:r>
          </a:p>
          <a:p>
            <a:pPr marL="914400" lvl="1" indent="-342900" eaLnBrk="1" hangingPunct="1">
              <a:lnSpc>
                <a:spcPct val="90000"/>
              </a:lnSpc>
              <a:spcBef>
                <a:spcPct val="0"/>
              </a:spcBef>
              <a:spcAft>
                <a:spcPct val="0"/>
              </a:spcAft>
              <a:buClr>
                <a:srgbClr val="262626"/>
              </a:buClr>
              <a:buFont typeface="Source Sans Pro" pitchFamily="1" charset="0"/>
              <a:buChar char="◆"/>
            </a:pPr>
            <a:r>
              <a:rPr lang="en-US" altLang="en-US" sz="1800">
                <a:solidFill>
                  <a:schemeClr val="tx1"/>
                </a:solidFill>
                <a:latin typeface="Source Sans Pro" pitchFamily="1" charset="0"/>
                <a:cs typeface="Arial" panose="020B0604020202020204" pitchFamily="34" charset="0"/>
                <a:sym typeface="Source Sans Pro" pitchFamily="1" charset="0"/>
              </a:rPr>
              <a:t>Select people from different backgrounds or have different skill sets. You'll have a better chance of coming up with unexpected, innovative solutions.</a:t>
            </a:r>
          </a:p>
          <a:p>
            <a:pPr marL="457200" indent="-361950" eaLnBrk="1" hangingPunct="1">
              <a:lnSpc>
                <a:spcPct val="90000"/>
              </a:lnSpc>
              <a:spcBef>
                <a:spcPct val="0"/>
              </a:spcBef>
              <a:spcAft>
                <a:spcPct val="0"/>
              </a:spcAft>
              <a:buClr>
                <a:srgbClr val="262626"/>
              </a:buClr>
              <a:buFont typeface="Source Sans Pro" pitchFamily="1" charset="0"/>
              <a:buChar char="➔"/>
            </a:pPr>
            <a:r>
              <a:rPr lang="en-US" altLang="en-US" sz="2100" b="1">
                <a:solidFill>
                  <a:schemeClr val="tx1"/>
                </a:solidFill>
                <a:latin typeface="Source Sans Pro" pitchFamily="1" charset="0"/>
                <a:cs typeface="Arial" panose="020B0604020202020204" pitchFamily="34" charset="0"/>
                <a:sym typeface="Source Sans Pro" pitchFamily="1" charset="0"/>
              </a:rPr>
              <a:t>Include partners from</a:t>
            </a:r>
          </a:p>
          <a:p>
            <a:pPr marL="914400" lvl="1" indent="-342900" eaLnBrk="1" hangingPunct="1">
              <a:lnSpc>
                <a:spcPct val="90000"/>
              </a:lnSpc>
              <a:spcBef>
                <a:spcPct val="0"/>
              </a:spcBef>
              <a:spcAft>
                <a:spcPct val="0"/>
              </a:spcAft>
              <a:buClr>
                <a:srgbClr val="262626"/>
              </a:buClr>
              <a:buFont typeface="Source Sans Pro" pitchFamily="1" charset="0"/>
              <a:buChar char="◆"/>
            </a:pPr>
            <a:r>
              <a:rPr lang="en-US" altLang="en-US" sz="1800">
                <a:solidFill>
                  <a:schemeClr val="tx1"/>
                </a:solidFill>
                <a:latin typeface="Source Sans Pro" pitchFamily="1" charset="0"/>
                <a:cs typeface="Arial" panose="020B0604020202020204" pitchFamily="34" charset="0"/>
                <a:sym typeface="Source Sans Pro" pitchFamily="1" charset="0"/>
              </a:rPr>
              <a:t>Core partner organizations</a:t>
            </a:r>
          </a:p>
          <a:p>
            <a:pPr marL="914400" lvl="1" indent="-342900" eaLnBrk="1" hangingPunct="1">
              <a:lnSpc>
                <a:spcPct val="90000"/>
              </a:lnSpc>
              <a:spcBef>
                <a:spcPct val="0"/>
              </a:spcBef>
              <a:spcAft>
                <a:spcPct val="0"/>
              </a:spcAft>
              <a:buClr>
                <a:srgbClr val="262626"/>
              </a:buClr>
              <a:buFont typeface="Source Sans Pro" pitchFamily="1" charset="0"/>
              <a:buChar char="◆"/>
            </a:pPr>
            <a:r>
              <a:rPr lang="en-US" altLang="en-US" sz="1800">
                <a:solidFill>
                  <a:schemeClr val="tx1"/>
                </a:solidFill>
                <a:latin typeface="Source Sans Pro" pitchFamily="1" charset="0"/>
                <a:cs typeface="Arial" panose="020B0604020202020204" pitchFamily="34" charset="0"/>
                <a:sym typeface="Source Sans Pro" pitchFamily="1" charset="0"/>
              </a:rPr>
              <a:t>Stakeholders that “touch the customer”</a:t>
            </a:r>
          </a:p>
          <a:p>
            <a:pPr marL="914400" lvl="1" indent="-342900" eaLnBrk="1" hangingPunct="1">
              <a:lnSpc>
                <a:spcPct val="90000"/>
              </a:lnSpc>
              <a:spcBef>
                <a:spcPct val="0"/>
              </a:spcBef>
              <a:spcAft>
                <a:spcPct val="0"/>
              </a:spcAft>
              <a:buClr>
                <a:srgbClr val="262626"/>
              </a:buClr>
              <a:buFont typeface="Source Sans Pro" pitchFamily="1" charset="0"/>
              <a:buChar char="◆"/>
            </a:pPr>
            <a:r>
              <a:rPr lang="en-US" altLang="en-US" sz="1800">
                <a:solidFill>
                  <a:schemeClr val="tx1"/>
                </a:solidFill>
                <a:latin typeface="Source Sans Pro" pitchFamily="1" charset="0"/>
                <a:cs typeface="Arial" panose="020B0604020202020204" pitchFamily="34" charset="0"/>
                <a:sym typeface="Source Sans Pro" pitchFamily="1" charset="0"/>
              </a:rPr>
              <a:t>Front line staff</a:t>
            </a:r>
          </a:p>
          <a:p>
            <a:pPr marL="914400" lvl="1" indent="-342900" eaLnBrk="1" hangingPunct="1">
              <a:lnSpc>
                <a:spcPct val="90000"/>
              </a:lnSpc>
              <a:spcBef>
                <a:spcPct val="0"/>
              </a:spcBef>
              <a:spcAft>
                <a:spcPct val="0"/>
              </a:spcAft>
              <a:buClr>
                <a:srgbClr val="262626"/>
              </a:buClr>
              <a:buFont typeface="Source Sans Pro" pitchFamily="1" charset="0"/>
              <a:buChar char="◆"/>
            </a:pPr>
            <a:r>
              <a:rPr lang="en-US" altLang="en-US" sz="1800">
                <a:solidFill>
                  <a:schemeClr val="tx1"/>
                </a:solidFill>
                <a:latin typeface="Source Sans Pro" pitchFamily="1" charset="0"/>
                <a:cs typeface="Arial" panose="020B0604020202020204" pitchFamily="34" charset="0"/>
                <a:sym typeface="Source Sans Pro" pitchFamily="1" charset="0"/>
              </a:rPr>
              <a:t>Business services staff from various partners </a:t>
            </a:r>
          </a:p>
          <a:p>
            <a:pPr marL="914400" lvl="1" indent="-342900" eaLnBrk="1" hangingPunct="1">
              <a:lnSpc>
                <a:spcPct val="90000"/>
              </a:lnSpc>
              <a:spcBef>
                <a:spcPct val="0"/>
              </a:spcBef>
              <a:spcAft>
                <a:spcPct val="0"/>
              </a:spcAft>
              <a:buClr>
                <a:srgbClr val="262626"/>
              </a:buClr>
              <a:buSzPct val="117000"/>
              <a:buFont typeface="Source Sans Pro" pitchFamily="1" charset="0"/>
              <a:buChar char="◆"/>
            </a:pPr>
            <a:r>
              <a:rPr lang="en-US" altLang="en-US" sz="1800">
                <a:solidFill>
                  <a:schemeClr val="tx1"/>
                </a:solidFill>
                <a:latin typeface="Source Sans Pro" pitchFamily="1" charset="0"/>
                <a:cs typeface="Arial" panose="020B0604020202020204" pitchFamily="34" charset="0"/>
                <a:sym typeface="Source Sans Pro" pitchFamily="1" charset="0"/>
              </a:rPr>
              <a:t>Customers  </a:t>
            </a:r>
            <a:r>
              <a:rPr lang="en-US" altLang="en-US" sz="2100">
                <a:solidFill>
                  <a:schemeClr val="tx1"/>
                </a:solidFill>
                <a:latin typeface="Source Sans Pro" pitchFamily="1" charset="0"/>
                <a:cs typeface="Arial" panose="020B0604020202020204" pitchFamily="34" charset="0"/>
                <a:sym typeface="Source Sans Pro" pitchFamily="1" charset="0"/>
              </a:rPr>
              <a:t>  </a:t>
            </a:r>
          </a:p>
          <a:p>
            <a:pPr marL="457200" indent="-361950" eaLnBrk="1" hangingPunct="1">
              <a:lnSpc>
                <a:spcPct val="90000"/>
              </a:lnSpc>
              <a:spcBef>
                <a:spcPts val="1000"/>
              </a:spcBef>
              <a:spcAft>
                <a:spcPct val="0"/>
              </a:spcAft>
              <a:buClr>
                <a:srgbClr val="FFFFFF"/>
              </a:buClr>
              <a:buSzPct val="200000"/>
              <a:buFont typeface="Noto Sans Symbols" charset="0"/>
              <a:buNone/>
            </a:pPr>
            <a:endParaRPr lang="en-US" altLang="en-US" sz="1200" b="1">
              <a:solidFill>
                <a:schemeClr val="tx1"/>
              </a:solidFill>
              <a:latin typeface="Source Sans Pro" pitchFamily="1" charset="0"/>
              <a:cs typeface="Arial" panose="020B0604020202020204" pitchFamily="34" charset="0"/>
              <a:sym typeface="Source Sans Pro" pitchFamily="1" charset="0"/>
            </a:endParaRPr>
          </a:p>
          <a:p>
            <a:pPr marL="457200" indent="-361950" eaLnBrk="1" hangingPunct="1">
              <a:lnSpc>
                <a:spcPct val="90000"/>
              </a:lnSpc>
              <a:spcBef>
                <a:spcPts val="1000"/>
              </a:spcBef>
              <a:spcAft>
                <a:spcPct val="0"/>
              </a:spcAft>
              <a:buClr>
                <a:srgbClr val="FFFFFF"/>
              </a:buClr>
              <a:buSzPct val="200000"/>
              <a:buFont typeface="Noto Sans Symbols" charset="0"/>
              <a:buNone/>
            </a:pPr>
            <a:endParaRPr lang="en-US" altLang="en-US" sz="1200" b="1">
              <a:solidFill>
                <a:schemeClr val="tx1"/>
              </a:solidFill>
              <a:latin typeface="Source Sans Pro" pitchFamily="1" charset="0"/>
              <a:cs typeface="Arial" panose="020B0604020202020204" pitchFamily="34" charset="0"/>
              <a:sym typeface="Source Sans Pro" pitchFamily="1" charset="0"/>
            </a:endParaRPr>
          </a:p>
          <a:p>
            <a:pPr marL="457200" indent="-361950" eaLnBrk="1" hangingPunct="1">
              <a:spcBef>
                <a:spcPct val="0"/>
              </a:spcBef>
              <a:buFont typeface="Source Sans Pro" pitchFamily="1" charset="0"/>
              <a:buNone/>
            </a:pPr>
            <a:endParaRPr lang="en-US" altLang="en-US" sz="1200">
              <a:solidFill>
                <a:schemeClr val="tx1"/>
              </a:solidFill>
              <a:latin typeface="Source Sans Pro" pitchFamily="1" charset="0"/>
              <a:cs typeface="Arial" panose="020B0604020202020204" pitchFamily="34" charset="0"/>
              <a:sym typeface="Source Sans Pro" pitchFamily="1"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hape 913"/>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Workload </a:t>
            </a:r>
          </a:p>
        </p:txBody>
      </p:sp>
      <p:sp>
        <p:nvSpPr>
          <p:cNvPr id="914" name="Shape 914"/>
          <p:cNvSpPr txBox="1">
            <a:spLocks noGrp="1"/>
          </p:cNvSpPr>
          <p:nvPr>
            <p:ph type="body" idx="1"/>
          </p:nvPr>
        </p:nvSpPr>
        <p:spPr>
          <a:xfrm>
            <a:off x="627063" y="985838"/>
            <a:ext cx="7656512" cy="3725862"/>
          </a:xfrm>
        </p:spPr>
        <p:txBody>
          <a:bodyPr>
            <a:noAutofit/>
          </a:bodyPr>
          <a:lstStyle/>
          <a:p>
            <a:pPr marL="685800" indent="-457200" eaLnBrk="1" fontAlgn="auto" hangingPunct="1">
              <a:buSzPct val="100000"/>
              <a:buFont typeface="Source Sans Pro"/>
              <a:buChar char="➔"/>
              <a:defRPr/>
            </a:pPr>
            <a:r>
              <a:rPr lang="en" sz="2400" dirty="0">
                <a:latin typeface="Source Sans Pro"/>
                <a:ea typeface="Source Sans Pro"/>
                <a:cs typeface="Source Sans Pro"/>
                <a:sym typeface="Source Sans Pro"/>
              </a:rPr>
              <a:t>This is a self paced, online course</a:t>
            </a:r>
            <a:endParaRPr lang="en-US" sz="2400" dirty="0">
              <a:latin typeface="Source Sans Pro"/>
              <a:ea typeface="Source Sans Pro"/>
              <a:cs typeface="Source Sans Pro"/>
              <a:sym typeface="Source Sans Pro"/>
            </a:endParaRPr>
          </a:p>
          <a:p>
            <a:pPr marL="685800" indent="-457200" eaLnBrk="1" fontAlgn="auto" hangingPunct="1">
              <a:buSzPct val="100000"/>
              <a:buFont typeface="Source Sans Pro"/>
              <a:buChar char="➔"/>
              <a:defRPr/>
            </a:pPr>
            <a:r>
              <a:rPr lang="en" sz="2400" dirty="0">
                <a:latin typeface="Source Sans Pro"/>
                <a:ea typeface="Source Sans Pro"/>
                <a:cs typeface="Source Sans Pro"/>
                <a:sym typeface="Source Sans Pro"/>
              </a:rPr>
              <a:t>Reserve at least 5 hours each week for</a:t>
            </a:r>
          </a:p>
          <a:p>
            <a:pPr marL="914400" lvl="1" indent="-228600" eaLnBrk="1" fontAlgn="auto" hangingPunct="1">
              <a:buSzPct val="100000"/>
              <a:buFont typeface="Source Sans Pro"/>
              <a:buChar char="◆"/>
              <a:defRPr/>
            </a:pPr>
            <a:r>
              <a:rPr lang="en" sz="2400" dirty="0">
                <a:latin typeface="Source Sans Pro"/>
                <a:ea typeface="Source Sans Pro"/>
                <a:cs typeface="Source Sans Pro"/>
                <a:sym typeface="Source Sans Pro"/>
              </a:rPr>
              <a:t>1-2 hours of individual work</a:t>
            </a:r>
          </a:p>
          <a:p>
            <a:pPr marL="914400" lvl="1" indent="-228600" eaLnBrk="1" fontAlgn="auto" hangingPunct="1">
              <a:buSzPct val="100000"/>
              <a:buFont typeface="Source Sans Pro"/>
              <a:buChar char="◆"/>
              <a:defRPr/>
            </a:pPr>
            <a:r>
              <a:rPr lang="en" sz="2400" dirty="0">
                <a:latin typeface="Source Sans Pro"/>
                <a:ea typeface="Source Sans Pro"/>
                <a:cs typeface="Source Sans Pro"/>
                <a:sym typeface="Source Sans Pro"/>
              </a:rPr>
              <a:t>2-3 hours of in-person (or Skype) group work </a:t>
            </a:r>
          </a:p>
          <a:p>
            <a:pPr marL="0" indent="0" eaLnBrk="1" fontAlgn="auto" hangingPunct="1">
              <a:buSzPct val="100000"/>
              <a:buFont typeface="Source Sans Pro"/>
              <a:buNone/>
              <a:defRPr/>
            </a:pPr>
            <a:endParaRPr sz="2400" dirty="0">
              <a:latin typeface="Source Sans Pro"/>
              <a:ea typeface="Source Sans Pro"/>
              <a:cs typeface="Source Sans Pro"/>
              <a:sym typeface="Source Sans Pr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hape 944"/>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How to register</a:t>
            </a:r>
          </a:p>
        </p:txBody>
      </p:sp>
      <p:sp>
        <p:nvSpPr>
          <p:cNvPr id="945" name="Shape 945"/>
          <p:cNvSpPr txBox="1">
            <a:spLocks noGrp="1"/>
          </p:cNvSpPr>
          <p:nvPr>
            <p:ph type="body" idx="1"/>
          </p:nvPr>
        </p:nvSpPr>
        <p:spPr>
          <a:xfrm>
            <a:off x="744538" y="1108075"/>
            <a:ext cx="7654925" cy="2489200"/>
          </a:xfrm>
        </p:spPr>
        <p:txBody>
          <a:bodyPr>
            <a:noAutofit/>
          </a:bodyPr>
          <a:lstStyle/>
          <a:p>
            <a:pPr marL="457200" indent="-381000" eaLnBrk="1" hangingPunct="1">
              <a:spcBef>
                <a:spcPct val="0"/>
              </a:spcBef>
              <a:buFont typeface="Source Sans Pro" pitchFamily="1" charset="0"/>
              <a:buChar char="➔"/>
            </a:pPr>
            <a:r>
              <a:rPr lang="en-US" altLang="en-US" sz="2400">
                <a:latin typeface="Source Sans Pro" pitchFamily="1" charset="0"/>
                <a:cs typeface="Arial" panose="020B0604020202020204" pitchFamily="34" charset="0"/>
                <a:sym typeface="Source Sans Pro" pitchFamily="1" charset="0"/>
              </a:rPr>
              <a:t>You’ll receive an email with a link to register your team after this webinar </a:t>
            </a:r>
          </a:p>
          <a:p>
            <a:pPr marL="914400" lvl="1" indent="-355600" eaLnBrk="1" hangingPunct="1">
              <a:spcBef>
                <a:spcPct val="0"/>
              </a:spcBef>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Team Lead, Alternate Lead, and 4-6 others</a:t>
            </a:r>
          </a:p>
          <a:p>
            <a:pPr marL="457200" indent="-381000" eaLnBrk="1" hangingPunct="1">
              <a:spcBef>
                <a:spcPct val="0"/>
              </a:spcBef>
              <a:buFont typeface="Source Sans Pro" pitchFamily="1" charset="0"/>
              <a:buChar char="➔"/>
            </a:pPr>
            <a:r>
              <a:rPr lang="en-US" altLang="en-US" sz="2400">
                <a:latin typeface="Source Sans Pro" pitchFamily="1" charset="0"/>
                <a:cs typeface="Arial" panose="020B0604020202020204" pitchFamily="34" charset="0"/>
                <a:sym typeface="Source Sans Pro" pitchFamily="1" charset="0"/>
              </a:rPr>
              <a:t>Register your team: </a:t>
            </a:r>
            <a:r>
              <a:rPr lang="en-US" altLang="en-US" sz="2400" u="sng">
                <a:solidFill>
                  <a:schemeClr val="hlink"/>
                </a:solidFill>
                <a:latin typeface="Source Sans Pro" pitchFamily="1" charset="0"/>
                <a:cs typeface="Arial" panose="020B0604020202020204" pitchFamily="34" charset="0"/>
                <a:sym typeface="Source Sans Pro" pitchFamily="1" charset="0"/>
                <a:hlinkClick r:id="rId3"/>
              </a:rPr>
              <a:t>http://bit.ly/customerdesign4</a:t>
            </a:r>
            <a:r>
              <a:rPr lang="en-US" altLang="en-US" sz="2400">
                <a:latin typeface="Source Sans Pro" pitchFamily="1" charset="0"/>
                <a:cs typeface="Arial" panose="020B0604020202020204" pitchFamily="34" charset="0"/>
                <a:sym typeface="Source Sans Pro" pitchFamily="1" charset="0"/>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hape 927"/>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Your support team</a:t>
            </a:r>
          </a:p>
        </p:txBody>
      </p:sp>
      <p:pic>
        <p:nvPicPr>
          <p:cNvPr id="928" name="Shape 928"/>
          <p:cNvPicPr preferRelativeResize="0"/>
          <p:nvPr/>
        </p:nvPicPr>
        <p:blipFill>
          <a:blip r:embed="rId3">
            <a:alphaModFix/>
          </a:blip>
          <a:stretch>
            <a:fillRect/>
          </a:stretch>
        </p:blipFill>
        <p:spPr>
          <a:xfrm>
            <a:off x="6589767" y="1357125"/>
            <a:ext cx="1476000" cy="1562400"/>
          </a:xfrm>
          <a:prstGeom prst="ellipse">
            <a:avLst/>
          </a:prstGeom>
          <a:noFill/>
          <a:ln>
            <a:noFill/>
          </a:ln>
        </p:spPr>
      </p:pic>
      <p:sp>
        <p:nvSpPr>
          <p:cNvPr id="146435" name="Shape 929"/>
          <p:cNvSpPr txBox="1">
            <a:spLocks noChangeArrowheads="1"/>
          </p:cNvSpPr>
          <p:nvPr/>
        </p:nvSpPr>
        <p:spPr bwMode="auto">
          <a:xfrm>
            <a:off x="5824538" y="3063875"/>
            <a:ext cx="321786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500"/>
              </a:spcAft>
            </a:pPr>
            <a:r>
              <a:rPr lang="en-US" altLang="en-US" sz="1800" b="1">
                <a:latin typeface="Source Sans Pro" pitchFamily="1" charset="0"/>
                <a:sym typeface="Source Sans Pro" pitchFamily="1" charset="0"/>
              </a:rPr>
              <a:t>Code for America</a:t>
            </a:r>
          </a:p>
          <a:p>
            <a:pPr algn="ctr" eaLnBrk="1" hangingPunct="1">
              <a:spcAft>
                <a:spcPts val="500"/>
              </a:spcAft>
              <a:buClr>
                <a:srgbClr val="000000"/>
              </a:buClr>
              <a:buSzPct val="61000"/>
              <a:buFont typeface="Arial" panose="020B0604020202020204" pitchFamily="34" charset="0"/>
              <a:buNone/>
            </a:pPr>
            <a:r>
              <a:rPr lang="en-US" altLang="en-US" sz="1800">
                <a:latin typeface="Source Sans Pro" pitchFamily="1" charset="0"/>
                <a:sym typeface="Source Sans Pro" pitchFamily="1" charset="0"/>
              </a:rPr>
              <a:t>Caitlin Docker</a:t>
            </a:r>
          </a:p>
          <a:p>
            <a:pPr algn="ctr" eaLnBrk="1" hangingPunct="1">
              <a:spcAft>
                <a:spcPts val="500"/>
              </a:spcAft>
            </a:pPr>
            <a:endParaRPr lang="en-US" altLang="en-US" sz="1800" b="1">
              <a:latin typeface="Source Sans Pro" pitchFamily="1" charset="0"/>
              <a:sym typeface="Source Sans Pro" pitchFamily="1" charset="0"/>
            </a:endParaRPr>
          </a:p>
        </p:txBody>
      </p:sp>
      <p:pic>
        <p:nvPicPr>
          <p:cNvPr id="930" name="Shape 930"/>
          <p:cNvPicPr preferRelativeResize="0"/>
          <p:nvPr/>
        </p:nvPicPr>
        <p:blipFill rotWithShape="1">
          <a:blip r:embed="rId4">
            <a:alphaModFix/>
          </a:blip>
          <a:srcRect r="2846" b="2123"/>
          <a:stretch/>
        </p:blipFill>
        <p:spPr>
          <a:xfrm>
            <a:off x="611575" y="1357125"/>
            <a:ext cx="1583400" cy="1562400"/>
          </a:xfrm>
          <a:prstGeom prst="ellipse">
            <a:avLst/>
          </a:prstGeom>
          <a:noFill/>
          <a:ln>
            <a:noFill/>
          </a:ln>
        </p:spPr>
      </p:pic>
      <p:sp>
        <p:nvSpPr>
          <p:cNvPr id="146437" name="Shape 931"/>
          <p:cNvSpPr txBox="1">
            <a:spLocks noChangeArrowheads="1"/>
          </p:cNvSpPr>
          <p:nvPr/>
        </p:nvSpPr>
        <p:spPr bwMode="auto">
          <a:xfrm>
            <a:off x="2963863" y="3052763"/>
            <a:ext cx="32162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500"/>
              </a:spcAft>
              <a:buClr>
                <a:srgbClr val="000000"/>
              </a:buClr>
              <a:buSzPct val="61000"/>
              <a:buFont typeface="Arial" panose="020B0604020202020204" pitchFamily="34" charset="0"/>
              <a:buNone/>
            </a:pPr>
            <a:r>
              <a:rPr lang="en-US" altLang="en-US" sz="1800" b="1">
                <a:latin typeface="Source Sans Pro" pitchFamily="1" charset="0"/>
                <a:sym typeface="Source Sans Pro" pitchFamily="1" charset="0"/>
              </a:rPr>
              <a:t>HIP</a:t>
            </a:r>
          </a:p>
          <a:p>
            <a:pPr algn="ctr" eaLnBrk="1" hangingPunct="1">
              <a:spcAft>
                <a:spcPts val="500"/>
              </a:spcAft>
              <a:buClr>
                <a:srgbClr val="000000"/>
              </a:buClr>
              <a:buSzPct val="61000"/>
              <a:buFont typeface="Arial" panose="020B0604020202020204" pitchFamily="34" charset="0"/>
              <a:buNone/>
            </a:pPr>
            <a:r>
              <a:rPr lang="en-US" altLang="en-US" sz="1800">
                <a:latin typeface="Source Sans Pro" pitchFamily="1" charset="0"/>
                <a:sym typeface="Source Sans Pro" pitchFamily="1" charset="0"/>
              </a:rPr>
              <a:t>A great bunch of coaches!</a:t>
            </a:r>
          </a:p>
          <a:p>
            <a:pPr algn="ctr" eaLnBrk="1" hangingPunct="1">
              <a:spcAft>
                <a:spcPts val="500"/>
              </a:spcAft>
            </a:pPr>
            <a:endParaRPr lang="en-US" altLang="en-US" sz="1800" b="1">
              <a:latin typeface="Source Sans Pro" pitchFamily="1" charset="0"/>
              <a:sym typeface="Source Sans Pro" pitchFamily="1" charset="0"/>
            </a:endParaRPr>
          </a:p>
        </p:txBody>
      </p:sp>
      <p:sp>
        <p:nvSpPr>
          <p:cNvPr id="146438" name="Shape 932"/>
          <p:cNvSpPr txBox="1">
            <a:spLocks noChangeArrowheads="1"/>
          </p:cNvSpPr>
          <p:nvPr/>
        </p:nvSpPr>
        <p:spPr bwMode="auto">
          <a:xfrm>
            <a:off x="-130175" y="3032125"/>
            <a:ext cx="32178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Aft>
                <a:spcPts val="500"/>
              </a:spcAft>
            </a:pPr>
            <a:r>
              <a:rPr lang="en-US" altLang="en-US" sz="1800" b="1">
                <a:latin typeface="Source Sans Pro" pitchFamily="1" charset="0"/>
                <a:sym typeface="Source Sans Pro" pitchFamily="1" charset="0"/>
              </a:rPr>
              <a:t>Department of Labor</a:t>
            </a:r>
          </a:p>
          <a:p>
            <a:pPr algn="ctr" eaLnBrk="1" hangingPunct="1">
              <a:spcAft>
                <a:spcPts val="500"/>
              </a:spcAft>
            </a:pPr>
            <a:r>
              <a:rPr lang="en-US" altLang="en-US" sz="1800">
                <a:latin typeface="Source Sans Pro" pitchFamily="1" charset="0"/>
                <a:sym typeface="Source Sans Pro" pitchFamily="1" charset="0"/>
              </a:rPr>
              <a:t>Virginia Hamilton</a:t>
            </a:r>
          </a:p>
          <a:p>
            <a:pPr algn="ctr" eaLnBrk="1" hangingPunct="1">
              <a:spcAft>
                <a:spcPts val="500"/>
              </a:spcAft>
            </a:pPr>
            <a:endParaRPr lang="en-US" altLang="en-US" sz="1800" b="1">
              <a:latin typeface="Source Sans Pro" pitchFamily="1" charset="0"/>
              <a:sym typeface="Source Sans Pro" pitchFamily="1" charset="0"/>
            </a:endParaRPr>
          </a:p>
        </p:txBody>
      </p:sp>
      <p:pic>
        <p:nvPicPr>
          <p:cNvPr id="146439" name="Shape 93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0088" y="1168400"/>
            <a:ext cx="2300287"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hape 906"/>
          <p:cNvSpPr txBox="1">
            <a:spLocks noGrp="1"/>
          </p:cNvSpPr>
          <p:nvPr>
            <p:ph type="title"/>
          </p:nvPr>
        </p:nvSpPr>
        <p:spPr>
          <a:xfrm>
            <a:off x="457200" y="-58738"/>
            <a:ext cx="8229600" cy="857251"/>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Coaching Support</a:t>
            </a:r>
            <a:endParaRPr lang="en-US" altLang="en-US" sz="3600">
              <a:solidFill>
                <a:srgbClr val="399FD3"/>
              </a:solidFill>
              <a:latin typeface="Source Sans Pro" pitchFamily="1" charset="0"/>
              <a:cs typeface="Arial" panose="020B0604020202020204" pitchFamily="34" charset="0"/>
              <a:sym typeface="Source Sans Pro" pitchFamily="1" charset="0"/>
            </a:endParaRPr>
          </a:p>
        </p:txBody>
      </p:sp>
      <p:sp>
        <p:nvSpPr>
          <p:cNvPr id="147458" name="Shape 907"/>
          <p:cNvSpPr txBox="1">
            <a:spLocks noChangeArrowheads="1"/>
          </p:cNvSpPr>
          <p:nvPr/>
        </p:nvSpPr>
        <p:spPr bwMode="auto">
          <a:xfrm>
            <a:off x="358775" y="4200525"/>
            <a:ext cx="8328025" cy="72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908" name="Shape 908"/>
          <p:cNvSpPr txBox="1">
            <a:spLocks noGrp="1"/>
          </p:cNvSpPr>
          <p:nvPr>
            <p:ph type="body" idx="1"/>
          </p:nvPr>
        </p:nvSpPr>
        <p:spPr>
          <a:xfrm>
            <a:off x="738188" y="960438"/>
            <a:ext cx="8064500" cy="4208462"/>
          </a:xfrm>
        </p:spPr>
        <p:txBody>
          <a:bodyPr>
            <a:noAutofit/>
          </a:bodyPr>
          <a:lstStyle/>
          <a:p>
            <a:pPr marL="0" indent="0" eaLnBrk="1" hangingPunct="1">
              <a:spcBef>
                <a:spcPct val="0"/>
              </a:spcBef>
              <a:buFont typeface="Source Sans Pro" pitchFamily="1" charset="0"/>
              <a:buNone/>
            </a:pPr>
            <a:r>
              <a:rPr lang="en-US" altLang="en-US" sz="2000" b="1">
                <a:latin typeface="Source Sans Pro" pitchFamily="1" charset="0"/>
                <a:cs typeface="Arial" panose="020B0604020202020204" pitchFamily="34" charset="0"/>
                <a:sym typeface="Source Sans Pro" pitchFamily="1" charset="0"/>
              </a:rPr>
              <a:t>Weekly communication with experienced user researchers and coaches</a:t>
            </a:r>
            <a:endParaRPr lang="en-US" altLang="en-US" sz="2000">
              <a:latin typeface="Source Sans Pro" pitchFamily="1" charset="0"/>
              <a:cs typeface="Arial" panose="020B0604020202020204" pitchFamily="34" charset="0"/>
              <a:sym typeface="Source Sans Pro" pitchFamily="1" charset="0"/>
            </a:endParaRPr>
          </a:p>
          <a:p>
            <a:pPr marL="0" indent="0" eaLnBrk="1" hangingPunct="1">
              <a:spcBef>
                <a:spcPct val="0"/>
              </a:spcBef>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Tips on how to facilitate meetings</a:t>
            </a:r>
          </a:p>
          <a:p>
            <a:pPr marL="0" indent="0" eaLnBrk="1" hangingPunct="1">
              <a:spcBef>
                <a:spcPct val="0"/>
              </a:spcBef>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Ideas on how to narrow your “how might we” challenge</a:t>
            </a:r>
          </a:p>
          <a:p>
            <a:pPr marL="0" indent="0" eaLnBrk="1" hangingPunct="1">
              <a:spcBef>
                <a:spcPct val="0"/>
              </a:spcBef>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Support communicating with your partners</a:t>
            </a:r>
          </a:p>
          <a:p>
            <a:pPr marL="0" indent="0" eaLnBrk="1" hangingPunct="1">
              <a:spcBef>
                <a:spcPct val="0"/>
              </a:spcBef>
              <a:buFont typeface="Source Sans Pro" pitchFamily="1" charset="0"/>
              <a:buChar char="➔"/>
            </a:pPr>
            <a:r>
              <a:rPr lang="en-US" altLang="en-US" sz="2000">
                <a:latin typeface="Source Sans Pro" pitchFamily="1" charset="0"/>
                <a:cs typeface="Arial" panose="020B0604020202020204" pitchFamily="34" charset="0"/>
                <a:sym typeface="Source Sans Pro" pitchFamily="1" charset="0"/>
              </a:rPr>
              <a:t>Sharing information with other teams and the field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hape 547"/>
          <p:cNvSpPr txBox="1">
            <a:spLocks noGrp="1"/>
          </p:cNvSpPr>
          <p:nvPr>
            <p:ph type="subTitle" idx="4294967295"/>
          </p:nvPr>
        </p:nvSpPr>
        <p:spPr>
          <a:xfrm>
            <a:off x="685800" y="1239838"/>
            <a:ext cx="7772400" cy="2176462"/>
          </a:xfrm>
        </p:spPr>
        <p:txBody>
          <a:bodyPr/>
          <a:lstStyle/>
          <a:p>
            <a:pPr marL="0" indent="0" eaLnBrk="1" hangingPunct="1">
              <a:buFont typeface="Source Sans Pro" pitchFamily="1" charset="0"/>
              <a:buNone/>
            </a:pPr>
            <a:r>
              <a:rPr lang="en-US" altLang="en-US" sz="6000">
                <a:solidFill>
                  <a:srgbClr val="399FD3"/>
                </a:solidFill>
                <a:latin typeface="Source Sans Pro" pitchFamily="1" charset="0"/>
                <a:cs typeface="Arial" panose="020B0604020202020204" pitchFamily="34" charset="0"/>
                <a:sym typeface="Source Sans Pro" pitchFamily="1" charset="0"/>
              </a:rPr>
              <a:t>WIOA regs mention customer </a:t>
            </a:r>
            <a:r>
              <a:rPr lang="en-US" altLang="en-US" sz="6000" b="1">
                <a:solidFill>
                  <a:srgbClr val="399FD3"/>
                </a:solidFill>
                <a:latin typeface="Source Sans Pro" pitchFamily="1" charset="0"/>
                <a:cs typeface="Arial" panose="020B0604020202020204" pitchFamily="34" charset="0"/>
                <a:sym typeface="Source Sans Pro" pitchFamily="1" charset="0"/>
              </a:rPr>
              <a:t>140+ times</a:t>
            </a:r>
            <a:r>
              <a:rPr lang="en-US" altLang="en-US" sz="6000">
                <a:solidFill>
                  <a:srgbClr val="399FD3"/>
                </a:solidFill>
                <a:latin typeface="Source Sans Pro" pitchFamily="1" charset="0"/>
                <a:cs typeface="Arial" panose="020B0604020202020204" pitchFamily="34" charset="0"/>
                <a:sym typeface="Source Sans Pro" pitchFamily="1" charset="0"/>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hape 919"/>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Suggested supplies</a:t>
            </a:r>
          </a:p>
        </p:txBody>
      </p:sp>
      <p:sp>
        <p:nvSpPr>
          <p:cNvPr id="920" name="Shape 920"/>
          <p:cNvSpPr txBox="1">
            <a:spLocks noGrp="1"/>
          </p:cNvSpPr>
          <p:nvPr>
            <p:ph type="body" idx="1"/>
          </p:nvPr>
        </p:nvSpPr>
        <p:spPr>
          <a:xfrm>
            <a:off x="696913" y="1198563"/>
            <a:ext cx="4348162" cy="3725862"/>
          </a:xfrm>
        </p:spPr>
        <p:txBody>
          <a:bodyPr>
            <a:noAutofit/>
          </a:bodyPr>
          <a:lstStyle/>
          <a:p>
            <a:pPr marL="457200" indent="-355600" eaLnBrk="1" fontAlgn="auto" hangingPunct="1">
              <a:spcAft>
                <a:spcPts val="0"/>
              </a:spcAft>
              <a:buClr>
                <a:schemeClr val="dk1"/>
              </a:buClr>
              <a:buSzPct val="100000"/>
              <a:buFont typeface="Arial"/>
              <a:buChar char="●"/>
              <a:defRPr/>
            </a:pPr>
            <a:r>
              <a:rPr lang="en" sz="2000" dirty="0">
                <a:solidFill>
                  <a:schemeClr val="dk1"/>
                </a:solidFill>
                <a:latin typeface="Source Sans Pro"/>
                <a:ea typeface="Source Sans Pro"/>
                <a:cs typeface="Source Sans Pro"/>
                <a:sym typeface="Source Sans Pro"/>
              </a:rPr>
              <a:t>Post-it notes or scrap paper cut into squares</a:t>
            </a:r>
          </a:p>
          <a:p>
            <a:pPr marL="457200" indent="-355600" eaLnBrk="1" fontAlgn="auto" hangingPunct="1">
              <a:spcAft>
                <a:spcPts val="0"/>
              </a:spcAft>
              <a:buClr>
                <a:schemeClr val="dk1"/>
              </a:buClr>
              <a:buSzPct val="100000"/>
              <a:buFont typeface="Arial"/>
              <a:buChar char="●"/>
              <a:defRPr/>
            </a:pPr>
            <a:r>
              <a:rPr lang="en" sz="2000" dirty="0">
                <a:solidFill>
                  <a:schemeClr val="dk1"/>
                </a:solidFill>
                <a:latin typeface="Source Sans Pro"/>
                <a:ea typeface="Source Sans Pro"/>
                <a:cs typeface="Source Sans Pro"/>
                <a:sym typeface="Source Sans Pro"/>
              </a:rPr>
              <a:t>Pens, pencils, markers, paper, tape</a:t>
            </a:r>
          </a:p>
          <a:p>
            <a:pPr marL="457200" indent="-355600" eaLnBrk="1" fontAlgn="auto" hangingPunct="1">
              <a:spcAft>
                <a:spcPts val="0"/>
              </a:spcAft>
              <a:buClr>
                <a:schemeClr val="dk1"/>
              </a:buClr>
              <a:buSzPct val="100000"/>
              <a:buFont typeface="Arial"/>
              <a:buChar char="●"/>
              <a:defRPr/>
            </a:pPr>
            <a:r>
              <a:rPr lang="en" sz="2000" dirty="0">
                <a:solidFill>
                  <a:schemeClr val="dk1"/>
                </a:solidFill>
                <a:latin typeface="Source Sans Pro"/>
                <a:ea typeface="Source Sans Pro"/>
                <a:cs typeface="Source Sans Pro"/>
                <a:sym typeface="Source Sans Pro"/>
              </a:rPr>
              <a:t>Prototyping supplies</a:t>
            </a:r>
          </a:p>
          <a:p>
            <a:pPr marL="457200" indent="-355600" eaLnBrk="1" fontAlgn="auto" hangingPunct="1">
              <a:spcAft>
                <a:spcPts val="0"/>
              </a:spcAft>
              <a:buClr>
                <a:schemeClr val="dk1"/>
              </a:buClr>
              <a:buSzPct val="100000"/>
              <a:buFont typeface="Arial"/>
              <a:buChar char="●"/>
              <a:defRPr/>
            </a:pPr>
            <a:r>
              <a:rPr lang="en" sz="2000" dirty="0">
                <a:solidFill>
                  <a:schemeClr val="dk1"/>
                </a:solidFill>
                <a:latin typeface="Source Sans Pro"/>
                <a:ea typeface="Source Sans Pro"/>
                <a:cs typeface="Source Sans Pro"/>
                <a:sym typeface="Source Sans Pro"/>
              </a:rPr>
              <a:t>Mobile phones or a camera to document your work </a:t>
            </a:r>
          </a:p>
          <a:p>
            <a:pPr marL="0" indent="0" eaLnBrk="1" fontAlgn="auto" hangingPunct="1">
              <a:spcAft>
                <a:spcPts val="0"/>
              </a:spcAft>
              <a:buSzPct val="100000"/>
              <a:buFont typeface="Source Sans Pro"/>
              <a:buNone/>
              <a:defRPr/>
            </a:pPr>
            <a:endParaRPr sz="3000" dirty="0">
              <a:latin typeface="Source Sans Pro"/>
              <a:ea typeface="Source Sans Pro"/>
              <a:cs typeface="Source Sans Pro"/>
              <a:sym typeface="Source Sans Pro"/>
            </a:endParaRPr>
          </a:p>
        </p:txBody>
      </p:sp>
      <p:pic>
        <p:nvPicPr>
          <p:cNvPr id="148483" name="Shape 92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925" y="1258888"/>
            <a:ext cx="326548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Shape 922"/>
          <p:cNvSpPr txBox="1">
            <a:spLocks noChangeArrowheads="1"/>
          </p:cNvSpPr>
          <p:nvPr/>
        </p:nvSpPr>
        <p:spPr bwMode="auto">
          <a:xfrm>
            <a:off x="5572125" y="2951163"/>
            <a:ext cx="32972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80000"/>
              </a:lnSpc>
              <a:spcBef>
                <a:spcPts val="400"/>
              </a:spcBef>
            </a:pPr>
            <a:r>
              <a:rPr lang="en-US" altLang="en-US" i="1">
                <a:latin typeface="Calibri" panose="020F0502020204030204" pitchFamily="34" charset="0"/>
                <a:cs typeface="Calibri" panose="020F0502020204030204" pitchFamily="34" charset="0"/>
                <a:sym typeface="Calibri" panose="020F0502020204030204" pitchFamily="34" charset="0"/>
              </a:rPr>
              <a:t>Prototyping supplies: trains, toy soldiers, hardhats, mickey mouse, cardboard boxes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hape 950"/>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endParaRPr lang="en-US" altLang="en-US" sz="3600" b="1">
              <a:solidFill>
                <a:srgbClr val="399FD3"/>
              </a:solidFill>
              <a:latin typeface="Source Sans Pro" pitchFamily="1" charset="0"/>
              <a:cs typeface="Arial" panose="020B0604020202020204" pitchFamily="34" charset="0"/>
              <a:sym typeface="Source Sans Pro" pitchFamily="1" charset="0"/>
            </a:endParaRPr>
          </a:p>
        </p:txBody>
      </p:sp>
      <p:sp>
        <p:nvSpPr>
          <p:cNvPr id="149506" name="Shape 951"/>
          <p:cNvSpPr txBox="1">
            <a:spLocks noGrp="1"/>
          </p:cNvSpPr>
          <p:nvPr>
            <p:ph type="body" idx="1"/>
          </p:nvPr>
        </p:nvSpPr>
        <p:spPr>
          <a:xfrm>
            <a:off x="1030288" y="971550"/>
            <a:ext cx="7656512" cy="3725863"/>
          </a:xfrm>
        </p:spPr>
        <p:txBody>
          <a:bodyPr/>
          <a:lstStyle/>
          <a:p>
            <a:pPr marL="0" indent="0" eaLnBrk="1" hangingPunct="1">
              <a:spcBef>
                <a:spcPct val="0"/>
              </a:spcBef>
              <a:buFont typeface="Source Sans Pro" pitchFamily="1" charset="0"/>
              <a:buNone/>
            </a:pPr>
            <a:endParaRPr lang="en-US" altLang="en-US" sz="3000">
              <a:latin typeface="Source Sans Pro" pitchFamily="1" charset="0"/>
              <a:cs typeface="Arial" panose="020B0604020202020204" pitchFamily="34" charset="0"/>
              <a:sym typeface="Source Sans Pro" pitchFamily="1" charset="0"/>
            </a:endParaRPr>
          </a:p>
        </p:txBody>
      </p:sp>
      <p:pic>
        <p:nvPicPr>
          <p:cNvPr id="149507" name="Shape 952" descr="Why is this relevant.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hape 957"/>
          <p:cNvSpPr txBox="1">
            <a:spLocks noGrp="1"/>
          </p:cNvSpPr>
          <p:nvPr>
            <p:ph type="ctrTitle"/>
          </p:nvPr>
        </p:nvSpPr>
        <p:spPr>
          <a:xfrm>
            <a:off x="685800" y="1692275"/>
            <a:ext cx="7772400" cy="1362075"/>
          </a:xfrm>
        </p:spPr>
        <p:txBody>
          <a:bodyPr/>
          <a:lstStyle/>
          <a:p>
            <a:pPr eaLnBrk="1" hangingPunct="1">
              <a:spcBef>
                <a:spcPct val="0"/>
              </a:spcBef>
              <a:buSzTx/>
              <a:buFont typeface="Source Sans Pro" pitchFamily="1" charset="0"/>
              <a:buNone/>
            </a:pPr>
            <a:r>
              <a:rPr lang="en-US" altLang="en-US" b="1">
                <a:latin typeface="Source Sans Pro" pitchFamily="1" charset="0"/>
                <a:cs typeface="Arial" panose="020B0604020202020204" pitchFamily="34" charset="0"/>
                <a:sym typeface="Source Sans Pro" pitchFamily="1" charset="0"/>
              </a:rPr>
              <a:t>Q&amp;A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hape 962"/>
          <p:cNvSpPr txBox="1">
            <a:spLocks noGrp="1"/>
          </p:cNvSpPr>
          <p:nvPr>
            <p:ph type="ctrTitle"/>
          </p:nvPr>
        </p:nvSpPr>
        <p:spPr>
          <a:xfrm>
            <a:off x="685800" y="896938"/>
            <a:ext cx="7772400" cy="2157412"/>
          </a:xfrm>
        </p:spPr>
        <p:txBody>
          <a:bodyPr/>
          <a:lstStyle/>
          <a:p>
            <a:pPr eaLnBrk="1" hangingPunct="1">
              <a:spcBef>
                <a:spcPct val="0"/>
              </a:spcBef>
              <a:buSzTx/>
              <a:buFont typeface="Source Sans Pro" pitchFamily="1" charset="0"/>
              <a:buNone/>
            </a:pPr>
            <a:r>
              <a:rPr lang="en-US" altLang="en-US" b="1">
                <a:latin typeface="Source Sans Pro" pitchFamily="1" charset="0"/>
                <a:cs typeface="Arial" panose="020B0604020202020204" pitchFamily="34" charset="0"/>
                <a:sym typeface="Source Sans Pro" pitchFamily="1" charset="0"/>
              </a:rPr>
              <a:t>Questions? </a:t>
            </a:r>
            <a:br>
              <a:rPr lang="en-US" altLang="en-US" b="1">
                <a:latin typeface="Source Sans Pro" pitchFamily="1" charset="0"/>
                <a:cs typeface="Arial" panose="020B0604020202020204" pitchFamily="34" charset="0"/>
                <a:sym typeface="Source Sans Pro" pitchFamily="1" charset="0"/>
              </a:rPr>
            </a:br>
            <a:r>
              <a:rPr lang="en-US" altLang="en-US" sz="4500">
                <a:latin typeface="Source Sans Pro" pitchFamily="1" charset="0"/>
                <a:cs typeface="Arial" panose="020B0604020202020204" pitchFamily="34" charset="0"/>
                <a:sym typeface="Source Sans Pro" pitchFamily="1" charset="0"/>
              </a:rPr>
              <a:t>ccd@hipimpact.com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hape 552"/>
          <p:cNvSpPr txBox="1">
            <a:spLocks noGrp="1"/>
          </p:cNvSpPr>
          <p:nvPr>
            <p:ph type="title"/>
          </p:nvPr>
        </p:nvSpPr>
        <p:spPr>
          <a:xfrm>
            <a:off x="457200" y="158750"/>
            <a:ext cx="8229600" cy="857250"/>
          </a:xfrm>
        </p:spPr>
        <p:txBody>
          <a:bodyPr/>
          <a:lstStyle/>
          <a:p>
            <a:pPr eaLnBrk="1" hangingPunct="1">
              <a:spcBef>
                <a:spcPct val="0"/>
              </a:spcBef>
              <a:buClr>
                <a:srgbClr val="399FD3"/>
              </a:buClr>
              <a:buFont typeface="Source Sans Pro" pitchFamily="1" charset="0"/>
              <a:buNone/>
            </a:pPr>
            <a:r>
              <a:rPr lang="en-US" altLang="en-US" sz="3600" b="1">
                <a:solidFill>
                  <a:srgbClr val="399FD3"/>
                </a:solidFill>
                <a:latin typeface="Source Sans Pro" pitchFamily="1" charset="0"/>
                <a:cs typeface="Arial" panose="020B0604020202020204" pitchFamily="34" charset="0"/>
                <a:sym typeface="Source Sans Pro" pitchFamily="1" charset="0"/>
              </a:rPr>
              <a:t>Poll for participants </a:t>
            </a:r>
          </a:p>
        </p:txBody>
      </p:sp>
      <p:sp>
        <p:nvSpPr>
          <p:cNvPr id="103426" name="Shape 553"/>
          <p:cNvSpPr txBox="1">
            <a:spLocks noGrp="1"/>
          </p:cNvSpPr>
          <p:nvPr>
            <p:ph type="body" idx="1"/>
          </p:nvPr>
        </p:nvSpPr>
        <p:spPr>
          <a:xfrm>
            <a:off x="787400" y="1338263"/>
            <a:ext cx="7656513" cy="2238375"/>
          </a:xfrm>
        </p:spPr>
        <p:txBody>
          <a:bodyPr/>
          <a:lstStyle/>
          <a:p>
            <a:pPr marL="457200" indent="-228600" eaLnBrk="1" hangingPunct="1">
              <a:spcBef>
                <a:spcPct val="0"/>
              </a:spcBef>
              <a:buFont typeface="Source Sans Pro" pitchFamily="1" charset="0"/>
              <a:buChar char="➔"/>
            </a:pPr>
            <a:r>
              <a:rPr lang="en-US" altLang="en-US" sz="3000" dirty="0">
                <a:latin typeface="Source Sans Pro" pitchFamily="1" charset="0"/>
                <a:cs typeface="Arial" panose="020B0604020202020204" pitchFamily="34" charset="0"/>
                <a:sym typeface="Source Sans Pro" pitchFamily="1" charset="0"/>
              </a:rPr>
              <a:t>I’m new to customer-centered design </a:t>
            </a:r>
          </a:p>
          <a:p>
            <a:pPr marL="457200" indent="-228600" eaLnBrk="1" hangingPunct="1">
              <a:spcBef>
                <a:spcPct val="0"/>
              </a:spcBef>
              <a:buFont typeface="Source Sans Pro" pitchFamily="1" charset="0"/>
              <a:buChar char="➔"/>
            </a:pPr>
            <a:r>
              <a:rPr lang="en-US" altLang="en-US" sz="3000" dirty="0">
                <a:latin typeface="Source Sans Pro" pitchFamily="1" charset="0"/>
                <a:cs typeface="Arial" panose="020B0604020202020204" pitchFamily="34" charset="0"/>
                <a:sym typeface="Source Sans Pro" pitchFamily="1" charset="0"/>
              </a:rPr>
              <a:t>I know someone who has taken the class</a:t>
            </a:r>
          </a:p>
          <a:p>
            <a:pPr marL="457200" indent="-228600" eaLnBrk="1" hangingPunct="1">
              <a:spcBef>
                <a:spcPct val="0"/>
              </a:spcBef>
              <a:buFont typeface="Source Sans Pro" pitchFamily="1" charset="0"/>
              <a:buChar char="➔"/>
            </a:pPr>
            <a:r>
              <a:rPr lang="en-US" altLang="en-US" sz="3000" dirty="0">
                <a:latin typeface="Source Sans Pro" pitchFamily="1" charset="0"/>
                <a:cs typeface="Arial" panose="020B0604020202020204" pitchFamily="34" charset="0"/>
                <a:sym typeface="Source Sans Pro" pitchFamily="1" charset="0"/>
              </a:rPr>
              <a:t>I’m a skilled novice </a:t>
            </a:r>
          </a:p>
          <a:p>
            <a:pPr marL="457200" indent="-228600" eaLnBrk="1" hangingPunct="1">
              <a:spcBef>
                <a:spcPct val="0"/>
              </a:spcBef>
              <a:buFont typeface="Source Sans Pro" pitchFamily="1" charset="0"/>
              <a:buChar char="➔"/>
            </a:pPr>
            <a:r>
              <a:rPr lang="en-US" altLang="en-US" sz="3000" dirty="0">
                <a:latin typeface="Source Sans Pro" pitchFamily="1" charset="0"/>
                <a:cs typeface="Arial" panose="020B0604020202020204" pitchFamily="34" charset="0"/>
                <a:sym typeface="Source Sans Pro" pitchFamily="1" charset="0"/>
              </a:rPr>
              <a:t>I’m a pro!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Shape 5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2665413"/>
            <a:ext cx="654208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50" name="Shape 559"/>
          <p:cNvGrpSpPr>
            <a:grpSpLocks/>
          </p:cNvGrpSpPr>
          <p:nvPr/>
        </p:nvGrpSpPr>
        <p:grpSpPr bwMode="auto">
          <a:xfrm>
            <a:off x="587375" y="1192213"/>
            <a:ext cx="8283575" cy="730250"/>
            <a:chOff x="18955" y="1077362"/>
            <a:chExt cx="8283862" cy="974375"/>
          </a:xfrm>
        </p:grpSpPr>
        <p:sp>
          <p:nvSpPr>
            <p:cNvPr id="560" name="Shape 560"/>
            <p:cNvSpPr>
              <a:spLocks noChangeArrowheads="1"/>
            </p:cNvSpPr>
            <p:nvPr/>
          </p:nvSpPr>
          <p:spPr bwMode="auto">
            <a:xfrm>
              <a:off x="18955" y="1154969"/>
              <a:ext cx="2241922" cy="896768"/>
            </a:xfrm>
            <a:prstGeom prst="chevron">
              <a:avLst>
                <a:gd name="adj" fmla="val 50000"/>
              </a:avLst>
            </a:prstGeom>
            <a:solidFill>
              <a:srgbClr val="5DBBB5"/>
            </a:solidFill>
            <a:ln>
              <a:noFill/>
            </a:ln>
            <a:effectLst>
              <a:outerShdw blurRad="39999" dist="23000" dir="5400000" rotWithShape="0">
                <a:srgbClr val="808080">
                  <a:alpha val="349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fontAlgn="auto">
                <a:spcBef>
                  <a:spcPts val="0"/>
                </a:spcBef>
                <a:spcAft>
                  <a:spcPts val="0"/>
                </a:spcAft>
                <a:defRPr/>
              </a:pPr>
              <a:endParaRPr kern="0">
                <a:latin typeface="Arial"/>
                <a:ea typeface="Arial"/>
                <a:cs typeface="Arial"/>
                <a:sym typeface="Arial"/>
              </a:endParaRPr>
            </a:p>
          </p:txBody>
        </p:sp>
        <p:sp>
          <p:nvSpPr>
            <p:cNvPr id="104456" name="Shape 561"/>
            <p:cNvSpPr txBox="1">
              <a:spLocks noChangeArrowheads="1"/>
            </p:cNvSpPr>
            <p:nvPr/>
          </p:nvSpPr>
          <p:spPr bwMode="auto">
            <a:xfrm>
              <a:off x="467339" y="1154969"/>
              <a:ext cx="1345154" cy="896768"/>
            </a:xfrm>
            <a:prstGeom prst="rect">
              <a:avLst/>
            </a:prstGeom>
            <a:solidFill>
              <a:srgbClr val="5DBB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6000" tIns="38650" rIns="38650" bIns="3865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ct val="25000"/>
              </a:pPr>
              <a:r>
                <a:rPr lang="en-US" altLang="en-US" sz="2400">
                  <a:solidFill>
                    <a:srgbClr val="FFFFFF"/>
                  </a:solidFill>
                  <a:latin typeface="Calibri" panose="020F0502020204030204" pitchFamily="34" charset="0"/>
                  <a:cs typeface="Calibri" panose="020F0502020204030204" pitchFamily="34" charset="0"/>
                  <a:sym typeface="Calibri" panose="020F0502020204030204" pitchFamily="34" charset="0"/>
                </a:rPr>
                <a:t>May</a:t>
              </a:r>
            </a:p>
          </p:txBody>
        </p:sp>
        <p:sp>
          <p:nvSpPr>
            <p:cNvPr id="562" name="Shape 562"/>
            <p:cNvSpPr>
              <a:spLocks noChangeArrowheads="1"/>
            </p:cNvSpPr>
            <p:nvPr/>
          </p:nvSpPr>
          <p:spPr bwMode="auto">
            <a:xfrm>
              <a:off x="2022469" y="1116166"/>
              <a:ext cx="2241922" cy="896768"/>
            </a:xfrm>
            <a:prstGeom prst="chevron">
              <a:avLst>
                <a:gd name="adj" fmla="val 50000"/>
              </a:avLst>
            </a:prstGeom>
            <a:solidFill>
              <a:srgbClr val="5DBBB5"/>
            </a:solidFill>
            <a:ln>
              <a:noFill/>
            </a:ln>
            <a:effectLst>
              <a:outerShdw blurRad="39999" dist="23000" dir="5400000" rotWithShape="0">
                <a:srgbClr val="808080">
                  <a:alpha val="349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fontAlgn="auto">
                <a:spcBef>
                  <a:spcPts val="0"/>
                </a:spcBef>
                <a:spcAft>
                  <a:spcPts val="0"/>
                </a:spcAft>
                <a:defRPr/>
              </a:pPr>
              <a:endParaRPr kern="0">
                <a:latin typeface="Arial"/>
                <a:ea typeface="Arial"/>
                <a:cs typeface="Arial"/>
                <a:sym typeface="Arial"/>
              </a:endParaRPr>
            </a:p>
          </p:txBody>
        </p:sp>
        <p:sp>
          <p:nvSpPr>
            <p:cNvPr id="104458" name="Shape 563"/>
            <p:cNvSpPr txBox="1">
              <a:spLocks noChangeArrowheads="1"/>
            </p:cNvSpPr>
            <p:nvPr/>
          </p:nvSpPr>
          <p:spPr bwMode="auto">
            <a:xfrm>
              <a:off x="2470865" y="1116171"/>
              <a:ext cx="1479899" cy="896699"/>
            </a:xfrm>
            <a:prstGeom prst="rect">
              <a:avLst/>
            </a:prstGeom>
            <a:solidFill>
              <a:srgbClr val="5DBB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6000" tIns="38650" rIns="38650" bIns="3865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ct val="25000"/>
              </a:pPr>
              <a:r>
                <a:rPr lang="en-US" altLang="en-US" sz="2400">
                  <a:solidFill>
                    <a:srgbClr val="FFFFFF"/>
                  </a:solidFill>
                  <a:latin typeface="Calibri" panose="020F0502020204030204" pitchFamily="34" charset="0"/>
                  <a:cs typeface="Calibri" panose="020F0502020204030204" pitchFamily="34" charset="0"/>
                  <a:sym typeface="Calibri" panose="020F0502020204030204" pitchFamily="34" charset="0"/>
                </a:rPr>
                <a:t>June - July</a:t>
              </a:r>
            </a:p>
          </p:txBody>
        </p:sp>
        <p:sp>
          <p:nvSpPr>
            <p:cNvPr id="564" name="Shape 564"/>
            <p:cNvSpPr>
              <a:spLocks noChangeArrowheads="1"/>
            </p:cNvSpPr>
            <p:nvPr/>
          </p:nvSpPr>
          <p:spPr bwMode="auto">
            <a:xfrm>
              <a:off x="4027303" y="1077362"/>
              <a:ext cx="2241900" cy="896699"/>
            </a:xfrm>
            <a:prstGeom prst="chevron">
              <a:avLst>
                <a:gd name="adj" fmla="val 50003"/>
              </a:avLst>
            </a:prstGeom>
            <a:solidFill>
              <a:srgbClr val="5DBBB5"/>
            </a:solidFill>
            <a:ln>
              <a:noFill/>
            </a:ln>
            <a:effectLst>
              <a:outerShdw blurRad="39999" dist="23000" dir="5400000" rotWithShape="0">
                <a:srgbClr val="808080">
                  <a:alpha val="349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fontAlgn="auto">
                <a:spcBef>
                  <a:spcPts val="0"/>
                </a:spcBef>
                <a:spcAft>
                  <a:spcPts val="0"/>
                </a:spcAft>
                <a:defRPr/>
              </a:pPr>
              <a:endParaRPr kern="0">
                <a:latin typeface="Arial"/>
                <a:ea typeface="Arial"/>
                <a:cs typeface="Arial"/>
                <a:sym typeface="Arial"/>
              </a:endParaRPr>
            </a:p>
          </p:txBody>
        </p:sp>
        <p:sp>
          <p:nvSpPr>
            <p:cNvPr id="104460" name="Shape 565"/>
            <p:cNvSpPr txBox="1">
              <a:spLocks noChangeArrowheads="1"/>
            </p:cNvSpPr>
            <p:nvPr/>
          </p:nvSpPr>
          <p:spPr bwMode="auto">
            <a:xfrm>
              <a:off x="4475687" y="1077362"/>
              <a:ext cx="1345200" cy="896699"/>
            </a:xfrm>
            <a:prstGeom prst="rect">
              <a:avLst/>
            </a:prstGeom>
            <a:solidFill>
              <a:srgbClr val="5DBB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6000" tIns="38650" rIns="38650" bIns="3865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ct val="25000"/>
              </a:pPr>
              <a:r>
                <a:rPr lang="en-US" altLang="en-US" sz="2400">
                  <a:solidFill>
                    <a:srgbClr val="FFFFFF"/>
                  </a:solidFill>
                  <a:latin typeface="Calibri" panose="020F0502020204030204" pitchFamily="34" charset="0"/>
                  <a:cs typeface="Calibri" panose="020F0502020204030204" pitchFamily="34" charset="0"/>
                  <a:sym typeface="Calibri" panose="020F0502020204030204" pitchFamily="34" charset="0"/>
                </a:rPr>
                <a:t>August</a:t>
              </a:r>
            </a:p>
          </p:txBody>
        </p:sp>
        <p:sp>
          <p:nvSpPr>
            <p:cNvPr id="566" name="Shape 566"/>
            <p:cNvSpPr>
              <a:spLocks noChangeArrowheads="1"/>
            </p:cNvSpPr>
            <p:nvPr/>
          </p:nvSpPr>
          <p:spPr bwMode="auto">
            <a:xfrm>
              <a:off x="6060894" y="1096769"/>
              <a:ext cx="2241922" cy="896768"/>
            </a:xfrm>
            <a:prstGeom prst="chevron">
              <a:avLst>
                <a:gd name="adj" fmla="val 50000"/>
              </a:avLst>
            </a:prstGeom>
            <a:solidFill>
              <a:srgbClr val="5DBBB5"/>
            </a:solidFill>
            <a:ln>
              <a:noFill/>
            </a:ln>
            <a:effectLst>
              <a:outerShdw blurRad="39999" dist="23000" dir="5400000" rotWithShape="0">
                <a:srgbClr val="808080">
                  <a:alpha val="349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fontAlgn="auto">
                <a:spcBef>
                  <a:spcPts val="0"/>
                </a:spcBef>
                <a:spcAft>
                  <a:spcPts val="0"/>
                </a:spcAft>
                <a:defRPr/>
              </a:pPr>
              <a:endParaRPr kern="0">
                <a:latin typeface="Arial"/>
                <a:ea typeface="Arial"/>
                <a:cs typeface="Arial"/>
                <a:sym typeface="Arial"/>
              </a:endParaRPr>
            </a:p>
          </p:txBody>
        </p:sp>
        <p:sp>
          <p:nvSpPr>
            <p:cNvPr id="104462" name="Shape 567"/>
            <p:cNvSpPr txBox="1">
              <a:spLocks noChangeArrowheads="1"/>
            </p:cNvSpPr>
            <p:nvPr/>
          </p:nvSpPr>
          <p:spPr bwMode="auto">
            <a:xfrm>
              <a:off x="6509280" y="1096769"/>
              <a:ext cx="1345154" cy="896768"/>
            </a:xfrm>
            <a:prstGeom prst="rect">
              <a:avLst/>
            </a:prstGeom>
            <a:solidFill>
              <a:srgbClr val="5DBB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6000" tIns="38650" rIns="38650" bIns="3865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SzPct val="25000"/>
              </a:pPr>
              <a:r>
                <a:rPr lang="en-US" altLang="en-US" sz="2400">
                  <a:solidFill>
                    <a:srgbClr val="FFFFFF"/>
                  </a:solidFill>
                  <a:latin typeface="Calibri" panose="020F0502020204030204" pitchFamily="34" charset="0"/>
                  <a:cs typeface="Calibri" panose="020F0502020204030204" pitchFamily="34" charset="0"/>
                  <a:sym typeface="Calibri" panose="020F0502020204030204" pitchFamily="34" charset="0"/>
                </a:rPr>
                <a:t>Fall</a:t>
              </a:r>
            </a:p>
          </p:txBody>
        </p:sp>
      </p:grpSp>
      <p:sp>
        <p:nvSpPr>
          <p:cNvPr id="104451" name="Shape 568"/>
          <p:cNvSpPr txBox="1">
            <a:spLocks noChangeArrowheads="1"/>
          </p:cNvSpPr>
          <p:nvPr/>
        </p:nvSpPr>
        <p:spPr bwMode="auto">
          <a:xfrm>
            <a:off x="1196975" y="2043113"/>
            <a:ext cx="142081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sz="2000" b="1">
                <a:latin typeface="Calibri" panose="020F0502020204030204" pitchFamily="34" charset="0"/>
                <a:cs typeface="Calibri" panose="020F0502020204030204" pitchFamily="34" charset="0"/>
                <a:sym typeface="Calibri" panose="020F0502020204030204" pitchFamily="34" charset="0"/>
              </a:rPr>
              <a:t>Launch webinar </a:t>
            </a:r>
          </a:p>
        </p:txBody>
      </p:sp>
      <p:sp>
        <p:nvSpPr>
          <p:cNvPr id="104452" name="Shape 569"/>
          <p:cNvSpPr txBox="1">
            <a:spLocks noChangeArrowheads="1"/>
          </p:cNvSpPr>
          <p:nvPr/>
        </p:nvSpPr>
        <p:spPr bwMode="auto">
          <a:xfrm>
            <a:off x="2713038" y="2035175"/>
            <a:ext cx="36861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sz="2000" b="1">
                <a:latin typeface="Calibri" panose="020F0502020204030204" pitchFamily="34" charset="0"/>
                <a:cs typeface="Calibri" panose="020F0502020204030204" pitchFamily="34" charset="0"/>
                <a:sym typeface="Calibri" panose="020F0502020204030204" pitchFamily="34" charset="0"/>
              </a:rPr>
              <a:t>Take class, prototype, test </a:t>
            </a:r>
          </a:p>
        </p:txBody>
      </p:sp>
      <p:sp>
        <p:nvSpPr>
          <p:cNvPr id="104453" name="Shape 570"/>
          <p:cNvSpPr txBox="1">
            <a:spLocks noChangeArrowheads="1"/>
          </p:cNvSpPr>
          <p:nvPr/>
        </p:nvSpPr>
        <p:spPr bwMode="auto">
          <a:xfrm>
            <a:off x="6578600" y="2030413"/>
            <a:ext cx="2292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sz="2000" b="1">
                <a:latin typeface="Calibri" panose="020F0502020204030204" pitchFamily="34" charset="0"/>
                <a:cs typeface="Calibri" panose="020F0502020204030204" pitchFamily="34" charset="0"/>
                <a:sym typeface="Calibri" panose="020F0502020204030204" pitchFamily="34" charset="0"/>
              </a:rPr>
              <a:t>Learning Exchange in D.C.</a:t>
            </a:r>
          </a:p>
        </p:txBody>
      </p:sp>
      <p:sp>
        <p:nvSpPr>
          <p:cNvPr id="104454" name="Shape 571"/>
          <p:cNvSpPr txBox="1">
            <a:spLocks noChangeArrowheads="1"/>
          </p:cNvSpPr>
          <p:nvPr/>
        </p:nvSpPr>
        <p:spPr bwMode="auto">
          <a:xfrm>
            <a:off x="587375" y="303213"/>
            <a:ext cx="591343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sz="3600" b="1">
                <a:solidFill>
                  <a:srgbClr val="399FD3"/>
                </a:solidFill>
                <a:latin typeface="Source Sans Pro" pitchFamily="1" charset="0"/>
                <a:sym typeface="Source Sans Pro" pitchFamily="1" charset="0"/>
              </a:rPr>
              <a:t>How it works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hape 588"/>
          <p:cNvSpPr txBox="1">
            <a:spLocks noChangeArrowheads="1"/>
          </p:cNvSpPr>
          <p:nvPr/>
        </p:nvSpPr>
        <p:spPr bwMode="auto">
          <a:xfrm>
            <a:off x="581025" y="352425"/>
            <a:ext cx="367665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8000"/>
              </a:lnSpc>
            </a:pPr>
            <a:r>
              <a:rPr lang="en-US" altLang="en-US" sz="4400" b="1">
                <a:solidFill>
                  <a:srgbClr val="FFFFFF"/>
                </a:solidFill>
                <a:latin typeface="Source Sans Pro" pitchFamily="1" charset="0"/>
                <a:sym typeface="Source Sans Pro" pitchFamily="1" charset="0"/>
              </a:rPr>
              <a:t>Using</a:t>
            </a:r>
            <a:br>
              <a:rPr lang="en-US" altLang="en-US" sz="4400" b="1">
                <a:solidFill>
                  <a:srgbClr val="FFFFFF"/>
                </a:solidFill>
                <a:latin typeface="Source Sans Pro" pitchFamily="1" charset="0"/>
                <a:sym typeface="Source Sans Pro" pitchFamily="1" charset="0"/>
              </a:rPr>
            </a:br>
            <a:r>
              <a:rPr lang="en-US" altLang="en-US" sz="4400" b="1">
                <a:solidFill>
                  <a:srgbClr val="FFFFFF"/>
                </a:solidFill>
                <a:latin typeface="Source Sans Pro" pitchFamily="1" charset="0"/>
                <a:sym typeface="Source Sans Pro" pitchFamily="1" charset="0"/>
              </a:rPr>
              <a:t>Customer</a:t>
            </a:r>
            <a:br>
              <a:rPr lang="en-US" altLang="en-US" sz="4400" b="1">
                <a:solidFill>
                  <a:srgbClr val="FFFFFF"/>
                </a:solidFill>
                <a:latin typeface="Source Sans Pro" pitchFamily="1" charset="0"/>
                <a:sym typeface="Source Sans Pro" pitchFamily="1" charset="0"/>
              </a:rPr>
            </a:br>
            <a:r>
              <a:rPr lang="en-US" altLang="en-US" sz="4400" b="1">
                <a:solidFill>
                  <a:srgbClr val="FFFFFF"/>
                </a:solidFill>
                <a:latin typeface="Source Sans Pro" pitchFamily="1" charset="0"/>
                <a:sym typeface="Source Sans Pro" pitchFamily="1" charset="0"/>
              </a:rPr>
              <a:t>Centered</a:t>
            </a:r>
            <a:br>
              <a:rPr lang="en-US" altLang="en-US" sz="4400" b="1">
                <a:solidFill>
                  <a:srgbClr val="FFFFFF"/>
                </a:solidFill>
                <a:latin typeface="Source Sans Pro" pitchFamily="1" charset="0"/>
                <a:sym typeface="Source Sans Pro" pitchFamily="1" charset="0"/>
              </a:rPr>
            </a:br>
            <a:r>
              <a:rPr lang="en-US" altLang="en-US" sz="4400" b="1">
                <a:solidFill>
                  <a:srgbClr val="FFFFFF"/>
                </a:solidFill>
                <a:latin typeface="Source Sans Pro" pitchFamily="1" charset="0"/>
                <a:sym typeface="Source Sans Pro" pitchFamily="1" charset="0"/>
              </a:rPr>
              <a:t>Design</a:t>
            </a:r>
          </a:p>
        </p:txBody>
      </p:sp>
      <p:pic>
        <p:nvPicPr>
          <p:cNvPr id="106498" name="Shape 589" descr="Screen Shot 2017-04-12 at 3.22.33 PM.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225" y="503238"/>
            <a:ext cx="54229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hape 576"/>
          <p:cNvSpPr>
            <a:spLocks noChangeArrowheads="1"/>
          </p:cNvSpPr>
          <p:nvPr/>
        </p:nvSpPr>
        <p:spPr bwMode="auto">
          <a:xfrm>
            <a:off x="3873500" y="2649538"/>
            <a:ext cx="158273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675" tIns="35675" rIns="35675" bIns="3567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a:latin typeface="Oswald" charset="0"/>
                <a:sym typeface="Oswald" charset="0"/>
              </a:rPr>
              <a:t>Brainstorm new ways to serve </a:t>
            </a:r>
            <a:br>
              <a:rPr lang="en-US" altLang="en-US">
                <a:latin typeface="Oswald" charset="0"/>
                <a:sym typeface="Oswald" charset="0"/>
              </a:rPr>
            </a:br>
            <a:r>
              <a:rPr lang="en-US" altLang="en-US">
                <a:latin typeface="Oswald" charset="0"/>
                <a:sym typeface="Oswald" charset="0"/>
              </a:rPr>
              <a:t>your customers.</a:t>
            </a:r>
          </a:p>
        </p:txBody>
      </p:sp>
      <p:sp>
        <p:nvSpPr>
          <p:cNvPr id="105474" name="Shape 577"/>
          <p:cNvSpPr>
            <a:spLocks noChangeArrowheads="1"/>
          </p:cNvSpPr>
          <p:nvPr/>
        </p:nvSpPr>
        <p:spPr bwMode="auto">
          <a:xfrm>
            <a:off x="479425" y="2641600"/>
            <a:ext cx="15843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675" tIns="35675" rIns="35675" bIns="3567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a:latin typeface="Oswald" charset="0"/>
                <a:sym typeface="Oswald" charset="0"/>
              </a:rPr>
              <a:t>Get inspired by </a:t>
            </a:r>
            <a:br>
              <a:rPr lang="en-US" altLang="en-US">
                <a:latin typeface="Oswald" charset="0"/>
                <a:sym typeface="Oswald" charset="0"/>
              </a:rPr>
            </a:br>
            <a:r>
              <a:rPr lang="en-US" altLang="en-US">
                <a:latin typeface="Oswald" charset="0"/>
                <a:sym typeface="Oswald" charset="0"/>
              </a:rPr>
              <a:t>the people </a:t>
            </a:r>
            <a:br>
              <a:rPr lang="en-US" altLang="en-US">
                <a:latin typeface="Oswald" charset="0"/>
                <a:sym typeface="Oswald" charset="0"/>
              </a:rPr>
            </a:br>
            <a:r>
              <a:rPr lang="en-US" altLang="en-US">
                <a:latin typeface="Oswald" charset="0"/>
                <a:sym typeface="Oswald" charset="0"/>
              </a:rPr>
              <a:t>you’re serving. </a:t>
            </a:r>
          </a:p>
          <a:p>
            <a:pPr eaLnBrk="1" hangingPunct="1"/>
            <a:endParaRPr lang="en-US" altLang="en-US">
              <a:latin typeface="Oswald" charset="0"/>
              <a:sym typeface="Oswald" charset="0"/>
            </a:endParaRPr>
          </a:p>
          <a:p>
            <a:pPr eaLnBrk="1" hangingPunct="1">
              <a:buSzPct val="25000"/>
            </a:pPr>
            <a:r>
              <a:rPr lang="en-US" altLang="en-US">
                <a:latin typeface="Oswald" charset="0"/>
                <a:sym typeface="Oswald" charset="0"/>
              </a:rPr>
              <a:t>Start by listening to people to get new ideas about how to design </a:t>
            </a:r>
            <a:br>
              <a:rPr lang="en-US" altLang="en-US">
                <a:latin typeface="Oswald" charset="0"/>
                <a:sym typeface="Oswald" charset="0"/>
              </a:rPr>
            </a:br>
            <a:r>
              <a:rPr lang="en-US" altLang="en-US">
                <a:latin typeface="Oswald" charset="0"/>
                <a:sym typeface="Oswald" charset="0"/>
              </a:rPr>
              <a:t>for them. </a:t>
            </a:r>
          </a:p>
        </p:txBody>
      </p:sp>
      <p:sp>
        <p:nvSpPr>
          <p:cNvPr id="105475" name="Shape 578"/>
          <p:cNvSpPr>
            <a:spLocks noChangeArrowheads="1"/>
          </p:cNvSpPr>
          <p:nvPr/>
        </p:nvSpPr>
        <p:spPr bwMode="auto">
          <a:xfrm>
            <a:off x="7189788" y="2663825"/>
            <a:ext cx="12922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675" tIns="35675" rIns="35675" bIns="3567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a:latin typeface="Oswald" charset="0"/>
                <a:sym typeface="Oswald" charset="0"/>
              </a:rPr>
              <a:t>Try out a pilot program and experiment with ways to implement your new ideas.</a:t>
            </a:r>
          </a:p>
        </p:txBody>
      </p:sp>
      <p:sp>
        <p:nvSpPr>
          <p:cNvPr id="105476" name="Shape 579"/>
          <p:cNvSpPr>
            <a:spLocks noChangeArrowheads="1"/>
          </p:cNvSpPr>
          <p:nvPr/>
        </p:nvSpPr>
        <p:spPr bwMode="auto">
          <a:xfrm>
            <a:off x="2176463" y="2644775"/>
            <a:ext cx="15843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675" tIns="35675" rIns="35675" bIns="3567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a:latin typeface="Oswald" charset="0"/>
                <a:sym typeface="Oswald" charset="0"/>
              </a:rPr>
              <a:t>Identify patterns and surprising insights to </a:t>
            </a:r>
            <a:br>
              <a:rPr lang="en-US" altLang="en-US">
                <a:latin typeface="Oswald" charset="0"/>
                <a:sym typeface="Oswald" charset="0"/>
              </a:rPr>
            </a:br>
            <a:r>
              <a:rPr lang="en-US" altLang="en-US">
                <a:latin typeface="Oswald" charset="0"/>
                <a:sym typeface="Oswald" charset="0"/>
              </a:rPr>
              <a:t>inspire new opportunities </a:t>
            </a:r>
            <a:br>
              <a:rPr lang="en-US" altLang="en-US">
                <a:latin typeface="Oswald" charset="0"/>
                <a:sym typeface="Oswald" charset="0"/>
              </a:rPr>
            </a:br>
            <a:r>
              <a:rPr lang="en-US" altLang="en-US">
                <a:latin typeface="Oswald" charset="0"/>
                <a:sym typeface="Oswald" charset="0"/>
              </a:rPr>
              <a:t>for design.</a:t>
            </a:r>
          </a:p>
        </p:txBody>
      </p:sp>
      <p:sp>
        <p:nvSpPr>
          <p:cNvPr id="105477" name="Shape 580"/>
          <p:cNvSpPr>
            <a:spLocks noChangeArrowheads="1"/>
          </p:cNvSpPr>
          <p:nvPr/>
        </p:nvSpPr>
        <p:spPr bwMode="auto">
          <a:xfrm>
            <a:off x="5456238" y="2654300"/>
            <a:ext cx="1393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675" tIns="35675" rIns="35675" bIns="35675"/>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a:latin typeface="Oswald" charset="0"/>
                <a:sym typeface="Oswald" charset="0"/>
              </a:rPr>
              <a:t>Try out your </a:t>
            </a:r>
            <a:br>
              <a:rPr lang="en-US" altLang="en-US">
                <a:latin typeface="Oswald" charset="0"/>
                <a:sym typeface="Oswald" charset="0"/>
              </a:rPr>
            </a:br>
            <a:r>
              <a:rPr lang="en-US" altLang="en-US">
                <a:latin typeface="Oswald" charset="0"/>
                <a:sym typeface="Oswald" charset="0"/>
              </a:rPr>
              <a:t>ideas and get feedback from customers – so you can revise your prototypes and get more feedback.</a:t>
            </a:r>
          </a:p>
        </p:txBody>
      </p:sp>
      <p:sp>
        <p:nvSpPr>
          <p:cNvPr id="105478" name="Shape 581"/>
          <p:cNvSpPr>
            <a:spLocks noChangeArrowheads="1"/>
          </p:cNvSpPr>
          <p:nvPr/>
        </p:nvSpPr>
        <p:spPr bwMode="auto">
          <a:xfrm>
            <a:off x="288925" y="739775"/>
            <a:ext cx="57832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sz="2100">
                <a:solidFill>
                  <a:srgbClr val="F16522"/>
                </a:solidFill>
                <a:latin typeface="Oswald" charset="0"/>
                <a:sym typeface="Oswald" charset="0"/>
              </a:rPr>
              <a:t>A collaborative, discovery-based journey.</a:t>
            </a:r>
          </a:p>
        </p:txBody>
      </p:sp>
      <p:sp>
        <p:nvSpPr>
          <p:cNvPr id="105479" name="Shape 582"/>
          <p:cNvSpPr>
            <a:spLocks noChangeArrowheads="1"/>
          </p:cNvSpPr>
          <p:nvPr/>
        </p:nvSpPr>
        <p:spPr bwMode="auto">
          <a:xfrm>
            <a:off x="288925" y="204788"/>
            <a:ext cx="975518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ct val="25000"/>
            </a:pPr>
            <a:r>
              <a:rPr lang="en-US" altLang="en-US" sz="3600" b="1">
                <a:solidFill>
                  <a:srgbClr val="535353"/>
                </a:solidFill>
                <a:latin typeface="Calibri" panose="020F0502020204030204" pitchFamily="34" charset="0"/>
                <a:cs typeface="Calibri" panose="020F0502020204030204" pitchFamily="34" charset="0"/>
                <a:sym typeface="Calibri" panose="020F0502020204030204" pitchFamily="34" charset="0"/>
              </a:rPr>
              <a:t>THE HCD PROCESS</a:t>
            </a:r>
          </a:p>
        </p:txBody>
      </p:sp>
      <p:pic>
        <p:nvPicPr>
          <p:cNvPr id="105480" name="Shape 583" descr="Screen Shot 2015-07-24 at 10.12.56 AM (2).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1354138"/>
            <a:ext cx="8162925"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OL Maste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OL Maste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Flow">
  <a:themeElements>
    <a:clrScheme name="Blue Wave with black hyperlink">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1748</Words>
  <Application>Microsoft Office PowerPoint</Application>
  <PresentationFormat>On-screen Show (16:9)</PresentationFormat>
  <Paragraphs>279</Paragraphs>
  <Slides>53</Slides>
  <Notes>53</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53</vt:i4>
      </vt:variant>
    </vt:vector>
  </HeadingPairs>
  <TitlesOfParts>
    <vt:vector size="70" baseType="lpstr">
      <vt:lpstr>Arial</vt:lpstr>
      <vt:lpstr>MS PGothic</vt:lpstr>
      <vt:lpstr>Calibri</vt:lpstr>
      <vt:lpstr>Constantia</vt:lpstr>
      <vt:lpstr>Source Sans Pro</vt:lpstr>
      <vt:lpstr>Oswald</vt:lpstr>
      <vt:lpstr>Noto Sans Symbols</vt:lpstr>
      <vt:lpstr>Corbel</vt:lpstr>
      <vt:lpstr>DOL Master</vt:lpstr>
      <vt:lpstr>CfA Slide Template</vt:lpstr>
      <vt:lpstr>1_CfA Slide Template</vt:lpstr>
      <vt:lpstr>2_CfA Slide Template</vt:lpstr>
      <vt:lpstr>3_CfA Slide Template</vt:lpstr>
      <vt:lpstr>4_CfA Slide Template</vt:lpstr>
      <vt:lpstr>Office Theme</vt:lpstr>
      <vt:lpstr>1_DOL Master</vt:lpstr>
      <vt:lpstr>Flow</vt:lpstr>
      <vt:lpstr>Customer Centered  Design Challenge</vt:lpstr>
      <vt:lpstr>PowerPoint Presentation</vt:lpstr>
      <vt:lpstr>Today’s conversation</vt:lpstr>
      <vt:lpstr>Be customer focused</vt:lpstr>
      <vt:lpstr>PowerPoint Presentation</vt:lpstr>
      <vt:lpstr>Poll for participants </vt:lpstr>
      <vt:lpstr>PowerPoint Presentation</vt:lpstr>
      <vt:lpstr>PowerPoint Presentation</vt:lpstr>
      <vt:lpstr>PowerPoint Presentation</vt:lpstr>
      <vt:lpstr>How might we...</vt:lpstr>
      <vt:lpstr>How might we...</vt:lpstr>
      <vt:lpstr>How might we... </vt:lpstr>
      <vt:lpstr>Empathy: Observe, Engage, Immerse </vt:lpstr>
      <vt:lpstr>Empathy: Observe, Engage, Immerse </vt:lpstr>
      <vt:lpstr>Empathy: Observe, Engage, Immerse </vt:lpstr>
      <vt:lpstr>PowerPoint Presentation</vt:lpstr>
      <vt:lpstr>How might we...</vt:lpstr>
      <vt:lpstr>PowerPoint Presentation</vt:lpstr>
      <vt:lpstr>Ideate and Prototype </vt:lpstr>
      <vt:lpstr>PowerPoint Presentation</vt:lpstr>
      <vt:lpstr>Prototype and Test</vt:lpstr>
      <vt:lpstr>PowerPoint Presentation</vt:lpstr>
      <vt:lpstr>The outcomes</vt:lpstr>
      <vt:lpstr>North Shore Career Center</vt:lpstr>
      <vt:lpstr>Started CCD 2015 with employer focus</vt:lpstr>
      <vt:lpstr>White House Learning Exchange 2015</vt:lpstr>
      <vt:lpstr>North Shore’s Demand-Driven Candidate Referral Model</vt:lpstr>
      <vt:lpstr>How might we </vt:lpstr>
      <vt:lpstr>How might we</vt:lpstr>
      <vt:lpstr>Lessons learned: this is fun </vt:lpstr>
      <vt:lpstr>Virginia connects with job seekers to improve their One-stop experience</vt:lpstr>
      <vt:lpstr>  VA Program Managers DOL-CCD #2 Team</vt:lpstr>
      <vt:lpstr>How do we effectively engage our job seeker customers at the  initial job discovery phase?</vt:lpstr>
      <vt:lpstr>Advice for your journey</vt:lpstr>
      <vt:lpstr>PowerPoint Presentation</vt:lpstr>
      <vt:lpstr>PowerPoint Presentation</vt:lpstr>
      <vt:lpstr>Your Timeline</vt:lpstr>
      <vt:lpstr>IDEO…Acumen...NovoEd...DOL</vt:lpstr>
      <vt:lpstr>Course begins May 9th </vt:lpstr>
      <vt:lpstr>How the course works</vt:lpstr>
      <vt:lpstr>What you will learn</vt:lpstr>
      <vt:lpstr>Pick one “how might we” challenge</vt:lpstr>
      <vt:lpstr>Pick your challenge (con’t) </vt:lpstr>
      <vt:lpstr>Get to “build”</vt:lpstr>
      <vt:lpstr>Build your design team </vt:lpstr>
      <vt:lpstr>Workload </vt:lpstr>
      <vt:lpstr>How to register</vt:lpstr>
      <vt:lpstr>Your support team</vt:lpstr>
      <vt:lpstr>Coaching Support</vt:lpstr>
      <vt:lpstr>Suggested supplies</vt:lpstr>
      <vt:lpstr>PowerPoint Presentation</vt:lpstr>
      <vt:lpstr>Q&amp;A</vt:lpstr>
      <vt:lpstr>Questions?  ccd@hipimpact.com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Centered  Design Challenge</dc:title>
  <dc:creator>Jennifer Jacobs</dc:creator>
  <cp:lastModifiedBy>Jennifer Jacobs</cp:lastModifiedBy>
  <cp:revision>7</cp:revision>
  <dcterms:modified xsi:type="dcterms:W3CDTF">2017-04-13T13:37:25Z</dcterms:modified>
</cp:coreProperties>
</file>