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92" r:id="rId3"/>
    <p:sldId id="291" r:id="rId4"/>
    <p:sldId id="271" r:id="rId5"/>
    <p:sldId id="260" r:id="rId6"/>
    <p:sldId id="293" r:id="rId7"/>
    <p:sldId id="272" r:id="rId8"/>
    <p:sldId id="273" r:id="rId9"/>
    <p:sldId id="279" r:id="rId10"/>
    <p:sldId id="280" r:id="rId11"/>
    <p:sldId id="283" r:id="rId12"/>
    <p:sldId id="284" r:id="rId13"/>
    <p:sldId id="285" r:id="rId14"/>
    <p:sldId id="297" r:id="rId15"/>
    <p:sldId id="281" r:id="rId16"/>
    <p:sldId id="282" r:id="rId17"/>
    <p:sldId id="286" r:id="rId18"/>
    <p:sldId id="299" r:id="rId19"/>
    <p:sldId id="289" r:id="rId20"/>
    <p:sldId id="300" r:id="rId21"/>
    <p:sldId id="295" r:id="rId22"/>
    <p:sldId id="287" r:id="rId23"/>
    <p:sldId id="290" r:id="rId24"/>
    <p:sldId id="296" r:id="rId25"/>
    <p:sldId id="261" r:id="rId26"/>
    <p:sldId id="298" r:id="rId27"/>
    <p:sldId id="278" r:id="rId28"/>
    <p:sldId id="294" r:id="rId29"/>
    <p:sldId id="262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0" autoAdjust="0"/>
    <p:restoredTop sz="85130" autoAdjust="0"/>
  </p:normalViewPr>
  <p:slideViewPr>
    <p:cSldViewPr snapToGrid="0">
      <p:cViewPr>
        <p:scale>
          <a:sx n="57" d="100"/>
          <a:sy n="57" d="100"/>
        </p:scale>
        <p:origin x="1824" y="1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1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4CA30-01D0-434C-BBE7-C81357BDBA23}" type="datetimeFigureOut">
              <a:rPr lang="en-US" smtClean="0"/>
              <a:t>1/4/2017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CDE5F-40B7-1C44-BCDA-23FBAAC6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2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0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9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7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5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DE5F-40B7-1C44-BCDA-23FBAAC6B1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3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discussion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kforcegps.org/" TargetMode="External"/><Relationship Id="rId2" Type="http://schemas.openxmlformats.org/officeDocument/2006/relationships/hyperlink" Target="https://ion.workforcegps.org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hyperlink" Target="https://www.workforcegps.org/registe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DOL.WIOA@dol.go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/>
              <a:t>WIOA Wednesday:</a:t>
            </a:r>
            <a:br>
              <a:rPr lang="en-US" sz="8000" dirty="0"/>
            </a:br>
            <a:r>
              <a:rPr lang="en-US" sz="6000" dirty="0"/>
              <a:t>Making the Most of ION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Your WIOA Starting Point	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1/4/2016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Presented by the </a:t>
            </a:r>
            <a:br>
              <a:rPr lang="en-US" dirty="0"/>
            </a:br>
            <a:r>
              <a:rPr lang="en-US" dirty="0"/>
              <a:t>U.S. Department of Labor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48" y="6138401"/>
            <a:ext cx="1803725" cy="5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Site Enhancements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WIOA Wednesday Events</a:t>
            </a:r>
          </a:p>
          <a:p>
            <a:r>
              <a:rPr lang="en-US" dirty="0"/>
              <a:t>WIOA Implementation Training Page</a:t>
            </a:r>
          </a:p>
          <a:p>
            <a:r>
              <a:rPr lang="en-US" dirty="0"/>
              <a:t>Focus Areas Tab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>
                <a:solidFill>
                  <a:schemeClr val="accent1"/>
                </a:solidFill>
              </a:rPr>
              <a:t>WIOA 101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Financial &amp; Grants Management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One-stops/American Job Centers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Performance Accountability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Services to Adult Job Seekers &amp; Workers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Services to Businesses &amp; Employers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Services to Youth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State &amp; Local Governance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System Alignment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Target Populations &amp; National Programs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Wagner-</a:t>
            </a:r>
            <a:r>
              <a:rPr lang="en-US" dirty="0" err="1">
                <a:solidFill>
                  <a:schemeClr val="accent1"/>
                </a:solidFill>
              </a:rPr>
              <a:t>Peyser</a:t>
            </a:r>
            <a:r>
              <a:rPr lang="en-US" dirty="0">
                <a:solidFill>
                  <a:schemeClr val="accent1"/>
                </a:solidFill>
              </a:rPr>
              <a:t> Employment Services &amp; Unemployment Insurance 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46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Focus Areas</a:t>
            </a:r>
          </a:p>
        </p:txBody>
      </p:sp>
      <p:pic>
        <p:nvPicPr>
          <p:cNvPr id="5" name="Content Placeholder 4" descr="Screen Shot 2016-12-07 at 5.09.43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r="2275"/>
          <a:stretch>
            <a:fillRect/>
          </a:stretch>
        </p:blipFill>
        <p:spPr>
          <a:xfrm>
            <a:off x="954731" y="1315312"/>
            <a:ext cx="7234538" cy="4227376"/>
          </a:xfrm>
        </p:spPr>
      </p:pic>
      <p:sp>
        <p:nvSpPr>
          <p:cNvPr id="6" name="Down Arrow 5"/>
          <p:cNvSpPr/>
          <p:nvPr/>
        </p:nvSpPr>
        <p:spPr>
          <a:xfrm rot="2320931">
            <a:off x="5497274" y="1669925"/>
            <a:ext cx="904615" cy="1861271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Focus Areas</a:t>
            </a: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8" y="2458736"/>
            <a:ext cx="946614" cy="94661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60" y="2458736"/>
            <a:ext cx="946614" cy="946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52" y="2458736"/>
            <a:ext cx="946614" cy="946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4" y="2458736"/>
            <a:ext cx="946614" cy="946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48" y="3993472"/>
            <a:ext cx="946614" cy="946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87" y="3993472"/>
            <a:ext cx="946614" cy="946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41" y="3993472"/>
            <a:ext cx="946614" cy="946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95" y="3993472"/>
            <a:ext cx="946614" cy="9466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3" y="3993472"/>
            <a:ext cx="946614" cy="9466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27" y="2458736"/>
            <a:ext cx="946614" cy="9466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36" y="2458736"/>
            <a:ext cx="946614" cy="9466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3192" y="1783689"/>
            <a:ext cx="1218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WIOA 101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9274" y="1599023"/>
            <a:ext cx="121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Financial &amp; Grants Management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97604" y="1599023"/>
            <a:ext cx="121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One-Stops/</a:t>
            </a:r>
            <a:br>
              <a:rPr lang="en-US" sz="1200" b="1" dirty="0"/>
            </a:br>
            <a:r>
              <a:rPr lang="en-US" sz="1200" b="1" dirty="0"/>
              <a:t>American Job</a:t>
            </a:r>
          </a:p>
          <a:p>
            <a:pPr algn="ctr"/>
            <a:r>
              <a:rPr lang="en-US" sz="1200" b="1" dirty="0"/>
              <a:t>Centers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57707" y="1599023"/>
            <a:ext cx="138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Performance</a:t>
            </a:r>
          </a:p>
          <a:p>
            <a:pPr algn="ctr"/>
            <a:r>
              <a:rPr lang="en-US" sz="1200" b="1" dirty="0"/>
              <a:t>Accountability</a:t>
            </a:r>
          </a:p>
          <a:p>
            <a:pPr algn="ctr"/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62258" y="1541419"/>
            <a:ext cx="1218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Services to Adult Job Seekers &amp;</a:t>
            </a:r>
          </a:p>
          <a:p>
            <a:pPr algn="ctr"/>
            <a:r>
              <a:rPr lang="en-US" sz="1200" b="1" dirty="0"/>
              <a:t>Workers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8441" y="1599023"/>
            <a:ext cx="121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Services to Businesses &amp;</a:t>
            </a:r>
          </a:p>
          <a:p>
            <a:pPr algn="ctr"/>
            <a:r>
              <a:rPr lang="en-US" sz="1200" b="1" dirty="0"/>
              <a:t>Employers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3435" y="5166822"/>
            <a:ext cx="121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Services to Youth</a:t>
            </a:r>
          </a:p>
          <a:p>
            <a:pPr algn="ctr"/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71765" y="5259155"/>
            <a:ext cx="121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System</a:t>
            </a:r>
          </a:p>
          <a:p>
            <a:pPr algn="ctr"/>
            <a:r>
              <a:rPr lang="en-US" sz="1200" b="1" dirty="0"/>
              <a:t>Alignment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34411" y="5259155"/>
            <a:ext cx="121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State &amp; Local</a:t>
            </a:r>
          </a:p>
          <a:p>
            <a:pPr algn="ctr"/>
            <a:r>
              <a:rPr lang="en-US" sz="1200" b="1" dirty="0"/>
              <a:t>Governance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19203" y="4982156"/>
            <a:ext cx="1218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Target Populations &amp;</a:t>
            </a:r>
          </a:p>
          <a:p>
            <a:pPr algn="ctr"/>
            <a:r>
              <a:rPr lang="en-US" sz="1200" b="1" dirty="0"/>
              <a:t>National Programs</a:t>
            </a:r>
          </a:p>
          <a:p>
            <a:pPr algn="ctr"/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751656" y="5074489"/>
            <a:ext cx="1218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Wagner-</a:t>
            </a:r>
            <a:r>
              <a:rPr lang="en-US" sz="1200" b="1" dirty="0" err="1"/>
              <a:t>Peyser</a:t>
            </a:r>
            <a:r>
              <a:rPr lang="en-US" sz="1200" b="1" dirty="0"/>
              <a:t> Employment Services &amp; UI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4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Focus Areas</a:t>
            </a:r>
          </a:p>
        </p:txBody>
      </p:sp>
      <p:pic>
        <p:nvPicPr>
          <p:cNvPr id="5" name="Content Placeholder 4" descr="Screen Shot 2016-12-07 at 5.14.4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 b="2504"/>
          <a:stretch>
            <a:fillRect/>
          </a:stretch>
        </p:blipFill>
        <p:spPr>
          <a:xfrm>
            <a:off x="1033015" y="1361056"/>
            <a:ext cx="7077970" cy="4135889"/>
          </a:xfrm>
        </p:spPr>
      </p:pic>
      <p:sp>
        <p:nvSpPr>
          <p:cNvPr id="6" name="Down Arrow 5"/>
          <p:cNvSpPr/>
          <p:nvPr/>
        </p:nvSpPr>
        <p:spPr>
          <a:xfrm rot="5400000">
            <a:off x="4331712" y="3705147"/>
            <a:ext cx="904615" cy="1861271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2889153">
            <a:off x="343758" y="2239806"/>
            <a:ext cx="904615" cy="1861271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Useful</a:t>
            </a:r>
          </a:p>
          <a:p>
            <a:r>
              <a:rPr lang="en-US" dirty="0"/>
              <a:t>Somewhat Useful</a:t>
            </a:r>
          </a:p>
          <a:p>
            <a:r>
              <a:rPr lang="en-US" dirty="0"/>
              <a:t>Not Useful</a:t>
            </a:r>
          </a:p>
          <a:p>
            <a:r>
              <a:rPr lang="en-US" dirty="0"/>
              <a:t>What are WIOA Wednesdays?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How useful are the WIOA Wednesday Webinars to your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0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WorkforceGPS</a:t>
            </a:r>
            <a:r>
              <a:rPr lang="en-US" dirty="0"/>
              <a:t> &amp; 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Membership has its perks!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43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WorkforceGPS &amp; 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ION is accessible to everyone at all times: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Search for Resources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Access Resources</a:t>
            </a:r>
          </a:p>
          <a:p>
            <a:r>
              <a:rPr lang="en-US" dirty="0"/>
              <a:t>But using ION in conjunction with a </a:t>
            </a:r>
            <a:r>
              <a:rPr lang="en-US" dirty="0" err="1"/>
              <a:t>WorkforceGPS</a:t>
            </a:r>
            <a:r>
              <a:rPr lang="en-US" dirty="0"/>
              <a:t> account allows you to: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Save Resources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Share Resources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Sign-Up for Events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Sign-Up for Notifications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46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Shot 2016-12-27 at 8.04.2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82" b="-13282"/>
          <a:stretch>
            <a:fillRect/>
          </a:stretch>
        </p:blipFill>
        <p:spPr>
          <a:xfrm>
            <a:off x="539290" y="1392734"/>
            <a:ext cx="7401978" cy="432527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</a:t>
            </a:r>
            <a:r>
              <a:rPr lang="en-US" dirty="0" err="1"/>
              <a:t>WorkforceGPS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5400000">
            <a:off x="7880587" y="2927719"/>
            <a:ext cx="655550" cy="1348813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05" y="4551016"/>
            <a:ext cx="5452773" cy="133670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&amp; Save</a:t>
            </a:r>
          </a:p>
        </p:txBody>
      </p:sp>
      <p:pic>
        <p:nvPicPr>
          <p:cNvPr id="6" name="Content Placeholder 5" descr="Screen Shot 2016-12-08 at 10.12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r="1154"/>
          <a:stretch>
            <a:fillRect/>
          </a:stretch>
        </p:blipFill>
        <p:spPr>
          <a:xfrm>
            <a:off x="989524" y="1335643"/>
            <a:ext cx="7164952" cy="4186715"/>
          </a:xfrm>
        </p:spPr>
      </p:pic>
      <p:sp>
        <p:nvSpPr>
          <p:cNvPr id="7" name="Down Arrow 6"/>
          <p:cNvSpPr/>
          <p:nvPr/>
        </p:nvSpPr>
        <p:spPr>
          <a:xfrm rot="2320931">
            <a:off x="7584453" y="1338609"/>
            <a:ext cx="447185" cy="92009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5400000">
            <a:off x="3822657" y="2430345"/>
            <a:ext cx="447185" cy="92009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Easily Find Everything You Need</a:t>
            </a:r>
          </a:p>
        </p:txBody>
      </p:sp>
      <p:pic>
        <p:nvPicPr>
          <p:cNvPr id="5" name="Content Placeholder 4" descr="Screen Shot 2016-12-08 at 10.13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b="1957"/>
          <a:stretch>
            <a:fillRect/>
          </a:stretch>
        </p:blipFill>
        <p:spPr>
          <a:xfrm>
            <a:off x="1085205" y="1391552"/>
            <a:ext cx="6973591" cy="4074897"/>
          </a:xfrm>
        </p:spPr>
      </p:pic>
      <p:sp>
        <p:nvSpPr>
          <p:cNvPr id="6" name="Down Arrow 5"/>
          <p:cNvSpPr/>
          <p:nvPr/>
        </p:nvSpPr>
        <p:spPr>
          <a:xfrm rot="5400000">
            <a:off x="3590274" y="3468752"/>
            <a:ext cx="590795" cy="121557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 descr="south_025_retouchedB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r="5992"/>
          <a:stretch/>
        </p:blipFill>
        <p:spPr>
          <a:xfrm>
            <a:off x="1647825" y="4030201"/>
            <a:ext cx="2107289" cy="1845616"/>
          </a:xfrm>
          <a:prstGeom prst="rect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893820" y="1666190"/>
            <a:ext cx="4621530" cy="4608456"/>
          </a:xfrm>
        </p:spPr>
        <p:txBody>
          <a:bodyPr>
            <a:normAutofit/>
          </a:bodyPr>
          <a:lstStyle/>
          <a:p>
            <a:r>
              <a:rPr lang="en-US" dirty="0"/>
              <a:t>Byron Zuidema	</a:t>
            </a:r>
          </a:p>
          <a:p>
            <a:pPr lvl="1"/>
            <a:r>
              <a:rPr lang="en-US" dirty="0"/>
              <a:t>Deputy Assistant Secretary</a:t>
            </a:r>
          </a:p>
          <a:p>
            <a:pPr lvl="2"/>
            <a:r>
              <a:rPr lang="en-US" dirty="0"/>
              <a:t>U.S. Department of Labor’s Employment &amp; Training Administration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Stephanie R. South</a:t>
            </a:r>
          </a:p>
          <a:p>
            <a:pPr lvl="1"/>
            <a:r>
              <a:rPr lang="en-US" dirty="0"/>
              <a:t>Workforce Analyst</a:t>
            </a:r>
          </a:p>
          <a:p>
            <a:pPr lvl="2"/>
            <a:r>
              <a:rPr lang="en-US" dirty="0"/>
              <a:t>U.S. Department of Labor’s Employment &amp; Training Administration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92" y="1677964"/>
            <a:ext cx="2162753" cy="1956089"/>
          </a:xfrm>
          <a:prstGeom prst="rect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847" y="6274646"/>
            <a:ext cx="1804572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Stay Current</a:t>
            </a:r>
          </a:p>
        </p:txBody>
      </p:sp>
      <p:pic>
        <p:nvPicPr>
          <p:cNvPr id="4" name="Content Placeholder 3" descr="Screen Shot 2016-12-07 at 3.23.2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 b="15656"/>
          <a:stretch>
            <a:fillRect/>
          </a:stretch>
        </p:blipFill>
        <p:spPr>
          <a:xfrm>
            <a:off x="1363549" y="1554197"/>
            <a:ext cx="5212304" cy="3045719"/>
          </a:xfrm>
        </p:spPr>
      </p:pic>
      <p:sp>
        <p:nvSpPr>
          <p:cNvPr id="5" name="Down Arrow 4"/>
          <p:cNvSpPr/>
          <p:nvPr/>
        </p:nvSpPr>
        <p:spPr>
          <a:xfrm>
            <a:off x="3966388" y="388041"/>
            <a:ext cx="655550" cy="1348813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7972620">
            <a:off x="4031805" y="4262982"/>
            <a:ext cx="655550" cy="1348813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29200" r="63628" b="12011"/>
          <a:stretch/>
        </p:blipFill>
        <p:spPr bwMode="auto">
          <a:xfrm>
            <a:off x="5279666" y="3609893"/>
            <a:ext cx="3690319" cy="2338486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  <a:p>
            <a:r>
              <a:rPr lang="en-US" dirty="0"/>
              <a:t>No</a:t>
            </a:r>
          </a:p>
          <a:p>
            <a:r>
              <a:rPr lang="en-US" dirty="0"/>
              <a:t>I didn’t know I could sign up for a weekly digest!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Are you signed up to receive the </a:t>
            </a:r>
            <a:br>
              <a:rPr lang="en-US" dirty="0"/>
            </a:br>
            <a:r>
              <a:rPr lang="en-US" dirty="0"/>
              <a:t>ION Weekly Digest?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4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Today!</a:t>
            </a:r>
          </a:p>
        </p:txBody>
      </p:sp>
      <p:pic>
        <p:nvPicPr>
          <p:cNvPr id="4" name="Content Placeholder 3" descr="Screen Shot 2016-12-07 at 3.21.4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37" b="-129417"/>
          <a:stretch/>
        </p:blipFill>
        <p:spPr>
          <a:xfrm>
            <a:off x="646047" y="2085975"/>
            <a:ext cx="7886700" cy="3144123"/>
          </a:xfrm>
        </p:spPr>
      </p:pic>
      <p:sp>
        <p:nvSpPr>
          <p:cNvPr id="5" name="Down Arrow 4"/>
          <p:cNvSpPr/>
          <p:nvPr/>
        </p:nvSpPr>
        <p:spPr>
          <a:xfrm rot="10800000">
            <a:off x="4575263" y="2805952"/>
            <a:ext cx="1200352" cy="2469759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to </a:t>
            </a:r>
            <a:r>
              <a:rPr lang="en-US" dirty="0" err="1"/>
              <a:t>WorkforceGPS</a:t>
            </a:r>
            <a:r>
              <a:rPr lang="en-US" dirty="0"/>
              <a:t> in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WorkforceGPS</a:t>
            </a:r>
            <a:r>
              <a:rPr lang="en-US" dirty="0"/>
              <a:t> Membership Directory</a:t>
            </a:r>
          </a:p>
          <a:p>
            <a:pPr lvl="1"/>
            <a:r>
              <a:rPr lang="en-US" dirty="0"/>
              <a:t>View Fellow Community Members</a:t>
            </a:r>
          </a:p>
          <a:p>
            <a:pPr lvl="1"/>
            <a:r>
              <a:rPr lang="en-US" dirty="0"/>
              <a:t>Access to Your Peers</a:t>
            </a:r>
          </a:p>
          <a:p>
            <a:r>
              <a:rPr lang="en-US" dirty="0"/>
              <a:t>Member-to-Member Chat</a:t>
            </a:r>
          </a:p>
          <a:p>
            <a:r>
              <a:rPr lang="en-US" dirty="0"/>
              <a:t>New Communities of Practice &amp; Collections</a:t>
            </a:r>
          </a:p>
          <a:p>
            <a:r>
              <a:rPr lang="en-US" dirty="0"/>
              <a:t>More ETA Staff Picks</a:t>
            </a:r>
          </a:p>
          <a:p>
            <a:r>
              <a:rPr lang="en-US" dirty="0"/>
              <a:t>ION Peer Learning Group Calls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40" y="3590472"/>
            <a:ext cx="635000" cy="63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8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Likely</a:t>
            </a:r>
          </a:p>
          <a:p>
            <a:r>
              <a:rPr lang="en-US" dirty="0"/>
              <a:t>Somewhat Likely</a:t>
            </a:r>
          </a:p>
          <a:p>
            <a:r>
              <a:rPr lang="en-US" dirty="0"/>
              <a:t>Not Interested in Participating</a:t>
            </a:r>
          </a:p>
          <a:p>
            <a:r>
              <a:rPr lang="en-US" dirty="0"/>
              <a:t>What are Peer Learning Group calls?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likely are you to participate in Peer Learning Group calls?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8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9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Please visit </a:t>
            </a:r>
            <a:r>
              <a:rPr lang="en-US" dirty="0">
                <a:hlinkClick r:id="rId3"/>
              </a:rPr>
              <a:t>https://ion.workforcegps.org/discussions</a:t>
            </a:r>
            <a:r>
              <a:rPr lang="en-US" dirty="0"/>
              <a:t>,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Click on the </a:t>
            </a:r>
            <a:r>
              <a:rPr lang="en-US" i="1" dirty="0"/>
              <a:t>Making the Most Out of ION </a:t>
            </a:r>
            <a:r>
              <a:rPr lang="en-US" dirty="0"/>
              <a:t>discussion topic, and 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Enter your answer in the form of a comment.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topics and/or kinds of resources would you like to see more of on 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8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474845"/>
            <a:ext cx="8139152" cy="4363980"/>
          </a:xfrm>
        </p:spPr>
        <p:txBody>
          <a:bodyPr>
            <a:normAutofit/>
          </a:bodyPr>
          <a:lstStyle/>
          <a:p>
            <a:r>
              <a:rPr lang="en-US" dirty="0"/>
              <a:t>ION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>
                <a:hlinkClick r:id="rId2"/>
              </a:rPr>
              <a:t>https://ion.workforcegps.org/</a:t>
            </a:r>
            <a:endParaRPr lang="en-US" dirty="0"/>
          </a:p>
          <a:p>
            <a:r>
              <a:rPr lang="en-US" dirty="0" err="1"/>
              <a:t>WorkforceGPS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>
                <a:hlinkClick r:id="rId3"/>
              </a:rPr>
              <a:t>https://www.workforcegps.org/</a:t>
            </a:r>
            <a:endParaRPr lang="en-US" dirty="0"/>
          </a:p>
          <a:p>
            <a:r>
              <a:rPr lang="en-US" dirty="0"/>
              <a:t>Register for an Account</a:t>
            </a:r>
          </a:p>
          <a:p>
            <a:pPr lvl="1"/>
            <a:r>
              <a:rPr lang="en-US" dirty="0"/>
              <a:t>Sign up for a free </a:t>
            </a:r>
            <a:r>
              <a:rPr lang="en-US" dirty="0" err="1"/>
              <a:t>WorkforceGPS</a:t>
            </a:r>
            <a:r>
              <a:rPr lang="en-US" dirty="0"/>
              <a:t> account today!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>
                <a:hlinkClick r:id="rId4"/>
              </a:rPr>
              <a:t>https://www.workforcegps.org/register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2615" y="1300894"/>
            <a:ext cx="7886700" cy="46084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questions regarding the information in this webinar or to share additional thoughts on ION, send an email to*: </a:t>
            </a:r>
            <a:r>
              <a:rPr lang="en-US" dirty="0">
                <a:hlinkClick r:id="rId3"/>
              </a:rPr>
              <a:t>DOL.WIOA@dol.gov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*Please use ION as the subject line.</a:t>
            </a:r>
          </a:p>
        </p:txBody>
      </p:sp>
    </p:spTree>
    <p:extLst>
      <p:ext uri="{BB962C8B-B14F-4D97-AF65-F5344CB8AC3E}">
        <p14:creationId xmlns:p14="http://schemas.microsoft.com/office/powerpoint/2010/main" val="3715948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46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42" y="6214533"/>
            <a:ext cx="1803725" cy="5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6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en-US" dirty="0"/>
              <a:t>Take a closer look at Innovation and Opportunity Network (ION), expanding upon what you </a:t>
            </a:r>
            <a:br>
              <a:rPr lang="en-US" dirty="0"/>
            </a:br>
            <a:r>
              <a:rPr lang="en-US" dirty="0"/>
              <a:t>already know about this WIOA-focused </a:t>
            </a:r>
            <a:br>
              <a:rPr lang="en-US" dirty="0"/>
            </a:br>
            <a:r>
              <a:rPr lang="en-US" dirty="0"/>
              <a:t>Community of Practice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en-US" dirty="0"/>
              <a:t>Cover recent site enhancements 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en-US" dirty="0"/>
              <a:t>Explain how you can use your </a:t>
            </a:r>
            <a:r>
              <a:rPr lang="en-US" dirty="0" err="1"/>
              <a:t>WorkforceGPS</a:t>
            </a:r>
            <a:br>
              <a:rPr lang="en-US" dirty="0"/>
            </a:br>
            <a:r>
              <a:rPr lang="en-US" dirty="0"/>
              <a:t>membership to make the most out of ION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Purpose of ION</a:t>
            </a:r>
          </a:p>
          <a:p>
            <a:r>
              <a:rPr lang="en-US" dirty="0"/>
              <a:t>Recent Site Enhancements</a:t>
            </a:r>
          </a:p>
          <a:p>
            <a:r>
              <a:rPr lang="en-US" dirty="0" err="1"/>
              <a:t>WorkforceGPS</a:t>
            </a:r>
            <a:r>
              <a:rPr lang="en-US" dirty="0"/>
              <a:t> &amp; ION</a:t>
            </a:r>
          </a:p>
          <a:p>
            <a:r>
              <a:rPr lang="en-US" dirty="0"/>
              <a:t>Coming Soon to </a:t>
            </a:r>
            <a:r>
              <a:rPr lang="en-US" dirty="0" err="1"/>
              <a:t>WorkforceGPS</a:t>
            </a:r>
            <a:r>
              <a:rPr lang="en-US" dirty="0"/>
              <a:t>!</a:t>
            </a:r>
          </a:p>
          <a:p>
            <a:r>
              <a:rPr lang="en-US" dirty="0"/>
              <a:t>Questions</a:t>
            </a:r>
          </a:p>
          <a:p>
            <a:r>
              <a:rPr lang="en-US" dirty="0"/>
              <a:t>Resources &amp; Closing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5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Daily</a:t>
            </a:r>
          </a:p>
          <a:p>
            <a:r>
              <a:rPr lang="en-US" dirty="0"/>
              <a:t>Weekly</a:t>
            </a:r>
          </a:p>
          <a:p>
            <a:r>
              <a:rPr lang="en-US" dirty="0"/>
              <a:t>Monthly</a:t>
            </a:r>
          </a:p>
          <a:p>
            <a:r>
              <a:rPr lang="en-US" dirty="0"/>
              <a:t>Never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How often do you visit 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7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 WIOA? ION does.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3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2000" dirty="0"/>
          </a:p>
          <a:p>
            <a:r>
              <a:rPr lang="en-US" sz="2000" dirty="0"/>
              <a:t>WIOA Implementation Content Collector</a:t>
            </a:r>
          </a:p>
          <a:p>
            <a:r>
              <a:rPr lang="en-US" sz="2000" dirty="0"/>
              <a:t>Your Starting Point…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For TA, information sharing, &amp; training needed to implement the vision of WIOA</a:t>
            </a:r>
          </a:p>
          <a:p>
            <a:r>
              <a:rPr lang="en-US" sz="2000" dirty="0"/>
              <a:t>Your Interagency Bookmark</a:t>
            </a:r>
          </a:p>
          <a:p>
            <a:r>
              <a:rPr lang="en-US" sz="2000" dirty="0"/>
              <a:t>You’ll Find: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Interagency Links to: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Regulations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FAQs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Guidance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Technical Assistance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WIOA Events (in-person &amp; virtual)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Cross-Cutting Strategies &amp; Promising Practices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Peer-to-Peer Interaction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Assessment Tool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Site Enhancements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ION Easier to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5" y="6214533"/>
            <a:ext cx="1803725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435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IOA Wednesday: Making the Most of ION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92&quot;/&gt;&lt;/object&gt;&lt;object type=&quot;3&quot; unique_id=&quot;10005&quot;&gt;&lt;property id=&quot;20148&quot; value=&quot;5&quot;/&gt;&lt;property id=&quot;20300&quot; value=&quot;Slide 3&quot;/&gt;&lt;property id=&quot;20307&quot; value=&quot;291&quot;/&gt;&lt;/object&gt;&lt;object type=&quot;3&quot; unique_id=&quot;10006&quot;&gt;&lt;property id=&quot;20148&quot; value=&quot;5&quot;/&gt;&lt;property id=&quot;20300&quot; value=&quot;Slide 4&quot;/&gt;&lt;property id=&quot;20307&quot; value=&quot;271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93&quot;/&gt;&lt;/object&gt;&lt;object type=&quot;3&quot; unique_id=&quot;10009&quot;&gt;&lt;property id=&quot;20148&quot; value=&quot;5&quot;/&gt;&lt;property id=&quot;20300&quot; value=&quot;Slide 7 - &amp;quot;The Purpose of ION&amp;quot;&quot;/&gt;&lt;property id=&quot;20307&quot; value=&quot;272&quot;/&gt;&lt;/object&gt;&lt;object type=&quot;3&quot; unique_id=&quot;10010&quot;&gt;&lt;property id=&quot;20148&quot; value=&quot;5&quot;/&gt;&lt;property id=&quot;20300&quot; value=&quot;Slide 8 - &amp;quot;The Purpose of ION&amp;quot;&quot;/&gt;&lt;property id=&quot;20307&quot; value=&quot;273&quot;/&gt;&lt;/object&gt;&lt;object type=&quot;3&quot; unique_id=&quot;10011&quot;&gt;&lt;property id=&quot;20148&quot; value=&quot;5&quot;/&gt;&lt;property id=&quot;20300&quot; value=&quot;Slide 9 - &amp;quot;Recent Site Enhancements&amp;quot;&quot;/&gt;&lt;property id=&quot;20307&quot; value=&quot;279&quot;/&gt;&lt;/object&gt;&lt;object type=&quot;3&quot; unique_id=&quot;10012&quot;&gt;&lt;property id=&quot;20148&quot; value=&quot;5&quot;/&gt;&lt;property id=&quot;20300&quot; value=&quot;Slide 10 - &amp;quot;Recent Site Enhancements&amp;quot;&quot;/&gt;&lt;property id=&quot;20307&quot; value=&quot;280&quot;/&gt;&lt;/object&gt;&lt;object type=&quot;3&quot; unique_id=&quot;10013&quot;&gt;&lt;property id=&quot;20148&quot; value=&quot;5&quot;/&gt;&lt;property id=&quot;20300&quot; value=&quot;Slide 11 - &amp;quot;ION Focus Areas&amp;quot;&quot;/&gt;&lt;property id=&quot;20307&quot; value=&quot;283&quot;/&gt;&lt;/object&gt;&lt;object type=&quot;3&quot; unique_id=&quot;10014&quot;&gt;&lt;property id=&quot;20148&quot; value=&quot;5&quot;/&gt;&lt;property id=&quot;20300&quot; value=&quot;Slide 12 - &amp;quot;ION Focus Areas&amp;quot;&quot;/&gt;&lt;property id=&quot;20307&quot; value=&quot;284&quot;/&gt;&lt;/object&gt;&lt;object type=&quot;3&quot; unique_id=&quot;10015&quot;&gt;&lt;property id=&quot;20148&quot; value=&quot;5&quot;/&gt;&lt;property id=&quot;20300&quot; value=&quot;Slide 13 - &amp;quot;ION Focus Areas&amp;quot;&quot;/&gt;&lt;property id=&quot;20307&quot; value=&quot;285&quot;/&gt;&lt;/object&gt;&lt;object type=&quot;3&quot; unique_id=&quot;10016&quot;&gt;&lt;property id=&quot;20148&quot; value=&quot;5&quot;/&gt;&lt;property id=&quot;20300&quot; value=&quot;Slide 14&quot;/&gt;&lt;property id=&quot;20307&quot; value=&quot;297&quot;/&gt;&lt;/object&gt;&lt;object type=&quot;3&quot; unique_id=&quot;10017&quot;&gt;&lt;property id=&quot;20148&quot; value=&quot;5&quot;/&gt;&lt;property id=&quot;20300&quot; value=&quot;Slide 15 - &amp;quot;WorkforceGPS &amp;amp; ION&amp;quot;&quot;/&gt;&lt;property id=&quot;20307&quot; value=&quot;281&quot;/&gt;&lt;/object&gt;&lt;object type=&quot;3&quot; unique_id=&quot;10018&quot;&gt;&lt;property id=&quot;20148&quot; value=&quot;5&quot;/&gt;&lt;property id=&quot;20300&quot; value=&quot;Slide 16 - &amp;quot;WorkforceGPS &amp;amp; ION&amp;quot;&quot;/&gt;&lt;property id=&quot;20307&quot; value=&quot;282&quot;/&gt;&lt;/object&gt;&lt;object type=&quot;3&quot; unique_id=&quot;10019&quot;&gt;&lt;property id=&quot;20148&quot; value=&quot;5&quot;/&gt;&lt;property id=&quot;20300&quot; value=&quot;Slide 17 - &amp;quot;My WorkforceGPS&amp;quot;&quot;/&gt;&lt;property id=&quot;20307&quot; value=&quot;286&quot;/&gt;&lt;/object&gt;&lt;object type=&quot;3&quot; unique_id=&quot;10020&quot;&gt;&lt;property id=&quot;20148&quot; value=&quot;5&quot;/&gt;&lt;property id=&quot;20300&quot; value=&quot;Slide 18 - &amp;quot;Search &amp;amp; Save&amp;quot;&quot;/&gt;&lt;property id=&quot;20307&quot; value=&quot;299&quot;/&gt;&lt;/object&gt;&lt;object type=&quot;3&quot; unique_id=&quot;10021&quot;&gt;&lt;property id=&quot;20148&quot; value=&quot;5&quot;/&gt;&lt;property id=&quot;20300&quot; value=&quot;Slide 19 - &amp;quot;Easily Find Everything You Need&amp;quot;&quot;/&gt;&lt;property id=&quot;20307&quot; value=&quot;289&quot;/&gt;&lt;/object&gt;&lt;object type=&quot;3&quot; unique_id=&quot;10022&quot;&gt;&lt;property id=&quot;20148&quot; value=&quot;5&quot;/&gt;&lt;property id=&quot;20300&quot; value=&quot;Slide 20 - &amp;quot;Stay Current&amp;quot;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295&quot;/&gt;&lt;/object&gt;&lt;object type=&quot;3&quot; unique_id=&quot;10024&quot;&gt;&lt;property id=&quot;20148&quot; value=&quot;5&quot;/&gt;&lt;property id=&quot;20300&quot; value=&quot;Slide 22 - &amp;quot;Register Today!&amp;quot;&quot;/&gt;&lt;property id=&quot;20307&quot; value=&quot;287&quot;/&gt;&lt;/object&gt;&lt;object type=&quot;3&quot; unique_id=&quot;10025&quot;&gt;&lt;property id=&quot;20148&quot; value=&quot;5&quot;/&gt;&lt;property id=&quot;20300&quot; value=&quot;Slide 23 - &amp;quot;Coming to WorkforceGPS in 2017&amp;quot;&quot;/&gt;&lt;property id=&quot;20307&quot; value=&quot;290&quot;/&gt;&lt;/object&gt;&lt;object type=&quot;3&quot; unique_id=&quot;10026&quot;&gt;&lt;property id=&quot;20148&quot; value=&quot;5&quot;/&gt;&lt;property id=&quot;20300&quot; value=&quot;Slide 24&quot;/&gt;&lt;property id=&quot;20307&quot; value=&quot;296&quot;/&gt;&lt;/object&gt;&lt;object type=&quot;3&quot; unique_id=&quot;10027&quot;&gt;&lt;property id=&quot;20148&quot; value=&quot;5&quot;/&gt;&lt;property id=&quot;20300&quot; value=&quot;Slide 25&quot;/&gt;&lt;property id=&quot;20307&quot; value=&quot;261&quot;/&gt;&lt;/object&gt;&lt;object type=&quot;3&quot; unique_id=&quot;10028&quot;&gt;&lt;property id=&quot;20148&quot; value=&quot;5&quot;/&gt;&lt;property id=&quot;20300&quot; value=&quot;Slide 26&quot;/&gt;&lt;property id=&quot;20307&quot; value=&quot;298&quot;/&gt;&lt;/object&gt;&lt;object type=&quot;3&quot; unique_id=&quot;10029&quot;&gt;&lt;property id=&quot;20148&quot; value=&quot;5&quot;/&gt;&lt;property id=&quot;20300&quot; value=&quot;Slide 27&quot;/&gt;&lt;property id=&quot;20307&quot; value=&quot;278&quot;/&gt;&lt;/object&gt;&lt;object type=&quot;3&quot; unique_id=&quot;10030&quot;&gt;&lt;property id=&quot;20148&quot; value=&quot;5&quot;/&gt;&lt;property id=&quot;20300&quot; value=&quot;Slide 28 - &amp;quot;Contact Information&amp;quot;&quot;/&gt;&lt;property id=&quot;20307&quot; value=&quot;294&quot;/&gt;&lt;/object&gt;&lt;object type=&quot;3&quot; unique_id=&quot;10031&quot;&gt;&lt;property id=&quot;20148&quot; value=&quot;5&quot;/&gt;&lt;property id=&quot;20300&quot; value=&quot;Slide 29&quot;/&gt;&lt;property id=&quot;20307&quot; value=&quot;262&quot;/&gt;&lt;/object&gt;&lt;/object&gt;&lt;object type=&quot;8&quot; unique_id=&quot;1006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6796</TotalTime>
  <Words>429</Words>
  <Application>Microsoft Office PowerPoint</Application>
  <PresentationFormat>On-screen Show (4:3)</PresentationFormat>
  <Paragraphs>147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Myriad Pro</vt:lpstr>
      <vt:lpstr>Times New Roman</vt:lpstr>
      <vt:lpstr>Wingdings</vt:lpstr>
      <vt:lpstr>Wingdings 2</vt:lpstr>
      <vt:lpstr>Wingdings 3</vt:lpstr>
      <vt:lpstr>Office Theme</vt:lpstr>
      <vt:lpstr>WIOA Wednesday: Making the Most of 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Purpose of ION</vt:lpstr>
      <vt:lpstr>The Purpose of ION</vt:lpstr>
      <vt:lpstr>Recent Site Enhancements</vt:lpstr>
      <vt:lpstr>Recent Site Enhancements</vt:lpstr>
      <vt:lpstr>ION Focus Areas</vt:lpstr>
      <vt:lpstr>ION Focus Areas</vt:lpstr>
      <vt:lpstr>ION Focus Areas</vt:lpstr>
      <vt:lpstr>PowerPoint Presentation</vt:lpstr>
      <vt:lpstr>WorkforceGPS &amp; ION</vt:lpstr>
      <vt:lpstr>WorkforceGPS &amp; ION</vt:lpstr>
      <vt:lpstr>My WorkforceGPS</vt:lpstr>
      <vt:lpstr>Search &amp; Save</vt:lpstr>
      <vt:lpstr>Easily Find Everything You Need</vt:lpstr>
      <vt:lpstr>Stay Current</vt:lpstr>
      <vt:lpstr>PowerPoint Presentation</vt:lpstr>
      <vt:lpstr>Register Today!</vt:lpstr>
      <vt:lpstr>Coming to WorkforceGPS in 2017</vt:lpstr>
      <vt:lpstr>PowerPoint Presentation</vt:lpstr>
      <vt:lpstr>PowerPoint Presentation</vt:lpstr>
      <vt:lpstr>PowerPoint Presentation</vt:lpstr>
      <vt:lpstr>PowerPoint Presentation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Jennifer Jacobs</cp:lastModifiedBy>
  <cp:revision>117</cp:revision>
  <dcterms:created xsi:type="dcterms:W3CDTF">2016-06-21T17:10:41Z</dcterms:created>
  <dcterms:modified xsi:type="dcterms:W3CDTF">2017-01-04T16:17:07Z</dcterms:modified>
</cp:coreProperties>
</file>