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4.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5.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6.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738" r:id="rId2"/>
    <p:sldMasterId id="2147483764" r:id="rId3"/>
    <p:sldMasterId id="2147483789" r:id="rId4"/>
    <p:sldMasterId id="2147483814" r:id="rId5"/>
    <p:sldMasterId id="2147483840" r:id="rId6"/>
    <p:sldMasterId id="2147483865" r:id="rId7"/>
  </p:sldMasterIdLst>
  <p:notesMasterIdLst>
    <p:notesMasterId r:id="rId45"/>
  </p:notesMasterIdLst>
  <p:sldIdLst>
    <p:sldId id="313" r:id="rId8"/>
    <p:sldId id="314" r:id="rId9"/>
    <p:sldId id="338" r:id="rId10"/>
    <p:sldId id="328" r:id="rId11"/>
    <p:sldId id="329" r:id="rId12"/>
    <p:sldId id="330" r:id="rId13"/>
    <p:sldId id="367" r:id="rId14"/>
    <p:sldId id="340" r:id="rId15"/>
    <p:sldId id="342" r:id="rId16"/>
    <p:sldId id="343" r:id="rId17"/>
    <p:sldId id="344" r:id="rId18"/>
    <p:sldId id="345" r:id="rId19"/>
    <p:sldId id="346" r:id="rId20"/>
    <p:sldId id="347" r:id="rId21"/>
    <p:sldId id="349" r:id="rId22"/>
    <p:sldId id="368" r:id="rId23"/>
    <p:sldId id="369" r:id="rId24"/>
    <p:sldId id="370" r:id="rId25"/>
    <p:sldId id="371" r:id="rId26"/>
    <p:sldId id="372" r:id="rId27"/>
    <p:sldId id="373" r:id="rId28"/>
    <p:sldId id="374" r:id="rId29"/>
    <p:sldId id="375" r:id="rId30"/>
    <p:sldId id="376" r:id="rId31"/>
    <p:sldId id="377" r:id="rId32"/>
    <p:sldId id="359" r:id="rId33"/>
    <p:sldId id="360" r:id="rId34"/>
    <p:sldId id="361" r:id="rId35"/>
    <p:sldId id="362" r:id="rId36"/>
    <p:sldId id="363" r:id="rId37"/>
    <p:sldId id="364" r:id="rId38"/>
    <p:sldId id="365" r:id="rId39"/>
    <p:sldId id="366" r:id="rId40"/>
    <p:sldId id="337" r:id="rId41"/>
    <p:sldId id="327" r:id="rId42"/>
    <p:sldId id="333" r:id="rId43"/>
    <p:sldId id="320" r:id="rId44"/>
  </p:sldIdLst>
  <p:sldSz cx="6858000" cy="5143500"/>
  <p:notesSz cx="7023100" cy="9309100"/>
  <p:custDataLst>
    <p:tags r:id="rId46"/>
  </p:custDataLst>
  <p:defaultTextStyle>
    <a:defPPr>
      <a:defRPr lang="en-US"/>
    </a:defPPr>
    <a:lvl1pPr marL="0" algn="l" defTabSz="912780" rtl="0" eaLnBrk="1" latinLnBrk="0" hangingPunct="1">
      <a:defRPr sz="1800" kern="1200">
        <a:solidFill>
          <a:schemeClr val="tx1"/>
        </a:solidFill>
        <a:latin typeface="+mn-lt"/>
        <a:ea typeface="+mn-ea"/>
        <a:cs typeface="+mn-cs"/>
      </a:defRPr>
    </a:lvl1pPr>
    <a:lvl2pPr marL="456338" algn="l" defTabSz="912780" rtl="0" eaLnBrk="1" latinLnBrk="0" hangingPunct="1">
      <a:defRPr sz="1800" kern="1200">
        <a:solidFill>
          <a:schemeClr val="tx1"/>
        </a:solidFill>
        <a:latin typeface="+mn-lt"/>
        <a:ea typeface="+mn-ea"/>
        <a:cs typeface="+mn-cs"/>
      </a:defRPr>
    </a:lvl2pPr>
    <a:lvl3pPr marL="912780" algn="l" defTabSz="912780" rtl="0" eaLnBrk="1" latinLnBrk="0" hangingPunct="1">
      <a:defRPr sz="1800" kern="1200">
        <a:solidFill>
          <a:schemeClr val="tx1"/>
        </a:solidFill>
        <a:latin typeface="+mn-lt"/>
        <a:ea typeface="+mn-ea"/>
        <a:cs typeface="+mn-cs"/>
      </a:defRPr>
    </a:lvl3pPr>
    <a:lvl4pPr marL="1369152" algn="l" defTabSz="912780" rtl="0" eaLnBrk="1" latinLnBrk="0" hangingPunct="1">
      <a:defRPr sz="1800" kern="1200">
        <a:solidFill>
          <a:schemeClr val="tx1"/>
        </a:solidFill>
        <a:latin typeface="+mn-lt"/>
        <a:ea typeface="+mn-ea"/>
        <a:cs typeface="+mn-cs"/>
      </a:defRPr>
    </a:lvl4pPr>
    <a:lvl5pPr marL="1825559" algn="l" defTabSz="912780" rtl="0" eaLnBrk="1" latinLnBrk="0" hangingPunct="1">
      <a:defRPr sz="1800" kern="1200">
        <a:solidFill>
          <a:schemeClr val="tx1"/>
        </a:solidFill>
        <a:latin typeface="+mn-lt"/>
        <a:ea typeface="+mn-ea"/>
        <a:cs typeface="+mn-cs"/>
      </a:defRPr>
    </a:lvl5pPr>
    <a:lvl6pPr marL="2281896" algn="l" defTabSz="912780" rtl="0" eaLnBrk="1" latinLnBrk="0" hangingPunct="1">
      <a:defRPr sz="1800" kern="1200">
        <a:solidFill>
          <a:schemeClr val="tx1"/>
        </a:solidFill>
        <a:latin typeface="+mn-lt"/>
        <a:ea typeface="+mn-ea"/>
        <a:cs typeface="+mn-cs"/>
      </a:defRPr>
    </a:lvl6pPr>
    <a:lvl7pPr marL="2738234" algn="l" defTabSz="912780" rtl="0" eaLnBrk="1" latinLnBrk="0" hangingPunct="1">
      <a:defRPr sz="1800" kern="1200">
        <a:solidFill>
          <a:schemeClr val="tx1"/>
        </a:solidFill>
        <a:latin typeface="+mn-lt"/>
        <a:ea typeface="+mn-ea"/>
        <a:cs typeface="+mn-cs"/>
      </a:defRPr>
    </a:lvl7pPr>
    <a:lvl8pPr marL="3194642" algn="l" defTabSz="912780" rtl="0" eaLnBrk="1" latinLnBrk="0" hangingPunct="1">
      <a:defRPr sz="1800" kern="1200">
        <a:solidFill>
          <a:schemeClr val="tx1"/>
        </a:solidFill>
        <a:latin typeface="+mn-lt"/>
        <a:ea typeface="+mn-ea"/>
        <a:cs typeface="+mn-cs"/>
      </a:defRPr>
    </a:lvl8pPr>
    <a:lvl9pPr marL="3651034" algn="l" defTabSz="9127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endale, Timothy" initials="RT" lastIdx="30" clrIdx="0">
    <p:extLst>
      <p:ext uri="{19B8F6BF-5375-455C-9EA6-DF929625EA0E}">
        <p15:presenceInfo xmlns:p15="http://schemas.microsoft.com/office/powerpoint/2012/main" userId="Rosendale, Timoth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5D411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88" autoAdjust="0"/>
    <p:restoredTop sz="88323" autoAdjust="0"/>
  </p:normalViewPr>
  <p:slideViewPr>
    <p:cSldViewPr snapToGrid="0">
      <p:cViewPr varScale="1">
        <p:scale>
          <a:sx n="84" d="100"/>
          <a:sy n="84" d="100"/>
        </p:scale>
        <p:origin x="1428" y="60"/>
      </p:cViewPr>
      <p:guideLst>
        <p:guide orient="horz" pos="1620"/>
        <p:guide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4" d="100"/>
          <a:sy n="54" d="100"/>
        </p:scale>
        <p:origin x="287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file:///\\DWDCFS1\VOL1\DET\BWT\Youth%20Apprenticeship\Youth%20Apprenticeship%20Secure\Briefing%20Sheet\Underlying%20spreadsheet%20for%20Admin%20Briefings%20graphs.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latin typeface="+mj-lt"/>
              </a:defRPr>
            </a:pPr>
            <a:r>
              <a:rPr lang="en-US" baseline="0" dirty="0">
                <a:solidFill>
                  <a:srgbClr val="F7921E"/>
                </a:solidFill>
                <a:latin typeface="+mj-lt"/>
              </a:rPr>
              <a:t>Youth Apprentices by Career Area</a:t>
            </a:r>
            <a:endParaRPr lang="en-US" dirty="0">
              <a:solidFill>
                <a:srgbClr val="F7921E"/>
              </a:solidFill>
              <a:latin typeface="+mj-lt"/>
            </a:endParaRPr>
          </a:p>
        </c:rich>
      </c:tx>
      <c:layout>
        <c:manualLayout>
          <c:xMode val="edge"/>
          <c:yMode val="edge"/>
          <c:x val="0.16899537025358052"/>
          <c:y val="5.3707801611005516E-2"/>
        </c:manualLayout>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2.5974025974025976E-2"/>
          <c:y val="0.1525560130780152"/>
          <c:w val="0.94136874936087533"/>
          <c:h val="0.8445238035721776"/>
        </c:manualLayout>
      </c:layout>
      <c:pie3DChart>
        <c:varyColors val="1"/>
        <c:dLbls>
          <c:showLegendKey val="0"/>
          <c:showVal val="1"/>
          <c:showCatName val="0"/>
          <c:showSerName val="0"/>
          <c:showPercent val="0"/>
          <c:showBubbleSize val="0"/>
          <c:showLeaderLines val="0"/>
        </c:dLbls>
      </c:pie3DChart>
    </c:plotArea>
    <c:plotVisOnly val="1"/>
    <c:dispBlanksAs val="gap"/>
    <c:showDLblsOverMax val="0"/>
  </c:chart>
  <c:spPr>
    <a:ln>
      <a:noFill/>
    </a:ln>
  </c:spPr>
  <c:externalData r:id="rId2">
    <c:autoUpdate val="0"/>
  </c:externalData>
</c:chartSpace>
</file>

<file path=ppt/diagrams/_rels/data1.xml.rels><?xml version="1.0" encoding="UTF-8" standalone="yes"?>
<Relationships xmlns="http://schemas.openxmlformats.org/package/2006/relationships"><Relationship Id="rId1" Type="http://schemas.openxmlformats.org/officeDocument/2006/relationships/image" Target="../media/image33.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8AA186-2990-435C-B306-2E7EF1F03C6C}"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pt>
    <dgm:pt modelId="{E9FC04C5-9676-4378-BF44-4B543F027C71}">
      <dgm:prSet phldrT="[Text]" custT="1"/>
      <dgm:spPr>
        <a:solidFill>
          <a:srgbClr val="FFC000"/>
        </a:solidFill>
      </dgm:spPr>
      <dgm:t>
        <a:bodyPr/>
        <a:lstStyle/>
        <a:p>
          <a:r>
            <a:rPr lang="en-US" sz="1200" b="1" dirty="0">
              <a:solidFill>
                <a:schemeClr val="tx1"/>
              </a:solidFill>
            </a:rPr>
            <a:t>High school student </a:t>
          </a:r>
        </a:p>
      </dgm:t>
    </dgm:pt>
    <dgm:pt modelId="{327A6C84-8408-4CE0-8BAD-16ED4243E31A}" type="parTrans" cxnId="{667D2967-8BED-49B5-B657-F78A0F00F9F7}">
      <dgm:prSet/>
      <dgm:spPr/>
      <dgm:t>
        <a:bodyPr/>
        <a:lstStyle/>
        <a:p>
          <a:endParaRPr lang="en-US"/>
        </a:p>
      </dgm:t>
    </dgm:pt>
    <dgm:pt modelId="{84229344-978B-4682-9724-2034177C8174}" type="sibTrans" cxnId="{667D2967-8BED-49B5-B657-F78A0F00F9F7}">
      <dgm:prSet/>
      <dgm:spPr/>
      <dgm:t>
        <a:bodyPr/>
        <a:lstStyle/>
        <a:p>
          <a:endParaRPr lang="en-US"/>
        </a:p>
      </dgm:t>
    </dgm:pt>
    <dgm:pt modelId="{3D4E316D-04A6-4652-9C54-ECE3A58CC394}" type="pres">
      <dgm:prSet presAssocID="{1B8AA186-2990-435C-B306-2E7EF1F03C6C}" presName="Name0" presStyleCnt="0">
        <dgm:presLayoutVars>
          <dgm:dir/>
          <dgm:resizeHandles val="exact"/>
        </dgm:presLayoutVars>
      </dgm:prSet>
      <dgm:spPr/>
    </dgm:pt>
    <dgm:pt modelId="{7AC2B830-F1B7-49F7-B858-D9F01C014398}" type="pres">
      <dgm:prSet presAssocID="{E9FC04C5-9676-4378-BF44-4B543F027C71}" presName="composite" presStyleCnt="0"/>
      <dgm:spPr/>
    </dgm:pt>
    <dgm:pt modelId="{A259222F-485C-4FED-8CA4-212E4064CDDC}" type="pres">
      <dgm:prSet presAssocID="{E9FC04C5-9676-4378-BF44-4B543F027C71}" presName="rect1" presStyleLbl="bgShp" presStyleIdx="0" presStyleCnt="1" custScaleY="110026" custLinFactNeighborX="6084" custLinFactNeighborY="17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8000" b="-28000"/>
          </a:stretch>
        </a:blipFill>
      </dgm:spPr>
      <dgm:extLst>
        <a:ext uri="{E40237B7-FDA0-4F09-8148-C483321AD2D9}">
          <dgm14:cNvPr xmlns:dgm14="http://schemas.microsoft.com/office/drawing/2010/diagram" id="0" name="" descr="C:\Users\firestone-amy\AppData\Local\Microsoft\Windows\Temporary Internet Files\Content.Outlook\5TIDVPTK\IMG_0710 (3).jpg"/>
        </a:ext>
      </dgm:extLst>
    </dgm:pt>
    <dgm:pt modelId="{A601E8A0-491C-496E-BCB1-FC783B6F1750}" type="pres">
      <dgm:prSet presAssocID="{E9FC04C5-9676-4378-BF44-4B543F027C71}" presName="rect2" presStyleLbl="trBgShp" presStyleIdx="0" presStyleCnt="1" custLinFactY="1447" custLinFactNeighborX="-24" custLinFactNeighborY="100000">
        <dgm:presLayoutVars>
          <dgm:bulletEnabled val="1"/>
        </dgm:presLayoutVars>
      </dgm:prSet>
      <dgm:spPr/>
    </dgm:pt>
  </dgm:ptLst>
  <dgm:cxnLst>
    <dgm:cxn modelId="{D33D4B63-C99C-4156-A0FE-2B31890CAADC}" type="presOf" srcId="{E9FC04C5-9676-4378-BF44-4B543F027C71}" destId="{A601E8A0-491C-496E-BCB1-FC783B6F1750}" srcOrd="0" destOrd="0" presId="urn:microsoft.com/office/officeart/2008/layout/BendingPictureSemiTransparentText"/>
    <dgm:cxn modelId="{667D2967-8BED-49B5-B657-F78A0F00F9F7}" srcId="{1B8AA186-2990-435C-B306-2E7EF1F03C6C}" destId="{E9FC04C5-9676-4378-BF44-4B543F027C71}" srcOrd="0" destOrd="0" parTransId="{327A6C84-8408-4CE0-8BAD-16ED4243E31A}" sibTransId="{84229344-978B-4682-9724-2034177C8174}"/>
    <dgm:cxn modelId="{8EB6D5D7-7D8C-43AD-BDD9-C3F1A373464D}" type="presOf" srcId="{1B8AA186-2990-435C-B306-2E7EF1F03C6C}" destId="{3D4E316D-04A6-4652-9C54-ECE3A58CC394}" srcOrd="0" destOrd="0" presId="urn:microsoft.com/office/officeart/2008/layout/BendingPictureSemiTransparentText"/>
    <dgm:cxn modelId="{ACBB32AF-38FE-42C0-B325-9913F3B5EAAF}" type="presParOf" srcId="{3D4E316D-04A6-4652-9C54-ECE3A58CC394}" destId="{7AC2B830-F1B7-49F7-B858-D9F01C014398}" srcOrd="0" destOrd="0" presId="urn:microsoft.com/office/officeart/2008/layout/BendingPictureSemiTransparentText"/>
    <dgm:cxn modelId="{EB5FF013-2270-43A6-9C99-CC30F7B08AF9}" type="presParOf" srcId="{7AC2B830-F1B7-49F7-B858-D9F01C014398}" destId="{A259222F-485C-4FED-8CA4-212E4064CDDC}" srcOrd="0" destOrd="0" presId="urn:microsoft.com/office/officeart/2008/layout/BendingPictureSemiTransparentText"/>
    <dgm:cxn modelId="{11F69553-0407-4138-A112-7D7A13C6D63F}" type="presParOf" srcId="{7AC2B830-F1B7-49F7-B858-D9F01C014398}" destId="{A601E8A0-491C-496E-BCB1-FC783B6F1750}" srcOrd="1" destOrd="0" presId="urn:microsoft.com/office/officeart/2008/layout/BendingPictureSemiTransparentTex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59222F-485C-4FED-8CA4-212E4064CDDC}">
      <dsp:nvSpPr>
        <dsp:cNvPr id="0" name=""/>
        <dsp:cNvSpPr/>
      </dsp:nvSpPr>
      <dsp:spPr>
        <a:xfrm>
          <a:off x="1395" y="31921"/>
          <a:ext cx="1531569" cy="144435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8000" b="-28000"/>
          </a:stretch>
        </a:blipFill>
        <a:ln>
          <a:noFill/>
        </a:ln>
        <a:effectLst/>
      </dsp:spPr>
      <dsp:style>
        <a:lnRef idx="0">
          <a:scrgbClr r="0" g="0" b="0"/>
        </a:lnRef>
        <a:fillRef idx="1">
          <a:scrgbClr r="0" g="0" b="0"/>
        </a:fillRef>
        <a:effectRef idx="0">
          <a:scrgbClr r="0" g="0" b="0"/>
        </a:effectRef>
        <a:fontRef idx="minor"/>
      </dsp:style>
    </dsp:sp>
    <dsp:sp modelId="{A601E8A0-491C-496E-BCB1-FC783B6F1750}">
      <dsp:nvSpPr>
        <dsp:cNvPr id="0" name=""/>
        <dsp:cNvSpPr/>
      </dsp:nvSpPr>
      <dsp:spPr>
        <a:xfrm>
          <a:off x="330" y="1188569"/>
          <a:ext cx="1531569" cy="315056"/>
        </a:xfrm>
        <a:prstGeom prst="rect">
          <a:avLst/>
        </a:prstGeom>
        <a:solidFill>
          <a:srgbClr val="FFC000"/>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High school student </a:t>
          </a:r>
        </a:p>
      </dsp:txBody>
      <dsp:txXfrm>
        <a:off x="330" y="1188569"/>
        <a:ext cx="1531569" cy="315056"/>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556" cy="464974"/>
          </a:xfrm>
          <a:prstGeom prst="rect">
            <a:avLst/>
          </a:prstGeom>
        </p:spPr>
        <p:txBody>
          <a:bodyPr vert="horz" lIns="92062" tIns="46031" rIns="92062" bIns="46031" rtlCol="0"/>
          <a:lstStyle>
            <a:lvl1pPr algn="l">
              <a:defRPr sz="1200"/>
            </a:lvl1pPr>
          </a:lstStyle>
          <a:p>
            <a:endParaRPr lang="en-US" dirty="0"/>
          </a:p>
        </p:txBody>
      </p:sp>
      <p:sp>
        <p:nvSpPr>
          <p:cNvPr id="3" name="Date Placeholder 2"/>
          <p:cNvSpPr>
            <a:spLocks noGrp="1"/>
          </p:cNvSpPr>
          <p:nvPr>
            <p:ph type="dt" idx="1"/>
          </p:nvPr>
        </p:nvSpPr>
        <p:spPr>
          <a:xfrm>
            <a:off x="3977953" y="1"/>
            <a:ext cx="3043556" cy="464974"/>
          </a:xfrm>
          <a:prstGeom prst="rect">
            <a:avLst/>
          </a:prstGeom>
        </p:spPr>
        <p:txBody>
          <a:bodyPr vert="horz" lIns="92062" tIns="46031" rIns="92062" bIns="46031" rtlCol="0"/>
          <a:lstStyle>
            <a:lvl1pPr algn="r">
              <a:defRPr sz="1200"/>
            </a:lvl1pPr>
          </a:lstStyle>
          <a:p>
            <a:fld id="{14A965EC-9598-4C2D-8243-0DDA16A7B80E}" type="datetimeFigureOut">
              <a:rPr lang="en-US" smtClean="0"/>
              <a:t>3/29/2017</a:t>
            </a:fld>
            <a:endParaRPr lang="en-US" dirty="0"/>
          </a:p>
        </p:txBody>
      </p:sp>
      <p:sp>
        <p:nvSpPr>
          <p:cNvPr id="4" name="Slide Image Placeholder 3"/>
          <p:cNvSpPr>
            <a:spLocks noGrp="1" noRot="1" noChangeAspect="1"/>
          </p:cNvSpPr>
          <p:nvPr>
            <p:ph type="sldImg" idx="2"/>
          </p:nvPr>
        </p:nvSpPr>
        <p:spPr>
          <a:xfrm>
            <a:off x="1182688" y="696913"/>
            <a:ext cx="4657725" cy="3492500"/>
          </a:xfrm>
          <a:prstGeom prst="rect">
            <a:avLst/>
          </a:prstGeom>
          <a:noFill/>
          <a:ln w="12700">
            <a:solidFill>
              <a:prstClr val="black"/>
            </a:solidFill>
          </a:ln>
        </p:spPr>
        <p:txBody>
          <a:bodyPr vert="horz" lIns="92062" tIns="46031" rIns="92062" bIns="46031" rtlCol="0" anchor="ctr"/>
          <a:lstStyle/>
          <a:p>
            <a:endParaRPr lang="en-US" dirty="0"/>
          </a:p>
        </p:txBody>
      </p:sp>
      <p:sp>
        <p:nvSpPr>
          <p:cNvPr id="5" name="Notes Placeholder 4"/>
          <p:cNvSpPr>
            <a:spLocks noGrp="1"/>
          </p:cNvSpPr>
          <p:nvPr>
            <p:ph type="body" sz="quarter" idx="3"/>
          </p:nvPr>
        </p:nvSpPr>
        <p:spPr>
          <a:xfrm>
            <a:off x="701993" y="4422063"/>
            <a:ext cx="5619117" cy="4189577"/>
          </a:xfrm>
          <a:prstGeom prst="rect">
            <a:avLst/>
          </a:prstGeom>
        </p:spPr>
        <p:txBody>
          <a:bodyPr vert="horz" lIns="92062" tIns="46031" rIns="92062" bIns="460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524"/>
            <a:ext cx="3043556" cy="464974"/>
          </a:xfrm>
          <a:prstGeom prst="rect">
            <a:avLst/>
          </a:prstGeom>
        </p:spPr>
        <p:txBody>
          <a:bodyPr vert="horz" lIns="92062" tIns="46031" rIns="92062" bIns="4603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7953" y="8842524"/>
            <a:ext cx="3043556" cy="464974"/>
          </a:xfrm>
          <a:prstGeom prst="rect">
            <a:avLst/>
          </a:prstGeom>
        </p:spPr>
        <p:txBody>
          <a:bodyPr vert="horz" lIns="92062" tIns="46031" rIns="92062" bIns="46031" rtlCol="0" anchor="b"/>
          <a:lstStyle>
            <a:lvl1pPr algn="r">
              <a:defRPr sz="1200"/>
            </a:lvl1pPr>
          </a:lstStyle>
          <a:p>
            <a:fld id="{1F804CDB-D5CF-4CDC-ACA4-B309EEF8F10E}" type="slidenum">
              <a:rPr lang="en-US" smtClean="0"/>
              <a:t>‹#›</a:t>
            </a:fld>
            <a:endParaRPr lang="en-US" dirty="0"/>
          </a:p>
        </p:txBody>
      </p:sp>
    </p:spTree>
    <p:extLst>
      <p:ext uri="{BB962C8B-B14F-4D97-AF65-F5344CB8AC3E}">
        <p14:creationId xmlns:p14="http://schemas.microsoft.com/office/powerpoint/2010/main" val="959334041"/>
      </p:ext>
    </p:extLst>
  </p:cSld>
  <p:clrMap bg1="lt1" tx1="dk1" bg2="lt2" tx2="dk2" accent1="accent1" accent2="accent2" accent3="accent3" accent4="accent4" accent5="accent5" accent6="accent6" hlink="hlink" folHlink="folHlink"/>
  <p:notesStyle>
    <a:lvl1pPr marL="0" algn="l" defTabSz="912780" rtl="0" eaLnBrk="1" latinLnBrk="0" hangingPunct="1">
      <a:defRPr sz="1200" kern="1200">
        <a:solidFill>
          <a:schemeClr val="tx1"/>
        </a:solidFill>
        <a:latin typeface="+mn-lt"/>
        <a:ea typeface="+mn-ea"/>
        <a:cs typeface="+mn-cs"/>
      </a:defRPr>
    </a:lvl1pPr>
    <a:lvl2pPr marL="456338" algn="l" defTabSz="912780" rtl="0" eaLnBrk="1" latinLnBrk="0" hangingPunct="1">
      <a:defRPr sz="1200" kern="1200">
        <a:solidFill>
          <a:schemeClr val="tx1"/>
        </a:solidFill>
        <a:latin typeface="+mn-lt"/>
        <a:ea typeface="+mn-ea"/>
        <a:cs typeface="+mn-cs"/>
      </a:defRPr>
    </a:lvl2pPr>
    <a:lvl3pPr marL="912780" algn="l" defTabSz="912780" rtl="0" eaLnBrk="1" latinLnBrk="0" hangingPunct="1">
      <a:defRPr sz="1200" kern="1200">
        <a:solidFill>
          <a:schemeClr val="tx1"/>
        </a:solidFill>
        <a:latin typeface="+mn-lt"/>
        <a:ea typeface="+mn-ea"/>
        <a:cs typeface="+mn-cs"/>
      </a:defRPr>
    </a:lvl3pPr>
    <a:lvl4pPr marL="1369152" algn="l" defTabSz="912780" rtl="0" eaLnBrk="1" latinLnBrk="0" hangingPunct="1">
      <a:defRPr sz="1200" kern="1200">
        <a:solidFill>
          <a:schemeClr val="tx1"/>
        </a:solidFill>
        <a:latin typeface="+mn-lt"/>
        <a:ea typeface="+mn-ea"/>
        <a:cs typeface="+mn-cs"/>
      </a:defRPr>
    </a:lvl4pPr>
    <a:lvl5pPr marL="1825559" algn="l" defTabSz="912780" rtl="0" eaLnBrk="1" latinLnBrk="0" hangingPunct="1">
      <a:defRPr sz="1200" kern="1200">
        <a:solidFill>
          <a:schemeClr val="tx1"/>
        </a:solidFill>
        <a:latin typeface="+mn-lt"/>
        <a:ea typeface="+mn-ea"/>
        <a:cs typeface="+mn-cs"/>
      </a:defRPr>
    </a:lvl5pPr>
    <a:lvl6pPr marL="2281896" algn="l" defTabSz="912780" rtl="0" eaLnBrk="1" latinLnBrk="0" hangingPunct="1">
      <a:defRPr sz="1200" kern="1200">
        <a:solidFill>
          <a:schemeClr val="tx1"/>
        </a:solidFill>
        <a:latin typeface="+mn-lt"/>
        <a:ea typeface="+mn-ea"/>
        <a:cs typeface="+mn-cs"/>
      </a:defRPr>
    </a:lvl6pPr>
    <a:lvl7pPr marL="2738234" algn="l" defTabSz="912780" rtl="0" eaLnBrk="1" latinLnBrk="0" hangingPunct="1">
      <a:defRPr sz="1200" kern="1200">
        <a:solidFill>
          <a:schemeClr val="tx1"/>
        </a:solidFill>
        <a:latin typeface="+mn-lt"/>
        <a:ea typeface="+mn-ea"/>
        <a:cs typeface="+mn-cs"/>
      </a:defRPr>
    </a:lvl7pPr>
    <a:lvl8pPr marL="3194642" algn="l" defTabSz="912780" rtl="0" eaLnBrk="1" latinLnBrk="0" hangingPunct="1">
      <a:defRPr sz="1200" kern="1200">
        <a:solidFill>
          <a:schemeClr val="tx1"/>
        </a:solidFill>
        <a:latin typeface="+mn-lt"/>
        <a:ea typeface="+mn-ea"/>
        <a:cs typeface="+mn-cs"/>
      </a:defRPr>
    </a:lvl8pPr>
    <a:lvl9pPr marL="3651034" algn="l" defTabSz="91278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57725" cy="34925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1</a:t>
            </a:fld>
            <a:endParaRPr lang="en-US" dirty="0"/>
          </a:p>
        </p:txBody>
      </p:sp>
    </p:spTree>
    <p:extLst>
      <p:ext uri="{BB962C8B-B14F-4D97-AF65-F5344CB8AC3E}">
        <p14:creationId xmlns:p14="http://schemas.microsoft.com/office/powerpoint/2010/main" val="889587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p:spPr>
        <p:txBody>
          <a:bodyPr/>
          <a:lstStyle/>
          <a:p>
            <a:endParaRPr lang="en-US" altLang="en-US"/>
          </a:p>
        </p:txBody>
      </p:sp>
      <p:sp>
        <p:nvSpPr>
          <p:cNvPr id="2560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53F1CA87-83DE-4227-8C73-07C39762E068}" type="slidenum">
              <a:rPr lang="en-US" altLang="en-US"/>
              <a:pPr eaLnBrk="1" hangingPunct="1">
                <a:spcBef>
                  <a:spcPct val="0"/>
                </a:spcBef>
              </a:pPr>
              <a:t>16</a:t>
            </a:fld>
            <a:endParaRPr lang="en-US" altLang="en-US"/>
          </a:p>
        </p:txBody>
      </p:sp>
    </p:spTree>
    <p:extLst>
      <p:ext uri="{BB962C8B-B14F-4D97-AF65-F5344CB8AC3E}">
        <p14:creationId xmlns:p14="http://schemas.microsoft.com/office/powerpoint/2010/main" val="2850277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p:spPr>
        <p:txBody>
          <a:bodyPr/>
          <a:lstStyle/>
          <a:p>
            <a:endParaRPr lang="en-US" altLang="en-US"/>
          </a:p>
        </p:txBody>
      </p:sp>
      <p:sp>
        <p:nvSpPr>
          <p:cNvPr id="2662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5D002DE4-2985-4681-A61D-C50CABF5626D}" type="slidenum">
              <a:rPr lang="en-US" altLang="en-US"/>
              <a:pPr eaLnBrk="1" hangingPunct="1">
                <a:spcBef>
                  <a:spcPct val="0"/>
                </a:spcBef>
              </a:pPr>
              <a:t>17</a:t>
            </a:fld>
            <a:endParaRPr lang="en-US" altLang="en-US"/>
          </a:p>
        </p:txBody>
      </p:sp>
    </p:spTree>
    <p:extLst>
      <p:ext uri="{BB962C8B-B14F-4D97-AF65-F5344CB8AC3E}">
        <p14:creationId xmlns:p14="http://schemas.microsoft.com/office/powerpoint/2010/main" val="3702789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p:spPr>
        <p:txBody>
          <a:bodyPr/>
          <a:lstStyle/>
          <a:p>
            <a:endParaRPr lang="en-US" altLang="en-US"/>
          </a:p>
        </p:txBody>
      </p:sp>
      <p:sp>
        <p:nvSpPr>
          <p:cNvPr id="2765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1363" indent="-284163" eaLnBrk="0" hangingPunct="0">
              <a:spcBef>
                <a:spcPct val="30000"/>
              </a:spcBef>
              <a:defRPr sz="1200">
                <a:solidFill>
                  <a:schemeClr val="tx1"/>
                </a:solidFill>
                <a:latin typeface="Arial" panose="020B0604020202020204" pitchFamily="34" charset="0"/>
              </a:defRPr>
            </a:lvl2pPr>
            <a:lvl3pPr marL="1141413" indent="-227013" eaLnBrk="0" hangingPunct="0">
              <a:spcBef>
                <a:spcPct val="30000"/>
              </a:spcBef>
              <a:defRPr sz="1200">
                <a:solidFill>
                  <a:schemeClr val="tx1"/>
                </a:solidFill>
                <a:latin typeface="Arial" panose="020B0604020202020204" pitchFamily="34" charset="0"/>
              </a:defRPr>
            </a:lvl3pPr>
            <a:lvl4pPr marL="1598613" indent="-227013" eaLnBrk="0" hangingPunct="0">
              <a:spcBef>
                <a:spcPct val="30000"/>
              </a:spcBef>
              <a:defRPr sz="1200">
                <a:solidFill>
                  <a:schemeClr val="tx1"/>
                </a:solidFill>
                <a:latin typeface="Arial" panose="020B0604020202020204" pitchFamily="34" charset="0"/>
              </a:defRPr>
            </a:lvl4pPr>
            <a:lvl5pPr marL="2055813" indent="-227013" eaLnBrk="0" hangingPunct="0">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C0D7CB2C-6BB2-48F4-8CD8-97FB414209D2}" type="slidenum">
              <a:rPr lang="en-US" altLang="en-US">
                <a:solidFill>
                  <a:srgbClr val="000000"/>
                </a:solidFill>
              </a:rPr>
              <a:pPr eaLnBrk="1" hangingPunct="1">
                <a:spcBef>
                  <a:spcPct val="0"/>
                </a:spcBef>
              </a:pPr>
              <a:t>18</a:t>
            </a:fld>
            <a:endParaRPr lang="en-US" altLang="en-US">
              <a:solidFill>
                <a:srgbClr val="000000"/>
              </a:solidFill>
            </a:endParaRPr>
          </a:p>
        </p:txBody>
      </p:sp>
    </p:spTree>
    <p:extLst>
      <p:ext uri="{BB962C8B-B14F-4D97-AF65-F5344CB8AC3E}">
        <p14:creationId xmlns:p14="http://schemas.microsoft.com/office/powerpoint/2010/main" val="1692068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endParaRPr lang="en-US" altLang="en-US"/>
          </a:p>
        </p:txBody>
      </p:sp>
      <p:sp>
        <p:nvSpPr>
          <p:cNvPr id="2867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1363" indent="-284163" eaLnBrk="0" hangingPunct="0">
              <a:spcBef>
                <a:spcPct val="30000"/>
              </a:spcBef>
              <a:defRPr sz="1200">
                <a:solidFill>
                  <a:schemeClr val="tx1"/>
                </a:solidFill>
                <a:latin typeface="Arial" panose="020B0604020202020204" pitchFamily="34" charset="0"/>
              </a:defRPr>
            </a:lvl2pPr>
            <a:lvl3pPr marL="1141413" indent="-227013" eaLnBrk="0" hangingPunct="0">
              <a:spcBef>
                <a:spcPct val="30000"/>
              </a:spcBef>
              <a:defRPr sz="1200">
                <a:solidFill>
                  <a:schemeClr val="tx1"/>
                </a:solidFill>
                <a:latin typeface="Arial" panose="020B0604020202020204" pitchFamily="34" charset="0"/>
              </a:defRPr>
            </a:lvl3pPr>
            <a:lvl4pPr marL="1598613" indent="-227013" eaLnBrk="0" hangingPunct="0">
              <a:spcBef>
                <a:spcPct val="30000"/>
              </a:spcBef>
              <a:defRPr sz="1200">
                <a:solidFill>
                  <a:schemeClr val="tx1"/>
                </a:solidFill>
                <a:latin typeface="Arial" panose="020B0604020202020204" pitchFamily="34" charset="0"/>
              </a:defRPr>
            </a:lvl4pPr>
            <a:lvl5pPr marL="2055813" indent="-227013" eaLnBrk="0" hangingPunct="0">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C859F987-52F4-4407-A455-7A528FB12018}" type="slidenum">
              <a:rPr lang="en-US" altLang="en-US"/>
              <a:pPr eaLnBrk="1" hangingPunct="1">
                <a:spcBef>
                  <a:spcPct val="0"/>
                </a:spcBef>
              </a:pPr>
              <a:t>19</a:t>
            </a:fld>
            <a:endParaRPr lang="en-US" altLang="en-US"/>
          </a:p>
        </p:txBody>
      </p:sp>
    </p:spTree>
    <p:extLst>
      <p:ext uri="{BB962C8B-B14F-4D97-AF65-F5344CB8AC3E}">
        <p14:creationId xmlns:p14="http://schemas.microsoft.com/office/powerpoint/2010/main" val="4072636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p:spPr>
        <p:txBody>
          <a:bodyPr/>
          <a:lstStyle/>
          <a:p>
            <a:pPr eaLnBrk="1" hangingPunct="1">
              <a:spcBef>
                <a:spcPct val="0"/>
              </a:spcBef>
            </a:pPr>
            <a:endParaRPr lang="en-US" altLang="en-US"/>
          </a:p>
        </p:txBody>
      </p:sp>
      <p:sp>
        <p:nvSpPr>
          <p:cNvPr id="2970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FFBA199-5A98-49CA-8BC3-15BE7901A46E}" type="slidenum">
              <a:rPr lang="en-US" altLang="en-US"/>
              <a:pPr eaLnBrk="1" hangingPunct="1">
                <a:spcBef>
                  <a:spcPct val="0"/>
                </a:spcBef>
              </a:pPr>
              <a:t>20</a:t>
            </a:fld>
            <a:endParaRPr lang="en-US" altLang="en-US"/>
          </a:p>
        </p:txBody>
      </p:sp>
    </p:spTree>
    <p:extLst>
      <p:ext uri="{BB962C8B-B14F-4D97-AF65-F5344CB8AC3E}">
        <p14:creationId xmlns:p14="http://schemas.microsoft.com/office/powerpoint/2010/main" val="2407913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3072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AF248A5-A5F7-4F30-8B92-055E4ADE0561}" type="slidenum">
              <a:rPr lang="en-US" altLang="en-US"/>
              <a:pPr eaLnBrk="1" hangingPunct="1">
                <a:spcBef>
                  <a:spcPct val="0"/>
                </a:spcBef>
              </a:pPr>
              <a:t>21</a:t>
            </a:fld>
            <a:endParaRPr lang="en-US" altLang="en-US"/>
          </a:p>
        </p:txBody>
      </p:sp>
    </p:spTree>
    <p:extLst>
      <p:ext uri="{BB962C8B-B14F-4D97-AF65-F5344CB8AC3E}">
        <p14:creationId xmlns:p14="http://schemas.microsoft.com/office/powerpoint/2010/main" val="1653993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p:txBody>
          <a:bodyPr/>
          <a:lstStyle/>
          <a:p>
            <a:pPr>
              <a:defRPr/>
            </a:pPr>
            <a:endParaRPr lang="en-US" altLang="en-US" dirty="0"/>
          </a:p>
        </p:txBody>
      </p:sp>
      <p:sp>
        <p:nvSpPr>
          <p:cNvPr id="3174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B5615A3A-C0D5-4C5F-8952-D8F205CB48BA}" type="slidenum">
              <a:rPr lang="en-US" altLang="en-US"/>
              <a:pPr eaLnBrk="1" hangingPunct="1">
                <a:spcBef>
                  <a:spcPct val="0"/>
                </a:spcBef>
              </a:pPr>
              <a:t>22</a:t>
            </a:fld>
            <a:endParaRPr lang="en-US" altLang="en-US"/>
          </a:p>
        </p:txBody>
      </p:sp>
    </p:spTree>
    <p:extLst>
      <p:ext uri="{BB962C8B-B14F-4D97-AF65-F5344CB8AC3E}">
        <p14:creationId xmlns:p14="http://schemas.microsoft.com/office/powerpoint/2010/main" val="3963847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endParaRPr lang="en-US" altLang="en-US"/>
          </a:p>
        </p:txBody>
      </p:sp>
      <p:sp>
        <p:nvSpPr>
          <p:cNvPr id="3277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8476D3E-C978-419E-8E91-19A8C6DB86F5}" type="slidenum">
              <a:rPr lang="en-US" altLang="en-US"/>
              <a:pPr eaLnBrk="1" hangingPunct="1">
                <a:spcBef>
                  <a:spcPct val="0"/>
                </a:spcBef>
              </a:pPr>
              <a:t>23</a:t>
            </a:fld>
            <a:endParaRPr lang="en-US" altLang="en-US"/>
          </a:p>
        </p:txBody>
      </p:sp>
    </p:spTree>
    <p:extLst>
      <p:ext uri="{BB962C8B-B14F-4D97-AF65-F5344CB8AC3E}">
        <p14:creationId xmlns:p14="http://schemas.microsoft.com/office/powerpoint/2010/main" val="3340475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p:spPr>
        <p:txBody>
          <a:bodyPr/>
          <a:lstStyle/>
          <a:p>
            <a:pPr eaLnBrk="1" hangingPunct="1">
              <a:spcBef>
                <a:spcPct val="0"/>
              </a:spcBef>
            </a:pPr>
            <a:endParaRPr lang="en-US" altLang="en-US"/>
          </a:p>
        </p:txBody>
      </p:sp>
      <p:sp>
        <p:nvSpPr>
          <p:cNvPr id="3379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3C26D26-52C3-4C17-ABD1-E93DAE562B4D}" type="slidenum">
              <a:rPr lang="en-US" altLang="en-US"/>
              <a:pPr eaLnBrk="1" hangingPunct="1">
                <a:spcBef>
                  <a:spcPct val="0"/>
                </a:spcBef>
              </a:pPr>
              <a:t>24</a:t>
            </a:fld>
            <a:endParaRPr lang="en-US" altLang="en-US"/>
          </a:p>
        </p:txBody>
      </p:sp>
    </p:spTree>
    <p:extLst>
      <p:ext uri="{BB962C8B-B14F-4D97-AF65-F5344CB8AC3E}">
        <p14:creationId xmlns:p14="http://schemas.microsoft.com/office/powerpoint/2010/main" val="949139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3482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573C68CB-8204-4510-A27A-DFB0467119FD}" type="slidenum">
              <a:rPr lang="en-US" altLang="en-US"/>
              <a:pPr eaLnBrk="1" hangingPunct="1">
                <a:spcBef>
                  <a:spcPct val="0"/>
                </a:spcBef>
              </a:pPr>
              <a:t>25</a:t>
            </a:fld>
            <a:endParaRPr lang="en-US" altLang="en-US"/>
          </a:p>
        </p:txBody>
      </p:sp>
    </p:spTree>
    <p:extLst>
      <p:ext uri="{BB962C8B-B14F-4D97-AF65-F5344CB8AC3E}">
        <p14:creationId xmlns:p14="http://schemas.microsoft.com/office/powerpoint/2010/main" val="3149344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57725" cy="34925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0118022-50D0-43CE-B9C3-944277464A3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436581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804CDB-D5CF-4CDC-ACA4-B309EEF8F10E}" type="slidenum">
              <a:rPr lang="en-US" smtClean="0"/>
              <a:t>28</a:t>
            </a:fld>
            <a:endParaRPr lang="en-US" dirty="0"/>
          </a:p>
        </p:txBody>
      </p:sp>
    </p:spTree>
    <p:extLst>
      <p:ext uri="{BB962C8B-B14F-4D97-AF65-F5344CB8AC3E}">
        <p14:creationId xmlns:p14="http://schemas.microsoft.com/office/powerpoint/2010/main" val="1291946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804CDB-D5CF-4CDC-ACA4-B309EEF8F10E}" type="slidenum">
              <a:rPr lang="en-US" smtClean="0"/>
              <a:t>33</a:t>
            </a:fld>
            <a:endParaRPr lang="en-US" dirty="0"/>
          </a:p>
        </p:txBody>
      </p:sp>
    </p:spTree>
    <p:extLst>
      <p:ext uri="{BB962C8B-B14F-4D97-AF65-F5344CB8AC3E}">
        <p14:creationId xmlns:p14="http://schemas.microsoft.com/office/powerpoint/2010/main" val="3543487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57725" cy="34925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0118022-50D0-43CE-B9C3-944277464A3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28739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57725" cy="34925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0118022-50D0-43CE-B9C3-944277464A3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365948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D8C10F-F2AA-4C33-A19D-469300F24F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444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7388"/>
            <a:ext cx="4568825" cy="34274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013C22-2D79-E94B-83B7-3A4164C563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1353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7388"/>
            <a:ext cx="4568825" cy="34274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013C22-2D79-E94B-83B7-3A4164C563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666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804CDB-D5CF-4CDC-ACA4-B309EEF8F10E}" type="slidenum">
              <a:rPr lang="en-US" smtClean="0"/>
              <a:t>12</a:t>
            </a:fld>
            <a:endParaRPr lang="en-US" dirty="0"/>
          </a:p>
        </p:txBody>
      </p:sp>
    </p:spTree>
    <p:extLst>
      <p:ext uri="{BB962C8B-B14F-4D97-AF65-F5344CB8AC3E}">
        <p14:creationId xmlns:p14="http://schemas.microsoft.com/office/powerpoint/2010/main" val="3711025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57725" cy="34925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013C22-2D79-E94B-83B7-3A4164C563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807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57725" cy="34925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013C22-2D79-E94B-83B7-3A4164C563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3335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mailto:ETAsupport@wfgpshelpdesk.atlassian.net"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mailto:ETAsupport@wfgpshelpdesk.atlassian.net" TargetMode="Externa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hyperlink" Target="mailto:ETAsupport@wfgpshelpdesk.atlassian.net" TargetMode="Externa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hyperlink" Target="mailto:ETAsupport@wfgpshelpdesk.atlassian.net" TargetMode="Externa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hyperlink" Target="mailto:ETAsupport@wfgpshelpdesk.atlassian.net"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emplate Information">
    <p:bg>
      <p:bgPr>
        <a:solidFill>
          <a:schemeClr val="bg1"/>
        </a:solidFill>
        <a:effectLst/>
      </p:bgPr>
    </p:bg>
    <p:spTree>
      <p:nvGrpSpPr>
        <p:cNvPr id="1" name=""/>
        <p:cNvGrpSpPr/>
        <p:nvPr/>
      </p:nvGrpSpPr>
      <p:grpSpPr>
        <a:xfrm>
          <a:off x="0" y="0"/>
          <a:ext cx="0" cy="0"/>
          <a:chOff x="0" y="0"/>
          <a:chExt cx="0" cy="0"/>
        </a:xfrm>
      </p:grpSpPr>
      <p:sp>
        <p:nvSpPr>
          <p:cNvPr id="33" name="Rectangle 32"/>
          <p:cNvSpPr/>
          <p:nvPr userDrawn="1"/>
        </p:nvSpPr>
        <p:spPr>
          <a:xfrm>
            <a:off x="1" y="2814638"/>
            <a:ext cx="3322052" cy="221456"/>
          </a:xfrm>
          <a:prstGeom prst="rect">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13" dirty="0"/>
          </a:p>
        </p:txBody>
      </p:sp>
      <p:sp>
        <p:nvSpPr>
          <p:cNvPr id="34" name="Rectangle 33"/>
          <p:cNvSpPr/>
          <p:nvPr userDrawn="1"/>
        </p:nvSpPr>
        <p:spPr>
          <a:xfrm>
            <a:off x="1" y="4215538"/>
            <a:ext cx="3322052" cy="221456"/>
          </a:xfrm>
          <a:prstGeom prst="rect">
            <a:avLst/>
          </a:prstGeom>
          <a:gradFill>
            <a:gsLst>
              <a:gs pos="0">
                <a:schemeClr val="accent3">
                  <a:shade val="15000"/>
                  <a:satMod val="180000"/>
                  <a:lumMod val="72000"/>
                </a:schemeClr>
              </a:gs>
              <a:gs pos="78000">
                <a:schemeClr val="accent3">
                  <a:shade val="45000"/>
                  <a:satMod val="170000"/>
                  <a:lumMod val="85000"/>
                </a:schemeClr>
              </a:gs>
              <a:gs pos="100000">
                <a:schemeClr val="accent3">
                  <a:tint val="99000"/>
                  <a:shade val="65000"/>
                  <a:satMod val="155000"/>
                </a:schemeClr>
              </a:gs>
            </a:gsLs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13" dirty="0"/>
          </a:p>
        </p:txBody>
      </p:sp>
      <p:sp>
        <p:nvSpPr>
          <p:cNvPr id="14" name="TextBox 13"/>
          <p:cNvSpPr txBox="1"/>
          <p:nvPr userDrawn="1"/>
        </p:nvSpPr>
        <p:spPr>
          <a:xfrm>
            <a:off x="3521869" y="1178718"/>
            <a:ext cx="3223260" cy="3893345"/>
          </a:xfrm>
          <a:prstGeom prst="rect">
            <a:avLst/>
          </a:prstGeom>
          <a:noFill/>
        </p:spPr>
        <p:txBody>
          <a:bodyPr wrap="square" rtlCol="0">
            <a:noAutofit/>
          </a:bodyPr>
          <a:lstStyle/>
          <a:p>
            <a:pPr marL="0" indent="0">
              <a:spcAft>
                <a:spcPts val="563"/>
              </a:spcAft>
              <a:buFont typeface="Arial" panose="020B0604020202020204" pitchFamily="34" charset="0"/>
              <a:buNone/>
            </a:pPr>
            <a:r>
              <a:rPr lang="en-US" sz="788" b="1" dirty="0">
                <a:latin typeface="Arial" panose="020B0604020202020204" pitchFamily="34" charset="0"/>
                <a:cs typeface="Arial" panose="020B0604020202020204" pitchFamily="34" charset="0"/>
              </a:rPr>
              <a:t>Beyond</a:t>
            </a:r>
            <a:r>
              <a:rPr lang="en-US" sz="788" b="1" baseline="0" dirty="0">
                <a:latin typeface="Arial" panose="020B0604020202020204" pitchFamily="34" charset="0"/>
                <a:cs typeface="Arial" panose="020B0604020202020204" pitchFamily="34" charset="0"/>
              </a:rPr>
              <a:t> the standard offerings</a:t>
            </a:r>
            <a:r>
              <a:rPr lang="en-US" sz="647" b="0" baseline="0" dirty="0">
                <a:latin typeface="Arial" panose="020B0604020202020204" pitchFamily="34" charset="0"/>
                <a:cs typeface="Arial" panose="020B0604020202020204" pitchFamily="34" charset="0"/>
              </a:rPr>
              <a:t>,</a:t>
            </a:r>
            <a:r>
              <a:rPr lang="en-US" sz="647" b="1" baseline="0" dirty="0">
                <a:latin typeface="Arial" panose="020B0604020202020204" pitchFamily="34" charset="0"/>
                <a:cs typeface="Arial" panose="020B0604020202020204" pitchFamily="34" charset="0"/>
              </a:rPr>
              <a:t> </a:t>
            </a:r>
            <a:r>
              <a:rPr lang="en-US" sz="647" b="0" baseline="0" dirty="0">
                <a:latin typeface="Arial" panose="020B0604020202020204" pitchFamily="34" charset="0"/>
                <a:cs typeface="Arial" panose="020B0604020202020204" pitchFamily="34" charset="0"/>
              </a:rPr>
              <a:t>t</a:t>
            </a:r>
            <a:r>
              <a:rPr lang="en-US" sz="647" b="0" dirty="0">
                <a:latin typeface="Arial" panose="020B0604020202020204" pitchFamily="34" charset="0"/>
                <a:cs typeface="Arial" panose="020B0604020202020204" pitchFamily="34" charset="0"/>
              </a:rPr>
              <a:t>his</a:t>
            </a:r>
            <a:r>
              <a:rPr lang="en-US" sz="647" b="0" baseline="0" dirty="0">
                <a:latin typeface="Arial" panose="020B0604020202020204" pitchFamily="34" charset="0"/>
                <a:cs typeface="Arial" panose="020B0604020202020204" pitchFamily="34" charset="0"/>
              </a:rPr>
              <a:t> template contains a set of custom slides built to help you prepare your presentation.  Included are:</a:t>
            </a:r>
          </a:p>
          <a:p>
            <a:pPr marL="353580" lvl="1" indent="-96431">
              <a:lnSpc>
                <a:spcPct val="90000"/>
              </a:lnSpc>
              <a:spcAft>
                <a:spcPts val="225"/>
              </a:spcAft>
              <a:buFont typeface="Arial" panose="020B0604020202020204" pitchFamily="34" charset="0"/>
              <a:buChar char="•"/>
            </a:pPr>
            <a:r>
              <a:rPr lang="en-US" sz="619" b="0" baseline="0" dirty="0">
                <a:latin typeface="Arial" panose="020B0604020202020204" pitchFamily="34" charset="0"/>
                <a:cs typeface="Arial" panose="020B0604020202020204" pitchFamily="34" charset="0"/>
              </a:rPr>
              <a:t>3 Speaker Slide choices</a:t>
            </a:r>
          </a:p>
          <a:p>
            <a:pPr marL="353580" lvl="1" indent="-96431">
              <a:lnSpc>
                <a:spcPct val="90000"/>
              </a:lnSpc>
              <a:spcAft>
                <a:spcPts val="225"/>
              </a:spcAft>
              <a:buFont typeface="Arial" panose="020B0604020202020204" pitchFamily="34" charset="0"/>
              <a:buChar char="•"/>
            </a:pPr>
            <a:r>
              <a:rPr lang="en-US" sz="619" b="0" baseline="0" dirty="0">
                <a:latin typeface="Arial" panose="020B0604020202020204" pitchFamily="34" charset="0"/>
                <a:cs typeface="Arial" panose="020B0604020202020204" pitchFamily="34" charset="0"/>
              </a:rPr>
              <a:t>Where Are You?  </a:t>
            </a:r>
            <a:br>
              <a:rPr lang="en-US" sz="591" b="0" baseline="0" dirty="0">
                <a:latin typeface="Arial" panose="020B0604020202020204" pitchFamily="34" charset="0"/>
                <a:cs typeface="Arial" panose="020B0604020202020204" pitchFamily="34" charset="0"/>
              </a:rPr>
            </a:br>
            <a:r>
              <a:rPr lang="en-US" sz="591" b="0" baseline="0" dirty="0">
                <a:latin typeface="Arial" panose="020B0604020202020204" pitchFamily="34" charset="0"/>
                <a:cs typeface="Arial" panose="020B0604020202020204" pitchFamily="34" charset="0"/>
              </a:rPr>
              <a:t>  </a:t>
            </a:r>
            <a:r>
              <a:rPr lang="en-US" sz="563" b="0" i="1" baseline="0" dirty="0">
                <a:solidFill>
                  <a:schemeClr val="tx1">
                    <a:lumMod val="75000"/>
                    <a:lumOff val="25000"/>
                  </a:schemeClr>
                </a:solidFill>
                <a:latin typeface="Arial" panose="020B0604020202020204" pitchFamily="34" charset="0"/>
                <a:cs typeface="Arial" panose="020B0604020202020204" pitchFamily="34" charset="0"/>
              </a:rPr>
              <a:t>(location slide)</a:t>
            </a:r>
          </a:p>
          <a:p>
            <a:pPr marL="353580" lvl="1" indent="-96431">
              <a:lnSpc>
                <a:spcPct val="90000"/>
              </a:lnSpc>
              <a:spcAft>
                <a:spcPts val="225"/>
              </a:spcAft>
              <a:buFont typeface="Arial" panose="020B0604020202020204" pitchFamily="34" charset="0"/>
              <a:buChar char="•"/>
            </a:pPr>
            <a:r>
              <a:rPr lang="en-US" sz="619" b="0" baseline="0" dirty="0">
                <a:latin typeface="Arial" panose="020B0604020202020204" pitchFamily="34" charset="0"/>
                <a:cs typeface="Arial" panose="020B0604020202020204" pitchFamily="34" charset="0"/>
              </a:rPr>
              <a:t>Objectives</a:t>
            </a:r>
          </a:p>
          <a:p>
            <a:pPr marL="353580" lvl="1" indent="-96431">
              <a:lnSpc>
                <a:spcPct val="90000"/>
              </a:lnSpc>
              <a:spcAft>
                <a:spcPts val="225"/>
              </a:spcAft>
              <a:buFont typeface="Arial" panose="020B0604020202020204" pitchFamily="34" charset="0"/>
              <a:buChar char="•"/>
            </a:pPr>
            <a:r>
              <a:rPr lang="en-US" sz="619" b="0" baseline="0" dirty="0">
                <a:latin typeface="Arial" panose="020B0604020202020204" pitchFamily="34" charset="0"/>
                <a:cs typeface="Arial" panose="020B0604020202020204" pitchFamily="34" charset="0"/>
              </a:rPr>
              <a:t>Agenda</a:t>
            </a:r>
          </a:p>
          <a:p>
            <a:pPr marL="353580" lvl="1" indent="-96431">
              <a:lnSpc>
                <a:spcPct val="90000"/>
              </a:lnSpc>
              <a:spcAft>
                <a:spcPts val="225"/>
              </a:spcAft>
              <a:buFont typeface="Arial" panose="020B0604020202020204" pitchFamily="34" charset="0"/>
              <a:buChar char="•"/>
            </a:pPr>
            <a:r>
              <a:rPr lang="en-US" sz="619" b="0" baseline="0" dirty="0">
                <a:latin typeface="Arial" panose="020B0604020202020204" pitchFamily="34" charset="0"/>
                <a:cs typeface="Arial" panose="020B0604020202020204" pitchFamily="34" charset="0"/>
              </a:rPr>
              <a:t>Series Set</a:t>
            </a:r>
            <a:endParaRPr lang="en-US" sz="619" b="1" dirty="0">
              <a:latin typeface="Arial" panose="020B0604020202020204" pitchFamily="34" charset="0"/>
              <a:cs typeface="Arial" panose="020B0604020202020204" pitchFamily="34" charset="0"/>
            </a:endParaRPr>
          </a:p>
          <a:p>
            <a:pPr marL="96431" marR="0" lvl="0" indent="-96431" algn="l" defTabSz="257150" rtl="0" eaLnBrk="1" fontAlgn="auto" latinLnBrk="0" hangingPunct="1">
              <a:lnSpc>
                <a:spcPct val="100000"/>
              </a:lnSpc>
              <a:spcBef>
                <a:spcPts val="675"/>
              </a:spcBef>
              <a:spcAft>
                <a:spcPts val="338"/>
              </a:spcAft>
              <a:buClrTx/>
              <a:buSzTx/>
              <a:buFont typeface="Arial" panose="020B0604020202020204" pitchFamily="34" charset="0"/>
              <a:buChar char="•"/>
              <a:tabLst/>
              <a:defRPr/>
            </a:pPr>
            <a:r>
              <a:rPr lang="en-US" sz="675" b="1" dirty="0">
                <a:latin typeface="Arial" panose="020B0604020202020204" pitchFamily="34" charset="0"/>
                <a:cs typeface="Arial" panose="020B0604020202020204" pitchFamily="34" charset="0"/>
              </a:rPr>
              <a:t>Title Slide:</a:t>
            </a:r>
          </a:p>
          <a:p>
            <a:pPr marL="353580" marR="0" lvl="1" indent="-96431" algn="l" defTabSz="257150" rtl="0" eaLnBrk="1" fontAlgn="auto" latinLnBrk="0" hangingPunct="1">
              <a:lnSpc>
                <a:spcPct val="100000"/>
              </a:lnSpc>
              <a:spcBef>
                <a:spcPts val="169"/>
              </a:spcBef>
              <a:spcAft>
                <a:spcPts val="0"/>
              </a:spcAft>
              <a:buClrTx/>
              <a:buSzTx/>
              <a:buFont typeface="Arial" panose="020B0604020202020204" pitchFamily="34" charset="0"/>
              <a:buChar char="•"/>
              <a:tabLst/>
              <a:defRPr/>
            </a:pPr>
            <a:r>
              <a:rPr lang="en-US" sz="591" b="0" baseline="0" dirty="0">
                <a:latin typeface="Arial" panose="020B0604020202020204" pitchFamily="34" charset="0"/>
                <a:cs typeface="Arial" panose="020B0604020202020204" pitchFamily="34" charset="0"/>
              </a:rPr>
              <a:t>The titles are formatted to display as “Small Caps”.  </a:t>
            </a:r>
          </a:p>
          <a:p>
            <a:pPr marL="353580" lvl="1" indent="-96431">
              <a:spcBef>
                <a:spcPts val="169"/>
              </a:spcBef>
              <a:spcAft>
                <a:spcPts val="0"/>
              </a:spcAft>
              <a:buFont typeface="Arial" panose="020B0604020202020204" pitchFamily="34" charset="0"/>
              <a:buChar char="•"/>
            </a:pPr>
            <a:r>
              <a:rPr lang="en-US" sz="591" dirty="0">
                <a:latin typeface="Arial" panose="020B0604020202020204" pitchFamily="34" charset="0"/>
                <a:cs typeface="Arial" panose="020B0604020202020204" pitchFamily="34" charset="0"/>
              </a:rPr>
              <a:t>The</a:t>
            </a:r>
            <a:r>
              <a:rPr lang="en-US" sz="591" baseline="0" dirty="0">
                <a:latin typeface="Arial" panose="020B0604020202020204" pitchFamily="34" charset="0"/>
                <a:cs typeface="Arial" panose="020B0604020202020204" pitchFamily="34" charset="0"/>
              </a:rPr>
              <a:t> date on the title slide updates automatically to the current day.  On the day of the Webinar, it will reflect the proper date.</a:t>
            </a:r>
          </a:p>
          <a:p>
            <a:pPr marL="96431" indent="-96431">
              <a:spcBef>
                <a:spcPts val="338"/>
              </a:spcBef>
              <a:spcAft>
                <a:spcPts val="450"/>
              </a:spcAft>
              <a:buFont typeface="Arial" panose="020B0604020202020204" pitchFamily="34" charset="0"/>
              <a:buChar char="•"/>
            </a:pPr>
            <a:r>
              <a:rPr lang="en-US" sz="675" b="1" baseline="0" dirty="0">
                <a:latin typeface="Arial" panose="020B0604020202020204" pitchFamily="34" charset="0"/>
                <a:cs typeface="Arial" panose="020B0604020202020204" pitchFamily="34" charset="0"/>
              </a:rPr>
              <a:t>Resources:</a:t>
            </a:r>
            <a:br>
              <a:rPr lang="en-US" sz="591" b="1" baseline="0" dirty="0">
                <a:latin typeface="Arial" panose="020B0604020202020204" pitchFamily="34" charset="0"/>
                <a:cs typeface="Arial" panose="020B0604020202020204" pitchFamily="34" charset="0"/>
              </a:rPr>
            </a:br>
            <a:r>
              <a:rPr lang="en-US" sz="591" baseline="0" dirty="0">
                <a:latin typeface="Arial" panose="020B0604020202020204" pitchFamily="34" charset="0"/>
                <a:cs typeface="Arial" panose="020B0604020202020204" pitchFamily="34" charset="0"/>
              </a:rPr>
              <a:t>This works like a multi-level bulleted list.  Use the list level buttons on your “Home” tab to</a:t>
            </a:r>
            <a:br>
              <a:rPr lang="en-US" sz="591" baseline="0" dirty="0">
                <a:latin typeface="Arial" panose="020B0604020202020204" pitchFamily="34" charset="0"/>
                <a:cs typeface="Arial" panose="020B0604020202020204" pitchFamily="34" charset="0"/>
              </a:rPr>
            </a:br>
            <a:r>
              <a:rPr lang="en-US" sz="591" baseline="0" dirty="0">
                <a:latin typeface="Arial" panose="020B0604020202020204" pitchFamily="34" charset="0"/>
                <a:cs typeface="Arial" panose="020B0604020202020204" pitchFamily="34" charset="0"/>
              </a:rPr>
              <a:t>change levels.</a:t>
            </a:r>
          </a:p>
          <a:p>
            <a:pPr marL="353580" lvl="1" indent="-96431">
              <a:spcBef>
                <a:spcPts val="338"/>
              </a:spcBef>
              <a:spcAft>
                <a:spcPts val="169"/>
              </a:spcAft>
              <a:buFont typeface="Arial" panose="020B0604020202020204" pitchFamily="34" charset="0"/>
              <a:buChar char="•"/>
            </a:pPr>
            <a:r>
              <a:rPr lang="en-US" sz="591" baseline="0" dirty="0">
                <a:latin typeface="Arial" panose="020B0604020202020204" pitchFamily="34" charset="0"/>
                <a:cs typeface="Arial" panose="020B0604020202020204" pitchFamily="34" charset="0"/>
              </a:rPr>
              <a:t>The first level is the name of the resource</a:t>
            </a:r>
          </a:p>
          <a:p>
            <a:pPr marL="353580" lvl="1" indent="-96431">
              <a:spcAft>
                <a:spcPts val="169"/>
              </a:spcAft>
              <a:buFont typeface="Arial" panose="020B0604020202020204" pitchFamily="34" charset="0"/>
              <a:buChar char="•"/>
            </a:pPr>
            <a:r>
              <a:rPr lang="en-US" sz="591" baseline="0" dirty="0">
                <a:latin typeface="Arial" panose="020B0604020202020204" pitchFamily="34" charset="0"/>
                <a:cs typeface="Arial" panose="020B0604020202020204" pitchFamily="34" charset="0"/>
              </a:rPr>
              <a:t>The second level is the Resource Information</a:t>
            </a:r>
          </a:p>
          <a:p>
            <a:pPr marL="353580" lvl="1" indent="-96431">
              <a:spcAft>
                <a:spcPts val="338"/>
              </a:spcAft>
              <a:buFont typeface="Arial" panose="020B0604020202020204" pitchFamily="34" charset="0"/>
              <a:buChar char="•"/>
            </a:pPr>
            <a:r>
              <a:rPr lang="en-US" sz="591" baseline="0" dirty="0">
                <a:latin typeface="Arial" panose="020B0604020202020204" pitchFamily="34" charset="0"/>
                <a:cs typeface="Arial" panose="020B0604020202020204" pitchFamily="34" charset="0"/>
              </a:rPr>
              <a:t>The third level is the Resource Link.</a:t>
            </a:r>
          </a:p>
          <a:p>
            <a:pPr marL="96431" lvl="0" indent="-96431">
              <a:spcAft>
                <a:spcPts val="338"/>
              </a:spcAft>
              <a:buFont typeface="Arial" panose="020B0604020202020204" pitchFamily="34" charset="0"/>
              <a:buChar char="•"/>
            </a:pPr>
            <a:endParaRPr lang="en-US" sz="591" baseline="0" dirty="0">
              <a:latin typeface="Arial" panose="020B0604020202020204" pitchFamily="34" charset="0"/>
              <a:cs typeface="Arial" panose="020B0604020202020204" pitchFamily="34" charset="0"/>
            </a:endParaRPr>
          </a:p>
          <a:p>
            <a:pPr marL="0" indent="0">
              <a:spcAft>
                <a:spcPts val="338"/>
              </a:spcAft>
              <a:buFont typeface="Arial" panose="020B0604020202020204" pitchFamily="34" charset="0"/>
              <a:buNone/>
            </a:pPr>
            <a:endParaRPr lang="en-US" sz="591" dirty="0">
              <a:latin typeface="Arial" panose="020B0604020202020204" pitchFamily="34" charset="0"/>
              <a:cs typeface="Arial" panose="020B0604020202020204" pitchFamily="34" charset="0"/>
            </a:endParaRPr>
          </a:p>
        </p:txBody>
      </p:sp>
      <p:grpSp>
        <p:nvGrpSpPr>
          <p:cNvPr id="18" name="Group 17"/>
          <p:cNvGrpSpPr/>
          <p:nvPr userDrawn="1"/>
        </p:nvGrpSpPr>
        <p:grpSpPr>
          <a:xfrm>
            <a:off x="5046065" y="3767557"/>
            <a:ext cx="972056" cy="361154"/>
            <a:chOff x="6721200" y="5603662"/>
            <a:chExt cx="1296075" cy="481538"/>
          </a:xfrm>
        </p:grpSpPr>
        <p:grpSp>
          <p:nvGrpSpPr>
            <p:cNvPr id="8" name="Group 7"/>
            <p:cNvGrpSpPr/>
            <p:nvPr userDrawn="1"/>
          </p:nvGrpSpPr>
          <p:grpSpPr>
            <a:xfrm>
              <a:off x="6721200" y="5603662"/>
              <a:ext cx="881689" cy="481538"/>
              <a:chOff x="6721200" y="5603662"/>
              <a:chExt cx="881689" cy="481538"/>
            </a:xfrm>
          </p:grpSpPr>
          <p:pic>
            <p:nvPicPr>
              <p:cNvPr id="4" name="Picture 3"/>
              <p:cNvPicPr>
                <a:picLocks noChangeAspect="1"/>
              </p:cNvPicPr>
              <p:nvPr userDrawn="1"/>
            </p:nvPicPr>
            <p:blipFill>
              <a:blip r:embed="rId2"/>
              <a:stretch>
                <a:fillRect/>
              </a:stretch>
            </p:blipFill>
            <p:spPr>
              <a:xfrm>
                <a:off x="6721200" y="5603662"/>
                <a:ext cx="881689" cy="481538"/>
              </a:xfrm>
              <a:prstGeom prst="rect">
                <a:avLst/>
              </a:prstGeom>
            </p:spPr>
          </p:pic>
          <p:sp>
            <p:nvSpPr>
              <p:cNvPr id="5" name="Rectangle 4"/>
              <p:cNvSpPr/>
              <p:nvPr userDrawn="1"/>
            </p:nvSpPr>
            <p:spPr>
              <a:xfrm>
                <a:off x="7236000" y="5644800"/>
                <a:ext cx="366889" cy="178031"/>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13" dirty="0"/>
              </a:p>
            </p:txBody>
          </p:sp>
        </p:grpSp>
        <p:sp>
          <p:nvSpPr>
            <p:cNvPr id="17" name="Left Arrow 16"/>
            <p:cNvSpPr/>
            <p:nvPr userDrawn="1"/>
          </p:nvSpPr>
          <p:spPr>
            <a:xfrm>
              <a:off x="7642875" y="5644800"/>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13" dirty="0"/>
            </a:p>
          </p:txBody>
        </p:sp>
      </p:grpSp>
      <p:sp>
        <p:nvSpPr>
          <p:cNvPr id="28" name="Rectangle 27"/>
          <p:cNvSpPr/>
          <p:nvPr userDrawn="1"/>
        </p:nvSpPr>
        <p:spPr>
          <a:xfrm>
            <a:off x="4131841" y="1"/>
            <a:ext cx="208598" cy="898151"/>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dirty="0"/>
          </a:p>
        </p:txBody>
      </p:sp>
      <p:sp>
        <p:nvSpPr>
          <p:cNvPr id="27" name="Rectangle 26"/>
          <p:cNvSpPr/>
          <p:nvPr userDrawn="1"/>
        </p:nvSpPr>
        <p:spPr>
          <a:xfrm>
            <a:off x="3322051" y="1126369"/>
            <a:ext cx="208598" cy="4017141"/>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dirty="0"/>
          </a:p>
        </p:txBody>
      </p:sp>
      <p:sp>
        <p:nvSpPr>
          <p:cNvPr id="6" name="TextBox 5"/>
          <p:cNvSpPr txBox="1"/>
          <p:nvPr userDrawn="1"/>
        </p:nvSpPr>
        <p:spPr>
          <a:xfrm>
            <a:off x="1" y="41128"/>
            <a:ext cx="4086225" cy="590931"/>
          </a:xfrm>
          <a:prstGeom prst="rect">
            <a:avLst/>
          </a:prstGeom>
          <a:noFill/>
        </p:spPr>
        <p:txBody>
          <a:bodyPr wrap="square" rtlCol="0">
            <a:spAutoFit/>
          </a:bodyPr>
          <a:lstStyle/>
          <a:p>
            <a:pPr algn="ctr">
              <a:lnSpc>
                <a:spcPct val="90000"/>
              </a:lnSpc>
            </a:pPr>
            <a:r>
              <a:rPr lang="en-US" sz="2025" b="0" i="0" kern="1200" cap="small" spc="23" baseline="0" dirty="0">
                <a:gradFill flip="none" rotWithShape="1">
                  <a:gsLst>
                    <a:gs pos="0">
                      <a:srgbClr val="752832">
                        <a:lumMod val="28000"/>
                      </a:srgbClr>
                    </a:gs>
                    <a:gs pos="100000">
                      <a:schemeClr val="accent2">
                        <a:lumMod val="75000"/>
                      </a:schemeClr>
                    </a:gs>
                  </a:gsLst>
                  <a:lin ang="16200000" scaled="1"/>
                  <a:tileRect/>
                </a:gradFill>
                <a:latin typeface="Impact" panose="020B0806030902050204" pitchFamily="34" charset="0"/>
                <a:ea typeface="+mj-ea"/>
                <a:cs typeface="Myriad Pro Cond"/>
              </a:rPr>
              <a:t>This Slide Is Hidden.  </a:t>
            </a:r>
          </a:p>
          <a:p>
            <a:pPr algn="ctr">
              <a:lnSpc>
                <a:spcPct val="90000"/>
              </a:lnSpc>
            </a:pPr>
            <a:r>
              <a:rPr lang="en-US" sz="1575" b="0" i="0" kern="1200" cap="small" spc="23" baseline="0" dirty="0">
                <a:gradFill flip="none" rotWithShape="1">
                  <a:gsLst>
                    <a:gs pos="0">
                      <a:srgbClr val="752832">
                        <a:lumMod val="28000"/>
                      </a:srgbClr>
                    </a:gs>
                    <a:gs pos="100000">
                      <a:schemeClr val="accent2">
                        <a:lumMod val="75000"/>
                      </a:schemeClr>
                    </a:gs>
                  </a:gsLst>
                  <a:lin ang="16200000" scaled="1"/>
                  <a:tileRect/>
                </a:gradFill>
                <a:latin typeface="Impact" panose="020B0806030902050204" pitchFamily="34" charset="0"/>
                <a:ea typeface="+mj-ea"/>
                <a:cs typeface="Myriad Pro Cond"/>
              </a:rPr>
              <a:t>It will not display in your presentation.</a:t>
            </a:r>
          </a:p>
        </p:txBody>
      </p:sp>
      <p:sp>
        <p:nvSpPr>
          <p:cNvPr id="7" name="TextBox 6"/>
          <p:cNvSpPr txBox="1"/>
          <p:nvPr userDrawn="1"/>
        </p:nvSpPr>
        <p:spPr>
          <a:xfrm>
            <a:off x="68802" y="1210289"/>
            <a:ext cx="3223260" cy="3861785"/>
          </a:xfrm>
          <a:prstGeom prst="rect">
            <a:avLst/>
          </a:prstGeom>
          <a:noFill/>
        </p:spPr>
        <p:txBody>
          <a:bodyPr wrap="square" rtlCol="0">
            <a:noAutofit/>
          </a:bodyPr>
          <a:lstStyle/>
          <a:p>
            <a:pPr>
              <a:spcAft>
                <a:spcPts val="169"/>
              </a:spcAft>
            </a:pPr>
            <a:r>
              <a:rPr lang="en-US" sz="788" b="1" dirty="0">
                <a:latin typeface="Arial" panose="020B0604020202020204" pitchFamily="34" charset="0"/>
                <a:cs typeface="Arial" panose="020B0604020202020204" pitchFamily="34" charset="0"/>
              </a:rPr>
              <a:t>How to use</a:t>
            </a:r>
            <a:r>
              <a:rPr lang="en-US" sz="788" b="1" baseline="0" dirty="0">
                <a:latin typeface="Arial" panose="020B0604020202020204" pitchFamily="34" charset="0"/>
                <a:cs typeface="Arial" panose="020B0604020202020204" pitchFamily="34" charset="0"/>
              </a:rPr>
              <a:t> this template:</a:t>
            </a:r>
          </a:p>
          <a:p>
            <a:pPr marL="96431" indent="-96431">
              <a:buFont typeface="Arial" panose="020B0604020202020204" pitchFamily="34" charset="0"/>
              <a:buChar char="•"/>
            </a:pPr>
            <a:r>
              <a:rPr lang="en-US" sz="591" b="0" baseline="0" dirty="0">
                <a:latin typeface="Arial" panose="020B0604020202020204" pitchFamily="34" charset="0"/>
                <a:cs typeface="Arial" panose="020B0604020202020204" pitchFamily="34" charset="0"/>
              </a:rPr>
              <a:t>When creating a new slide, click the arrow under the “New Slide” button.  This will display the template master slides available.  Select the layout you </a:t>
            </a:r>
            <a:br>
              <a:rPr lang="en-US" sz="591" b="0" baseline="0" dirty="0">
                <a:latin typeface="Arial" panose="020B0604020202020204" pitchFamily="34" charset="0"/>
                <a:cs typeface="Arial" panose="020B0604020202020204" pitchFamily="34" charset="0"/>
              </a:rPr>
            </a:br>
            <a:r>
              <a:rPr lang="en-US" sz="591" b="0" baseline="0" dirty="0">
                <a:latin typeface="Arial" panose="020B0604020202020204" pitchFamily="34" charset="0"/>
                <a:cs typeface="Arial" panose="020B0604020202020204" pitchFamily="34" charset="0"/>
              </a:rPr>
              <a:t>need from the list.</a:t>
            </a:r>
          </a:p>
          <a:p>
            <a:pPr marL="96431" indent="-96431">
              <a:spcBef>
                <a:spcPts val="338"/>
              </a:spcBef>
              <a:buFont typeface="Arial" panose="020B0604020202020204" pitchFamily="34" charset="0"/>
              <a:buChar char="•"/>
            </a:pPr>
            <a:r>
              <a:rPr lang="en-US" sz="591" b="0" baseline="0" dirty="0">
                <a:latin typeface="Arial" panose="020B0604020202020204" pitchFamily="34" charset="0"/>
                <a:cs typeface="Arial" panose="020B0604020202020204" pitchFamily="34" charset="0"/>
              </a:rPr>
              <a:t>Likewise, to </a:t>
            </a:r>
            <a:r>
              <a:rPr lang="en-US" sz="591" b="0" i="1" baseline="0" dirty="0">
                <a:latin typeface="Arial" panose="020B0604020202020204" pitchFamily="34" charset="0"/>
                <a:cs typeface="Arial" panose="020B0604020202020204" pitchFamily="34" charset="0"/>
              </a:rPr>
              <a:t>change</a:t>
            </a:r>
            <a:r>
              <a:rPr lang="en-US" sz="591" b="0" baseline="0" dirty="0">
                <a:latin typeface="Arial" panose="020B0604020202020204" pitchFamily="34" charset="0"/>
                <a:cs typeface="Arial" panose="020B0604020202020204" pitchFamily="34" charset="0"/>
              </a:rPr>
              <a:t> the </a:t>
            </a:r>
            <a:br>
              <a:rPr lang="en-US" sz="591" b="0" baseline="0" dirty="0">
                <a:latin typeface="Arial" panose="020B0604020202020204" pitchFamily="34" charset="0"/>
                <a:cs typeface="Arial" panose="020B0604020202020204" pitchFamily="34" charset="0"/>
              </a:rPr>
            </a:br>
            <a:r>
              <a:rPr lang="en-US" sz="591" b="0" baseline="0" dirty="0">
                <a:latin typeface="Arial" panose="020B0604020202020204" pitchFamily="34" charset="0"/>
                <a:cs typeface="Arial" panose="020B0604020202020204" pitchFamily="34" charset="0"/>
              </a:rPr>
              <a:t>template master of a slide,</a:t>
            </a:r>
            <a:br>
              <a:rPr lang="en-US" sz="591" b="0" baseline="0" dirty="0">
                <a:latin typeface="Arial" panose="020B0604020202020204" pitchFamily="34" charset="0"/>
                <a:cs typeface="Arial" panose="020B0604020202020204" pitchFamily="34" charset="0"/>
              </a:rPr>
            </a:br>
            <a:r>
              <a:rPr lang="en-US" sz="591" b="0" baseline="0" dirty="0">
                <a:latin typeface="Arial" panose="020B0604020202020204" pitchFamily="34" charset="0"/>
                <a:cs typeface="Arial" panose="020B0604020202020204" pitchFamily="34" charset="0"/>
              </a:rPr>
              <a:t>click the “Layout” button </a:t>
            </a:r>
            <a:br>
              <a:rPr lang="en-US" sz="591" b="0" baseline="0" dirty="0">
                <a:latin typeface="Arial" panose="020B0604020202020204" pitchFamily="34" charset="0"/>
                <a:cs typeface="Arial" panose="020B0604020202020204" pitchFamily="34" charset="0"/>
              </a:rPr>
            </a:br>
            <a:r>
              <a:rPr lang="en-US" sz="591" b="0" baseline="0" dirty="0">
                <a:latin typeface="Arial" panose="020B0604020202020204" pitchFamily="34" charset="0"/>
                <a:cs typeface="Arial" panose="020B0604020202020204" pitchFamily="34" charset="0"/>
              </a:rPr>
              <a:t>right next to the </a:t>
            </a:r>
            <a:br>
              <a:rPr lang="en-US" sz="591" b="0" baseline="0" dirty="0">
                <a:latin typeface="Arial" panose="020B0604020202020204" pitchFamily="34" charset="0"/>
                <a:cs typeface="Arial" panose="020B0604020202020204" pitchFamily="34" charset="0"/>
              </a:rPr>
            </a:br>
            <a:r>
              <a:rPr lang="en-US" sz="591" b="0" baseline="0" dirty="0">
                <a:latin typeface="Arial" panose="020B0604020202020204" pitchFamily="34" charset="0"/>
                <a:cs typeface="Arial" panose="020B0604020202020204" pitchFamily="34" charset="0"/>
              </a:rPr>
              <a:t>“New Slide” button.</a:t>
            </a:r>
          </a:p>
          <a:p>
            <a:pPr marL="0" marR="0" lvl="0" indent="0" algn="l" defTabSz="257150" rtl="0" eaLnBrk="1" fontAlgn="auto" latinLnBrk="0" hangingPunct="1">
              <a:lnSpc>
                <a:spcPct val="100000"/>
              </a:lnSpc>
              <a:spcBef>
                <a:spcPts val="338"/>
              </a:spcBef>
              <a:spcAft>
                <a:spcPts val="169"/>
              </a:spcAft>
              <a:buClrTx/>
              <a:buSzTx/>
              <a:buFontTx/>
              <a:buNone/>
              <a:tabLst/>
              <a:defRPr/>
            </a:pPr>
            <a:r>
              <a:rPr kumimoji="0" lang="en-US" sz="78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General Template Notes:</a:t>
            </a:r>
          </a:p>
          <a:p>
            <a:pPr marL="154292" lvl="0" indent="0">
              <a:spcAft>
                <a:spcPts val="338"/>
              </a:spcAft>
              <a:buFont typeface="Arial" panose="020B0604020202020204" pitchFamily="34" charset="0"/>
              <a:buNone/>
            </a:pPr>
            <a:r>
              <a:rPr lang="en-US" sz="1013" b="0" u="sng" spc="34" baseline="0" dirty="0">
                <a:solidFill>
                  <a:schemeClr val="bg1"/>
                </a:solidFill>
                <a:effectLst>
                  <a:outerShdw blurRad="76200" dist="38100" dir="8100000" algn="tr" rotWithShape="0">
                    <a:prstClr val="black">
                      <a:alpha val="60000"/>
                    </a:prstClr>
                  </a:outerShdw>
                </a:effectLst>
                <a:latin typeface="Impact" panose="020B0806030902050204" pitchFamily="34" charset="0"/>
                <a:cs typeface="Arial" panose="020B0604020202020204" pitchFamily="34" charset="0"/>
              </a:rPr>
              <a:t>DO NOT:</a:t>
            </a:r>
          </a:p>
          <a:p>
            <a:pPr marL="353580" marR="0" lvl="1" indent="-96431" algn="l" defTabSz="257150" rtl="0" eaLnBrk="1" fontAlgn="auto" latinLnBrk="0" hangingPunct="1">
              <a:lnSpc>
                <a:spcPct val="100000"/>
              </a:lnSpc>
              <a:spcBef>
                <a:spcPts val="0"/>
              </a:spcBef>
              <a:spcAft>
                <a:spcPts val="338"/>
              </a:spcAft>
              <a:buClrTx/>
              <a:buSzTx/>
              <a:buFont typeface="Arial" panose="020B0604020202020204" pitchFamily="34" charset="0"/>
              <a:buChar char="•"/>
              <a:tabLst/>
              <a:defRPr/>
            </a:pPr>
            <a:r>
              <a:rPr lang="en-US" sz="591" b="1" baseline="0" dirty="0">
                <a:latin typeface="Arial" panose="020B0604020202020204" pitchFamily="34" charset="0"/>
                <a:cs typeface="Arial" panose="020B0604020202020204" pitchFamily="34" charset="0"/>
              </a:rPr>
              <a:t>Space out your bullets using the “enter” key</a:t>
            </a:r>
            <a:r>
              <a:rPr lang="en-US" sz="591" b="0" baseline="0" dirty="0">
                <a:latin typeface="Arial" panose="020B0604020202020204" pitchFamily="34" charset="0"/>
                <a:cs typeface="Arial" panose="020B0604020202020204" pitchFamily="34" charset="0"/>
              </a:rPr>
              <a:t>.  If a spacing adjustment is needed, it will be handled by the design team.</a:t>
            </a:r>
            <a:endParaRPr lang="en-US" sz="591" b="0" dirty="0">
              <a:latin typeface="Arial" panose="020B0604020202020204" pitchFamily="34" charset="0"/>
              <a:cs typeface="Arial" panose="020B0604020202020204" pitchFamily="34" charset="0"/>
            </a:endParaRPr>
          </a:p>
          <a:p>
            <a:pPr marL="353580" lvl="1" indent="-96431">
              <a:spcAft>
                <a:spcPts val="338"/>
              </a:spcAft>
              <a:buFont typeface="Arial" panose="020B0604020202020204" pitchFamily="34" charset="0"/>
              <a:buChar char="•"/>
            </a:pPr>
            <a:r>
              <a:rPr lang="en-US" sz="591" b="1" baseline="0" dirty="0">
                <a:latin typeface="Arial" panose="020B0604020202020204" pitchFamily="34" charset="0"/>
                <a:cs typeface="Arial" panose="020B0604020202020204" pitchFamily="34" charset="0"/>
              </a:rPr>
              <a:t>Type any titles in all uppercase or with caps lock on</a:t>
            </a:r>
            <a:r>
              <a:rPr lang="en-US" sz="591" b="0" baseline="0" dirty="0">
                <a:latin typeface="Arial" panose="020B0604020202020204" pitchFamily="34" charset="0"/>
                <a:cs typeface="Arial" panose="020B0604020202020204" pitchFamily="34" charset="0"/>
              </a:rPr>
              <a:t>, as formatting is automatic. Type using standard title caps.</a:t>
            </a:r>
          </a:p>
          <a:p>
            <a:pPr marL="353580" lvl="1" indent="-96431">
              <a:spcAft>
                <a:spcPts val="338"/>
              </a:spcAft>
              <a:buFont typeface="Arial" panose="020B0604020202020204" pitchFamily="34" charset="0"/>
              <a:buChar char="•"/>
            </a:pPr>
            <a:r>
              <a:rPr lang="en-US" sz="591" b="1" baseline="0" dirty="0">
                <a:latin typeface="Arial" panose="020B0604020202020204" pitchFamily="34" charset="0"/>
                <a:cs typeface="Arial" panose="020B0604020202020204" pitchFamily="34" charset="0"/>
              </a:rPr>
              <a:t>Change heading alignment or location. </a:t>
            </a:r>
            <a:r>
              <a:rPr lang="en-US" sz="591" b="0" baseline="0" dirty="0">
                <a:latin typeface="Arial" panose="020B0604020202020204" pitchFamily="34" charset="0"/>
                <a:cs typeface="Arial" panose="020B0604020202020204" pitchFamily="34" charset="0"/>
              </a:rPr>
              <a:t>Any issues present in the display of your slides will be repaired by the design team.</a:t>
            </a:r>
          </a:p>
          <a:p>
            <a:pPr marL="154292" marR="0" lvl="0" indent="0" algn="l" defTabSz="257150" rtl="0" eaLnBrk="1" fontAlgn="auto" latinLnBrk="0" hangingPunct="1">
              <a:lnSpc>
                <a:spcPct val="100000"/>
              </a:lnSpc>
              <a:spcBef>
                <a:spcPts val="0"/>
              </a:spcBef>
              <a:spcAft>
                <a:spcPts val="338"/>
              </a:spcAft>
              <a:buClrTx/>
              <a:buSzTx/>
              <a:buFont typeface="Arial" panose="020B0604020202020204" pitchFamily="34" charset="0"/>
              <a:buNone/>
              <a:tabLst/>
              <a:defRPr/>
            </a:pPr>
            <a:r>
              <a:rPr kumimoji="0" lang="en-US" sz="1013" b="0" i="0" u="sng" strike="noStrike" kern="1200" cap="none" spc="34" normalizeH="0" baseline="0" noProof="0" dirty="0">
                <a:ln>
                  <a:noFill/>
                </a:ln>
                <a:solidFill>
                  <a:schemeClr val="bg1"/>
                </a:solidFill>
                <a:effectLst>
                  <a:outerShdw blurRad="76200" dist="38100" dir="8100000" algn="tr" rotWithShape="0">
                    <a:prstClr val="black">
                      <a:alpha val="60000"/>
                    </a:prstClr>
                  </a:outerShdw>
                </a:effectLst>
                <a:uLnTx/>
                <a:uFillTx/>
                <a:latin typeface="Impact" panose="020B0806030902050204" pitchFamily="34" charset="0"/>
                <a:ea typeface="+mn-ea"/>
                <a:cs typeface="Arial" panose="020B0604020202020204" pitchFamily="34" charset="0"/>
              </a:rPr>
              <a:t>DO:</a:t>
            </a:r>
          </a:p>
          <a:p>
            <a:pPr marL="353580" marR="0" lvl="1" indent="-96431" algn="l" defTabSz="257150" rtl="0" eaLnBrk="1" fontAlgn="auto" latinLnBrk="0" hangingPunct="1">
              <a:lnSpc>
                <a:spcPct val="100000"/>
              </a:lnSpc>
              <a:spcBef>
                <a:spcPts val="0"/>
              </a:spcBef>
              <a:spcAft>
                <a:spcPts val="338"/>
              </a:spcAft>
              <a:buClrTx/>
              <a:buSzTx/>
              <a:buFont typeface="Arial" panose="020B0604020202020204" pitchFamily="34" charset="0"/>
              <a:buChar char="•"/>
              <a:tabLst/>
              <a:defRPr/>
            </a:pPr>
            <a:r>
              <a:rPr kumimoji="0" lang="en-US" sz="591"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Reference your graphics</a:t>
            </a:r>
            <a:r>
              <a:rPr kumimoji="0" lang="en-US" sz="59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Add a note at the top of the “Slide notes” section that indicates where your graphic originated.  Note that any graphics not referenced or in violation of </a:t>
            </a:r>
            <a:r>
              <a:rPr kumimoji="0" lang="en-US" sz="591"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mn-ea"/>
                <a:cs typeface="Arial" panose="020B0604020202020204" pitchFamily="34" charset="0"/>
              </a:rPr>
              <a:t>US Copyright Law, Title 17 </a:t>
            </a:r>
            <a:r>
              <a:rPr kumimoji="0" lang="en-US" sz="59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 be replaced to ensure your protection.</a:t>
            </a:r>
          </a:p>
          <a:p>
            <a:pPr marL="0" indent="0">
              <a:spcBef>
                <a:spcPts val="338"/>
              </a:spcBef>
              <a:buFont typeface="Arial" panose="020B0604020202020204" pitchFamily="34" charset="0"/>
              <a:buNone/>
            </a:pPr>
            <a:endParaRPr lang="en-US" sz="619" b="0" baseline="0" dirty="0">
              <a:latin typeface="Arial" panose="020B0604020202020204" pitchFamily="34" charset="0"/>
              <a:cs typeface="Arial" panose="020B0604020202020204" pitchFamily="34" charset="0"/>
            </a:endParaRPr>
          </a:p>
          <a:p>
            <a:endParaRPr lang="en-US" sz="619" dirty="0">
              <a:latin typeface="Arial" panose="020B0604020202020204" pitchFamily="34" charset="0"/>
              <a:cs typeface="Arial" panose="020B0604020202020204" pitchFamily="34" charset="0"/>
            </a:endParaRPr>
          </a:p>
        </p:txBody>
      </p:sp>
      <p:grpSp>
        <p:nvGrpSpPr>
          <p:cNvPr id="13" name="Group 12"/>
          <p:cNvGrpSpPr/>
          <p:nvPr userDrawn="1"/>
        </p:nvGrpSpPr>
        <p:grpSpPr>
          <a:xfrm>
            <a:off x="71438" y="883110"/>
            <a:ext cx="6715125" cy="244426"/>
            <a:chOff x="95250" y="1177480"/>
            <a:chExt cx="8953500" cy="325901"/>
          </a:xfrm>
        </p:grpSpPr>
        <p:sp>
          <p:nvSpPr>
            <p:cNvPr id="10" name="TextBox 9"/>
            <p:cNvSpPr txBox="1"/>
            <p:nvPr userDrawn="1"/>
          </p:nvSpPr>
          <p:spPr>
            <a:xfrm>
              <a:off x="95250" y="1177480"/>
              <a:ext cx="8953500" cy="304277"/>
            </a:xfrm>
            <a:prstGeom prst="rect">
              <a:avLst/>
            </a:prstGeom>
            <a:noFill/>
          </p:spPr>
          <p:txBody>
            <a:bodyPr wrap="square" rtlCol="0">
              <a:noAutofit/>
            </a:bodyPr>
            <a:lstStyle/>
            <a:p>
              <a:pPr algn="ctr"/>
              <a:r>
                <a:rPr lang="en-US" sz="900" i="1" dirty="0">
                  <a:solidFill>
                    <a:schemeClr val="tx1">
                      <a:lumMod val="65000"/>
                      <a:lumOff val="35000"/>
                    </a:schemeClr>
                  </a:solidFill>
                  <a:latin typeface="Arial" panose="020B0604020202020204" pitchFamily="34" charset="0"/>
                  <a:cs typeface="Arial" panose="020B0604020202020204" pitchFamily="34" charset="0"/>
                </a:rPr>
                <a:t>This slide contains information</a:t>
              </a:r>
              <a:r>
                <a:rPr lang="en-US" sz="900" i="1" baseline="0" dirty="0">
                  <a:solidFill>
                    <a:schemeClr val="tx1">
                      <a:lumMod val="65000"/>
                      <a:lumOff val="35000"/>
                    </a:schemeClr>
                  </a:solidFill>
                  <a:latin typeface="Arial" panose="020B0604020202020204" pitchFamily="34" charset="0"/>
                  <a:cs typeface="Arial" panose="020B0604020202020204" pitchFamily="34" charset="0"/>
                </a:rPr>
                <a:t> on how to use this template.  It is not a part of the presentation.</a:t>
              </a:r>
              <a:endParaRPr lang="en-US" sz="900" i="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12" name="Group 11"/>
            <p:cNvGrpSpPr/>
            <p:nvPr userDrawn="1"/>
          </p:nvGrpSpPr>
          <p:grpSpPr>
            <a:xfrm>
              <a:off x="114300" y="1197535"/>
              <a:ext cx="8915400" cy="305846"/>
              <a:chOff x="114300" y="1188010"/>
              <a:chExt cx="8915400" cy="305846"/>
            </a:xfrm>
          </p:grpSpPr>
          <p:cxnSp>
            <p:nvCxnSpPr>
              <p:cNvPr id="9" name="Straight Connector 8"/>
              <p:cNvCxnSpPr/>
              <p:nvPr userDrawn="1"/>
            </p:nvCxnSpPr>
            <p:spPr>
              <a:xfrm>
                <a:off x="114300" y="1493856"/>
                <a:ext cx="8915400" cy="0"/>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a:off x="114300" y="1188010"/>
                <a:ext cx="8915400" cy="0"/>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sp>
        <p:nvSpPr>
          <p:cNvPr id="15" name="TextBox 14"/>
          <p:cNvSpPr txBox="1"/>
          <p:nvPr userDrawn="1"/>
        </p:nvSpPr>
        <p:spPr>
          <a:xfrm>
            <a:off x="5313605" y="1704696"/>
            <a:ext cx="988201" cy="865745"/>
          </a:xfrm>
          <a:prstGeom prst="rect">
            <a:avLst/>
          </a:prstGeom>
          <a:noFill/>
        </p:spPr>
        <p:txBody>
          <a:bodyPr wrap="square" rtlCol="0">
            <a:noAutofit/>
          </a:bodyPr>
          <a:lstStyle/>
          <a:p>
            <a:pPr marL="0" lvl="1" indent="-96431">
              <a:lnSpc>
                <a:spcPct val="90000"/>
              </a:lnSpc>
              <a:spcAft>
                <a:spcPts val="225"/>
              </a:spcAft>
              <a:buFont typeface="Arial" panose="020B0604020202020204" pitchFamily="34" charset="0"/>
              <a:buChar char="•"/>
            </a:pPr>
            <a:r>
              <a:rPr lang="en-US" sz="619" b="0" baseline="0" dirty="0"/>
              <a:t>Quote</a:t>
            </a:r>
          </a:p>
          <a:p>
            <a:pPr marL="0" lvl="1" indent="-96431">
              <a:lnSpc>
                <a:spcPct val="90000"/>
              </a:lnSpc>
              <a:spcAft>
                <a:spcPts val="225"/>
              </a:spcAft>
              <a:buFont typeface="Arial" panose="020B0604020202020204" pitchFamily="34" charset="0"/>
              <a:buChar char="•"/>
            </a:pPr>
            <a:r>
              <a:rPr lang="en-US" sz="619" b="0" baseline="0" dirty="0"/>
              <a:t>Questions</a:t>
            </a:r>
          </a:p>
          <a:p>
            <a:pPr marL="0" lvl="1" indent="-96431">
              <a:lnSpc>
                <a:spcPct val="90000"/>
              </a:lnSpc>
              <a:spcAft>
                <a:spcPts val="225"/>
              </a:spcAft>
              <a:buFont typeface="Arial" panose="020B0604020202020204" pitchFamily="34" charset="0"/>
              <a:buChar char="•"/>
            </a:pPr>
            <a:r>
              <a:rPr lang="en-US" sz="619" b="0" baseline="0" dirty="0"/>
              <a:t>Resources</a:t>
            </a:r>
          </a:p>
          <a:p>
            <a:pPr marL="0" lvl="1" indent="-96431">
              <a:lnSpc>
                <a:spcPct val="90000"/>
              </a:lnSpc>
              <a:spcAft>
                <a:spcPts val="225"/>
              </a:spcAft>
              <a:buFont typeface="Arial" panose="020B0604020202020204" pitchFamily="34" charset="0"/>
              <a:buChar char="•"/>
            </a:pPr>
            <a:r>
              <a:rPr lang="en-US" sz="619" b="0" baseline="0" dirty="0"/>
              <a:t>Contact</a:t>
            </a:r>
          </a:p>
          <a:p>
            <a:pPr marL="0" lvl="1" indent="-96431">
              <a:lnSpc>
                <a:spcPct val="90000"/>
              </a:lnSpc>
              <a:spcAft>
                <a:spcPts val="225"/>
              </a:spcAft>
              <a:buFont typeface="Arial" panose="020B0604020202020204" pitchFamily="34" charset="0"/>
              <a:buChar char="•"/>
            </a:pPr>
            <a:r>
              <a:rPr lang="en-US" sz="619" b="0" baseline="0" dirty="0"/>
              <a:t>Thank You</a:t>
            </a:r>
            <a:endParaRPr lang="en-US" sz="619" b="0" dirty="0"/>
          </a:p>
        </p:txBody>
      </p:sp>
      <p:cxnSp>
        <p:nvCxnSpPr>
          <p:cNvPr id="3" name="Straight Connector 2"/>
          <p:cNvCxnSpPr/>
          <p:nvPr userDrawn="1"/>
        </p:nvCxnSpPr>
        <p:spPr>
          <a:xfrm>
            <a:off x="3780000" y="1679569"/>
            <a:ext cx="25218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a:off x="3780000" y="2607863"/>
            <a:ext cx="25218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26" name="Group 25"/>
          <p:cNvGrpSpPr/>
          <p:nvPr userDrawn="1"/>
        </p:nvGrpSpPr>
        <p:grpSpPr>
          <a:xfrm>
            <a:off x="4500569" y="-27982"/>
            <a:ext cx="2357437" cy="946618"/>
            <a:chOff x="6000750" y="-37309"/>
            <a:chExt cx="3143249" cy="1262157"/>
          </a:xfrm>
        </p:grpSpPr>
        <p:sp>
          <p:nvSpPr>
            <p:cNvPr id="23" name="TextBox 22"/>
            <p:cNvSpPr txBox="1"/>
            <p:nvPr userDrawn="1"/>
          </p:nvSpPr>
          <p:spPr>
            <a:xfrm>
              <a:off x="7205266" y="66207"/>
              <a:ext cx="1938733" cy="1044036"/>
            </a:xfrm>
            <a:prstGeom prst="rect">
              <a:avLst/>
            </a:prstGeom>
            <a:noFill/>
          </p:spPr>
          <p:txBody>
            <a:bodyPr wrap="square" rtlCol="0">
              <a:noAutofit/>
            </a:bodyPr>
            <a:lstStyle/>
            <a:p>
              <a:pPr algn="l">
                <a:lnSpc>
                  <a:spcPct val="90000"/>
                </a:lnSpc>
              </a:pPr>
              <a:r>
                <a:rPr lang="en-US" sz="731" b="1" i="0" spc="23" dirty="0">
                  <a:solidFill>
                    <a:schemeClr val="tx1">
                      <a:lumMod val="85000"/>
                      <a:lumOff val="15000"/>
                    </a:schemeClr>
                  </a:solidFill>
                  <a:latin typeface="+mj-lt"/>
                </a:rPr>
                <a:t>Don’t Delete this slide until the presentation is final.</a:t>
              </a:r>
              <a:endParaRPr lang="en-US" sz="731" b="1" i="0" spc="23" baseline="0" dirty="0">
                <a:solidFill>
                  <a:schemeClr val="tx1">
                    <a:lumMod val="85000"/>
                    <a:lumOff val="15000"/>
                  </a:schemeClr>
                </a:solidFill>
                <a:latin typeface="+mj-lt"/>
              </a:endParaRPr>
            </a:p>
            <a:p>
              <a:pPr algn="ctr">
                <a:lnSpc>
                  <a:spcPct val="90000"/>
                </a:lnSpc>
                <a:spcBef>
                  <a:spcPts val="338"/>
                </a:spcBef>
              </a:pPr>
              <a:r>
                <a:rPr lang="en-US" sz="844" b="1" i="0" spc="23" baseline="0" dirty="0">
                  <a:solidFill>
                    <a:srgbClr val="9D1C30"/>
                  </a:solidFill>
                  <a:latin typeface="+mj-lt"/>
                </a:rPr>
                <a:t>Keep it in the template.</a:t>
              </a:r>
              <a:endParaRPr lang="en-US" sz="844" b="1" i="0" spc="23" dirty="0">
                <a:solidFill>
                  <a:srgbClr val="9D1C30"/>
                </a:solidFill>
                <a:latin typeface="+mj-lt"/>
              </a:endParaRPr>
            </a:p>
          </p:txBody>
        </p:sp>
        <p:grpSp>
          <p:nvGrpSpPr>
            <p:cNvPr id="25" name="Group 24"/>
            <p:cNvGrpSpPr/>
            <p:nvPr userDrawn="1"/>
          </p:nvGrpSpPr>
          <p:grpSpPr>
            <a:xfrm>
              <a:off x="6000750" y="-37309"/>
              <a:ext cx="1262157" cy="1262157"/>
              <a:chOff x="1714500" y="4547858"/>
              <a:chExt cx="1262157" cy="1262157"/>
            </a:xfrm>
          </p:grpSpPr>
          <p:grpSp>
            <p:nvGrpSpPr>
              <p:cNvPr id="24" name="Group 23"/>
              <p:cNvGrpSpPr/>
              <p:nvPr userDrawn="1"/>
            </p:nvGrpSpPr>
            <p:grpSpPr>
              <a:xfrm>
                <a:off x="1714500" y="4547858"/>
                <a:ext cx="1262157" cy="1262157"/>
                <a:chOff x="1714500" y="4547858"/>
                <a:chExt cx="1262157" cy="1262157"/>
              </a:xfrm>
            </p:grpSpPr>
            <p:sp>
              <p:nvSpPr>
                <p:cNvPr id="21" name="8-Point Star 20"/>
                <p:cNvSpPr/>
                <p:nvPr userDrawn="1"/>
              </p:nvSpPr>
              <p:spPr>
                <a:xfrm rot="20240074">
                  <a:off x="1714500" y="4547858"/>
                  <a:ext cx="1262157" cy="1262157"/>
                </a:xfrm>
                <a:prstGeom prst="star8">
                  <a:avLst>
                    <a:gd name="adj" fmla="val 45801"/>
                  </a:avLst>
                </a:prstGeom>
                <a:gradFill>
                  <a:gsLst>
                    <a:gs pos="0">
                      <a:srgbClr val="7A232E"/>
                    </a:gs>
                    <a:gs pos="100000">
                      <a:srgbClr val="B85759"/>
                    </a:gs>
                    <a:gs pos="55000">
                      <a:srgbClr val="9D1C3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chemeClr val="tx1"/>
                    </a:solidFill>
                  </a:endParaRPr>
                </a:p>
              </p:txBody>
            </p:sp>
            <p:sp>
              <p:nvSpPr>
                <p:cNvPr id="22" name="8-Point Star 21"/>
                <p:cNvSpPr/>
                <p:nvPr userDrawn="1"/>
              </p:nvSpPr>
              <p:spPr>
                <a:xfrm rot="20240074">
                  <a:off x="1776599" y="4609957"/>
                  <a:ext cx="1137960" cy="1137960"/>
                </a:xfrm>
                <a:prstGeom prst="star8">
                  <a:avLst>
                    <a:gd name="adj" fmla="val 45801"/>
                  </a:avLst>
                </a:prstGeom>
                <a:noFill/>
                <a:ln w="444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chemeClr val="tx1"/>
                    </a:solidFill>
                  </a:endParaRPr>
                </a:p>
              </p:txBody>
            </p:sp>
          </p:grpSp>
          <p:sp>
            <p:nvSpPr>
              <p:cNvPr id="19" name="TextBox 18"/>
              <p:cNvSpPr txBox="1"/>
              <p:nvPr userDrawn="1"/>
            </p:nvSpPr>
            <p:spPr>
              <a:xfrm>
                <a:off x="1849335" y="4755916"/>
                <a:ext cx="992486" cy="838221"/>
              </a:xfrm>
              <a:prstGeom prst="rect">
                <a:avLst/>
              </a:prstGeom>
              <a:noFill/>
              <a:effectLst>
                <a:outerShdw blurRad="50800" dist="25400" dir="8100000" algn="tr" rotWithShape="0">
                  <a:prstClr val="black">
                    <a:alpha val="40000"/>
                  </a:prstClr>
                </a:outerShdw>
              </a:effectLst>
            </p:spPr>
            <p:txBody>
              <a:bodyPr wrap="square" rtlCol="0">
                <a:noAutofit/>
              </a:bodyPr>
              <a:lstStyle/>
              <a:p>
                <a:pPr algn="ctr"/>
                <a:r>
                  <a:rPr lang="en-US" sz="1294" b="0" i="0" spc="23" baseline="0" dirty="0">
                    <a:solidFill>
                      <a:schemeClr val="bg1"/>
                    </a:solidFill>
                    <a:latin typeface="Impact" panose="020B0806030902050204" pitchFamily="34" charset="0"/>
                  </a:rPr>
                  <a:t>DON’T</a:t>
                </a:r>
                <a:br>
                  <a:rPr lang="en-US" sz="1294" b="0" i="0" spc="23" baseline="0" dirty="0">
                    <a:solidFill>
                      <a:schemeClr val="bg1"/>
                    </a:solidFill>
                    <a:latin typeface="Impact" panose="020B0806030902050204" pitchFamily="34" charset="0"/>
                  </a:rPr>
                </a:br>
                <a:r>
                  <a:rPr lang="en-US" sz="1294" b="0" i="0" spc="23" baseline="0" dirty="0">
                    <a:solidFill>
                      <a:schemeClr val="bg1"/>
                    </a:solidFill>
                    <a:latin typeface="Impact" panose="020B0806030902050204" pitchFamily="34" charset="0"/>
                  </a:rPr>
                  <a:t>DELETE</a:t>
                </a:r>
              </a:p>
            </p:txBody>
          </p:sp>
        </p:grpSp>
      </p:grpSp>
      <p:grpSp>
        <p:nvGrpSpPr>
          <p:cNvPr id="20" name="Group 19"/>
          <p:cNvGrpSpPr/>
          <p:nvPr userDrawn="1"/>
        </p:nvGrpSpPr>
        <p:grpSpPr>
          <a:xfrm>
            <a:off x="1454287" y="1751006"/>
            <a:ext cx="1983884" cy="874544"/>
            <a:chOff x="1534687" y="2189208"/>
            <a:chExt cx="3049009" cy="1344077"/>
          </a:xfrm>
        </p:grpSpPr>
        <p:pic>
          <p:nvPicPr>
            <p:cNvPr id="2" name="Picture 1"/>
            <p:cNvPicPr>
              <a:picLocks noChangeAspect="1"/>
            </p:cNvPicPr>
            <p:nvPr userDrawn="1"/>
          </p:nvPicPr>
          <p:blipFill>
            <a:blip r:embed="rId3"/>
            <a:stretch>
              <a:fillRect/>
            </a:stretch>
          </p:blipFill>
          <p:spPr>
            <a:xfrm>
              <a:off x="1534687" y="2189208"/>
              <a:ext cx="2695575" cy="1162050"/>
            </a:xfrm>
            <a:prstGeom prst="rect">
              <a:avLst/>
            </a:prstGeom>
          </p:spPr>
        </p:pic>
        <p:sp>
          <p:nvSpPr>
            <p:cNvPr id="29" name="Rectangle 28"/>
            <p:cNvSpPr/>
            <p:nvPr userDrawn="1"/>
          </p:nvSpPr>
          <p:spPr>
            <a:xfrm>
              <a:off x="3454181" y="2483307"/>
              <a:ext cx="736819" cy="221793"/>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13" dirty="0"/>
            </a:p>
          </p:txBody>
        </p:sp>
        <p:sp>
          <p:nvSpPr>
            <p:cNvPr id="30" name="Left Arrow 29"/>
            <p:cNvSpPr/>
            <p:nvPr userDrawn="1"/>
          </p:nvSpPr>
          <p:spPr>
            <a:xfrm>
              <a:off x="4209296" y="2514699"/>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13" dirty="0"/>
            </a:p>
          </p:txBody>
        </p:sp>
        <p:sp>
          <p:nvSpPr>
            <p:cNvPr id="31" name="Rectangle 30"/>
            <p:cNvSpPr/>
            <p:nvPr userDrawn="1"/>
          </p:nvSpPr>
          <p:spPr>
            <a:xfrm>
              <a:off x="3061701" y="2843369"/>
              <a:ext cx="382955" cy="322936"/>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13" dirty="0"/>
            </a:p>
          </p:txBody>
        </p:sp>
        <p:sp>
          <p:nvSpPr>
            <p:cNvPr id="32" name="Left Arrow 31"/>
            <p:cNvSpPr/>
            <p:nvPr userDrawn="1"/>
          </p:nvSpPr>
          <p:spPr>
            <a:xfrm rot="7656475">
              <a:off x="3026394" y="3257070"/>
              <a:ext cx="374400" cy="178030"/>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13" dirty="0"/>
            </a:p>
          </p:txBody>
        </p:sp>
      </p:grpSp>
      <p:sp>
        <p:nvSpPr>
          <p:cNvPr id="35" name="TextBox 34"/>
          <p:cNvSpPr txBox="1"/>
          <p:nvPr userDrawn="1"/>
        </p:nvSpPr>
        <p:spPr>
          <a:xfrm>
            <a:off x="85728" y="682669"/>
            <a:ext cx="3985193" cy="228208"/>
          </a:xfrm>
          <a:prstGeom prst="rect">
            <a:avLst/>
          </a:prstGeom>
          <a:noFill/>
        </p:spPr>
        <p:txBody>
          <a:bodyPr wrap="square" rtlCol="0">
            <a:noAutofit/>
          </a:bodyPr>
          <a:lstStyle/>
          <a:p>
            <a:pPr algn="ctr"/>
            <a:r>
              <a:rPr lang="en-US" sz="675" b="1" i="0" dirty="0">
                <a:solidFill>
                  <a:schemeClr val="accent2">
                    <a:lumMod val="50000"/>
                  </a:schemeClr>
                </a:solidFill>
                <a:latin typeface="Arial" panose="020B0604020202020204" pitchFamily="34" charset="0"/>
                <a:cs typeface="Arial" panose="020B0604020202020204" pitchFamily="34" charset="0"/>
              </a:rPr>
              <a:t>Slide numbers will set properly when deck is</a:t>
            </a:r>
            <a:r>
              <a:rPr lang="en-US" sz="675" b="1" i="0" baseline="0" dirty="0">
                <a:solidFill>
                  <a:schemeClr val="accent2">
                    <a:lumMod val="50000"/>
                  </a:schemeClr>
                </a:solidFill>
                <a:latin typeface="Arial" panose="020B0604020202020204" pitchFamily="34" charset="0"/>
                <a:cs typeface="Arial" panose="020B0604020202020204" pitchFamily="34" charset="0"/>
              </a:rPr>
              <a:t> finalized.</a:t>
            </a:r>
            <a:endParaRPr lang="en-US" sz="675" b="1" i="0" dirty="0">
              <a:solidFill>
                <a:schemeClr val="accent2">
                  <a:lumMod val="50000"/>
                </a:schemeClr>
              </a:solidFill>
              <a:latin typeface="Arial" panose="020B0604020202020204" pitchFamily="34" charset="0"/>
              <a:cs typeface="Arial" panose="020B0604020202020204" pitchFamily="34" charset="0"/>
            </a:endParaRPr>
          </a:p>
        </p:txBody>
      </p:sp>
      <p:sp>
        <p:nvSpPr>
          <p:cNvPr id="36" name="Rectangle 35"/>
          <p:cNvSpPr/>
          <p:nvPr userDrawn="1"/>
        </p:nvSpPr>
        <p:spPr>
          <a:xfrm>
            <a:off x="3535948" y="4686311"/>
            <a:ext cx="3322052" cy="457955"/>
          </a:xfrm>
          <a:prstGeom prst="rect">
            <a:avLst/>
          </a:prstGeom>
          <a:solidFill>
            <a:schemeClr val="bg2">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tIns="0" rtlCol="0" anchor="ctr"/>
          <a:lstStyle/>
          <a:p>
            <a:pPr algn="ctr"/>
            <a:r>
              <a:rPr lang="en-US" sz="1125" b="1" dirty="0">
                <a:solidFill>
                  <a:schemeClr val="bg1"/>
                </a:solidFill>
                <a:effectLst>
                  <a:outerShdw blurRad="50800" dist="38100" dir="8100000" algn="tr" rotWithShape="0">
                    <a:prstClr val="black">
                      <a:alpha val="40000"/>
                    </a:prstClr>
                  </a:outerShdw>
                </a:effectLst>
              </a:rPr>
              <a:t>Questions</a:t>
            </a:r>
            <a:r>
              <a:rPr lang="en-US" sz="1125" b="1" baseline="0" dirty="0">
                <a:solidFill>
                  <a:schemeClr val="bg1"/>
                </a:solidFill>
                <a:effectLst>
                  <a:outerShdw blurRad="50800" dist="38100" dir="8100000" algn="tr" rotWithShape="0">
                    <a:prstClr val="black">
                      <a:alpha val="40000"/>
                    </a:prstClr>
                  </a:outerShdw>
                </a:effectLst>
              </a:rPr>
              <a:t> about this template?</a:t>
            </a:r>
          </a:p>
          <a:p>
            <a:pPr algn="ctr"/>
            <a:r>
              <a:rPr lang="en-US" sz="788" baseline="0" dirty="0">
                <a:solidFill>
                  <a:schemeClr val="bg1"/>
                </a:solidFill>
                <a:effectLst>
                  <a:outerShdw blurRad="50800" dist="38100" dir="8100000" algn="tr" rotWithShape="0">
                    <a:prstClr val="black">
                      <a:alpha val="40000"/>
                    </a:prstClr>
                  </a:outerShdw>
                </a:effectLst>
              </a:rPr>
              <a:t>Email: </a:t>
            </a:r>
            <a:r>
              <a:rPr lang="en-US" sz="788" baseline="0" dirty="0">
                <a:solidFill>
                  <a:schemeClr val="bg1"/>
                </a:solidFill>
                <a:effectLst>
                  <a:outerShdw blurRad="50800" dist="38100" dir="8100000" algn="tr" rotWithShape="0">
                    <a:prstClr val="black">
                      <a:alpha val="40000"/>
                    </a:prstClr>
                  </a:outerShdw>
                </a:effectLst>
                <a:hlinkClick r:id="rId4"/>
              </a:rPr>
              <a:t>ETAsupport@wfgpshelpdesk.atlassian.net</a:t>
            </a:r>
            <a:r>
              <a:rPr lang="en-US" sz="788" baseline="0" dirty="0">
                <a:solidFill>
                  <a:schemeClr val="bg1"/>
                </a:solidFill>
                <a:effectLst>
                  <a:outerShdw blurRad="50800" dist="38100" dir="8100000" algn="tr" rotWithShape="0">
                    <a:prstClr val="black">
                      <a:alpha val="40000"/>
                    </a:prstClr>
                  </a:outerShdw>
                </a:effectLst>
              </a:rPr>
              <a:t> </a:t>
            </a:r>
            <a:endParaRPr lang="en-US" sz="788" dirty="0">
              <a:solidFill>
                <a:schemeClr val="tx2">
                  <a:lumMod val="20000"/>
                  <a:lumOff val="80000"/>
                </a:schemeClr>
              </a:solidFill>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1092521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87029" y="3600450"/>
            <a:ext cx="4114800" cy="425054"/>
          </a:xfrm>
        </p:spPr>
        <p:txBody>
          <a:bodyPr anchor="b">
            <a:normAutofit/>
          </a:bodyPr>
          <a:lstStyle>
            <a:lvl1pPr algn="l">
              <a:defRPr sz="1350" b="0" spc="23" baseline="0">
                <a:gradFill>
                  <a:gsLst>
                    <a:gs pos="0">
                      <a:srgbClr val="004874"/>
                    </a:gs>
                    <a:gs pos="100000">
                      <a:srgbClr val="041F36"/>
                    </a:gs>
                  </a:gsLst>
                  <a:lin ang="5400000" scaled="1"/>
                </a:gradFill>
              </a:defRPr>
            </a:lvl1pPr>
          </a:lstStyle>
          <a:p>
            <a:r>
              <a:rPr lang="en-US" dirty="0"/>
              <a:t>Picture Title Here</a:t>
            </a:r>
          </a:p>
        </p:txBody>
      </p:sp>
      <p:sp>
        <p:nvSpPr>
          <p:cNvPr id="3" name="Picture Placeholder 2"/>
          <p:cNvSpPr>
            <a:spLocks noGrp="1"/>
          </p:cNvSpPr>
          <p:nvPr>
            <p:ph type="pic" idx="1" hasCustomPrompt="1"/>
          </p:nvPr>
        </p:nvSpPr>
        <p:spPr>
          <a:xfrm>
            <a:off x="987029" y="459581"/>
            <a:ext cx="4114800" cy="308610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vert="horz" lIns="91440" tIns="45720" rIns="91440" bIns="45720" rtlCol="0"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lang="en-US" sz="1800" i="1" baseline="0">
                <a:ln>
                  <a:noFill/>
                </a:ln>
              </a:defRPr>
            </a:lvl1pPr>
          </a:lstStyle>
          <a:p>
            <a:pPr marL="0" marR="0" lvl="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a:pPr>
            <a:r>
              <a:rPr lang="en-US" dirty="0"/>
              <a:t>drop picture here</a:t>
            </a:r>
          </a:p>
        </p:txBody>
      </p:sp>
      <p:sp>
        <p:nvSpPr>
          <p:cNvPr id="4" name="Text Placeholder 3"/>
          <p:cNvSpPr>
            <a:spLocks noGrp="1"/>
          </p:cNvSpPr>
          <p:nvPr>
            <p:ph type="body" sz="half" idx="2" hasCustomPrompt="1"/>
          </p:nvPr>
        </p:nvSpPr>
        <p:spPr>
          <a:xfrm>
            <a:off x="1971677" y="4047285"/>
            <a:ext cx="3487341" cy="603647"/>
          </a:xfrm>
        </p:spPr>
        <p:txBody>
          <a:bodyPr/>
          <a:lstStyle>
            <a:lvl1pPr marL="0" indent="0">
              <a:buNone/>
              <a:defRPr sz="788" baseline="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Picture caption here</a:t>
            </a:r>
          </a:p>
        </p:txBody>
      </p:sp>
      <p:pic>
        <p:nvPicPr>
          <p:cNvPr id="6" name="Picture 5"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41011306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PPT-Background.png"/>
          <p:cNvPicPr>
            <a:picLocks noChangeAspect="1"/>
          </p:cNvPicPr>
          <p:nvPr userDrawn="1"/>
        </p:nvPicPr>
        <p:blipFill rotWithShape="1">
          <a:blip r:embed="rId2" cstate="print">
            <a:alphaModFix amt="60000"/>
            <a:extLst>
              <a:ext uri="{28A0092B-C50C-407E-A947-70E740481C1C}">
                <a14:useLocalDpi xmlns:a14="http://schemas.microsoft.com/office/drawing/2010/main" val="0"/>
              </a:ext>
            </a:extLst>
          </a:blip>
          <a:srcRect t="-8" b="3"/>
          <a:stretch/>
        </p:blipFill>
        <p:spPr>
          <a:xfrm>
            <a:off x="0" y="0"/>
            <a:ext cx="6858000" cy="5143500"/>
          </a:xfrm>
          <a:prstGeom prst="rect">
            <a:avLst/>
          </a:prstGeom>
          <a:solidFill>
            <a:schemeClr val="bg1"/>
          </a:solidFill>
        </p:spPr>
      </p:pic>
      <p:sp>
        <p:nvSpPr>
          <p:cNvPr id="5" name="Rectangle 4"/>
          <p:cNvSpPr/>
          <p:nvPr userDrawn="1"/>
        </p:nvSpPr>
        <p:spPr>
          <a:xfrm>
            <a:off x="-1" y="4588440"/>
            <a:ext cx="3980884" cy="555071"/>
          </a:xfrm>
          <a:prstGeom prst="rect">
            <a:avLst/>
          </a:prstGeom>
          <a:solidFill>
            <a:srgbClr val="7A232E"/>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13" dirty="0"/>
          </a:p>
        </p:txBody>
      </p:sp>
      <p:sp>
        <p:nvSpPr>
          <p:cNvPr id="2" name="Title 1"/>
          <p:cNvSpPr>
            <a:spLocks noGrp="1"/>
          </p:cNvSpPr>
          <p:nvPr>
            <p:ph type="ctrTitle" hasCustomPrompt="1"/>
          </p:nvPr>
        </p:nvSpPr>
        <p:spPr>
          <a:xfrm>
            <a:off x="356153" y="960044"/>
            <a:ext cx="3752022" cy="1102519"/>
          </a:xfrm>
        </p:spPr>
        <p:txBody>
          <a:bodyPr>
            <a:noAutofit/>
          </a:bodyPr>
          <a:lstStyle>
            <a:lvl1pPr>
              <a:lnSpc>
                <a:spcPct val="80000"/>
              </a:lnSpc>
              <a:defRPr sz="2700" b="0" i="0" cap="small" baseline="0">
                <a:gradFill>
                  <a:gsLst>
                    <a:gs pos="0">
                      <a:srgbClr val="004874"/>
                    </a:gs>
                    <a:gs pos="100000">
                      <a:srgbClr val="041F36"/>
                    </a:gs>
                  </a:gsLst>
                  <a:lin ang="5400000" scaled="1"/>
                </a:gradFill>
                <a:latin typeface="Franklin Gothic Medium" panose="020B0603020102020204" pitchFamily="34" charset="0"/>
                <a:cs typeface="Franklin Gothic Medium" panose="020B06030201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339593" y="2682737"/>
            <a:ext cx="3768587" cy="994755"/>
          </a:xfrm>
        </p:spPr>
        <p:txBody>
          <a:bodyPr>
            <a:normAutofit/>
          </a:bodyPr>
          <a:lstStyle>
            <a:lvl1pPr marL="0" indent="0" algn="l">
              <a:lnSpc>
                <a:spcPct val="100000"/>
              </a:lnSpc>
              <a:buNone/>
              <a:defRPr sz="1575" b="0" i="0" cap="all" baseline="0">
                <a:solidFill>
                  <a:srgbClr val="275A99"/>
                </a:solidFill>
                <a:latin typeface="Arial" panose="020B0604020202020204" pitchFamily="34" charset="0"/>
                <a:cs typeface="Arial" panose="020B0604020202020204" pitchFamily="34" charset="0"/>
              </a:defRPr>
            </a:lvl1pPr>
            <a:lvl2pPr marL="257150" indent="0" algn="ctr">
              <a:buNone/>
              <a:defRPr>
                <a:solidFill>
                  <a:schemeClr val="tx1">
                    <a:tint val="75000"/>
                  </a:schemeClr>
                </a:solidFill>
              </a:defRPr>
            </a:lvl2pPr>
            <a:lvl3pPr marL="514301" indent="0" algn="ctr">
              <a:buNone/>
              <a:defRPr>
                <a:solidFill>
                  <a:schemeClr val="tx1">
                    <a:tint val="75000"/>
                  </a:schemeClr>
                </a:solidFill>
              </a:defRPr>
            </a:lvl3pPr>
            <a:lvl4pPr marL="771449" indent="0" algn="ctr">
              <a:buNone/>
              <a:defRPr>
                <a:solidFill>
                  <a:schemeClr val="tx1">
                    <a:tint val="75000"/>
                  </a:schemeClr>
                </a:solidFill>
              </a:defRPr>
            </a:lvl4pPr>
            <a:lvl5pPr marL="1028598" indent="0" algn="ctr">
              <a:buNone/>
              <a:defRPr>
                <a:solidFill>
                  <a:schemeClr val="tx1">
                    <a:tint val="75000"/>
                  </a:schemeClr>
                </a:solidFill>
              </a:defRPr>
            </a:lvl5pPr>
            <a:lvl6pPr marL="1285747" indent="0" algn="ctr">
              <a:buNone/>
              <a:defRPr>
                <a:solidFill>
                  <a:schemeClr val="tx1">
                    <a:tint val="75000"/>
                  </a:schemeClr>
                </a:solidFill>
              </a:defRPr>
            </a:lvl6pPr>
            <a:lvl7pPr marL="1542896" indent="0" algn="ctr">
              <a:buNone/>
              <a:defRPr>
                <a:solidFill>
                  <a:schemeClr val="tx1">
                    <a:tint val="75000"/>
                  </a:schemeClr>
                </a:solidFill>
              </a:defRPr>
            </a:lvl7pPr>
            <a:lvl8pPr marL="1800045" indent="0" algn="ctr">
              <a:buNone/>
              <a:defRPr>
                <a:solidFill>
                  <a:schemeClr val="tx1">
                    <a:tint val="75000"/>
                  </a:schemeClr>
                </a:solidFill>
              </a:defRPr>
            </a:lvl8pPr>
            <a:lvl9pPr marL="2057195" indent="0" algn="ctr">
              <a:buNone/>
              <a:defRPr>
                <a:solidFill>
                  <a:schemeClr val="tx1">
                    <a:tint val="75000"/>
                  </a:schemeClr>
                </a:solidFill>
              </a:defRPr>
            </a:lvl9pPr>
          </a:lstStyle>
          <a:p>
            <a:r>
              <a:rPr lang="en-US" dirty="0"/>
              <a:t>Click to Edit Master Subtitle Style</a:t>
            </a:r>
          </a:p>
        </p:txBody>
      </p:sp>
      <p:pic>
        <p:nvPicPr>
          <p:cNvPr id="10" name="Picture 9"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59769" y="3785680"/>
            <a:ext cx="1818605" cy="615136"/>
          </a:xfrm>
          <a:prstGeom prst="rect">
            <a:avLst/>
          </a:prstGeom>
        </p:spPr>
      </p:pic>
      <p:grpSp>
        <p:nvGrpSpPr>
          <p:cNvPr id="7" name="Group 6"/>
          <p:cNvGrpSpPr/>
          <p:nvPr userDrawn="1"/>
        </p:nvGrpSpPr>
        <p:grpSpPr>
          <a:xfrm>
            <a:off x="546612" y="4650214"/>
            <a:ext cx="2595359" cy="443120"/>
            <a:chOff x="3197079" y="5516217"/>
            <a:chExt cx="3460479" cy="590826"/>
          </a:xfrm>
        </p:grpSpPr>
        <p:pic>
          <p:nvPicPr>
            <p:cNvPr id="4" name="Picture 3"/>
            <p:cNvPicPr>
              <a:picLocks noChangeAspect="1"/>
            </p:cNvPicPr>
            <p:nvPr userDrawn="1"/>
          </p:nvPicPr>
          <p:blipFill>
            <a:blip r:embed="rId4"/>
            <a:stretch>
              <a:fillRect/>
            </a:stretch>
          </p:blipFill>
          <p:spPr>
            <a:xfrm>
              <a:off x="3197079" y="5516217"/>
              <a:ext cx="590826" cy="590826"/>
            </a:xfrm>
            <a:prstGeom prst="rect">
              <a:avLst/>
            </a:prstGeom>
          </p:spPr>
        </p:pic>
        <p:sp>
          <p:nvSpPr>
            <p:cNvPr id="9" name="TextBox 8"/>
            <p:cNvSpPr txBox="1"/>
            <p:nvPr userDrawn="1"/>
          </p:nvSpPr>
          <p:spPr>
            <a:xfrm>
              <a:off x="3750362" y="5611204"/>
              <a:ext cx="2907196" cy="330689"/>
            </a:xfrm>
            <a:prstGeom prst="rect">
              <a:avLst/>
            </a:prstGeom>
            <a:noFill/>
          </p:spPr>
          <p:txBody>
            <a:bodyPr wrap="square" rtlCol="0">
              <a:spAutoFit/>
            </a:bodyPr>
            <a:lstStyle/>
            <a:p>
              <a:pPr>
                <a:lnSpc>
                  <a:spcPct val="100000"/>
                </a:lnSpc>
                <a:spcBef>
                  <a:spcPts val="0"/>
                </a:spcBef>
                <a:spcAft>
                  <a:spcPts val="0"/>
                </a:spcAft>
              </a:pPr>
              <a:r>
                <a:rPr lang="en-US" sz="506" b="1" i="0" kern="800" cap="all" spc="0" dirty="0">
                  <a:solidFill>
                    <a:schemeClr val="bg1"/>
                  </a:solidFill>
                  <a:latin typeface="Arial" pitchFamily="34" charset="0"/>
                  <a:cs typeface="Arial" pitchFamily="34" charset="0"/>
                </a:rPr>
                <a:t>Employment and Training</a:t>
              </a:r>
              <a:r>
                <a:rPr lang="en-US" sz="506" b="1" i="0" kern="800" cap="all" spc="0" baseline="0" dirty="0">
                  <a:solidFill>
                    <a:schemeClr val="bg1"/>
                  </a:solidFill>
                  <a:latin typeface="Arial" pitchFamily="34" charset="0"/>
                  <a:cs typeface="Arial" pitchFamily="34" charset="0"/>
                </a:rPr>
                <a:t> Administration</a:t>
              </a:r>
            </a:p>
            <a:p>
              <a:pPr>
                <a:lnSpc>
                  <a:spcPct val="100000"/>
                </a:lnSpc>
                <a:spcBef>
                  <a:spcPts val="0"/>
                </a:spcBef>
                <a:spcAft>
                  <a:spcPts val="0"/>
                </a:spcAft>
              </a:pPr>
              <a:r>
                <a:rPr lang="en-US" sz="506" b="0" i="0" kern="800" cap="all" spc="0" baseline="0" dirty="0">
                  <a:solidFill>
                    <a:schemeClr val="bg1"/>
                  </a:solidFill>
                  <a:latin typeface="Arial" pitchFamily="34" charset="0"/>
                  <a:cs typeface="Arial" pitchFamily="34" charset="0"/>
                </a:rPr>
                <a:t>United States Department of Labor</a:t>
              </a:r>
            </a:p>
          </p:txBody>
        </p:sp>
      </p:grpSp>
      <p:pic>
        <p:nvPicPr>
          <p:cNvPr id="8" name="Picture 7"/>
          <p:cNvPicPr>
            <a:picLocks noChangeAspect="1"/>
          </p:cNvPicPr>
          <p:nvPr userDrawn="1"/>
        </p:nvPicPr>
        <p:blipFill rotWithShape="1">
          <a:blip r:embed="rId5"/>
          <a:srcRect r="12034"/>
          <a:stretch/>
        </p:blipFill>
        <p:spPr>
          <a:xfrm>
            <a:off x="3640841" y="437"/>
            <a:ext cx="3217161" cy="5143075"/>
          </a:xfrm>
          <a:prstGeom prst="rect">
            <a:avLst/>
          </a:prstGeom>
        </p:spPr>
      </p:pic>
      <p:sp>
        <p:nvSpPr>
          <p:cNvPr id="17" name="TextBox 16"/>
          <p:cNvSpPr txBox="1"/>
          <p:nvPr userDrawn="1"/>
        </p:nvSpPr>
        <p:spPr>
          <a:xfrm>
            <a:off x="4447768" y="3909305"/>
            <a:ext cx="2150269" cy="248209"/>
          </a:xfrm>
          <a:prstGeom prst="rect">
            <a:avLst/>
          </a:prstGeom>
          <a:noFill/>
        </p:spPr>
        <p:txBody>
          <a:bodyPr wrap="square" lIns="0" rIns="0" rtlCol="0">
            <a:spAutoFit/>
          </a:bodyPr>
          <a:lstStyle/>
          <a:p>
            <a:pPr algn="ctr"/>
            <a:r>
              <a:rPr lang="en-US" sz="1013" i="0" dirty="0">
                <a:solidFill>
                  <a:schemeClr val="tx2">
                    <a:lumMod val="20000"/>
                    <a:lumOff val="80000"/>
                  </a:schemeClr>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rPr>
              <a:t>Presented By:</a:t>
            </a:r>
          </a:p>
        </p:txBody>
      </p:sp>
      <p:sp>
        <p:nvSpPr>
          <p:cNvPr id="18" name="TextBox 17"/>
          <p:cNvSpPr txBox="1"/>
          <p:nvPr userDrawn="1"/>
        </p:nvSpPr>
        <p:spPr>
          <a:xfrm>
            <a:off x="4224293" y="206581"/>
            <a:ext cx="2580653" cy="300082"/>
          </a:xfrm>
          <a:prstGeom prst="rect">
            <a:avLst/>
          </a:prstGeom>
          <a:noFill/>
        </p:spPr>
        <p:txBody>
          <a:bodyPr wrap="square" rtlCol="0">
            <a:spAutoFit/>
          </a:bodyPr>
          <a:lstStyle/>
          <a:p>
            <a:pPr algn="ctr"/>
            <a:fld id="{875B8B45-955B-4B98-9CF8-C4EF3E1D75FE}" type="datetime4">
              <a:rPr lang="en-US" sz="1350" b="1" i="0" spc="-23" baseline="0" smtClean="0">
                <a:solidFill>
                  <a:schemeClr val="bg1"/>
                </a:solidFill>
                <a:effectLst>
                  <a:innerShdw blurRad="63500" dist="50800" dir="18900000">
                    <a:prstClr val="black">
                      <a:alpha val="50000"/>
                    </a:prstClr>
                  </a:innerShdw>
                </a:effectLst>
                <a:latin typeface="Arial" panose="020B0604020202020204" pitchFamily="34" charset="0"/>
                <a:cs typeface="Arial" panose="020B0604020202020204" pitchFamily="34" charset="0"/>
              </a:rPr>
              <a:pPr algn="ctr"/>
              <a:t>March 29, 2017</a:t>
            </a:fld>
            <a:endParaRPr lang="en-US" sz="1350" b="1" i="0" spc="-23" baseline="0" dirty="0">
              <a:solidFill>
                <a:schemeClr val="bg1"/>
              </a:solidFill>
              <a:effectLst>
                <a:innerShdw blurRad="63500" dist="50800" dir="18900000">
                  <a:prstClr val="black">
                    <a:alpha val="50000"/>
                  </a:prstClr>
                </a:innerShdw>
              </a:effectLst>
              <a:latin typeface="Arial" panose="020B0604020202020204" pitchFamily="34" charset="0"/>
              <a:cs typeface="Arial" panose="020B0604020202020204" pitchFamily="34" charset="0"/>
            </a:endParaRPr>
          </a:p>
        </p:txBody>
      </p:sp>
      <p:sp>
        <p:nvSpPr>
          <p:cNvPr id="19" name="Text Placeholder 3"/>
          <p:cNvSpPr>
            <a:spLocks noGrp="1"/>
          </p:cNvSpPr>
          <p:nvPr userDrawn="1">
            <p:ph type="body" sz="half" idx="12" hasCustomPrompt="1"/>
          </p:nvPr>
        </p:nvSpPr>
        <p:spPr>
          <a:xfrm>
            <a:off x="4240859" y="4298241"/>
            <a:ext cx="2564087" cy="580399"/>
          </a:xfrm>
        </p:spPr>
        <p:txBody>
          <a:bodyPr lIns="0" tIns="0" rIns="0" bIns="0">
            <a:noAutofit/>
          </a:bodyPr>
          <a:lstStyle>
            <a:lvl1pPr marL="0" indent="0" algn="ctr">
              <a:buNone/>
              <a:defRPr sz="1294" b="0" i="0" spc="28" baseline="0">
                <a:ln>
                  <a:solidFill>
                    <a:srgbClr val="004874"/>
                  </a:solidFill>
                </a:ln>
                <a:solidFill>
                  <a:schemeClr val="bg1"/>
                </a:solidFill>
                <a:effectLst>
                  <a:outerShdw blurRad="50800" dist="38100" dir="8100000" algn="tr" rotWithShape="0">
                    <a:prstClr val="black">
                      <a:alpha val="40000"/>
                    </a:prstClr>
                  </a:outerShdw>
                </a:effectLst>
                <a:latin typeface="Impact" panose="020B0806030902050204" pitchFamily="34" charset="0"/>
              </a:defRPr>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Organization Name</a:t>
            </a:r>
          </a:p>
        </p:txBody>
      </p:sp>
    </p:spTree>
    <p:extLst>
      <p:ext uri="{BB962C8B-B14F-4D97-AF65-F5344CB8AC3E}">
        <p14:creationId xmlns:p14="http://schemas.microsoft.com/office/powerpoint/2010/main" val="37236541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Section-Slide-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2" name="Title 1"/>
          <p:cNvSpPr>
            <a:spLocks noGrp="1"/>
          </p:cNvSpPr>
          <p:nvPr>
            <p:ph type="title" hasCustomPrompt="1"/>
          </p:nvPr>
        </p:nvSpPr>
        <p:spPr>
          <a:xfrm>
            <a:off x="314170" y="1643264"/>
            <a:ext cx="4120753" cy="876449"/>
          </a:xfrm>
        </p:spPr>
        <p:txBody>
          <a:bodyPr anchor="b" anchorCtr="0">
            <a:normAutofit/>
          </a:bodyPr>
          <a:lstStyle>
            <a:lvl1pPr algn="l">
              <a:defRPr sz="2250" b="0" cap="small" baseline="0">
                <a:gradFill>
                  <a:gsLst>
                    <a:gs pos="0">
                      <a:srgbClr val="004874"/>
                    </a:gs>
                    <a:gs pos="100000">
                      <a:srgbClr val="041F36"/>
                    </a:gs>
                  </a:gsLst>
                  <a:lin ang="5400000" scaled="1"/>
                </a:gradFill>
              </a:defRPr>
            </a:lvl1pPr>
          </a:lstStyle>
          <a:p>
            <a:r>
              <a:rPr lang="en-US" dirty="0"/>
              <a:t>Click to Edit Master Title Style</a:t>
            </a:r>
          </a:p>
        </p:txBody>
      </p:sp>
      <p:sp>
        <p:nvSpPr>
          <p:cNvPr id="3" name="Text Placeholder 2"/>
          <p:cNvSpPr>
            <a:spLocks noGrp="1"/>
          </p:cNvSpPr>
          <p:nvPr>
            <p:ph type="body" idx="1" hasCustomPrompt="1"/>
          </p:nvPr>
        </p:nvSpPr>
        <p:spPr>
          <a:xfrm>
            <a:off x="314166" y="2652543"/>
            <a:ext cx="3930382" cy="670040"/>
          </a:xfrm>
        </p:spPr>
        <p:txBody>
          <a:bodyPr anchor="t">
            <a:noAutofit/>
          </a:bodyPr>
          <a:lstStyle>
            <a:lvl1pPr marL="0" indent="0">
              <a:buNone/>
              <a:defRPr sz="1238" b="0" i="0" cap="all" baseline="0">
                <a:solidFill>
                  <a:srgbClr val="275A99"/>
                </a:solidFill>
                <a:latin typeface="Arial" panose="020B0604020202020204" pitchFamily="34" charset="0"/>
                <a:cs typeface="Arial" panose="020B0604020202020204" pitchFamily="34" charset="0"/>
              </a:defRPr>
            </a:lvl1pPr>
            <a:lvl2pPr marL="257150" indent="0">
              <a:buNone/>
              <a:defRPr sz="1013">
                <a:solidFill>
                  <a:schemeClr val="tx1">
                    <a:tint val="75000"/>
                  </a:schemeClr>
                </a:solidFill>
              </a:defRPr>
            </a:lvl2pPr>
            <a:lvl3pPr marL="514301" indent="0">
              <a:buNone/>
              <a:defRPr sz="900">
                <a:solidFill>
                  <a:schemeClr val="tx1">
                    <a:tint val="75000"/>
                  </a:schemeClr>
                </a:solidFill>
              </a:defRPr>
            </a:lvl3pPr>
            <a:lvl4pPr marL="771449" indent="0">
              <a:buNone/>
              <a:defRPr sz="788">
                <a:solidFill>
                  <a:schemeClr val="tx1">
                    <a:tint val="75000"/>
                  </a:schemeClr>
                </a:solidFill>
              </a:defRPr>
            </a:lvl4pPr>
            <a:lvl5pPr marL="1028598" indent="0">
              <a:buNone/>
              <a:defRPr sz="788">
                <a:solidFill>
                  <a:schemeClr val="tx1">
                    <a:tint val="75000"/>
                  </a:schemeClr>
                </a:solidFill>
              </a:defRPr>
            </a:lvl5pPr>
            <a:lvl6pPr marL="1285747" indent="0">
              <a:buNone/>
              <a:defRPr sz="788">
                <a:solidFill>
                  <a:schemeClr val="tx1">
                    <a:tint val="75000"/>
                  </a:schemeClr>
                </a:solidFill>
              </a:defRPr>
            </a:lvl6pPr>
            <a:lvl7pPr marL="1542896" indent="0">
              <a:buNone/>
              <a:defRPr sz="788">
                <a:solidFill>
                  <a:schemeClr val="tx1">
                    <a:tint val="75000"/>
                  </a:schemeClr>
                </a:solidFill>
              </a:defRPr>
            </a:lvl7pPr>
            <a:lvl8pPr marL="1800045" indent="0">
              <a:buNone/>
              <a:defRPr sz="788">
                <a:solidFill>
                  <a:schemeClr val="tx1">
                    <a:tint val="75000"/>
                  </a:schemeClr>
                </a:solidFill>
              </a:defRPr>
            </a:lvl8pPr>
            <a:lvl9pPr marL="2057195" indent="0">
              <a:buNone/>
              <a:defRPr sz="788">
                <a:solidFill>
                  <a:schemeClr val="tx1">
                    <a:tint val="75000"/>
                  </a:schemeClr>
                </a:solidFill>
              </a:defRPr>
            </a:lvl9pPr>
          </a:lstStyle>
          <a:p>
            <a:pPr lvl="0"/>
            <a:r>
              <a:rPr lang="en-US" dirty="0"/>
              <a:t>Click to Edit Master Subtitle Style</a:t>
            </a:r>
          </a:p>
        </p:txBody>
      </p:sp>
      <p:sp>
        <p:nvSpPr>
          <p:cNvPr id="6" name="Slide Number Placeholder 5"/>
          <p:cNvSpPr>
            <a:spLocks noGrp="1"/>
          </p:cNvSpPr>
          <p:nvPr>
            <p:ph type="sldNum" sz="quarter" idx="12"/>
          </p:nvPr>
        </p:nvSpPr>
        <p:spPr>
          <a:xfrm>
            <a:off x="4914900" y="4767263"/>
            <a:ext cx="1600200" cy="273844"/>
          </a:xfrm>
          <a:prstGeom prst="rect">
            <a:avLst/>
          </a:prstGeom>
        </p:spPr>
        <p:txBody>
          <a:bodyPr/>
          <a:lstStyle>
            <a:lvl1pPr>
              <a:defRPr>
                <a:solidFill>
                  <a:srgbClr val="041F36"/>
                </a:solidFill>
              </a:defRPr>
            </a:lvl1pPr>
          </a:lstStyle>
          <a:p>
            <a:fld id="{42234874-4AE6-EC41-8F27-0640F467241F}" type="slidenum">
              <a:rPr lang="en-US" smtClean="0"/>
              <a:pPr/>
              <a:t>‹#›</a:t>
            </a:fld>
            <a:endParaRPr lang="en-US" dirty="0"/>
          </a:p>
        </p:txBody>
      </p:sp>
      <p:pic>
        <p:nvPicPr>
          <p:cNvPr id="11" name="Picture 10"/>
          <p:cNvPicPr>
            <a:picLocks noChangeAspect="1"/>
          </p:cNvPicPr>
          <p:nvPr userDrawn="1"/>
        </p:nvPicPr>
        <p:blipFill rotWithShape="1">
          <a:blip r:embed="rId3"/>
          <a:srcRect r="12034"/>
          <a:stretch/>
        </p:blipFill>
        <p:spPr>
          <a:xfrm>
            <a:off x="3640841" y="437"/>
            <a:ext cx="3217161" cy="5143075"/>
          </a:xfrm>
          <a:prstGeom prst="rect">
            <a:avLst/>
          </a:prstGeom>
        </p:spPr>
      </p:pic>
      <p:grpSp>
        <p:nvGrpSpPr>
          <p:cNvPr id="17" name="Group 16"/>
          <p:cNvGrpSpPr/>
          <p:nvPr userDrawn="1"/>
        </p:nvGrpSpPr>
        <p:grpSpPr>
          <a:xfrm flipV="1">
            <a:off x="6386512" y="1"/>
            <a:ext cx="471488" cy="1365320"/>
            <a:chOff x="8515350" y="5037573"/>
            <a:chExt cx="628650" cy="1820427"/>
          </a:xfrm>
        </p:grpSpPr>
        <p:sp>
          <p:nvSpPr>
            <p:cNvPr id="18" name="Isosceles Triangle 1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9" name="Isosceles Triangle 1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20" name="TextBox 19"/>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pic>
        <p:nvPicPr>
          <p:cNvPr id="12" name="Picture 11" descr="wrfgps-log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59769" y="3785680"/>
            <a:ext cx="1818605" cy="615136"/>
          </a:xfrm>
          <a:prstGeom prst="rect">
            <a:avLst/>
          </a:prstGeom>
        </p:spPr>
      </p:pic>
      <p:grpSp>
        <p:nvGrpSpPr>
          <p:cNvPr id="13" name="Group 12"/>
          <p:cNvGrpSpPr/>
          <p:nvPr userDrawn="1"/>
        </p:nvGrpSpPr>
        <p:grpSpPr>
          <a:xfrm rot="10800000" flipH="1" flipV="1">
            <a:off x="6415396" y="3780478"/>
            <a:ext cx="444422" cy="1365320"/>
            <a:chOff x="8515350" y="5037573"/>
            <a:chExt cx="628650" cy="1820427"/>
          </a:xfrm>
        </p:grpSpPr>
        <p:sp>
          <p:nvSpPr>
            <p:cNvPr id="14" name="Isosceles Triangle 1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5" name="Isosceles Triangle 1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1482848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138">
                <a:gradFill flip="none" rotWithShape="1">
                  <a:gsLst>
                    <a:gs pos="0">
                      <a:srgbClr val="004874"/>
                    </a:gs>
                    <a:gs pos="100000">
                      <a:srgbClr val="041F36"/>
                    </a:gs>
                  </a:gsLst>
                  <a:lin ang="5400000" scaled="1"/>
                  <a:tileRect/>
                </a:gradFill>
              </a:defRPr>
            </a:lvl1pPr>
          </a:lstStyle>
          <a:p>
            <a:r>
              <a:rPr lang="en-US" dirty="0"/>
              <a:t>Click to edit Master title style</a:t>
            </a:r>
          </a:p>
        </p:txBody>
      </p:sp>
      <p:grpSp>
        <p:nvGrpSpPr>
          <p:cNvPr id="10" name="Group 9"/>
          <p:cNvGrpSpPr/>
          <p:nvPr userDrawn="1"/>
        </p:nvGrpSpPr>
        <p:grpSpPr>
          <a:xfrm>
            <a:off x="0" y="743986"/>
            <a:ext cx="6858000" cy="3828014"/>
            <a:chOff x="0" y="991981"/>
            <a:chExt cx="9144000" cy="4951619"/>
          </a:xfrm>
        </p:grpSpPr>
        <p:sp>
          <p:nvSpPr>
            <p:cNvPr id="7" name="Rectangle 6"/>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pic>
        <p:nvPicPr>
          <p:cNvPr id="11" name="Picture 10"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
        <p:nvSpPr>
          <p:cNvPr id="12" name="Rectangle 11"/>
          <p:cNvSpPr/>
          <p:nvPr userDrawn="1"/>
        </p:nvSpPr>
        <p:spPr>
          <a:xfrm>
            <a:off x="4412096" y="4552504"/>
            <a:ext cx="1828800" cy="590996"/>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3" name="Rectangle 12"/>
          <p:cNvSpPr/>
          <p:nvPr userDrawn="1"/>
        </p:nvSpPr>
        <p:spPr>
          <a:xfrm>
            <a:off x="4855840" y="-1449"/>
            <a:ext cx="1535906" cy="764717"/>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pic>
        <p:nvPicPr>
          <p:cNvPr id="8" name="Picture 7"/>
          <p:cNvPicPr>
            <a:picLocks noChangeAspect="1"/>
          </p:cNvPicPr>
          <p:nvPr userDrawn="1"/>
        </p:nvPicPr>
        <p:blipFill rotWithShape="1">
          <a:blip r:embed="rId3"/>
          <a:srcRect r="66253"/>
          <a:stretch/>
        </p:blipFill>
        <p:spPr>
          <a:xfrm>
            <a:off x="5623799" y="437"/>
            <a:ext cx="1234207" cy="5143075"/>
          </a:xfrm>
          <a:prstGeom prst="rect">
            <a:avLst/>
          </a:prstGeom>
          <a:effectLst/>
        </p:spPr>
      </p:pic>
      <p:sp>
        <p:nvSpPr>
          <p:cNvPr id="3" name="Content Placeholder 2"/>
          <p:cNvSpPr>
            <a:spLocks noGrp="1"/>
          </p:cNvSpPr>
          <p:nvPr userDrawn="1">
            <p:ph idx="1"/>
          </p:nvPr>
        </p:nvSpPr>
        <p:spPr/>
        <p:txBody>
          <a:bodyPr/>
          <a:lstStyle>
            <a:lvl1pPr>
              <a:spcBef>
                <a:spcPts val="0"/>
              </a:spcBef>
              <a:spcAft>
                <a:spcPts val="338"/>
              </a:spcAft>
              <a:defRPr/>
            </a:lvl1pPr>
            <a:lvl2pPr>
              <a:spcBef>
                <a:spcPts val="0"/>
              </a:spcBef>
              <a:spcAft>
                <a:spcPts val="338"/>
              </a:spcAft>
              <a:defRPr/>
            </a:lvl2pPr>
            <a:lvl3pPr>
              <a:spcBef>
                <a:spcPts val="0"/>
              </a:spcBef>
              <a:spcAft>
                <a:spcPts val="338"/>
              </a:spcAft>
              <a:defRPr/>
            </a:lvl3pPr>
            <a:lvl4pPr>
              <a:spcBef>
                <a:spcPts val="0"/>
              </a:spcBef>
              <a:spcAft>
                <a:spcPts val="338"/>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0" name="Group 19"/>
          <p:cNvGrpSpPr/>
          <p:nvPr userDrawn="1"/>
        </p:nvGrpSpPr>
        <p:grpSpPr>
          <a:xfrm flipV="1">
            <a:off x="6386512" y="1"/>
            <a:ext cx="471488" cy="1365320"/>
            <a:chOff x="8515350" y="5037573"/>
            <a:chExt cx="628650" cy="1820427"/>
          </a:xfrm>
        </p:grpSpPr>
        <p:sp>
          <p:nvSpPr>
            <p:cNvPr id="21" name="Isosceles Triangle 2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2" name="Isosceles Triangle 2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7" name="TextBox 16"/>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grpSp>
        <p:nvGrpSpPr>
          <p:cNvPr id="16" name="Group 15"/>
          <p:cNvGrpSpPr/>
          <p:nvPr userDrawn="1"/>
        </p:nvGrpSpPr>
        <p:grpSpPr>
          <a:xfrm rot="10800000" flipH="1" flipV="1">
            <a:off x="6415396" y="3780478"/>
            <a:ext cx="444422" cy="1365320"/>
            <a:chOff x="8515350" y="5037573"/>
            <a:chExt cx="628650" cy="1820427"/>
          </a:xfrm>
        </p:grpSpPr>
        <p:sp>
          <p:nvSpPr>
            <p:cNvPr id="18" name="Isosceles Triangle 1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9" name="Isosceles Triangle 1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26187843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0">
                      <a:srgbClr val="004874"/>
                    </a:gs>
                    <a:gs pos="100000">
                      <a:srgbClr val="041F36"/>
                    </a:gs>
                  </a:gsLst>
                  <a:lin ang="5400000" scaled="1"/>
                </a:gradFill>
              </a:defRPr>
            </a:lvl1pPr>
          </a:lstStyle>
          <a:p>
            <a:r>
              <a:rPr lang="en-US" dirty="0"/>
              <a:t>Click to edit Master title style</a:t>
            </a:r>
          </a:p>
        </p:txBody>
      </p:sp>
      <p:grpSp>
        <p:nvGrpSpPr>
          <p:cNvPr id="10" name="Group 9"/>
          <p:cNvGrpSpPr/>
          <p:nvPr userDrawn="1"/>
        </p:nvGrpSpPr>
        <p:grpSpPr>
          <a:xfrm>
            <a:off x="0" y="743986"/>
            <a:ext cx="6858000" cy="3828014"/>
            <a:chOff x="0" y="991981"/>
            <a:chExt cx="9144000" cy="4951619"/>
          </a:xfrm>
        </p:grpSpPr>
        <p:sp>
          <p:nvSpPr>
            <p:cNvPr id="15" name="Rectangle 14"/>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6" name="Rectangle 15"/>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2" name="Rectangle 11"/>
          <p:cNvSpPr/>
          <p:nvPr userDrawn="1"/>
        </p:nvSpPr>
        <p:spPr>
          <a:xfrm>
            <a:off x="4412096" y="4552504"/>
            <a:ext cx="1828800" cy="590996"/>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3" name="Rectangle 12"/>
          <p:cNvSpPr/>
          <p:nvPr userDrawn="1"/>
        </p:nvSpPr>
        <p:spPr>
          <a:xfrm>
            <a:off x="4855840" y="-1449"/>
            <a:ext cx="1535906" cy="764717"/>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pic>
        <p:nvPicPr>
          <p:cNvPr id="14" name="Picture 13"/>
          <p:cNvPicPr>
            <a:picLocks noChangeAspect="1"/>
          </p:cNvPicPr>
          <p:nvPr userDrawn="1"/>
        </p:nvPicPr>
        <p:blipFill rotWithShape="1">
          <a:blip r:embed="rId2"/>
          <a:srcRect r="66253"/>
          <a:stretch/>
        </p:blipFill>
        <p:spPr>
          <a:xfrm>
            <a:off x="5623799" y="-1450"/>
            <a:ext cx="1234207" cy="5143075"/>
          </a:xfrm>
          <a:prstGeom prst="rect">
            <a:avLst/>
          </a:prstGeom>
          <a:effectLst/>
        </p:spPr>
      </p:pic>
      <p:sp>
        <p:nvSpPr>
          <p:cNvPr id="3" name="Content Placeholder 2"/>
          <p:cNvSpPr>
            <a:spLocks noGrp="1"/>
          </p:cNvSpPr>
          <p:nvPr userDrawn="1">
            <p:ph sz="half" idx="1"/>
          </p:nvPr>
        </p:nvSpPr>
        <p:spPr>
          <a:xfrm>
            <a:off x="342902" y="960757"/>
            <a:ext cx="2714625" cy="3394472"/>
          </a:xfrm>
        </p:spPr>
        <p:txBody>
          <a:bodyPr>
            <a:normAutofit/>
          </a:bodyPr>
          <a:lstStyle>
            <a:lvl1pPr>
              <a:defRPr sz="1238"/>
            </a:lvl1pPr>
            <a:lvl2pPr>
              <a:defRPr sz="1069"/>
            </a:lvl2pPr>
            <a:lvl3pPr>
              <a:defRPr sz="1013"/>
            </a:lvl3pPr>
            <a:lvl4pPr>
              <a:defRPr sz="900"/>
            </a:lvl4pPr>
            <a:lvl5pPr>
              <a:defRPr sz="900"/>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userDrawn="1">
            <p:ph sz="half" idx="2"/>
          </p:nvPr>
        </p:nvSpPr>
        <p:spPr>
          <a:xfrm>
            <a:off x="3228977" y="960757"/>
            <a:ext cx="2714625" cy="3394472"/>
          </a:xfrm>
        </p:spPr>
        <p:txBody>
          <a:bodyPr>
            <a:normAutofit/>
          </a:bodyPr>
          <a:lstStyle>
            <a:lvl1pPr>
              <a:defRPr sz="1238"/>
            </a:lvl1pPr>
            <a:lvl2pPr>
              <a:defRPr sz="1069"/>
            </a:lvl2pPr>
            <a:lvl3pPr>
              <a:defRPr sz="1013"/>
            </a:lvl3pPr>
            <a:lvl4pPr>
              <a:defRPr sz="900"/>
            </a:lvl4pPr>
            <a:lvl5pPr>
              <a:defRPr sz="900"/>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entagon 16"/>
          <p:cNvSpPr/>
          <p:nvPr userDrawn="1"/>
        </p:nvSpPr>
        <p:spPr>
          <a:xfrm rot="5400000">
            <a:off x="1298551" y="2579405"/>
            <a:ext cx="3674403" cy="42143"/>
          </a:xfrm>
          <a:prstGeom prst="homePlate">
            <a:avLst/>
          </a:prstGeom>
          <a:gradFill flip="none" rotWithShape="1">
            <a:gsLst>
              <a:gs pos="0">
                <a:srgbClr val="275A99">
                  <a:alpha val="19000"/>
                </a:srgbClr>
              </a:gs>
              <a:gs pos="99000">
                <a:srgbClr val="275A99"/>
              </a:gs>
            </a:gsLst>
            <a:lin ang="0" scaled="1"/>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nvGrpSpPr>
          <p:cNvPr id="23" name="Group 22"/>
          <p:cNvGrpSpPr/>
          <p:nvPr userDrawn="1"/>
        </p:nvGrpSpPr>
        <p:grpSpPr>
          <a:xfrm flipV="1">
            <a:off x="6386512" y="1"/>
            <a:ext cx="471488" cy="1365320"/>
            <a:chOff x="8515350" y="5037573"/>
            <a:chExt cx="628650" cy="1820427"/>
          </a:xfrm>
        </p:grpSpPr>
        <p:sp>
          <p:nvSpPr>
            <p:cNvPr id="24" name="Isosceles Triangle 2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5" name="Isosceles Triangle 2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26" name="TextBox 25"/>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pic>
        <p:nvPicPr>
          <p:cNvPr id="18" name="Picture 17"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grpSp>
        <p:nvGrpSpPr>
          <p:cNvPr id="19" name="Group 18"/>
          <p:cNvGrpSpPr/>
          <p:nvPr userDrawn="1"/>
        </p:nvGrpSpPr>
        <p:grpSpPr>
          <a:xfrm rot="10800000" flipH="1" flipV="1">
            <a:off x="6415396" y="3780478"/>
            <a:ext cx="444422" cy="1365320"/>
            <a:chOff x="8515350" y="5037573"/>
            <a:chExt cx="628650" cy="1820427"/>
          </a:xfrm>
        </p:grpSpPr>
        <p:sp>
          <p:nvSpPr>
            <p:cNvPr id="20" name="Isosceles Triangle 19"/>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1" name="Isosceles Triangle 20"/>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41756512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138" spc="23" baseline="0">
                <a:gradFill>
                  <a:gsLst>
                    <a:gs pos="0">
                      <a:srgbClr val="004874"/>
                    </a:gs>
                    <a:gs pos="100000">
                      <a:srgbClr val="041F36"/>
                    </a:gs>
                  </a:gsLst>
                  <a:lin ang="5400000" scaled="1"/>
                </a:gradFill>
              </a:defRPr>
            </a:lvl1pPr>
          </a:lstStyle>
          <a:p>
            <a:r>
              <a:rPr lang="en-US" dirty="0"/>
              <a:t>Click to edit Master title style</a:t>
            </a:r>
          </a:p>
        </p:txBody>
      </p:sp>
      <p:grpSp>
        <p:nvGrpSpPr>
          <p:cNvPr id="10" name="Group 9"/>
          <p:cNvGrpSpPr/>
          <p:nvPr userDrawn="1"/>
        </p:nvGrpSpPr>
        <p:grpSpPr>
          <a:xfrm>
            <a:off x="0" y="743986"/>
            <a:ext cx="6858000" cy="3828014"/>
            <a:chOff x="0" y="991981"/>
            <a:chExt cx="9144000" cy="4951619"/>
          </a:xfrm>
        </p:grpSpPr>
        <p:sp>
          <p:nvSpPr>
            <p:cNvPr id="15" name="Rectangle 14"/>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6" name="Rectangle 15"/>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2" name="Rectangle 11"/>
          <p:cNvSpPr/>
          <p:nvPr userDrawn="1"/>
        </p:nvSpPr>
        <p:spPr>
          <a:xfrm>
            <a:off x="4412096" y="4552504"/>
            <a:ext cx="1828800" cy="590996"/>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3" name="Rectangle 12"/>
          <p:cNvSpPr/>
          <p:nvPr userDrawn="1"/>
        </p:nvSpPr>
        <p:spPr>
          <a:xfrm>
            <a:off x="4855840" y="-1449"/>
            <a:ext cx="1535906" cy="764717"/>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pic>
        <p:nvPicPr>
          <p:cNvPr id="14" name="Picture 13"/>
          <p:cNvPicPr>
            <a:picLocks noChangeAspect="1"/>
          </p:cNvPicPr>
          <p:nvPr userDrawn="1"/>
        </p:nvPicPr>
        <p:blipFill rotWithShape="1">
          <a:blip r:embed="rId2"/>
          <a:srcRect r="66253"/>
          <a:stretch/>
        </p:blipFill>
        <p:spPr>
          <a:xfrm>
            <a:off x="5623799" y="213"/>
            <a:ext cx="1234207" cy="5143075"/>
          </a:xfrm>
          <a:prstGeom prst="rect">
            <a:avLst/>
          </a:prstGeom>
          <a:effectLst/>
        </p:spPr>
      </p:pic>
      <p:sp>
        <p:nvSpPr>
          <p:cNvPr id="3" name="Content Placeholder 2"/>
          <p:cNvSpPr>
            <a:spLocks noGrp="1"/>
          </p:cNvSpPr>
          <p:nvPr userDrawn="1">
            <p:ph sz="half" idx="1"/>
          </p:nvPr>
        </p:nvSpPr>
        <p:spPr>
          <a:xfrm>
            <a:off x="342902" y="1407759"/>
            <a:ext cx="2714625" cy="2947470"/>
          </a:xfrm>
        </p:spPr>
        <p:txBody>
          <a:bodyPr>
            <a:normAutofit/>
          </a:bodyPr>
          <a:lstStyle>
            <a:lvl1pPr>
              <a:defRPr sz="1238"/>
            </a:lvl1pPr>
            <a:lvl2pPr>
              <a:defRPr sz="1125"/>
            </a:lvl2pPr>
            <a:lvl3pPr>
              <a:defRPr sz="1013"/>
            </a:lvl3pPr>
            <a:lvl4pPr>
              <a:defRPr sz="900"/>
            </a:lvl4pPr>
            <a:lvl5pPr>
              <a:defRPr sz="900"/>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userDrawn="1">
            <p:ph sz="half" idx="2"/>
          </p:nvPr>
        </p:nvSpPr>
        <p:spPr>
          <a:xfrm>
            <a:off x="3228977" y="1407759"/>
            <a:ext cx="2714625" cy="2947470"/>
          </a:xfrm>
        </p:spPr>
        <p:txBody>
          <a:bodyPr>
            <a:normAutofit/>
          </a:bodyPr>
          <a:lstStyle>
            <a:lvl1pPr>
              <a:defRPr sz="1238"/>
            </a:lvl1pPr>
            <a:lvl2pPr>
              <a:defRPr sz="1125"/>
            </a:lvl2pPr>
            <a:lvl3pPr>
              <a:defRPr sz="1013"/>
            </a:lvl3pPr>
            <a:lvl4pPr>
              <a:defRPr sz="900"/>
            </a:lvl4pPr>
            <a:lvl5pPr>
              <a:defRPr sz="900"/>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entagon 16"/>
          <p:cNvSpPr/>
          <p:nvPr userDrawn="1"/>
        </p:nvSpPr>
        <p:spPr>
          <a:xfrm rot="5400000">
            <a:off x="1298551" y="2579405"/>
            <a:ext cx="3674403" cy="42143"/>
          </a:xfrm>
          <a:prstGeom prst="homePlate">
            <a:avLst/>
          </a:prstGeom>
          <a:gradFill flip="none" rotWithShape="1">
            <a:gsLst>
              <a:gs pos="0">
                <a:srgbClr val="275A99">
                  <a:alpha val="19000"/>
                </a:srgbClr>
              </a:gs>
              <a:gs pos="99000">
                <a:srgbClr val="275A99"/>
              </a:gs>
            </a:gsLst>
            <a:lin ang="0" scaled="1"/>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8" name="Text Placeholder 2"/>
          <p:cNvSpPr>
            <a:spLocks noGrp="1"/>
          </p:cNvSpPr>
          <p:nvPr userDrawn="1">
            <p:ph type="body" idx="10"/>
          </p:nvPr>
        </p:nvSpPr>
        <p:spPr>
          <a:xfrm>
            <a:off x="342903" y="814388"/>
            <a:ext cx="2715940" cy="539718"/>
          </a:xfrm>
          <a:prstGeom prst="snip1Rect">
            <a:avLst/>
          </a:prstGeom>
          <a:gradFill flip="none" rotWithShape="1">
            <a:gsLst>
              <a:gs pos="0">
                <a:srgbClr val="004874">
                  <a:lumMod val="93000"/>
                  <a:lumOff val="7000"/>
                </a:srgbClr>
              </a:gs>
              <a:gs pos="99000">
                <a:srgbClr val="002C47"/>
              </a:gs>
            </a:gsLst>
            <a:lin ang="2700000" scaled="1"/>
            <a:tileRect/>
          </a:gradFill>
        </p:spPr>
        <p:txBody>
          <a:bodyPr tIns="0" anchor="ctr" anchorCtr="0">
            <a:normAutofit/>
          </a:bodyPr>
          <a:lstStyle>
            <a:lvl1pPr marL="0" indent="0" algn="ctr">
              <a:lnSpc>
                <a:spcPct val="90000"/>
              </a:lnSpc>
              <a:buNone/>
              <a:defRPr sz="1125" b="0" spc="23" baseline="0">
                <a:solidFill>
                  <a:schemeClr val="bg1"/>
                </a:solidFill>
                <a:effectLst>
                  <a:outerShdw blurRad="50800" dist="38100" dir="8100000" algn="tr" rotWithShape="0">
                    <a:prstClr val="black">
                      <a:alpha val="40000"/>
                    </a:prstClr>
                  </a:outerShdw>
                </a:effectLst>
                <a:latin typeface="Franklin Gothic Medium" panose="020B0603020102020204" pitchFamily="34" charset="0"/>
              </a:defRPr>
            </a:lvl1pPr>
            <a:lvl2pPr marL="257150" indent="0">
              <a:buNone/>
              <a:defRPr sz="1125" b="1"/>
            </a:lvl2pPr>
            <a:lvl3pPr marL="514301" indent="0">
              <a:buNone/>
              <a:defRPr sz="1013" b="1"/>
            </a:lvl3pPr>
            <a:lvl4pPr marL="771449" indent="0">
              <a:buNone/>
              <a:defRPr sz="900" b="1"/>
            </a:lvl4pPr>
            <a:lvl5pPr marL="1028598" indent="0">
              <a:buNone/>
              <a:defRPr sz="900" b="1"/>
            </a:lvl5pPr>
            <a:lvl6pPr marL="1285747" indent="0">
              <a:buNone/>
              <a:defRPr sz="900" b="1"/>
            </a:lvl6pPr>
            <a:lvl7pPr marL="1542896" indent="0">
              <a:buNone/>
              <a:defRPr sz="900" b="1"/>
            </a:lvl7pPr>
            <a:lvl8pPr marL="1800045" indent="0">
              <a:buNone/>
              <a:defRPr sz="900" b="1"/>
            </a:lvl8pPr>
            <a:lvl9pPr marL="2057195" indent="0">
              <a:buNone/>
              <a:defRPr sz="900" b="1"/>
            </a:lvl9pPr>
          </a:lstStyle>
          <a:p>
            <a:pPr lvl="0"/>
            <a:r>
              <a:rPr lang="en-US" dirty="0"/>
              <a:t>Click to edit Master text styles</a:t>
            </a:r>
          </a:p>
        </p:txBody>
      </p:sp>
      <p:sp>
        <p:nvSpPr>
          <p:cNvPr id="19" name="Text Placeholder 4"/>
          <p:cNvSpPr>
            <a:spLocks noGrp="1"/>
          </p:cNvSpPr>
          <p:nvPr userDrawn="1">
            <p:ph type="body" sz="quarter" idx="3"/>
          </p:nvPr>
        </p:nvSpPr>
        <p:spPr>
          <a:xfrm>
            <a:off x="3239692" y="814388"/>
            <a:ext cx="2717006" cy="539718"/>
          </a:xfrm>
          <a:prstGeom prst="snip1Rect">
            <a:avLst/>
          </a:prstGeom>
          <a:gradFill flip="none" rotWithShape="1">
            <a:gsLst>
              <a:gs pos="0">
                <a:srgbClr val="004874">
                  <a:lumMod val="93000"/>
                  <a:lumOff val="7000"/>
                </a:srgbClr>
              </a:gs>
              <a:gs pos="99000">
                <a:srgbClr val="002C47"/>
              </a:gs>
            </a:gsLst>
            <a:lin ang="2700000" scaled="1"/>
            <a:tileRect/>
          </a:gradFill>
        </p:spPr>
        <p:txBody>
          <a:bodyPr tIns="0" anchor="ctr" anchorCtr="0">
            <a:normAutofit/>
          </a:bodyPr>
          <a:lstStyle>
            <a:lvl1pPr marL="0" indent="0" algn="ctr">
              <a:lnSpc>
                <a:spcPct val="90000"/>
              </a:lnSpc>
              <a:buNone/>
              <a:defRPr sz="1125" b="0" spc="23" baseline="0">
                <a:solidFill>
                  <a:schemeClr val="bg1"/>
                </a:solidFill>
                <a:effectLst>
                  <a:outerShdw blurRad="50800" dist="38100" dir="8100000" algn="tr" rotWithShape="0">
                    <a:prstClr val="black">
                      <a:alpha val="40000"/>
                    </a:prstClr>
                  </a:outerShdw>
                </a:effectLst>
                <a:latin typeface="Franklin Gothic Medium" panose="020B0603020102020204" pitchFamily="34" charset="0"/>
              </a:defRPr>
            </a:lvl1pPr>
            <a:lvl2pPr marL="257150" indent="0">
              <a:buNone/>
              <a:defRPr sz="1125" b="1"/>
            </a:lvl2pPr>
            <a:lvl3pPr marL="514301" indent="0">
              <a:buNone/>
              <a:defRPr sz="1013" b="1"/>
            </a:lvl3pPr>
            <a:lvl4pPr marL="771449" indent="0">
              <a:buNone/>
              <a:defRPr sz="900" b="1"/>
            </a:lvl4pPr>
            <a:lvl5pPr marL="1028598" indent="0">
              <a:buNone/>
              <a:defRPr sz="900" b="1"/>
            </a:lvl5pPr>
            <a:lvl6pPr marL="1285747" indent="0">
              <a:buNone/>
              <a:defRPr sz="900" b="1"/>
            </a:lvl6pPr>
            <a:lvl7pPr marL="1542896" indent="0">
              <a:buNone/>
              <a:defRPr sz="900" b="1"/>
            </a:lvl7pPr>
            <a:lvl8pPr marL="1800045" indent="0">
              <a:buNone/>
              <a:defRPr sz="900" b="1"/>
            </a:lvl8pPr>
            <a:lvl9pPr marL="2057195" indent="0">
              <a:buNone/>
              <a:defRPr sz="900" b="1"/>
            </a:lvl9pPr>
          </a:lstStyle>
          <a:p>
            <a:pPr lvl="0"/>
            <a:r>
              <a:rPr lang="en-US" dirty="0"/>
              <a:t>Click to edit Master text styles</a:t>
            </a:r>
          </a:p>
        </p:txBody>
      </p:sp>
      <p:cxnSp>
        <p:nvCxnSpPr>
          <p:cNvPr id="20" name="Straight Connector 19"/>
          <p:cNvCxnSpPr/>
          <p:nvPr userDrawn="1"/>
        </p:nvCxnSpPr>
        <p:spPr>
          <a:xfrm>
            <a:off x="342902" y="1404112"/>
            <a:ext cx="2714625"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userDrawn="1"/>
        </p:nvCxnSpPr>
        <p:spPr>
          <a:xfrm>
            <a:off x="3228977" y="1404112"/>
            <a:ext cx="2714625"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23" name="Group 22"/>
          <p:cNvGrpSpPr/>
          <p:nvPr userDrawn="1"/>
        </p:nvGrpSpPr>
        <p:grpSpPr>
          <a:xfrm flipV="1">
            <a:off x="6386512" y="1"/>
            <a:ext cx="471488" cy="1365320"/>
            <a:chOff x="8515350" y="5037573"/>
            <a:chExt cx="628650" cy="1820427"/>
          </a:xfrm>
        </p:grpSpPr>
        <p:sp>
          <p:nvSpPr>
            <p:cNvPr id="24" name="Isosceles Triangle 2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5" name="Isosceles Triangle 2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26" name="TextBox 25"/>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pic>
        <p:nvPicPr>
          <p:cNvPr id="27" name="Picture 26"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grpSp>
        <p:nvGrpSpPr>
          <p:cNvPr id="28" name="Group 27"/>
          <p:cNvGrpSpPr/>
          <p:nvPr userDrawn="1"/>
        </p:nvGrpSpPr>
        <p:grpSpPr>
          <a:xfrm rot="10800000" flipH="1" flipV="1">
            <a:off x="6415396" y="3780478"/>
            <a:ext cx="444422" cy="1365320"/>
            <a:chOff x="8515350" y="5037573"/>
            <a:chExt cx="628650" cy="1820427"/>
          </a:xfrm>
        </p:grpSpPr>
        <p:sp>
          <p:nvSpPr>
            <p:cNvPr id="29" name="Isosceles Triangle 28"/>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30" name="Isosceles Triangle 29"/>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38619698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userDrawn="1"/>
        </p:nvGrpSpPr>
        <p:grpSpPr>
          <a:xfrm>
            <a:off x="0" y="743986"/>
            <a:ext cx="6858000" cy="3828014"/>
            <a:chOff x="0" y="991981"/>
            <a:chExt cx="9144000" cy="4951619"/>
          </a:xfrm>
        </p:grpSpPr>
        <p:sp>
          <p:nvSpPr>
            <p:cNvPr id="20" name="Rectangle 19"/>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1" name="Rectangle 20"/>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7" name="Rectangle 16"/>
          <p:cNvSpPr/>
          <p:nvPr userDrawn="1"/>
        </p:nvSpPr>
        <p:spPr>
          <a:xfrm>
            <a:off x="4412096" y="4552504"/>
            <a:ext cx="1828800" cy="590996"/>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8" name="Rectangle 17"/>
          <p:cNvSpPr/>
          <p:nvPr userDrawn="1"/>
        </p:nvSpPr>
        <p:spPr>
          <a:xfrm>
            <a:off x="4855840" y="-1449"/>
            <a:ext cx="1535906" cy="764717"/>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pic>
        <p:nvPicPr>
          <p:cNvPr id="19" name="Picture 18"/>
          <p:cNvPicPr>
            <a:picLocks noChangeAspect="1"/>
          </p:cNvPicPr>
          <p:nvPr userDrawn="1"/>
        </p:nvPicPr>
        <p:blipFill rotWithShape="1">
          <a:blip r:embed="rId2"/>
          <a:srcRect r="66253"/>
          <a:stretch/>
        </p:blipFill>
        <p:spPr>
          <a:xfrm>
            <a:off x="5623799" y="213"/>
            <a:ext cx="1234207" cy="5143075"/>
          </a:xfrm>
          <a:prstGeom prst="rect">
            <a:avLst/>
          </a:prstGeom>
          <a:effectLst/>
        </p:spPr>
      </p:pic>
      <p:sp>
        <p:nvSpPr>
          <p:cNvPr id="2" name="Title 1"/>
          <p:cNvSpPr>
            <a:spLocks noGrp="1"/>
          </p:cNvSpPr>
          <p:nvPr userDrawn="1">
            <p:ph type="title"/>
          </p:nvPr>
        </p:nvSpPr>
        <p:spPr/>
        <p:txBody>
          <a:bodyPr>
            <a:normAutofit/>
          </a:bodyPr>
          <a:lstStyle>
            <a:lvl1pPr>
              <a:defRPr sz="2138" spc="23" baseline="0">
                <a:gradFill>
                  <a:gsLst>
                    <a:gs pos="0">
                      <a:srgbClr val="004874"/>
                    </a:gs>
                    <a:gs pos="100000">
                      <a:srgbClr val="041F36"/>
                    </a:gs>
                  </a:gsLst>
                  <a:lin ang="5400000" scaled="1"/>
                </a:gradFill>
              </a:defRPr>
            </a:lvl1pPr>
          </a:lstStyle>
          <a:p>
            <a:r>
              <a:rPr lang="en-US" dirty="0"/>
              <a:t>Click to edit Master title style</a:t>
            </a:r>
          </a:p>
        </p:txBody>
      </p:sp>
      <p:grpSp>
        <p:nvGrpSpPr>
          <p:cNvPr id="22" name="Group 21"/>
          <p:cNvGrpSpPr/>
          <p:nvPr userDrawn="1"/>
        </p:nvGrpSpPr>
        <p:grpSpPr>
          <a:xfrm flipV="1">
            <a:off x="6386512" y="1"/>
            <a:ext cx="471488" cy="1365320"/>
            <a:chOff x="8515350" y="5037573"/>
            <a:chExt cx="628650" cy="1820427"/>
          </a:xfrm>
        </p:grpSpPr>
        <p:sp>
          <p:nvSpPr>
            <p:cNvPr id="23" name="Isosceles Triangle 22"/>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4" name="Isosceles Triangle 23"/>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25" name="TextBox 24"/>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pic>
        <p:nvPicPr>
          <p:cNvPr id="26" name="Picture 25"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grpSp>
        <p:nvGrpSpPr>
          <p:cNvPr id="27" name="Group 26"/>
          <p:cNvGrpSpPr/>
          <p:nvPr userDrawn="1"/>
        </p:nvGrpSpPr>
        <p:grpSpPr>
          <a:xfrm rot="10800000" flipH="1" flipV="1">
            <a:off x="6415396" y="3780478"/>
            <a:ext cx="444422" cy="1365320"/>
            <a:chOff x="8515350" y="5037573"/>
            <a:chExt cx="628650" cy="1820427"/>
          </a:xfrm>
        </p:grpSpPr>
        <p:sp>
          <p:nvSpPr>
            <p:cNvPr id="28" name="Isosceles Triangle 2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9" name="Isosceles Triangle 2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42284842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11789505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 White Background">
    <p:spTree>
      <p:nvGrpSpPr>
        <p:cNvPr id="1" name=""/>
        <p:cNvGrpSpPr/>
        <p:nvPr/>
      </p:nvGrpSpPr>
      <p:grpSpPr>
        <a:xfrm>
          <a:off x="0" y="0"/>
          <a:ext cx="0" cy="0"/>
          <a:chOff x="0" y="0"/>
          <a:chExt cx="0" cy="0"/>
        </a:xfrm>
      </p:grpSpPr>
      <p:grpSp>
        <p:nvGrpSpPr>
          <p:cNvPr id="3" name="Group 2"/>
          <p:cNvGrpSpPr/>
          <p:nvPr userDrawn="1"/>
        </p:nvGrpSpPr>
        <p:grpSpPr>
          <a:xfrm>
            <a:off x="0" y="743986"/>
            <a:ext cx="6858000" cy="3828014"/>
            <a:chOff x="0" y="991981"/>
            <a:chExt cx="9144000" cy="4951619"/>
          </a:xfrm>
        </p:grpSpPr>
        <p:sp>
          <p:nvSpPr>
            <p:cNvPr id="8" name="Rectangle 7"/>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5" name="Rectangle 4"/>
          <p:cNvSpPr/>
          <p:nvPr userDrawn="1"/>
        </p:nvSpPr>
        <p:spPr>
          <a:xfrm>
            <a:off x="4412096" y="4552504"/>
            <a:ext cx="1828800" cy="590996"/>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6" name="Rectangle 5"/>
          <p:cNvSpPr/>
          <p:nvPr userDrawn="1"/>
        </p:nvSpPr>
        <p:spPr>
          <a:xfrm>
            <a:off x="4855840" y="-1449"/>
            <a:ext cx="1535906" cy="764717"/>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pic>
        <p:nvPicPr>
          <p:cNvPr id="7" name="Picture 6"/>
          <p:cNvPicPr>
            <a:picLocks noChangeAspect="1"/>
          </p:cNvPicPr>
          <p:nvPr userDrawn="1"/>
        </p:nvPicPr>
        <p:blipFill rotWithShape="1">
          <a:blip r:embed="rId2"/>
          <a:srcRect r="66253"/>
          <a:stretch/>
        </p:blipFill>
        <p:spPr>
          <a:xfrm>
            <a:off x="5623799" y="213"/>
            <a:ext cx="1234207" cy="5143075"/>
          </a:xfrm>
          <a:prstGeom prst="rect">
            <a:avLst/>
          </a:prstGeom>
          <a:effectLst/>
        </p:spPr>
      </p:pic>
      <p:grpSp>
        <p:nvGrpSpPr>
          <p:cNvPr id="10" name="Group 9"/>
          <p:cNvGrpSpPr/>
          <p:nvPr userDrawn="1"/>
        </p:nvGrpSpPr>
        <p:grpSpPr>
          <a:xfrm flipV="1">
            <a:off x="6386512" y="1"/>
            <a:ext cx="471488" cy="1365320"/>
            <a:chOff x="8515350" y="5037573"/>
            <a:chExt cx="628650" cy="1820427"/>
          </a:xfrm>
        </p:grpSpPr>
        <p:sp>
          <p:nvSpPr>
            <p:cNvPr id="11" name="Isosceles Triangle 1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2" name="Isosceles Triangle 1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3" name="TextBox 12"/>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pic>
        <p:nvPicPr>
          <p:cNvPr id="14" name="Picture 13"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grpSp>
        <p:nvGrpSpPr>
          <p:cNvPr id="15" name="Group 14"/>
          <p:cNvGrpSpPr/>
          <p:nvPr userDrawn="1"/>
        </p:nvGrpSpPr>
        <p:grpSpPr>
          <a:xfrm rot="10800000" flipH="1" flipV="1">
            <a:off x="6415396" y="3780478"/>
            <a:ext cx="444422" cy="1365320"/>
            <a:chOff x="8515350" y="5037573"/>
            <a:chExt cx="628650" cy="1820427"/>
          </a:xfrm>
        </p:grpSpPr>
        <p:sp>
          <p:nvSpPr>
            <p:cNvPr id="16" name="Isosceles Triangle 15"/>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7" name="Isosceles Triangle 16"/>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42673391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87029" y="3600450"/>
            <a:ext cx="4114800" cy="425054"/>
          </a:xfrm>
        </p:spPr>
        <p:txBody>
          <a:bodyPr anchor="b">
            <a:normAutofit/>
          </a:bodyPr>
          <a:lstStyle>
            <a:lvl1pPr algn="l">
              <a:defRPr sz="1350" b="0" spc="23" baseline="0">
                <a:gradFill>
                  <a:gsLst>
                    <a:gs pos="0">
                      <a:srgbClr val="004874"/>
                    </a:gs>
                    <a:gs pos="100000">
                      <a:srgbClr val="041F36"/>
                    </a:gs>
                  </a:gsLst>
                  <a:lin ang="5400000" scaled="1"/>
                </a:gradFill>
              </a:defRPr>
            </a:lvl1pPr>
          </a:lstStyle>
          <a:p>
            <a:r>
              <a:rPr lang="en-US" dirty="0"/>
              <a:t>Picture Title Here</a:t>
            </a:r>
          </a:p>
        </p:txBody>
      </p:sp>
      <p:sp>
        <p:nvSpPr>
          <p:cNvPr id="3" name="Picture Placeholder 2"/>
          <p:cNvSpPr>
            <a:spLocks noGrp="1"/>
          </p:cNvSpPr>
          <p:nvPr>
            <p:ph type="pic" idx="1" hasCustomPrompt="1"/>
          </p:nvPr>
        </p:nvSpPr>
        <p:spPr>
          <a:xfrm>
            <a:off x="987029" y="459581"/>
            <a:ext cx="4114800" cy="308610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vert="horz" lIns="91440" tIns="45720" rIns="91440" bIns="45720" rtlCol="0"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lang="en-US" sz="1800" i="1" baseline="0">
                <a:ln>
                  <a:noFill/>
                </a:ln>
              </a:defRPr>
            </a:lvl1pPr>
          </a:lstStyle>
          <a:p>
            <a:pPr marL="0" marR="0" lvl="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a:pPr>
            <a:r>
              <a:rPr lang="en-US" dirty="0"/>
              <a:t>drop picture here</a:t>
            </a:r>
          </a:p>
        </p:txBody>
      </p:sp>
      <p:sp>
        <p:nvSpPr>
          <p:cNvPr id="4" name="Text Placeholder 3"/>
          <p:cNvSpPr>
            <a:spLocks noGrp="1"/>
          </p:cNvSpPr>
          <p:nvPr>
            <p:ph type="body" sz="half" idx="2" hasCustomPrompt="1"/>
          </p:nvPr>
        </p:nvSpPr>
        <p:spPr>
          <a:xfrm>
            <a:off x="1971677" y="4047285"/>
            <a:ext cx="3487341" cy="603647"/>
          </a:xfrm>
        </p:spPr>
        <p:txBody>
          <a:bodyPr/>
          <a:lstStyle>
            <a:lvl1pPr marL="0" indent="0">
              <a:buNone/>
              <a:defRPr sz="788" baseline="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Picture caption here</a:t>
            </a:r>
          </a:p>
        </p:txBody>
      </p:sp>
      <p:pic>
        <p:nvPicPr>
          <p:cNvPr id="6" name="Picture 5"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9093088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Speaker Slide - Sing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7210" y="1406429"/>
            <a:ext cx="3627834" cy="400050"/>
          </a:xfrm>
        </p:spPr>
        <p:txBody>
          <a:bodyPr lIns="0" tIns="0" rIns="0" bIns="0" anchor="t" anchorCtr="0">
            <a:normAutofit/>
          </a:bodyPr>
          <a:lstStyle>
            <a:lvl1pPr algn="l">
              <a:defRPr sz="1800" b="0" spc="23"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2437210" y="1793094"/>
            <a:ext cx="3627834" cy="266105"/>
          </a:xfrm>
        </p:spPr>
        <p:txBody>
          <a:bodyPr lIns="182880">
            <a:normAutofit/>
          </a:bodyPr>
          <a:lstStyle>
            <a:lvl1pPr marL="0" indent="0">
              <a:buNone/>
              <a:defRPr sz="1013"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pic>
        <p:nvPicPr>
          <p:cNvPr id="8" name="Picture 7"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876" y="4437682"/>
            <a:ext cx="1673087" cy="565915"/>
          </a:xfrm>
          <a:prstGeom prst="rect">
            <a:avLst/>
          </a:prstGeom>
        </p:spPr>
      </p:pic>
      <p:sp>
        <p:nvSpPr>
          <p:cNvPr id="6" name="Picture Placeholder 6"/>
          <p:cNvSpPr>
            <a:spLocks noGrp="1"/>
          </p:cNvSpPr>
          <p:nvPr>
            <p:ph type="pic" sz="quarter" idx="10" hasCustomPrompt="1"/>
          </p:nvPr>
        </p:nvSpPr>
        <p:spPr>
          <a:xfrm>
            <a:off x="800100" y="1435894"/>
            <a:ext cx="1371600" cy="188595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indent="0" algn="ctr">
              <a:buNone/>
              <a:defRPr sz="1125" i="1">
                <a:ln>
                  <a:noFill/>
                </a:ln>
              </a:defRPr>
            </a:lvl1pPr>
          </a:lstStyle>
          <a:p>
            <a:r>
              <a:rPr lang="en-US" dirty="0"/>
              <a:t>drop</a:t>
            </a:r>
            <a:br>
              <a:rPr lang="en-US" dirty="0"/>
            </a:br>
            <a:r>
              <a:rPr lang="en-US" dirty="0"/>
              <a:t>picture </a:t>
            </a:r>
            <a:br>
              <a:rPr lang="en-US" dirty="0"/>
            </a:br>
            <a:r>
              <a:rPr lang="en-US" dirty="0"/>
              <a:t>here</a:t>
            </a:r>
          </a:p>
        </p:txBody>
      </p:sp>
      <p:sp>
        <p:nvSpPr>
          <p:cNvPr id="10" name="Text Placeholder 3"/>
          <p:cNvSpPr>
            <a:spLocks noGrp="1"/>
          </p:cNvSpPr>
          <p:nvPr>
            <p:ph type="body" sz="half" idx="11" hasCustomPrompt="1"/>
          </p:nvPr>
        </p:nvSpPr>
        <p:spPr>
          <a:xfrm>
            <a:off x="2437210" y="2178855"/>
            <a:ext cx="3627834" cy="1010843"/>
          </a:xfrm>
        </p:spPr>
        <p:txBody>
          <a:bodyPr lIns="182880">
            <a:normAutofit/>
          </a:bodyPr>
          <a:lstStyle>
            <a:lvl1pPr marL="0" indent="0">
              <a:buNone/>
              <a:defRPr sz="1013"/>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11" name="Title 1"/>
          <p:cNvSpPr txBox="1">
            <a:spLocks/>
          </p:cNvSpPr>
          <p:nvPr userDrawn="1"/>
        </p:nvSpPr>
        <p:spPr>
          <a:xfrm rot="17343955">
            <a:off x="4772409" y="3600057"/>
            <a:ext cx="2606014" cy="40005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1856" b="0" i="0" spc="23" baseline="0" dirty="0">
                <a:latin typeface="Franklin Gothic Medium" panose="020B0603020102020204" pitchFamily="34" charset="0"/>
              </a:rPr>
              <a:t>Today’s Moderator</a:t>
            </a:r>
          </a:p>
        </p:txBody>
      </p:sp>
    </p:spTree>
    <p:extLst>
      <p:ext uri="{BB962C8B-B14F-4D97-AF65-F5344CB8AC3E}">
        <p14:creationId xmlns:p14="http://schemas.microsoft.com/office/powerpoint/2010/main" val="2083504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peaker Slide - Sing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7210" y="1406429"/>
            <a:ext cx="3627834" cy="400050"/>
          </a:xfrm>
        </p:spPr>
        <p:txBody>
          <a:bodyPr lIns="0" tIns="0" rIns="0" bIns="0" anchor="t" anchorCtr="0">
            <a:normAutofit/>
          </a:bodyPr>
          <a:lstStyle>
            <a:lvl1pPr algn="l">
              <a:defRPr sz="1800" b="0" spc="23"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2437210" y="1793094"/>
            <a:ext cx="3627834" cy="266105"/>
          </a:xfrm>
        </p:spPr>
        <p:txBody>
          <a:bodyPr lIns="182880">
            <a:normAutofit/>
          </a:bodyPr>
          <a:lstStyle>
            <a:lvl1pPr marL="0" indent="0">
              <a:buNone/>
              <a:defRPr sz="1013"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pic>
        <p:nvPicPr>
          <p:cNvPr id="8" name="Picture 7"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876" y="4437682"/>
            <a:ext cx="1673087" cy="565915"/>
          </a:xfrm>
          <a:prstGeom prst="rect">
            <a:avLst/>
          </a:prstGeom>
        </p:spPr>
      </p:pic>
      <p:sp>
        <p:nvSpPr>
          <p:cNvPr id="6" name="Picture Placeholder 6"/>
          <p:cNvSpPr>
            <a:spLocks noGrp="1"/>
          </p:cNvSpPr>
          <p:nvPr>
            <p:ph type="pic" sz="quarter" idx="10" hasCustomPrompt="1"/>
          </p:nvPr>
        </p:nvSpPr>
        <p:spPr>
          <a:xfrm>
            <a:off x="800100" y="1435894"/>
            <a:ext cx="1371600" cy="188595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indent="0" algn="ctr">
              <a:buNone/>
              <a:defRPr sz="1125" i="1">
                <a:ln>
                  <a:noFill/>
                </a:ln>
              </a:defRPr>
            </a:lvl1pPr>
          </a:lstStyle>
          <a:p>
            <a:r>
              <a:rPr lang="en-US" dirty="0"/>
              <a:t>drop</a:t>
            </a:r>
            <a:br>
              <a:rPr lang="en-US" dirty="0"/>
            </a:br>
            <a:r>
              <a:rPr lang="en-US" dirty="0"/>
              <a:t>picture </a:t>
            </a:r>
            <a:br>
              <a:rPr lang="en-US" dirty="0"/>
            </a:br>
            <a:r>
              <a:rPr lang="en-US" dirty="0"/>
              <a:t>here</a:t>
            </a:r>
          </a:p>
        </p:txBody>
      </p:sp>
      <p:sp>
        <p:nvSpPr>
          <p:cNvPr id="10" name="Text Placeholder 3"/>
          <p:cNvSpPr>
            <a:spLocks noGrp="1"/>
          </p:cNvSpPr>
          <p:nvPr>
            <p:ph type="body" sz="half" idx="11" hasCustomPrompt="1"/>
          </p:nvPr>
        </p:nvSpPr>
        <p:spPr>
          <a:xfrm>
            <a:off x="2437210" y="2178855"/>
            <a:ext cx="3627834" cy="1010843"/>
          </a:xfrm>
        </p:spPr>
        <p:txBody>
          <a:bodyPr lIns="182880">
            <a:normAutofit/>
          </a:bodyPr>
          <a:lstStyle>
            <a:lvl1pPr marL="0" indent="0">
              <a:buNone/>
              <a:defRPr sz="1013"/>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11" name="Title 1"/>
          <p:cNvSpPr txBox="1">
            <a:spLocks/>
          </p:cNvSpPr>
          <p:nvPr userDrawn="1"/>
        </p:nvSpPr>
        <p:spPr>
          <a:xfrm rot="17343955">
            <a:off x="4772409" y="3600057"/>
            <a:ext cx="2606014" cy="40005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1856" b="0" i="0" spc="23" baseline="0" dirty="0">
                <a:latin typeface="Franklin Gothic Medium" panose="020B0603020102020204" pitchFamily="34" charset="0"/>
              </a:rPr>
              <a:t>Today’s Moderator</a:t>
            </a:r>
          </a:p>
        </p:txBody>
      </p:sp>
    </p:spTree>
    <p:extLst>
      <p:ext uri="{BB962C8B-B14F-4D97-AF65-F5344CB8AC3E}">
        <p14:creationId xmlns:p14="http://schemas.microsoft.com/office/powerpoint/2010/main" val="17453593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peaker Slide - Sing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7210" y="1406429"/>
            <a:ext cx="3627834" cy="400050"/>
          </a:xfrm>
        </p:spPr>
        <p:txBody>
          <a:bodyPr lIns="0" tIns="0" rIns="0" bIns="0" anchor="t" anchorCtr="0">
            <a:normAutofit/>
          </a:bodyPr>
          <a:lstStyle>
            <a:lvl1pPr algn="l">
              <a:defRPr sz="1800" b="0" spc="23"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2437210" y="1793094"/>
            <a:ext cx="3627834" cy="266105"/>
          </a:xfrm>
        </p:spPr>
        <p:txBody>
          <a:bodyPr lIns="182880">
            <a:normAutofit/>
          </a:bodyPr>
          <a:lstStyle>
            <a:lvl1pPr marL="0" indent="0">
              <a:buNone/>
              <a:defRPr sz="1013"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6" name="Picture Placeholder 6"/>
          <p:cNvSpPr>
            <a:spLocks noGrp="1"/>
          </p:cNvSpPr>
          <p:nvPr>
            <p:ph type="pic" sz="quarter" idx="10" hasCustomPrompt="1"/>
          </p:nvPr>
        </p:nvSpPr>
        <p:spPr>
          <a:xfrm>
            <a:off x="800100" y="1435894"/>
            <a:ext cx="1371600" cy="188595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indent="0" algn="ctr">
              <a:buNone/>
              <a:defRPr sz="1125"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2437213" y="2094907"/>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2437210" y="2178855"/>
            <a:ext cx="3627834" cy="1010843"/>
          </a:xfrm>
        </p:spPr>
        <p:txBody>
          <a:bodyPr lIns="182880">
            <a:normAutofit/>
          </a:bodyPr>
          <a:lstStyle>
            <a:lvl1pPr marL="0" indent="0">
              <a:buNone/>
              <a:defRPr sz="1013"/>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11" name="Title 1"/>
          <p:cNvSpPr txBox="1">
            <a:spLocks/>
          </p:cNvSpPr>
          <p:nvPr userDrawn="1"/>
        </p:nvSpPr>
        <p:spPr>
          <a:xfrm rot="17343955">
            <a:off x="4692256" y="3657165"/>
            <a:ext cx="2726859" cy="40005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1969" b="0" i="0" spc="23" baseline="0" dirty="0">
                <a:latin typeface="Franklin Gothic Medium" panose="020B0603020102020204" pitchFamily="34" charset="0"/>
              </a:rPr>
              <a:t>Today’s Presenter</a:t>
            </a:r>
          </a:p>
        </p:txBody>
      </p:sp>
      <p:pic>
        <p:nvPicPr>
          <p:cNvPr id="9" name="Picture 8"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12563643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peaker Slide - Double">
    <p:spTree>
      <p:nvGrpSpPr>
        <p:cNvPr id="1" name=""/>
        <p:cNvGrpSpPr/>
        <p:nvPr/>
      </p:nvGrpSpPr>
      <p:grpSpPr>
        <a:xfrm>
          <a:off x="0" y="0"/>
          <a:ext cx="0" cy="0"/>
          <a:chOff x="0" y="0"/>
          <a:chExt cx="0" cy="0"/>
        </a:xfrm>
      </p:grpSpPr>
      <p:sp>
        <p:nvSpPr>
          <p:cNvPr id="5" name="Text Placeholder 4"/>
          <p:cNvSpPr>
            <a:spLocks noGrp="1"/>
          </p:cNvSpPr>
          <p:nvPr>
            <p:ph type="body" sz="quarter" idx="15" hasCustomPrompt="1"/>
          </p:nvPr>
        </p:nvSpPr>
        <p:spPr>
          <a:xfrm>
            <a:off x="2437211" y="2590756"/>
            <a:ext cx="3465801" cy="342900"/>
          </a:xfrm>
        </p:spPr>
        <p:txBody>
          <a:bodyPr lIns="0" tIns="0" rIns="0" bIns="0" anchor="t" anchorCtr="0">
            <a:normAutofit/>
          </a:bodyPr>
          <a:lstStyle>
            <a:lvl1pPr marL="0" indent="0" algn="l" defTabSz="257150" rtl="0" eaLnBrk="1" latinLnBrk="0" hangingPunct="1">
              <a:lnSpc>
                <a:spcPct val="85000"/>
              </a:lnSpc>
              <a:spcBef>
                <a:spcPct val="0"/>
              </a:spcBef>
              <a:buNone/>
              <a:defRPr lang="en-US" sz="1744" b="0" i="0" kern="1200" cap="small" spc="23" baseline="0" dirty="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lvl="0"/>
            <a:r>
              <a:rPr lang="en-US" dirty="0"/>
              <a:t>Speaker’s Name Goes Here.</a:t>
            </a:r>
          </a:p>
        </p:txBody>
      </p:sp>
      <p:sp>
        <p:nvSpPr>
          <p:cNvPr id="2" name="Title 1"/>
          <p:cNvSpPr>
            <a:spLocks noGrp="1"/>
          </p:cNvSpPr>
          <p:nvPr>
            <p:ph type="title" hasCustomPrompt="1"/>
          </p:nvPr>
        </p:nvSpPr>
        <p:spPr>
          <a:xfrm>
            <a:off x="2437213" y="406304"/>
            <a:ext cx="3465800" cy="342900"/>
          </a:xfrm>
        </p:spPr>
        <p:txBody>
          <a:bodyPr lIns="0" tIns="0" rIns="0" bIns="0" anchor="t" anchorCtr="0">
            <a:normAutofit/>
          </a:bodyPr>
          <a:lstStyle>
            <a:lvl1pPr algn="l">
              <a:defRPr sz="1744" b="0" spc="23"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2437216" y="792960"/>
            <a:ext cx="2977753" cy="266105"/>
          </a:xfrm>
        </p:spPr>
        <p:txBody>
          <a:bodyPr lIns="182880">
            <a:noAutofit/>
          </a:bodyPr>
          <a:lstStyle>
            <a:lvl1pPr marL="0" indent="0">
              <a:buNone/>
              <a:defRPr sz="1069"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6" name="Picture Placeholder 6"/>
          <p:cNvSpPr>
            <a:spLocks noGrp="1"/>
          </p:cNvSpPr>
          <p:nvPr>
            <p:ph type="pic" sz="quarter" idx="10" hasCustomPrompt="1"/>
          </p:nvPr>
        </p:nvSpPr>
        <p:spPr>
          <a:xfrm>
            <a:off x="1021746" y="435769"/>
            <a:ext cx="1149959" cy="1581194"/>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1125"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2437213" y="1094782"/>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2437216" y="1178719"/>
            <a:ext cx="2977753" cy="838244"/>
          </a:xfrm>
        </p:spPr>
        <p:txBody>
          <a:bodyPr lIns="182880">
            <a:normAutofit/>
          </a:bodyPr>
          <a:lstStyle>
            <a:lvl1pPr marL="0" indent="0">
              <a:buNone/>
              <a:defRPr sz="1013"/>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11" name="Text Placeholder 3"/>
          <p:cNvSpPr>
            <a:spLocks noGrp="1"/>
          </p:cNvSpPr>
          <p:nvPr>
            <p:ph type="body" sz="half" idx="12" hasCustomPrompt="1"/>
          </p:nvPr>
        </p:nvSpPr>
        <p:spPr>
          <a:xfrm>
            <a:off x="2437216" y="2976531"/>
            <a:ext cx="2977753" cy="266105"/>
          </a:xfrm>
        </p:spPr>
        <p:txBody>
          <a:bodyPr lIns="182880">
            <a:noAutofit/>
          </a:bodyPr>
          <a:lstStyle>
            <a:lvl1pPr marL="0" indent="0">
              <a:buNone/>
              <a:defRPr sz="1069"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12" name="Picture Placeholder 6"/>
          <p:cNvSpPr>
            <a:spLocks noGrp="1"/>
          </p:cNvSpPr>
          <p:nvPr>
            <p:ph type="pic" sz="quarter" idx="13" hasCustomPrompt="1"/>
          </p:nvPr>
        </p:nvSpPr>
        <p:spPr>
          <a:xfrm>
            <a:off x="1021746" y="2619331"/>
            <a:ext cx="1149959" cy="1581194"/>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1125" i="1">
                <a:ln>
                  <a:noFill/>
                </a:ln>
              </a:defRPr>
            </a:lvl1pPr>
          </a:lstStyle>
          <a:p>
            <a:r>
              <a:rPr lang="en-US" dirty="0"/>
              <a:t>drop</a:t>
            </a:r>
            <a:br>
              <a:rPr lang="en-US" dirty="0"/>
            </a:br>
            <a:r>
              <a:rPr lang="en-US" dirty="0"/>
              <a:t>picture </a:t>
            </a:r>
            <a:br>
              <a:rPr lang="en-US" dirty="0"/>
            </a:br>
            <a:r>
              <a:rPr lang="en-US" dirty="0"/>
              <a:t>here</a:t>
            </a:r>
          </a:p>
        </p:txBody>
      </p:sp>
      <p:cxnSp>
        <p:nvCxnSpPr>
          <p:cNvPr id="13" name="Straight Connector 12"/>
          <p:cNvCxnSpPr/>
          <p:nvPr userDrawn="1"/>
        </p:nvCxnSpPr>
        <p:spPr>
          <a:xfrm>
            <a:off x="2437213" y="3278344"/>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2437216" y="3362281"/>
            <a:ext cx="2977753" cy="838244"/>
          </a:xfrm>
        </p:spPr>
        <p:txBody>
          <a:bodyPr lIns="182880">
            <a:normAutofit/>
          </a:bodyPr>
          <a:lstStyle>
            <a:lvl1pPr marL="0" indent="0">
              <a:buNone/>
              <a:defRPr sz="1013"/>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16" name="Title 1"/>
          <p:cNvSpPr txBox="1">
            <a:spLocks/>
          </p:cNvSpPr>
          <p:nvPr userDrawn="1"/>
        </p:nvSpPr>
        <p:spPr>
          <a:xfrm rot="17343955">
            <a:off x="4683371" y="3663490"/>
            <a:ext cx="2740244" cy="40005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1969" b="0" i="0" spc="23" baseline="0" dirty="0">
                <a:latin typeface="Franklin Gothic Medium" panose="020B0603020102020204" pitchFamily="34" charset="0"/>
              </a:rPr>
              <a:t>Today’s Presenters</a:t>
            </a:r>
          </a:p>
        </p:txBody>
      </p:sp>
      <p:pic>
        <p:nvPicPr>
          <p:cNvPr id="15" name="Picture 14"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626388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peaker Slide - Triple">
    <p:spTree>
      <p:nvGrpSpPr>
        <p:cNvPr id="1" name=""/>
        <p:cNvGrpSpPr/>
        <p:nvPr/>
      </p:nvGrpSpPr>
      <p:grpSpPr>
        <a:xfrm>
          <a:off x="0" y="0"/>
          <a:ext cx="0" cy="0"/>
          <a:chOff x="0" y="0"/>
          <a:chExt cx="0" cy="0"/>
        </a:xfrm>
      </p:grpSpPr>
      <p:sp>
        <p:nvSpPr>
          <p:cNvPr id="28" name="Rectangle 27"/>
          <p:cNvSpPr/>
          <p:nvPr userDrawn="1"/>
        </p:nvSpPr>
        <p:spPr>
          <a:xfrm>
            <a:off x="3" y="1593509"/>
            <a:ext cx="6179344" cy="1219422"/>
          </a:xfrm>
          <a:prstGeom prst="rect">
            <a:avLst/>
          </a:prstGeom>
          <a:gradFill flip="none" rotWithShape="1">
            <a:gsLst>
              <a:gs pos="0">
                <a:srgbClr val="EEF9FD">
                  <a:lumMod val="99000"/>
                </a:srgbClr>
              </a:gs>
              <a:gs pos="65000">
                <a:srgbClr val="EEF9FD">
                  <a:alpha val="50000"/>
                </a:srgb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grpSp>
        <p:nvGrpSpPr>
          <p:cNvPr id="32" name="Group 31"/>
          <p:cNvGrpSpPr/>
          <p:nvPr userDrawn="1"/>
        </p:nvGrpSpPr>
        <p:grpSpPr>
          <a:xfrm>
            <a:off x="4" y="1572946"/>
            <a:ext cx="6179345" cy="1261111"/>
            <a:chOff x="-1" y="2097246"/>
            <a:chExt cx="8239126" cy="1681481"/>
          </a:xfrm>
        </p:grpSpPr>
        <p:sp>
          <p:nvSpPr>
            <p:cNvPr id="30" name="Rectangle 29"/>
            <p:cNvSpPr/>
            <p:nvPr userDrawn="1"/>
          </p:nvSpPr>
          <p:spPr>
            <a:xfrm>
              <a:off x="0" y="3751295"/>
              <a:ext cx="8239125" cy="27432"/>
            </a:xfrm>
            <a:prstGeom prst="rect">
              <a:avLst/>
            </a:prstGeom>
            <a:gradFill flip="none" rotWithShape="1">
              <a:gsLst>
                <a:gs pos="0">
                  <a:srgbClr val="EEF9FD">
                    <a:lumMod val="94000"/>
                  </a:srgbClr>
                </a:gs>
                <a:gs pos="52200">
                  <a:schemeClr val="bg1">
                    <a:alpha val="50000"/>
                    <a:lumMod val="91000"/>
                  </a:scheme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31" name="Rectangle 30"/>
            <p:cNvSpPr/>
            <p:nvPr userDrawn="1"/>
          </p:nvSpPr>
          <p:spPr>
            <a:xfrm>
              <a:off x="-1" y="2097246"/>
              <a:ext cx="8239125" cy="27432"/>
            </a:xfrm>
            <a:prstGeom prst="rect">
              <a:avLst/>
            </a:prstGeom>
            <a:gradFill flip="none" rotWithShape="1">
              <a:gsLst>
                <a:gs pos="0">
                  <a:srgbClr val="EEF9FD">
                    <a:lumMod val="94000"/>
                  </a:srgbClr>
                </a:gs>
                <a:gs pos="52200">
                  <a:schemeClr val="bg1">
                    <a:alpha val="50000"/>
                    <a:lumMod val="91000"/>
                  </a:scheme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grpSp>
      <p:sp>
        <p:nvSpPr>
          <p:cNvPr id="9" name="Text Placeholder 8"/>
          <p:cNvSpPr>
            <a:spLocks noGrp="1"/>
          </p:cNvSpPr>
          <p:nvPr>
            <p:ph type="body" sz="quarter" idx="19" hasCustomPrompt="1"/>
          </p:nvPr>
        </p:nvSpPr>
        <p:spPr>
          <a:xfrm>
            <a:off x="3026463" y="1558920"/>
            <a:ext cx="3298138" cy="344450"/>
          </a:xfrm>
        </p:spPr>
        <p:txBody>
          <a:bodyPr lIns="0" tIns="0" rIns="0" bIns="0" anchor="b" anchorCtr="0">
            <a:normAutofit/>
          </a:bodyPr>
          <a:lstStyle>
            <a:lvl1pPr marL="0" indent="0">
              <a:lnSpc>
                <a:spcPct val="85000"/>
              </a:lnSpc>
              <a:spcBef>
                <a:spcPts val="0"/>
              </a:spcBef>
              <a:buNone/>
              <a:defRPr lang="en-US" sz="1575" b="0" i="0" kern="1200" cap="small" spc="23" baseline="0" dirty="0">
                <a:ln w="6350">
                  <a:noFill/>
                </a:ln>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lvl="0"/>
            <a:r>
              <a:rPr lang="en-US" dirty="0"/>
              <a:t>Speaker’s Name Goes Here.</a:t>
            </a:r>
          </a:p>
        </p:txBody>
      </p:sp>
      <p:sp>
        <p:nvSpPr>
          <p:cNvPr id="5" name="Text Placeholder 4"/>
          <p:cNvSpPr>
            <a:spLocks noGrp="1"/>
          </p:cNvSpPr>
          <p:nvPr>
            <p:ph type="body" sz="quarter" idx="15" hasCustomPrompt="1"/>
          </p:nvPr>
        </p:nvSpPr>
        <p:spPr>
          <a:xfrm>
            <a:off x="1722834" y="2948906"/>
            <a:ext cx="3230166" cy="358233"/>
          </a:xfrm>
        </p:spPr>
        <p:txBody>
          <a:bodyPr lIns="0" tIns="0" rIns="0" bIns="0" anchor="b" anchorCtr="0">
            <a:normAutofit/>
          </a:bodyPr>
          <a:lstStyle>
            <a:lvl1pPr marL="0" indent="0">
              <a:lnSpc>
                <a:spcPct val="85000"/>
              </a:lnSpc>
              <a:spcBef>
                <a:spcPts val="0"/>
              </a:spcBef>
              <a:buNone/>
              <a:defRPr lang="en-US" sz="1575" b="0" i="0" kern="1200" cap="small" spc="23" baseline="0" dirty="0">
                <a:ln w="6350">
                  <a:noFill/>
                </a:ln>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marL="0" lvl="0" indent="0" algn="l" defTabSz="257150" rtl="0" eaLnBrk="1" latinLnBrk="0" hangingPunct="1">
              <a:lnSpc>
                <a:spcPct val="85000"/>
              </a:lnSpc>
              <a:spcBef>
                <a:spcPts val="0"/>
              </a:spcBef>
              <a:buClr>
                <a:srgbClr val="752832"/>
              </a:buClr>
              <a:buFont typeface="Wingdings" panose="05000000000000000000" pitchFamily="2" charset="2"/>
              <a:buNone/>
            </a:pPr>
            <a:r>
              <a:rPr lang="en-US" dirty="0"/>
              <a:t>Speaker’s Name Goes Here.</a:t>
            </a:r>
          </a:p>
        </p:txBody>
      </p:sp>
      <p:sp>
        <p:nvSpPr>
          <p:cNvPr id="2" name="Title 1"/>
          <p:cNvSpPr>
            <a:spLocks noGrp="1"/>
          </p:cNvSpPr>
          <p:nvPr>
            <p:ph type="title" hasCustomPrompt="1"/>
          </p:nvPr>
        </p:nvSpPr>
        <p:spPr>
          <a:xfrm>
            <a:off x="1722838" y="217681"/>
            <a:ext cx="3506390" cy="248423"/>
          </a:xfrm>
        </p:spPr>
        <p:txBody>
          <a:bodyPr lIns="0" tIns="0" rIns="0" bIns="0" anchor="b" anchorCtr="0">
            <a:normAutofit/>
          </a:bodyPr>
          <a:lstStyle>
            <a:lvl1pPr algn="l">
              <a:defRPr sz="1575" b="0" spc="23" baseline="0">
                <a:ln w="6350">
                  <a:noFill/>
                </a:ln>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1722840" y="514351"/>
            <a:ext cx="2977753" cy="205740"/>
          </a:xfrm>
        </p:spPr>
        <p:txBody>
          <a:bodyPr lIns="182880" tIns="0">
            <a:noAutofit/>
          </a:bodyPr>
          <a:lstStyle>
            <a:lvl1pPr marL="0" indent="0">
              <a:buNone/>
              <a:defRPr sz="956"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6" name="Picture Placeholder 6"/>
          <p:cNvSpPr>
            <a:spLocks noGrp="1"/>
          </p:cNvSpPr>
          <p:nvPr>
            <p:ph type="pic" sz="quarter" idx="10" hasCustomPrompt="1"/>
          </p:nvPr>
        </p:nvSpPr>
        <p:spPr>
          <a:xfrm>
            <a:off x="419209" y="199138"/>
            <a:ext cx="895244" cy="123096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1125"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1722838" y="751882"/>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1722841" y="778681"/>
            <a:ext cx="2977753" cy="680891"/>
          </a:xfrm>
        </p:spPr>
        <p:txBody>
          <a:bodyPr lIns="182880">
            <a:normAutofit/>
          </a:bodyPr>
          <a:lstStyle>
            <a:lvl1pPr marL="0" indent="0">
              <a:buNone/>
              <a:defRPr sz="90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11" name="Text Placeholder 3"/>
          <p:cNvSpPr>
            <a:spLocks noGrp="1"/>
          </p:cNvSpPr>
          <p:nvPr>
            <p:ph type="body" sz="half" idx="12" hasCustomPrompt="1"/>
          </p:nvPr>
        </p:nvSpPr>
        <p:spPr>
          <a:xfrm>
            <a:off x="1722841" y="3328608"/>
            <a:ext cx="2977753" cy="205740"/>
          </a:xfrm>
        </p:spPr>
        <p:txBody>
          <a:bodyPr lIns="182880" tIns="0">
            <a:noAutofit/>
          </a:bodyPr>
          <a:lstStyle>
            <a:lvl1pPr marL="0" indent="0">
              <a:buNone/>
              <a:defRPr sz="956"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12" name="Picture Placeholder 6"/>
          <p:cNvSpPr>
            <a:spLocks noGrp="1"/>
          </p:cNvSpPr>
          <p:nvPr>
            <p:ph type="pic" sz="quarter" idx="13" hasCustomPrompt="1"/>
          </p:nvPr>
        </p:nvSpPr>
        <p:spPr>
          <a:xfrm>
            <a:off x="419209" y="2991963"/>
            <a:ext cx="895244" cy="123096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1125" i="1">
                <a:ln>
                  <a:noFill/>
                </a:ln>
              </a:defRPr>
            </a:lvl1pPr>
          </a:lstStyle>
          <a:p>
            <a:r>
              <a:rPr lang="en-US" dirty="0"/>
              <a:t>drop</a:t>
            </a:r>
            <a:br>
              <a:rPr lang="en-US" dirty="0"/>
            </a:br>
            <a:r>
              <a:rPr lang="en-US" dirty="0"/>
              <a:t>picture </a:t>
            </a:r>
            <a:br>
              <a:rPr lang="en-US" dirty="0"/>
            </a:br>
            <a:r>
              <a:rPr lang="en-US" dirty="0"/>
              <a:t>here</a:t>
            </a:r>
          </a:p>
        </p:txBody>
      </p:sp>
      <p:cxnSp>
        <p:nvCxnSpPr>
          <p:cNvPr id="13" name="Straight Connector 12"/>
          <p:cNvCxnSpPr/>
          <p:nvPr userDrawn="1"/>
        </p:nvCxnSpPr>
        <p:spPr>
          <a:xfrm>
            <a:off x="1722838" y="3566139"/>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1722841" y="3592938"/>
            <a:ext cx="2977753" cy="680891"/>
          </a:xfrm>
        </p:spPr>
        <p:txBody>
          <a:bodyPr lIns="182880">
            <a:normAutofit/>
          </a:bodyPr>
          <a:lstStyle>
            <a:lvl1pPr marL="0" indent="0">
              <a:buNone/>
              <a:defRPr sz="90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24" name="Text Placeholder 3"/>
          <p:cNvSpPr>
            <a:spLocks noGrp="1"/>
          </p:cNvSpPr>
          <p:nvPr>
            <p:ph type="body" sz="half" idx="16" hasCustomPrompt="1"/>
          </p:nvPr>
        </p:nvSpPr>
        <p:spPr>
          <a:xfrm>
            <a:off x="3026468" y="1925373"/>
            <a:ext cx="2977753" cy="205740"/>
          </a:xfrm>
        </p:spPr>
        <p:txBody>
          <a:bodyPr lIns="182880" tIns="0">
            <a:noAutofit/>
          </a:bodyPr>
          <a:lstStyle>
            <a:lvl1pPr marL="0" indent="0">
              <a:buNone/>
              <a:defRPr sz="956"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25" name="Picture Placeholder 6"/>
          <p:cNvSpPr>
            <a:spLocks noGrp="1"/>
          </p:cNvSpPr>
          <p:nvPr>
            <p:ph type="pic" sz="quarter" idx="17" hasCustomPrompt="1"/>
          </p:nvPr>
        </p:nvSpPr>
        <p:spPr>
          <a:xfrm>
            <a:off x="1722835" y="1577345"/>
            <a:ext cx="895244" cy="123096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1125" i="1">
                <a:ln>
                  <a:noFill/>
                </a:ln>
              </a:defRPr>
            </a:lvl1pPr>
          </a:lstStyle>
          <a:p>
            <a:r>
              <a:rPr lang="en-US" dirty="0"/>
              <a:t>drop</a:t>
            </a:r>
            <a:br>
              <a:rPr lang="en-US" dirty="0"/>
            </a:br>
            <a:r>
              <a:rPr lang="en-US" dirty="0"/>
              <a:t>picture </a:t>
            </a:r>
            <a:br>
              <a:rPr lang="en-US" dirty="0"/>
            </a:br>
            <a:r>
              <a:rPr lang="en-US" dirty="0"/>
              <a:t>here</a:t>
            </a:r>
          </a:p>
        </p:txBody>
      </p:sp>
      <p:cxnSp>
        <p:nvCxnSpPr>
          <p:cNvPr id="26" name="Straight Connector 25"/>
          <p:cNvCxnSpPr/>
          <p:nvPr userDrawn="1"/>
        </p:nvCxnSpPr>
        <p:spPr>
          <a:xfrm>
            <a:off x="3026464" y="2162904"/>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7" name="Text Placeholder 3"/>
          <p:cNvSpPr>
            <a:spLocks noGrp="1"/>
          </p:cNvSpPr>
          <p:nvPr>
            <p:ph type="body" sz="half" idx="18" hasCustomPrompt="1"/>
          </p:nvPr>
        </p:nvSpPr>
        <p:spPr>
          <a:xfrm>
            <a:off x="3026468" y="2189693"/>
            <a:ext cx="2977753" cy="678942"/>
          </a:xfrm>
        </p:spPr>
        <p:txBody>
          <a:bodyPr lIns="182880">
            <a:normAutofit/>
          </a:bodyPr>
          <a:lstStyle>
            <a:lvl1pPr marL="0" indent="0">
              <a:buNone/>
              <a:defRPr sz="90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23" name="Title 1"/>
          <p:cNvSpPr txBox="1">
            <a:spLocks/>
          </p:cNvSpPr>
          <p:nvPr userDrawn="1"/>
        </p:nvSpPr>
        <p:spPr>
          <a:xfrm rot="17343955">
            <a:off x="4669267" y="3673539"/>
            <a:ext cx="2761508" cy="40005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1969" b="0" i="0" spc="23" baseline="0" dirty="0">
                <a:latin typeface="Franklin Gothic Medium" panose="020B0603020102020204" pitchFamily="34" charset="0"/>
              </a:rPr>
              <a:t>Today’s Presenters</a:t>
            </a:r>
          </a:p>
        </p:txBody>
      </p:sp>
      <p:pic>
        <p:nvPicPr>
          <p:cNvPr id="29" name="Picture 28"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44580713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itle 1"/>
          <p:cNvSpPr txBox="1">
            <a:spLocks/>
          </p:cNvSpPr>
          <p:nvPr userDrawn="1"/>
        </p:nvSpPr>
        <p:spPr>
          <a:xfrm>
            <a:off x="-11835" y="163128"/>
            <a:ext cx="2395944" cy="580869"/>
          </a:xfrm>
          <a:prstGeom prst="rect">
            <a:avLst/>
          </a:prstGeom>
        </p:spPr>
        <p:txBody>
          <a:bodyPr vert="horz" lIns="51435" tIns="25718" rIns="51435" bIns="25718"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r>
              <a:rPr lang="en-US" sz="2138" b="0" spc="23" baseline="0" dirty="0">
                <a:gradFill>
                  <a:gsLst>
                    <a:gs pos="0">
                      <a:srgbClr val="004874"/>
                    </a:gs>
                    <a:gs pos="100000">
                      <a:srgbClr val="041F36"/>
                    </a:gs>
                  </a:gsLst>
                  <a:lin ang="5400000" scaled="1"/>
                </a:gradFill>
                <a:latin typeface="Franklin Gothic Medium" panose="020B0603020102020204" pitchFamily="34" charset="0"/>
              </a:rPr>
              <a:t>Where Are You?</a:t>
            </a:r>
          </a:p>
        </p:txBody>
      </p:sp>
      <p:sp>
        <p:nvSpPr>
          <p:cNvPr id="2" name="TextBox 1"/>
          <p:cNvSpPr txBox="1"/>
          <p:nvPr userDrawn="1"/>
        </p:nvSpPr>
        <p:spPr>
          <a:xfrm>
            <a:off x="2270237" y="280449"/>
            <a:ext cx="3677307" cy="484748"/>
          </a:xfrm>
          <a:prstGeom prst="rect">
            <a:avLst/>
          </a:prstGeom>
          <a:noFill/>
        </p:spPr>
        <p:txBody>
          <a:bodyPr wrap="square" rtlCol="0">
            <a:noAutofit/>
          </a:bodyPr>
          <a:lstStyle/>
          <a:p>
            <a:pPr marL="0" lvl="0" indent="0" algn="ctr" defTabSz="257150" rtl="0" eaLnBrk="1" latinLnBrk="0" hangingPunct="1">
              <a:spcBef>
                <a:spcPts val="0"/>
              </a:spcBef>
              <a:buClr>
                <a:srgbClr val="752832"/>
              </a:buClr>
              <a:buFont typeface="Wingdings" panose="05000000000000000000" pitchFamily="2" charset="2"/>
              <a:buNone/>
            </a:pPr>
            <a:r>
              <a:rPr lang="en-US" sz="1125" kern="1200" dirty="0">
                <a:solidFill>
                  <a:schemeClr val="tx1">
                    <a:lumMod val="75000"/>
                    <a:lumOff val="25000"/>
                  </a:schemeClr>
                </a:solidFill>
                <a:latin typeface="+mn-lt"/>
                <a:ea typeface="+mn-ea"/>
                <a:cs typeface="Myriad Pro"/>
              </a:rPr>
              <a:t>Enter your location in the Chat window!</a:t>
            </a:r>
          </a:p>
        </p:txBody>
      </p:sp>
      <p:pic>
        <p:nvPicPr>
          <p:cNvPr id="14" name="Picture 13"/>
          <p:cNvPicPr>
            <a:picLocks noChangeAspect="1"/>
          </p:cNvPicPr>
          <p:nvPr userDrawn="1"/>
        </p:nvPicPr>
        <p:blipFill>
          <a:blip r:embed="rId2"/>
          <a:stretch>
            <a:fillRect/>
          </a:stretch>
        </p:blipFill>
        <p:spPr>
          <a:xfrm>
            <a:off x="1" y="636830"/>
            <a:ext cx="6221978" cy="4242465"/>
          </a:xfrm>
          <a:prstGeom prst="rect">
            <a:avLst/>
          </a:prstGeom>
          <a:effectLst>
            <a:outerShdw blurRad="63500" dist="38100" dir="8100000" algn="tr" rotWithShape="0">
              <a:prstClr val="black">
                <a:alpha val="20000"/>
              </a:prstClr>
            </a:outerShdw>
          </a:effectLst>
        </p:spPr>
      </p:pic>
      <p:sp>
        <p:nvSpPr>
          <p:cNvPr id="7" name="Chevron 6"/>
          <p:cNvSpPr/>
          <p:nvPr userDrawn="1"/>
        </p:nvSpPr>
        <p:spPr>
          <a:xfrm>
            <a:off x="2268542" y="260666"/>
            <a:ext cx="112890" cy="337537"/>
          </a:xfrm>
          <a:prstGeom prst="chevron">
            <a:avLst/>
          </a:prstGeom>
          <a:solidFill>
            <a:srgbClr val="9D1C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pic>
        <p:nvPicPr>
          <p:cNvPr id="8" name="Picture 7"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32032784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 y="2057407"/>
            <a:ext cx="6048256" cy="3017623"/>
          </a:xfrm>
          <a:prstGeom prst="rect">
            <a:avLst/>
          </a:prstGeom>
        </p:spPr>
      </p:pic>
      <p:sp>
        <p:nvSpPr>
          <p:cNvPr id="4" name="Title 1"/>
          <p:cNvSpPr txBox="1">
            <a:spLocks/>
          </p:cNvSpPr>
          <p:nvPr userDrawn="1"/>
        </p:nvSpPr>
        <p:spPr>
          <a:xfrm>
            <a:off x="342900" y="163128"/>
            <a:ext cx="5181600" cy="580869"/>
          </a:xfrm>
          <a:prstGeom prst="rect">
            <a:avLst/>
          </a:prstGeom>
        </p:spPr>
        <p:txBody>
          <a:bodyPr vert="horz" lIns="51435" tIns="25718" rIns="51435" bIns="25718"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257150" rtl="0" eaLnBrk="1" latinLnBrk="0" hangingPunct="1">
              <a:lnSpc>
                <a:spcPct val="85000"/>
              </a:lnSpc>
              <a:spcBef>
                <a:spcPct val="0"/>
              </a:spcBef>
              <a:buNone/>
            </a:pPr>
            <a:r>
              <a:rPr lang="en-US" sz="2138" b="0" i="0" kern="1200" cap="small" spc="23" baseline="0" dirty="0">
                <a:gradFill>
                  <a:gsLst>
                    <a:gs pos="0">
                      <a:srgbClr val="004874"/>
                    </a:gs>
                    <a:gs pos="100000">
                      <a:srgbClr val="041F36"/>
                    </a:gs>
                  </a:gsLst>
                  <a:lin ang="5400000" scaled="1"/>
                </a:gradFill>
                <a:latin typeface="Franklin Gothic Medium" panose="020B0603020102020204" pitchFamily="34" charset="0"/>
                <a:ea typeface="+mj-ea"/>
                <a:cs typeface="Myriad Pro Cond"/>
              </a:rPr>
              <a:t>Today’s Objectives</a:t>
            </a:r>
          </a:p>
        </p:txBody>
      </p:sp>
      <p:sp>
        <p:nvSpPr>
          <p:cNvPr id="6" name="Content Placeholder 2"/>
          <p:cNvSpPr>
            <a:spLocks noGrp="1"/>
          </p:cNvSpPr>
          <p:nvPr>
            <p:ph idx="1"/>
          </p:nvPr>
        </p:nvSpPr>
        <p:spPr>
          <a:xfrm>
            <a:off x="342900" y="907114"/>
            <a:ext cx="5181600" cy="3490963"/>
          </a:xfrm>
        </p:spPr>
        <p:txBody>
          <a:bodyPr/>
          <a:lstStyle>
            <a:lvl1pPr marL="192863" indent="-192863">
              <a:spcBef>
                <a:spcPts val="0"/>
              </a:spcBef>
              <a:spcAft>
                <a:spcPts val="338"/>
              </a:spcAft>
              <a:buFont typeface="Wingdings" panose="05000000000000000000" pitchFamily="2" charset="2"/>
              <a:buChar char="ü"/>
              <a:defRPr/>
            </a:lvl1pPr>
            <a:lvl2pPr>
              <a:spcBef>
                <a:spcPts val="0"/>
              </a:spcBef>
              <a:spcAft>
                <a:spcPts val="338"/>
              </a:spcAft>
              <a:defRPr/>
            </a:lvl2pPr>
            <a:lvl3pPr>
              <a:spcBef>
                <a:spcPts val="0"/>
              </a:spcBef>
              <a:spcAft>
                <a:spcPts val="338"/>
              </a:spcAft>
              <a:defRPr/>
            </a:lvl3pPr>
            <a:lvl4pPr>
              <a:spcBef>
                <a:spcPts val="0"/>
              </a:spcBef>
              <a:spcAft>
                <a:spcPts val="338"/>
              </a:spcAft>
              <a:defRPr/>
            </a:lvl4pPr>
            <a:lvl5pPr>
              <a:spcBef>
                <a:spcPts val="0"/>
              </a:spcBef>
              <a:spcAft>
                <a:spcPts val="338"/>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265829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3703407" y="7"/>
            <a:ext cx="2102946" cy="1531493"/>
          </a:xfrm>
          <a:prstGeom prst="rect">
            <a:avLst/>
          </a:prstGeom>
        </p:spPr>
      </p:pic>
      <p:sp>
        <p:nvSpPr>
          <p:cNvPr id="4" name="Title 1"/>
          <p:cNvSpPr txBox="1">
            <a:spLocks/>
          </p:cNvSpPr>
          <p:nvPr userDrawn="1"/>
        </p:nvSpPr>
        <p:spPr>
          <a:xfrm>
            <a:off x="342900" y="163128"/>
            <a:ext cx="5181600" cy="580869"/>
          </a:xfrm>
          <a:prstGeom prst="rect">
            <a:avLst/>
          </a:prstGeom>
        </p:spPr>
        <p:txBody>
          <a:bodyPr vert="horz" lIns="51435" tIns="25718" rIns="51435" bIns="25718"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257150" rtl="0" eaLnBrk="1" latinLnBrk="0" hangingPunct="1">
              <a:lnSpc>
                <a:spcPct val="85000"/>
              </a:lnSpc>
              <a:spcBef>
                <a:spcPct val="0"/>
              </a:spcBef>
              <a:buNone/>
            </a:pPr>
            <a:r>
              <a:rPr lang="en-US" sz="2138" b="0" i="0" kern="1200" cap="small" spc="23" baseline="0" dirty="0">
                <a:gradFill>
                  <a:gsLst>
                    <a:gs pos="0">
                      <a:srgbClr val="004874"/>
                    </a:gs>
                    <a:gs pos="100000">
                      <a:srgbClr val="041F36"/>
                    </a:gs>
                  </a:gsLst>
                  <a:lin ang="5400000" scaled="1"/>
                </a:gradFill>
                <a:latin typeface="Franklin Gothic Medium" panose="020B0603020102020204" pitchFamily="34" charset="0"/>
                <a:ea typeface="+mj-ea"/>
                <a:cs typeface="Myriad Pro Cond"/>
              </a:rPr>
              <a:t>Today’s Agenda</a:t>
            </a:r>
          </a:p>
        </p:txBody>
      </p:sp>
      <p:sp>
        <p:nvSpPr>
          <p:cNvPr id="6" name="Content Placeholder 2"/>
          <p:cNvSpPr>
            <a:spLocks noGrp="1"/>
          </p:cNvSpPr>
          <p:nvPr>
            <p:ph idx="1"/>
          </p:nvPr>
        </p:nvSpPr>
        <p:spPr>
          <a:xfrm>
            <a:off x="342900" y="907114"/>
            <a:ext cx="5181600" cy="3490963"/>
          </a:xfrm>
        </p:spPr>
        <p:txBody>
          <a:bodyPr/>
          <a:lstStyle>
            <a:lvl1pPr marL="192863" indent="-192863">
              <a:spcBef>
                <a:spcPts val="0"/>
              </a:spcBef>
              <a:spcAft>
                <a:spcPts val="338"/>
              </a:spcAft>
              <a:buFont typeface="Wingdings" panose="05000000000000000000" pitchFamily="2" charset="2"/>
              <a:buChar char="Ø"/>
              <a:defRPr/>
            </a:lvl1pPr>
            <a:lvl2pPr>
              <a:spcBef>
                <a:spcPts val="0"/>
              </a:spcBef>
              <a:spcAft>
                <a:spcPts val="338"/>
              </a:spcAft>
              <a:defRPr/>
            </a:lvl2pPr>
            <a:lvl3pPr>
              <a:spcBef>
                <a:spcPts val="0"/>
              </a:spcBef>
              <a:spcAft>
                <a:spcPts val="338"/>
              </a:spcAft>
              <a:defRPr/>
            </a:lvl3pPr>
            <a:lvl4pPr>
              <a:spcBef>
                <a:spcPts val="0"/>
              </a:spcBef>
              <a:spcAft>
                <a:spcPts val="338"/>
              </a:spcAft>
              <a:defRPr/>
            </a:lvl4pPr>
            <a:lvl5pPr>
              <a:spcBef>
                <a:spcPts val="0"/>
              </a:spcBef>
              <a:spcAft>
                <a:spcPts val="338"/>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27587723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Poll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1610" y="1931076"/>
            <a:ext cx="1366860" cy="2047875"/>
          </a:xfrm>
          <a:prstGeom prst="rect">
            <a:avLst/>
          </a:prstGeom>
        </p:spPr>
      </p:pic>
      <p:sp>
        <p:nvSpPr>
          <p:cNvPr id="18" name="Content Placeholder 2"/>
          <p:cNvSpPr>
            <a:spLocks noGrp="1"/>
          </p:cNvSpPr>
          <p:nvPr>
            <p:ph idx="1"/>
          </p:nvPr>
        </p:nvSpPr>
        <p:spPr>
          <a:xfrm>
            <a:off x="342900" y="2212504"/>
            <a:ext cx="5181600" cy="2614376"/>
          </a:xfrm>
        </p:spPr>
        <p:txBody>
          <a:bodyPr/>
          <a:lstStyle>
            <a:lvl1pPr marL="192863" indent="-192863">
              <a:spcBef>
                <a:spcPts val="0"/>
              </a:spcBef>
              <a:spcAft>
                <a:spcPts val="675"/>
              </a:spcAft>
              <a:buFont typeface="Arial" panose="020B0604020202020204" pitchFamily="34" charset="0"/>
              <a:buChar char="•"/>
              <a:defRPr/>
            </a:lvl1pPr>
            <a:lvl2pPr>
              <a:spcBef>
                <a:spcPts val="0"/>
              </a:spcBef>
              <a:spcAft>
                <a:spcPts val="338"/>
              </a:spcAft>
              <a:defRPr/>
            </a:lvl2pPr>
            <a:lvl3pPr>
              <a:spcBef>
                <a:spcPts val="0"/>
              </a:spcBef>
              <a:spcAft>
                <a:spcPts val="338"/>
              </a:spcAft>
              <a:defRPr/>
            </a:lvl3pPr>
            <a:lvl4pPr>
              <a:spcBef>
                <a:spcPts val="0"/>
              </a:spcBef>
              <a:spcAft>
                <a:spcPts val="338"/>
              </a:spcAft>
              <a:defRPr/>
            </a:lvl4pPr>
            <a:lvl5pPr>
              <a:spcBef>
                <a:spcPts val="0"/>
              </a:spcBef>
              <a:spcAft>
                <a:spcPts val="338"/>
              </a:spcAft>
              <a:defRPr/>
            </a:lvl5pPr>
          </a:lstStyle>
          <a:p>
            <a:pPr lvl="0"/>
            <a:r>
              <a:rPr lang="en-US" dirty="0"/>
              <a:t>Click to edit Master text styles</a:t>
            </a:r>
          </a:p>
        </p:txBody>
      </p:sp>
      <p:sp>
        <p:nvSpPr>
          <p:cNvPr id="19" name="Freeform 18"/>
          <p:cNvSpPr/>
          <p:nvPr userDrawn="1"/>
        </p:nvSpPr>
        <p:spPr>
          <a:xfrm>
            <a:off x="66683" y="913566"/>
            <a:ext cx="5610223" cy="1129358"/>
          </a:xfrm>
          <a:custGeom>
            <a:avLst/>
            <a:gdLst>
              <a:gd name="connsiteX0" fmla="*/ 0 w 8376408"/>
              <a:gd name="connsiteY0" fmla="*/ 150581 h 1505810"/>
              <a:gd name="connsiteX1" fmla="*/ 150581 w 8376408"/>
              <a:gd name="connsiteY1" fmla="*/ 0 h 1505810"/>
              <a:gd name="connsiteX2" fmla="*/ 8225827 w 8376408"/>
              <a:gd name="connsiteY2" fmla="*/ 0 h 1505810"/>
              <a:gd name="connsiteX3" fmla="*/ 8376408 w 8376408"/>
              <a:gd name="connsiteY3" fmla="*/ 150581 h 1505810"/>
              <a:gd name="connsiteX4" fmla="*/ 8376408 w 8376408"/>
              <a:gd name="connsiteY4" fmla="*/ 1355229 h 1505810"/>
              <a:gd name="connsiteX5" fmla="*/ 8225827 w 8376408"/>
              <a:gd name="connsiteY5" fmla="*/ 1505810 h 1505810"/>
              <a:gd name="connsiteX6" fmla="*/ 150581 w 8376408"/>
              <a:gd name="connsiteY6" fmla="*/ 1505810 h 1505810"/>
              <a:gd name="connsiteX7" fmla="*/ 0 w 8376408"/>
              <a:gd name="connsiteY7" fmla="*/ 1355229 h 1505810"/>
              <a:gd name="connsiteX8" fmla="*/ 0 w 8376408"/>
              <a:gd name="connsiteY8" fmla="*/ 150581 h 150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6408" h="1505810">
                <a:moveTo>
                  <a:pt x="0" y="150581"/>
                </a:moveTo>
                <a:cubicBezTo>
                  <a:pt x="0" y="67417"/>
                  <a:pt x="67417" y="0"/>
                  <a:pt x="150581" y="0"/>
                </a:cubicBezTo>
                <a:lnTo>
                  <a:pt x="8225827" y="0"/>
                </a:lnTo>
                <a:cubicBezTo>
                  <a:pt x="8308991" y="0"/>
                  <a:pt x="8376408" y="67417"/>
                  <a:pt x="8376408" y="150581"/>
                </a:cubicBezTo>
                <a:lnTo>
                  <a:pt x="8376408" y="1355229"/>
                </a:lnTo>
                <a:cubicBezTo>
                  <a:pt x="8376408" y="1438393"/>
                  <a:pt x="8308991" y="1505810"/>
                  <a:pt x="8225827" y="1505810"/>
                </a:cubicBezTo>
                <a:lnTo>
                  <a:pt x="150581" y="1505810"/>
                </a:lnTo>
                <a:cubicBezTo>
                  <a:pt x="67417" y="1505810"/>
                  <a:pt x="0" y="1438393"/>
                  <a:pt x="0" y="1355229"/>
                </a:cubicBezTo>
                <a:lnTo>
                  <a:pt x="0" y="150581"/>
                </a:lnTo>
                <a:close/>
              </a:path>
            </a:pathLst>
          </a:custGeom>
          <a:noFill/>
          <a:ln w="38100" cap="rnd">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0526" tIns="41954" rIns="50526" bIns="41954" numCol="1" spcCol="1270" anchor="ctr" anchorCtr="0">
            <a:noAutofit/>
          </a:bodyPr>
          <a:lstStyle/>
          <a:p>
            <a:pPr lvl="0" algn="ctr" defTabSz="600015">
              <a:lnSpc>
                <a:spcPct val="90000"/>
              </a:lnSpc>
              <a:spcBef>
                <a:spcPct val="0"/>
              </a:spcBef>
              <a:spcAft>
                <a:spcPct val="35000"/>
              </a:spcAft>
            </a:pPr>
            <a:endParaRPr lang="en-US" sz="1350" kern="1200"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6974089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ries Slide">
    <p:spTree>
      <p:nvGrpSpPr>
        <p:cNvPr id="1" name=""/>
        <p:cNvGrpSpPr/>
        <p:nvPr/>
      </p:nvGrpSpPr>
      <p:grpSpPr>
        <a:xfrm>
          <a:off x="0" y="0"/>
          <a:ext cx="0" cy="0"/>
          <a:chOff x="0" y="0"/>
          <a:chExt cx="0" cy="0"/>
        </a:xfrm>
      </p:grpSpPr>
      <p:sp>
        <p:nvSpPr>
          <p:cNvPr id="2" name="Title 1"/>
          <p:cNvSpPr>
            <a:spLocks noGrp="1"/>
          </p:cNvSpPr>
          <p:nvPr>
            <p:ph type="title"/>
          </p:nvPr>
        </p:nvSpPr>
        <p:spPr>
          <a:xfrm>
            <a:off x="887633" y="163128"/>
            <a:ext cx="5032631" cy="580869"/>
          </a:xfrm>
        </p:spPr>
        <p:txBody>
          <a:bodyPr>
            <a:normAutofit/>
          </a:bodyPr>
          <a:lstStyle>
            <a:lvl1pPr>
              <a:defRPr sz="2138" spc="23" baseline="0">
                <a:gradFill flip="none" rotWithShape="1">
                  <a:gsLst>
                    <a:gs pos="0">
                      <a:srgbClr val="004874"/>
                    </a:gs>
                    <a:gs pos="100000">
                      <a:srgbClr val="041F36"/>
                    </a:gs>
                  </a:gsLst>
                  <a:lin ang="5400000" scaled="1"/>
                  <a:tileRect/>
                </a:gradFill>
              </a:defRPr>
            </a:lvl1pPr>
          </a:lstStyle>
          <a:p>
            <a:r>
              <a:rPr lang="en-US" dirty="0"/>
              <a:t>Click to edit Master title style</a:t>
            </a:r>
          </a:p>
        </p:txBody>
      </p:sp>
      <p:grpSp>
        <p:nvGrpSpPr>
          <p:cNvPr id="10" name="Group 9"/>
          <p:cNvGrpSpPr/>
          <p:nvPr userDrawn="1"/>
        </p:nvGrpSpPr>
        <p:grpSpPr>
          <a:xfrm>
            <a:off x="0" y="743986"/>
            <a:ext cx="6858000" cy="3828014"/>
            <a:chOff x="0" y="991981"/>
            <a:chExt cx="9144000" cy="4951619"/>
          </a:xfrm>
        </p:grpSpPr>
        <p:sp>
          <p:nvSpPr>
            <p:cNvPr id="7" name="Rectangle 6"/>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2" name="Rectangle 11"/>
          <p:cNvSpPr/>
          <p:nvPr userDrawn="1"/>
        </p:nvSpPr>
        <p:spPr>
          <a:xfrm>
            <a:off x="4412096" y="4552504"/>
            <a:ext cx="1828800" cy="590996"/>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3" name="Rectangle 12"/>
          <p:cNvSpPr/>
          <p:nvPr userDrawn="1"/>
        </p:nvSpPr>
        <p:spPr>
          <a:xfrm>
            <a:off x="4855840" y="-1449"/>
            <a:ext cx="1535906" cy="764717"/>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pic>
        <p:nvPicPr>
          <p:cNvPr id="8" name="Picture 7"/>
          <p:cNvPicPr>
            <a:picLocks noChangeAspect="1"/>
          </p:cNvPicPr>
          <p:nvPr userDrawn="1"/>
        </p:nvPicPr>
        <p:blipFill rotWithShape="1">
          <a:blip r:embed="rId2"/>
          <a:srcRect r="66253"/>
          <a:stretch/>
        </p:blipFill>
        <p:spPr>
          <a:xfrm>
            <a:off x="5623799" y="437"/>
            <a:ext cx="1234207" cy="5143075"/>
          </a:xfrm>
          <a:prstGeom prst="rect">
            <a:avLst/>
          </a:prstGeom>
          <a:effectLst/>
        </p:spPr>
      </p:pic>
      <p:sp>
        <p:nvSpPr>
          <p:cNvPr id="3" name="Content Placeholder 2"/>
          <p:cNvSpPr>
            <a:spLocks noGrp="1"/>
          </p:cNvSpPr>
          <p:nvPr userDrawn="1">
            <p:ph idx="1"/>
          </p:nvPr>
        </p:nvSpPr>
        <p:spPr/>
        <p:txBody>
          <a:bodyPr/>
          <a:lstStyle>
            <a:lvl1pPr>
              <a:spcBef>
                <a:spcPts val="0"/>
              </a:spcBef>
              <a:spcAft>
                <a:spcPts val="338"/>
              </a:spcAft>
              <a:defRPr/>
            </a:lvl1pPr>
            <a:lvl2pPr>
              <a:spcBef>
                <a:spcPts val="0"/>
              </a:spcBef>
              <a:spcAft>
                <a:spcPts val="338"/>
              </a:spcAft>
              <a:defRPr/>
            </a:lvl2pPr>
            <a:lvl3pPr>
              <a:spcBef>
                <a:spcPts val="0"/>
              </a:spcBef>
              <a:spcAft>
                <a:spcPts val="338"/>
              </a:spcAft>
              <a:defRPr/>
            </a:lvl3pPr>
            <a:lvl4pPr>
              <a:spcBef>
                <a:spcPts val="0"/>
              </a:spcBef>
              <a:spcAft>
                <a:spcPts val="338"/>
              </a:spcAft>
              <a:defRPr/>
            </a:lvl4pPr>
            <a:lvl5pPr>
              <a:spcBef>
                <a:spcPts val="0"/>
              </a:spcBef>
              <a:spcAft>
                <a:spcPts val="338"/>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0" name="Group 19"/>
          <p:cNvGrpSpPr/>
          <p:nvPr userDrawn="1"/>
        </p:nvGrpSpPr>
        <p:grpSpPr>
          <a:xfrm flipV="1">
            <a:off x="6386512" y="1"/>
            <a:ext cx="471488" cy="1365320"/>
            <a:chOff x="8515350" y="5037573"/>
            <a:chExt cx="628650" cy="1820427"/>
          </a:xfrm>
        </p:grpSpPr>
        <p:sp>
          <p:nvSpPr>
            <p:cNvPr id="21" name="Isosceles Triangle 2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2" name="Isosceles Triangle 2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7" name="TextBox 16"/>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grpSp>
        <p:nvGrpSpPr>
          <p:cNvPr id="5" name="Group 4"/>
          <p:cNvGrpSpPr/>
          <p:nvPr userDrawn="1"/>
        </p:nvGrpSpPr>
        <p:grpSpPr>
          <a:xfrm>
            <a:off x="122916" y="12"/>
            <a:ext cx="764717" cy="898571"/>
            <a:chOff x="163880" y="1"/>
            <a:chExt cx="1019623" cy="1198094"/>
          </a:xfrm>
          <a:effectLst>
            <a:outerShdw blurRad="50800" dist="38100" dir="5400000" sx="101000" sy="101000" algn="t" rotWithShape="0">
              <a:prstClr val="black">
                <a:alpha val="40000"/>
              </a:prstClr>
            </a:outerShdw>
          </a:effectLst>
        </p:grpSpPr>
        <p:sp>
          <p:nvSpPr>
            <p:cNvPr id="4" name="Pentagon 3"/>
            <p:cNvSpPr/>
            <p:nvPr userDrawn="1"/>
          </p:nvSpPr>
          <p:spPr>
            <a:xfrm rot="5400000">
              <a:off x="74645" y="89236"/>
              <a:ext cx="1198094" cy="1019623"/>
            </a:xfrm>
            <a:prstGeom prst="homePlate">
              <a:avLst>
                <a:gd name="adj" fmla="val 24591"/>
              </a:avLst>
            </a:prstGeom>
            <a:gradFill flip="none" rotWithShape="1">
              <a:gsLst>
                <a:gs pos="9000">
                  <a:schemeClr val="bg1">
                    <a:lumMod val="75000"/>
                  </a:schemeClr>
                </a:gs>
                <a:gs pos="26000">
                  <a:schemeClr val="bg1"/>
                </a:gs>
                <a:gs pos="100000">
                  <a:schemeClr val="bg1">
                    <a:lumMod val="85000"/>
                  </a:schemeClr>
                </a:gs>
              </a:gsLst>
              <a:lin ang="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dirty="0"/>
            </a:p>
          </p:txBody>
        </p:sp>
        <p:sp>
          <p:nvSpPr>
            <p:cNvPr id="18" name="Rectangle 17"/>
            <p:cNvSpPr/>
            <p:nvPr userDrawn="1"/>
          </p:nvSpPr>
          <p:spPr>
            <a:xfrm rot="5400000">
              <a:off x="564947" y="-401066"/>
              <a:ext cx="217490" cy="1019623"/>
            </a:xfrm>
            <a:prstGeom prst="rect">
              <a:avLst/>
            </a:prstGeom>
            <a:gradFill flip="none" rotWithShape="1">
              <a:gsLst>
                <a:gs pos="0">
                  <a:srgbClr val="7A232E"/>
                </a:gs>
                <a:gs pos="48000">
                  <a:srgbClr val="9D1C30"/>
                </a:gs>
                <a:gs pos="100000">
                  <a:srgbClr val="B85759">
                    <a:alpha val="0"/>
                  </a:srgbClr>
                </a:gs>
                <a:gs pos="97000">
                  <a:srgbClr val="B85759"/>
                </a:gs>
              </a:gsLst>
              <a:lin ang="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dirty="0"/>
            </a:p>
          </p:txBody>
        </p:sp>
      </p:grpSp>
      <p:sp>
        <p:nvSpPr>
          <p:cNvPr id="19" name="Text Placeholder 3"/>
          <p:cNvSpPr>
            <a:spLocks noGrp="1"/>
          </p:cNvSpPr>
          <p:nvPr userDrawn="1">
            <p:ph type="body" sz="half" idx="2" hasCustomPrompt="1"/>
          </p:nvPr>
        </p:nvSpPr>
        <p:spPr>
          <a:xfrm>
            <a:off x="157803" y="149028"/>
            <a:ext cx="691235" cy="603647"/>
          </a:xfrm>
        </p:spPr>
        <p:txBody>
          <a:bodyPr tIns="64008">
            <a:normAutofit/>
          </a:bodyPr>
          <a:lstStyle>
            <a:lvl1pPr marL="0" indent="0" algn="ctr">
              <a:buNone/>
              <a:defRPr lang="en-US" sz="2250" b="0" i="0" kern="1200" cap="small" spc="23" baseline="0" dirty="0" smtClean="0">
                <a:ln w="15875">
                  <a:gradFill flip="none" rotWithShape="1">
                    <a:gsLst>
                      <a:gs pos="0">
                        <a:srgbClr val="9D1C30">
                          <a:lumMod val="83000"/>
                        </a:srgbClr>
                      </a:gs>
                      <a:gs pos="100000">
                        <a:srgbClr val="7A232E">
                          <a:lumMod val="93000"/>
                        </a:srgbClr>
                      </a:gs>
                    </a:gsLst>
                    <a:lin ang="16200000" scaled="1"/>
                    <a:tileRect/>
                  </a:gradFill>
                </a:ln>
                <a:gradFill flip="none" rotWithShape="1">
                  <a:gsLst>
                    <a:gs pos="0">
                      <a:srgbClr val="9D1C30">
                        <a:lumMod val="0"/>
                        <a:lumOff val="100000"/>
                      </a:srgbClr>
                    </a:gs>
                    <a:gs pos="34000">
                      <a:srgbClr val="9D1C30"/>
                    </a:gs>
                    <a:gs pos="100000">
                      <a:srgbClr val="7A232E">
                        <a:lumMod val="67000"/>
                      </a:srgbClr>
                    </a:gs>
                  </a:gsLst>
                  <a:lin ang="5400000" scaled="1"/>
                  <a:tileRect/>
                </a:gradFill>
                <a:effectLst>
                  <a:innerShdw blurRad="101600" dist="76200" dir="18900000">
                    <a:prstClr val="black">
                      <a:alpha val="50000"/>
                    </a:prstClr>
                  </a:innerShdw>
                </a:effectLst>
                <a:latin typeface="Impact" panose="020B0806030902050204" pitchFamily="34" charset="0"/>
                <a:ea typeface="+mj-ea"/>
                <a:cs typeface="Impact" panose="020B0806030902050204" pitchFamily="34" charset="0"/>
              </a:defRPr>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a:t>
            </a:r>
          </a:p>
        </p:txBody>
      </p:sp>
      <p:pic>
        <p:nvPicPr>
          <p:cNvPr id="23" name="Picture 22"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grpSp>
        <p:nvGrpSpPr>
          <p:cNvPr id="24" name="Group 23"/>
          <p:cNvGrpSpPr/>
          <p:nvPr userDrawn="1"/>
        </p:nvGrpSpPr>
        <p:grpSpPr>
          <a:xfrm rot="10800000" flipH="1" flipV="1">
            <a:off x="6415396" y="3780478"/>
            <a:ext cx="444422" cy="1365320"/>
            <a:chOff x="8515350" y="5037573"/>
            <a:chExt cx="628650" cy="1820427"/>
          </a:xfrm>
        </p:grpSpPr>
        <p:sp>
          <p:nvSpPr>
            <p:cNvPr id="25" name="Isosceles Triangle 24"/>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6" name="Isosceles Triangle 25"/>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36836277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87029" y="3600450"/>
            <a:ext cx="4913709" cy="425054"/>
          </a:xfrm>
        </p:spPr>
        <p:txBody>
          <a:bodyPr anchor="b">
            <a:normAutofit/>
          </a:bodyPr>
          <a:lstStyle>
            <a:lvl1pPr marL="257150" indent="-257150" algn="r">
              <a:buClr>
                <a:srgbClr val="7A232E"/>
              </a:buClr>
              <a:buFont typeface="Wingdings" panose="05000000000000000000" pitchFamily="2" charset="2"/>
              <a:buChar char="Ø"/>
              <a:defRPr sz="1800" b="0" spc="23" baseline="0">
                <a:gradFill>
                  <a:gsLst>
                    <a:gs pos="0">
                      <a:srgbClr val="004874"/>
                    </a:gs>
                    <a:gs pos="100000">
                      <a:srgbClr val="041F36"/>
                    </a:gs>
                  </a:gsLst>
                  <a:lin ang="5400000" scaled="1"/>
                </a:gradFill>
              </a:defRPr>
            </a:lvl1pPr>
          </a:lstStyle>
          <a:p>
            <a:r>
              <a:rPr lang="en-US" dirty="0" err="1"/>
              <a:t>FirstName</a:t>
            </a:r>
            <a:r>
              <a:rPr lang="en-US" dirty="0"/>
              <a:t> </a:t>
            </a:r>
            <a:r>
              <a:rPr lang="en-US" dirty="0" err="1"/>
              <a:t>LastName</a:t>
            </a:r>
            <a:endParaRPr lang="en-US" dirty="0"/>
          </a:p>
        </p:txBody>
      </p:sp>
      <p:sp>
        <p:nvSpPr>
          <p:cNvPr id="4" name="Text Placeholder 3"/>
          <p:cNvSpPr>
            <a:spLocks noGrp="1"/>
          </p:cNvSpPr>
          <p:nvPr>
            <p:ph type="body" sz="half" idx="2"/>
          </p:nvPr>
        </p:nvSpPr>
        <p:spPr>
          <a:xfrm>
            <a:off x="721519" y="807244"/>
            <a:ext cx="5043488" cy="2221706"/>
          </a:xfrm>
        </p:spPr>
        <p:txBody>
          <a:bodyPr anchor="ctr" anchorCtr="0">
            <a:normAutofit/>
          </a:bodyPr>
          <a:lstStyle>
            <a:lvl1pPr marL="0" indent="0">
              <a:buNone/>
              <a:defRPr sz="1575"/>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Click to edit Master text styles</a:t>
            </a:r>
          </a:p>
        </p:txBody>
      </p:sp>
      <p:sp>
        <p:nvSpPr>
          <p:cNvPr id="6" name="Text Placeholder 3"/>
          <p:cNvSpPr>
            <a:spLocks noGrp="1"/>
          </p:cNvSpPr>
          <p:nvPr>
            <p:ph type="body" sz="half" idx="10" hasCustomPrompt="1"/>
          </p:nvPr>
        </p:nvSpPr>
        <p:spPr>
          <a:xfrm>
            <a:off x="871538" y="4048679"/>
            <a:ext cx="5029200" cy="266149"/>
          </a:xfrm>
        </p:spPr>
        <p:txBody>
          <a:bodyPr anchor="ctr" anchorCtr="0">
            <a:noAutofit/>
          </a:bodyPr>
          <a:lstStyle>
            <a:lvl1pPr marL="0" indent="0" algn="r">
              <a:buNone/>
              <a:defRPr sz="1013" i="1" baseline="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Additional info if applicable</a:t>
            </a:r>
          </a:p>
        </p:txBody>
      </p:sp>
      <p:sp>
        <p:nvSpPr>
          <p:cNvPr id="7" name="Title 1"/>
          <p:cNvSpPr txBox="1">
            <a:spLocks/>
          </p:cNvSpPr>
          <p:nvPr userDrawn="1"/>
        </p:nvSpPr>
        <p:spPr>
          <a:xfrm>
            <a:off x="6" y="546837"/>
            <a:ext cx="721519" cy="1422796"/>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6469" dirty="0">
                <a:latin typeface="Times New Roman" panose="02020603050405020304" pitchFamily="18" charset="0"/>
                <a:cs typeface="Times New Roman" panose="02020603050405020304" pitchFamily="18" charset="0"/>
              </a:rPr>
              <a:t>“</a:t>
            </a:r>
          </a:p>
        </p:txBody>
      </p:sp>
      <p:sp>
        <p:nvSpPr>
          <p:cNvPr id="9" name="Title 1"/>
          <p:cNvSpPr txBox="1">
            <a:spLocks/>
          </p:cNvSpPr>
          <p:nvPr userDrawn="1"/>
        </p:nvSpPr>
        <p:spPr>
          <a:xfrm rot="10800000">
            <a:off x="5765011" y="1616868"/>
            <a:ext cx="728663" cy="1422796"/>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6469" dirty="0">
                <a:latin typeface="Times New Roman" panose="02020603050405020304" pitchFamily="18" charset="0"/>
                <a:cs typeface="Times New Roman" panose="02020603050405020304" pitchFamily="18" charset="0"/>
              </a:rPr>
              <a:t>“</a:t>
            </a:r>
          </a:p>
        </p:txBody>
      </p:sp>
      <p:pic>
        <p:nvPicPr>
          <p:cNvPr id="10" name="Picture 9"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40667036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3574281" y="1106254"/>
            <a:ext cx="2852692" cy="2802404"/>
          </a:xfrm>
          <a:prstGeom prst="rect">
            <a:avLst/>
          </a:prstGeom>
        </p:spPr>
      </p:pic>
      <p:sp>
        <p:nvSpPr>
          <p:cNvPr id="5" name="Text Placeholder 4"/>
          <p:cNvSpPr>
            <a:spLocks noGrp="1"/>
          </p:cNvSpPr>
          <p:nvPr>
            <p:ph type="body" sz="quarter" idx="10" hasCustomPrompt="1"/>
          </p:nvPr>
        </p:nvSpPr>
        <p:spPr>
          <a:xfrm>
            <a:off x="100013" y="142875"/>
            <a:ext cx="2657475" cy="4229100"/>
          </a:xfrm>
        </p:spPr>
        <p:txBody>
          <a:bodyPr lIns="0" tIns="0" rIns="0" bIns="0"/>
          <a:lstStyle>
            <a:lvl1pPr marL="0" indent="0">
              <a:spcBef>
                <a:spcPts val="675"/>
              </a:spcBef>
              <a:buNone/>
              <a:defRPr lang="en-US" sz="1575" b="0" i="0" kern="1200" cap="small" spc="23" baseline="0" dirty="0" smtClean="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vl2pPr marL="102860" indent="0">
              <a:spcBef>
                <a:spcPts val="0"/>
              </a:spcBef>
              <a:buNone/>
              <a:defRPr sz="900"/>
            </a:lvl2pPr>
            <a:lvl3pPr marL="0" indent="-102860">
              <a:spcBef>
                <a:spcPts val="169"/>
              </a:spcBef>
              <a:spcAft>
                <a:spcPts val="338"/>
              </a:spcAft>
              <a:buFont typeface="Wingdings" panose="05000000000000000000" pitchFamily="2" charset="2"/>
              <a:buChar char="Ø"/>
              <a:defRPr sz="900">
                <a:solidFill>
                  <a:srgbClr val="275A99"/>
                </a:solidFill>
              </a:defRPr>
            </a:lvl3pPr>
          </a:lstStyle>
          <a:p>
            <a:pPr lvl="0"/>
            <a:r>
              <a:rPr lang="en-US" dirty="0"/>
              <a:t>Name of Resource</a:t>
            </a:r>
          </a:p>
          <a:p>
            <a:pPr lvl="1"/>
            <a:r>
              <a:rPr lang="en-US" dirty="0"/>
              <a:t>Resource Information</a:t>
            </a:r>
          </a:p>
          <a:p>
            <a:pPr lvl="2"/>
            <a:r>
              <a:rPr lang="en-US" dirty="0"/>
              <a:t>Resource Link</a:t>
            </a:r>
          </a:p>
        </p:txBody>
      </p:sp>
      <p:sp>
        <p:nvSpPr>
          <p:cNvPr id="13" name="Text Placeholder 4"/>
          <p:cNvSpPr>
            <a:spLocks noGrp="1"/>
          </p:cNvSpPr>
          <p:nvPr>
            <p:ph type="body" sz="quarter" idx="11" hasCustomPrompt="1"/>
          </p:nvPr>
        </p:nvSpPr>
        <p:spPr>
          <a:xfrm>
            <a:off x="2936081" y="142875"/>
            <a:ext cx="2657475" cy="4229100"/>
          </a:xfrm>
        </p:spPr>
        <p:txBody>
          <a:bodyPr lIns="0" tIns="0" rIns="0" bIns="0"/>
          <a:lstStyle>
            <a:lvl1pPr marL="0" indent="0">
              <a:spcBef>
                <a:spcPts val="675"/>
              </a:spcBef>
              <a:buNone/>
              <a:defRPr lang="en-US" sz="1575" b="0" i="0" kern="1200" cap="small" spc="23" baseline="0" dirty="0" smtClean="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vl2pPr marL="102860" indent="0">
              <a:spcBef>
                <a:spcPts val="0"/>
              </a:spcBef>
              <a:buNone/>
              <a:defRPr sz="900"/>
            </a:lvl2pPr>
            <a:lvl3pPr marL="0" indent="-102860">
              <a:spcBef>
                <a:spcPts val="169"/>
              </a:spcBef>
              <a:spcAft>
                <a:spcPts val="338"/>
              </a:spcAft>
              <a:buFont typeface="Wingdings" panose="05000000000000000000" pitchFamily="2" charset="2"/>
              <a:buChar char="Ø"/>
              <a:defRPr sz="900">
                <a:solidFill>
                  <a:srgbClr val="275A99"/>
                </a:solidFill>
              </a:defRPr>
            </a:lvl3pPr>
          </a:lstStyle>
          <a:p>
            <a:pPr lvl="0"/>
            <a:r>
              <a:rPr lang="en-US" dirty="0"/>
              <a:t>Name of Resource</a:t>
            </a:r>
          </a:p>
          <a:p>
            <a:pPr lvl="1"/>
            <a:r>
              <a:rPr lang="en-US" dirty="0"/>
              <a:t>Resource Information</a:t>
            </a:r>
          </a:p>
          <a:p>
            <a:pPr lvl="2"/>
            <a:r>
              <a:rPr lang="en-US" dirty="0"/>
              <a:t>Resource Link</a:t>
            </a:r>
          </a:p>
        </p:txBody>
      </p:sp>
      <p:sp>
        <p:nvSpPr>
          <p:cNvPr id="7" name="Title 1"/>
          <p:cNvSpPr txBox="1">
            <a:spLocks/>
          </p:cNvSpPr>
          <p:nvPr userDrawn="1"/>
        </p:nvSpPr>
        <p:spPr>
          <a:xfrm rot="17343955">
            <a:off x="4772409" y="3600057"/>
            <a:ext cx="2606014" cy="40005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1969" b="0" i="0" spc="23" baseline="0" dirty="0">
                <a:latin typeface="Impact" panose="020B0806030902050204" pitchFamily="34" charset="0"/>
              </a:rPr>
              <a:t>Resources</a:t>
            </a:r>
          </a:p>
        </p:txBody>
      </p:sp>
      <p:pic>
        <p:nvPicPr>
          <p:cNvPr id="10" name="Picture 9"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3823264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eaker Slide - Sing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7210" y="1406429"/>
            <a:ext cx="3627834" cy="400050"/>
          </a:xfrm>
        </p:spPr>
        <p:txBody>
          <a:bodyPr lIns="0" tIns="0" rIns="0" bIns="0" anchor="t" anchorCtr="0">
            <a:normAutofit/>
          </a:bodyPr>
          <a:lstStyle>
            <a:lvl1pPr algn="l">
              <a:defRPr sz="1800" b="0" spc="23"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2437210" y="1793094"/>
            <a:ext cx="3627834" cy="266105"/>
          </a:xfrm>
        </p:spPr>
        <p:txBody>
          <a:bodyPr lIns="182880">
            <a:normAutofit/>
          </a:bodyPr>
          <a:lstStyle>
            <a:lvl1pPr marL="0" indent="0">
              <a:buNone/>
              <a:defRPr sz="1013"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6" name="Picture Placeholder 6"/>
          <p:cNvSpPr>
            <a:spLocks noGrp="1"/>
          </p:cNvSpPr>
          <p:nvPr>
            <p:ph type="pic" sz="quarter" idx="10" hasCustomPrompt="1"/>
          </p:nvPr>
        </p:nvSpPr>
        <p:spPr>
          <a:xfrm>
            <a:off x="800100" y="1435894"/>
            <a:ext cx="1371600" cy="188595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indent="0" algn="ctr">
              <a:buNone/>
              <a:defRPr sz="1125"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2437213" y="2094907"/>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2437210" y="2178855"/>
            <a:ext cx="3627834" cy="1010843"/>
          </a:xfrm>
        </p:spPr>
        <p:txBody>
          <a:bodyPr lIns="182880">
            <a:normAutofit/>
          </a:bodyPr>
          <a:lstStyle>
            <a:lvl1pPr marL="0" indent="0">
              <a:buNone/>
              <a:defRPr sz="1013"/>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11" name="Title 1"/>
          <p:cNvSpPr txBox="1">
            <a:spLocks/>
          </p:cNvSpPr>
          <p:nvPr userDrawn="1"/>
        </p:nvSpPr>
        <p:spPr>
          <a:xfrm rot="17343955">
            <a:off x="4692256" y="3657165"/>
            <a:ext cx="2726859" cy="40005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1969" b="0" i="0" spc="23" baseline="0" dirty="0">
                <a:latin typeface="Franklin Gothic Medium" panose="020B0603020102020204" pitchFamily="34" charset="0"/>
              </a:rPr>
              <a:t>Today’s Presenter</a:t>
            </a:r>
          </a:p>
        </p:txBody>
      </p:sp>
      <p:pic>
        <p:nvPicPr>
          <p:cNvPr id="9" name="Picture 8"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220865097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4" name="Title 1"/>
          <p:cNvSpPr txBox="1">
            <a:spLocks/>
          </p:cNvSpPr>
          <p:nvPr userDrawn="1"/>
        </p:nvSpPr>
        <p:spPr>
          <a:xfrm>
            <a:off x="1641" y="153595"/>
            <a:ext cx="2364241" cy="580869"/>
          </a:xfrm>
          <a:prstGeom prst="rect">
            <a:avLst/>
          </a:prstGeom>
        </p:spPr>
        <p:txBody>
          <a:bodyPr vert="horz" lIns="51435" tIns="25718" rIns="51435" bIns="25718"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257150" rtl="0" eaLnBrk="1" latinLnBrk="0" hangingPunct="1">
              <a:lnSpc>
                <a:spcPct val="85000"/>
              </a:lnSpc>
              <a:spcBef>
                <a:spcPct val="0"/>
              </a:spcBef>
              <a:buNone/>
            </a:pPr>
            <a:r>
              <a:rPr lang="en-US" sz="2138" b="0" i="0" kern="1200" cap="small" spc="23" baseline="0" dirty="0">
                <a:gradFill>
                  <a:gsLst>
                    <a:gs pos="0">
                      <a:srgbClr val="004874"/>
                    </a:gs>
                    <a:gs pos="100000">
                      <a:srgbClr val="041F36"/>
                    </a:gs>
                  </a:gsLst>
                  <a:lin ang="5400000" scaled="1"/>
                </a:gradFill>
                <a:latin typeface="Franklin Gothic Medium" panose="020B0603020102020204" pitchFamily="34" charset="0"/>
                <a:ea typeface="+mj-ea"/>
                <a:cs typeface="Myriad Pro Cond"/>
              </a:rPr>
              <a:t>Any Questions?</a:t>
            </a:r>
          </a:p>
        </p:txBody>
      </p:sp>
      <p:pic>
        <p:nvPicPr>
          <p:cNvPr id="14" name="Picture 13"/>
          <p:cNvPicPr>
            <a:picLocks noChangeAspect="1"/>
          </p:cNvPicPr>
          <p:nvPr userDrawn="1"/>
        </p:nvPicPr>
        <p:blipFill>
          <a:blip r:embed="rId2"/>
          <a:stretch>
            <a:fillRect/>
          </a:stretch>
        </p:blipFill>
        <p:spPr>
          <a:xfrm>
            <a:off x="-1" y="633028"/>
            <a:ext cx="6858001" cy="4065107"/>
          </a:xfrm>
          <a:prstGeom prst="rect">
            <a:avLst/>
          </a:prstGeom>
        </p:spPr>
      </p:pic>
      <p:pic>
        <p:nvPicPr>
          <p:cNvPr id="8" name="Picture 7"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
        <p:nvSpPr>
          <p:cNvPr id="9" name="TextBox 8"/>
          <p:cNvSpPr txBox="1"/>
          <p:nvPr userDrawn="1"/>
        </p:nvSpPr>
        <p:spPr>
          <a:xfrm>
            <a:off x="2270237" y="287813"/>
            <a:ext cx="3677307" cy="484748"/>
          </a:xfrm>
          <a:prstGeom prst="rect">
            <a:avLst/>
          </a:prstGeom>
          <a:noFill/>
        </p:spPr>
        <p:txBody>
          <a:bodyPr wrap="square" rtlCol="0">
            <a:noAutofit/>
          </a:bodyPr>
          <a:lstStyle/>
          <a:p>
            <a:pPr marL="0" lvl="0" indent="0" algn="ctr" defTabSz="257150" rtl="0" eaLnBrk="1" latinLnBrk="0" hangingPunct="1">
              <a:spcBef>
                <a:spcPts val="0"/>
              </a:spcBef>
              <a:buClr>
                <a:srgbClr val="752832"/>
              </a:buClr>
              <a:buFont typeface="Wingdings" panose="05000000000000000000" pitchFamily="2" charset="2"/>
              <a:buNone/>
            </a:pPr>
            <a:r>
              <a:rPr lang="en-US" sz="1069" kern="1200" dirty="0">
                <a:solidFill>
                  <a:schemeClr val="tx1">
                    <a:lumMod val="75000"/>
                    <a:lumOff val="25000"/>
                  </a:schemeClr>
                </a:solidFill>
                <a:latin typeface="+mn-lt"/>
                <a:ea typeface="+mn-ea"/>
                <a:cs typeface="Myriad Pro"/>
              </a:rPr>
              <a:t>Enter your questions in the Chat window!</a:t>
            </a:r>
          </a:p>
        </p:txBody>
      </p:sp>
      <p:sp>
        <p:nvSpPr>
          <p:cNvPr id="10" name="Chevron 9"/>
          <p:cNvSpPr/>
          <p:nvPr userDrawn="1"/>
        </p:nvSpPr>
        <p:spPr>
          <a:xfrm>
            <a:off x="2297117" y="260666"/>
            <a:ext cx="112890" cy="337537"/>
          </a:xfrm>
          <a:prstGeom prst="chevron">
            <a:avLst/>
          </a:prstGeom>
          <a:solidFill>
            <a:srgbClr val="9D1C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331292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9065" y="1950150"/>
            <a:ext cx="3821493" cy="425054"/>
          </a:xfrm>
        </p:spPr>
        <p:txBody>
          <a:bodyPr anchor="b">
            <a:normAutofit/>
          </a:bodyPr>
          <a:lstStyle>
            <a:lvl1pPr marL="0" indent="0" algn="l">
              <a:buClr>
                <a:srgbClr val="7A232E"/>
              </a:buClr>
              <a:buFont typeface="Wingdings" panose="05000000000000000000" pitchFamily="2" charset="2"/>
              <a:buNone/>
              <a:defRPr sz="2025" b="0" spc="23" baseline="0">
                <a:gradFill>
                  <a:gsLst>
                    <a:gs pos="0">
                      <a:srgbClr val="004874"/>
                    </a:gs>
                    <a:gs pos="100000">
                      <a:srgbClr val="041F36"/>
                    </a:gs>
                  </a:gsLst>
                  <a:lin ang="5400000" scaled="1"/>
                </a:gradFill>
              </a:defRPr>
            </a:lvl1pPr>
          </a:lstStyle>
          <a:p>
            <a:r>
              <a:rPr lang="en-US" dirty="0" err="1"/>
              <a:t>FirstName</a:t>
            </a:r>
            <a:r>
              <a:rPr lang="en-US" dirty="0"/>
              <a:t> </a:t>
            </a:r>
            <a:r>
              <a:rPr lang="en-US" dirty="0" err="1"/>
              <a:t>LastName</a:t>
            </a:r>
            <a:endParaRPr lang="en-US" dirty="0"/>
          </a:p>
        </p:txBody>
      </p:sp>
      <p:sp>
        <p:nvSpPr>
          <p:cNvPr id="6" name="Text Placeholder 3"/>
          <p:cNvSpPr>
            <a:spLocks noGrp="1"/>
          </p:cNvSpPr>
          <p:nvPr>
            <p:ph type="body" sz="half" idx="10" hasCustomPrompt="1"/>
          </p:nvPr>
        </p:nvSpPr>
        <p:spPr>
          <a:xfrm>
            <a:off x="1329065" y="2401959"/>
            <a:ext cx="3821493" cy="266149"/>
          </a:xfrm>
        </p:spPr>
        <p:txBody>
          <a:bodyPr anchor="ctr" anchorCtr="0">
            <a:noAutofit/>
          </a:bodyPr>
          <a:lstStyle>
            <a:lvl1pPr marL="0" indent="0" algn="l">
              <a:buNone/>
              <a:defRPr sz="1350" i="1" baseline="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Position/Title</a:t>
            </a:r>
          </a:p>
        </p:txBody>
      </p:sp>
      <p:sp>
        <p:nvSpPr>
          <p:cNvPr id="10" name="Text Placeholder 3"/>
          <p:cNvSpPr>
            <a:spLocks noGrp="1"/>
          </p:cNvSpPr>
          <p:nvPr>
            <p:ph type="body" sz="half" idx="11" hasCustomPrompt="1"/>
          </p:nvPr>
        </p:nvSpPr>
        <p:spPr>
          <a:xfrm>
            <a:off x="1329065" y="2740418"/>
            <a:ext cx="3821493" cy="266149"/>
          </a:xfrm>
        </p:spPr>
        <p:txBody>
          <a:bodyPr anchor="ctr" anchorCtr="0">
            <a:noAutofit/>
          </a:bodyPr>
          <a:lstStyle>
            <a:lvl1pPr marL="0" indent="0" algn="l">
              <a:buNone/>
              <a:defRPr sz="1125" i="0" baseline="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Organization</a:t>
            </a:r>
          </a:p>
        </p:txBody>
      </p:sp>
      <p:sp>
        <p:nvSpPr>
          <p:cNvPr id="15" name="Text Placeholder 14"/>
          <p:cNvSpPr>
            <a:spLocks noGrp="1"/>
          </p:cNvSpPr>
          <p:nvPr>
            <p:ph type="body" sz="quarter" idx="12"/>
          </p:nvPr>
        </p:nvSpPr>
        <p:spPr>
          <a:xfrm>
            <a:off x="1329064" y="2694841"/>
            <a:ext cx="2880360" cy="20574"/>
          </a:xfrm>
          <a:solidFill>
            <a:srgbClr val="4A7EBB"/>
          </a:solidFill>
        </p:spPr>
        <p:txBody>
          <a:bodyPr>
            <a:noAutofit/>
          </a:bodyPr>
          <a:lstStyle>
            <a:lvl1pPr marL="0" indent="0">
              <a:buNone/>
              <a:defRPr sz="100">
                <a:solidFill>
                  <a:schemeClr val="accent1"/>
                </a:solidFill>
              </a:defRPr>
            </a:lvl1pPr>
          </a:lstStyle>
          <a:p>
            <a:pPr lvl="0"/>
            <a:endParaRPr lang="en-US" dirty="0"/>
          </a:p>
        </p:txBody>
      </p:sp>
      <p:sp>
        <p:nvSpPr>
          <p:cNvPr id="16" name="Text Placeholder 3"/>
          <p:cNvSpPr>
            <a:spLocks noGrp="1"/>
          </p:cNvSpPr>
          <p:nvPr>
            <p:ph type="body" sz="half" idx="13" hasCustomPrompt="1"/>
          </p:nvPr>
        </p:nvSpPr>
        <p:spPr>
          <a:xfrm>
            <a:off x="1329065" y="3196041"/>
            <a:ext cx="3821493" cy="266149"/>
          </a:xfrm>
        </p:spPr>
        <p:txBody>
          <a:bodyPr anchor="ctr" anchorCtr="0">
            <a:noAutofit/>
          </a:bodyPr>
          <a:lstStyle>
            <a:lvl1pPr marL="0" indent="0" algn="l">
              <a:buNone/>
              <a:defRPr sz="1125" i="0" baseline="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Phone or Email</a:t>
            </a:r>
          </a:p>
        </p:txBody>
      </p:sp>
      <p:pic>
        <p:nvPicPr>
          <p:cNvPr id="18" name="Picture 17"/>
          <p:cNvPicPr>
            <a:picLocks noChangeAspect="1"/>
          </p:cNvPicPr>
          <p:nvPr userDrawn="1"/>
        </p:nvPicPr>
        <p:blipFill>
          <a:blip r:embed="rId2"/>
          <a:stretch>
            <a:fillRect/>
          </a:stretch>
        </p:blipFill>
        <p:spPr>
          <a:xfrm>
            <a:off x="128191" y="96711"/>
            <a:ext cx="1636641" cy="1728073"/>
          </a:xfrm>
          <a:prstGeom prst="rect">
            <a:avLst/>
          </a:prstGeom>
        </p:spPr>
      </p:pic>
      <p:sp>
        <p:nvSpPr>
          <p:cNvPr id="19" name="Text Placeholder 3"/>
          <p:cNvSpPr>
            <a:spLocks noGrp="1"/>
          </p:cNvSpPr>
          <p:nvPr>
            <p:ph type="body" sz="half" idx="14" hasCustomPrompt="1"/>
          </p:nvPr>
        </p:nvSpPr>
        <p:spPr>
          <a:xfrm>
            <a:off x="1329065" y="3510509"/>
            <a:ext cx="3821493" cy="266149"/>
          </a:xfrm>
        </p:spPr>
        <p:txBody>
          <a:bodyPr anchor="ctr" anchorCtr="0">
            <a:noAutofit/>
          </a:bodyPr>
          <a:lstStyle>
            <a:lvl1pPr marL="0" indent="0" algn="l">
              <a:buNone/>
              <a:defRPr sz="1125" i="0" baseline="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Phone or Email</a:t>
            </a:r>
          </a:p>
        </p:txBody>
      </p:sp>
      <p:sp>
        <p:nvSpPr>
          <p:cNvPr id="12" name="Title 1"/>
          <p:cNvSpPr txBox="1">
            <a:spLocks/>
          </p:cNvSpPr>
          <p:nvPr userDrawn="1"/>
        </p:nvSpPr>
        <p:spPr>
          <a:xfrm rot="17343955">
            <a:off x="4772409" y="3600057"/>
            <a:ext cx="2606014" cy="40005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1969" b="0" i="0" spc="23" baseline="0" dirty="0">
                <a:latin typeface="Impact" panose="020B0806030902050204" pitchFamily="34" charset="0"/>
              </a:rPr>
              <a:t>Contact</a:t>
            </a:r>
          </a:p>
        </p:txBody>
      </p:sp>
      <p:pic>
        <p:nvPicPr>
          <p:cNvPr id="11" name="Picture 10"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40300992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1826" y="354725"/>
            <a:ext cx="6491452" cy="4800600"/>
          </a:xfrm>
          <a:prstGeom prst="rect">
            <a:avLst/>
          </a:prstGeom>
          <a:effectLst>
            <a:innerShdw blurRad="88900" dist="38100" dir="18900000">
              <a:prstClr val="black">
                <a:alpha val="27000"/>
              </a:prstClr>
            </a:innerShdw>
          </a:effectLst>
        </p:spPr>
      </p:pic>
      <p:pic>
        <p:nvPicPr>
          <p:cNvPr id="4" name="Picture 3"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733874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8027"/>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257150" indent="0" algn="ctr">
              <a:buNone/>
              <a:defRPr>
                <a:solidFill>
                  <a:schemeClr val="tx1">
                    <a:tint val="75000"/>
                  </a:schemeClr>
                </a:solidFill>
              </a:defRPr>
            </a:lvl2pPr>
            <a:lvl3pPr marL="514301" indent="0" algn="ctr">
              <a:buNone/>
              <a:defRPr>
                <a:solidFill>
                  <a:schemeClr val="tx1">
                    <a:tint val="75000"/>
                  </a:schemeClr>
                </a:solidFill>
              </a:defRPr>
            </a:lvl3pPr>
            <a:lvl4pPr marL="771449" indent="0" algn="ctr">
              <a:buNone/>
              <a:defRPr>
                <a:solidFill>
                  <a:schemeClr val="tx1">
                    <a:tint val="75000"/>
                  </a:schemeClr>
                </a:solidFill>
              </a:defRPr>
            </a:lvl4pPr>
            <a:lvl5pPr marL="1028598" indent="0" algn="ctr">
              <a:buNone/>
              <a:defRPr>
                <a:solidFill>
                  <a:schemeClr val="tx1">
                    <a:tint val="75000"/>
                  </a:schemeClr>
                </a:solidFill>
              </a:defRPr>
            </a:lvl5pPr>
            <a:lvl6pPr marL="1285747" indent="0" algn="ctr">
              <a:buNone/>
              <a:defRPr>
                <a:solidFill>
                  <a:schemeClr val="tx1">
                    <a:tint val="75000"/>
                  </a:schemeClr>
                </a:solidFill>
              </a:defRPr>
            </a:lvl6pPr>
            <a:lvl7pPr marL="1542896" indent="0" algn="ctr">
              <a:buNone/>
              <a:defRPr>
                <a:solidFill>
                  <a:schemeClr val="tx1">
                    <a:tint val="75000"/>
                  </a:schemeClr>
                </a:solidFill>
              </a:defRPr>
            </a:lvl7pPr>
            <a:lvl8pPr marL="1800045" indent="0" algn="ctr">
              <a:buNone/>
              <a:defRPr>
                <a:solidFill>
                  <a:schemeClr val="tx1">
                    <a:tint val="75000"/>
                  </a:schemeClr>
                </a:solidFill>
              </a:defRPr>
            </a:lvl8pPr>
            <a:lvl9pPr marL="205719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42900" y="4767411"/>
            <a:ext cx="1600200" cy="273844"/>
          </a:xfrm>
          <a:prstGeom prst="rect">
            <a:avLst/>
          </a:prstGeom>
        </p:spPr>
        <p:txBody>
          <a:bodyPr/>
          <a:lstStyle/>
          <a:p>
            <a:fld id="{CD79B52A-0A15-374A-B1D3-5CC57EB543A7}" type="datetime1">
              <a:rPr lang="en-US" smtClean="0">
                <a:solidFill>
                  <a:prstClr val="black">
                    <a:tint val="75000"/>
                  </a:prstClr>
                </a:solidFill>
              </a:rPr>
              <a:pPr/>
              <a:t>3/29/2017</a:t>
            </a:fld>
            <a:endParaRPr lang="en-US" dirty="0">
              <a:solidFill>
                <a:prstClr val="black">
                  <a:tint val="75000"/>
                </a:prstClr>
              </a:solidFill>
            </a:endParaRPr>
          </a:p>
        </p:txBody>
      </p:sp>
      <p:sp>
        <p:nvSpPr>
          <p:cNvPr id="5" name="Footer Placeholder 4"/>
          <p:cNvSpPr>
            <a:spLocks noGrp="1"/>
          </p:cNvSpPr>
          <p:nvPr>
            <p:ph type="ftr" sz="quarter" idx="11"/>
          </p:nvPr>
        </p:nvSpPr>
        <p:spPr>
          <a:xfrm>
            <a:off x="2343158" y="4767411"/>
            <a:ext cx="2171700" cy="273844"/>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4914902" y="4767411"/>
            <a:ext cx="1600200" cy="273844"/>
          </a:xfrm>
          <a:prstGeom prst="rect">
            <a:avLst/>
          </a:prstGeom>
        </p:spPr>
        <p:txBody>
          <a:bodyPr/>
          <a:lstStyle/>
          <a:p>
            <a:fld id="{05A86AB0-706C-4899-B082-F6FB1A0A513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93844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286428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3410"/>
            <a:fld id="{22AE9100-32AA-46F8-BCE1-4E51AFCB313B}" type="datetimeFigureOut">
              <a:rPr lang="en-US" sz="1050" smtClean="0">
                <a:solidFill>
                  <a:prstClr val="black"/>
                </a:solidFill>
              </a:rPr>
              <a:pPr defTabSz="513410"/>
              <a:t>3/29/2017</a:t>
            </a:fld>
            <a:endParaRPr lang="en-US" sz="1050" dirty="0">
              <a:solidFill>
                <a:prstClr val="black"/>
              </a:solidFill>
            </a:endParaRPr>
          </a:p>
        </p:txBody>
      </p:sp>
      <p:sp>
        <p:nvSpPr>
          <p:cNvPr id="5" name="Footer Placeholder 4"/>
          <p:cNvSpPr>
            <a:spLocks noGrp="1"/>
          </p:cNvSpPr>
          <p:nvPr>
            <p:ph type="ftr" sz="quarter" idx="11"/>
          </p:nvPr>
        </p:nvSpPr>
        <p:spPr/>
        <p:txBody>
          <a:bodyPr/>
          <a:lstStyle/>
          <a:p>
            <a:pPr defTabSz="513410"/>
            <a:endParaRPr lang="en-US" sz="1050" dirty="0">
              <a:solidFill>
                <a:prstClr val="black"/>
              </a:solidFill>
            </a:endParaRPr>
          </a:p>
        </p:txBody>
      </p:sp>
      <p:sp>
        <p:nvSpPr>
          <p:cNvPr id="6" name="Slide Number Placeholder 5"/>
          <p:cNvSpPr>
            <a:spLocks noGrp="1"/>
          </p:cNvSpPr>
          <p:nvPr>
            <p:ph type="sldNum" sz="quarter" idx="12"/>
          </p:nvPr>
        </p:nvSpPr>
        <p:spPr/>
        <p:txBody>
          <a:bodyPr/>
          <a:lstStyle/>
          <a:p>
            <a:pPr defTabSz="513410"/>
            <a:fld id="{133098A8-F3BD-40F9-93FE-D1AD9E4E250A}" type="slidenum">
              <a:rPr lang="en-US" sz="1050" smtClean="0">
                <a:solidFill>
                  <a:prstClr val="black"/>
                </a:solidFill>
              </a:rPr>
              <a:pPr defTabSz="513410"/>
              <a:t>‹#›</a:t>
            </a:fld>
            <a:endParaRPr lang="en-US" sz="1050" dirty="0">
              <a:solidFill>
                <a:prstClr val="black"/>
              </a:solidFill>
            </a:endParaRPr>
          </a:p>
        </p:txBody>
      </p:sp>
    </p:spTree>
    <p:extLst>
      <p:ext uri="{BB962C8B-B14F-4D97-AF65-F5344CB8AC3E}">
        <p14:creationId xmlns:p14="http://schemas.microsoft.com/office/powerpoint/2010/main" val="2607614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5"/>
            <a:ext cx="5915025"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3442099"/>
            <a:ext cx="5915025"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513410"/>
            <a:fld id="{22AE9100-32AA-46F8-BCE1-4E51AFCB313B}" type="datetimeFigureOut">
              <a:rPr lang="en-US" sz="1050" smtClean="0">
                <a:solidFill>
                  <a:prstClr val="black"/>
                </a:solidFill>
              </a:rPr>
              <a:pPr defTabSz="513410"/>
              <a:t>3/29/2017</a:t>
            </a:fld>
            <a:endParaRPr lang="en-US" sz="1050" dirty="0">
              <a:solidFill>
                <a:prstClr val="black"/>
              </a:solidFill>
            </a:endParaRPr>
          </a:p>
        </p:txBody>
      </p:sp>
      <p:sp>
        <p:nvSpPr>
          <p:cNvPr id="5" name="Footer Placeholder 4"/>
          <p:cNvSpPr>
            <a:spLocks noGrp="1"/>
          </p:cNvSpPr>
          <p:nvPr>
            <p:ph type="ftr" sz="quarter" idx="11"/>
          </p:nvPr>
        </p:nvSpPr>
        <p:spPr/>
        <p:txBody>
          <a:bodyPr/>
          <a:lstStyle/>
          <a:p>
            <a:pPr defTabSz="513410"/>
            <a:endParaRPr lang="en-US" sz="1050" dirty="0">
              <a:solidFill>
                <a:prstClr val="black"/>
              </a:solidFill>
            </a:endParaRPr>
          </a:p>
        </p:txBody>
      </p:sp>
      <p:sp>
        <p:nvSpPr>
          <p:cNvPr id="6" name="Slide Number Placeholder 5"/>
          <p:cNvSpPr>
            <a:spLocks noGrp="1"/>
          </p:cNvSpPr>
          <p:nvPr>
            <p:ph type="sldNum" sz="quarter" idx="12"/>
          </p:nvPr>
        </p:nvSpPr>
        <p:spPr/>
        <p:txBody>
          <a:bodyPr/>
          <a:lstStyle/>
          <a:p>
            <a:pPr defTabSz="513410"/>
            <a:fld id="{133098A8-F3BD-40F9-93FE-D1AD9E4E250A}" type="slidenum">
              <a:rPr lang="en-US" sz="1050" smtClean="0">
                <a:solidFill>
                  <a:prstClr val="black"/>
                </a:solidFill>
              </a:rPr>
              <a:pPr defTabSz="513410"/>
              <a:t>‹#›</a:t>
            </a:fld>
            <a:endParaRPr lang="en-US" sz="1050" dirty="0">
              <a:solidFill>
                <a:prstClr val="black"/>
              </a:solidFill>
            </a:endParaRPr>
          </a:p>
        </p:txBody>
      </p:sp>
    </p:spTree>
    <p:extLst>
      <p:ext uri="{BB962C8B-B14F-4D97-AF65-F5344CB8AC3E}">
        <p14:creationId xmlns:p14="http://schemas.microsoft.com/office/powerpoint/2010/main" val="10638900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1369219"/>
            <a:ext cx="291465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369219"/>
            <a:ext cx="291465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513410"/>
            <a:fld id="{22AE9100-32AA-46F8-BCE1-4E51AFCB313B}" type="datetimeFigureOut">
              <a:rPr lang="en-US" sz="1050" smtClean="0">
                <a:solidFill>
                  <a:prstClr val="black"/>
                </a:solidFill>
              </a:rPr>
              <a:pPr defTabSz="513410"/>
              <a:t>3/29/2017</a:t>
            </a:fld>
            <a:endParaRPr lang="en-US" sz="1050" dirty="0">
              <a:solidFill>
                <a:prstClr val="black"/>
              </a:solidFill>
            </a:endParaRPr>
          </a:p>
        </p:txBody>
      </p:sp>
      <p:sp>
        <p:nvSpPr>
          <p:cNvPr id="6" name="Footer Placeholder 5"/>
          <p:cNvSpPr>
            <a:spLocks noGrp="1"/>
          </p:cNvSpPr>
          <p:nvPr>
            <p:ph type="ftr" sz="quarter" idx="11"/>
          </p:nvPr>
        </p:nvSpPr>
        <p:spPr/>
        <p:txBody>
          <a:bodyPr/>
          <a:lstStyle/>
          <a:p>
            <a:pPr defTabSz="513410"/>
            <a:endParaRPr lang="en-US" sz="1050" dirty="0">
              <a:solidFill>
                <a:prstClr val="black"/>
              </a:solidFill>
            </a:endParaRPr>
          </a:p>
        </p:txBody>
      </p:sp>
      <p:sp>
        <p:nvSpPr>
          <p:cNvPr id="7" name="Slide Number Placeholder 6"/>
          <p:cNvSpPr>
            <a:spLocks noGrp="1"/>
          </p:cNvSpPr>
          <p:nvPr>
            <p:ph type="sldNum" sz="quarter" idx="12"/>
          </p:nvPr>
        </p:nvSpPr>
        <p:spPr/>
        <p:txBody>
          <a:bodyPr/>
          <a:lstStyle/>
          <a:p>
            <a:pPr defTabSz="513410"/>
            <a:fld id="{133098A8-F3BD-40F9-93FE-D1AD9E4E250A}" type="slidenum">
              <a:rPr lang="en-US" sz="1050" smtClean="0">
                <a:solidFill>
                  <a:prstClr val="black"/>
                </a:solidFill>
              </a:rPr>
              <a:pPr defTabSz="513410"/>
              <a:t>‹#›</a:t>
            </a:fld>
            <a:endParaRPr lang="en-US" sz="1050" dirty="0">
              <a:solidFill>
                <a:prstClr val="black"/>
              </a:solidFill>
            </a:endParaRPr>
          </a:p>
        </p:txBody>
      </p:sp>
    </p:spTree>
    <p:extLst>
      <p:ext uri="{BB962C8B-B14F-4D97-AF65-F5344CB8AC3E}">
        <p14:creationId xmlns:p14="http://schemas.microsoft.com/office/powerpoint/2010/main" val="23831387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513410"/>
            <a:fld id="{22AE9100-32AA-46F8-BCE1-4E51AFCB313B}" type="datetimeFigureOut">
              <a:rPr lang="en-US" sz="1050" smtClean="0">
                <a:solidFill>
                  <a:prstClr val="black"/>
                </a:solidFill>
              </a:rPr>
              <a:pPr defTabSz="513410"/>
              <a:t>3/29/2017</a:t>
            </a:fld>
            <a:endParaRPr lang="en-US" sz="1050" dirty="0">
              <a:solidFill>
                <a:prstClr val="black"/>
              </a:solidFill>
            </a:endParaRPr>
          </a:p>
        </p:txBody>
      </p:sp>
      <p:sp>
        <p:nvSpPr>
          <p:cNvPr id="8" name="Footer Placeholder 7"/>
          <p:cNvSpPr>
            <a:spLocks noGrp="1"/>
          </p:cNvSpPr>
          <p:nvPr>
            <p:ph type="ftr" sz="quarter" idx="11"/>
          </p:nvPr>
        </p:nvSpPr>
        <p:spPr/>
        <p:txBody>
          <a:bodyPr/>
          <a:lstStyle/>
          <a:p>
            <a:pPr defTabSz="513410"/>
            <a:endParaRPr lang="en-US" sz="1050" dirty="0">
              <a:solidFill>
                <a:prstClr val="black"/>
              </a:solidFill>
            </a:endParaRPr>
          </a:p>
        </p:txBody>
      </p:sp>
      <p:sp>
        <p:nvSpPr>
          <p:cNvPr id="9" name="Slide Number Placeholder 8"/>
          <p:cNvSpPr>
            <a:spLocks noGrp="1"/>
          </p:cNvSpPr>
          <p:nvPr>
            <p:ph type="sldNum" sz="quarter" idx="12"/>
          </p:nvPr>
        </p:nvSpPr>
        <p:spPr/>
        <p:txBody>
          <a:bodyPr/>
          <a:lstStyle/>
          <a:p>
            <a:pPr defTabSz="513410"/>
            <a:fld id="{133098A8-F3BD-40F9-93FE-D1AD9E4E250A}" type="slidenum">
              <a:rPr lang="en-US" sz="1050" smtClean="0">
                <a:solidFill>
                  <a:prstClr val="black"/>
                </a:solidFill>
              </a:rPr>
              <a:pPr defTabSz="513410"/>
              <a:t>‹#›</a:t>
            </a:fld>
            <a:endParaRPr lang="en-US" sz="1050" dirty="0">
              <a:solidFill>
                <a:prstClr val="black"/>
              </a:solidFill>
            </a:endParaRPr>
          </a:p>
        </p:txBody>
      </p:sp>
    </p:spTree>
    <p:extLst>
      <p:ext uri="{BB962C8B-B14F-4D97-AF65-F5344CB8AC3E}">
        <p14:creationId xmlns:p14="http://schemas.microsoft.com/office/powerpoint/2010/main" val="13362667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513410"/>
            <a:fld id="{22AE9100-32AA-46F8-BCE1-4E51AFCB313B}" type="datetimeFigureOut">
              <a:rPr lang="en-US" sz="1050" smtClean="0">
                <a:solidFill>
                  <a:prstClr val="black"/>
                </a:solidFill>
              </a:rPr>
              <a:pPr defTabSz="513410"/>
              <a:t>3/29/2017</a:t>
            </a:fld>
            <a:endParaRPr lang="en-US" sz="1050" dirty="0">
              <a:solidFill>
                <a:prstClr val="black"/>
              </a:solidFill>
            </a:endParaRPr>
          </a:p>
        </p:txBody>
      </p:sp>
      <p:sp>
        <p:nvSpPr>
          <p:cNvPr id="4" name="Footer Placeholder 3"/>
          <p:cNvSpPr>
            <a:spLocks noGrp="1"/>
          </p:cNvSpPr>
          <p:nvPr>
            <p:ph type="ftr" sz="quarter" idx="11"/>
          </p:nvPr>
        </p:nvSpPr>
        <p:spPr/>
        <p:txBody>
          <a:bodyPr/>
          <a:lstStyle/>
          <a:p>
            <a:pPr defTabSz="513410"/>
            <a:endParaRPr lang="en-US" sz="1050" dirty="0">
              <a:solidFill>
                <a:prstClr val="black"/>
              </a:solidFill>
            </a:endParaRPr>
          </a:p>
        </p:txBody>
      </p:sp>
      <p:sp>
        <p:nvSpPr>
          <p:cNvPr id="5" name="Slide Number Placeholder 4"/>
          <p:cNvSpPr>
            <a:spLocks noGrp="1"/>
          </p:cNvSpPr>
          <p:nvPr>
            <p:ph type="sldNum" sz="quarter" idx="12"/>
          </p:nvPr>
        </p:nvSpPr>
        <p:spPr/>
        <p:txBody>
          <a:bodyPr/>
          <a:lstStyle/>
          <a:p>
            <a:pPr defTabSz="513410"/>
            <a:fld id="{133098A8-F3BD-40F9-93FE-D1AD9E4E250A}" type="slidenum">
              <a:rPr lang="en-US" sz="1050" smtClean="0">
                <a:solidFill>
                  <a:prstClr val="black"/>
                </a:solidFill>
              </a:rPr>
              <a:pPr defTabSz="513410"/>
              <a:t>‹#›</a:t>
            </a:fld>
            <a:endParaRPr lang="en-US" sz="1050" dirty="0">
              <a:solidFill>
                <a:prstClr val="black"/>
              </a:solidFill>
            </a:endParaRPr>
          </a:p>
        </p:txBody>
      </p:sp>
    </p:spTree>
    <p:extLst>
      <p:ext uri="{BB962C8B-B14F-4D97-AF65-F5344CB8AC3E}">
        <p14:creationId xmlns:p14="http://schemas.microsoft.com/office/powerpoint/2010/main" val="461803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eaker Slide - Double">
    <p:spTree>
      <p:nvGrpSpPr>
        <p:cNvPr id="1" name=""/>
        <p:cNvGrpSpPr/>
        <p:nvPr/>
      </p:nvGrpSpPr>
      <p:grpSpPr>
        <a:xfrm>
          <a:off x="0" y="0"/>
          <a:ext cx="0" cy="0"/>
          <a:chOff x="0" y="0"/>
          <a:chExt cx="0" cy="0"/>
        </a:xfrm>
      </p:grpSpPr>
      <p:sp>
        <p:nvSpPr>
          <p:cNvPr id="5" name="Text Placeholder 4"/>
          <p:cNvSpPr>
            <a:spLocks noGrp="1"/>
          </p:cNvSpPr>
          <p:nvPr>
            <p:ph type="body" sz="quarter" idx="15" hasCustomPrompt="1"/>
          </p:nvPr>
        </p:nvSpPr>
        <p:spPr>
          <a:xfrm>
            <a:off x="2437211" y="2590756"/>
            <a:ext cx="3465801" cy="342900"/>
          </a:xfrm>
        </p:spPr>
        <p:txBody>
          <a:bodyPr lIns="0" tIns="0" rIns="0" bIns="0" anchor="t" anchorCtr="0">
            <a:normAutofit/>
          </a:bodyPr>
          <a:lstStyle>
            <a:lvl1pPr marL="0" indent="0" algn="l" defTabSz="257150" rtl="0" eaLnBrk="1" latinLnBrk="0" hangingPunct="1">
              <a:lnSpc>
                <a:spcPct val="85000"/>
              </a:lnSpc>
              <a:spcBef>
                <a:spcPct val="0"/>
              </a:spcBef>
              <a:buNone/>
              <a:defRPr lang="en-US" sz="1744" b="0" i="0" kern="1200" cap="small" spc="23" baseline="0" dirty="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lvl="0"/>
            <a:r>
              <a:rPr lang="en-US" dirty="0"/>
              <a:t>Speaker’s Name Goes Here.</a:t>
            </a:r>
          </a:p>
        </p:txBody>
      </p:sp>
      <p:sp>
        <p:nvSpPr>
          <p:cNvPr id="2" name="Title 1"/>
          <p:cNvSpPr>
            <a:spLocks noGrp="1"/>
          </p:cNvSpPr>
          <p:nvPr>
            <p:ph type="title" hasCustomPrompt="1"/>
          </p:nvPr>
        </p:nvSpPr>
        <p:spPr>
          <a:xfrm>
            <a:off x="2437213" y="406304"/>
            <a:ext cx="3465800" cy="342900"/>
          </a:xfrm>
        </p:spPr>
        <p:txBody>
          <a:bodyPr lIns="0" tIns="0" rIns="0" bIns="0" anchor="t" anchorCtr="0">
            <a:normAutofit/>
          </a:bodyPr>
          <a:lstStyle>
            <a:lvl1pPr algn="l">
              <a:defRPr sz="1744" b="0" spc="23"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2437216" y="792960"/>
            <a:ext cx="2977753" cy="266105"/>
          </a:xfrm>
        </p:spPr>
        <p:txBody>
          <a:bodyPr lIns="182880">
            <a:noAutofit/>
          </a:bodyPr>
          <a:lstStyle>
            <a:lvl1pPr marL="0" indent="0">
              <a:buNone/>
              <a:defRPr sz="1069"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6" name="Picture Placeholder 6"/>
          <p:cNvSpPr>
            <a:spLocks noGrp="1"/>
          </p:cNvSpPr>
          <p:nvPr>
            <p:ph type="pic" sz="quarter" idx="10" hasCustomPrompt="1"/>
          </p:nvPr>
        </p:nvSpPr>
        <p:spPr>
          <a:xfrm>
            <a:off x="1021746" y="435769"/>
            <a:ext cx="1149959" cy="1581194"/>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1125" i="1">
                <a:ln>
                  <a:noFill/>
                </a:ln>
              </a:defRPr>
            </a:lvl1pPr>
          </a:lstStyle>
          <a:p>
            <a:r>
              <a:rPr lang="en-US" dirty="0"/>
              <a:t>drop</a:t>
            </a:r>
            <a:br>
              <a:rPr lang="en-US" dirty="0"/>
            </a:br>
            <a:r>
              <a:rPr lang="en-US" dirty="0"/>
              <a:t>picture </a:t>
            </a:r>
            <a:br>
              <a:rPr lang="en-US" dirty="0"/>
            </a:br>
            <a:r>
              <a:rPr lang="en-US" dirty="0"/>
              <a:t>here</a:t>
            </a:r>
          </a:p>
        </p:txBody>
      </p:sp>
      <p:sp>
        <p:nvSpPr>
          <p:cNvPr id="10" name="Text Placeholder 3"/>
          <p:cNvSpPr>
            <a:spLocks noGrp="1"/>
          </p:cNvSpPr>
          <p:nvPr>
            <p:ph type="body" sz="half" idx="11" hasCustomPrompt="1"/>
          </p:nvPr>
        </p:nvSpPr>
        <p:spPr>
          <a:xfrm>
            <a:off x="2437216" y="1178719"/>
            <a:ext cx="2977753" cy="838244"/>
          </a:xfrm>
        </p:spPr>
        <p:txBody>
          <a:bodyPr lIns="182880">
            <a:normAutofit/>
          </a:bodyPr>
          <a:lstStyle>
            <a:lvl1pPr marL="0" indent="0">
              <a:buNone/>
              <a:defRPr sz="1013"/>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11" name="Text Placeholder 3"/>
          <p:cNvSpPr>
            <a:spLocks noGrp="1"/>
          </p:cNvSpPr>
          <p:nvPr>
            <p:ph type="body" sz="half" idx="12" hasCustomPrompt="1"/>
          </p:nvPr>
        </p:nvSpPr>
        <p:spPr>
          <a:xfrm>
            <a:off x="2437216" y="2976531"/>
            <a:ext cx="2977753" cy="266105"/>
          </a:xfrm>
        </p:spPr>
        <p:txBody>
          <a:bodyPr lIns="182880">
            <a:noAutofit/>
          </a:bodyPr>
          <a:lstStyle>
            <a:lvl1pPr marL="0" indent="0">
              <a:buNone/>
              <a:defRPr sz="1069"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12" name="Picture Placeholder 6"/>
          <p:cNvSpPr>
            <a:spLocks noGrp="1"/>
          </p:cNvSpPr>
          <p:nvPr>
            <p:ph type="pic" sz="quarter" idx="13" hasCustomPrompt="1"/>
          </p:nvPr>
        </p:nvSpPr>
        <p:spPr>
          <a:xfrm>
            <a:off x="1021746" y="2619331"/>
            <a:ext cx="1149959" cy="1581194"/>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1125" i="1">
                <a:ln>
                  <a:noFill/>
                </a:ln>
              </a:defRPr>
            </a:lvl1pPr>
          </a:lstStyle>
          <a:p>
            <a:r>
              <a:rPr lang="en-US" dirty="0"/>
              <a:t>drop</a:t>
            </a:r>
            <a:br>
              <a:rPr lang="en-US" dirty="0"/>
            </a:br>
            <a:r>
              <a:rPr lang="en-US" dirty="0"/>
              <a:t>picture </a:t>
            </a:r>
            <a:br>
              <a:rPr lang="en-US" dirty="0"/>
            </a:br>
            <a:r>
              <a:rPr lang="en-US" dirty="0"/>
              <a:t>here</a:t>
            </a:r>
          </a:p>
        </p:txBody>
      </p:sp>
      <p:sp>
        <p:nvSpPr>
          <p:cNvPr id="14" name="Text Placeholder 3"/>
          <p:cNvSpPr>
            <a:spLocks noGrp="1"/>
          </p:cNvSpPr>
          <p:nvPr>
            <p:ph type="body" sz="half" idx="14" hasCustomPrompt="1"/>
          </p:nvPr>
        </p:nvSpPr>
        <p:spPr>
          <a:xfrm>
            <a:off x="2437216" y="3362281"/>
            <a:ext cx="2977753" cy="838244"/>
          </a:xfrm>
        </p:spPr>
        <p:txBody>
          <a:bodyPr lIns="182880">
            <a:normAutofit/>
          </a:bodyPr>
          <a:lstStyle>
            <a:lvl1pPr marL="0" indent="0">
              <a:buNone/>
              <a:defRPr sz="1013"/>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16" name="Title 1"/>
          <p:cNvSpPr txBox="1">
            <a:spLocks/>
          </p:cNvSpPr>
          <p:nvPr userDrawn="1"/>
        </p:nvSpPr>
        <p:spPr>
          <a:xfrm rot="17343955">
            <a:off x="4683371" y="3663490"/>
            <a:ext cx="2740244" cy="40005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1969" b="0" i="0" spc="23" baseline="0" dirty="0">
                <a:latin typeface="Franklin Gothic Medium" panose="020B0603020102020204" pitchFamily="34" charset="0"/>
              </a:rPr>
              <a:t>Today’s Presenters</a:t>
            </a:r>
          </a:p>
        </p:txBody>
      </p:sp>
      <p:pic>
        <p:nvPicPr>
          <p:cNvPr id="15" name="Picture 14"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7291289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3410"/>
            <a:fld id="{22AE9100-32AA-46F8-BCE1-4E51AFCB313B}" type="datetimeFigureOut">
              <a:rPr lang="en-US" sz="1050" smtClean="0">
                <a:solidFill>
                  <a:prstClr val="black"/>
                </a:solidFill>
              </a:rPr>
              <a:pPr defTabSz="513410"/>
              <a:t>3/29/2017</a:t>
            </a:fld>
            <a:endParaRPr lang="en-US" sz="1050" dirty="0">
              <a:solidFill>
                <a:prstClr val="black"/>
              </a:solidFill>
            </a:endParaRPr>
          </a:p>
        </p:txBody>
      </p:sp>
      <p:sp>
        <p:nvSpPr>
          <p:cNvPr id="3" name="Footer Placeholder 2"/>
          <p:cNvSpPr>
            <a:spLocks noGrp="1"/>
          </p:cNvSpPr>
          <p:nvPr>
            <p:ph type="ftr" sz="quarter" idx="11"/>
          </p:nvPr>
        </p:nvSpPr>
        <p:spPr/>
        <p:txBody>
          <a:bodyPr/>
          <a:lstStyle/>
          <a:p>
            <a:pPr defTabSz="513410"/>
            <a:endParaRPr lang="en-US" sz="1050" dirty="0">
              <a:solidFill>
                <a:prstClr val="black"/>
              </a:solidFill>
            </a:endParaRPr>
          </a:p>
        </p:txBody>
      </p:sp>
      <p:sp>
        <p:nvSpPr>
          <p:cNvPr id="4" name="Slide Number Placeholder 3"/>
          <p:cNvSpPr>
            <a:spLocks noGrp="1"/>
          </p:cNvSpPr>
          <p:nvPr>
            <p:ph type="sldNum" sz="quarter" idx="12"/>
          </p:nvPr>
        </p:nvSpPr>
        <p:spPr/>
        <p:txBody>
          <a:bodyPr/>
          <a:lstStyle/>
          <a:p>
            <a:pPr defTabSz="513410"/>
            <a:fld id="{133098A8-F3BD-40F9-93FE-D1AD9E4E250A}" type="slidenum">
              <a:rPr lang="en-US" sz="1050" smtClean="0">
                <a:solidFill>
                  <a:prstClr val="black"/>
                </a:solidFill>
              </a:rPr>
              <a:pPr defTabSz="513410"/>
              <a:t>‹#›</a:t>
            </a:fld>
            <a:endParaRPr lang="en-US" sz="1050" dirty="0">
              <a:solidFill>
                <a:prstClr val="black"/>
              </a:solidFill>
            </a:endParaRPr>
          </a:p>
        </p:txBody>
      </p:sp>
    </p:spTree>
    <p:extLst>
      <p:ext uri="{BB962C8B-B14F-4D97-AF65-F5344CB8AC3E}">
        <p14:creationId xmlns:p14="http://schemas.microsoft.com/office/powerpoint/2010/main" val="38126744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740570"/>
            <a:ext cx="3471863"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513410"/>
            <a:fld id="{22AE9100-32AA-46F8-BCE1-4E51AFCB313B}" type="datetimeFigureOut">
              <a:rPr lang="en-US" sz="1050" smtClean="0">
                <a:solidFill>
                  <a:prstClr val="black"/>
                </a:solidFill>
              </a:rPr>
              <a:pPr defTabSz="513410"/>
              <a:t>3/29/2017</a:t>
            </a:fld>
            <a:endParaRPr lang="en-US" sz="1050" dirty="0">
              <a:solidFill>
                <a:prstClr val="black"/>
              </a:solidFill>
            </a:endParaRPr>
          </a:p>
        </p:txBody>
      </p:sp>
      <p:sp>
        <p:nvSpPr>
          <p:cNvPr id="6" name="Footer Placeholder 5"/>
          <p:cNvSpPr>
            <a:spLocks noGrp="1"/>
          </p:cNvSpPr>
          <p:nvPr>
            <p:ph type="ftr" sz="quarter" idx="11"/>
          </p:nvPr>
        </p:nvSpPr>
        <p:spPr/>
        <p:txBody>
          <a:bodyPr/>
          <a:lstStyle/>
          <a:p>
            <a:pPr defTabSz="513410"/>
            <a:endParaRPr lang="en-US" sz="1050" dirty="0">
              <a:solidFill>
                <a:prstClr val="black"/>
              </a:solidFill>
            </a:endParaRPr>
          </a:p>
        </p:txBody>
      </p:sp>
      <p:sp>
        <p:nvSpPr>
          <p:cNvPr id="7" name="Slide Number Placeholder 6"/>
          <p:cNvSpPr>
            <a:spLocks noGrp="1"/>
          </p:cNvSpPr>
          <p:nvPr>
            <p:ph type="sldNum" sz="quarter" idx="12"/>
          </p:nvPr>
        </p:nvSpPr>
        <p:spPr/>
        <p:txBody>
          <a:bodyPr/>
          <a:lstStyle/>
          <a:p>
            <a:pPr defTabSz="513410"/>
            <a:fld id="{133098A8-F3BD-40F9-93FE-D1AD9E4E250A}" type="slidenum">
              <a:rPr lang="en-US" sz="1050" smtClean="0">
                <a:solidFill>
                  <a:prstClr val="black"/>
                </a:solidFill>
              </a:rPr>
              <a:pPr defTabSz="513410"/>
              <a:t>‹#›</a:t>
            </a:fld>
            <a:endParaRPr lang="en-US" sz="1050" dirty="0">
              <a:solidFill>
                <a:prstClr val="black"/>
              </a:solidFill>
            </a:endParaRPr>
          </a:p>
        </p:txBody>
      </p:sp>
    </p:spTree>
    <p:extLst>
      <p:ext uri="{BB962C8B-B14F-4D97-AF65-F5344CB8AC3E}">
        <p14:creationId xmlns:p14="http://schemas.microsoft.com/office/powerpoint/2010/main" val="11094705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740570"/>
            <a:ext cx="3471863"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513410"/>
            <a:fld id="{22AE9100-32AA-46F8-BCE1-4E51AFCB313B}" type="datetimeFigureOut">
              <a:rPr lang="en-US" sz="1050" smtClean="0">
                <a:solidFill>
                  <a:prstClr val="black"/>
                </a:solidFill>
              </a:rPr>
              <a:pPr defTabSz="513410"/>
              <a:t>3/29/2017</a:t>
            </a:fld>
            <a:endParaRPr lang="en-US" sz="1050" dirty="0">
              <a:solidFill>
                <a:prstClr val="black"/>
              </a:solidFill>
            </a:endParaRPr>
          </a:p>
        </p:txBody>
      </p:sp>
      <p:sp>
        <p:nvSpPr>
          <p:cNvPr id="6" name="Footer Placeholder 5"/>
          <p:cNvSpPr>
            <a:spLocks noGrp="1"/>
          </p:cNvSpPr>
          <p:nvPr>
            <p:ph type="ftr" sz="quarter" idx="11"/>
          </p:nvPr>
        </p:nvSpPr>
        <p:spPr/>
        <p:txBody>
          <a:bodyPr/>
          <a:lstStyle/>
          <a:p>
            <a:pPr defTabSz="513410"/>
            <a:endParaRPr lang="en-US" sz="1050" dirty="0">
              <a:solidFill>
                <a:prstClr val="black"/>
              </a:solidFill>
            </a:endParaRPr>
          </a:p>
        </p:txBody>
      </p:sp>
      <p:sp>
        <p:nvSpPr>
          <p:cNvPr id="7" name="Slide Number Placeholder 6"/>
          <p:cNvSpPr>
            <a:spLocks noGrp="1"/>
          </p:cNvSpPr>
          <p:nvPr>
            <p:ph type="sldNum" sz="quarter" idx="12"/>
          </p:nvPr>
        </p:nvSpPr>
        <p:spPr/>
        <p:txBody>
          <a:bodyPr/>
          <a:lstStyle/>
          <a:p>
            <a:pPr defTabSz="513410"/>
            <a:fld id="{133098A8-F3BD-40F9-93FE-D1AD9E4E250A}" type="slidenum">
              <a:rPr lang="en-US" sz="1050" smtClean="0">
                <a:solidFill>
                  <a:prstClr val="black"/>
                </a:solidFill>
              </a:rPr>
              <a:pPr defTabSz="513410"/>
              <a:t>‹#›</a:t>
            </a:fld>
            <a:endParaRPr lang="en-US" sz="1050" dirty="0">
              <a:solidFill>
                <a:prstClr val="black"/>
              </a:solidFill>
            </a:endParaRPr>
          </a:p>
        </p:txBody>
      </p:sp>
    </p:spTree>
    <p:extLst>
      <p:ext uri="{BB962C8B-B14F-4D97-AF65-F5344CB8AC3E}">
        <p14:creationId xmlns:p14="http://schemas.microsoft.com/office/powerpoint/2010/main" val="13003847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3410"/>
            <a:fld id="{22AE9100-32AA-46F8-BCE1-4E51AFCB313B}" type="datetimeFigureOut">
              <a:rPr lang="en-US" sz="1050" smtClean="0">
                <a:solidFill>
                  <a:prstClr val="black"/>
                </a:solidFill>
              </a:rPr>
              <a:pPr defTabSz="513410"/>
              <a:t>3/29/2017</a:t>
            </a:fld>
            <a:endParaRPr lang="en-US" sz="1050" dirty="0">
              <a:solidFill>
                <a:prstClr val="black"/>
              </a:solidFill>
            </a:endParaRPr>
          </a:p>
        </p:txBody>
      </p:sp>
      <p:sp>
        <p:nvSpPr>
          <p:cNvPr id="5" name="Footer Placeholder 4"/>
          <p:cNvSpPr>
            <a:spLocks noGrp="1"/>
          </p:cNvSpPr>
          <p:nvPr>
            <p:ph type="ftr" sz="quarter" idx="11"/>
          </p:nvPr>
        </p:nvSpPr>
        <p:spPr/>
        <p:txBody>
          <a:bodyPr/>
          <a:lstStyle/>
          <a:p>
            <a:pPr defTabSz="513410"/>
            <a:endParaRPr lang="en-US" sz="1050" dirty="0">
              <a:solidFill>
                <a:prstClr val="black"/>
              </a:solidFill>
            </a:endParaRPr>
          </a:p>
        </p:txBody>
      </p:sp>
      <p:sp>
        <p:nvSpPr>
          <p:cNvPr id="6" name="Slide Number Placeholder 5"/>
          <p:cNvSpPr>
            <a:spLocks noGrp="1"/>
          </p:cNvSpPr>
          <p:nvPr>
            <p:ph type="sldNum" sz="quarter" idx="12"/>
          </p:nvPr>
        </p:nvSpPr>
        <p:spPr/>
        <p:txBody>
          <a:bodyPr/>
          <a:lstStyle/>
          <a:p>
            <a:pPr defTabSz="513410"/>
            <a:fld id="{133098A8-F3BD-40F9-93FE-D1AD9E4E250A}" type="slidenum">
              <a:rPr lang="en-US" sz="1050" smtClean="0">
                <a:solidFill>
                  <a:prstClr val="black"/>
                </a:solidFill>
              </a:rPr>
              <a:pPr defTabSz="513410"/>
              <a:t>‹#›</a:t>
            </a:fld>
            <a:endParaRPr lang="en-US" sz="1050" dirty="0">
              <a:solidFill>
                <a:prstClr val="black"/>
              </a:solidFill>
            </a:endParaRPr>
          </a:p>
        </p:txBody>
      </p:sp>
    </p:spTree>
    <p:extLst>
      <p:ext uri="{BB962C8B-B14F-4D97-AF65-F5344CB8AC3E}">
        <p14:creationId xmlns:p14="http://schemas.microsoft.com/office/powerpoint/2010/main" val="29557912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273844"/>
            <a:ext cx="1478756"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273844"/>
            <a:ext cx="4350544"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3410"/>
            <a:fld id="{22AE9100-32AA-46F8-BCE1-4E51AFCB313B}" type="datetimeFigureOut">
              <a:rPr lang="en-US" sz="1050" smtClean="0">
                <a:solidFill>
                  <a:prstClr val="black"/>
                </a:solidFill>
              </a:rPr>
              <a:pPr defTabSz="513410"/>
              <a:t>3/29/2017</a:t>
            </a:fld>
            <a:endParaRPr lang="en-US" sz="1050" dirty="0">
              <a:solidFill>
                <a:prstClr val="black"/>
              </a:solidFill>
            </a:endParaRPr>
          </a:p>
        </p:txBody>
      </p:sp>
      <p:sp>
        <p:nvSpPr>
          <p:cNvPr id="5" name="Footer Placeholder 4"/>
          <p:cNvSpPr>
            <a:spLocks noGrp="1"/>
          </p:cNvSpPr>
          <p:nvPr>
            <p:ph type="ftr" sz="quarter" idx="11"/>
          </p:nvPr>
        </p:nvSpPr>
        <p:spPr/>
        <p:txBody>
          <a:bodyPr/>
          <a:lstStyle/>
          <a:p>
            <a:pPr defTabSz="513410"/>
            <a:endParaRPr lang="en-US" sz="1050" dirty="0">
              <a:solidFill>
                <a:prstClr val="black"/>
              </a:solidFill>
            </a:endParaRPr>
          </a:p>
        </p:txBody>
      </p:sp>
      <p:sp>
        <p:nvSpPr>
          <p:cNvPr id="6" name="Slide Number Placeholder 5"/>
          <p:cNvSpPr>
            <a:spLocks noGrp="1"/>
          </p:cNvSpPr>
          <p:nvPr>
            <p:ph type="sldNum" sz="quarter" idx="12"/>
          </p:nvPr>
        </p:nvSpPr>
        <p:spPr/>
        <p:txBody>
          <a:bodyPr/>
          <a:lstStyle/>
          <a:p>
            <a:pPr defTabSz="513410"/>
            <a:fld id="{133098A8-F3BD-40F9-93FE-D1AD9E4E250A}" type="slidenum">
              <a:rPr lang="en-US" sz="1050" smtClean="0">
                <a:solidFill>
                  <a:prstClr val="black"/>
                </a:solidFill>
              </a:rPr>
              <a:pPr defTabSz="513410"/>
              <a:t>‹#›</a:t>
            </a:fld>
            <a:endParaRPr lang="en-US" sz="1050" dirty="0">
              <a:solidFill>
                <a:prstClr val="black"/>
              </a:solidFill>
            </a:endParaRPr>
          </a:p>
        </p:txBody>
      </p:sp>
    </p:spTree>
    <p:extLst>
      <p:ext uri="{BB962C8B-B14F-4D97-AF65-F5344CB8AC3E}">
        <p14:creationId xmlns:p14="http://schemas.microsoft.com/office/powerpoint/2010/main" val="23851606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2" name="Picture 11" descr="PPT-Background.png"/>
          <p:cNvPicPr>
            <a:picLocks noChangeAspect="1"/>
          </p:cNvPicPr>
          <p:nvPr userDrawn="1"/>
        </p:nvPicPr>
        <p:blipFill rotWithShape="1">
          <a:blip r:embed="rId2" cstate="print">
            <a:alphaModFix amt="60000"/>
            <a:extLst>
              <a:ext uri="{28A0092B-C50C-407E-A947-70E740481C1C}">
                <a14:useLocalDpi xmlns:a14="http://schemas.microsoft.com/office/drawing/2010/main" val="0"/>
              </a:ext>
            </a:extLst>
          </a:blip>
          <a:srcRect t="-8" b="3"/>
          <a:stretch/>
        </p:blipFill>
        <p:spPr>
          <a:xfrm>
            <a:off x="-144379" y="0"/>
            <a:ext cx="7002379" cy="5143500"/>
          </a:xfrm>
          <a:prstGeom prst="rect">
            <a:avLst/>
          </a:prstGeom>
          <a:solidFill>
            <a:schemeClr val="bg1"/>
          </a:solidFill>
        </p:spPr>
      </p:pic>
      <p:sp>
        <p:nvSpPr>
          <p:cNvPr id="5" name="Rectangle 4"/>
          <p:cNvSpPr/>
          <p:nvPr userDrawn="1"/>
        </p:nvSpPr>
        <p:spPr>
          <a:xfrm>
            <a:off x="-144379" y="4588440"/>
            <a:ext cx="4056512" cy="555071"/>
          </a:xfrm>
          <a:prstGeom prst="rect">
            <a:avLst/>
          </a:prstGeom>
          <a:solidFill>
            <a:srgbClr val="7A232E"/>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13" dirty="0"/>
          </a:p>
        </p:txBody>
      </p:sp>
      <p:sp>
        <p:nvSpPr>
          <p:cNvPr id="2" name="Title 1"/>
          <p:cNvSpPr>
            <a:spLocks noGrp="1"/>
          </p:cNvSpPr>
          <p:nvPr>
            <p:ph type="ctrTitle" hasCustomPrompt="1"/>
          </p:nvPr>
        </p:nvSpPr>
        <p:spPr>
          <a:xfrm>
            <a:off x="356153" y="960044"/>
            <a:ext cx="3752022" cy="1102519"/>
          </a:xfrm>
        </p:spPr>
        <p:txBody>
          <a:bodyPr>
            <a:noAutofit/>
          </a:bodyPr>
          <a:lstStyle>
            <a:lvl1pPr>
              <a:lnSpc>
                <a:spcPct val="80000"/>
              </a:lnSpc>
              <a:defRPr sz="2700" b="0" i="0" cap="small" baseline="0">
                <a:gradFill>
                  <a:gsLst>
                    <a:gs pos="0">
                      <a:srgbClr val="004874"/>
                    </a:gs>
                    <a:gs pos="100000">
                      <a:srgbClr val="041F36"/>
                    </a:gs>
                  </a:gsLst>
                  <a:lin ang="5400000" scaled="1"/>
                </a:gradFill>
                <a:latin typeface="Franklin Gothic Medium" panose="020B0603020102020204" pitchFamily="34" charset="0"/>
                <a:cs typeface="Franklin Gothic Medium" panose="020B06030201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339593" y="2682737"/>
            <a:ext cx="3768587" cy="994755"/>
          </a:xfrm>
        </p:spPr>
        <p:txBody>
          <a:bodyPr>
            <a:normAutofit/>
          </a:bodyPr>
          <a:lstStyle>
            <a:lvl1pPr marL="0" indent="0" algn="l">
              <a:lnSpc>
                <a:spcPct val="100000"/>
              </a:lnSpc>
              <a:buNone/>
              <a:defRPr sz="1575" b="0" i="0" cap="all" baseline="0">
                <a:solidFill>
                  <a:srgbClr val="275A99"/>
                </a:solidFill>
                <a:latin typeface="Arial" panose="020B0604020202020204" pitchFamily="34" charset="0"/>
                <a:cs typeface="Arial" panose="020B0604020202020204" pitchFamily="34" charset="0"/>
              </a:defRPr>
            </a:lvl1pPr>
            <a:lvl2pPr marL="257150" indent="0" algn="ctr">
              <a:buNone/>
              <a:defRPr>
                <a:solidFill>
                  <a:schemeClr val="tx1">
                    <a:tint val="75000"/>
                  </a:schemeClr>
                </a:solidFill>
              </a:defRPr>
            </a:lvl2pPr>
            <a:lvl3pPr marL="514301" indent="0" algn="ctr">
              <a:buNone/>
              <a:defRPr>
                <a:solidFill>
                  <a:schemeClr val="tx1">
                    <a:tint val="75000"/>
                  </a:schemeClr>
                </a:solidFill>
              </a:defRPr>
            </a:lvl3pPr>
            <a:lvl4pPr marL="771449" indent="0" algn="ctr">
              <a:buNone/>
              <a:defRPr>
                <a:solidFill>
                  <a:schemeClr val="tx1">
                    <a:tint val="75000"/>
                  </a:schemeClr>
                </a:solidFill>
              </a:defRPr>
            </a:lvl4pPr>
            <a:lvl5pPr marL="1028598" indent="0" algn="ctr">
              <a:buNone/>
              <a:defRPr>
                <a:solidFill>
                  <a:schemeClr val="tx1">
                    <a:tint val="75000"/>
                  </a:schemeClr>
                </a:solidFill>
              </a:defRPr>
            </a:lvl5pPr>
            <a:lvl6pPr marL="1285747" indent="0" algn="ctr">
              <a:buNone/>
              <a:defRPr>
                <a:solidFill>
                  <a:schemeClr val="tx1">
                    <a:tint val="75000"/>
                  </a:schemeClr>
                </a:solidFill>
              </a:defRPr>
            </a:lvl6pPr>
            <a:lvl7pPr marL="1542896" indent="0" algn="ctr">
              <a:buNone/>
              <a:defRPr>
                <a:solidFill>
                  <a:schemeClr val="tx1">
                    <a:tint val="75000"/>
                  </a:schemeClr>
                </a:solidFill>
              </a:defRPr>
            </a:lvl7pPr>
            <a:lvl8pPr marL="1800045" indent="0" algn="ctr">
              <a:buNone/>
              <a:defRPr>
                <a:solidFill>
                  <a:schemeClr val="tx1">
                    <a:tint val="75000"/>
                  </a:schemeClr>
                </a:solidFill>
              </a:defRPr>
            </a:lvl8pPr>
            <a:lvl9pPr marL="2057195" indent="0" algn="ctr">
              <a:buNone/>
              <a:defRPr>
                <a:solidFill>
                  <a:schemeClr val="tx1">
                    <a:tint val="75000"/>
                  </a:schemeClr>
                </a:solidFill>
              </a:defRPr>
            </a:lvl9pPr>
          </a:lstStyle>
          <a:p>
            <a:r>
              <a:rPr lang="en-US" dirty="0"/>
              <a:t>Click to Edit Master Subtitle Style</a:t>
            </a:r>
          </a:p>
        </p:txBody>
      </p:sp>
      <p:pic>
        <p:nvPicPr>
          <p:cNvPr id="10" name="Picture 9"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59769" y="3785680"/>
            <a:ext cx="1818605" cy="615136"/>
          </a:xfrm>
          <a:prstGeom prst="rect">
            <a:avLst/>
          </a:prstGeom>
        </p:spPr>
      </p:pic>
      <p:grpSp>
        <p:nvGrpSpPr>
          <p:cNvPr id="7" name="Group 6"/>
          <p:cNvGrpSpPr/>
          <p:nvPr userDrawn="1"/>
        </p:nvGrpSpPr>
        <p:grpSpPr>
          <a:xfrm>
            <a:off x="546612" y="4650214"/>
            <a:ext cx="2595359" cy="443120"/>
            <a:chOff x="3197079" y="5516217"/>
            <a:chExt cx="3460479" cy="590826"/>
          </a:xfrm>
        </p:grpSpPr>
        <p:pic>
          <p:nvPicPr>
            <p:cNvPr id="4" name="Picture 3"/>
            <p:cNvPicPr>
              <a:picLocks noChangeAspect="1"/>
            </p:cNvPicPr>
            <p:nvPr userDrawn="1"/>
          </p:nvPicPr>
          <p:blipFill>
            <a:blip r:embed="rId4"/>
            <a:stretch>
              <a:fillRect/>
            </a:stretch>
          </p:blipFill>
          <p:spPr>
            <a:xfrm>
              <a:off x="3197079" y="5516217"/>
              <a:ext cx="590826" cy="590826"/>
            </a:xfrm>
            <a:prstGeom prst="rect">
              <a:avLst/>
            </a:prstGeom>
          </p:spPr>
        </p:pic>
        <p:sp>
          <p:nvSpPr>
            <p:cNvPr id="9" name="TextBox 8"/>
            <p:cNvSpPr txBox="1"/>
            <p:nvPr userDrawn="1"/>
          </p:nvSpPr>
          <p:spPr>
            <a:xfrm>
              <a:off x="3750362" y="5611204"/>
              <a:ext cx="2907196" cy="330689"/>
            </a:xfrm>
            <a:prstGeom prst="rect">
              <a:avLst/>
            </a:prstGeom>
            <a:noFill/>
          </p:spPr>
          <p:txBody>
            <a:bodyPr wrap="square" rtlCol="0">
              <a:spAutoFit/>
            </a:bodyPr>
            <a:lstStyle/>
            <a:p>
              <a:pPr>
                <a:lnSpc>
                  <a:spcPct val="100000"/>
                </a:lnSpc>
                <a:spcBef>
                  <a:spcPts val="0"/>
                </a:spcBef>
                <a:spcAft>
                  <a:spcPts val="0"/>
                </a:spcAft>
              </a:pPr>
              <a:r>
                <a:rPr lang="en-US" sz="506" b="1" i="0" kern="800" cap="all" spc="0" dirty="0">
                  <a:solidFill>
                    <a:schemeClr val="bg1"/>
                  </a:solidFill>
                  <a:latin typeface="Arial" pitchFamily="34" charset="0"/>
                  <a:cs typeface="Arial" pitchFamily="34" charset="0"/>
                </a:rPr>
                <a:t>Employment and Training</a:t>
              </a:r>
              <a:r>
                <a:rPr lang="en-US" sz="506" b="1" i="0" kern="800" cap="all" spc="0" baseline="0" dirty="0">
                  <a:solidFill>
                    <a:schemeClr val="bg1"/>
                  </a:solidFill>
                  <a:latin typeface="Arial" pitchFamily="34" charset="0"/>
                  <a:cs typeface="Arial" pitchFamily="34" charset="0"/>
                </a:rPr>
                <a:t> Administration</a:t>
              </a:r>
            </a:p>
            <a:p>
              <a:pPr>
                <a:lnSpc>
                  <a:spcPct val="100000"/>
                </a:lnSpc>
                <a:spcBef>
                  <a:spcPts val="0"/>
                </a:spcBef>
                <a:spcAft>
                  <a:spcPts val="0"/>
                </a:spcAft>
              </a:pPr>
              <a:r>
                <a:rPr lang="en-US" sz="506" b="0" i="0" kern="800" cap="all" spc="0" baseline="0" dirty="0">
                  <a:solidFill>
                    <a:schemeClr val="bg1"/>
                  </a:solidFill>
                  <a:latin typeface="Arial" pitchFamily="34" charset="0"/>
                  <a:cs typeface="Arial" pitchFamily="34" charset="0"/>
                </a:rPr>
                <a:t>United States Department of Labor</a:t>
              </a:r>
            </a:p>
          </p:txBody>
        </p:sp>
      </p:grpSp>
      <p:pic>
        <p:nvPicPr>
          <p:cNvPr id="8" name="Picture 7"/>
          <p:cNvPicPr>
            <a:picLocks noChangeAspect="1"/>
          </p:cNvPicPr>
          <p:nvPr userDrawn="1"/>
        </p:nvPicPr>
        <p:blipFill rotWithShape="1">
          <a:blip r:embed="rId5"/>
          <a:srcRect r="12034"/>
          <a:stretch/>
        </p:blipFill>
        <p:spPr>
          <a:xfrm>
            <a:off x="3668341" y="437"/>
            <a:ext cx="3217161" cy="5143075"/>
          </a:xfrm>
          <a:prstGeom prst="rect">
            <a:avLst/>
          </a:prstGeom>
        </p:spPr>
      </p:pic>
      <p:sp>
        <p:nvSpPr>
          <p:cNvPr id="17" name="TextBox 16"/>
          <p:cNvSpPr txBox="1"/>
          <p:nvPr userDrawn="1"/>
        </p:nvSpPr>
        <p:spPr>
          <a:xfrm>
            <a:off x="4447768" y="3909305"/>
            <a:ext cx="2150269" cy="248209"/>
          </a:xfrm>
          <a:prstGeom prst="rect">
            <a:avLst/>
          </a:prstGeom>
          <a:noFill/>
        </p:spPr>
        <p:txBody>
          <a:bodyPr wrap="square" lIns="0" rIns="0" rtlCol="0">
            <a:spAutoFit/>
          </a:bodyPr>
          <a:lstStyle/>
          <a:p>
            <a:pPr algn="ctr"/>
            <a:r>
              <a:rPr lang="en-US" sz="1013" i="0" dirty="0">
                <a:solidFill>
                  <a:schemeClr val="tx2">
                    <a:lumMod val="20000"/>
                    <a:lumOff val="80000"/>
                  </a:schemeClr>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rPr>
              <a:t>Presented By:</a:t>
            </a:r>
          </a:p>
        </p:txBody>
      </p:sp>
      <p:sp>
        <p:nvSpPr>
          <p:cNvPr id="19" name="Text Placeholder 3"/>
          <p:cNvSpPr>
            <a:spLocks noGrp="1"/>
          </p:cNvSpPr>
          <p:nvPr userDrawn="1">
            <p:ph type="body" sz="half" idx="12" hasCustomPrompt="1"/>
          </p:nvPr>
        </p:nvSpPr>
        <p:spPr>
          <a:xfrm>
            <a:off x="4240859" y="4298241"/>
            <a:ext cx="2564087" cy="580399"/>
          </a:xfrm>
        </p:spPr>
        <p:txBody>
          <a:bodyPr lIns="0" tIns="0" rIns="0" bIns="0">
            <a:noAutofit/>
          </a:bodyPr>
          <a:lstStyle>
            <a:lvl1pPr marL="0" indent="0" algn="ctr">
              <a:buNone/>
              <a:defRPr sz="1294" b="0" i="0" spc="28" baseline="0">
                <a:ln>
                  <a:solidFill>
                    <a:srgbClr val="004874"/>
                  </a:solidFill>
                </a:ln>
                <a:solidFill>
                  <a:schemeClr val="bg1"/>
                </a:solidFill>
                <a:effectLst>
                  <a:outerShdw blurRad="50800" dist="38100" dir="8100000" algn="tr" rotWithShape="0">
                    <a:prstClr val="black">
                      <a:alpha val="40000"/>
                    </a:prstClr>
                  </a:outerShdw>
                </a:effectLst>
                <a:latin typeface="Impact" panose="020B0806030902050204" pitchFamily="34" charset="0"/>
              </a:defRPr>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Organization Name</a:t>
            </a:r>
          </a:p>
        </p:txBody>
      </p:sp>
    </p:spTree>
    <p:extLst>
      <p:ext uri="{BB962C8B-B14F-4D97-AF65-F5344CB8AC3E}">
        <p14:creationId xmlns:p14="http://schemas.microsoft.com/office/powerpoint/2010/main" val="26639114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6679" indent="0" algn="ctr">
              <a:buNone/>
              <a:defRPr sz="1125"/>
            </a:lvl2pPr>
            <a:lvl3pPr marL="513410" indent="0" algn="ctr">
              <a:buNone/>
              <a:defRPr sz="1050"/>
            </a:lvl3pPr>
            <a:lvl4pPr marL="770110" indent="0" algn="ctr">
              <a:buNone/>
              <a:defRPr sz="900"/>
            </a:lvl4pPr>
            <a:lvl5pPr marL="1026813" indent="0" algn="ctr">
              <a:buNone/>
              <a:defRPr sz="900"/>
            </a:lvl5pPr>
            <a:lvl6pPr marL="1283541" indent="0" algn="ctr">
              <a:buNone/>
              <a:defRPr sz="900"/>
            </a:lvl6pPr>
            <a:lvl7pPr marL="1540217" indent="0" algn="ctr">
              <a:buNone/>
              <a:defRPr sz="900"/>
            </a:lvl7pPr>
            <a:lvl8pPr marL="1796895" indent="0" algn="ctr">
              <a:buNone/>
              <a:defRPr sz="900"/>
            </a:lvl8pPr>
            <a:lvl9pPr marL="2053575" indent="0" algn="ctr">
              <a:buNone/>
              <a:defRPr sz="900"/>
            </a:lvl9pPr>
          </a:lstStyle>
          <a:p>
            <a:r>
              <a:rPr lang="en-US"/>
              <a:t>Click to edit Master subtitle style</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2009665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EE55B7-0F07-4E54-95BA-B19267F50799}" type="datetimeFigureOut">
              <a:rPr lang="en-US" smtClean="0"/>
              <a:pPr/>
              <a:t>3/29/2017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AE67B7-7E1A-42D8-9BCE-EC3E7167AE55}" type="slidenum">
              <a:rPr lang="en-US" smtClean="0"/>
              <a:pPr/>
              <a:t>‹#›</a:t>
            </a:fld>
            <a:endParaRPr lang="en-US" dirty="0"/>
          </a:p>
        </p:txBody>
      </p:sp>
    </p:spTree>
    <p:extLst>
      <p:ext uri="{BB962C8B-B14F-4D97-AF65-F5344CB8AC3E}">
        <p14:creationId xmlns:p14="http://schemas.microsoft.com/office/powerpoint/2010/main" val="40478392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EE55B7-0F07-4E54-95BA-B19267F50799}" type="datetimeFigureOut">
              <a:rPr lang="en-US" smtClean="0"/>
              <a:pPr/>
              <a:t>3/29/2017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AE67B7-7E1A-42D8-9BCE-EC3E7167AE55}" type="slidenum">
              <a:rPr lang="en-US" smtClean="0"/>
              <a:pPr/>
              <a:t>‹#›</a:t>
            </a:fld>
            <a:endParaRPr lang="en-US" dirty="0"/>
          </a:p>
        </p:txBody>
      </p:sp>
    </p:spTree>
    <p:extLst>
      <p:ext uri="{BB962C8B-B14F-4D97-AF65-F5344CB8AC3E}">
        <p14:creationId xmlns:p14="http://schemas.microsoft.com/office/powerpoint/2010/main" val="20678890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5"/>
            <a:ext cx="5915025"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3442099"/>
            <a:ext cx="5915025"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EE55B7-0F07-4E54-95BA-B19267F50799}" type="datetimeFigureOut">
              <a:rPr lang="en-US" smtClean="0"/>
              <a:pPr/>
              <a:t>3/29/2017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AE67B7-7E1A-42D8-9BCE-EC3E7167AE55}" type="slidenum">
              <a:rPr lang="en-US" smtClean="0"/>
              <a:pPr/>
              <a:t>‹#›</a:t>
            </a:fld>
            <a:endParaRPr lang="en-US" dirty="0"/>
          </a:p>
        </p:txBody>
      </p:sp>
    </p:spTree>
    <p:extLst>
      <p:ext uri="{BB962C8B-B14F-4D97-AF65-F5344CB8AC3E}">
        <p14:creationId xmlns:p14="http://schemas.microsoft.com/office/powerpoint/2010/main" val="179342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eaker Slide - quad">
    <p:spTree>
      <p:nvGrpSpPr>
        <p:cNvPr id="1" name=""/>
        <p:cNvGrpSpPr/>
        <p:nvPr/>
      </p:nvGrpSpPr>
      <p:grpSpPr>
        <a:xfrm>
          <a:off x="0" y="0"/>
          <a:ext cx="0" cy="0"/>
          <a:chOff x="0" y="0"/>
          <a:chExt cx="0" cy="0"/>
        </a:xfrm>
      </p:grpSpPr>
      <p:sp>
        <p:nvSpPr>
          <p:cNvPr id="28" name="Rectangle 27"/>
          <p:cNvSpPr/>
          <p:nvPr userDrawn="1"/>
        </p:nvSpPr>
        <p:spPr>
          <a:xfrm>
            <a:off x="3" y="1371839"/>
            <a:ext cx="6179344" cy="1026956"/>
          </a:xfrm>
          <a:prstGeom prst="rect">
            <a:avLst/>
          </a:prstGeom>
          <a:gradFill flip="none" rotWithShape="1">
            <a:gsLst>
              <a:gs pos="0">
                <a:srgbClr val="EEF9FD">
                  <a:lumMod val="99000"/>
                </a:srgbClr>
              </a:gs>
              <a:gs pos="65000">
                <a:srgbClr val="EEF9FD">
                  <a:alpha val="50000"/>
                </a:srgb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9" name="Text Placeholder 8"/>
          <p:cNvSpPr>
            <a:spLocks noGrp="1"/>
          </p:cNvSpPr>
          <p:nvPr>
            <p:ph type="body" sz="quarter" idx="19" hasCustomPrompt="1"/>
          </p:nvPr>
        </p:nvSpPr>
        <p:spPr>
          <a:xfrm>
            <a:off x="2513847" y="1295687"/>
            <a:ext cx="3298138" cy="344450"/>
          </a:xfrm>
        </p:spPr>
        <p:txBody>
          <a:bodyPr lIns="0" tIns="0" rIns="0" bIns="0" anchor="b" anchorCtr="0">
            <a:normAutofit/>
          </a:bodyPr>
          <a:lstStyle>
            <a:lvl1pPr marL="0" indent="0">
              <a:lnSpc>
                <a:spcPct val="85000"/>
              </a:lnSpc>
              <a:spcBef>
                <a:spcPts val="0"/>
              </a:spcBef>
              <a:buNone/>
              <a:defRPr lang="en-US" sz="1575" b="0" i="0" kern="1200" cap="small" spc="23" baseline="0" dirty="0">
                <a:ln w="6350">
                  <a:noFill/>
                </a:ln>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lvl="0"/>
            <a:r>
              <a:rPr lang="en-US" dirty="0"/>
              <a:t>Speaker’s Name Goes Here.</a:t>
            </a:r>
          </a:p>
        </p:txBody>
      </p:sp>
      <p:sp>
        <p:nvSpPr>
          <p:cNvPr id="5" name="Text Placeholder 4"/>
          <p:cNvSpPr>
            <a:spLocks noGrp="1"/>
          </p:cNvSpPr>
          <p:nvPr>
            <p:ph type="body" sz="quarter" idx="15" hasCustomPrompt="1"/>
          </p:nvPr>
        </p:nvSpPr>
        <p:spPr>
          <a:xfrm>
            <a:off x="1646636" y="2474587"/>
            <a:ext cx="3230166" cy="358233"/>
          </a:xfrm>
        </p:spPr>
        <p:txBody>
          <a:bodyPr lIns="0" tIns="0" rIns="0" bIns="0" anchor="b" anchorCtr="0">
            <a:normAutofit/>
          </a:bodyPr>
          <a:lstStyle>
            <a:lvl1pPr marL="0" indent="0">
              <a:lnSpc>
                <a:spcPct val="85000"/>
              </a:lnSpc>
              <a:spcBef>
                <a:spcPts val="0"/>
              </a:spcBef>
              <a:buNone/>
              <a:defRPr lang="en-US" sz="1575" b="0" i="0" kern="1200" cap="small" spc="23" baseline="0" dirty="0">
                <a:ln w="6350">
                  <a:noFill/>
                </a:ln>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marL="0" lvl="0" indent="0" algn="l" defTabSz="257150" rtl="0" eaLnBrk="1" latinLnBrk="0" hangingPunct="1">
              <a:lnSpc>
                <a:spcPct val="85000"/>
              </a:lnSpc>
              <a:spcBef>
                <a:spcPts val="0"/>
              </a:spcBef>
              <a:buClr>
                <a:srgbClr val="752832"/>
              </a:buClr>
              <a:buFont typeface="Wingdings" panose="05000000000000000000" pitchFamily="2" charset="2"/>
              <a:buNone/>
            </a:pPr>
            <a:r>
              <a:rPr lang="en-US" dirty="0"/>
              <a:t>Speaker’s Name Goes Here.</a:t>
            </a:r>
          </a:p>
        </p:txBody>
      </p:sp>
      <p:sp>
        <p:nvSpPr>
          <p:cNvPr id="2" name="Title 1"/>
          <p:cNvSpPr>
            <a:spLocks noGrp="1"/>
          </p:cNvSpPr>
          <p:nvPr>
            <p:ph type="title" hasCustomPrompt="1"/>
          </p:nvPr>
        </p:nvSpPr>
        <p:spPr>
          <a:xfrm>
            <a:off x="1577365" y="141484"/>
            <a:ext cx="3506390" cy="248423"/>
          </a:xfrm>
        </p:spPr>
        <p:txBody>
          <a:bodyPr lIns="0" tIns="0" rIns="0" bIns="0" anchor="b" anchorCtr="0">
            <a:normAutofit/>
          </a:bodyPr>
          <a:lstStyle>
            <a:lvl1pPr algn="l">
              <a:defRPr sz="1575" b="0" spc="23" baseline="0">
                <a:ln w="6350">
                  <a:noFill/>
                </a:ln>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1577369" y="438154"/>
            <a:ext cx="2977753" cy="205740"/>
          </a:xfrm>
        </p:spPr>
        <p:txBody>
          <a:bodyPr lIns="182880" tIns="0">
            <a:noAutofit/>
          </a:bodyPr>
          <a:lstStyle>
            <a:lvl1pPr marL="0" indent="0">
              <a:buNone/>
              <a:defRPr sz="956"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6" name="Picture Placeholder 6"/>
          <p:cNvSpPr>
            <a:spLocks noGrp="1"/>
          </p:cNvSpPr>
          <p:nvPr>
            <p:ph type="pic" sz="quarter" idx="10" hasCustomPrompt="1"/>
          </p:nvPr>
        </p:nvSpPr>
        <p:spPr>
          <a:xfrm>
            <a:off x="419209" y="150646"/>
            <a:ext cx="799994" cy="1115912"/>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1125"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1577365" y="675685"/>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1577369" y="702484"/>
            <a:ext cx="2977753" cy="502873"/>
          </a:xfrm>
        </p:spPr>
        <p:txBody>
          <a:bodyPr lIns="182880">
            <a:normAutofit/>
          </a:bodyPr>
          <a:lstStyle>
            <a:lvl1pPr marL="0" indent="0">
              <a:buNone/>
              <a:defRPr sz="90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11" name="Text Placeholder 3"/>
          <p:cNvSpPr>
            <a:spLocks noGrp="1"/>
          </p:cNvSpPr>
          <p:nvPr>
            <p:ph type="body" sz="half" idx="12" hasCustomPrompt="1"/>
          </p:nvPr>
        </p:nvSpPr>
        <p:spPr>
          <a:xfrm>
            <a:off x="1646643" y="2854279"/>
            <a:ext cx="2977753" cy="205740"/>
          </a:xfrm>
        </p:spPr>
        <p:txBody>
          <a:bodyPr lIns="182880" tIns="0">
            <a:noAutofit/>
          </a:bodyPr>
          <a:lstStyle>
            <a:lvl1pPr marL="0" indent="0">
              <a:buNone/>
              <a:defRPr sz="956"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12" name="Picture Placeholder 6"/>
          <p:cNvSpPr>
            <a:spLocks noGrp="1"/>
          </p:cNvSpPr>
          <p:nvPr>
            <p:ph type="pic" sz="quarter" idx="13" hasCustomPrompt="1"/>
          </p:nvPr>
        </p:nvSpPr>
        <p:spPr>
          <a:xfrm>
            <a:off x="419209" y="2496851"/>
            <a:ext cx="799994" cy="1115912"/>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1125" i="1">
                <a:ln>
                  <a:noFill/>
                </a:ln>
              </a:defRPr>
            </a:lvl1pPr>
          </a:lstStyle>
          <a:p>
            <a:r>
              <a:rPr lang="en-US" dirty="0"/>
              <a:t>drop</a:t>
            </a:r>
            <a:br>
              <a:rPr lang="en-US" dirty="0"/>
            </a:br>
            <a:r>
              <a:rPr lang="en-US" dirty="0"/>
              <a:t>picture </a:t>
            </a:r>
            <a:br>
              <a:rPr lang="en-US" dirty="0"/>
            </a:br>
            <a:r>
              <a:rPr lang="en-US" dirty="0"/>
              <a:t>here</a:t>
            </a:r>
          </a:p>
        </p:txBody>
      </p:sp>
      <p:sp>
        <p:nvSpPr>
          <p:cNvPr id="33" name="Rectangle 32"/>
          <p:cNvSpPr/>
          <p:nvPr userDrawn="1"/>
        </p:nvSpPr>
        <p:spPr>
          <a:xfrm>
            <a:off x="3" y="3678578"/>
            <a:ext cx="6179344" cy="1021537"/>
          </a:xfrm>
          <a:prstGeom prst="rect">
            <a:avLst/>
          </a:prstGeom>
          <a:gradFill flip="none" rotWithShape="1">
            <a:gsLst>
              <a:gs pos="0">
                <a:srgbClr val="EEF9FD">
                  <a:lumMod val="99000"/>
                </a:srgbClr>
              </a:gs>
              <a:gs pos="65000">
                <a:srgbClr val="EEF9FD">
                  <a:alpha val="50000"/>
                </a:srgb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cxnSp>
        <p:nvCxnSpPr>
          <p:cNvPr id="13" name="Straight Connector 12"/>
          <p:cNvCxnSpPr/>
          <p:nvPr userDrawn="1"/>
        </p:nvCxnSpPr>
        <p:spPr>
          <a:xfrm>
            <a:off x="1646638" y="3091810"/>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1646643" y="3118609"/>
            <a:ext cx="2977753" cy="466455"/>
          </a:xfrm>
        </p:spPr>
        <p:txBody>
          <a:bodyPr lIns="182880">
            <a:normAutofit/>
          </a:bodyPr>
          <a:lstStyle>
            <a:lvl1pPr marL="0" indent="0">
              <a:buNone/>
              <a:defRPr sz="90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24" name="Text Placeholder 3"/>
          <p:cNvSpPr>
            <a:spLocks noGrp="1"/>
          </p:cNvSpPr>
          <p:nvPr>
            <p:ph type="body" sz="half" idx="16" hasCustomPrompt="1"/>
          </p:nvPr>
        </p:nvSpPr>
        <p:spPr>
          <a:xfrm>
            <a:off x="2513850" y="1662140"/>
            <a:ext cx="2977753" cy="205740"/>
          </a:xfrm>
        </p:spPr>
        <p:txBody>
          <a:bodyPr lIns="182880" tIns="0">
            <a:noAutofit/>
          </a:bodyPr>
          <a:lstStyle>
            <a:lvl1pPr marL="0" indent="0">
              <a:buNone/>
              <a:defRPr sz="956"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25" name="Picture Placeholder 6"/>
          <p:cNvSpPr>
            <a:spLocks noGrp="1"/>
          </p:cNvSpPr>
          <p:nvPr>
            <p:ph type="pic" sz="quarter" idx="17" hasCustomPrompt="1"/>
          </p:nvPr>
        </p:nvSpPr>
        <p:spPr>
          <a:xfrm>
            <a:off x="1452675" y="1321033"/>
            <a:ext cx="799994" cy="1115912"/>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1125" i="1">
                <a:ln>
                  <a:noFill/>
                </a:ln>
              </a:defRPr>
            </a:lvl1pPr>
          </a:lstStyle>
          <a:p>
            <a:r>
              <a:rPr lang="en-US" dirty="0"/>
              <a:t>drop</a:t>
            </a:r>
            <a:br>
              <a:rPr lang="en-US" dirty="0"/>
            </a:br>
            <a:r>
              <a:rPr lang="en-US" dirty="0"/>
              <a:t>picture </a:t>
            </a:r>
            <a:br>
              <a:rPr lang="en-US" dirty="0"/>
            </a:br>
            <a:r>
              <a:rPr lang="en-US" dirty="0"/>
              <a:t>here</a:t>
            </a:r>
          </a:p>
        </p:txBody>
      </p:sp>
      <p:cxnSp>
        <p:nvCxnSpPr>
          <p:cNvPr id="26" name="Straight Connector 25"/>
          <p:cNvCxnSpPr/>
          <p:nvPr userDrawn="1"/>
        </p:nvCxnSpPr>
        <p:spPr>
          <a:xfrm>
            <a:off x="2513845" y="1899671"/>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7" name="Text Placeholder 3"/>
          <p:cNvSpPr>
            <a:spLocks noGrp="1"/>
          </p:cNvSpPr>
          <p:nvPr>
            <p:ph type="body" sz="half" idx="18" hasCustomPrompt="1"/>
          </p:nvPr>
        </p:nvSpPr>
        <p:spPr>
          <a:xfrm>
            <a:off x="2513850" y="1926460"/>
            <a:ext cx="2977753" cy="435740"/>
          </a:xfrm>
        </p:spPr>
        <p:txBody>
          <a:bodyPr lIns="182880">
            <a:normAutofit/>
          </a:bodyPr>
          <a:lstStyle>
            <a:lvl1pPr marL="0" indent="0">
              <a:buNone/>
              <a:defRPr sz="90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23" name="Title 1"/>
          <p:cNvSpPr txBox="1">
            <a:spLocks/>
          </p:cNvSpPr>
          <p:nvPr userDrawn="1"/>
        </p:nvSpPr>
        <p:spPr>
          <a:xfrm rot="17343955">
            <a:off x="4669267" y="3673539"/>
            <a:ext cx="2761508" cy="40005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1969" b="0" i="0" spc="23" baseline="0" dirty="0">
                <a:latin typeface="Franklin Gothic Medium" panose="020B0603020102020204" pitchFamily="34" charset="0"/>
              </a:rPr>
              <a:t>Today’s Presenters</a:t>
            </a:r>
          </a:p>
        </p:txBody>
      </p:sp>
      <p:pic>
        <p:nvPicPr>
          <p:cNvPr id="29" name="Picture 28"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688169"/>
            <a:ext cx="1352951" cy="457630"/>
          </a:xfrm>
          <a:prstGeom prst="rect">
            <a:avLst/>
          </a:prstGeom>
        </p:spPr>
      </p:pic>
      <p:sp>
        <p:nvSpPr>
          <p:cNvPr id="35" name="Text Placeholder 8"/>
          <p:cNvSpPr>
            <a:spLocks noGrp="1"/>
          </p:cNvSpPr>
          <p:nvPr>
            <p:ph type="body" sz="quarter" idx="20" hasCustomPrompt="1"/>
          </p:nvPr>
        </p:nvSpPr>
        <p:spPr>
          <a:xfrm>
            <a:off x="2513847" y="3649929"/>
            <a:ext cx="3298138" cy="344450"/>
          </a:xfrm>
        </p:spPr>
        <p:txBody>
          <a:bodyPr lIns="0" tIns="0" rIns="0" bIns="0" anchor="b" anchorCtr="0">
            <a:normAutofit/>
          </a:bodyPr>
          <a:lstStyle>
            <a:lvl1pPr marL="0" indent="0">
              <a:lnSpc>
                <a:spcPct val="85000"/>
              </a:lnSpc>
              <a:spcBef>
                <a:spcPts val="0"/>
              </a:spcBef>
              <a:buNone/>
              <a:defRPr lang="en-US" sz="1575" b="0" i="0" kern="1200" cap="small" spc="23" baseline="0" dirty="0">
                <a:ln w="6350">
                  <a:noFill/>
                </a:ln>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lvl="0"/>
            <a:r>
              <a:rPr lang="en-US" dirty="0"/>
              <a:t>Speaker’s Name Goes Here.</a:t>
            </a:r>
          </a:p>
        </p:txBody>
      </p:sp>
      <p:sp>
        <p:nvSpPr>
          <p:cNvPr id="36" name="Text Placeholder 3"/>
          <p:cNvSpPr>
            <a:spLocks noGrp="1"/>
          </p:cNvSpPr>
          <p:nvPr>
            <p:ph type="body" sz="half" idx="21" hasCustomPrompt="1"/>
          </p:nvPr>
        </p:nvSpPr>
        <p:spPr>
          <a:xfrm>
            <a:off x="2513850" y="4016383"/>
            <a:ext cx="2977753" cy="205740"/>
          </a:xfrm>
        </p:spPr>
        <p:txBody>
          <a:bodyPr lIns="182880" tIns="0">
            <a:noAutofit/>
          </a:bodyPr>
          <a:lstStyle>
            <a:lvl1pPr marL="0" indent="0">
              <a:buNone/>
              <a:defRPr sz="956"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37" name="Picture Placeholder 6"/>
          <p:cNvSpPr>
            <a:spLocks noGrp="1"/>
          </p:cNvSpPr>
          <p:nvPr>
            <p:ph type="pic" sz="quarter" idx="22" hasCustomPrompt="1"/>
          </p:nvPr>
        </p:nvSpPr>
        <p:spPr>
          <a:xfrm>
            <a:off x="1452675" y="3646958"/>
            <a:ext cx="799994" cy="1115912"/>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1125" i="1">
                <a:ln>
                  <a:noFill/>
                </a:ln>
              </a:defRPr>
            </a:lvl1pPr>
          </a:lstStyle>
          <a:p>
            <a:r>
              <a:rPr lang="en-US" dirty="0"/>
              <a:t>drop</a:t>
            </a:r>
            <a:br>
              <a:rPr lang="en-US" dirty="0"/>
            </a:br>
            <a:r>
              <a:rPr lang="en-US" dirty="0"/>
              <a:t>picture </a:t>
            </a:r>
            <a:br>
              <a:rPr lang="en-US" dirty="0"/>
            </a:br>
            <a:r>
              <a:rPr lang="en-US" dirty="0"/>
              <a:t>here</a:t>
            </a:r>
          </a:p>
        </p:txBody>
      </p:sp>
      <p:cxnSp>
        <p:nvCxnSpPr>
          <p:cNvPr id="38" name="Straight Connector 37"/>
          <p:cNvCxnSpPr/>
          <p:nvPr userDrawn="1"/>
        </p:nvCxnSpPr>
        <p:spPr>
          <a:xfrm>
            <a:off x="2513845" y="4253914"/>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9" name="Text Placeholder 3"/>
          <p:cNvSpPr>
            <a:spLocks noGrp="1"/>
          </p:cNvSpPr>
          <p:nvPr>
            <p:ph type="body" sz="half" idx="23" hasCustomPrompt="1"/>
          </p:nvPr>
        </p:nvSpPr>
        <p:spPr>
          <a:xfrm>
            <a:off x="2513850" y="4280703"/>
            <a:ext cx="2977753" cy="435740"/>
          </a:xfrm>
        </p:spPr>
        <p:txBody>
          <a:bodyPr lIns="182880">
            <a:normAutofit/>
          </a:bodyPr>
          <a:lstStyle>
            <a:lvl1pPr marL="0" indent="0">
              <a:buNone/>
              <a:defRPr sz="90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Tree>
    <p:extLst>
      <p:ext uri="{BB962C8B-B14F-4D97-AF65-F5344CB8AC3E}">
        <p14:creationId xmlns:p14="http://schemas.microsoft.com/office/powerpoint/2010/main" val="33559732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1369219"/>
            <a:ext cx="291465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369219"/>
            <a:ext cx="291465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EE55B7-0F07-4E54-95BA-B19267F50799}" type="datetimeFigureOut">
              <a:rPr lang="en-US" smtClean="0"/>
              <a:pPr/>
              <a:t>3/29/2017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AE67B7-7E1A-42D8-9BCE-EC3E7167AE55}" type="slidenum">
              <a:rPr lang="en-US" smtClean="0"/>
              <a:pPr/>
              <a:t>‹#›</a:t>
            </a:fld>
            <a:endParaRPr lang="en-US" dirty="0"/>
          </a:p>
        </p:txBody>
      </p:sp>
    </p:spTree>
    <p:extLst>
      <p:ext uri="{BB962C8B-B14F-4D97-AF65-F5344CB8AC3E}">
        <p14:creationId xmlns:p14="http://schemas.microsoft.com/office/powerpoint/2010/main" val="16926803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EE55B7-0F07-4E54-95BA-B19267F50799}" type="datetimeFigureOut">
              <a:rPr lang="en-US" smtClean="0"/>
              <a:pPr/>
              <a:t>3/29/2017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4AE67B7-7E1A-42D8-9BCE-EC3E7167AE55}" type="slidenum">
              <a:rPr lang="en-US" smtClean="0"/>
              <a:pPr/>
              <a:t>‹#›</a:t>
            </a:fld>
            <a:endParaRPr lang="en-US" dirty="0"/>
          </a:p>
        </p:txBody>
      </p:sp>
    </p:spTree>
    <p:extLst>
      <p:ext uri="{BB962C8B-B14F-4D97-AF65-F5344CB8AC3E}">
        <p14:creationId xmlns:p14="http://schemas.microsoft.com/office/powerpoint/2010/main" val="9478103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EE55B7-0F07-4E54-95BA-B19267F50799}" type="datetimeFigureOut">
              <a:rPr lang="en-US" smtClean="0"/>
              <a:pPr/>
              <a:t>3/29/2017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4AE67B7-7E1A-42D8-9BCE-EC3E7167AE55}" type="slidenum">
              <a:rPr lang="en-US" smtClean="0"/>
              <a:pPr/>
              <a:t>‹#›</a:t>
            </a:fld>
            <a:endParaRPr lang="en-US" dirty="0"/>
          </a:p>
        </p:txBody>
      </p:sp>
    </p:spTree>
    <p:extLst>
      <p:ext uri="{BB962C8B-B14F-4D97-AF65-F5344CB8AC3E}">
        <p14:creationId xmlns:p14="http://schemas.microsoft.com/office/powerpoint/2010/main" val="395246659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EE55B7-0F07-4E54-95BA-B19267F50799}" type="datetimeFigureOut">
              <a:rPr lang="en-US" smtClean="0"/>
              <a:pPr/>
              <a:t>3/29/2017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4AE67B7-7E1A-42D8-9BCE-EC3E7167AE55}" type="slidenum">
              <a:rPr lang="en-US" smtClean="0"/>
              <a:pPr/>
              <a:t>‹#›</a:t>
            </a:fld>
            <a:endParaRPr lang="en-US" dirty="0"/>
          </a:p>
        </p:txBody>
      </p:sp>
    </p:spTree>
    <p:extLst>
      <p:ext uri="{BB962C8B-B14F-4D97-AF65-F5344CB8AC3E}">
        <p14:creationId xmlns:p14="http://schemas.microsoft.com/office/powerpoint/2010/main" val="10068811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740570"/>
            <a:ext cx="3471863"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AEE55B7-0F07-4E54-95BA-B19267F50799}" type="datetimeFigureOut">
              <a:rPr lang="en-US" smtClean="0"/>
              <a:pPr/>
              <a:t>3/29/2017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AE67B7-7E1A-42D8-9BCE-EC3E7167AE55}" type="slidenum">
              <a:rPr lang="en-US" smtClean="0"/>
              <a:pPr/>
              <a:t>‹#›</a:t>
            </a:fld>
            <a:endParaRPr lang="en-US" dirty="0"/>
          </a:p>
        </p:txBody>
      </p:sp>
    </p:spTree>
    <p:extLst>
      <p:ext uri="{BB962C8B-B14F-4D97-AF65-F5344CB8AC3E}">
        <p14:creationId xmlns:p14="http://schemas.microsoft.com/office/powerpoint/2010/main" val="317999282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740570"/>
            <a:ext cx="3471863"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AEE55B7-0F07-4E54-95BA-B19267F50799}" type="datetimeFigureOut">
              <a:rPr lang="en-US" smtClean="0"/>
              <a:pPr/>
              <a:t>3/29/2017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AE67B7-7E1A-42D8-9BCE-EC3E7167AE55}" type="slidenum">
              <a:rPr lang="en-US" smtClean="0"/>
              <a:pPr/>
              <a:t>‹#›</a:t>
            </a:fld>
            <a:endParaRPr lang="en-US" dirty="0"/>
          </a:p>
        </p:txBody>
      </p:sp>
    </p:spTree>
    <p:extLst>
      <p:ext uri="{BB962C8B-B14F-4D97-AF65-F5344CB8AC3E}">
        <p14:creationId xmlns:p14="http://schemas.microsoft.com/office/powerpoint/2010/main" val="261645845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EE55B7-0F07-4E54-95BA-B19267F50799}" type="datetimeFigureOut">
              <a:rPr lang="en-US" smtClean="0"/>
              <a:pPr/>
              <a:t>3/29/2017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AE67B7-7E1A-42D8-9BCE-EC3E7167AE55}" type="slidenum">
              <a:rPr lang="en-US" smtClean="0"/>
              <a:pPr/>
              <a:t>‹#›</a:t>
            </a:fld>
            <a:endParaRPr lang="en-US" dirty="0"/>
          </a:p>
        </p:txBody>
      </p:sp>
    </p:spTree>
    <p:extLst>
      <p:ext uri="{BB962C8B-B14F-4D97-AF65-F5344CB8AC3E}">
        <p14:creationId xmlns:p14="http://schemas.microsoft.com/office/powerpoint/2010/main" val="153769827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273844"/>
            <a:ext cx="1478756"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273844"/>
            <a:ext cx="4350544"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EE55B7-0F07-4E54-95BA-B19267F50799}" type="datetimeFigureOut">
              <a:rPr lang="en-US" smtClean="0"/>
              <a:pPr/>
              <a:t>3/29/2017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AE67B7-7E1A-42D8-9BCE-EC3E7167AE55}" type="slidenum">
              <a:rPr lang="en-US" smtClean="0"/>
              <a:pPr/>
              <a:t>‹#›</a:t>
            </a:fld>
            <a:endParaRPr lang="en-US" dirty="0"/>
          </a:p>
        </p:txBody>
      </p:sp>
    </p:spTree>
    <p:extLst>
      <p:ext uri="{BB962C8B-B14F-4D97-AF65-F5344CB8AC3E}">
        <p14:creationId xmlns:p14="http://schemas.microsoft.com/office/powerpoint/2010/main" val="3780232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eaker slide - triple">
    <p:spTree>
      <p:nvGrpSpPr>
        <p:cNvPr id="1" name=""/>
        <p:cNvGrpSpPr/>
        <p:nvPr/>
      </p:nvGrpSpPr>
      <p:grpSpPr>
        <a:xfrm>
          <a:off x="0" y="0"/>
          <a:ext cx="0" cy="0"/>
          <a:chOff x="0" y="0"/>
          <a:chExt cx="0" cy="0"/>
        </a:xfrm>
      </p:grpSpPr>
      <p:sp>
        <p:nvSpPr>
          <p:cNvPr id="3" name="Rectangle 2"/>
          <p:cNvSpPr/>
          <p:nvPr userDrawn="1"/>
        </p:nvSpPr>
        <p:spPr>
          <a:xfrm>
            <a:off x="3" y="1898306"/>
            <a:ext cx="6179344" cy="1026956"/>
          </a:xfrm>
          <a:prstGeom prst="rect">
            <a:avLst/>
          </a:prstGeom>
          <a:gradFill flip="none" rotWithShape="1">
            <a:gsLst>
              <a:gs pos="0">
                <a:srgbClr val="EEF9FD">
                  <a:lumMod val="99000"/>
                </a:srgbClr>
              </a:gs>
              <a:gs pos="65000">
                <a:srgbClr val="EEF9FD">
                  <a:alpha val="50000"/>
                </a:srgb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4" name="Text Placeholder 8"/>
          <p:cNvSpPr>
            <a:spLocks noGrp="1"/>
          </p:cNvSpPr>
          <p:nvPr>
            <p:ph type="body" sz="quarter" idx="19" hasCustomPrompt="1"/>
          </p:nvPr>
        </p:nvSpPr>
        <p:spPr>
          <a:xfrm>
            <a:off x="2943339" y="1822154"/>
            <a:ext cx="3298138" cy="344450"/>
          </a:xfrm>
        </p:spPr>
        <p:txBody>
          <a:bodyPr lIns="0" tIns="0" rIns="0" bIns="0" anchor="b" anchorCtr="0">
            <a:normAutofit/>
          </a:bodyPr>
          <a:lstStyle>
            <a:lvl1pPr marL="0" indent="0">
              <a:lnSpc>
                <a:spcPct val="85000"/>
              </a:lnSpc>
              <a:spcBef>
                <a:spcPts val="0"/>
              </a:spcBef>
              <a:buNone/>
              <a:defRPr lang="en-US" sz="1575" b="0" i="0" kern="1200" cap="small" spc="23" baseline="0" dirty="0">
                <a:ln w="6350">
                  <a:noFill/>
                </a:ln>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lvl="0"/>
            <a:r>
              <a:rPr lang="en-US" dirty="0"/>
              <a:t>Speaker’s Name Goes Here.</a:t>
            </a:r>
          </a:p>
        </p:txBody>
      </p:sp>
      <p:sp>
        <p:nvSpPr>
          <p:cNvPr id="5" name="Text Placeholder 4"/>
          <p:cNvSpPr>
            <a:spLocks noGrp="1"/>
          </p:cNvSpPr>
          <p:nvPr>
            <p:ph type="body" sz="quarter" idx="15" hasCustomPrompt="1"/>
          </p:nvPr>
        </p:nvSpPr>
        <p:spPr>
          <a:xfrm>
            <a:off x="1646636" y="3225984"/>
            <a:ext cx="3230166" cy="358233"/>
          </a:xfrm>
        </p:spPr>
        <p:txBody>
          <a:bodyPr lIns="0" tIns="0" rIns="0" bIns="0" anchor="b" anchorCtr="0">
            <a:normAutofit/>
          </a:bodyPr>
          <a:lstStyle>
            <a:lvl1pPr marL="0" indent="0">
              <a:lnSpc>
                <a:spcPct val="85000"/>
              </a:lnSpc>
              <a:spcBef>
                <a:spcPts val="0"/>
              </a:spcBef>
              <a:buNone/>
              <a:defRPr lang="en-US" sz="1575" b="0" i="0" kern="1200" cap="small" spc="23" baseline="0" dirty="0">
                <a:ln w="6350">
                  <a:noFill/>
                </a:ln>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marL="0" lvl="0" indent="0" algn="l" defTabSz="257150" rtl="0" eaLnBrk="1" latinLnBrk="0" hangingPunct="1">
              <a:lnSpc>
                <a:spcPct val="85000"/>
              </a:lnSpc>
              <a:spcBef>
                <a:spcPts val="0"/>
              </a:spcBef>
              <a:buClr>
                <a:srgbClr val="752832"/>
              </a:buClr>
              <a:buFont typeface="Wingdings" panose="05000000000000000000" pitchFamily="2" charset="2"/>
              <a:buNone/>
            </a:pPr>
            <a:r>
              <a:rPr lang="en-US" dirty="0"/>
              <a:t>Speaker’s Name Goes Here.</a:t>
            </a:r>
          </a:p>
        </p:txBody>
      </p:sp>
      <p:sp>
        <p:nvSpPr>
          <p:cNvPr id="6" name="Title 1"/>
          <p:cNvSpPr>
            <a:spLocks noGrp="1"/>
          </p:cNvSpPr>
          <p:nvPr>
            <p:ph type="title" hasCustomPrompt="1"/>
          </p:nvPr>
        </p:nvSpPr>
        <p:spPr>
          <a:xfrm>
            <a:off x="1577365" y="425499"/>
            <a:ext cx="3506390" cy="248423"/>
          </a:xfrm>
        </p:spPr>
        <p:txBody>
          <a:bodyPr lIns="0" tIns="0" rIns="0" bIns="0" anchor="b" anchorCtr="0">
            <a:normAutofit/>
          </a:bodyPr>
          <a:lstStyle>
            <a:lvl1pPr algn="l">
              <a:defRPr sz="1575" b="0" spc="23" baseline="0">
                <a:ln w="6350">
                  <a:noFill/>
                </a:ln>
                <a:gradFill>
                  <a:gsLst>
                    <a:gs pos="0">
                      <a:srgbClr val="004874"/>
                    </a:gs>
                    <a:gs pos="100000">
                      <a:srgbClr val="041F36"/>
                    </a:gs>
                  </a:gsLst>
                  <a:lin ang="5400000" scaled="1"/>
                </a:gradFill>
              </a:defRPr>
            </a:lvl1pPr>
          </a:lstStyle>
          <a:p>
            <a:r>
              <a:rPr lang="en-US" dirty="0"/>
              <a:t>Speaker’s Name Goes Here.</a:t>
            </a:r>
          </a:p>
        </p:txBody>
      </p:sp>
      <p:sp>
        <p:nvSpPr>
          <p:cNvPr id="7" name="Text Placeholder 3"/>
          <p:cNvSpPr>
            <a:spLocks noGrp="1"/>
          </p:cNvSpPr>
          <p:nvPr>
            <p:ph type="body" sz="half" idx="2" hasCustomPrompt="1"/>
          </p:nvPr>
        </p:nvSpPr>
        <p:spPr>
          <a:xfrm>
            <a:off x="1577369" y="722169"/>
            <a:ext cx="2977753" cy="205740"/>
          </a:xfrm>
        </p:spPr>
        <p:txBody>
          <a:bodyPr lIns="182880" tIns="0">
            <a:noAutofit/>
          </a:bodyPr>
          <a:lstStyle>
            <a:lvl1pPr marL="0" indent="0">
              <a:buNone/>
              <a:defRPr sz="956"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8" name="Picture Placeholder 6"/>
          <p:cNvSpPr>
            <a:spLocks noGrp="1"/>
          </p:cNvSpPr>
          <p:nvPr>
            <p:ph type="pic" sz="quarter" idx="10" hasCustomPrompt="1"/>
          </p:nvPr>
        </p:nvSpPr>
        <p:spPr>
          <a:xfrm>
            <a:off x="419209" y="434662"/>
            <a:ext cx="799994" cy="1115912"/>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1125" i="1">
                <a:ln>
                  <a:noFill/>
                </a:ln>
              </a:defRPr>
            </a:lvl1pPr>
          </a:lstStyle>
          <a:p>
            <a:r>
              <a:rPr lang="en-US" dirty="0"/>
              <a:t>drop</a:t>
            </a:r>
            <a:br>
              <a:rPr lang="en-US" dirty="0"/>
            </a:br>
            <a:r>
              <a:rPr lang="en-US" dirty="0"/>
              <a:t>picture </a:t>
            </a:r>
            <a:br>
              <a:rPr lang="en-US" dirty="0"/>
            </a:br>
            <a:r>
              <a:rPr lang="en-US" dirty="0"/>
              <a:t>here</a:t>
            </a:r>
          </a:p>
        </p:txBody>
      </p:sp>
      <p:cxnSp>
        <p:nvCxnSpPr>
          <p:cNvPr id="9" name="Straight Connector 8"/>
          <p:cNvCxnSpPr/>
          <p:nvPr userDrawn="1"/>
        </p:nvCxnSpPr>
        <p:spPr>
          <a:xfrm>
            <a:off x="1577365" y="959700"/>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1577369" y="986499"/>
            <a:ext cx="2977753" cy="502873"/>
          </a:xfrm>
        </p:spPr>
        <p:txBody>
          <a:bodyPr lIns="182880">
            <a:normAutofit/>
          </a:bodyPr>
          <a:lstStyle>
            <a:lvl1pPr marL="0" indent="0">
              <a:buNone/>
              <a:defRPr sz="90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11" name="Text Placeholder 3"/>
          <p:cNvSpPr>
            <a:spLocks noGrp="1"/>
          </p:cNvSpPr>
          <p:nvPr>
            <p:ph type="body" sz="half" idx="12" hasCustomPrompt="1"/>
          </p:nvPr>
        </p:nvSpPr>
        <p:spPr>
          <a:xfrm>
            <a:off x="1646643" y="3605687"/>
            <a:ext cx="2977753" cy="205740"/>
          </a:xfrm>
        </p:spPr>
        <p:txBody>
          <a:bodyPr lIns="182880" tIns="0">
            <a:noAutofit/>
          </a:bodyPr>
          <a:lstStyle>
            <a:lvl1pPr marL="0" indent="0">
              <a:buNone/>
              <a:defRPr sz="956"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12" name="Picture Placeholder 6"/>
          <p:cNvSpPr>
            <a:spLocks noGrp="1"/>
          </p:cNvSpPr>
          <p:nvPr>
            <p:ph type="pic" sz="quarter" idx="13" hasCustomPrompt="1"/>
          </p:nvPr>
        </p:nvSpPr>
        <p:spPr>
          <a:xfrm>
            <a:off x="419209" y="3248260"/>
            <a:ext cx="799994" cy="1115912"/>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1125" i="1">
                <a:ln>
                  <a:noFill/>
                </a:ln>
              </a:defRPr>
            </a:lvl1pPr>
          </a:lstStyle>
          <a:p>
            <a:r>
              <a:rPr lang="en-US" dirty="0"/>
              <a:t>drop</a:t>
            </a:r>
            <a:br>
              <a:rPr lang="en-US" dirty="0"/>
            </a:br>
            <a:r>
              <a:rPr lang="en-US" dirty="0"/>
              <a:t>picture </a:t>
            </a:r>
            <a:br>
              <a:rPr lang="en-US" dirty="0"/>
            </a:br>
            <a:r>
              <a:rPr lang="en-US" dirty="0"/>
              <a:t>here</a:t>
            </a:r>
          </a:p>
        </p:txBody>
      </p:sp>
      <p:cxnSp>
        <p:nvCxnSpPr>
          <p:cNvPr id="13" name="Straight Connector 12"/>
          <p:cNvCxnSpPr/>
          <p:nvPr userDrawn="1"/>
        </p:nvCxnSpPr>
        <p:spPr>
          <a:xfrm>
            <a:off x="1646638" y="3843218"/>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1646643" y="3870007"/>
            <a:ext cx="2977753" cy="466455"/>
          </a:xfrm>
        </p:spPr>
        <p:txBody>
          <a:bodyPr lIns="182880">
            <a:normAutofit/>
          </a:bodyPr>
          <a:lstStyle>
            <a:lvl1pPr marL="0" indent="0">
              <a:buNone/>
              <a:defRPr sz="90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15" name="Text Placeholder 3"/>
          <p:cNvSpPr>
            <a:spLocks noGrp="1"/>
          </p:cNvSpPr>
          <p:nvPr>
            <p:ph type="body" sz="half" idx="16" hasCustomPrompt="1"/>
          </p:nvPr>
        </p:nvSpPr>
        <p:spPr>
          <a:xfrm>
            <a:off x="2943344" y="2188607"/>
            <a:ext cx="2977753" cy="205740"/>
          </a:xfrm>
        </p:spPr>
        <p:txBody>
          <a:bodyPr lIns="182880" tIns="0">
            <a:noAutofit/>
          </a:bodyPr>
          <a:lstStyle>
            <a:lvl1pPr marL="0" indent="0">
              <a:buNone/>
              <a:defRPr sz="956"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16" name="Picture Placeholder 6"/>
          <p:cNvSpPr>
            <a:spLocks noGrp="1"/>
          </p:cNvSpPr>
          <p:nvPr>
            <p:ph type="pic" sz="quarter" idx="17" hasCustomPrompt="1"/>
          </p:nvPr>
        </p:nvSpPr>
        <p:spPr>
          <a:xfrm>
            <a:off x="1452675" y="1847500"/>
            <a:ext cx="799994" cy="1115912"/>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1125" i="1">
                <a:ln>
                  <a:noFill/>
                </a:ln>
              </a:defRPr>
            </a:lvl1pPr>
          </a:lstStyle>
          <a:p>
            <a:r>
              <a:rPr lang="en-US" dirty="0"/>
              <a:t>drop</a:t>
            </a:r>
            <a:br>
              <a:rPr lang="en-US" dirty="0"/>
            </a:br>
            <a:r>
              <a:rPr lang="en-US" dirty="0"/>
              <a:t>picture </a:t>
            </a:r>
            <a:br>
              <a:rPr lang="en-US" dirty="0"/>
            </a:br>
            <a:r>
              <a:rPr lang="en-US" dirty="0"/>
              <a:t>here</a:t>
            </a:r>
          </a:p>
        </p:txBody>
      </p:sp>
      <p:cxnSp>
        <p:nvCxnSpPr>
          <p:cNvPr id="17" name="Straight Connector 16"/>
          <p:cNvCxnSpPr/>
          <p:nvPr userDrawn="1"/>
        </p:nvCxnSpPr>
        <p:spPr>
          <a:xfrm>
            <a:off x="2943340" y="2426138"/>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8" name="Text Placeholder 3"/>
          <p:cNvSpPr>
            <a:spLocks noGrp="1"/>
          </p:cNvSpPr>
          <p:nvPr>
            <p:ph type="body" sz="half" idx="18" hasCustomPrompt="1"/>
          </p:nvPr>
        </p:nvSpPr>
        <p:spPr>
          <a:xfrm>
            <a:off x="2943344" y="2452927"/>
            <a:ext cx="2977753" cy="435740"/>
          </a:xfrm>
        </p:spPr>
        <p:txBody>
          <a:bodyPr lIns="182880">
            <a:normAutofit/>
          </a:bodyPr>
          <a:lstStyle>
            <a:lvl1pPr marL="0" indent="0">
              <a:buNone/>
              <a:defRPr sz="90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pic>
        <p:nvPicPr>
          <p:cNvPr id="19" name="Picture 18"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2852088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itle 1"/>
          <p:cNvSpPr txBox="1">
            <a:spLocks/>
          </p:cNvSpPr>
          <p:nvPr userDrawn="1"/>
        </p:nvSpPr>
        <p:spPr>
          <a:xfrm>
            <a:off x="-11835" y="163128"/>
            <a:ext cx="2395944" cy="580869"/>
          </a:xfrm>
          <a:prstGeom prst="rect">
            <a:avLst/>
          </a:prstGeom>
        </p:spPr>
        <p:txBody>
          <a:bodyPr vert="horz" lIns="51435" tIns="25718" rIns="51435" bIns="25718"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r>
              <a:rPr lang="en-US" sz="2138" b="0" spc="23" baseline="0" dirty="0">
                <a:gradFill>
                  <a:gsLst>
                    <a:gs pos="0">
                      <a:srgbClr val="004874"/>
                    </a:gs>
                    <a:gs pos="100000">
                      <a:srgbClr val="041F36"/>
                    </a:gs>
                  </a:gsLst>
                  <a:lin ang="5400000" scaled="1"/>
                </a:gradFill>
                <a:latin typeface="Franklin Gothic Medium" panose="020B0603020102020204" pitchFamily="34" charset="0"/>
              </a:rPr>
              <a:t>Where Are You?</a:t>
            </a:r>
          </a:p>
        </p:txBody>
      </p:sp>
      <p:sp>
        <p:nvSpPr>
          <p:cNvPr id="2" name="TextBox 1"/>
          <p:cNvSpPr txBox="1"/>
          <p:nvPr userDrawn="1"/>
        </p:nvSpPr>
        <p:spPr>
          <a:xfrm>
            <a:off x="2270237" y="280449"/>
            <a:ext cx="3677307" cy="484748"/>
          </a:xfrm>
          <a:prstGeom prst="rect">
            <a:avLst/>
          </a:prstGeom>
          <a:noFill/>
        </p:spPr>
        <p:txBody>
          <a:bodyPr wrap="square" rtlCol="0">
            <a:noAutofit/>
          </a:bodyPr>
          <a:lstStyle/>
          <a:p>
            <a:pPr marL="0" lvl="0" indent="0" algn="ctr" defTabSz="257150" rtl="0" eaLnBrk="1" latinLnBrk="0" hangingPunct="1">
              <a:spcBef>
                <a:spcPts val="0"/>
              </a:spcBef>
              <a:buClr>
                <a:srgbClr val="752832"/>
              </a:buClr>
              <a:buFont typeface="Wingdings" panose="05000000000000000000" pitchFamily="2" charset="2"/>
              <a:buNone/>
            </a:pPr>
            <a:r>
              <a:rPr lang="en-US" sz="1125" kern="1200" dirty="0">
                <a:solidFill>
                  <a:schemeClr val="tx1">
                    <a:lumMod val="75000"/>
                    <a:lumOff val="25000"/>
                  </a:schemeClr>
                </a:solidFill>
                <a:latin typeface="+mn-lt"/>
                <a:ea typeface="+mn-ea"/>
                <a:cs typeface="Myriad Pro"/>
              </a:rPr>
              <a:t>Enter your name and location </a:t>
            </a:r>
          </a:p>
          <a:p>
            <a:pPr marL="0" lvl="0" indent="0" algn="ctr" defTabSz="257150" rtl="0" eaLnBrk="1" latinLnBrk="0" hangingPunct="1">
              <a:spcBef>
                <a:spcPts val="0"/>
              </a:spcBef>
              <a:buClr>
                <a:srgbClr val="752832"/>
              </a:buClr>
              <a:buFont typeface="Wingdings" panose="05000000000000000000" pitchFamily="2" charset="2"/>
              <a:buNone/>
            </a:pPr>
            <a:r>
              <a:rPr lang="en-US" sz="1125" kern="1200" dirty="0">
                <a:solidFill>
                  <a:schemeClr val="tx1">
                    <a:lumMod val="75000"/>
                    <a:lumOff val="25000"/>
                  </a:schemeClr>
                </a:solidFill>
                <a:latin typeface="+mn-lt"/>
                <a:ea typeface="+mn-ea"/>
                <a:cs typeface="Myriad Pro"/>
              </a:rPr>
              <a:t>in the Chat window!</a:t>
            </a:r>
          </a:p>
        </p:txBody>
      </p:sp>
      <p:pic>
        <p:nvPicPr>
          <p:cNvPr id="14" name="Picture 13"/>
          <p:cNvPicPr>
            <a:picLocks noChangeAspect="1"/>
          </p:cNvPicPr>
          <p:nvPr userDrawn="1"/>
        </p:nvPicPr>
        <p:blipFill>
          <a:blip r:embed="rId2"/>
          <a:stretch>
            <a:fillRect/>
          </a:stretch>
        </p:blipFill>
        <p:spPr>
          <a:xfrm>
            <a:off x="1" y="636830"/>
            <a:ext cx="6221978" cy="4242465"/>
          </a:xfrm>
          <a:prstGeom prst="rect">
            <a:avLst/>
          </a:prstGeom>
          <a:effectLst>
            <a:outerShdw blurRad="63500" dist="38100" dir="8100000" algn="tr" rotWithShape="0">
              <a:prstClr val="black">
                <a:alpha val="20000"/>
              </a:prstClr>
            </a:outerShdw>
          </a:effectLst>
        </p:spPr>
      </p:pic>
      <p:sp>
        <p:nvSpPr>
          <p:cNvPr id="7" name="Chevron 6"/>
          <p:cNvSpPr/>
          <p:nvPr userDrawn="1"/>
        </p:nvSpPr>
        <p:spPr>
          <a:xfrm>
            <a:off x="2268542" y="260666"/>
            <a:ext cx="112890" cy="337537"/>
          </a:xfrm>
          <a:prstGeom prst="chevron">
            <a:avLst/>
          </a:prstGeom>
          <a:solidFill>
            <a:srgbClr val="9D1C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pic>
        <p:nvPicPr>
          <p:cNvPr id="8" name="Picture 7"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2573774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 y="2057407"/>
            <a:ext cx="6048256" cy="3017623"/>
          </a:xfrm>
          <a:prstGeom prst="rect">
            <a:avLst/>
          </a:prstGeom>
        </p:spPr>
      </p:pic>
      <p:sp>
        <p:nvSpPr>
          <p:cNvPr id="4" name="Title 1"/>
          <p:cNvSpPr txBox="1">
            <a:spLocks/>
          </p:cNvSpPr>
          <p:nvPr userDrawn="1"/>
        </p:nvSpPr>
        <p:spPr>
          <a:xfrm>
            <a:off x="342900" y="163128"/>
            <a:ext cx="5181600" cy="580869"/>
          </a:xfrm>
          <a:prstGeom prst="rect">
            <a:avLst/>
          </a:prstGeom>
        </p:spPr>
        <p:txBody>
          <a:bodyPr vert="horz" lIns="51435" tIns="25718" rIns="51435" bIns="25718"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257150" rtl="0" eaLnBrk="1" latinLnBrk="0" hangingPunct="1">
              <a:lnSpc>
                <a:spcPct val="85000"/>
              </a:lnSpc>
              <a:spcBef>
                <a:spcPct val="0"/>
              </a:spcBef>
              <a:buNone/>
            </a:pPr>
            <a:r>
              <a:rPr lang="en-US" sz="2138" b="0" i="0" kern="1200" cap="small" spc="23" baseline="0" dirty="0">
                <a:gradFill>
                  <a:gsLst>
                    <a:gs pos="0">
                      <a:srgbClr val="004874"/>
                    </a:gs>
                    <a:gs pos="100000">
                      <a:srgbClr val="041F36"/>
                    </a:gs>
                  </a:gsLst>
                  <a:lin ang="5400000" scaled="1"/>
                </a:gradFill>
                <a:latin typeface="Franklin Gothic Medium" panose="020B0603020102020204" pitchFamily="34" charset="0"/>
                <a:ea typeface="+mj-ea"/>
                <a:cs typeface="Myriad Pro Cond"/>
              </a:rPr>
              <a:t>Today’s Objectives</a:t>
            </a:r>
          </a:p>
        </p:txBody>
      </p:sp>
      <p:sp>
        <p:nvSpPr>
          <p:cNvPr id="6" name="Content Placeholder 2"/>
          <p:cNvSpPr>
            <a:spLocks noGrp="1"/>
          </p:cNvSpPr>
          <p:nvPr>
            <p:ph idx="1"/>
          </p:nvPr>
        </p:nvSpPr>
        <p:spPr>
          <a:xfrm>
            <a:off x="342900" y="907114"/>
            <a:ext cx="5181600" cy="3490963"/>
          </a:xfrm>
        </p:spPr>
        <p:txBody>
          <a:bodyPr/>
          <a:lstStyle>
            <a:lvl1pPr marL="192863" indent="-192863">
              <a:spcBef>
                <a:spcPts val="0"/>
              </a:spcBef>
              <a:spcAft>
                <a:spcPts val="338"/>
              </a:spcAft>
              <a:buFont typeface="Wingdings" panose="05000000000000000000" pitchFamily="2" charset="2"/>
              <a:buChar char="ü"/>
              <a:defRPr/>
            </a:lvl1pPr>
            <a:lvl2pPr>
              <a:spcBef>
                <a:spcPts val="0"/>
              </a:spcBef>
              <a:spcAft>
                <a:spcPts val="338"/>
              </a:spcAft>
              <a:defRPr/>
            </a:lvl2pPr>
            <a:lvl3pPr>
              <a:spcBef>
                <a:spcPts val="0"/>
              </a:spcBef>
              <a:spcAft>
                <a:spcPts val="338"/>
              </a:spcAft>
              <a:defRPr/>
            </a:lvl3pPr>
            <a:lvl4pPr>
              <a:spcBef>
                <a:spcPts val="0"/>
              </a:spcBef>
              <a:spcAft>
                <a:spcPts val="338"/>
              </a:spcAft>
              <a:defRPr/>
            </a:lvl4pPr>
            <a:lvl5pPr>
              <a:spcBef>
                <a:spcPts val="0"/>
              </a:spcBef>
              <a:spcAft>
                <a:spcPts val="338"/>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1409607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3703407" y="7"/>
            <a:ext cx="2102946" cy="1531493"/>
          </a:xfrm>
          <a:prstGeom prst="rect">
            <a:avLst/>
          </a:prstGeom>
        </p:spPr>
      </p:pic>
      <p:sp>
        <p:nvSpPr>
          <p:cNvPr id="4" name="Title 1"/>
          <p:cNvSpPr txBox="1">
            <a:spLocks/>
          </p:cNvSpPr>
          <p:nvPr userDrawn="1"/>
        </p:nvSpPr>
        <p:spPr>
          <a:xfrm>
            <a:off x="342900" y="163128"/>
            <a:ext cx="5181600" cy="580869"/>
          </a:xfrm>
          <a:prstGeom prst="rect">
            <a:avLst/>
          </a:prstGeom>
        </p:spPr>
        <p:txBody>
          <a:bodyPr vert="horz" lIns="51435" tIns="25718" rIns="51435" bIns="25718"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257150" rtl="0" eaLnBrk="1" latinLnBrk="0" hangingPunct="1">
              <a:lnSpc>
                <a:spcPct val="85000"/>
              </a:lnSpc>
              <a:spcBef>
                <a:spcPct val="0"/>
              </a:spcBef>
              <a:buNone/>
            </a:pPr>
            <a:r>
              <a:rPr lang="en-US" sz="2138" b="0" i="0" kern="1200" cap="small" spc="23" baseline="0" dirty="0">
                <a:gradFill>
                  <a:gsLst>
                    <a:gs pos="0">
                      <a:srgbClr val="004874"/>
                    </a:gs>
                    <a:gs pos="100000">
                      <a:srgbClr val="041F36"/>
                    </a:gs>
                  </a:gsLst>
                  <a:lin ang="5400000" scaled="1"/>
                </a:gradFill>
                <a:latin typeface="Franklin Gothic Medium" panose="020B0603020102020204" pitchFamily="34" charset="0"/>
                <a:ea typeface="+mj-ea"/>
                <a:cs typeface="Myriad Pro Cond"/>
              </a:rPr>
              <a:t>Today’s Agenda</a:t>
            </a:r>
          </a:p>
        </p:txBody>
      </p:sp>
      <p:sp>
        <p:nvSpPr>
          <p:cNvPr id="6" name="Content Placeholder 2"/>
          <p:cNvSpPr>
            <a:spLocks noGrp="1"/>
          </p:cNvSpPr>
          <p:nvPr>
            <p:ph idx="1"/>
          </p:nvPr>
        </p:nvSpPr>
        <p:spPr>
          <a:xfrm>
            <a:off x="342900" y="907114"/>
            <a:ext cx="5181600" cy="3490963"/>
          </a:xfrm>
        </p:spPr>
        <p:txBody>
          <a:bodyPr/>
          <a:lstStyle>
            <a:lvl1pPr marL="192863" indent="-192863">
              <a:spcBef>
                <a:spcPts val="0"/>
              </a:spcBef>
              <a:spcAft>
                <a:spcPts val="338"/>
              </a:spcAft>
              <a:buFont typeface="Wingdings" panose="05000000000000000000" pitchFamily="2" charset="2"/>
              <a:buChar char="Ø"/>
              <a:defRPr/>
            </a:lvl1pPr>
            <a:lvl2pPr>
              <a:spcBef>
                <a:spcPts val="0"/>
              </a:spcBef>
              <a:spcAft>
                <a:spcPts val="338"/>
              </a:spcAft>
              <a:defRPr/>
            </a:lvl2pPr>
            <a:lvl3pPr>
              <a:spcBef>
                <a:spcPts val="0"/>
              </a:spcBef>
              <a:spcAft>
                <a:spcPts val="338"/>
              </a:spcAft>
              <a:defRPr/>
            </a:lvl3pPr>
            <a:lvl4pPr>
              <a:spcBef>
                <a:spcPts val="0"/>
              </a:spcBef>
              <a:spcAft>
                <a:spcPts val="338"/>
              </a:spcAft>
              <a:defRPr/>
            </a:lvl4pPr>
            <a:lvl5pPr>
              <a:spcBef>
                <a:spcPts val="0"/>
              </a:spcBef>
              <a:spcAft>
                <a:spcPts val="338"/>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616514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Poll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1610" y="1931076"/>
            <a:ext cx="1366860" cy="2047875"/>
          </a:xfrm>
          <a:prstGeom prst="rect">
            <a:avLst/>
          </a:prstGeom>
        </p:spPr>
      </p:pic>
      <p:sp>
        <p:nvSpPr>
          <p:cNvPr id="18" name="Content Placeholder 2"/>
          <p:cNvSpPr>
            <a:spLocks noGrp="1"/>
          </p:cNvSpPr>
          <p:nvPr>
            <p:ph idx="1"/>
          </p:nvPr>
        </p:nvSpPr>
        <p:spPr>
          <a:xfrm>
            <a:off x="342900" y="2212504"/>
            <a:ext cx="5181600" cy="2614376"/>
          </a:xfrm>
        </p:spPr>
        <p:txBody>
          <a:bodyPr/>
          <a:lstStyle>
            <a:lvl1pPr marL="192863" indent="-192863">
              <a:spcBef>
                <a:spcPts val="0"/>
              </a:spcBef>
              <a:spcAft>
                <a:spcPts val="675"/>
              </a:spcAft>
              <a:buFont typeface="Arial" panose="020B0604020202020204" pitchFamily="34" charset="0"/>
              <a:buChar char="•"/>
              <a:defRPr/>
            </a:lvl1pPr>
            <a:lvl2pPr>
              <a:spcBef>
                <a:spcPts val="0"/>
              </a:spcBef>
              <a:spcAft>
                <a:spcPts val="338"/>
              </a:spcAft>
              <a:defRPr/>
            </a:lvl2pPr>
            <a:lvl3pPr>
              <a:spcBef>
                <a:spcPts val="0"/>
              </a:spcBef>
              <a:spcAft>
                <a:spcPts val="338"/>
              </a:spcAft>
              <a:defRPr/>
            </a:lvl3pPr>
            <a:lvl4pPr>
              <a:spcBef>
                <a:spcPts val="0"/>
              </a:spcBef>
              <a:spcAft>
                <a:spcPts val="338"/>
              </a:spcAft>
              <a:defRPr/>
            </a:lvl4pPr>
            <a:lvl5pPr>
              <a:spcBef>
                <a:spcPts val="0"/>
              </a:spcBef>
              <a:spcAft>
                <a:spcPts val="338"/>
              </a:spcAft>
              <a:defRPr/>
            </a:lvl5pPr>
          </a:lstStyle>
          <a:p>
            <a:pPr lvl="0"/>
            <a:r>
              <a:rPr lang="en-US" dirty="0"/>
              <a:t>Click to edit Master text styles</a:t>
            </a:r>
          </a:p>
        </p:txBody>
      </p:sp>
      <p:sp>
        <p:nvSpPr>
          <p:cNvPr id="19" name="Freeform 18"/>
          <p:cNvSpPr/>
          <p:nvPr userDrawn="1"/>
        </p:nvSpPr>
        <p:spPr>
          <a:xfrm>
            <a:off x="66683" y="913566"/>
            <a:ext cx="5610223" cy="1129358"/>
          </a:xfrm>
          <a:custGeom>
            <a:avLst/>
            <a:gdLst>
              <a:gd name="connsiteX0" fmla="*/ 0 w 8376408"/>
              <a:gd name="connsiteY0" fmla="*/ 150581 h 1505810"/>
              <a:gd name="connsiteX1" fmla="*/ 150581 w 8376408"/>
              <a:gd name="connsiteY1" fmla="*/ 0 h 1505810"/>
              <a:gd name="connsiteX2" fmla="*/ 8225827 w 8376408"/>
              <a:gd name="connsiteY2" fmla="*/ 0 h 1505810"/>
              <a:gd name="connsiteX3" fmla="*/ 8376408 w 8376408"/>
              <a:gd name="connsiteY3" fmla="*/ 150581 h 1505810"/>
              <a:gd name="connsiteX4" fmla="*/ 8376408 w 8376408"/>
              <a:gd name="connsiteY4" fmla="*/ 1355229 h 1505810"/>
              <a:gd name="connsiteX5" fmla="*/ 8225827 w 8376408"/>
              <a:gd name="connsiteY5" fmla="*/ 1505810 h 1505810"/>
              <a:gd name="connsiteX6" fmla="*/ 150581 w 8376408"/>
              <a:gd name="connsiteY6" fmla="*/ 1505810 h 1505810"/>
              <a:gd name="connsiteX7" fmla="*/ 0 w 8376408"/>
              <a:gd name="connsiteY7" fmla="*/ 1355229 h 1505810"/>
              <a:gd name="connsiteX8" fmla="*/ 0 w 8376408"/>
              <a:gd name="connsiteY8" fmla="*/ 150581 h 150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6408" h="1505810">
                <a:moveTo>
                  <a:pt x="0" y="150581"/>
                </a:moveTo>
                <a:cubicBezTo>
                  <a:pt x="0" y="67417"/>
                  <a:pt x="67417" y="0"/>
                  <a:pt x="150581" y="0"/>
                </a:cubicBezTo>
                <a:lnTo>
                  <a:pt x="8225827" y="0"/>
                </a:lnTo>
                <a:cubicBezTo>
                  <a:pt x="8308991" y="0"/>
                  <a:pt x="8376408" y="67417"/>
                  <a:pt x="8376408" y="150581"/>
                </a:cubicBezTo>
                <a:lnTo>
                  <a:pt x="8376408" y="1355229"/>
                </a:lnTo>
                <a:cubicBezTo>
                  <a:pt x="8376408" y="1438393"/>
                  <a:pt x="8308991" y="1505810"/>
                  <a:pt x="8225827" y="1505810"/>
                </a:cubicBezTo>
                <a:lnTo>
                  <a:pt x="150581" y="1505810"/>
                </a:lnTo>
                <a:cubicBezTo>
                  <a:pt x="67417" y="1505810"/>
                  <a:pt x="0" y="1438393"/>
                  <a:pt x="0" y="1355229"/>
                </a:cubicBezTo>
                <a:lnTo>
                  <a:pt x="0" y="150581"/>
                </a:lnTo>
                <a:close/>
              </a:path>
            </a:pathLst>
          </a:custGeom>
          <a:noFill/>
          <a:ln w="38100" cap="rnd">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0526" tIns="41954" rIns="50526" bIns="41954" numCol="1" spcCol="1270" anchor="ctr" anchorCtr="0">
            <a:noAutofit/>
          </a:bodyPr>
          <a:lstStyle/>
          <a:p>
            <a:pPr lvl="0" algn="ctr" defTabSz="600015">
              <a:lnSpc>
                <a:spcPct val="90000"/>
              </a:lnSpc>
              <a:spcBef>
                <a:spcPct val="0"/>
              </a:spcBef>
              <a:spcAft>
                <a:spcPct val="35000"/>
              </a:spcAft>
            </a:pPr>
            <a:endParaRPr lang="en-US" sz="1350" kern="1200"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441867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PPT-Background.png"/>
          <p:cNvPicPr>
            <a:picLocks noChangeAspect="1"/>
          </p:cNvPicPr>
          <p:nvPr userDrawn="1"/>
        </p:nvPicPr>
        <p:blipFill rotWithShape="1">
          <a:blip r:embed="rId2" cstate="print">
            <a:alphaModFix amt="60000"/>
            <a:extLst>
              <a:ext uri="{28A0092B-C50C-407E-A947-70E740481C1C}">
                <a14:useLocalDpi xmlns:a14="http://schemas.microsoft.com/office/drawing/2010/main" val="0"/>
              </a:ext>
            </a:extLst>
          </a:blip>
          <a:srcRect t="-8" b="3"/>
          <a:stretch/>
        </p:blipFill>
        <p:spPr>
          <a:xfrm>
            <a:off x="0" y="0"/>
            <a:ext cx="6858000" cy="5143500"/>
          </a:xfrm>
          <a:prstGeom prst="rect">
            <a:avLst/>
          </a:prstGeom>
          <a:solidFill>
            <a:schemeClr val="bg1"/>
          </a:solidFill>
        </p:spPr>
      </p:pic>
      <p:sp>
        <p:nvSpPr>
          <p:cNvPr id="5" name="Rectangle 4"/>
          <p:cNvSpPr/>
          <p:nvPr userDrawn="1"/>
        </p:nvSpPr>
        <p:spPr>
          <a:xfrm>
            <a:off x="-1" y="4588440"/>
            <a:ext cx="3980884" cy="555071"/>
          </a:xfrm>
          <a:prstGeom prst="rect">
            <a:avLst/>
          </a:prstGeom>
          <a:solidFill>
            <a:srgbClr val="7A232E"/>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13" dirty="0"/>
          </a:p>
        </p:txBody>
      </p:sp>
      <p:sp>
        <p:nvSpPr>
          <p:cNvPr id="2" name="Title 1"/>
          <p:cNvSpPr>
            <a:spLocks noGrp="1"/>
          </p:cNvSpPr>
          <p:nvPr>
            <p:ph type="ctrTitle" hasCustomPrompt="1"/>
          </p:nvPr>
        </p:nvSpPr>
        <p:spPr>
          <a:xfrm>
            <a:off x="356153" y="960044"/>
            <a:ext cx="3752022" cy="1102519"/>
          </a:xfrm>
        </p:spPr>
        <p:txBody>
          <a:bodyPr>
            <a:noAutofit/>
          </a:bodyPr>
          <a:lstStyle>
            <a:lvl1pPr>
              <a:lnSpc>
                <a:spcPct val="80000"/>
              </a:lnSpc>
              <a:defRPr sz="2700" b="0" i="0" cap="small" baseline="0">
                <a:gradFill>
                  <a:gsLst>
                    <a:gs pos="0">
                      <a:srgbClr val="004874"/>
                    </a:gs>
                    <a:gs pos="100000">
                      <a:srgbClr val="041F36"/>
                    </a:gs>
                  </a:gsLst>
                  <a:lin ang="5400000" scaled="1"/>
                </a:gradFill>
                <a:latin typeface="Franklin Gothic Medium" panose="020B0603020102020204" pitchFamily="34" charset="0"/>
                <a:cs typeface="Franklin Gothic Medium" panose="020B06030201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339593" y="2682737"/>
            <a:ext cx="3768587" cy="994755"/>
          </a:xfrm>
        </p:spPr>
        <p:txBody>
          <a:bodyPr>
            <a:normAutofit/>
          </a:bodyPr>
          <a:lstStyle>
            <a:lvl1pPr marL="0" indent="0" algn="l">
              <a:lnSpc>
                <a:spcPct val="100000"/>
              </a:lnSpc>
              <a:buNone/>
              <a:defRPr sz="1575" b="0" i="0" cap="all" baseline="0">
                <a:solidFill>
                  <a:srgbClr val="275A99"/>
                </a:solidFill>
                <a:latin typeface="Arial" panose="020B0604020202020204" pitchFamily="34" charset="0"/>
                <a:cs typeface="Arial" panose="020B0604020202020204" pitchFamily="34" charset="0"/>
              </a:defRPr>
            </a:lvl1pPr>
            <a:lvl2pPr marL="257150" indent="0" algn="ctr">
              <a:buNone/>
              <a:defRPr>
                <a:solidFill>
                  <a:schemeClr val="tx1">
                    <a:tint val="75000"/>
                  </a:schemeClr>
                </a:solidFill>
              </a:defRPr>
            </a:lvl2pPr>
            <a:lvl3pPr marL="514301" indent="0" algn="ctr">
              <a:buNone/>
              <a:defRPr>
                <a:solidFill>
                  <a:schemeClr val="tx1">
                    <a:tint val="75000"/>
                  </a:schemeClr>
                </a:solidFill>
              </a:defRPr>
            </a:lvl3pPr>
            <a:lvl4pPr marL="771449" indent="0" algn="ctr">
              <a:buNone/>
              <a:defRPr>
                <a:solidFill>
                  <a:schemeClr val="tx1">
                    <a:tint val="75000"/>
                  </a:schemeClr>
                </a:solidFill>
              </a:defRPr>
            </a:lvl4pPr>
            <a:lvl5pPr marL="1028598" indent="0" algn="ctr">
              <a:buNone/>
              <a:defRPr>
                <a:solidFill>
                  <a:schemeClr val="tx1">
                    <a:tint val="75000"/>
                  </a:schemeClr>
                </a:solidFill>
              </a:defRPr>
            </a:lvl5pPr>
            <a:lvl6pPr marL="1285747" indent="0" algn="ctr">
              <a:buNone/>
              <a:defRPr>
                <a:solidFill>
                  <a:schemeClr val="tx1">
                    <a:tint val="75000"/>
                  </a:schemeClr>
                </a:solidFill>
              </a:defRPr>
            </a:lvl6pPr>
            <a:lvl7pPr marL="1542896" indent="0" algn="ctr">
              <a:buNone/>
              <a:defRPr>
                <a:solidFill>
                  <a:schemeClr val="tx1">
                    <a:tint val="75000"/>
                  </a:schemeClr>
                </a:solidFill>
              </a:defRPr>
            </a:lvl7pPr>
            <a:lvl8pPr marL="1800045" indent="0" algn="ctr">
              <a:buNone/>
              <a:defRPr>
                <a:solidFill>
                  <a:schemeClr val="tx1">
                    <a:tint val="75000"/>
                  </a:schemeClr>
                </a:solidFill>
              </a:defRPr>
            </a:lvl8pPr>
            <a:lvl9pPr marL="2057195" indent="0" algn="ctr">
              <a:buNone/>
              <a:defRPr>
                <a:solidFill>
                  <a:schemeClr val="tx1">
                    <a:tint val="75000"/>
                  </a:schemeClr>
                </a:solidFill>
              </a:defRPr>
            </a:lvl9pPr>
          </a:lstStyle>
          <a:p>
            <a:r>
              <a:rPr lang="en-US" dirty="0"/>
              <a:t>Click to Edit Master Subtitle Style</a:t>
            </a:r>
          </a:p>
        </p:txBody>
      </p:sp>
      <p:pic>
        <p:nvPicPr>
          <p:cNvPr id="10" name="Picture 9"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59769" y="3785680"/>
            <a:ext cx="1818605" cy="615136"/>
          </a:xfrm>
          <a:prstGeom prst="rect">
            <a:avLst/>
          </a:prstGeom>
        </p:spPr>
      </p:pic>
      <p:grpSp>
        <p:nvGrpSpPr>
          <p:cNvPr id="7" name="Group 6"/>
          <p:cNvGrpSpPr/>
          <p:nvPr userDrawn="1"/>
        </p:nvGrpSpPr>
        <p:grpSpPr>
          <a:xfrm>
            <a:off x="546612" y="4650214"/>
            <a:ext cx="2595359" cy="443120"/>
            <a:chOff x="3197079" y="5516217"/>
            <a:chExt cx="3460479" cy="590826"/>
          </a:xfrm>
        </p:grpSpPr>
        <p:pic>
          <p:nvPicPr>
            <p:cNvPr id="4" name="Picture 3"/>
            <p:cNvPicPr>
              <a:picLocks noChangeAspect="1"/>
            </p:cNvPicPr>
            <p:nvPr userDrawn="1"/>
          </p:nvPicPr>
          <p:blipFill>
            <a:blip r:embed="rId4"/>
            <a:stretch>
              <a:fillRect/>
            </a:stretch>
          </p:blipFill>
          <p:spPr>
            <a:xfrm>
              <a:off x="3197079" y="5516217"/>
              <a:ext cx="590826" cy="590826"/>
            </a:xfrm>
            <a:prstGeom prst="rect">
              <a:avLst/>
            </a:prstGeom>
          </p:spPr>
        </p:pic>
        <p:sp>
          <p:nvSpPr>
            <p:cNvPr id="9" name="TextBox 8"/>
            <p:cNvSpPr txBox="1"/>
            <p:nvPr userDrawn="1"/>
          </p:nvSpPr>
          <p:spPr>
            <a:xfrm>
              <a:off x="3750362" y="5611204"/>
              <a:ext cx="2907196" cy="330689"/>
            </a:xfrm>
            <a:prstGeom prst="rect">
              <a:avLst/>
            </a:prstGeom>
            <a:noFill/>
          </p:spPr>
          <p:txBody>
            <a:bodyPr wrap="square" rtlCol="0">
              <a:spAutoFit/>
            </a:bodyPr>
            <a:lstStyle/>
            <a:p>
              <a:pPr>
                <a:lnSpc>
                  <a:spcPct val="100000"/>
                </a:lnSpc>
                <a:spcBef>
                  <a:spcPts val="0"/>
                </a:spcBef>
                <a:spcAft>
                  <a:spcPts val="0"/>
                </a:spcAft>
              </a:pPr>
              <a:r>
                <a:rPr lang="en-US" sz="506" b="1" i="0" kern="800" cap="all" spc="0" dirty="0">
                  <a:solidFill>
                    <a:schemeClr val="bg1"/>
                  </a:solidFill>
                  <a:latin typeface="Arial" pitchFamily="34" charset="0"/>
                  <a:cs typeface="Arial" pitchFamily="34" charset="0"/>
                </a:rPr>
                <a:t>Employment and Training</a:t>
              </a:r>
              <a:r>
                <a:rPr lang="en-US" sz="506" b="1" i="0" kern="800" cap="all" spc="0" baseline="0" dirty="0">
                  <a:solidFill>
                    <a:schemeClr val="bg1"/>
                  </a:solidFill>
                  <a:latin typeface="Arial" pitchFamily="34" charset="0"/>
                  <a:cs typeface="Arial" pitchFamily="34" charset="0"/>
                </a:rPr>
                <a:t> Administration</a:t>
              </a:r>
            </a:p>
            <a:p>
              <a:pPr>
                <a:lnSpc>
                  <a:spcPct val="100000"/>
                </a:lnSpc>
                <a:spcBef>
                  <a:spcPts val="0"/>
                </a:spcBef>
                <a:spcAft>
                  <a:spcPts val="0"/>
                </a:spcAft>
              </a:pPr>
              <a:r>
                <a:rPr lang="en-US" sz="506" b="0" i="0" kern="800" cap="all" spc="0" baseline="0" dirty="0">
                  <a:solidFill>
                    <a:schemeClr val="bg1"/>
                  </a:solidFill>
                  <a:latin typeface="Arial" pitchFamily="34" charset="0"/>
                  <a:cs typeface="Arial" pitchFamily="34" charset="0"/>
                </a:rPr>
                <a:t>United States Department of Labor</a:t>
              </a:r>
            </a:p>
          </p:txBody>
        </p:sp>
      </p:grpSp>
      <p:pic>
        <p:nvPicPr>
          <p:cNvPr id="8" name="Picture 7"/>
          <p:cNvPicPr>
            <a:picLocks noChangeAspect="1"/>
          </p:cNvPicPr>
          <p:nvPr userDrawn="1"/>
        </p:nvPicPr>
        <p:blipFill rotWithShape="1">
          <a:blip r:embed="rId5"/>
          <a:srcRect r="12034"/>
          <a:stretch/>
        </p:blipFill>
        <p:spPr>
          <a:xfrm>
            <a:off x="3640841" y="437"/>
            <a:ext cx="3217161" cy="5143075"/>
          </a:xfrm>
          <a:prstGeom prst="rect">
            <a:avLst/>
          </a:prstGeom>
        </p:spPr>
      </p:pic>
      <p:sp>
        <p:nvSpPr>
          <p:cNvPr id="17" name="TextBox 16"/>
          <p:cNvSpPr txBox="1"/>
          <p:nvPr userDrawn="1"/>
        </p:nvSpPr>
        <p:spPr>
          <a:xfrm>
            <a:off x="4447768" y="3909305"/>
            <a:ext cx="2150269" cy="248209"/>
          </a:xfrm>
          <a:prstGeom prst="rect">
            <a:avLst/>
          </a:prstGeom>
          <a:noFill/>
        </p:spPr>
        <p:txBody>
          <a:bodyPr wrap="square" lIns="0" rIns="0" rtlCol="0">
            <a:spAutoFit/>
          </a:bodyPr>
          <a:lstStyle/>
          <a:p>
            <a:pPr algn="ctr"/>
            <a:r>
              <a:rPr lang="en-US" sz="1013" i="0" dirty="0">
                <a:solidFill>
                  <a:schemeClr val="tx2">
                    <a:lumMod val="20000"/>
                    <a:lumOff val="80000"/>
                  </a:schemeClr>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rPr>
              <a:t>Presented By:</a:t>
            </a:r>
          </a:p>
        </p:txBody>
      </p:sp>
      <p:sp>
        <p:nvSpPr>
          <p:cNvPr id="19" name="Text Placeholder 3"/>
          <p:cNvSpPr>
            <a:spLocks noGrp="1"/>
          </p:cNvSpPr>
          <p:nvPr userDrawn="1">
            <p:ph type="body" sz="half" idx="12" hasCustomPrompt="1"/>
          </p:nvPr>
        </p:nvSpPr>
        <p:spPr>
          <a:xfrm>
            <a:off x="4240859" y="4298241"/>
            <a:ext cx="2564087" cy="580399"/>
          </a:xfrm>
        </p:spPr>
        <p:txBody>
          <a:bodyPr lIns="0" tIns="0" rIns="0" bIns="0">
            <a:noAutofit/>
          </a:bodyPr>
          <a:lstStyle>
            <a:lvl1pPr marL="0" indent="0" algn="ctr">
              <a:buNone/>
              <a:defRPr sz="1294" b="0" i="0" spc="28" baseline="0">
                <a:ln>
                  <a:solidFill>
                    <a:srgbClr val="004874"/>
                  </a:solidFill>
                </a:ln>
                <a:solidFill>
                  <a:schemeClr val="bg1"/>
                </a:solidFill>
                <a:effectLst>
                  <a:outerShdw blurRad="50800" dist="38100" dir="8100000" algn="tr" rotWithShape="0">
                    <a:prstClr val="black">
                      <a:alpha val="40000"/>
                    </a:prstClr>
                  </a:outerShdw>
                </a:effectLst>
                <a:latin typeface="Impact" panose="020B0806030902050204" pitchFamily="34" charset="0"/>
              </a:defRPr>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Organization Name</a:t>
            </a:r>
          </a:p>
        </p:txBody>
      </p:sp>
    </p:spTree>
    <p:extLst>
      <p:ext uri="{BB962C8B-B14F-4D97-AF65-F5344CB8AC3E}">
        <p14:creationId xmlns:p14="http://schemas.microsoft.com/office/powerpoint/2010/main" val="3465148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ries Slide">
    <p:spTree>
      <p:nvGrpSpPr>
        <p:cNvPr id="1" name=""/>
        <p:cNvGrpSpPr/>
        <p:nvPr/>
      </p:nvGrpSpPr>
      <p:grpSpPr>
        <a:xfrm>
          <a:off x="0" y="0"/>
          <a:ext cx="0" cy="0"/>
          <a:chOff x="0" y="0"/>
          <a:chExt cx="0" cy="0"/>
        </a:xfrm>
      </p:grpSpPr>
      <p:sp>
        <p:nvSpPr>
          <p:cNvPr id="2" name="Title 1"/>
          <p:cNvSpPr>
            <a:spLocks noGrp="1"/>
          </p:cNvSpPr>
          <p:nvPr>
            <p:ph type="title"/>
          </p:nvPr>
        </p:nvSpPr>
        <p:spPr>
          <a:xfrm>
            <a:off x="887633" y="163128"/>
            <a:ext cx="5032631" cy="580869"/>
          </a:xfrm>
        </p:spPr>
        <p:txBody>
          <a:bodyPr>
            <a:normAutofit/>
          </a:bodyPr>
          <a:lstStyle>
            <a:lvl1pPr>
              <a:defRPr sz="2138" spc="23" baseline="0">
                <a:gradFill flip="none" rotWithShape="1">
                  <a:gsLst>
                    <a:gs pos="0">
                      <a:srgbClr val="004874"/>
                    </a:gs>
                    <a:gs pos="100000">
                      <a:srgbClr val="041F36"/>
                    </a:gs>
                  </a:gsLst>
                  <a:lin ang="5400000" scaled="1"/>
                  <a:tileRect/>
                </a:gradFill>
              </a:defRPr>
            </a:lvl1pPr>
          </a:lstStyle>
          <a:p>
            <a:r>
              <a:rPr lang="en-US" dirty="0"/>
              <a:t>Click to edit Master title style</a:t>
            </a:r>
          </a:p>
        </p:txBody>
      </p:sp>
      <p:grpSp>
        <p:nvGrpSpPr>
          <p:cNvPr id="10" name="Group 9"/>
          <p:cNvGrpSpPr/>
          <p:nvPr userDrawn="1"/>
        </p:nvGrpSpPr>
        <p:grpSpPr>
          <a:xfrm>
            <a:off x="0" y="743986"/>
            <a:ext cx="6858000" cy="3828014"/>
            <a:chOff x="0" y="991981"/>
            <a:chExt cx="9144000" cy="4951619"/>
          </a:xfrm>
        </p:grpSpPr>
        <p:sp>
          <p:nvSpPr>
            <p:cNvPr id="7" name="Rectangle 6"/>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2" name="Rectangle 11"/>
          <p:cNvSpPr/>
          <p:nvPr userDrawn="1"/>
        </p:nvSpPr>
        <p:spPr>
          <a:xfrm>
            <a:off x="4412096" y="4552504"/>
            <a:ext cx="1828800" cy="590996"/>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3" name="Rectangle 12"/>
          <p:cNvSpPr/>
          <p:nvPr userDrawn="1"/>
        </p:nvSpPr>
        <p:spPr>
          <a:xfrm>
            <a:off x="4855840" y="-1449"/>
            <a:ext cx="1535906" cy="764717"/>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pic>
        <p:nvPicPr>
          <p:cNvPr id="8" name="Picture 7"/>
          <p:cNvPicPr>
            <a:picLocks noChangeAspect="1"/>
          </p:cNvPicPr>
          <p:nvPr userDrawn="1"/>
        </p:nvPicPr>
        <p:blipFill rotWithShape="1">
          <a:blip r:embed="rId2"/>
          <a:srcRect r="66253"/>
          <a:stretch/>
        </p:blipFill>
        <p:spPr>
          <a:xfrm>
            <a:off x="5623799" y="437"/>
            <a:ext cx="1234207" cy="5143075"/>
          </a:xfrm>
          <a:prstGeom prst="rect">
            <a:avLst/>
          </a:prstGeom>
          <a:effectLst/>
        </p:spPr>
      </p:pic>
      <p:sp>
        <p:nvSpPr>
          <p:cNvPr id="3" name="Content Placeholder 2"/>
          <p:cNvSpPr>
            <a:spLocks noGrp="1"/>
          </p:cNvSpPr>
          <p:nvPr userDrawn="1">
            <p:ph idx="1"/>
          </p:nvPr>
        </p:nvSpPr>
        <p:spPr/>
        <p:txBody>
          <a:bodyPr/>
          <a:lstStyle>
            <a:lvl1pPr>
              <a:spcBef>
                <a:spcPts val="0"/>
              </a:spcBef>
              <a:spcAft>
                <a:spcPts val="338"/>
              </a:spcAft>
              <a:defRPr/>
            </a:lvl1pPr>
            <a:lvl2pPr>
              <a:spcBef>
                <a:spcPts val="0"/>
              </a:spcBef>
              <a:spcAft>
                <a:spcPts val="338"/>
              </a:spcAft>
              <a:defRPr/>
            </a:lvl2pPr>
            <a:lvl3pPr>
              <a:spcBef>
                <a:spcPts val="0"/>
              </a:spcBef>
              <a:spcAft>
                <a:spcPts val="338"/>
              </a:spcAft>
              <a:defRPr/>
            </a:lvl3pPr>
            <a:lvl4pPr>
              <a:spcBef>
                <a:spcPts val="0"/>
              </a:spcBef>
              <a:spcAft>
                <a:spcPts val="338"/>
              </a:spcAft>
              <a:defRPr/>
            </a:lvl4pPr>
            <a:lvl5pPr>
              <a:spcBef>
                <a:spcPts val="0"/>
              </a:spcBef>
              <a:spcAft>
                <a:spcPts val="338"/>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0" name="Group 19"/>
          <p:cNvGrpSpPr/>
          <p:nvPr userDrawn="1"/>
        </p:nvGrpSpPr>
        <p:grpSpPr>
          <a:xfrm flipV="1">
            <a:off x="6386512" y="1"/>
            <a:ext cx="471488" cy="1365320"/>
            <a:chOff x="8515350" y="5037573"/>
            <a:chExt cx="628650" cy="1820427"/>
          </a:xfrm>
        </p:grpSpPr>
        <p:sp>
          <p:nvSpPr>
            <p:cNvPr id="21" name="Isosceles Triangle 2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2" name="Isosceles Triangle 2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7" name="TextBox 16"/>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grpSp>
        <p:nvGrpSpPr>
          <p:cNvPr id="5" name="Group 4"/>
          <p:cNvGrpSpPr/>
          <p:nvPr userDrawn="1"/>
        </p:nvGrpSpPr>
        <p:grpSpPr>
          <a:xfrm>
            <a:off x="122916" y="12"/>
            <a:ext cx="764717" cy="898571"/>
            <a:chOff x="163880" y="1"/>
            <a:chExt cx="1019623" cy="1198094"/>
          </a:xfrm>
          <a:effectLst>
            <a:outerShdw blurRad="50800" dist="38100" dir="5400000" sx="101000" sy="101000" algn="t" rotWithShape="0">
              <a:prstClr val="black">
                <a:alpha val="40000"/>
              </a:prstClr>
            </a:outerShdw>
          </a:effectLst>
        </p:grpSpPr>
        <p:sp>
          <p:nvSpPr>
            <p:cNvPr id="4" name="Pentagon 3"/>
            <p:cNvSpPr/>
            <p:nvPr userDrawn="1"/>
          </p:nvSpPr>
          <p:spPr>
            <a:xfrm rot="5400000">
              <a:off x="74645" y="89236"/>
              <a:ext cx="1198094" cy="1019623"/>
            </a:xfrm>
            <a:prstGeom prst="homePlate">
              <a:avLst>
                <a:gd name="adj" fmla="val 24591"/>
              </a:avLst>
            </a:prstGeom>
            <a:gradFill flip="none" rotWithShape="1">
              <a:gsLst>
                <a:gs pos="9000">
                  <a:schemeClr val="bg1">
                    <a:lumMod val="75000"/>
                  </a:schemeClr>
                </a:gs>
                <a:gs pos="26000">
                  <a:schemeClr val="bg1"/>
                </a:gs>
                <a:gs pos="100000">
                  <a:schemeClr val="bg1">
                    <a:lumMod val="85000"/>
                  </a:schemeClr>
                </a:gs>
              </a:gsLst>
              <a:lin ang="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dirty="0"/>
            </a:p>
          </p:txBody>
        </p:sp>
        <p:sp>
          <p:nvSpPr>
            <p:cNvPr id="18" name="Rectangle 17"/>
            <p:cNvSpPr/>
            <p:nvPr userDrawn="1"/>
          </p:nvSpPr>
          <p:spPr>
            <a:xfrm rot="5400000">
              <a:off x="564947" y="-401066"/>
              <a:ext cx="217490" cy="1019623"/>
            </a:xfrm>
            <a:prstGeom prst="rect">
              <a:avLst/>
            </a:prstGeom>
            <a:gradFill flip="none" rotWithShape="1">
              <a:gsLst>
                <a:gs pos="0">
                  <a:srgbClr val="7A232E"/>
                </a:gs>
                <a:gs pos="48000">
                  <a:srgbClr val="9D1C30"/>
                </a:gs>
                <a:gs pos="100000">
                  <a:srgbClr val="B85759">
                    <a:alpha val="0"/>
                  </a:srgbClr>
                </a:gs>
                <a:gs pos="97000">
                  <a:srgbClr val="B85759"/>
                </a:gs>
              </a:gsLst>
              <a:lin ang="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dirty="0"/>
            </a:p>
          </p:txBody>
        </p:sp>
      </p:grpSp>
      <p:sp>
        <p:nvSpPr>
          <p:cNvPr id="19" name="Text Placeholder 3"/>
          <p:cNvSpPr>
            <a:spLocks noGrp="1"/>
          </p:cNvSpPr>
          <p:nvPr userDrawn="1">
            <p:ph type="body" sz="half" idx="2" hasCustomPrompt="1"/>
          </p:nvPr>
        </p:nvSpPr>
        <p:spPr>
          <a:xfrm>
            <a:off x="157803" y="149028"/>
            <a:ext cx="691235" cy="603647"/>
          </a:xfrm>
        </p:spPr>
        <p:txBody>
          <a:bodyPr tIns="64008">
            <a:normAutofit/>
          </a:bodyPr>
          <a:lstStyle>
            <a:lvl1pPr marL="0" indent="0" algn="ctr">
              <a:buNone/>
              <a:defRPr lang="en-US" sz="2250" b="0" i="0" kern="1200" cap="small" spc="23" baseline="0" dirty="0" smtClean="0">
                <a:ln w="15875">
                  <a:gradFill flip="none" rotWithShape="1">
                    <a:gsLst>
                      <a:gs pos="0">
                        <a:srgbClr val="9D1C30">
                          <a:lumMod val="83000"/>
                        </a:srgbClr>
                      </a:gs>
                      <a:gs pos="100000">
                        <a:srgbClr val="7A232E">
                          <a:lumMod val="93000"/>
                        </a:srgbClr>
                      </a:gs>
                    </a:gsLst>
                    <a:lin ang="16200000" scaled="1"/>
                    <a:tileRect/>
                  </a:gradFill>
                </a:ln>
                <a:gradFill flip="none" rotWithShape="1">
                  <a:gsLst>
                    <a:gs pos="0">
                      <a:srgbClr val="9D1C30">
                        <a:lumMod val="0"/>
                        <a:lumOff val="100000"/>
                      </a:srgbClr>
                    </a:gs>
                    <a:gs pos="34000">
                      <a:srgbClr val="9D1C30"/>
                    </a:gs>
                    <a:gs pos="100000">
                      <a:srgbClr val="7A232E">
                        <a:lumMod val="67000"/>
                      </a:srgbClr>
                    </a:gs>
                  </a:gsLst>
                  <a:lin ang="5400000" scaled="1"/>
                  <a:tileRect/>
                </a:gradFill>
                <a:effectLst>
                  <a:innerShdw blurRad="101600" dist="76200" dir="18900000">
                    <a:prstClr val="black">
                      <a:alpha val="50000"/>
                    </a:prstClr>
                  </a:innerShdw>
                </a:effectLst>
                <a:latin typeface="Impact" panose="020B0806030902050204" pitchFamily="34" charset="0"/>
                <a:ea typeface="+mj-ea"/>
                <a:cs typeface="Impact" panose="020B0806030902050204" pitchFamily="34" charset="0"/>
              </a:defRPr>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a:t>
            </a:r>
          </a:p>
        </p:txBody>
      </p:sp>
      <p:pic>
        <p:nvPicPr>
          <p:cNvPr id="23" name="Picture 22"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grpSp>
        <p:nvGrpSpPr>
          <p:cNvPr id="24" name="Group 23"/>
          <p:cNvGrpSpPr/>
          <p:nvPr userDrawn="1"/>
        </p:nvGrpSpPr>
        <p:grpSpPr>
          <a:xfrm rot="10800000" flipH="1" flipV="1">
            <a:off x="6415396" y="3780478"/>
            <a:ext cx="444422" cy="1365320"/>
            <a:chOff x="8515350" y="5037573"/>
            <a:chExt cx="628650" cy="1820427"/>
          </a:xfrm>
        </p:grpSpPr>
        <p:sp>
          <p:nvSpPr>
            <p:cNvPr id="25" name="Isosceles Triangle 24"/>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6" name="Isosceles Triangle 25"/>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1083153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87029" y="3600450"/>
            <a:ext cx="4913709" cy="425054"/>
          </a:xfrm>
        </p:spPr>
        <p:txBody>
          <a:bodyPr anchor="b">
            <a:normAutofit/>
          </a:bodyPr>
          <a:lstStyle>
            <a:lvl1pPr marL="257150" indent="-257150" algn="r">
              <a:buClr>
                <a:srgbClr val="7A232E"/>
              </a:buClr>
              <a:buFont typeface="Wingdings" panose="05000000000000000000" pitchFamily="2" charset="2"/>
              <a:buChar char="Ø"/>
              <a:defRPr sz="1800" b="0" spc="23" baseline="0">
                <a:gradFill>
                  <a:gsLst>
                    <a:gs pos="0">
                      <a:srgbClr val="004874"/>
                    </a:gs>
                    <a:gs pos="100000">
                      <a:srgbClr val="041F36"/>
                    </a:gs>
                  </a:gsLst>
                  <a:lin ang="5400000" scaled="1"/>
                </a:gradFill>
              </a:defRPr>
            </a:lvl1pPr>
          </a:lstStyle>
          <a:p>
            <a:r>
              <a:rPr lang="en-US" dirty="0" err="1"/>
              <a:t>FirstName</a:t>
            </a:r>
            <a:r>
              <a:rPr lang="en-US" dirty="0"/>
              <a:t> </a:t>
            </a:r>
            <a:r>
              <a:rPr lang="en-US" dirty="0" err="1"/>
              <a:t>LastName</a:t>
            </a:r>
            <a:endParaRPr lang="en-US" dirty="0"/>
          </a:p>
        </p:txBody>
      </p:sp>
      <p:sp>
        <p:nvSpPr>
          <p:cNvPr id="4" name="Text Placeholder 3"/>
          <p:cNvSpPr>
            <a:spLocks noGrp="1"/>
          </p:cNvSpPr>
          <p:nvPr>
            <p:ph type="body" sz="half" idx="2"/>
          </p:nvPr>
        </p:nvSpPr>
        <p:spPr>
          <a:xfrm>
            <a:off x="721519" y="807244"/>
            <a:ext cx="5043488" cy="2221706"/>
          </a:xfrm>
        </p:spPr>
        <p:txBody>
          <a:bodyPr anchor="ctr" anchorCtr="0">
            <a:normAutofit/>
          </a:bodyPr>
          <a:lstStyle>
            <a:lvl1pPr marL="0" indent="0">
              <a:buNone/>
              <a:defRPr sz="1575"/>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Click to edit Master text styles</a:t>
            </a:r>
          </a:p>
        </p:txBody>
      </p:sp>
      <p:sp>
        <p:nvSpPr>
          <p:cNvPr id="6" name="Text Placeholder 3"/>
          <p:cNvSpPr>
            <a:spLocks noGrp="1"/>
          </p:cNvSpPr>
          <p:nvPr>
            <p:ph type="body" sz="half" idx="10" hasCustomPrompt="1"/>
          </p:nvPr>
        </p:nvSpPr>
        <p:spPr>
          <a:xfrm>
            <a:off x="871538" y="4048679"/>
            <a:ext cx="5029200" cy="266149"/>
          </a:xfrm>
        </p:spPr>
        <p:txBody>
          <a:bodyPr anchor="ctr" anchorCtr="0">
            <a:noAutofit/>
          </a:bodyPr>
          <a:lstStyle>
            <a:lvl1pPr marL="0" indent="0" algn="r">
              <a:buNone/>
              <a:defRPr sz="1013" i="1" baseline="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Additional info if applicable</a:t>
            </a:r>
          </a:p>
        </p:txBody>
      </p:sp>
      <p:sp>
        <p:nvSpPr>
          <p:cNvPr id="7" name="Title 1"/>
          <p:cNvSpPr txBox="1">
            <a:spLocks/>
          </p:cNvSpPr>
          <p:nvPr userDrawn="1"/>
        </p:nvSpPr>
        <p:spPr>
          <a:xfrm>
            <a:off x="6" y="546837"/>
            <a:ext cx="721519" cy="1422796"/>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6469" dirty="0">
                <a:latin typeface="Times New Roman" panose="02020603050405020304" pitchFamily="18" charset="0"/>
                <a:cs typeface="Times New Roman" panose="02020603050405020304" pitchFamily="18" charset="0"/>
              </a:rPr>
              <a:t>“</a:t>
            </a:r>
          </a:p>
        </p:txBody>
      </p:sp>
      <p:sp>
        <p:nvSpPr>
          <p:cNvPr id="9" name="Title 1"/>
          <p:cNvSpPr txBox="1">
            <a:spLocks/>
          </p:cNvSpPr>
          <p:nvPr userDrawn="1"/>
        </p:nvSpPr>
        <p:spPr>
          <a:xfrm rot="10800000">
            <a:off x="5765011" y="1616868"/>
            <a:ext cx="728663" cy="1422796"/>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6469" dirty="0">
                <a:latin typeface="Times New Roman" panose="02020603050405020304" pitchFamily="18" charset="0"/>
                <a:cs typeface="Times New Roman" panose="02020603050405020304" pitchFamily="18" charset="0"/>
              </a:rPr>
              <a:t>“</a:t>
            </a:r>
          </a:p>
        </p:txBody>
      </p:sp>
      <p:pic>
        <p:nvPicPr>
          <p:cNvPr id="10" name="Picture 9"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1567006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3574281" y="1106254"/>
            <a:ext cx="2852692" cy="2802404"/>
          </a:xfrm>
          <a:prstGeom prst="rect">
            <a:avLst/>
          </a:prstGeom>
        </p:spPr>
      </p:pic>
      <p:sp>
        <p:nvSpPr>
          <p:cNvPr id="5" name="Text Placeholder 4"/>
          <p:cNvSpPr>
            <a:spLocks noGrp="1"/>
          </p:cNvSpPr>
          <p:nvPr>
            <p:ph type="body" sz="quarter" idx="10" hasCustomPrompt="1"/>
          </p:nvPr>
        </p:nvSpPr>
        <p:spPr>
          <a:xfrm>
            <a:off x="100013" y="142875"/>
            <a:ext cx="2657475" cy="4229100"/>
          </a:xfrm>
        </p:spPr>
        <p:txBody>
          <a:bodyPr lIns="0" tIns="0" rIns="0" bIns="0"/>
          <a:lstStyle>
            <a:lvl1pPr marL="0" indent="0">
              <a:spcBef>
                <a:spcPts val="675"/>
              </a:spcBef>
              <a:buNone/>
              <a:defRPr lang="en-US" sz="1575" b="0" i="0" kern="1200" cap="small" spc="23" baseline="0" dirty="0" smtClean="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vl2pPr marL="102860" indent="0">
              <a:spcBef>
                <a:spcPts val="0"/>
              </a:spcBef>
              <a:buNone/>
              <a:defRPr sz="900"/>
            </a:lvl2pPr>
            <a:lvl3pPr marL="0" indent="-102860">
              <a:spcBef>
                <a:spcPts val="169"/>
              </a:spcBef>
              <a:spcAft>
                <a:spcPts val="338"/>
              </a:spcAft>
              <a:buFont typeface="Wingdings" panose="05000000000000000000" pitchFamily="2" charset="2"/>
              <a:buChar char="Ø"/>
              <a:defRPr sz="900">
                <a:solidFill>
                  <a:srgbClr val="275A99"/>
                </a:solidFill>
              </a:defRPr>
            </a:lvl3pPr>
          </a:lstStyle>
          <a:p>
            <a:pPr lvl="0"/>
            <a:r>
              <a:rPr lang="en-US" dirty="0"/>
              <a:t>Name of Resource</a:t>
            </a:r>
          </a:p>
          <a:p>
            <a:pPr lvl="1"/>
            <a:r>
              <a:rPr lang="en-US" dirty="0"/>
              <a:t>Resource Information</a:t>
            </a:r>
          </a:p>
          <a:p>
            <a:pPr lvl="2"/>
            <a:r>
              <a:rPr lang="en-US" dirty="0"/>
              <a:t>Resource Link</a:t>
            </a:r>
          </a:p>
        </p:txBody>
      </p:sp>
      <p:sp>
        <p:nvSpPr>
          <p:cNvPr id="13" name="Text Placeholder 4"/>
          <p:cNvSpPr>
            <a:spLocks noGrp="1"/>
          </p:cNvSpPr>
          <p:nvPr>
            <p:ph type="body" sz="quarter" idx="11" hasCustomPrompt="1"/>
          </p:nvPr>
        </p:nvSpPr>
        <p:spPr>
          <a:xfrm>
            <a:off x="2936081" y="142875"/>
            <a:ext cx="2657475" cy="4229100"/>
          </a:xfrm>
        </p:spPr>
        <p:txBody>
          <a:bodyPr lIns="0" tIns="0" rIns="0" bIns="0"/>
          <a:lstStyle>
            <a:lvl1pPr marL="0" indent="0">
              <a:spcBef>
                <a:spcPts val="675"/>
              </a:spcBef>
              <a:buNone/>
              <a:defRPr lang="en-US" sz="1575" b="0" i="0" kern="1200" cap="small" spc="23" baseline="0" dirty="0" smtClean="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vl2pPr marL="102860" indent="0">
              <a:spcBef>
                <a:spcPts val="0"/>
              </a:spcBef>
              <a:buNone/>
              <a:defRPr sz="900"/>
            </a:lvl2pPr>
            <a:lvl3pPr marL="0" indent="-102860">
              <a:spcBef>
                <a:spcPts val="169"/>
              </a:spcBef>
              <a:spcAft>
                <a:spcPts val="338"/>
              </a:spcAft>
              <a:buFont typeface="Wingdings" panose="05000000000000000000" pitchFamily="2" charset="2"/>
              <a:buChar char="Ø"/>
              <a:defRPr sz="900">
                <a:solidFill>
                  <a:srgbClr val="275A99"/>
                </a:solidFill>
              </a:defRPr>
            </a:lvl3pPr>
          </a:lstStyle>
          <a:p>
            <a:pPr lvl="0"/>
            <a:r>
              <a:rPr lang="en-US" dirty="0"/>
              <a:t>Name of Resource</a:t>
            </a:r>
          </a:p>
          <a:p>
            <a:pPr lvl="1"/>
            <a:r>
              <a:rPr lang="en-US" dirty="0"/>
              <a:t>Resource Information</a:t>
            </a:r>
          </a:p>
          <a:p>
            <a:pPr lvl="2"/>
            <a:r>
              <a:rPr lang="en-US" dirty="0"/>
              <a:t>Resource Link</a:t>
            </a:r>
          </a:p>
        </p:txBody>
      </p:sp>
      <p:sp>
        <p:nvSpPr>
          <p:cNvPr id="7" name="Title 1"/>
          <p:cNvSpPr txBox="1">
            <a:spLocks/>
          </p:cNvSpPr>
          <p:nvPr userDrawn="1"/>
        </p:nvSpPr>
        <p:spPr>
          <a:xfrm rot="17343955">
            <a:off x="4772409" y="3600057"/>
            <a:ext cx="2606014" cy="40005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1969" b="0" i="0" spc="23" baseline="0" dirty="0">
                <a:latin typeface="Impact" panose="020B0806030902050204" pitchFamily="34" charset="0"/>
              </a:rPr>
              <a:t>Resources</a:t>
            </a:r>
          </a:p>
        </p:txBody>
      </p:sp>
      <p:pic>
        <p:nvPicPr>
          <p:cNvPr id="10" name="Picture 9"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2433627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4" name="Title 1"/>
          <p:cNvSpPr txBox="1">
            <a:spLocks/>
          </p:cNvSpPr>
          <p:nvPr userDrawn="1"/>
        </p:nvSpPr>
        <p:spPr>
          <a:xfrm>
            <a:off x="1641" y="153595"/>
            <a:ext cx="2364241" cy="580869"/>
          </a:xfrm>
          <a:prstGeom prst="rect">
            <a:avLst/>
          </a:prstGeom>
        </p:spPr>
        <p:txBody>
          <a:bodyPr vert="horz" lIns="51435" tIns="25718" rIns="51435" bIns="25718"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257150" rtl="0" eaLnBrk="1" latinLnBrk="0" hangingPunct="1">
              <a:lnSpc>
                <a:spcPct val="85000"/>
              </a:lnSpc>
              <a:spcBef>
                <a:spcPct val="0"/>
              </a:spcBef>
              <a:buNone/>
            </a:pPr>
            <a:r>
              <a:rPr lang="en-US" sz="2138" b="0" i="0" kern="1200" cap="small" spc="23" baseline="0" dirty="0">
                <a:gradFill>
                  <a:gsLst>
                    <a:gs pos="0">
                      <a:srgbClr val="004874"/>
                    </a:gs>
                    <a:gs pos="100000">
                      <a:srgbClr val="041F36"/>
                    </a:gs>
                  </a:gsLst>
                  <a:lin ang="5400000" scaled="1"/>
                </a:gradFill>
                <a:latin typeface="Franklin Gothic Medium" panose="020B0603020102020204" pitchFamily="34" charset="0"/>
                <a:ea typeface="+mj-ea"/>
                <a:cs typeface="Myriad Pro Cond"/>
              </a:rPr>
              <a:t>Any Questions?</a:t>
            </a:r>
          </a:p>
        </p:txBody>
      </p:sp>
      <p:pic>
        <p:nvPicPr>
          <p:cNvPr id="14" name="Picture 13"/>
          <p:cNvPicPr>
            <a:picLocks noChangeAspect="1"/>
          </p:cNvPicPr>
          <p:nvPr userDrawn="1"/>
        </p:nvPicPr>
        <p:blipFill>
          <a:blip r:embed="rId2"/>
          <a:stretch>
            <a:fillRect/>
          </a:stretch>
        </p:blipFill>
        <p:spPr>
          <a:xfrm>
            <a:off x="-1" y="633028"/>
            <a:ext cx="6858001" cy="4065107"/>
          </a:xfrm>
          <a:prstGeom prst="rect">
            <a:avLst/>
          </a:prstGeom>
        </p:spPr>
      </p:pic>
      <p:pic>
        <p:nvPicPr>
          <p:cNvPr id="8" name="Picture 7"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
        <p:nvSpPr>
          <p:cNvPr id="9" name="TextBox 8"/>
          <p:cNvSpPr txBox="1"/>
          <p:nvPr userDrawn="1"/>
        </p:nvSpPr>
        <p:spPr>
          <a:xfrm>
            <a:off x="2270237" y="287813"/>
            <a:ext cx="3677307" cy="484748"/>
          </a:xfrm>
          <a:prstGeom prst="rect">
            <a:avLst/>
          </a:prstGeom>
          <a:noFill/>
        </p:spPr>
        <p:txBody>
          <a:bodyPr wrap="square" rtlCol="0">
            <a:noAutofit/>
          </a:bodyPr>
          <a:lstStyle/>
          <a:p>
            <a:pPr marL="0" lvl="0" indent="0" algn="ctr" defTabSz="257150" rtl="0" eaLnBrk="1" latinLnBrk="0" hangingPunct="1">
              <a:spcBef>
                <a:spcPts val="0"/>
              </a:spcBef>
              <a:buClr>
                <a:srgbClr val="752832"/>
              </a:buClr>
              <a:buFont typeface="Wingdings" panose="05000000000000000000" pitchFamily="2" charset="2"/>
              <a:buNone/>
            </a:pPr>
            <a:r>
              <a:rPr lang="en-US" sz="1069" kern="1200" dirty="0">
                <a:solidFill>
                  <a:schemeClr val="tx1">
                    <a:lumMod val="75000"/>
                    <a:lumOff val="25000"/>
                  </a:schemeClr>
                </a:solidFill>
                <a:latin typeface="+mn-lt"/>
                <a:ea typeface="+mn-ea"/>
                <a:cs typeface="Myriad Pro"/>
              </a:rPr>
              <a:t>Enter your questions in the Chat window!</a:t>
            </a:r>
          </a:p>
        </p:txBody>
      </p:sp>
      <p:sp>
        <p:nvSpPr>
          <p:cNvPr id="10" name="Chevron 9"/>
          <p:cNvSpPr/>
          <p:nvPr userDrawn="1"/>
        </p:nvSpPr>
        <p:spPr>
          <a:xfrm>
            <a:off x="2297117" y="260666"/>
            <a:ext cx="112890" cy="337537"/>
          </a:xfrm>
          <a:prstGeom prst="chevron">
            <a:avLst/>
          </a:prstGeom>
          <a:solidFill>
            <a:srgbClr val="9D1C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30268150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9065" y="1950150"/>
            <a:ext cx="3821493" cy="425054"/>
          </a:xfrm>
        </p:spPr>
        <p:txBody>
          <a:bodyPr anchor="b">
            <a:normAutofit/>
          </a:bodyPr>
          <a:lstStyle>
            <a:lvl1pPr marL="0" indent="0" algn="l">
              <a:buClr>
                <a:srgbClr val="7A232E"/>
              </a:buClr>
              <a:buFont typeface="Wingdings" panose="05000000000000000000" pitchFamily="2" charset="2"/>
              <a:buNone/>
              <a:defRPr sz="2025" b="0" spc="23" baseline="0">
                <a:gradFill>
                  <a:gsLst>
                    <a:gs pos="0">
                      <a:srgbClr val="004874"/>
                    </a:gs>
                    <a:gs pos="100000">
                      <a:srgbClr val="041F36"/>
                    </a:gs>
                  </a:gsLst>
                  <a:lin ang="5400000" scaled="1"/>
                </a:gradFill>
              </a:defRPr>
            </a:lvl1pPr>
          </a:lstStyle>
          <a:p>
            <a:r>
              <a:rPr lang="en-US" dirty="0" err="1"/>
              <a:t>FirstName</a:t>
            </a:r>
            <a:r>
              <a:rPr lang="en-US" dirty="0"/>
              <a:t> </a:t>
            </a:r>
            <a:r>
              <a:rPr lang="en-US" dirty="0" err="1"/>
              <a:t>LastName</a:t>
            </a:r>
            <a:endParaRPr lang="en-US" dirty="0"/>
          </a:p>
        </p:txBody>
      </p:sp>
      <p:sp>
        <p:nvSpPr>
          <p:cNvPr id="6" name="Text Placeholder 3"/>
          <p:cNvSpPr>
            <a:spLocks noGrp="1"/>
          </p:cNvSpPr>
          <p:nvPr>
            <p:ph type="body" sz="half" idx="10" hasCustomPrompt="1"/>
          </p:nvPr>
        </p:nvSpPr>
        <p:spPr>
          <a:xfrm>
            <a:off x="1329065" y="2401959"/>
            <a:ext cx="3821493" cy="266149"/>
          </a:xfrm>
        </p:spPr>
        <p:txBody>
          <a:bodyPr anchor="ctr" anchorCtr="0">
            <a:noAutofit/>
          </a:bodyPr>
          <a:lstStyle>
            <a:lvl1pPr marL="0" indent="0" algn="l">
              <a:buNone/>
              <a:defRPr sz="1350" i="1" baseline="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Position/Title</a:t>
            </a:r>
          </a:p>
        </p:txBody>
      </p:sp>
      <p:sp>
        <p:nvSpPr>
          <p:cNvPr id="10" name="Text Placeholder 3"/>
          <p:cNvSpPr>
            <a:spLocks noGrp="1"/>
          </p:cNvSpPr>
          <p:nvPr>
            <p:ph type="body" sz="half" idx="11" hasCustomPrompt="1"/>
          </p:nvPr>
        </p:nvSpPr>
        <p:spPr>
          <a:xfrm>
            <a:off x="1329065" y="2740418"/>
            <a:ext cx="3821493" cy="266149"/>
          </a:xfrm>
        </p:spPr>
        <p:txBody>
          <a:bodyPr anchor="ctr" anchorCtr="0">
            <a:noAutofit/>
          </a:bodyPr>
          <a:lstStyle>
            <a:lvl1pPr marL="0" indent="0" algn="l">
              <a:buNone/>
              <a:defRPr sz="1125" i="0" baseline="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Organization</a:t>
            </a:r>
          </a:p>
        </p:txBody>
      </p:sp>
      <p:sp>
        <p:nvSpPr>
          <p:cNvPr id="15" name="Text Placeholder 14"/>
          <p:cNvSpPr>
            <a:spLocks noGrp="1"/>
          </p:cNvSpPr>
          <p:nvPr>
            <p:ph type="body" sz="quarter" idx="12"/>
          </p:nvPr>
        </p:nvSpPr>
        <p:spPr>
          <a:xfrm>
            <a:off x="1329064" y="2694841"/>
            <a:ext cx="2880360" cy="20574"/>
          </a:xfrm>
          <a:solidFill>
            <a:srgbClr val="4A7EBB"/>
          </a:solidFill>
        </p:spPr>
        <p:txBody>
          <a:bodyPr>
            <a:noAutofit/>
          </a:bodyPr>
          <a:lstStyle>
            <a:lvl1pPr marL="0" indent="0">
              <a:buNone/>
              <a:defRPr sz="100">
                <a:solidFill>
                  <a:schemeClr val="accent1"/>
                </a:solidFill>
              </a:defRPr>
            </a:lvl1pPr>
          </a:lstStyle>
          <a:p>
            <a:pPr lvl="0"/>
            <a:endParaRPr lang="en-US" dirty="0"/>
          </a:p>
        </p:txBody>
      </p:sp>
      <p:sp>
        <p:nvSpPr>
          <p:cNvPr id="16" name="Text Placeholder 3"/>
          <p:cNvSpPr>
            <a:spLocks noGrp="1"/>
          </p:cNvSpPr>
          <p:nvPr>
            <p:ph type="body" sz="half" idx="13" hasCustomPrompt="1"/>
          </p:nvPr>
        </p:nvSpPr>
        <p:spPr>
          <a:xfrm>
            <a:off x="1329065" y="3196041"/>
            <a:ext cx="3821493" cy="266149"/>
          </a:xfrm>
        </p:spPr>
        <p:txBody>
          <a:bodyPr anchor="ctr" anchorCtr="0">
            <a:noAutofit/>
          </a:bodyPr>
          <a:lstStyle>
            <a:lvl1pPr marL="0" indent="0" algn="l">
              <a:buNone/>
              <a:defRPr sz="1125" i="0" baseline="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Phone or Email</a:t>
            </a:r>
          </a:p>
        </p:txBody>
      </p:sp>
      <p:pic>
        <p:nvPicPr>
          <p:cNvPr id="18" name="Picture 17"/>
          <p:cNvPicPr>
            <a:picLocks noChangeAspect="1"/>
          </p:cNvPicPr>
          <p:nvPr userDrawn="1"/>
        </p:nvPicPr>
        <p:blipFill>
          <a:blip r:embed="rId2"/>
          <a:stretch>
            <a:fillRect/>
          </a:stretch>
        </p:blipFill>
        <p:spPr>
          <a:xfrm>
            <a:off x="128191" y="96711"/>
            <a:ext cx="1636641" cy="1728073"/>
          </a:xfrm>
          <a:prstGeom prst="rect">
            <a:avLst/>
          </a:prstGeom>
        </p:spPr>
      </p:pic>
      <p:sp>
        <p:nvSpPr>
          <p:cNvPr id="19" name="Text Placeholder 3"/>
          <p:cNvSpPr>
            <a:spLocks noGrp="1"/>
          </p:cNvSpPr>
          <p:nvPr>
            <p:ph type="body" sz="half" idx="14" hasCustomPrompt="1"/>
          </p:nvPr>
        </p:nvSpPr>
        <p:spPr>
          <a:xfrm>
            <a:off x="1329065" y="3510509"/>
            <a:ext cx="3821493" cy="266149"/>
          </a:xfrm>
        </p:spPr>
        <p:txBody>
          <a:bodyPr anchor="ctr" anchorCtr="0">
            <a:noAutofit/>
          </a:bodyPr>
          <a:lstStyle>
            <a:lvl1pPr marL="0" indent="0" algn="l">
              <a:buNone/>
              <a:defRPr sz="1125" i="0" baseline="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Phone or Email</a:t>
            </a:r>
          </a:p>
        </p:txBody>
      </p:sp>
      <p:sp>
        <p:nvSpPr>
          <p:cNvPr id="12" name="Title 1"/>
          <p:cNvSpPr txBox="1">
            <a:spLocks/>
          </p:cNvSpPr>
          <p:nvPr userDrawn="1"/>
        </p:nvSpPr>
        <p:spPr>
          <a:xfrm rot="17343955">
            <a:off x="4772409" y="3600057"/>
            <a:ext cx="2606014" cy="40005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1969" b="0" i="0" spc="23" baseline="0" dirty="0">
                <a:latin typeface="Impact" panose="020B0806030902050204" pitchFamily="34" charset="0"/>
              </a:rPr>
              <a:t>Contact</a:t>
            </a:r>
          </a:p>
        </p:txBody>
      </p:sp>
      <p:pic>
        <p:nvPicPr>
          <p:cNvPr id="11" name="Picture 10"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9268606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1826" y="354725"/>
            <a:ext cx="6491452" cy="4800600"/>
          </a:xfrm>
          <a:prstGeom prst="rect">
            <a:avLst/>
          </a:prstGeom>
          <a:effectLst>
            <a:innerShdw blurRad="88900" dist="38100" dir="18900000">
              <a:prstClr val="black">
                <a:alpha val="27000"/>
              </a:prstClr>
            </a:innerShdw>
          </a:effectLst>
        </p:spPr>
      </p:pic>
      <p:pic>
        <p:nvPicPr>
          <p:cNvPr id="4" name="Picture 3"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27149358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emplate Information">
    <p:bg>
      <p:bgPr>
        <a:solidFill>
          <a:schemeClr val="bg1"/>
        </a:solidFill>
        <a:effectLst/>
      </p:bgPr>
    </p:bg>
    <p:spTree>
      <p:nvGrpSpPr>
        <p:cNvPr id="1" name=""/>
        <p:cNvGrpSpPr/>
        <p:nvPr/>
      </p:nvGrpSpPr>
      <p:grpSpPr>
        <a:xfrm>
          <a:off x="0" y="0"/>
          <a:ext cx="0" cy="0"/>
          <a:chOff x="0" y="0"/>
          <a:chExt cx="0" cy="0"/>
        </a:xfrm>
      </p:grpSpPr>
      <p:sp>
        <p:nvSpPr>
          <p:cNvPr id="33" name="Rectangle 32"/>
          <p:cNvSpPr/>
          <p:nvPr userDrawn="1"/>
        </p:nvSpPr>
        <p:spPr>
          <a:xfrm>
            <a:off x="1" y="2814638"/>
            <a:ext cx="3322052" cy="221456"/>
          </a:xfrm>
          <a:prstGeom prst="rect">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13" dirty="0"/>
          </a:p>
        </p:txBody>
      </p:sp>
      <p:sp>
        <p:nvSpPr>
          <p:cNvPr id="34" name="Rectangle 33"/>
          <p:cNvSpPr/>
          <p:nvPr userDrawn="1"/>
        </p:nvSpPr>
        <p:spPr>
          <a:xfrm>
            <a:off x="1" y="4215538"/>
            <a:ext cx="3322052" cy="221456"/>
          </a:xfrm>
          <a:prstGeom prst="rect">
            <a:avLst/>
          </a:prstGeom>
          <a:gradFill>
            <a:gsLst>
              <a:gs pos="0">
                <a:schemeClr val="accent3">
                  <a:shade val="15000"/>
                  <a:satMod val="180000"/>
                  <a:lumMod val="72000"/>
                </a:schemeClr>
              </a:gs>
              <a:gs pos="78000">
                <a:schemeClr val="accent3">
                  <a:shade val="45000"/>
                  <a:satMod val="170000"/>
                  <a:lumMod val="85000"/>
                </a:schemeClr>
              </a:gs>
              <a:gs pos="100000">
                <a:schemeClr val="accent3">
                  <a:tint val="99000"/>
                  <a:shade val="65000"/>
                  <a:satMod val="155000"/>
                </a:schemeClr>
              </a:gs>
            </a:gsLs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13" dirty="0"/>
          </a:p>
        </p:txBody>
      </p:sp>
      <p:sp>
        <p:nvSpPr>
          <p:cNvPr id="14" name="TextBox 13"/>
          <p:cNvSpPr txBox="1"/>
          <p:nvPr userDrawn="1"/>
        </p:nvSpPr>
        <p:spPr>
          <a:xfrm>
            <a:off x="3521869" y="1178718"/>
            <a:ext cx="3223260" cy="3893345"/>
          </a:xfrm>
          <a:prstGeom prst="rect">
            <a:avLst/>
          </a:prstGeom>
          <a:noFill/>
        </p:spPr>
        <p:txBody>
          <a:bodyPr wrap="square" rtlCol="0">
            <a:noAutofit/>
          </a:bodyPr>
          <a:lstStyle/>
          <a:p>
            <a:pPr marL="0" indent="0">
              <a:spcAft>
                <a:spcPts val="563"/>
              </a:spcAft>
              <a:buFont typeface="Arial" panose="020B0604020202020204" pitchFamily="34" charset="0"/>
              <a:buNone/>
            </a:pPr>
            <a:r>
              <a:rPr lang="en-US" sz="788" b="1" dirty="0">
                <a:latin typeface="Arial" panose="020B0604020202020204" pitchFamily="34" charset="0"/>
                <a:cs typeface="Arial" panose="020B0604020202020204" pitchFamily="34" charset="0"/>
              </a:rPr>
              <a:t>Beyond</a:t>
            </a:r>
            <a:r>
              <a:rPr lang="en-US" sz="788" b="1" baseline="0" dirty="0">
                <a:latin typeface="Arial" panose="020B0604020202020204" pitchFamily="34" charset="0"/>
                <a:cs typeface="Arial" panose="020B0604020202020204" pitchFamily="34" charset="0"/>
              </a:rPr>
              <a:t> the standard offerings</a:t>
            </a:r>
            <a:r>
              <a:rPr lang="en-US" sz="647" b="0" baseline="0" dirty="0">
                <a:latin typeface="Arial" panose="020B0604020202020204" pitchFamily="34" charset="0"/>
                <a:cs typeface="Arial" panose="020B0604020202020204" pitchFamily="34" charset="0"/>
              </a:rPr>
              <a:t>,</a:t>
            </a:r>
            <a:r>
              <a:rPr lang="en-US" sz="647" b="1" baseline="0" dirty="0">
                <a:latin typeface="Arial" panose="020B0604020202020204" pitchFamily="34" charset="0"/>
                <a:cs typeface="Arial" panose="020B0604020202020204" pitchFamily="34" charset="0"/>
              </a:rPr>
              <a:t> </a:t>
            </a:r>
            <a:r>
              <a:rPr lang="en-US" sz="647" b="0" baseline="0" dirty="0">
                <a:latin typeface="Arial" panose="020B0604020202020204" pitchFamily="34" charset="0"/>
                <a:cs typeface="Arial" panose="020B0604020202020204" pitchFamily="34" charset="0"/>
              </a:rPr>
              <a:t>t</a:t>
            </a:r>
            <a:r>
              <a:rPr lang="en-US" sz="647" b="0" dirty="0">
                <a:latin typeface="Arial" panose="020B0604020202020204" pitchFamily="34" charset="0"/>
                <a:cs typeface="Arial" panose="020B0604020202020204" pitchFamily="34" charset="0"/>
              </a:rPr>
              <a:t>his</a:t>
            </a:r>
            <a:r>
              <a:rPr lang="en-US" sz="647" b="0" baseline="0" dirty="0">
                <a:latin typeface="Arial" panose="020B0604020202020204" pitchFamily="34" charset="0"/>
                <a:cs typeface="Arial" panose="020B0604020202020204" pitchFamily="34" charset="0"/>
              </a:rPr>
              <a:t> template contains a set of custom slides built to help you prepare your presentation.  Included are:</a:t>
            </a:r>
          </a:p>
          <a:p>
            <a:pPr marL="353580" lvl="1" indent="-96431">
              <a:lnSpc>
                <a:spcPct val="90000"/>
              </a:lnSpc>
              <a:spcAft>
                <a:spcPts val="225"/>
              </a:spcAft>
              <a:buFont typeface="Arial" panose="020B0604020202020204" pitchFamily="34" charset="0"/>
              <a:buChar char="•"/>
            </a:pPr>
            <a:r>
              <a:rPr lang="en-US" sz="619" b="0" baseline="0" dirty="0">
                <a:latin typeface="Arial" panose="020B0604020202020204" pitchFamily="34" charset="0"/>
                <a:cs typeface="Arial" panose="020B0604020202020204" pitchFamily="34" charset="0"/>
              </a:rPr>
              <a:t>3 Speaker Slide choices</a:t>
            </a:r>
          </a:p>
          <a:p>
            <a:pPr marL="353580" lvl="1" indent="-96431">
              <a:lnSpc>
                <a:spcPct val="90000"/>
              </a:lnSpc>
              <a:spcAft>
                <a:spcPts val="225"/>
              </a:spcAft>
              <a:buFont typeface="Arial" panose="020B0604020202020204" pitchFamily="34" charset="0"/>
              <a:buChar char="•"/>
            </a:pPr>
            <a:r>
              <a:rPr lang="en-US" sz="619" b="0" baseline="0" dirty="0">
                <a:latin typeface="Arial" panose="020B0604020202020204" pitchFamily="34" charset="0"/>
                <a:cs typeface="Arial" panose="020B0604020202020204" pitchFamily="34" charset="0"/>
              </a:rPr>
              <a:t>Where Are You?  </a:t>
            </a:r>
            <a:br>
              <a:rPr lang="en-US" sz="591" b="0" baseline="0" dirty="0">
                <a:latin typeface="Arial" panose="020B0604020202020204" pitchFamily="34" charset="0"/>
                <a:cs typeface="Arial" panose="020B0604020202020204" pitchFamily="34" charset="0"/>
              </a:rPr>
            </a:br>
            <a:r>
              <a:rPr lang="en-US" sz="591" b="0" baseline="0" dirty="0">
                <a:latin typeface="Arial" panose="020B0604020202020204" pitchFamily="34" charset="0"/>
                <a:cs typeface="Arial" panose="020B0604020202020204" pitchFamily="34" charset="0"/>
              </a:rPr>
              <a:t>  </a:t>
            </a:r>
            <a:r>
              <a:rPr lang="en-US" sz="563" b="0" i="1" baseline="0" dirty="0">
                <a:solidFill>
                  <a:schemeClr val="tx1">
                    <a:lumMod val="75000"/>
                    <a:lumOff val="25000"/>
                  </a:schemeClr>
                </a:solidFill>
                <a:latin typeface="Arial" panose="020B0604020202020204" pitchFamily="34" charset="0"/>
                <a:cs typeface="Arial" panose="020B0604020202020204" pitchFamily="34" charset="0"/>
              </a:rPr>
              <a:t>(location slide)</a:t>
            </a:r>
          </a:p>
          <a:p>
            <a:pPr marL="353580" lvl="1" indent="-96431">
              <a:lnSpc>
                <a:spcPct val="90000"/>
              </a:lnSpc>
              <a:spcAft>
                <a:spcPts val="225"/>
              </a:spcAft>
              <a:buFont typeface="Arial" panose="020B0604020202020204" pitchFamily="34" charset="0"/>
              <a:buChar char="•"/>
            </a:pPr>
            <a:r>
              <a:rPr lang="en-US" sz="619" b="0" baseline="0" dirty="0">
                <a:latin typeface="Arial" panose="020B0604020202020204" pitchFamily="34" charset="0"/>
                <a:cs typeface="Arial" panose="020B0604020202020204" pitchFamily="34" charset="0"/>
              </a:rPr>
              <a:t>Objectives</a:t>
            </a:r>
          </a:p>
          <a:p>
            <a:pPr marL="353580" lvl="1" indent="-96431">
              <a:lnSpc>
                <a:spcPct val="90000"/>
              </a:lnSpc>
              <a:spcAft>
                <a:spcPts val="225"/>
              </a:spcAft>
              <a:buFont typeface="Arial" panose="020B0604020202020204" pitchFamily="34" charset="0"/>
              <a:buChar char="•"/>
            </a:pPr>
            <a:r>
              <a:rPr lang="en-US" sz="619" b="0" baseline="0" dirty="0">
                <a:latin typeface="Arial" panose="020B0604020202020204" pitchFamily="34" charset="0"/>
                <a:cs typeface="Arial" panose="020B0604020202020204" pitchFamily="34" charset="0"/>
              </a:rPr>
              <a:t>Agenda</a:t>
            </a:r>
          </a:p>
          <a:p>
            <a:pPr marL="353580" lvl="1" indent="-96431">
              <a:lnSpc>
                <a:spcPct val="90000"/>
              </a:lnSpc>
              <a:spcAft>
                <a:spcPts val="225"/>
              </a:spcAft>
              <a:buFont typeface="Arial" panose="020B0604020202020204" pitchFamily="34" charset="0"/>
              <a:buChar char="•"/>
            </a:pPr>
            <a:r>
              <a:rPr lang="en-US" sz="619" b="0" baseline="0" dirty="0">
                <a:latin typeface="Arial" panose="020B0604020202020204" pitchFamily="34" charset="0"/>
                <a:cs typeface="Arial" panose="020B0604020202020204" pitchFamily="34" charset="0"/>
              </a:rPr>
              <a:t>Series Set</a:t>
            </a:r>
            <a:endParaRPr lang="en-US" sz="619" b="1" dirty="0">
              <a:latin typeface="Arial" panose="020B0604020202020204" pitchFamily="34" charset="0"/>
              <a:cs typeface="Arial" panose="020B0604020202020204" pitchFamily="34" charset="0"/>
            </a:endParaRPr>
          </a:p>
          <a:p>
            <a:pPr marL="96431" marR="0" lvl="0" indent="-96431" algn="l" defTabSz="257150" rtl="0" eaLnBrk="1" fontAlgn="auto" latinLnBrk="0" hangingPunct="1">
              <a:lnSpc>
                <a:spcPct val="100000"/>
              </a:lnSpc>
              <a:spcBef>
                <a:spcPts val="675"/>
              </a:spcBef>
              <a:spcAft>
                <a:spcPts val="338"/>
              </a:spcAft>
              <a:buClrTx/>
              <a:buSzTx/>
              <a:buFont typeface="Arial" panose="020B0604020202020204" pitchFamily="34" charset="0"/>
              <a:buChar char="•"/>
              <a:tabLst/>
              <a:defRPr/>
            </a:pPr>
            <a:r>
              <a:rPr lang="en-US" sz="675" b="1" dirty="0">
                <a:latin typeface="Arial" panose="020B0604020202020204" pitchFamily="34" charset="0"/>
                <a:cs typeface="Arial" panose="020B0604020202020204" pitchFamily="34" charset="0"/>
              </a:rPr>
              <a:t>Title Slide:</a:t>
            </a:r>
          </a:p>
          <a:p>
            <a:pPr marL="353580" marR="0" lvl="1" indent="-96431" algn="l" defTabSz="257150" rtl="0" eaLnBrk="1" fontAlgn="auto" latinLnBrk="0" hangingPunct="1">
              <a:lnSpc>
                <a:spcPct val="100000"/>
              </a:lnSpc>
              <a:spcBef>
                <a:spcPts val="169"/>
              </a:spcBef>
              <a:spcAft>
                <a:spcPts val="0"/>
              </a:spcAft>
              <a:buClrTx/>
              <a:buSzTx/>
              <a:buFont typeface="Arial" panose="020B0604020202020204" pitchFamily="34" charset="0"/>
              <a:buChar char="•"/>
              <a:tabLst/>
              <a:defRPr/>
            </a:pPr>
            <a:r>
              <a:rPr lang="en-US" sz="591" b="0" baseline="0" dirty="0">
                <a:latin typeface="Arial" panose="020B0604020202020204" pitchFamily="34" charset="0"/>
                <a:cs typeface="Arial" panose="020B0604020202020204" pitchFamily="34" charset="0"/>
              </a:rPr>
              <a:t>The titles are formatted to display as “Small Caps”.  </a:t>
            </a:r>
          </a:p>
          <a:p>
            <a:pPr marL="353580" lvl="1" indent="-96431">
              <a:spcBef>
                <a:spcPts val="169"/>
              </a:spcBef>
              <a:spcAft>
                <a:spcPts val="0"/>
              </a:spcAft>
              <a:buFont typeface="Arial" panose="020B0604020202020204" pitchFamily="34" charset="0"/>
              <a:buChar char="•"/>
            </a:pPr>
            <a:r>
              <a:rPr lang="en-US" sz="591" dirty="0">
                <a:latin typeface="Arial" panose="020B0604020202020204" pitchFamily="34" charset="0"/>
                <a:cs typeface="Arial" panose="020B0604020202020204" pitchFamily="34" charset="0"/>
              </a:rPr>
              <a:t>The</a:t>
            </a:r>
            <a:r>
              <a:rPr lang="en-US" sz="591" baseline="0" dirty="0">
                <a:latin typeface="Arial" panose="020B0604020202020204" pitchFamily="34" charset="0"/>
                <a:cs typeface="Arial" panose="020B0604020202020204" pitchFamily="34" charset="0"/>
              </a:rPr>
              <a:t> date on the title slide updates automatically to the current day.  On the day of the Webinar, it will reflect the proper date.</a:t>
            </a:r>
          </a:p>
          <a:p>
            <a:pPr marL="96431" indent="-96431">
              <a:spcBef>
                <a:spcPts val="338"/>
              </a:spcBef>
              <a:spcAft>
                <a:spcPts val="450"/>
              </a:spcAft>
              <a:buFont typeface="Arial" panose="020B0604020202020204" pitchFamily="34" charset="0"/>
              <a:buChar char="•"/>
            </a:pPr>
            <a:r>
              <a:rPr lang="en-US" sz="675" b="1" baseline="0" dirty="0">
                <a:latin typeface="Arial" panose="020B0604020202020204" pitchFamily="34" charset="0"/>
                <a:cs typeface="Arial" panose="020B0604020202020204" pitchFamily="34" charset="0"/>
              </a:rPr>
              <a:t>Resources:</a:t>
            </a:r>
            <a:br>
              <a:rPr lang="en-US" sz="591" b="1" baseline="0" dirty="0">
                <a:latin typeface="Arial" panose="020B0604020202020204" pitchFamily="34" charset="0"/>
                <a:cs typeface="Arial" panose="020B0604020202020204" pitchFamily="34" charset="0"/>
              </a:rPr>
            </a:br>
            <a:r>
              <a:rPr lang="en-US" sz="591" baseline="0" dirty="0">
                <a:latin typeface="Arial" panose="020B0604020202020204" pitchFamily="34" charset="0"/>
                <a:cs typeface="Arial" panose="020B0604020202020204" pitchFamily="34" charset="0"/>
              </a:rPr>
              <a:t>This works like a multi-level bulleted list.  Use the list level buttons on your “Home” tab to</a:t>
            </a:r>
            <a:br>
              <a:rPr lang="en-US" sz="591" baseline="0" dirty="0">
                <a:latin typeface="Arial" panose="020B0604020202020204" pitchFamily="34" charset="0"/>
                <a:cs typeface="Arial" panose="020B0604020202020204" pitchFamily="34" charset="0"/>
              </a:rPr>
            </a:br>
            <a:r>
              <a:rPr lang="en-US" sz="591" baseline="0" dirty="0">
                <a:latin typeface="Arial" panose="020B0604020202020204" pitchFamily="34" charset="0"/>
                <a:cs typeface="Arial" panose="020B0604020202020204" pitchFamily="34" charset="0"/>
              </a:rPr>
              <a:t>change levels.</a:t>
            </a:r>
          </a:p>
          <a:p>
            <a:pPr marL="353580" lvl="1" indent="-96431">
              <a:spcBef>
                <a:spcPts val="338"/>
              </a:spcBef>
              <a:spcAft>
                <a:spcPts val="169"/>
              </a:spcAft>
              <a:buFont typeface="Arial" panose="020B0604020202020204" pitchFamily="34" charset="0"/>
              <a:buChar char="•"/>
            </a:pPr>
            <a:r>
              <a:rPr lang="en-US" sz="591" baseline="0" dirty="0">
                <a:latin typeface="Arial" panose="020B0604020202020204" pitchFamily="34" charset="0"/>
                <a:cs typeface="Arial" panose="020B0604020202020204" pitchFamily="34" charset="0"/>
              </a:rPr>
              <a:t>The first level is the name of the resource</a:t>
            </a:r>
          </a:p>
          <a:p>
            <a:pPr marL="353580" lvl="1" indent="-96431">
              <a:spcAft>
                <a:spcPts val="169"/>
              </a:spcAft>
              <a:buFont typeface="Arial" panose="020B0604020202020204" pitchFamily="34" charset="0"/>
              <a:buChar char="•"/>
            </a:pPr>
            <a:r>
              <a:rPr lang="en-US" sz="591" baseline="0" dirty="0">
                <a:latin typeface="Arial" panose="020B0604020202020204" pitchFamily="34" charset="0"/>
                <a:cs typeface="Arial" panose="020B0604020202020204" pitchFamily="34" charset="0"/>
              </a:rPr>
              <a:t>The second level is the Resource Information</a:t>
            </a:r>
          </a:p>
          <a:p>
            <a:pPr marL="353580" lvl="1" indent="-96431">
              <a:spcAft>
                <a:spcPts val="338"/>
              </a:spcAft>
              <a:buFont typeface="Arial" panose="020B0604020202020204" pitchFamily="34" charset="0"/>
              <a:buChar char="•"/>
            </a:pPr>
            <a:r>
              <a:rPr lang="en-US" sz="591" baseline="0" dirty="0">
                <a:latin typeface="Arial" panose="020B0604020202020204" pitchFamily="34" charset="0"/>
                <a:cs typeface="Arial" panose="020B0604020202020204" pitchFamily="34" charset="0"/>
              </a:rPr>
              <a:t>The third level is the Resource Link.</a:t>
            </a:r>
          </a:p>
          <a:p>
            <a:pPr marL="96431" lvl="0" indent="-96431">
              <a:spcAft>
                <a:spcPts val="338"/>
              </a:spcAft>
              <a:buFont typeface="Arial" panose="020B0604020202020204" pitchFamily="34" charset="0"/>
              <a:buChar char="•"/>
            </a:pPr>
            <a:endParaRPr lang="en-US" sz="591" baseline="0" dirty="0">
              <a:latin typeface="Arial" panose="020B0604020202020204" pitchFamily="34" charset="0"/>
              <a:cs typeface="Arial" panose="020B0604020202020204" pitchFamily="34" charset="0"/>
            </a:endParaRPr>
          </a:p>
          <a:p>
            <a:pPr marL="0" indent="0">
              <a:spcAft>
                <a:spcPts val="338"/>
              </a:spcAft>
              <a:buFont typeface="Arial" panose="020B0604020202020204" pitchFamily="34" charset="0"/>
              <a:buNone/>
            </a:pPr>
            <a:endParaRPr lang="en-US" sz="591" dirty="0">
              <a:latin typeface="Arial" panose="020B0604020202020204" pitchFamily="34" charset="0"/>
              <a:cs typeface="Arial" panose="020B0604020202020204" pitchFamily="34" charset="0"/>
            </a:endParaRPr>
          </a:p>
        </p:txBody>
      </p:sp>
      <p:grpSp>
        <p:nvGrpSpPr>
          <p:cNvPr id="18" name="Group 17"/>
          <p:cNvGrpSpPr/>
          <p:nvPr userDrawn="1"/>
        </p:nvGrpSpPr>
        <p:grpSpPr>
          <a:xfrm>
            <a:off x="5046065" y="3767557"/>
            <a:ext cx="972056" cy="361154"/>
            <a:chOff x="6721200" y="5603662"/>
            <a:chExt cx="1296075" cy="481538"/>
          </a:xfrm>
        </p:grpSpPr>
        <p:grpSp>
          <p:nvGrpSpPr>
            <p:cNvPr id="8" name="Group 7"/>
            <p:cNvGrpSpPr/>
            <p:nvPr userDrawn="1"/>
          </p:nvGrpSpPr>
          <p:grpSpPr>
            <a:xfrm>
              <a:off x="6721200" y="5603662"/>
              <a:ext cx="881689" cy="481538"/>
              <a:chOff x="6721200" y="5603662"/>
              <a:chExt cx="881689" cy="481538"/>
            </a:xfrm>
          </p:grpSpPr>
          <p:pic>
            <p:nvPicPr>
              <p:cNvPr id="4" name="Picture 3"/>
              <p:cNvPicPr>
                <a:picLocks noChangeAspect="1"/>
              </p:cNvPicPr>
              <p:nvPr userDrawn="1"/>
            </p:nvPicPr>
            <p:blipFill>
              <a:blip r:embed="rId2"/>
              <a:stretch>
                <a:fillRect/>
              </a:stretch>
            </p:blipFill>
            <p:spPr>
              <a:xfrm>
                <a:off x="6721200" y="5603662"/>
                <a:ext cx="881689" cy="481538"/>
              </a:xfrm>
              <a:prstGeom prst="rect">
                <a:avLst/>
              </a:prstGeom>
            </p:spPr>
          </p:pic>
          <p:sp>
            <p:nvSpPr>
              <p:cNvPr id="5" name="Rectangle 4"/>
              <p:cNvSpPr/>
              <p:nvPr userDrawn="1"/>
            </p:nvSpPr>
            <p:spPr>
              <a:xfrm>
                <a:off x="7236000" y="5644800"/>
                <a:ext cx="366889" cy="178031"/>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13" dirty="0"/>
              </a:p>
            </p:txBody>
          </p:sp>
        </p:grpSp>
        <p:sp>
          <p:nvSpPr>
            <p:cNvPr id="17" name="Left Arrow 16"/>
            <p:cNvSpPr/>
            <p:nvPr userDrawn="1"/>
          </p:nvSpPr>
          <p:spPr>
            <a:xfrm>
              <a:off x="7642875" y="5644800"/>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13" dirty="0"/>
            </a:p>
          </p:txBody>
        </p:sp>
      </p:grpSp>
      <p:sp>
        <p:nvSpPr>
          <p:cNvPr id="28" name="Rectangle 27"/>
          <p:cNvSpPr/>
          <p:nvPr userDrawn="1"/>
        </p:nvSpPr>
        <p:spPr>
          <a:xfrm>
            <a:off x="4131841" y="1"/>
            <a:ext cx="208598" cy="898151"/>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dirty="0"/>
          </a:p>
        </p:txBody>
      </p:sp>
      <p:sp>
        <p:nvSpPr>
          <p:cNvPr id="27" name="Rectangle 26"/>
          <p:cNvSpPr/>
          <p:nvPr userDrawn="1"/>
        </p:nvSpPr>
        <p:spPr>
          <a:xfrm>
            <a:off x="3322051" y="1126369"/>
            <a:ext cx="208598" cy="4017141"/>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dirty="0"/>
          </a:p>
        </p:txBody>
      </p:sp>
      <p:sp>
        <p:nvSpPr>
          <p:cNvPr id="6" name="TextBox 5"/>
          <p:cNvSpPr txBox="1"/>
          <p:nvPr userDrawn="1"/>
        </p:nvSpPr>
        <p:spPr>
          <a:xfrm>
            <a:off x="1" y="41128"/>
            <a:ext cx="4086225" cy="590931"/>
          </a:xfrm>
          <a:prstGeom prst="rect">
            <a:avLst/>
          </a:prstGeom>
          <a:noFill/>
        </p:spPr>
        <p:txBody>
          <a:bodyPr wrap="square" rtlCol="0">
            <a:spAutoFit/>
          </a:bodyPr>
          <a:lstStyle/>
          <a:p>
            <a:pPr algn="ctr">
              <a:lnSpc>
                <a:spcPct val="90000"/>
              </a:lnSpc>
            </a:pPr>
            <a:r>
              <a:rPr lang="en-US" sz="2025" b="0" i="0" kern="1200" cap="small" spc="23" baseline="0" dirty="0">
                <a:gradFill flip="none" rotWithShape="1">
                  <a:gsLst>
                    <a:gs pos="0">
                      <a:srgbClr val="752832">
                        <a:lumMod val="28000"/>
                      </a:srgbClr>
                    </a:gs>
                    <a:gs pos="100000">
                      <a:schemeClr val="accent2">
                        <a:lumMod val="75000"/>
                      </a:schemeClr>
                    </a:gs>
                  </a:gsLst>
                  <a:lin ang="16200000" scaled="1"/>
                  <a:tileRect/>
                </a:gradFill>
                <a:latin typeface="Impact" panose="020B0806030902050204" pitchFamily="34" charset="0"/>
                <a:ea typeface="+mj-ea"/>
                <a:cs typeface="Myriad Pro Cond"/>
              </a:rPr>
              <a:t>This Slide Is Hidden.  </a:t>
            </a:r>
          </a:p>
          <a:p>
            <a:pPr algn="ctr">
              <a:lnSpc>
                <a:spcPct val="90000"/>
              </a:lnSpc>
            </a:pPr>
            <a:r>
              <a:rPr lang="en-US" sz="1575" b="0" i="0" kern="1200" cap="small" spc="23" baseline="0" dirty="0">
                <a:gradFill flip="none" rotWithShape="1">
                  <a:gsLst>
                    <a:gs pos="0">
                      <a:srgbClr val="752832">
                        <a:lumMod val="28000"/>
                      </a:srgbClr>
                    </a:gs>
                    <a:gs pos="100000">
                      <a:schemeClr val="accent2">
                        <a:lumMod val="75000"/>
                      </a:schemeClr>
                    </a:gs>
                  </a:gsLst>
                  <a:lin ang="16200000" scaled="1"/>
                  <a:tileRect/>
                </a:gradFill>
                <a:latin typeface="Impact" panose="020B0806030902050204" pitchFamily="34" charset="0"/>
                <a:ea typeface="+mj-ea"/>
                <a:cs typeface="Myriad Pro Cond"/>
              </a:rPr>
              <a:t>It will not display in your presentation.</a:t>
            </a:r>
          </a:p>
        </p:txBody>
      </p:sp>
      <p:sp>
        <p:nvSpPr>
          <p:cNvPr id="7" name="TextBox 6"/>
          <p:cNvSpPr txBox="1"/>
          <p:nvPr userDrawn="1"/>
        </p:nvSpPr>
        <p:spPr>
          <a:xfrm>
            <a:off x="68802" y="1210289"/>
            <a:ext cx="3223260" cy="3861785"/>
          </a:xfrm>
          <a:prstGeom prst="rect">
            <a:avLst/>
          </a:prstGeom>
          <a:noFill/>
        </p:spPr>
        <p:txBody>
          <a:bodyPr wrap="square" rtlCol="0">
            <a:noAutofit/>
          </a:bodyPr>
          <a:lstStyle/>
          <a:p>
            <a:pPr>
              <a:spcAft>
                <a:spcPts val="169"/>
              </a:spcAft>
            </a:pPr>
            <a:r>
              <a:rPr lang="en-US" sz="788" b="1" dirty="0">
                <a:latin typeface="Arial" panose="020B0604020202020204" pitchFamily="34" charset="0"/>
                <a:cs typeface="Arial" panose="020B0604020202020204" pitchFamily="34" charset="0"/>
              </a:rPr>
              <a:t>How to use</a:t>
            </a:r>
            <a:r>
              <a:rPr lang="en-US" sz="788" b="1" baseline="0" dirty="0">
                <a:latin typeface="Arial" panose="020B0604020202020204" pitchFamily="34" charset="0"/>
                <a:cs typeface="Arial" panose="020B0604020202020204" pitchFamily="34" charset="0"/>
              </a:rPr>
              <a:t> this template:</a:t>
            </a:r>
          </a:p>
          <a:p>
            <a:pPr marL="96431" indent="-96431">
              <a:buFont typeface="Arial" panose="020B0604020202020204" pitchFamily="34" charset="0"/>
              <a:buChar char="•"/>
            </a:pPr>
            <a:r>
              <a:rPr lang="en-US" sz="591" b="0" baseline="0" dirty="0">
                <a:latin typeface="Arial" panose="020B0604020202020204" pitchFamily="34" charset="0"/>
                <a:cs typeface="Arial" panose="020B0604020202020204" pitchFamily="34" charset="0"/>
              </a:rPr>
              <a:t>When creating a new slide, click the arrow under the “New Slide” button.  This will display the template master slides available.  Select the layout you </a:t>
            </a:r>
            <a:br>
              <a:rPr lang="en-US" sz="591" b="0" baseline="0" dirty="0">
                <a:latin typeface="Arial" panose="020B0604020202020204" pitchFamily="34" charset="0"/>
                <a:cs typeface="Arial" panose="020B0604020202020204" pitchFamily="34" charset="0"/>
              </a:rPr>
            </a:br>
            <a:r>
              <a:rPr lang="en-US" sz="591" b="0" baseline="0" dirty="0">
                <a:latin typeface="Arial" panose="020B0604020202020204" pitchFamily="34" charset="0"/>
                <a:cs typeface="Arial" panose="020B0604020202020204" pitchFamily="34" charset="0"/>
              </a:rPr>
              <a:t>need from the list.</a:t>
            </a:r>
          </a:p>
          <a:p>
            <a:pPr marL="96431" indent="-96431">
              <a:spcBef>
                <a:spcPts val="338"/>
              </a:spcBef>
              <a:buFont typeface="Arial" panose="020B0604020202020204" pitchFamily="34" charset="0"/>
              <a:buChar char="•"/>
            </a:pPr>
            <a:r>
              <a:rPr lang="en-US" sz="591" b="0" baseline="0" dirty="0">
                <a:latin typeface="Arial" panose="020B0604020202020204" pitchFamily="34" charset="0"/>
                <a:cs typeface="Arial" panose="020B0604020202020204" pitchFamily="34" charset="0"/>
              </a:rPr>
              <a:t>Likewise, to </a:t>
            </a:r>
            <a:r>
              <a:rPr lang="en-US" sz="591" b="0" i="1" baseline="0" dirty="0">
                <a:latin typeface="Arial" panose="020B0604020202020204" pitchFamily="34" charset="0"/>
                <a:cs typeface="Arial" panose="020B0604020202020204" pitchFamily="34" charset="0"/>
              </a:rPr>
              <a:t>change</a:t>
            </a:r>
            <a:r>
              <a:rPr lang="en-US" sz="591" b="0" baseline="0" dirty="0">
                <a:latin typeface="Arial" panose="020B0604020202020204" pitchFamily="34" charset="0"/>
                <a:cs typeface="Arial" panose="020B0604020202020204" pitchFamily="34" charset="0"/>
              </a:rPr>
              <a:t> the </a:t>
            </a:r>
            <a:br>
              <a:rPr lang="en-US" sz="591" b="0" baseline="0" dirty="0">
                <a:latin typeface="Arial" panose="020B0604020202020204" pitchFamily="34" charset="0"/>
                <a:cs typeface="Arial" panose="020B0604020202020204" pitchFamily="34" charset="0"/>
              </a:rPr>
            </a:br>
            <a:r>
              <a:rPr lang="en-US" sz="591" b="0" baseline="0" dirty="0">
                <a:latin typeface="Arial" panose="020B0604020202020204" pitchFamily="34" charset="0"/>
                <a:cs typeface="Arial" panose="020B0604020202020204" pitchFamily="34" charset="0"/>
              </a:rPr>
              <a:t>template master of a slide,</a:t>
            </a:r>
            <a:br>
              <a:rPr lang="en-US" sz="591" b="0" baseline="0" dirty="0">
                <a:latin typeface="Arial" panose="020B0604020202020204" pitchFamily="34" charset="0"/>
                <a:cs typeface="Arial" panose="020B0604020202020204" pitchFamily="34" charset="0"/>
              </a:rPr>
            </a:br>
            <a:r>
              <a:rPr lang="en-US" sz="591" b="0" baseline="0" dirty="0">
                <a:latin typeface="Arial" panose="020B0604020202020204" pitchFamily="34" charset="0"/>
                <a:cs typeface="Arial" panose="020B0604020202020204" pitchFamily="34" charset="0"/>
              </a:rPr>
              <a:t>click the “Layout” button </a:t>
            </a:r>
            <a:br>
              <a:rPr lang="en-US" sz="591" b="0" baseline="0" dirty="0">
                <a:latin typeface="Arial" panose="020B0604020202020204" pitchFamily="34" charset="0"/>
                <a:cs typeface="Arial" panose="020B0604020202020204" pitchFamily="34" charset="0"/>
              </a:rPr>
            </a:br>
            <a:r>
              <a:rPr lang="en-US" sz="591" b="0" baseline="0" dirty="0">
                <a:latin typeface="Arial" panose="020B0604020202020204" pitchFamily="34" charset="0"/>
                <a:cs typeface="Arial" panose="020B0604020202020204" pitchFamily="34" charset="0"/>
              </a:rPr>
              <a:t>right next to the </a:t>
            </a:r>
            <a:br>
              <a:rPr lang="en-US" sz="591" b="0" baseline="0" dirty="0">
                <a:latin typeface="Arial" panose="020B0604020202020204" pitchFamily="34" charset="0"/>
                <a:cs typeface="Arial" panose="020B0604020202020204" pitchFamily="34" charset="0"/>
              </a:rPr>
            </a:br>
            <a:r>
              <a:rPr lang="en-US" sz="591" b="0" baseline="0" dirty="0">
                <a:latin typeface="Arial" panose="020B0604020202020204" pitchFamily="34" charset="0"/>
                <a:cs typeface="Arial" panose="020B0604020202020204" pitchFamily="34" charset="0"/>
              </a:rPr>
              <a:t>“New Slide” button.</a:t>
            </a:r>
          </a:p>
          <a:p>
            <a:pPr marL="0" marR="0" lvl="0" indent="0" algn="l" defTabSz="257150" rtl="0" eaLnBrk="1" fontAlgn="auto" latinLnBrk="0" hangingPunct="1">
              <a:lnSpc>
                <a:spcPct val="100000"/>
              </a:lnSpc>
              <a:spcBef>
                <a:spcPts val="338"/>
              </a:spcBef>
              <a:spcAft>
                <a:spcPts val="169"/>
              </a:spcAft>
              <a:buClrTx/>
              <a:buSzTx/>
              <a:buFontTx/>
              <a:buNone/>
              <a:tabLst/>
              <a:defRPr/>
            </a:pPr>
            <a:r>
              <a:rPr kumimoji="0" lang="en-US" sz="78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General Template Notes:</a:t>
            </a:r>
          </a:p>
          <a:p>
            <a:pPr marL="154292" lvl="0" indent="0">
              <a:spcAft>
                <a:spcPts val="338"/>
              </a:spcAft>
              <a:buFont typeface="Arial" panose="020B0604020202020204" pitchFamily="34" charset="0"/>
              <a:buNone/>
            </a:pPr>
            <a:r>
              <a:rPr lang="en-US" sz="1013" b="0" u="sng" spc="34" baseline="0" dirty="0">
                <a:solidFill>
                  <a:schemeClr val="bg1"/>
                </a:solidFill>
                <a:effectLst>
                  <a:outerShdw blurRad="76200" dist="38100" dir="8100000" algn="tr" rotWithShape="0">
                    <a:prstClr val="black">
                      <a:alpha val="60000"/>
                    </a:prstClr>
                  </a:outerShdw>
                </a:effectLst>
                <a:latin typeface="Impact" panose="020B0806030902050204" pitchFamily="34" charset="0"/>
                <a:cs typeface="Arial" panose="020B0604020202020204" pitchFamily="34" charset="0"/>
              </a:rPr>
              <a:t>DO NOT:</a:t>
            </a:r>
          </a:p>
          <a:p>
            <a:pPr marL="353580" marR="0" lvl="1" indent="-96431" algn="l" defTabSz="257150" rtl="0" eaLnBrk="1" fontAlgn="auto" latinLnBrk="0" hangingPunct="1">
              <a:lnSpc>
                <a:spcPct val="100000"/>
              </a:lnSpc>
              <a:spcBef>
                <a:spcPts val="0"/>
              </a:spcBef>
              <a:spcAft>
                <a:spcPts val="338"/>
              </a:spcAft>
              <a:buClrTx/>
              <a:buSzTx/>
              <a:buFont typeface="Arial" panose="020B0604020202020204" pitchFamily="34" charset="0"/>
              <a:buChar char="•"/>
              <a:tabLst/>
              <a:defRPr/>
            </a:pPr>
            <a:r>
              <a:rPr lang="en-US" sz="591" b="1" baseline="0" dirty="0">
                <a:latin typeface="Arial" panose="020B0604020202020204" pitchFamily="34" charset="0"/>
                <a:cs typeface="Arial" panose="020B0604020202020204" pitchFamily="34" charset="0"/>
              </a:rPr>
              <a:t>Space out your bullets using the “enter” key</a:t>
            </a:r>
            <a:r>
              <a:rPr lang="en-US" sz="591" b="0" baseline="0" dirty="0">
                <a:latin typeface="Arial" panose="020B0604020202020204" pitchFamily="34" charset="0"/>
                <a:cs typeface="Arial" panose="020B0604020202020204" pitchFamily="34" charset="0"/>
              </a:rPr>
              <a:t>.  If a spacing adjustment is needed, it will be handled by the design team.</a:t>
            </a:r>
            <a:endParaRPr lang="en-US" sz="591" b="0" dirty="0">
              <a:latin typeface="Arial" panose="020B0604020202020204" pitchFamily="34" charset="0"/>
              <a:cs typeface="Arial" panose="020B0604020202020204" pitchFamily="34" charset="0"/>
            </a:endParaRPr>
          </a:p>
          <a:p>
            <a:pPr marL="353580" lvl="1" indent="-96431">
              <a:spcAft>
                <a:spcPts val="338"/>
              </a:spcAft>
              <a:buFont typeface="Arial" panose="020B0604020202020204" pitchFamily="34" charset="0"/>
              <a:buChar char="•"/>
            </a:pPr>
            <a:r>
              <a:rPr lang="en-US" sz="591" b="1" baseline="0" dirty="0">
                <a:latin typeface="Arial" panose="020B0604020202020204" pitchFamily="34" charset="0"/>
                <a:cs typeface="Arial" panose="020B0604020202020204" pitchFamily="34" charset="0"/>
              </a:rPr>
              <a:t>Type any titles in all uppercase or with caps lock on</a:t>
            </a:r>
            <a:r>
              <a:rPr lang="en-US" sz="591" b="0" baseline="0" dirty="0">
                <a:latin typeface="Arial" panose="020B0604020202020204" pitchFamily="34" charset="0"/>
                <a:cs typeface="Arial" panose="020B0604020202020204" pitchFamily="34" charset="0"/>
              </a:rPr>
              <a:t>, as formatting is automatic. Type using standard title caps.</a:t>
            </a:r>
          </a:p>
          <a:p>
            <a:pPr marL="353580" lvl="1" indent="-96431">
              <a:spcAft>
                <a:spcPts val="338"/>
              </a:spcAft>
              <a:buFont typeface="Arial" panose="020B0604020202020204" pitchFamily="34" charset="0"/>
              <a:buChar char="•"/>
            </a:pPr>
            <a:r>
              <a:rPr lang="en-US" sz="591" b="1" baseline="0" dirty="0">
                <a:latin typeface="Arial" panose="020B0604020202020204" pitchFamily="34" charset="0"/>
                <a:cs typeface="Arial" panose="020B0604020202020204" pitchFamily="34" charset="0"/>
              </a:rPr>
              <a:t>Change heading alignment or location. </a:t>
            </a:r>
            <a:r>
              <a:rPr lang="en-US" sz="591" b="0" baseline="0" dirty="0">
                <a:latin typeface="Arial" panose="020B0604020202020204" pitchFamily="34" charset="0"/>
                <a:cs typeface="Arial" panose="020B0604020202020204" pitchFamily="34" charset="0"/>
              </a:rPr>
              <a:t>Any issues present in the display of your slides will be repaired by the design team.</a:t>
            </a:r>
          </a:p>
          <a:p>
            <a:pPr marL="154292" marR="0" lvl="0" indent="0" algn="l" defTabSz="257150" rtl="0" eaLnBrk="1" fontAlgn="auto" latinLnBrk="0" hangingPunct="1">
              <a:lnSpc>
                <a:spcPct val="100000"/>
              </a:lnSpc>
              <a:spcBef>
                <a:spcPts val="0"/>
              </a:spcBef>
              <a:spcAft>
                <a:spcPts val="338"/>
              </a:spcAft>
              <a:buClrTx/>
              <a:buSzTx/>
              <a:buFont typeface="Arial" panose="020B0604020202020204" pitchFamily="34" charset="0"/>
              <a:buNone/>
              <a:tabLst/>
              <a:defRPr/>
            </a:pPr>
            <a:r>
              <a:rPr kumimoji="0" lang="en-US" sz="1013" b="0" i="0" u="sng" strike="noStrike" kern="1200" cap="none" spc="34" normalizeH="0" baseline="0" noProof="0" dirty="0">
                <a:ln>
                  <a:noFill/>
                </a:ln>
                <a:solidFill>
                  <a:schemeClr val="bg1"/>
                </a:solidFill>
                <a:effectLst>
                  <a:outerShdw blurRad="76200" dist="38100" dir="8100000" algn="tr" rotWithShape="0">
                    <a:prstClr val="black">
                      <a:alpha val="60000"/>
                    </a:prstClr>
                  </a:outerShdw>
                </a:effectLst>
                <a:uLnTx/>
                <a:uFillTx/>
                <a:latin typeface="Impact" panose="020B0806030902050204" pitchFamily="34" charset="0"/>
                <a:ea typeface="+mn-ea"/>
                <a:cs typeface="Arial" panose="020B0604020202020204" pitchFamily="34" charset="0"/>
              </a:rPr>
              <a:t>DO:</a:t>
            </a:r>
          </a:p>
          <a:p>
            <a:pPr marL="353580" marR="0" lvl="1" indent="-96431" algn="l" defTabSz="257150" rtl="0" eaLnBrk="1" fontAlgn="auto" latinLnBrk="0" hangingPunct="1">
              <a:lnSpc>
                <a:spcPct val="100000"/>
              </a:lnSpc>
              <a:spcBef>
                <a:spcPts val="0"/>
              </a:spcBef>
              <a:spcAft>
                <a:spcPts val="338"/>
              </a:spcAft>
              <a:buClrTx/>
              <a:buSzTx/>
              <a:buFont typeface="Arial" panose="020B0604020202020204" pitchFamily="34" charset="0"/>
              <a:buChar char="•"/>
              <a:tabLst/>
              <a:defRPr/>
            </a:pPr>
            <a:r>
              <a:rPr kumimoji="0" lang="en-US" sz="591"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Reference your graphics</a:t>
            </a:r>
            <a:r>
              <a:rPr kumimoji="0" lang="en-US" sz="59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Add a note at the top of the “Slide notes” section that indicates where your graphic originated.  Note that any graphics not referenced or in violation of </a:t>
            </a:r>
            <a:r>
              <a:rPr kumimoji="0" lang="en-US" sz="591"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mn-ea"/>
                <a:cs typeface="Arial" panose="020B0604020202020204" pitchFamily="34" charset="0"/>
              </a:rPr>
              <a:t>US Copyright Law, Title 17 </a:t>
            </a:r>
            <a:r>
              <a:rPr kumimoji="0" lang="en-US" sz="59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 be replaced to ensure your protection.</a:t>
            </a:r>
          </a:p>
          <a:p>
            <a:pPr marL="0" indent="0">
              <a:spcBef>
                <a:spcPts val="338"/>
              </a:spcBef>
              <a:buFont typeface="Arial" panose="020B0604020202020204" pitchFamily="34" charset="0"/>
              <a:buNone/>
            </a:pPr>
            <a:endParaRPr lang="en-US" sz="619" b="0" baseline="0" dirty="0">
              <a:latin typeface="Arial" panose="020B0604020202020204" pitchFamily="34" charset="0"/>
              <a:cs typeface="Arial" panose="020B0604020202020204" pitchFamily="34" charset="0"/>
            </a:endParaRPr>
          </a:p>
          <a:p>
            <a:endParaRPr lang="en-US" sz="619" dirty="0">
              <a:latin typeface="Arial" panose="020B0604020202020204" pitchFamily="34" charset="0"/>
              <a:cs typeface="Arial" panose="020B0604020202020204" pitchFamily="34" charset="0"/>
            </a:endParaRPr>
          </a:p>
        </p:txBody>
      </p:sp>
      <p:grpSp>
        <p:nvGrpSpPr>
          <p:cNvPr id="13" name="Group 12"/>
          <p:cNvGrpSpPr/>
          <p:nvPr userDrawn="1"/>
        </p:nvGrpSpPr>
        <p:grpSpPr>
          <a:xfrm>
            <a:off x="71438" y="883110"/>
            <a:ext cx="6715125" cy="244426"/>
            <a:chOff x="95250" y="1177480"/>
            <a:chExt cx="8953500" cy="325901"/>
          </a:xfrm>
        </p:grpSpPr>
        <p:sp>
          <p:nvSpPr>
            <p:cNvPr id="10" name="TextBox 9"/>
            <p:cNvSpPr txBox="1"/>
            <p:nvPr userDrawn="1"/>
          </p:nvSpPr>
          <p:spPr>
            <a:xfrm>
              <a:off x="95250" y="1177480"/>
              <a:ext cx="8953500" cy="304277"/>
            </a:xfrm>
            <a:prstGeom prst="rect">
              <a:avLst/>
            </a:prstGeom>
            <a:noFill/>
          </p:spPr>
          <p:txBody>
            <a:bodyPr wrap="square" rtlCol="0">
              <a:noAutofit/>
            </a:bodyPr>
            <a:lstStyle/>
            <a:p>
              <a:pPr algn="ctr"/>
              <a:r>
                <a:rPr lang="en-US" sz="900" i="1" dirty="0">
                  <a:solidFill>
                    <a:schemeClr val="tx1">
                      <a:lumMod val="65000"/>
                      <a:lumOff val="35000"/>
                    </a:schemeClr>
                  </a:solidFill>
                  <a:latin typeface="Arial" panose="020B0604020202020204" pitchFamily="34" charset="0"/>
                  <a:cs typeface="Arial" panose="020B0604020202020204" pitchFamily="34" charset="0"/>
                </a:rPr>
                <a:t>This slide contains information</a:t>
              </a:r>
              <a:r>
                <a:rPr lang="en-US" sz="900" i="1" baseline="0" dirty="0">
                  <a:solidFill>
                    <a:schemeClr val="tx1">
                      <a:lumMod val="65000"/>
                      <a:lumOff val="35000"/>
                    </a:schemeClr>
                  </a:solidFill>
                  <a:latin typeface="Arial" panose="020B0604020202020204" pitchFamily="34" charset="0"/>
                  <a:cs typeface="Arial" panose="020B0604020202020204" pitchFamily="34" charset="0"/>
                </a:rPr>
                <a:t> on how to use this template.  It is not a part of the presentation.</a:t>
              </a:r>
              <a:endParaRPr lang="en-US" sz="900" i="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12" name="Group 11"/>
            <p:cNvGrpSpPr/>
            <p:nvPr userDrawn="1"/>
          </p:nvGrpSpPr>
          <p:grpSpPr>
            <a:xfrm>
              <a:off x="114300" y="1197535"/>
              <a:ext cx="8915400" cy="305846"/>
              <a:chOff x="114300" y="1188010"/>
              <a:chExt cx="8915400" cy="305846"/>
            </a:xfrm>
          </p:grpSpPr>
          <p:cxnSp>
            <p:nvCxnSpPr>
              <p:cNvPr id="9" name="Straight Connector 8"/>
              <p:cNvCxnSpPr/>
              <p:nvPr userDrawn="1"/>
            </p:nvCxnSpPr>
            <p:spPr>
              <a:xfrm>
                <a:off x="114300" y="1493856"/>
                <a:ext cx="8915400" cy="0"/>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a:off x="114300" y="1188010"/>
                <a:ext cx="8915400" cy="0"/>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sp>
        <p:nvSpPr>
          <p:cNvPr id="15" name="TextBox 14"/>
          <p:cNvSpPr txBox="1"/>
          <p:nvPr userDrawn="1"/>
        </p:nvSpPr>
        <p:spPr>
          <a:xfrm>
            <a:off x="5313605" y="1704696"/>
            <a:ext cx="988201" cy="865745"/>
          </a:xfrm>
          <a:prstGeom prst="rect">
            <a:avLst/>
          </a:prstGeom>
          <a:noFill/>
        </p:spPr>
        <p:txBody>
          <a:bodyPr wrap="square" rtlCol="0">
            <a:noAutofit/>
          </a:bodyPr>
          <a:lstStyle/>
          <a:p>
            <a:pPr marL="0" lvl="1" indent="-96431">
              <a:lnSpc>
                <a:spcPct val="90000"/>
              </a:lnSpc>
              <a:spcAft>
                <a:spcPts val="225"/>
              </a:spcAft>
              <a:buFont typeface="Arial" panose="020B0604020202020204" pitchFamily="34" charset="0"/>
              <a:buChar char="•"/>
            </a:pPr>
            <a:r>
              <a:rPr lang="en-US" sz="619" b="0" baseline="0" dirty="0"/>
              <a:t>Quote</a:t>
            </a:r>
          </a:p>
          <a:p>
            <a:pPr marL="0" lvl="1" indent="-96431">
              <a:lnSpc>
                <a:spcPct val="90000"/>
              </a:lnSpc>
              <a:spcAft>
                <a:spcPts val="225"/>
              </a:spcAft>
              <a:buFont typeface="Arial" panose="020B0604020202020204" pitchFamily="34" charset="0"/>
              <a:buChar char="•"/>
            </a:pPr>
            <a:r>
              <a:rPr lang="en-US" sz="619" b="0" baseline="0" dirty="0"/>
              <a:t>Questions</a:t>
            </a:r>
          </a:p>
          <a:p>
            <a:pPr marL="0" lvl="1" indent="-96431">
              <a:lnSpc>
                <a:spcPct val="90000"/>
              </a:lnSpc>
              <a:spcAft>
                <a:spcPts val="225"/>
              </a:spcAft>
              <a:buFont typeface="Arial" panose="020B0604020202020204" pitchFamily="34" charset="0"/>
              <a:buChar char="•"/>
            </a:pPr>
            <a:r>
              <a:rPr lang="en-US" sz="619" b="0" baseline="0" dirty="0"/>
              <a:t>Resources</a:t>
            </a:r>
          </a:p>
          <a:p>
            <a:pPr marL="0" lvl="1" indent="-96431">
              <a:lnSpc>
                <a:spcPct val="90000"/>
              </a:lnSpc>
              <a:spcAft>
                <a:spcPts val="225"/>
              </a:spcAft>
              <a:buFont typeface="Arial" panose="020B0604020202020204" pitchFamily="34" charset="0"/>
              <a:buChar char="•"/>
            </a:pPr>
            <a:r>
              <a:rPr lang="en-US" sz="619" b="0" baseline="0" dirty="0"/>
              <a:t>Contact</a:t>
            </a:r>
          </a:p>
          <a:p>
            <a:pPr marL="0" lvl="1" indent="-96431">
              <a:lnSpc>
                <a:spcPct val="90000"/>
              </a:lnSpc>
              <a:spcAft>
                <a:spcPts val="225"/>
              </a:spcAft>
              <a:buFont typeface="Arial" panose="020B0604020202020204" pitchFamily="34" charset="0"/>
              <a:buChar char="•"/>
            </a:pPr>
            <a:r>
              <a:rPr lang="en-US" sz="619" b="0" baseline="0" dirty="0"/>
              <a:t>Thank You</a:t>
            </a:r>
            <a:endParaRPr lang="en-US" sz="619" b="0" dirty="0"/>
          </a:p>
        </p:txBody>
      </p:sp>
      <p:cxnSp>
        <p:nvCxnSpPr>
          <p:cNvPr id="3" name="Straight Connector 2"/>
          <p:cNvCxnSpPr/>
          <p:nvPr userDrawn="1"/>
        </p:nvCxnSpPr>
        <p:spPr>
          <a:xfrm>
            <a:off x="3780000" y="1679569"/>
            <a:ext cx="25218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a:off x="3780000" y="2607863"/>
            <a:ext cx="25218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26" name="Group 25"/>
          <p:cNvGrpSpPr/>
          <p:nvPr userDrawn="1"/>
        </p:nvGrpSpPr>
        <p:grpSpPr>
          <a:xfrm>
            <a:off x="4500569" y="-27982"/>
            <a:ext cx="2357437" cy="946618"/>
            <a:chOff x="6000750" y="-37309"/>
            <a:chExt cx="3143249" cy="1262157"/>
          </a:xfrm>
        </p:grpSpPr>
        <p:sp>
          <p:nvSpPr>
            <p:cNvPr id="23" name="TextBox 22"/>
            <p:cNvSpPr txBox="1"/>
            <p:nvPr userDrawn="1"/>
          </p:nvSpPr>
          <p:spPr>
            <a:xfrm>
              <a:off x="7205266" y="66207"/>
              <a:ext cx="1938733" cy="1044036"/>
            </a:xfrm>
            <a:prstGeom prst="rect">
              <a:avLst/>
            </a:prstGeom>
            <a:noFill/>
          </p:spPr>
          <p:txBody>
            <a:bodyPr wrap="square" rtlCol="0">
              <a:noAutofit/>
            </a:bodyPr>
            <a:lstStyle/>
            <a:p>
              <a:pPr algn="l">
                <a:lnSpc>
                  <a:spcPct val="90000"/>
                </a:lnSpc>
              </a:pPr>
              <a:r>
                <a:rPr lang="en-US" sz="731" b="1" i="0" spc="23" dirty="0">
                  <a:solidFill>
                    <a:schemeClr val="tx1">
                      <a:lumMod val="85000"/>
                      <a:lumOff val="15000"/>
                    </a:schemeClr>
                  </a:solidFill>
                  <a:latin typeface="+mj-lt"/>
                </a:rPr>
                <a:t>Don’t Delete this slide until the presentation is final.</a:t>
              </a:r>
              <a:endParaRPr lang="en-US" sz="731" b="1" i="0" spc="23" baseline="0" dirty="0">
                <a:solidFill>
                  <a:schemeClr val="tx1">
                    <a:lumMod val="85000"/>
                    <a:lumOff val="15000"/>
                  </a:schemeClr>
                </a:solidFill>
                <a:latin typeface="+mj-lt"/>
              </a:endParaRPr>
            </a:p>
            <a:p>
              <a:pPr algn="ctr">
                <a:lnSpc>
                  <a:spcPct val="90000"/>
                </a:lnSpc>
                <a:spcBef>
                  <a:spcPts val="338"/>
                </a:spcBef>
              </a:pPr>
              <a:r>
                <a:rPr lang="en-US" sz="844" b="1" i="0" spc="23" baseline="0" dirty="0">
                  <a:solidFill>
                    <a:srgbClr val="9D1C30"/>
                  </a:solidFill>
                  <a:latin typeface="+mj-lt"/>
                </a:rPr>
                <a:t>Keep it in the template.</a:t>
              </a:r>
              <a:endParaRPr lang="en-US" sz="844" b="1" i="0" spc="23" dirty="0">
                <a:solidFill>
                  <a:srgbClr val="9D1C30"/>
                </a:solidFill>
                <a:latin typeface="+mj-lt"/>
              </a:endParaRPr>
            </a:p>
          </p:txBody>
        </p:sp>
        <p:grpSp>
          <p:nvGrpSpPr>
            <p:cNvPr id="25" name="Group 24"/>
            <p:cNvGrpSpPr/>
            <p:nvPr userDrawn="1"/>
          </p:nvGrpSpPr>
          <p:grpSpPr>
            <a:xfrm>
              <a:off x="6000750" y="-37309"/>
              <a:ext cx="1262157" cy="1262157"/>
              <a:chOff x="1714500" y="4547858"/>
              <a:chExt cx="1262157" cy="1262157"/>
            </a:xfrm>
          </p:grpSpPr>
          <p:grpSp>
            <p:nvGrpSpPr>
              <p:cNvPr id="24" name="Group 23"/>
              <p:cNvGrpSpPr/>
              <p:nvPr userDrawn="1"/>
            </p:nvGrpSpPr>
            <p:grpSpPr>
              <a:xfrm>
                <a:off x="1714500" y="4547858"/>
                <a:ext cx="1262157" cy="1262157"/>
                <a:chOff x="1714500" y="4547858"/>
                <a:chExt cx="1262157" cy="1262157"/>
              </a:xfrm>
            </p:grpSpPr>
            <p:sp>
              <p:nvSpPr>
                <p:cNvPr id="21" name="8-Point Star 20"/>
                <p:cNvSpPr/>
                <p:nvPr userDrawn="1"/>
              </p:nvSpPr>
              <p:spPr>
                <a:xfrm rot="20240074">
                  <a:off x="1714500" y="4547858"/>
                  <a:ext cx="1262157" cy="1262157"/>
                </a:xfrm>
                <a:prstGeom prst="star8">
                  <a:avLst>
                    <a:gd name="adj" fmla="val 45801"/>
                  </a:avLst>
                </a:prstGeom>
                <a:gradFill>
                  <a:gsLst>
                    <a:gs pos="0">
                      <a:srgbClr val="7A232E"/>
                    </a:gs>
                    <a:gs pos="100000">
                      <a:srgbClr val="B85759"/>
                    </a:gs>
                    <a:gs pos="55000">
                      <a:srgbClr val="9D1C3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chemeClr val="tx1"/>
                    </a:solidFill>
                  </a:endParaRPr>
                </a:p>
              </p:txBody>
            </p:sp>
            <p:sp>
              <p:nvSpPr>
                <p:cNvPr id="22" name="8-Point Star 21"/>
                <p:cNvSpPr/>
                <p:nvPr userDrawn="1"/>
              </p:nvSpPr>
              <p:spPr>
                <a:xfrm rot="20240074">
                  <a:off x="1776599" y="4609957"/>
                  <a:ext cx="1137960" cy="1137960"/>
                </a:xfrm>
                <a:prstGeom prst="star8">
                  <a:avLst>
                    <a:gd name="adj" fmla="val 45801"/>
                  </a:avLst>
                </a:prstGeom>
                <a:noFill/>
                <a:ln w="444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chemeClr val="tx1"/>
                    </a:solidFill>
                  </a:endParaRPr>
                </a:p>
              </p:txBody>
            </p:sp>
          </p:grpSp>
          <p:sp>
            <p:nvSpPr>
              <p:cNvPr id="19" name="TextBox 18"/>
              <p:cNvSpPr txBox="1"/>
              <p:nvPr userDrawn="1"/>
            </p:nvSpPr>
            <p:spPr>
              <a:xfrm>
                <a:off x="1849335" y="4755916"/>
                <a:ext cx="992486" cy="838221"/>
              </a:xfrm>
              <a:prstGeom prst="rect">
                <a:avLst/>
              </a:prstGeom>
              <a:noFill/>
              <a:effectLst>
                <a:outerShdw blurRad="50800" dist="25400" dir="8100000" algn="tr" rotWithShape="0">
                  <a:prstClr val="black">
                    <a:alpha val="40000"/>
                  </a:prstClr>
                </a:outerShdw>
              </a:effectLst>
            </p:spPr>
            <p:txBody>
              <a:bodyPr wrap="square" rtlCol="0">
                <a:noAutofit/>
              </a:bodyPr>
              <a:lstStyle/>
              <a:p>
                <a:pPr algn="ctr"/>
                <a:r>
                  <a:rPr lang="en-US" sz="1294" b="0" i="0" spc="23" baseline="0" dirty="0">
                    <a:solidFill>
                      <a:schemeClr val="bg1"/>
                    </a:solidFill>
                    <a:latin typeface="Impact" panose="020B0806030902050204" pitchFamily="34" charset="0"/>
                  </a:rPr>
                  <a:t>DON’T</a:t>
                </a:r>
                <a:br>
                  <a:rPr lang="en-US" sz="1294" b="0" i="0" spc="23" baseline="0" dirty="0">
                    <a:solidFill>
                      <a:schemeClr val="bg1"/>
                    </a:solidFill>
                    <a:latin typeface="Impact" panose="020B0806030902050204" pitchFamily="34" charset="0"/>
                  </a:rPr>
                </a:br>
                <a:r>
                  <a:rPr lang="en-US" sz="1294" b="0" i="0" spc="23" baseline="0" dirty="0">
                    <a:solidFill>
                      <a:schemeClr val="bg1"/>
                    </a:solidFill>
                    <a:latin typeface="Impact" panose="020B0806030902050204" pitchFamily="34" charset="0"/>
                  </a:rPr>
                  <a:t>DELETE</a:t>
                </a:r>
              </a:p>
            </p:txBody>
          </p:sp>
        </p:grpSp>
      </p:grpSp>
      <p:grpSp>
        <p:nvGrpSpPr>
          <p:cNvPr id="20" name="Group 19"/>
          <p:cNvGrpSpPr/>
          <p:nvPr userDrawn="1"/>
        </p:nvGrpSpPr>
        <p:grpSpPr>
          <a:xfrm>
            <a:off x="1454287" y="1751006"/>
            <a:ext cx="1983884" cy="874544"/>
            <a:chOff x="1534687" y="2189208"/>
            <a:chExt cx="3049009" cy="1344077"/>
          </a:xfrm>
        </p:grpSpPr>
        <p:pic>
          <p:nvPicPr>
            <p:cNvPr id="2" name="Picture 1"/>
            <p:cNvPicPr>
              <a:picLocks noChangeAspect="1"/>
            </p:cNvPicPr>
            <p:nvPr userDrawn="1"/>
          </p:nvPicPr>
          <p:blipFill>
            <a:blip r:embed="rId3"/>
            <a:stretch>
              <a:fillRect/>
            </a:stretch>
          </p:blipFill>
          <p:spPr>
            <a:xfrm>
              <a:off x="1534687" y="2189208"/>
              <a:ext cx="2695575" cy="1162050"/>
            </a:xfrm>
            <a:prstGeom prst="rect">
              <a:avLst/>
            </a:prstGeom>
          </p:spPr>
        </p:pic>
        <p:sp>
          <p:nvSpPr>
            <p:cNvPr id="29" name="Rectangle 28"/>
            <p:cNvSpPr/>
            <p:nvPr userDrawn="1"/>
          </p:nvSpPr>
          <p:spPr>
            <a:xfrm>
              <a:off x="3454181" y="2483307"/>
              <a:ext cx="736819" cy="221793"/>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13" dirty="0"/>
            </a:p>
          </p:txBody>
        </p:sp>
        <p:sp>
          <p:nvSpPr>
            <p:cNvPr id="30" name="Left Arrow 29"/>
            <p:cNvSpPr/>
            <p:nvPr userDrawn="1"/>
          </p:nvSpPr>
          <p:spPr>
            <a:xfrm>
              <a:off x="4209296" y="2514699"/>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13" dirty="0"/>
            </a:p>
          </p:txBody>
        </p:sp>
        <p:sp>
          <p:nvSpPr>
            <p:cNvPr id="31" name="Rectangle 30"/>
            <p:cNvSpPr/>
            <p:nvPr userDrawn="1"/>
          </p:nvSpPr>
          <p:spPr>
            <a:xfrm>
              <a:off x="3061701" y="2843369"/>
              <a:ext cx="382955" cy="322936"/>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13" dirty="0"/>
            </a:p>
          </p:txBody>
        </p:sp>
        <p:sp>
          <p:nvSpPr>
            <p:cNvPr id="32" name="Left Arrow 31"/>
            <p:cNvSpPr/>
            <p:nvPr userDrawn="1"/>
          </p:nvSpPr>
          <p:spPr>
            <a:xfrm rot="7656475">
              <a:off x="3026394" y="3257070"/>
              <a:ext cx="374400" cy="178030"/>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13" dirty="0"/>
            </a:p>
          </p:txBody>
        </p:sp>
      </p:grpSp>
      <p:sp>
        <p:nvSpPr>
          <p:cNvPr id="35" name="TextBox 34"/>
          <p:cNvSpPr txBox="1"/>
          <p:nvPr userDrawn="1"/>
        </p:nvSpPr>
        <p:spPr>
          <a:xfrm>
            <a:off x="85728" y="682669"/>
            <a:ext cx="3985193" cy="228208"/>
          </a:xfrm>
          <a:prstGeom prst="rect">
            <a:avLst/>
          </a:prstGeom>
          <a:noFill/>
        </p:spPr>
        <p:txBody>
          <a:bodyPr wrap="square" rtlCol="0">
            <a:noAutofit/>
          </a:bodyPr>
          <a:lstStyle/>
          <a:p>
            <a:pPr algn="ctr"/>
            <a:r>
              <a:rPr lang="en-US" sz="675" b="1" i="0" dirty="0">
                <a:solidFill>
                  <a:schemeClr val="accent2">
                    <a:lumMod val="50000"/>
                  </a:schemeClr>
                </a:solidFill>
                <a:latin typeface="Arial" panose="020B0604020202020204" pitchFamily="34" charset="0"/>
                <a:cs typeface="Arial" panose="020B0604020202020204" pitchFamily="34" charset="0"/>
              </a:rPr>
              <a:t>Slide numbers will set properly when deck is</a:t>
            </a:r>
            <a:r>
              <a:rPr lang="en-US" sz="675" b="1" i="0" baseline="0" dirty="0">
                <a:solidFill>
                  <a:schemeClr val="accent2">
                    <a:lumMod val="50000"/>
                  </a:schemeClr>
                </a:solidFill>
                <a:latin typeface="Arial" panose="020B0604020202020204" pitchFamily="34" charset="0"/>
                <a:cs typeface="Arial" panose="020B0604020202020204" pitchFamily="34" charset="0"/>
              </a:rPr>
              <a:t> finalized.</a:t>
            </a:r>
            <a:endParaRPr lang="en-US" sz="675" b="1" i="0" dirty="0">
              <a:solidFill>
                <a:schemeClr val="accent2">
                  <a:lumMod val="50000"/>
                </a:schemeClr>
              </a:solidFill>
              <a:latin typeface="Arial" panose="020B0604020202020204" pitchFamily="34" charset="0"/>
              <a:cs typeface="Arial" panose="020B0604020202020204" pitchFamily="34" charset="0"/>
            </a:endParaRPr>
          </a:p>
        </p:txBody>
      </p:sp>
      <p:sp>
        <p:nvSpPr>
          <p:cNvPr id="36" name="Rectangle 35"/>
          <p:cNvSpPr/>
          <p:nvPr userDrawn="1"/>
        </p:nvSpPr>
        <p:spPr>
          <a:xfrm>
            <a:off x="3535948" y="4686311"/>
            <a:ext cx="3322052" cy="457955"/>
          </a:xfrm>
          <a:prstGeom prst="rect">
            <a:avLst/>
          </a:prstGeom>
          <a:solidFill>
            <a:schemeClr val="bg2">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tIns="0" rtlCol="0" anchor="ctr"/>
          <a:lstStyle/>
          <a:p>
            <a:pPr algn="ctr"/>
            <a:r>
              <a:rPr lang="en-US" sz="1125" b="1" dirty="0">
                <a:solidFill>
                  <a:schemeClr val="bg1"/>
                </a:solidFill>
                <a:effectLst>
                  <a:outerShdw blurRad="50800" dist="38100" dir="8100000" algn="tr" rotWithShape="0">
                    <a:prstClr val="black">
                      <a:alpha val="40000"/>
                    </a:prstClr>
                  </a:outerShdw>
                </a:effectLst>
              </a:rPr>
              <a:t>Questions</a:t>
            </a:r>
            <a:r>
              <a:rPr lang="en-US" sz="1125" b="1" baseline="0" dirty="0">
                <a:solidFill>
                  <a:schemeClr val="bg1"/>
                </a:solidFill>
                <a:effectLst>
                  <a:outerShdw blurRad="50800" dist="38100" dir="8100000" algn="tr" rotWithShape="0">
                    <a:prstClr val="black">
                      <a:alpha val="40000"/>
                    </a:prstClr>
                  </a:outerShdw>
                </a:effectLst>
              </a:rPr>
              <a:t> about this template?</a:t>
            </a:r>
          </a:p>
          <a:p>
            <a:pPr algn="ctr"/>
            <a:r>
              <a:rPr lang="en-US" sz="788" baseline="0" dirty="0">
                <a:solidFill>
                  <a:schemeClr val="bg1"/>
                </a:solidFill>
                <a:effectLst>
                  <a:outerShdw blurRad="50800" dist="38100" dir="8100000" algn="tr" rotWithShape="0">
                    <a:prstClr val="black">
                      <a:alpha val="40000"/>
                    </a:prstClr>
                  </a:outerShdw>
                </a:effectLst>
              </a:rPr>
              <a:t>Email: </a:t>
            </a:r>
            <a:r>
              <a:rPr lang="en-US" sz="788" baseline="0" dirty="0">
                <a:solidFill>
                  <a:schemeClr val="bg1"/>
                </a:solidFill>
                <a:effectLst>
                  <a:outerShdw blurRad="50800" dist="38100" dir="8100000" algn="tr" rotWithShape="0">
                    <a:prstClr val="black">
                      <a:alpha val="40000"/>
                    </a:prstClr>
                  </a:outerShdw>
                </a:effectLst>
                <a:hlinkClick r:id="rId4"/>
              </a:rPr>
              <a:t>ETAsupport@wfgpshelpdesk.atlassian.net</a:t>
            </a:r>
            <a:r>
              <a:rPr lang="en-US" sz="788" baseline="0" dirty="0">
                <a:solidFill>
                  <a:schemeClr val="bg1"/>
                </a:solidFill>
                <a:effectLst>
                  <a:outerShdw blurRad="50800" dist="38100" dir="8100000" algn="tr" rotWithShape="0">
                    <a:prstClr val="black">
                      <a:alpha val="40000"/>
                    </a:prstClr>
                  </a:outerShdw>
                </a:effectLst>
              </a:rPr>
              <a:t> </a:t>
            </a:r>
            <a:endParaRPr lang="en-US" sz="788" dirty="0">
              <a:solidFill>
                <a:schemeClr val="tx2">
                  <a:lumMod val="20000"/>
                  <a:lumOff val="80000"/>
                </a:schemeClr>
              </a:solidFill>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30649741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PPT-Background.png"/>
          <p:cNvPicPr>
            <a:picLocks noChangeAspect="1"/>
          </p:cNvPicPr>
          <p:nvPr userDrawn="1"/>
        </p:nvPicPr>
        <p:blipFill rotWithShape="1">
          <a:blip r:embed="rId2" cstate="print">
            <a:alphaModFix amt="60000"/>
            <a:extLst>
              <a:ext uri="{28A0092B-C50C-407E-A947-70E740481C1C}">
                <a14:useLocalDpi xmlns:a14="http://schemas.microsoft.com/office/drawing/2010/main" val="0"/>
              </a:ext>
            </a:extLst>
          </a:blip>
          <a:srcRect t="-8" b="3"/>
          <a:stretch/>
        </p:blipFill>
        <p:spPr>
          <a:xfrm>
            <a:off x="0" y="0"/>
            <a:ext cx="6858000" cy="5143500"/>
          </a:xfrm>
          <a:prstGeom prst="rect">
            <a:avLst/>
          </a:prstGeom>
          <a:solidFill>
            <a:schemeClr val="bg1"/>
          </a:solidFill>
        </p:spPr>
      </p:pic>
      <p:sp>
        <p:nvSpPr>
          <p:cNvPr id="5" name="Rectangle 4"/>
          <p:cNvSpPr/>
          <p:nvPr userDrawn="1"/>
        </p:nvSpPr>
        <p:spPr>
          <a:xfrm>
            <a:off x="-1" y="4588440"/>
            <a:ext cx="3980884" cy="555071"/>
          </a:xfrm>
          <a:prstGeom prst="rect">
            <a:avLst/>
          </a:prstGeom>
          <a:solidFill>
            <a:srgbClr val="7A232E"/>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13" dirty="0"/>
          </a:p>
        </p:txBody>
      </p:sp>
      <p:sp>
        <p:nvSpPr>
          <p:cNvPr id="2" name="Title 1"/>
          <p:cNvSpPr>
            <a:spLocks noGrp="1"/>
          </p:cNvSpPr>
          <p:nvPr>
            <p:ph type="ctrTitle" hasCustomPrompt="1"/>
          </p:nvPr>
        </p:nvSpPr>
        <p:spPr>
          <a:xfrm>
            <a:off x="356153" y="960044"/>
            <a:ext cx="3752022" cy="1102519"/>
          </a:xfrm>
        </p:spPr>
        <p:txBody>
          <a:bodyPr>
            <a:noAutofit/>
          </a:bodyPr>
          <a:lstStyle>
            <a:lvl1pPr>
              <a:lnSpc>
                <a:spcPct val="80000"/>
              </a:lnSpc>
              <a:defRPr sz="2700" b="0" i="0" cap="small" baseline="0">
                <a:gradFill>
                  <a:gsLst>
                    <a:gs pos="0">
                      <a:srgbClr val="004874"/>
                    </a:gs>
                    <a:gs pos="100000">
                      <a:srgbClr val="041F36"/>
                    </a:gs>
                  </a:gsLst>
                  <a:lin ang="5400000" scaled="1"/>
                </a:gradFill>
                <a:latin typeface="Franklin Gothic Medium" panose="020B0603020102020204" pitchFamily="34" charset="0"/>
                <a:cs typeface="Franklin Gothic Medium" panose="020B06030201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339593" y="2682737"/>
            <a:ext cx="3768587" cy="994755"/>
          </a:xfrm>
        </p:spPr>
        <p:txBody>
          <a:bodyPr>
            <a:normAutofit/>
          </a:bodyPr>
          <a:lstStyle>
            <a:lvl1pPr marL="0" indent="0" algn="l">
              <a:lnSpc>
                <a:spcPct val="100000"/>
              </a:lnSpc>
              <a:buNone/>
              <a:defRPr sz="1575" b="0" i="0" cap="all" baseline="0">
                <a:solidFill>
                  <a:srgbClr val="275A99"/>
                </a:solidFill>
                <a:latin typeface="Arial" panose="020B0604020202020204" pitchFamily="34" charset="0"/>
                <a:cs typeface="Arial" panose="020B0604020202020204" pitchFamily="34" charset="0"/>
              </a:defRPr>
            </a:lvl1pPr>
            <a:lvl2pPr marL="257150" indent="0" algn="ctr">
              <a:buNone/>
              <a:defRPr>
                <a:solidFill>
                  <a:schemeClr val="tx1">
                    <a:tint val="75000"/>
                  </a:schemeClr>
                </a:solidFill>
              </a:defRPr>
            </a:lvl2pPr>
            <a:lvl3pPr marL="514301" indent="0" algn="ctr">
              <a:buNone/>
              <a:defRPr>
                <a:solidFill>
                  <a:schemeClr val="tx1">
                    <a:tint val="75000"/>
                  </a:schemeClr>
                </a:solidFill>
              </a:defRPr>
            </a:lvl3pPr>
            <a:lvl4pPr marL="771449" indent="0" algn="ctr">
              <a:buNone/>
              <a:defRPr>
                <a:solidFill>
                  <a:schemeClr val="tx1">
                    <a:tint val="75000"/>
                  </a:schemeClr>
                </a:solidFill>
              </a:defRPr>
            </a:lvl4pPr>
            <a:lvl5pPr marL="1028598" indent="0" algn="ctr">
              <a:buNone/>
              <a:defRPr>
                <a:solidFill>
                  <a:schemeClr val="tx1">
                    <a:tint val="75000"/>
                  </a:schemeClr>
                </a:solidFill>
              </a:defRPr>
            </a:lvl5pPr>
            <a:lvl6pPr marL="1285747" indent="0" algn="ctr">
              <a:buNone/>
              <a:defRPr>
                <a:solidFill>
                  <a:schemeClr val="tx1">
                    <a:tint val="75000"/>
                  </a:schemeClr>
                </a:solidFill>
              </a:defRPr>
            </a:lvl6pPr>
            <a:lvl7pPr marL="1542896" indent="0" algn="ctr">
              <a:buNone/>
              <a:defRPr>
                <a:solidFill>
                  <a:schemeClr val="tx1">
                    <a:tint val="75000"/>
                  </a:schemeClr>
                </a:solidFill>
              </a:defRPr>
            </a:lvl7pPr>
            <a:lvl8pPr marL="1800045" indent="0" algn="ctr">
              <a:buNone/>
              <a:defRPr>
                <a:solidFill>
                  <a:schemeClr val="tx1">
                    <a:tint val="75000"/>
                  </a:schemeClr>
                </a:solidFill>
              </a:defRPr>
            </a:lvl8pPr>
            <a:lvl9pPr marL="2057195" indent="0" algn="ctr">
              <a:buNone/>
              <a:defRPr>
                <a:solidFill>
                  <a:schemeClr val="tx1">
                    <a:tint val="75000"/>
                  </a:schemeClr>
                </a:solidFill>
              </a:defRPr>
            </a:lvl9pPr>
          </a:lstStyle>
          <a:p>
            <a:r>
              <a:rPr lang="en-US" dirty="0"/>
              <a:t>Click to Edit Master Subtitle Style</a:t>
            </a:r>
          </a:p>
        </p:txBody>
      </p:sp>
      <p:pic>
        <p:nvPicPr>
          <p:cNvPr id="10" name="Picture 9"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59769" y="3785680"/>
            <a:ext cx="1818605" cy="615136"/>
          </a:xfrm>
          <a:prstGeom prst="rect">
            <a:avLst/>
          </a:prstGeom>
        </p:spPr>
      </p:pic>
      <p:grpSp>
        <p:nvGrpSpPr>
          <p:cNvPr id="7" name="Group 6"/>
          <p:cNvGrpSpPr/>
          <p:nvPr userDrawn="1"/>
        </p:nvGrpSpPr>
        <p:grpSpPr>
          <a:xfrm>
            <a:off x="546612" y="4650214"/>
            <a:ext cx="2595359" cy="443120"/>
            <a:chOff x="3197079" y="5516217"/>
            <a:chExt cx="3460479" cy="590826"/>
          </a:xfrm>
        </p:grpSpPr>
        <p:pic>
          <p:nvPicPr>
            <p:cNvPr id="4" name="Picture 3"/>
            <p:cNvPicPr>
              <a:picLocks noChangeAspect="1"/>
            </p:cNvPicPr>
            <p:nvPr userDrawn="1"/>
          </p:nvPicPr>
          <p:blipFill>
            <a:blip r:embed="rId4"/>
            <a:stretch>
              <a:fillRect/>
            </a:stretch>
          </p:blipFill>
          <p:spPr>
            <a:xfrm>
              <a:off x="3197079" y="5516217"/>
              <a:ext cx="590826" cy="590826"/>
            </a:xfrm>
            <a:prstGeom prst="rect">
              <a:avLst/>
            </a:prstGeom>
          </p:spPr>
        </p:pic>
        <p:sp>
          <p:nvSpPr>
            <p:cNvPr id="9" name="TextBox 8"/>
            <p:cNvSpPr txBox="1"/>
            <p:nvPr userDrawn="1"/>
          </p:nvSpPr>
          <p:spPr>
            <a:xfrm>
              <a:off x="3750362" y="5611204"/>
              <a:ext cx="2907196" cy="330689"/>
            </a:xfrm>
            <a:prstGeom prst="rect">
              <a:avLst/>
            </a:prstGeom>
            <a:noFill/>
          </p:spPr>
          <p:txBody>
            <a:bodyPr wrap="square" rtlCol="0">
              <a:spAutoFit/>
            </a:bodyPr>
            <a:lstStyle/>
            <a:p>
              <a:pPr>
                <a:lnSpc>
                  <a:spcPct val="100000"/>
                </a:lnSpc>
                <a:spcBef>
                  <a:spcPts val="0"/>
                </a:spcBef>
                <a:spcAft>
                  <a:spcPts val="0"/>
                </a:spcAft>
              </a:pPr>
              <a:r>
                <a:rPr lang="en-US" sz="506" b="1" i="0" kern="800" cap="all" spc="0" dirty="0">
                  <a:solidFill>
                    <a:schemeClr val="bg1"/>
                  </a:solidFill>
                  <a:latin typeface="Arial" pitchFamily="34" charset="0"/>
                  <a:cs typeface="Arial" pitchFamily="34" charset="0"/>
                </a:rPr>
                <a:t>Employment and Training</a:t>
              </a:r>
              <a:r>
                <a:rPr lang="en-US" sz="506" b="1" i="0" kern="800" cap="all" spc="0" baseline="0" dirty="0">
                  <a:solidFill>
                    <a:schemeClr val="bg1"/>
                  </a:solidFill>
                  <a:latin typeface="Arial" pitchFamily="34" charset="0"/>
                  <a:cs typeface="Arial" pitchFamily="34" charset="0"/>
                </a:rPr>
                <a:t> Administration</a:t>
              </a:r>
            </a:p>
            <a:p>
              <a:pPr>
                <a:lnSpc>
                  <a:spcPct val="100000"/>
                </a:lnSpc>
                <a:spcBef>
                  <a:spcPts val="0"/>
                </a:spcBef>
                <a:spcAft>
                  <a:spcPts val="0"/>
                </a:spcAft>
              </a:pPr>
              <a:r>
                <a:rPr lang="en-US" sz="506" b="0" i="0" kern="800" cap="all" spc="0" baseline="0" dirty="0">
                  <a:solidFill>
                    <a:schemeClr val="bg1"/>
                  </a:solidFill>
                  <a:latin typeface="Arial" pitchFamily="34" charset="0"/>
                  <a:cs typeface="Arial" pitchFamily="34" charset="0"/>
                </a:rPr>
                <a:t>United States Department of Labor</a:t>
              </a:r>
            </a:p>
          </p:txBody>
        </p:sp>
      </p:grpSp>
      <p:pic>
        <p:nvPicPr>
          <p:cNvPr id="8" name="Picture 7"/>
          <p:cNvPicPr>
            <a:picLocks noChangeAspect="1"/>
          </p:cNvPicPr>
          <p:nvPr userDrawn="1"/>
        </p:nvPicPr>
        <p:blipFill rotWithShape="1">
          <a:blip r:embed="rId5"/>
          <a:srcRect r="12034"/>
          <a:stretch/>
        </p:blipFill>
        <p:spPr>
          <a:xfrm>
            <a:off x="3640841" y="437"/>
            <a:ext cx="3217161" cy="5143075"/>
          </a:xfrm>
          <a:prstGeom prst="rect">
            <a:avLst/>
          </a:prstGeom>
        </p:spPr>
      </p:pic>
      <p:sp>
        <p:nvSpPr>
          <p:cNvPr id="17" name="TextBox 16"/>
          <p:cNvSpPr txBox="1"/>
          <p:nvPr userDrawn="1"/>
        </p:nvSpPr>
        <p:spPr>
          <a:xfrm>
            <a:off x="4447768" y="3909305"/>
            <a:ext cx="2150269" cy="248209"/>
          </a:xfrm>
          <a:prstGeom prst="rect">
            <a:avLst/>
          </a:prstGeom>
          <a:noFill/>
        </p:spPr>
        <p:txBody>
          <a:bodyPr wrap="square" lIns="0" rIns="0" rtlCol="0">
            <a:spAutoFit/>
          </a:bodyPr>
          <a:lstStyle/>
          <a:p>
            <a:pPr algn="ctr"/>
            <a:r>
              <a:rPr lang="en-US" sz="1013" i="0" dirty="0">
                <a:solidFill>
                  <a:schemeClr val="tx2">
                    <a:lumMod val="20000"/>
                    <a:lumOff val="80000"/>
                  </a:schemeClr>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rPr>
              <a:t>Presented By:</a:t>
            </a:r>
          </a:p>
        </p:txBody>
      </p:sp>
      <p:sp>
        <p:nvSpPr>
          <p:cNvPr id="19" name="Text Placeholder 3"/>
          <p:cNvSpPr>
            <a:spLocks noGrp="1"/>
          </p:cNvSpPr>
          <p:nvPr userDrawn="1">
            <p:ph type="body" sz="half" idx="12" hasCustomPrompt="1"/>
          </p:nvPr>
        </p:nvSpPr>
        <p:spPr>
          <a:xfrm>
            <a:off x="4240859" y="4298241"/>
            <a:ext cx="2564087" cy="580399"/>
          </a:xfrm>
        </p:spPr>
        <p:txBody>
          <a:bodyPr lIns="0" tIns="0" rIns="0" bIns="0">
            <a:noAutofit/>
          </a:bodyPr>
          <a:lstStyle>
            <a:lvl1pPr marL="0" indent="0" algn="ctr">
              <a:buNone/>
              <a:defRPr sz="1294" b="0" i="0" spc="28" baseline="0">
                <a:ln>
                  <a:solidFill>
                    <a:srgbClr val="004874"/>
                  </a:solidFill>
                </a:ln>
                <a:solidFill>
                  <a:schemeClr val="bg1"/>
                </a:solidFill>
                <a:effectLst>
                  <a:outerShdw blurRad="50800" dist="38100" dir="8100000" algn="tr" rotWithShape="0">
                    <a:prstClr val="black">
                      <a:alpha val="40000"/>
                    </a:prstClr>
                  </a:outerShdw>
                </a:effectLst>
                <a:latin typeface="Impact" panose="020B0806030902050204" pitchFamily="34" charset="0"/>
              </a:defRPr>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Organization Name</a:t>
            </a:r>
          </a:p>
        </p:txBody>
      </p:sp>
    </p:spTree>
    <p:extLst>
      <p:ext uri="{BB962C8B-B14F-4D97-AF65-F5344CB8AC3E}">
        <p14:creationId xmlns:p14="http://schemas.microsoft.com/office/powerpoint/2010/main" val="17796633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Section-Slide-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2" name="Title 1"/>
          <p:cNvSpPr>
            <a:spLocks noGrp="1"/>
          </p:cNvSpPr>
          <p:nvPr>
            <p:ph type="title" hasCustomPrompt="1"/>
          </p:nvPr>
        </p:nvSpPr>
        <p:spPr>
          <a:xfrm>
            <a:off x="314170" y="1643264"/>
            <a:ext cx="4120753" cy="876449"/>
          </a:xfrm>
        </p:spPr>
        <p:txBody>
          <a:bodyPr anchor="b" anchorCtr="0">
            <a:normAutofit/>
          </a:bodyPr>
          <a:lstStyle>
            <a:lvl1pPr algn="l">
              <a:defRPr sz="2250" b="0" cap="small" baseline="0">
                <a:gradFill>
                  <a:gsLst>
                    <a:gs pos="0">
                      <a:srgbClr val="004874"/>
                    </a:gs>
                    <a:gs pos="100000">
                      <a:srgbClr val="041F36"/>
                    </a:gs>
                  </a:gsLst>
                  <a:lin ang="5400000" scaled="1"/>
                </a:gradFill>
              </a:defRPr>
            </a:lvl1pPr>
          </a:lstStyle>
          <a:p>
            <a:r>
              <a:rPr lang="en-US" dirty="0"/>
              <a:t>Click to Edit Master Title Style</a:t>
            </a:r>
          </a:p>
        </p:txBody>
      </p:sp>
      <p:sp>
        <p:nvSpPr>
          <p:cNvPr id="3" name="Text Placeholder 2"/>
          <p:cNvSpPr>
            <a:spLocks noGrp="1"/>
          </p:cNvSpPr>
          <p:nvPr>
            <p:ph type="body" idx="1" hasCustomPrompt="1"/>
          </p:nvPr>
        </p:nvSpPr>
        <p:spPr>
          <a:xfrm>
            <a:off x="314166" y="2652543"/>
            <a:ext cx="3930382" cy="670040"/>
          </a:xfrm>
        </p:spPr>
        <p:txBody>
          <a:bodyPr anchor="t">
            <a:noAutofit/>
          </a:bodyPr>
          <a:lstStyle>
            <a:lvl1pPr marL="0" indent="0">
              <a:buNone/>
              <a:defRPr sz="1238" b="0" i="0" cap="all" baseline="0">
                <a:solidFill>
                  <a:srgbClr val="275A99"/>
                </a:solidFill>
                <a:latin typeface="Arial" panose="020B0604020202020204" pitchFamily="34" charset="0"/>
                <a:cs typeface="Arial" panose="020B0604020202020204" pitchFamily="34" charset="0"/>
              </a:defRPr>
            </a:lvl1pPr>
            <a:lvl2pPr marL="257150" indent="0">
              <a:buNone/>
              <a:defRPr sz="1013">
                <a:solidFill>
                  <a:schemeClr val="tx1">
                    <a:tint val="75000"/>
                  </a:schemeClr>
                </a:solidFill>
              </a:defRPr>
            </a:lvl2pPr>
            <a:lvl3pPr marL="514301" indent="0">
              <a:buNone/>
              <a:defRPr sz="900">
                <a:solidFill>
                  <a:schemeClr val="tx1">
                    <a:tint val="75000"/>
                  </a:schemeClr>
                </a:solidFill>
              </a:defRPr>
            </a:lvl3pPr>
            <a:lvl4pPr marL="771449" indent="0">
              <a:buNone/>
              <a:defRPr sz="788">
                <a:solidFill>
                  <a:schemeClr val="tx1">
                    <a:tint val="75000"/>
                  </a:schemeClr>
                </a:solidFill>
              </a:defRPr>
            </a:lvl4pPr>
            <a:lvl5pPr marL="1028598" indent="0">
              <a:buNone/>
              <a:defRPr sz="788">
                <a:solidFill>
                  <a:schemeClr val="tx1">
                    <a:tint val="75000"/>
                  </a:schemeClr>
                </a:solidFill>
              </a:defRPr>
            </a:lvl5pPr>
            <a:lvl6pPr marL="1285747" indent="0">
              <a:buNone/>
              <a:defRPr sz="788">
                <a:solidFill>
                  <a:schemeClr val="tx1">
                    <a:tint val="75000"/>
                  </a:schemeClr>
                </a:solidFill>
              </a:defRPr>
            </a:lvl6pPr>
            <a:lvl7pPr marL="1542896" indent="0">
              <a:buNone/>
              <a:defRPr sz="788">
                <a:solidFill>
                  <a:schemeClr val="tx1">
                    <a:tint val="75000"/>
                  </a:schemeClr>
                </a:solidFill>
              </a:defRPr>
            </a:lvl7pPr>
            <a:lvl8pPr marL="1800045" indent="0">
              <a:buNone/>
              <a:defRPr sz="788">
                <a:solidFill>
                  <a:schemeClr val="tx1">
                    <a:tint val="75000"/>
                  </a:schemeClr>
                </a:solidFill>
              </a:defRPr>
            </a:lvl8pPr>
            <a:lvl9pPr marL="2057195" indent="0">
              <a:buNone/>
              <a:defRPr sz="788">
                <a:solidFill>
                  <a:schemeClr val="tx1">
                    <a:tint val="75000"/>
                  </a:schemeClr>
                </a:solidFill>
              </a:defRPr>
            </a:lvl9pPr>
          </a:lstStyle>
          <a:p>
            <a:pPr lvl="0"/>
            <a:r>
              <a:rPr lang="en-US" dirty="0"/>
              <a:t>Click to Edit Master Subtitle Style</a:t>
            </a:r>
          </a:p>
        </p:txBody>
      </p:sp>
      <p:sp>
        <p:nvSpPr>
          <p:cNvPr id="6" name="Slide Number Placeholder 5"/>
          <p:cNvSpPr>
            <a:spLocks noGrp="1"/>
          </p:cNvSpPr>
          <p:nvPr>
            <p:ph type="sldNum" sz="quarter" idx="12"/>
          </p:nvPr>
        </p:nvSpPr>
        <p:spPr>
          <a:xfrm>
            <a:off x="4914900" y="4767263"/>
            <a:ext cx="1600200" cy="273844"/>
          </a:xfrm>
          <a:prstGeom prst="rect">
            <a:avLst/>
          </a:prstGeom>
        </p:spPr>
        <p:txBody>
          <a:bodyPr/>
          <a:lstStyle>
            <a:lvl1pPr>
              <a:defRPr>
                <a:solidFill>
                  <a:srgbClr val="041F36"/>
                </a:solidFill>
              </a:defRPr>
            </a:lvl1pPr>
          </a:lstStyle>
          <a:p>
            <a:fld id="{42234874-4AE6-EC41-8F27-0640F467241F}" type="slidenum">
              <a:rPr lang="en-US" smtClean="0"/>
              <a:pPr/>
              <a:t>‹#›</a:t>
            </a:fld>
            <a:endParaRPr lang="en-US" dirty="0"/>
          </a:p>
        </p:txBody>
      </p:sp>
      <p:pic>
        <p:nvPicPr>
          <p:cNvPr id="11" name="Picture 10"/>
          <p:cNvPicPr>
            <a:picLocks noChangeAspect="1"/>
          </p:cNvPicPr>
          <p:nvPr userDrawn="1"/>
        </p:nvPicPr>
        <p:blipFill rotWithShape="1">
          <a:blip r:embed="rId3"/>
          <a:srcRect r="12034"/>
          <a:stretch/>
        </p:blipFill>
        <p:spPr>
          <a:xfrm>
            <a:off x="3640841" y="437"/>
            <a:ext cx="3217161" cy="5143075"/>
          </a:xfrm>
          <a:prstGeom prst="rect">
            <a:avLst/>
          </a:prstGeom>
        </p:spPr>
      </p:pic>
      <p:grpSp>
        <p:nvGrpSpPr>
          <p:cNvPr id="17" name="Group 16"/>
          <p:cNvGrpSpPr/>
          <p:nvPr userDrawn="1"/>
        </p:nvGrpSpPr>
        <p:grpSpPr>
          <a:xfrm flipV="1">
            <a:off x="6386512" y="1"/>
            <a:ext cx="471488" cy="1365320"/>
            <a:chOff x="8515350" y="5037573"/>
            <a:chExt cx="628650" cy="1820427"/>
          </a:xfrm>
        </p:grpSpPr>
        <p:sp>
          <p:nvSpPr>
            <p:cNvPr id="18" name="Isosceles Triangle 1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9" name="Isosceles Triangle 1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20" name="TextBox 19"/>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pic>
        <p:nvPicPr>
          <p:cNvPr id="12" name="Picture 11" descr="wrfgps-log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59769" y="3785680"/>
            <a:ext cx="1818605" cy="615136"/>
          </a:xfrm>
          <a:prstGeom prst="rect">
            <a:avLst/>
          </a:prstGeom>
        </p:spPr>
      </p:pic>
      <p:grpSp>
        <p:nvGrpSpPr>
          <p:cNvPr id="13" name="Group 12"/>
          <p:cNvGrpSpPr/>
          <p:nvPr userDrawn="1"/>
        </p:nvGrpSpPr>
        <p:grpSpPr>
          <a:xfrm rot="10800000" flipH="1" flipV="1">
            <a:off x="6415396" y="3780478"/>
            <a:ext cx="444422" cy="1365320"/>
            <a:chOff x="8515350" y="5037573"/>
            <a:chExt cx="628650" cy="1820427"/>
          </a:xfrm>
        </p:grpSpPr>
        <p:sp>
          <p:nvSpPr>
            <p:cNvPr id="14" name="Isosceles Triangle 1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5" name="Isosceles Triangle 1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15366651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138">
                <a:gradFill flip="none" rotWithShape="1">
                  <a:gsLst>
                    <a:gs pos="0">
                      <a:srgbClr val="004874"/>
                    </a:gs>
                    <a:gs pos="100000">
                      <a:srgbClr val="041F36"/>
                    </a:gs>
                  </a:gsLst>
                  <a:lin ang="5400000" scaled="1"/>
                  <a:tileRect/>
                </a:gradFill>
              </a:defRPr>
            </a:lvl1pPr>
          </a:lstStyle>
          <a:p>
            <a:r>
              <a:rPr lang="en-US" dirty="0"/>
              <a:t>Click to edit Master title style</a:t>
            </a:r>
          </a:p>
        </p:txBody>
      </p:sp>
      <p:grpSp>
        <p:nvGrpSpPr>
          <p:cNvPr id="10" name="Group 9"/>
          <p:cNvGrpSpPr/>
          <p:nvPr userDrawn="1"/>
        </p:nvGrpSpPr>
        <p:grpSpPr>
          <a:xfrm>
            <a:off x="0" y="743986"/>
            <a:ext cx="6858000" cy="3828014"/>
            <a:chOff x="0" y="991981"/>
            <a:chExt cx="9144000" cy="4951619"/>
          </a:xfrm>
        </p:grpSpPr>
        <p:sp>
          <p:nvSpPr>
            <p:cNvPr id="7" name="Rectangle 6"/>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pic>
        <p:nvPicPr>
          <p:cNvPr id="11" name="Picture 10"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
        <p:nvSpPr>
          <p:cNvPr id="12" name="Rectangle 11"/>
          <p:cNvSpPr/>
          <p:nvPr userDrawn="1"/>
        </p:nvSpPr>
        <p:spPr>
          <a:xfrm>
            <a:off x="4412096" y="4552504"/>
            <a:ext cx="1828800" cy="590996"/>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3" name="Rectangle 12"/>
          <p:cNvSpPr/>
          <p:nvPr userDrawn="1"/>
        </p:nvSpPr>
        <p:spPr>
          <a:xfrm>
            <a:off x="4855840" y="-1449"/>
            <a:ext cx="1535906" cy="764717"/>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pic>
        <p:nvPicPr>
          <p:cNvPr id="8" name="Picture 7"/>
          <p:cNvPicPr>
            <a:picLocks noChangeAspect="1"/>
          </p:cNvPicPr>
          <p:nvPr userDrawn="1"/>
        </p:nvPicPr>
        <p:blipFill rotWithShape="1">
          <a:blip r:embed="rId3"/>
          <a:srcRect r="66253"/>
          <a:stretch/>
        </p:blipFill>
        <p:spPr>
          <a:xfrm>
            <a:off x="5623799" y="437"/>
            <a:ext cx="1234207" cy="5143075"/>
          </a:xfrm>
          <a:prstGeom prst="rect">
            <a:avLst/>
          </a:prstGeom>
          <a:effectLst/>
        </p:spPr>
      </p:pic>
      <p:sp>
        <p:nvSpPr>
          <p:cNvPr id="3" name="Content Placeholder 2"/>
          <p:cNvSpPr>
            <a:spLocks noGrp="1"/>
          </p:cNvSpPr>
          <p:nvPr userDrawn="1">
            <p:ph idx="1"/>
          </p:nvPr>
        </p:nvSpPr>
        <p:spPr/>
        <p:txBody>
          <a:bodyPr/>
          <a:lstStyle>
            <a:lvl1pPr>
              <a:spcBef>
                <a:spcPts val="0"/>
              </a:spcBef>
              <a:spcAft>
                <a:spcPts val="338"/>
              </a:spcAft>
              <a:defRPr/>
            </a:lvl1pPr>
            <a:lvl2pPr>
              <a:spcBef>
                <a:spcPts val="0"/>
              </a:spcBef>
              <a:spcAft>
                <a:spcPts val="338"/>
              </a:spcAft>
              <a:defRPr/>
            </a:lvl2pPr>
            <a:lvl3pPr>
              <a:spcBef>
                <a:spcPts val="0"/>
              </a:spcBef>
              <a:spcAft>
                <a:spcPts val="338"/>
              </a:spcAft>
              <a:defRPr/>
            </a:lvl3pPr>
            <a:lvl4pPr>
              <a:spcBef>
                <a:spcPts val="0"/>
              </a:spcBef>
              <a:spcAft>
                <a:spcPts val="338"/>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0" name="Group 19"/>
          <p:cNvGrpSpPr/>
          <p:nvPr userDrawn="1"/>
        </p:nvGrpSpPr>
        <p:grpSpPr>
          <a:xfrm flipV="1">
            <a:off x="6386512" y="1"/>
            <a:ext cx="471488" cy="1365320"/>
            <a:chOff x="8515350" y="5037573"/>
            <a:chExt cx="628650" cy="1820427"/>
          </a:xfrm>
        </p:grpSpPr>
        <p:sp>
          <p:nvSpPr>
            <p:cNvPr id="21" name="Isosceles Triangle 2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2" name="Isosceles Triangle 2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7" name="TextBox 16"/>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grpSp>
        <p:nvGrpSpPr>
          <p:cNvPr id="16" name="Group 15"/>
          <p:cNvGrpSpPr/>
          <p:nvPr userDrawn="1"/>
        </p:nvGrpSpPr>
        <p:grpSpPr>
          <a:xfrm rot="10800000" flipH="1" flipV="1">
            <a:off x="6415396" y="3780478"/>
            <a:ext cx="444422" cy="1365320"/>
            <a:chOff x="8515350" y="5037573"/>
            <a:chExt cx="628650" cy="1820427"/>
          </a:xfrm>
        </p:grpSpPr>
        <p:sp>
          <p:nvSpPr>
            <p:cNvPr id="18" name="Isosceles Triangle 1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9" name="Isosceles Triangle 1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927121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Section-Slide-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2" name="Title 1"/>
          <p:cNvSpPr>
            <a:spLocks noGrp="1"/>
          </p:cNvSpPr>
          <p:nvPr>
            <p:ph type="title" hasCustomPrompt="1"/>
          </p:nvPr>
        </p:nvSpPr>
        <p:spPr>
          <a:xfrm>
            <a:off x="314170" y="1643264"/>
            <a:ext cx="4120753" cy="876449"/>
          </a:xfrm>
        </p:spPr>
        <p:txBody>
          <a:bodyPr anchor="b" anchorCtr="0">
            <a:normAutofit/>
          </a:bodyPr>
          <a:lstStyle>
            <a:lvl1pPr algn="l">
              <a:defRPr sz="2250" b="0" cap="small" baseline="0">
                <a:gradFill>
                  <a:gsLst>
                    <a:gs pos="0">
                      <a:srgbClr val="004874"/>
                    </a:gs>
                    <a:gs pos="100000">
                      <a:srgbClr val="041F36"/>
                    </a:gs>
                  </a:gsLst>
                  <a:lin ang="5400000" scaled="1"/>
                </a:gradFill>
              </a:defRPr>
            </a:lvl1pPr>
          </a:lstStyle>
          <a:p>
            <a:r>
              <a:rPr lang="en-US" dirty="0"/>
              <a:t>Click to Edit Master Title Style</a:t>
            </a:r>
          </a:p>
        </p:txBody>
      </p:sp>
      <p:sp>
        <p:nvSpPr>
          <p:cNvPr id="3" name="Text Placeholder 2"/>
          <p:cNvSpPr>
            <a:spLocks noGrp="1"/>
          </p:cNvSpPr>
          <p:nvPr>
            <p:ph type="body" idx="1" hasCustomPrompt="1"/>
          </p:nvPr>
        </p:nvSpPr>
        <p:spPr>
          <a:xfrm>
            <a:off x="314166" y="2652543"/>
            <a:ext cx="3930382" cy="670040"/>
          </a:xfrm>
        </p:spPr>
        <p:txBody>
          <a:bodyPr anchor="t">
            <a:noAutofit/>
          </a:bodyPr>
          <a:lstStyle>
            <a:lvl1pPr marL="0" indent="0">
              <a:buNone/>
              <a:defRPr sz="1238" b="0" i="0" cap="all" baseline="0">
                <a:solidFill>
                  <a:srgbClr val="275A99"/>
                </a:solidFill>
                <a:latin typeface="Arial" panose="020B0604020202020204" pitchFamily="34" charset="0"/>
                <a:cs typeface="Arial" panose="020B0604020202020204" pitchFamily="34" charset="0"/>
              </a:defRPr>
            </a:lvl1pPr>
            <a:lvl2pPr marL="257150" indent="0">
              <a:buNone/>
              <a:defRPr sz="1013">
                <a:solidFill>
                  <a:schemeClr val="tx1">
                    <a:tint val="75000"/>
                  </a:schemeClr>
                </a:solidFill>
              </a:defRPr>
            </a:lvl2pPr>
            <a:lvl3pPr marL="514301" indent="0">
              <a:buNone/>
              <a:defRPr sz="900">
                <a:solidFill>
                  <a:schemeClr val="tx1">
                    <a:tint val="75000"/>
                  </a:schemeClr>
                </a:solidFill>
              </a:defRPr>
            </a:lvl3pPr>
            <a:lvl4pPr marL="771449" indent="0">
              <a:buNone/>
              <a:defRPr sz="788">
                <a:solidFill>
                  <a:schemeClr val="tx1">
                    <a:tint val="75000"/>
                  </a:schemeClr>
                </a:solidFill>
              </a:defRPr>
            </a:lvl4pPr>
            <a:lvl5pPr marL="1028598" indent="0">
              <a:buNone/>
              <a:defRPr sz="788">
                <a:solidFill>
                  <a:schemeClr val="tx1">
                    <a:tint val="75000"/>
                  </a:schemeClr>
                </a:solidFill>
              </a:defRPr>
            </a:lvl5pPr>
            <a:lvl6pPr marL="1285747" indent="0">
              <a:buNone/>
              <a:defRPr sz="788">
                <a:solidFill>
                  <a:schemeClr val="tx1">
                    <a:tint val="75000"/>
                  </a:schemeClr>
                </a:solidFill>
              </a:defRPr>
            </a:lvl6pPr>
            <a:lvl7pPr marL="1542896" indent="0">
              <a:buNone/>
              <a:defRPr sz="788">
                <a:solidFill>
                  <a:schemeClr val="tx1">
                    <a:tint val="75000"/>
                  </a:schemeClr>
                </a:solidFill>
              </a:defRPr>
            </a:lvl7pPr>
            <a:lvl8pPr marL="1800045" indent="0">
              <a:buNone/>
              <a:defRPr sz="788">
                <a:solidFill>
                  <a:schemeClr val="tx1">
                    <a:tint val="75000"/>
                  </a:schemeClr>
                </a:solidFill>
              </a:defRPr>
            </a:lvl8pPr>
            <a:lvl9pPr marL="2057195" indent="0">
              <a:buNone/>
              <a:defRPr sz="788">
                <a:solidFill>
                  <a:schemeClr val="tx1">
                    <a:tint val="75000"/>
                  </a:schemeClr>
                </a:solidFill>
              </a:defRPr>
            </a:lvl9pPr>
          </a:lstStyle>
          <a:p>
            <a:pPr lvl="0"/>
            <a:r>
              <a:rPr lang="en-US" dirty="0"/>
              <a:t>Click to Edit Master Subtitle Style</a:t>
            </a:r>
          </a:p>
        </p:txBody>
      </p:sp>
      <p:sp>
        <p:nvSpPr>
          <p:cNvPr id="6" name="Slide Number Placeholder 5"/>
          <p:cNvSpPr>
            <a:spLocks noGrp="1"/>
          </p:cNvSpPr>
          <p:nvPr>
            <p:ph type="sldNum" sz="quarter" idx="12"/>
          </p:nvPr>
        </p:nvSpPr>
        <p:spPr>
          <a:xfrm>
            <a:off x="4914900" y="4767263"/>
            <a:ext cx="1600200" cy="273844"/>
          </a:xfrm>
          <a:prstGeom prst="rect">
            <a:avLst/>
          </a:prstGeom>
        </p:spPr>
        <p:txBody>
          <a:bodyPr/>
          <a:lstStyle>
            <a:lvl1pPr>
              <a:defRPr>
                <a:solidFill>
                  <a:srgbClr val="041F36"/>
                </a:solidFill>
              </a:defRPr>
            </a:lvl1pPr>
          </a:lstStyle>
          <a:p>
            <a:fld id="{42234874-4AE6-EC41-8F27-0640F467241F}" type="slidenum">
              <a:rPr lang="en-US" smtClean="0"/>
              <a:pPr/>
              <a:t>‹#›</a:t>
            </a:fld>
            <a:endParaRPr lang="en-US" dirty="0"/>
          </a:p>
        </p:txBody>
      </p:sp>
      <p:pic>
        <p:nvPicPr>
          <p:cNvPr id="11" name="Picture 10"/>
          <p:cNvPicPr>
            <a:picLocks noChangeAspect="1"/>
          </p:cNvPicPr>
          <p:nvPr userDrawn="1"/>
        </p:nvPicPr>
        <p:blipFill rotWithShape="1">
          <a:blip r:embed="rId3"/>
          <a:srcRect r="12034"/>
          <a:stretch/>
        </p:blipFill>
        <p:spPr>
          <a:xfrm>
            <a:off x="3640841" y="437"/>
            <a:ext cx="3217161" cy="5143075"/>
          </a:xfrm>
          <a:prstGeom prst="rect">
            <a:avLst/>
          </a:prstGeom>
        </p:spPr>
      </p:pic>
      <p:grpSp>
        <p:nvGrpSpPr>
          <p:cNvPr id="17" name="Group 16"/>
          <p:cNvGrpSpPr/>
          <p:nvPr userDrawn="1"/>
        </p:nvGrpSpPr>
        <p:grpSpPr>
          <a:xfrm flipV="1">
            <a:off x="6386512" y="1"/>
            <a:ext cx="471488" cy="1365320"/>
            <a:chOff x="8515350" y="5037573"/>
            <a:chExt cx="628650" cy="1820427"/>
          </a:xfrm>
        </p:grpSpPr>
        <p:sp>
          <p:nvSpPr>
            <p:cNvPr id="18" name="Isosceles Triangle 1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9" name="Isosceles Triangle 1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20" name="TextBox 19"/>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pic>
        <p:nvPicPr>
          <p:cNvPr id="12" name="Picture 11" descr="wrfgps-log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59769" y="3785680"/>
            <a:ext cx="1818605" cy="615136"/>
          </a:xfrm>
          <a:prstGeom prst="rect">
            <a:avLst/>
          </a:prstGeom>
        </p:spPr>
      </p:pic>
      <p:grpSp>
        <p:nvGrpSpPr>
          <p:cNvPr id="13" name="Group 12"/>
          <p:cNvGrpSpPr/>
          <p:nvPr userDrawn="1"/>
        </p:nvGrpSpPr>
        <p:grpSpPr>
          <a:xfrm rot="10800000" flipH="1" flipV="1">
            <a:off x="6415396" y="3780478"/>
            <a:ext cx="444422" cy="1365320"/>
            <a:chOff x="8515350" y="5037573"/>
            <a:chExt cx="628650" cy="1820427"/>
          </a:xfrm>
        </p:grpSpPr>
        <p:sp>
          <p:nvSpPr>
            <p:cNvPr id="14" name="Isosceles Triangle 1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5" name="Isosceles Triangle 1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1945236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0">
                      <a:srgbClr val="004874"/>
                    </a:gs>
                    <a:gs pos="100000">
                      <a:srgbClr val="041F36"/>
                    </a:gs>
                  </a:gsLst>
                  <a:lin ang="5400000" scaled="1"/>
                </a:gradFill>
              </a:defRPr>
            </a:lvl1pPr>
          </a:lstStyle>
          <a:p>
            <a:r>
              <a:rPr lang="en-US" dirty="0"/>
              <a:t>Click to edit Master title style</a:t>
            </a:r>
          </a:p>
        </p:txBody>
      </p:sp>
      <p:grpSp>
        <p:nvGrpSpPr>
          <p:cNvPr id="10" name="Group 9"/>
          <p:cNvGrpSpPr/>
          <p:nvPr userDrawn="1"/>
        </p:nvGrpSpPr>
        <p:grpSpPr>
          <a:xfrm>
            <a:off x="0" y="743986"/>
            <a:ext cx="6858000" cy="3828014"/>
            <a:chOff x="0" y="991981"/>
            <a:chExt cx="9144000" cy="4951619"/>
          </a:xfrm>
        </p:grpSpPr>
        <p:sp>
          <p:nvSpPr>
            <p:cNvPr id="15" name="Rectangle 14"/>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6" name="Rectangle 15"/>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2" name="Rectangle 11"/>
          <p:cNvSpPr/>
          <p:nvPr userDrawn="1"/>
        </p:nvSpPr>
        <p:spPr>
          <a:xfrm>
            <a:off x="4412096" y="4552504"/>
            <a:ext cx="1828800" cy="590996"/>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3" name="Rectangle 12"/>
          <p:cNvSpPr/>
          <p:nvPr userDrawn="1"/>
        </p:nvSpPr>
        <p:spPr>
          <a:xfrm>
            <a:off x="4855840" y="-1449"/>
            <a:ext cx="1535906" cy="764717"/>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pic>
        <p:nvPicPr>
          <p:cNvPr id="14" name="Picture 13"/>
          <p:cNvPicPr>
            <a:picLocks noChangeAspect="1"/>
          </p:cNvPicPr>
          <p:nvPr userDrawn="1"/>
        </p:nvPicPr>
        <p:blipFill rotWithShape="1">
          <a:blip r:embed="rId2"/>
          <a:srcRect r="66253"/>
          <a:stretch/>
        </p:blipFill>
        <p:spPr>
          <a:xfrm>
            <a:off x="5623799" y="-1450"/>
            <a:ext cx="1234207" cy="5143075"/>
          </a:xfrm>
          <a:prstGeom prst="rect">
            <a:avLst/>
          </a:prstGeom>
          <a:effectLst/>
        </p:spPr>
      </p:pic>
      <p:sp>
        <p:nvSpPr>
          <p:cNvPr id="3" name="Content Placeholder 2"/>
          <p:cNvSpPr>
            <a:spLocks noGrp="1"/>
          </p:cNvSpPr>
          <p:nvPr userDrawn="1">
            <p:ph sz="half" idx="1"/>
          </p:nvPr>
        </p:nvSpPr>
        <p:spPr>
          <a:xfrm>
            <a:off x="342902" y="960757"/>
            <a:ext cx="2714625" cy="3394472"/>
          </a:xfrm>
        </p:spPr>
        <p:txBody>
          <a:bodyPr>
            <a:normAutofit/>
          </a:bodyPr>
          <a:lstStyle>
            <a:lvl1pPr>
              <a:defRPr sz="1238"/>
            </a:lvl1pPr>
            <a:lvl2pPr>
              <a:defRPr sz="1069"/>
            </a:lvl2pPr>
            <a:lvl3pPr>
              <a:defRPr sz="1013"/>
            </a:lvl3pPr>
            <a:lvl4pPr>
              <a:defRPr sz="900"/>
            </a:lvl4pPr>
            <a:lvl5pPr>
              <a:defRPr sz="900"/>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userDrawn="1">
            <p:ph sz="half" idx="2"/>
          </p:nvPr>
        </p:nvSpPr>
        <p:spPr>
          <a:xfrm>
            <a:off x="3228977" y="960757"/>
            <a:ext cx="2714625" cy="3394472"/>
          </a:xfrm>
        </p:spPr>
        <p:txBody>
          <a:bodyPr>
            <a:normAutofit/>
          </a:bodyPr>
          <a:lstStyle>
            <a:lvl1pPr>
              <a:defRPr sz="1238"/>
            </a:lvl1pPr>
            <a:lvl2pPr>
              <a:defRPr sz="1069"/>
            </a:lvl2pPr>
            <a:lvl3pPr>
              <a:defRPr sz="1013"/>
            </a:lvl3pPr>
            <a:lvl4pPr>
              <a:defRPr sz="900"/>
            </a:lvl4pPr>
            <a:lvl5pPr>
              <a:defRPr sz="900"/>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entagon 16"/>
          <p:cNvSpPr/>
          <p:nvPr userDrawn="1"/>
        </p:nvSpPr>
        <p:spPr>
          <a:xfrm rot="5400000">
            <a:off x="1298551" y="2579405"/>
            <a:ext cx="3674403" cy="42143"/>
          </a:xfrm>
          <a:prstGeom prst="homePlate">
            <a:avLst/>
          </a:prstGeom>
          <a:gradFill flip="none" rotWithShape="1">
            <a:gsLst>
              <a:gs pos="0">
                <a:srgbClr val="275A99">
                  <a:alpha val="19000"/>
                </a:srgbClr>
              </a:gs>
              <a:gs pos="99000">
                <a:srgbClr val="275A99"/>
              </a:gs>
            </a:gsLst>
            <a:lin ang="0" scaled="1"/>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nvGrpSpPr>
          <p:cNvPr id="23" name="Group 22"/>
          <p:cNvGrpSpPr/>
          <p:nvPr userDrawn="1"/>
        </p:nvGrpSpPr>
        <p:grpSpPr>
          <a:xfrm flipV="1">
            <a:off x="6386512" y="1"/>
            <a:ext cx="471488" cy="1365320"/>
            <a:chOff x="8515350" y="5037573"/>
            <a:chExt cx="628650" cy="1820427"/>
          </a:xfrm>
        </p:grpSpPr>
        <p:sp>
          <p:nvSpPr>
            <p:cNvPr id="24" name="Isosceles Triangle 2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5" name="Isosceles Triangle 2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26" name="TextBox 25"/>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pic>
        <p:nvPicPr>
          <p:cNvPr id="18" name="Picture 17"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grpSp>
        <p:nvGrpSpPr>
          <p:cNvPr id="19" name="Group 18"/>
          <p:cNvGrpSpPr/>
          <p:nvPr userDrawn="1"/>
        </p:nvGrpSpPr>
        <p:grpSpPr>
          <a:xfrm rot="10800000" flipH="1" flipV="1">
            <a:off x="6415396" y="3780478"/>
            <a:ext cx="444422" cy="1365320"/>
            <a:chOff x="8515350" y="5037573"/>
            <a:chExt cx="628650" cy="1820427"/>
          </a:xfrm>
        </p:grpSpPr>
        <p:sp>
          <p:nvSpPr>
            <p:cNvPr id="20" name="Isosceles Triangle 19"/>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1" name="Isosceles Triangle 20"/>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34195112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138" spc="23" baseline="0">
                <a:gradFill>
                  <a:gsLst>
                    <a:gs pos="0">
                      <a:srgbClr val="004874"/>
                    </a:gs>
                    <a:gs pos="100000">
                      <a:srgbClr val="041F36"/>
                    </a:gs>
                  </a:gsLst>
                  <a:lin ang="5400000" scaled="1"/>
                </a:gradFill>
              </a:defRPr>
            </a:lvl1pPr>
          </a:lstStyle>
          <a:p>
            <a:r>
              <a:rPr lang="en-US" dirty="0"/>
              <a:t>Click to edit Master title style</a:t>
            </a:r>
          </a:p>
        </p:txBody>
      </p:sp>
      <p:grpSp>
        <p:nvGrpSpPr>
          <p:cNvPr id="10" name="Group 9"/>
          <p:cNvGrpSpPr/>
          <p:nvPr userDrawn="1"/>
        </p:nvGrpSpPr>
        <p:grpSpPr>
          <a:xfrm>
            <a:off x="0" y="743986"/>
            <a:ext cx="6858000" cy="3828014"/>
            <a:chOff x="0" y="991981"/>
            <a:chExt cx="9144000" cy="4951619"/>
          </a:xfrm>
        </p:grpSpPr>
        <p:sp>
          <p:nvSpPr>
            <p:cNvPr id="15" name="Rectangle 14"/>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6" name="Rectangle 15"/>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2" name="Rectangle 11"/>
          <p:cNvSpPr/>
          <p:nvPr userDrawn="1"/>
        </p:nvSpPr>
        <p:spPr>
          <a:xfrm>
            <a:off x="4412096" y="4552504"/>
            <a:ext cx="1828800" cy="590996"/>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3" name="Rectangle 12"/>
          <p:cNvSpPr/>
          <p:nvPr userDrawn="1"/>
        </p:nvSpPr>
        <p:spPr>
          <a:xfrm>
            <a:off x="4855840" y="-1449"/>
            <a:ext cx="1535906" cy="764717"/>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pic>
        <p:nvPicPr>
          <p:cNvPr id="14" name="Picture 13"/>
          <p:cNvPicPr>
            <a:picLocks noChangeAspect="1"/>
          </p:cNvPicPr>
          <p:nvPr userDrawn="1"/>
        </p:nvPicPr>
        <p:blipFill rotWithShape="1">
          <a:blip r:embed="rId2"/>
          <a:srcRect r="66253"/>
          <a:stretch/>
        </p:blipFill>
        <p:spPr>
          <a:xfrm>
            <a:off x="5623799" y="213"/>
            <a:ext cx="1234207" cy="5143075"/>
          </a:xfrm>
          <a:prstGeom prst="rect">
            <a:avLst/>
          </a:prstGeom>
          <a:effectLst/>
        </p:spPr>
      </p:pic>
      <p:sp>
        <p:nvSpPr>
          <p:cNvPr id="3" name="Content Placeholder 2"/>
          <p:cNvSpPr>
            <a:spLocks noGrp="1"/>
          </p:cNvSpPr>
          <p:nvPr userDrawn="1">
            <p:ph sz="half" idx="1"/>
          </p:nvPr>
        </p:nvSpPr>
        <p:spPr>
          <a:xfrm>
            <a:off x="342902" y="1407759"/>
            <a:ext cx="2714625" cy="2947470"/>
          </a:xfrm>
        </p:spPr>
        <p:txBody>
          <a:bodyPr>
            <a:normAutofit/>
          </a:bodyPr>
          <a:lstStyle>
            <a:lvl1pPr>
              <a:defRPr sz="1238"/>
            </a:lvl1pPr>
            <a:lvl2pPr>
              <a:defRPr sz="1125"/>
            </a:lvl2pPr>
            <a:lvl3pPr>
              <a:defRPr sz="1013"/>
            </a:lvl3pPr>
            <a:lvl4pPr>
              <a:defRPr sz="900"/>
            </a:lvl4pPr>
            <a:lvl5pPr>
              <a:defRPr sz="900"/>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userDrawn="1">
            <p:ph sz="half" idx="2"/>
          </p:nvPr>
        </p:nvSpPr>
        <p:spPr>
          <a:xfrm>
            <a:off x="3228977" y="1407759"/>
            <a:ext cx="2714625" cy="2947470"/>
          </a:xfrm>
        </p:spPr>
        <p:txBody>
          <a:bodyPr>
            <a:normAutofit/>
          </a:bodyPr>
          <a:lstStyle>
            <a:lvl1pPr>
              <a:defRPr sz="1238"/>
            </a:lvl1pPr>
            <a:lvl2pPr>
              <a:defRPr sz="1125"/>
            </a:lvl2pPr>
            <a:lvl3pPr>
              <a:defRPr sz="1013"/>
            </a:lvl3pPr>
            <a:lvl4pPr>
              <a:defRPr sz="900"/>
            </a:lvl4pPr>
            <a:lvl5pPr>
              <a:defRPr sz="900"/>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entagon 16"/>
          <p:cNvSpPr/>
          <p:nvPr userDrawn="1"/>
        </p:nvSpPr>
        <p:spPr>
          <a:xfrm rot="5400000">
            <a:off x="1298551" y="2579405"/>
            <a:ext cx="3674403" cy="42143"/>
          </a:xfrm>
          <a:prstGeom prst="homePlate">
            <a:avLst/>
          </a:prstGeom>
          <a:gradFill flip="none" rotWithShape="1">
            <a:gsLst>
              <a:gs pos="0">
                <a:srgbClr val="275A99">
                  <a:alpha val="19000"/>
                </a:srgbClr>
              </a:gs>
              <a:gs pos="99000">
                <a:srgbClr val="275A99"/>
              </a:gs>
            </a:gsLst>
            <a:lin ang="0" scaled="1"/>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8" name="Text Placeholder 2"/>
          <p:cNvSpPr>
            <a:spLocks noGrp="1"/>
          </p:cNvSpPr>
          <p:nvPr userDrawn="1">
            <p:ph type="body" idx="10"/>
          </p:nvPr>
        </p:nvSpPr>
        <p:spPr>
          <a:xfrm>
            <a:off x="342903" y="814388"/>
            <a:ext cx="2715940" cy="539718"/>
          </a:xfrm>
          <a:prstGeom prst="snip1Rect">
            <a:avLst/>
          </a:prstGeom>
          <a:gradFill flip="none" rotWithShape="1">
            <a:gsLst>
              <a:gs pos="0">
                <a:srgbClr val="004874">
                  <a:lumMod val="93000"/>
                  <a:lumOff val="7000"/>
                </a:srgbClr>
              </a:gs>
              <a:gs pos="99000">
                <a:srgbClr val="002C47"/>
              </a:gs>
            </a:gsLst>
            <a:lin ang="2700000" scaled="1"/>
            <a:tileRect/>
          </a:gradFill>
        </p:spPr>
        <p:txBody>
          <a:bodyPr tIns="0" anchor="ctr" anchorCtr="0">
            <a:normAutofit/>
          </a:bodyPr>
          <a:lstStyle>
            <a:lvl1pPr marL="0" indent="0" algn="ctr">
              <a:lnSpc>
                <a:spcPct val="90000"/>
              </a:lnSpc>
              <a:buNone/>
              <a:defRPr sz="1125" b="0" spc="23" baseline="0">
                <a:solidFill>
                  <a:schemeClr val="bg1"/>
                </a:solidFill>
                <a:effectLst>
                  <a:outerShdw blurRad="50800" dist="38100" dir="8100000" algn="tr" rotWithShape="0">
                    <a:prstClr val="black">
                      <a:alpha val="40000"/>
                    </a:prstClr>
                  </a:outerShdw>
                </a:effectLst>
                <a:latin typeface="Franklin Gothic Medium" panose="020B0603020102020204" pitchFamily="34" charset="0"/>
              </a:defRPr>
            </a:lvl1pPr>
            <a:lvl2pPr marL="257150" indent="0">
              <a:buNone/>
              <a:defRPr sz="1125" b="1"/>
            </a:lvl2pPr>
            <a:lvl3pPr marL="514301" indent="0">
              <a:buNone/>
              <a:defRPr sz="1013" b="1"/>
            </a:lvl3pPr>
            <a:lvl4pPr marL="771449" indent="0">
              <a:buNone/>
              <a:defRPr sz="900" b="1"/>
            </a:lvl4pPr>
            <a:lvl5pPr marL="1028598" indent="0">
              <a:buNone/>
              <a:defRPr sz="900" b="1"/>
            </a:lvl5pPr>
            <a:lvl6pPr marL="1285747" indent="0">
              <a:buNone/>
              <a:defRPr sz="900" b="1"/>
            </a:lvl6pPr>
            <a:lvl7pPr marL="1542896" indent="0">
              <a:buNone/>
              <a:defRPr sz="900" b="1"/>
            </a:lvl7pPr>
            <a:lvl8pPr marL="1800045" indent="0">
              <a:buNone/>
              <a:defRPr sz="900" b="1"/>
            </a:lvl8pPr>
            <a:lvl9pPr marL="2057195" indent="0">
              <a:buNone/>
              <a:defRPr sz="900" b="1"/>
            </a:lvl9pPr>
          </a:lstStyle>
          <a:p>
            <a:pPr lvl="0"/>
            <a:r>
              <a:rPr lang="en-US" dirty="0"/>
              <a:t>Click to edit Master text styles</a:t>
            </a:r>
          </a:p>
        </p:txBody>
      </p:sp>
      <p:sp>
        <p:nvSpPr>
          <p:cNvPr id="19" name="Text Placeholder 4"/>
          <p:cNvSpPr>
            <a:spLocks noGrp="1"/>
          </p:cNvSpPr>
          <p:nvPr userDrawn="1">
            <p:ph type="body" sz="quarter" idx="3"/>
          </p:nvPr>
        </p:nvSpPr>
        <p:spPr>
          <a:xfrm>
            <a:off x="3239692" y="814388"/>
            <a:ext cx="2717006" cy="539718"/>
          </a:xfrm>
          <a:prstGeom prst="snip1Rect">
            <a:avLst/>
          </a:prstGeom>
          <a:gradFill flip="none" rotWithShape="1">
            <a:gsLst>
              <a:gs pos="0">
                <a:srgbClr val="004874">
                  <a:lumMod val="93000"/>
                  <a:lumOff val="7000"/>
                </a:srgbClr>
              </a:gs>
              <a:gs pos="99000">
                <a:srgbClr val="002C47"/>
              </a:gs>
            </a:gsLst>
            <a:lin ang="2700000" scaled="1"/>
            <a:tileRect/>
          </a:gradFill>
        </p:spPr>
        <p:txBody>
          <a:bodyPr tIns="0" anchor="ctr" anchorCtr="0">
            <a:normAutofit/>
          </a:bodyPr>
          <a:lstStyle>
            <a:lvl1pPr marL="0" indent="0" algn="ctr">
              <a:lnSpc>
                <a:spcPct val="90000"/>
              </a:lnSpc>
              <a:buNone/>
              <a:defRPr sz="1125" b="0" spc="23" baseline="0">
                <a:solidFill>
                  <a:schemeClr val="bg1"/>
                </a:solidFill>
                <a:effectLst>
                  <a:outerShdw blurRad="50800" dist="38100" dir="8100000" algn="tr" rotWithShape="0">
                    <a:prstClr val="black">
                      <a:alpha val="40000"/>
                    </a:prstClr>
                  </a:outerShdw>
                </a:effectLst>
                <a:latin typeface="Franklin Gothic Medium" panose="020B0603020102020204" pitchFamily="34" charset="0"/>
              </a:defRPr>
            </a:lvl1pPr>
            <a:lvl2pPr marL="257150" indent="0">
              <a:buNone/>
              <a:defRPr sz="1125" b="1"/>
            </a:lvl2pPr>
            <a:lvl3pPr marL="514301" indent="0">
              <a:buNone/>
              <a:defRPr sz="1013" b="1"/>
            </a:lvl3pPr>
            <a:lvl4pPr marL="771449" indent="0">
              <a:buNone/>
              <a:defRPr sz="900" b="1"/>
            </a:lvl4pPr>
            <a:lvl5pPr marL="1028598" indent="0">
              <a:buNone/>
              <a:defRPr sz="900" b="1"/>
            </a:lvl5pPr>
            <a:lvl6pPr marL="1285747" indent="0">
              <a:buNone/>
              <a:defRPr sz="900" b="1"/>
            </a:lvl6pPr>
            <a:lvl7pPr marL="1542896" indent="0">
              <a:buNone/>
              <a:defRPr sz="900" b="1"/>
            </a:lvl7pPr>
            <a:lvl8pPr marL="1800045" indent="0">
              <a:buNone/>
              <a:defRPr sz="900" b="1"/>
            </a:lvl8pPr>
            <a:lvl9pPr marL="2057195" indent="0">
              <a:buNone/>
              <a:defRPr sz="900" b="1"/>
            </a:lvl9pPr>
          </a:lstStyle>
          <a:p>
            <a:pPr lvl="0"/>
            <a:r>
              <a:rPr lang="en-US" dirty="0"/>
              <a:t>Click to edit Master text styles</a:t>
            </a:r>
          </a:p>
        </p:txBody>
      </p:sp>
      <p:cxnSp>
        <p:nvCxnSpPr>
          <p:cNvPr id="20" name="Straight Connector 19"/>
          <p:cNvCxnSpPr/>
          <p:nvPr userDrawn="1"/>
        </p:nvCxnSpPr>
        <p:spPr>
          <a:xfrm>
            <a:off x="342902" y="1404112"/>
            <a:ext cx="2714625"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userDrawn="1"/>
        </p:nvCxnSpPr>
        <p:spPr>
          <a:xfrm>
            <a:off x="3228977" y="1404112"/>
            <a:ext cx="2714625"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23" name="Group 22"/>
          <p:cNvGrpSpPr/>
          <p:nvPr userDrawn="1"/>
        </p:nvGrpSpPr>
        <p:grpSpPr>
          <a:xfrm flipV="1">
            <a:off x="6386512" y="1"/>
            <a:ext cx="471488" cy="1365320"/>
            <a:chOff x="8515350" y="5037573"/>
            <a:chExt cx="628650" cy="1820427"/>
          </a:xfrm>
        </p:grpSpPr>
        <p:sp>
          <p:nvSpPr>
            <p:cNvPr id="24" name="Isosceles Triangle 2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5" name="Isosceles Triangle 2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26" name="TextBox 25"/>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pic>
        <p:nvPicPr>
          <p:cNvPr id="27" name="Picture 26"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grpSp>
        <p:nvGrpSpPr>
          <p:cNvPr id="28" name="Group 27"/>
          <p:cNvGrpSpPr/>
          <p:nvPr userDrawn="1"/>
        </p:nvGrpSpPr>
        <p:grpSpPr>
          <a:xfrm rot="10800000" flipH="1" flipV="1">
            <a:off x="6415396" y="3780478"/>
            <a:ext cx="444422" cy="1365320"/>
            <a:chOff x="8515350" y="5037573"/>
            <a:chExt cx="628650" cy="1820427"/>
          </a:xfrm>
        </p:grpSpPr>
        <p:sp>
          <p:nvSpPr>
            <p:cNvPr id="29" name="Isosceles Triangle 28"/>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30" name="Isosceles Triangle 29"/>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31611758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userDrawn="1"/>
        </p:nvGrpSpPr>
        <p:grpSpPr>
          <a:xfrm>
            <a:off x="0" y="743986"/>
            <a:ext cx="6858000" cy="3828014"/>
            <a:chOff x="0" y="991981"/>
            <a:chExt cx="9144000" cy="4951619"/>
          </a:xfrm>
        </p:grpSpPr>
        <p:sp>
          <p:nvSpPr>
            <p:cNvPr id="20" name="Rectangle 19"/>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1" name="Rectangle 20"/>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7" name="Rectangle 16"/>
          <p:cNvSpPr/>
          <p:nvPr userDrawn="1"/>
        </p:nvSpPr>
        <p:spPr>
          <a:xfrm>
            <a:off x="4412096" y="4552504"/>
            <a:ext cx="1828800" cy="590996"/>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8" name="Rectangle 17"/>
          <p:cNvSpPr/>
          <p:nvPr userDrawn="1"/>
        </p:nvSpPr>
        <p:spPr>
          <a:xfrm>
            <a:off x="4855840" y="-1449"/>
            <a:ext cx="1535906" cy="764717"/>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pic>
        <p:nvPicPr>
          <p:cNvPr id="19" name="Picture 18"/>
          <p:cNvPicPr>
            <a:picLocks noChangeAspect="1"/>
          </p:cNvPicPr>
          <p:nvPr userDrawn="1"/>
        </p:nvPicPr>
        <p:blipFill rotWithShape="1">
          <a:blip r:embed="rId2"/>
          <a:srcRect r="66253"/>
          <a:stretch/>
        </p:blipFill>
        <p:spPr>
          <a:xfrm>
            <a:off x="5623799" y="213"/>
            <a:ext cx="1234207" cy="5143075"/>
          </a:xfrm>
          <a:prstGeom prst="rect">
            <a:avLst/>
          </a:prstGeom>
          <a:effectLst/>
        </p:spPr>
      </p:pic>
      <p:sp>
        <p:nvSpPr>
          <p:cNvPr id="2" name="Title 1"/>
          <p:cNvSpPr>
            <a:spLocks noGrp="1"/>
          </p:cNvSpPr>
          <p:nvPr userDrawn="1">
            <p:ph type="title"/>
          </p:nvPr>
        </p:nvSpPr>
        <p:spPr/>
        <p:txBody>
          <a:bodyPr>
            <a:normAutofit/>
          </a:bodyPr>
          <a:lstStyle>
            <a:lvl1pPr>
              <a:defRPr sz="2138" spc="23" baseline="0">
                <a:gradFill>
                  <a:gsLst>
                    <a:gs pos="0">
                      <a:srgbClr val="004874"/>
                    </a:gs>
                    <a:gs pos="100000">
                      <a:srgbClr val="041F36"/>
                    </a:gs>
                  </a:gsLst>
                  <a:lin ang="5400000" scaled="1"/>
                </a:gradFill>
              </a:defRPr>
            </a:lvl1pPr>
          </a:lstStyle>
          <a:p>
            <a:r>
              <a:rPr lang="en-US" dirty="0"/>
              <a:t>Click to edit Master title style</a:t>
            </a:r>
          </a:p>
        </p:txBody>
      </p:sp>
      <p:grpSp>
        <p:nvGrpSpPr>
          <p:cNvPr id="22" name="Group 21"/>
          <p:cNvGrpSpPr/>
          <p:nvPr userDrawn="1"/>
        </p:nvGrpSpPr>
        <p:grpSpPr>
          <a:xfrm flipV="1">
            <a:off x="6386512" y="1"/>
            <a:ext cx="471488" cy="1365320"/>
            <a:chOff x="8515350" y="5037573"/>
            <a:chExt cx="628650" cy="1820427"/>
          </a:xfrm>
        </p:grpSpPr>
        <p:sp>
          <p:nvSpPr>
            <p:cNvPr id="23" name="Isosceles Triangle 22"/>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4" name="Isosceles Triangle 23"/>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25" name="TextBox 24"/>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pic>
        <p:nvPicPr>
          <p:cNvPr id="26" name="Picture 25"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grpSp>
        <p:nvGrpSpPr>
          <p:cNvPr id="27" name="Group 26"/>
          <p:cNvGrpSpPr/>
          <p:nvPr userDrawn="1"/>
        </p:nvGrpSpPr>
        <p:grpSpPr>
          <a:xfrm rot="10800000" flipH="1" flipV="1">
            <a:off x="6415396" y="3780478"/>
            <a:ext cx="444422" cy="1365320"/>
            <a:chOff x="8515350" y="5037573"/>
            <a:chExt cx="628650" cy="1820427"/>
          </a:xfrm>
        </p:grpSpPr>
        <p:sp>
          <p:nvSpPr>
            <p:cNvPr id="28" name="Isosceles Triangle 2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9" name="Isosceles Triangle 2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26245639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9533854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 White Background">
    <p:spTree>
      <p:nvGrpSpPr>
        <p:cNvPr id="1" name=""/>
        <p:cNvGrpSpPr/>
        <p:nvPr/>
      </p:nvGrpSpPr>
      <p:grpSpPr>
        <a:xfrm>
          <a:off x="0" y="0"/>
          <a:ext cx="0" cy="0"/>
          <a:chOff x="0" y="0"/>
          <a:chExt cx="0" cy="0"/>
        </a:xfrm>
      </p:grpSpPr>
      <p:grpSp>
        <p:nvGrpSpPr>
          <p:cNvPr id="3" name="Group 2"/>
          <p:cNvGrpSpPr/>
          <p:nvPr userDrawn="1"/>
        </p:nvGrpSpPr>
        <p:grpSpPr>
          <a:xfrm>
            <a:off x="0" y="743986"/>
            <a:ext cx="6858000" cy="3828014"/>
            <a:chOff x="0" y="991981"/>
            <a:chExt cx="9144000" cy="4951619"/>
          </a:xfrm>
        </p:grpSpPr>
        <p:sp>
          <p:nvSpPr>
            <p:cNvPr id="8" name="Rectangle 7"/>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5" name="Rectangle 4"/>
          <p:cNvSpPr/>
          <p:nvPr userDrawn="1"/>
        </p:nvSpPr>
        <p:spPr>
          <a:xfrm>
            <a:off x="4412096" y="4552504"/>
            <a:ext cx="1828800" cy="590996"/>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6" name="Rectangle 5"/>
          <p:cNvSpPr/>
          <p:nvPr userDrawn="1"/>
        </p:nvSpPr>
        <p:spPr>
          <a:xfrm>
            <a:off x="4855840" y="-1449"/>
            <a:ext cx="1535906" cy="764717"/>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pic>
        <p:nvPicPr>
          <p:cNvPr id="7" name="Picture 6"/>
          <p:cNvPicPr>
            <a:picLocks noChangeAspect="1"/>
          </p:cNvPicPr>
          <p:nvPr userDrawn="1"/>
        </p:nvPicPr>
        <p:blipFill rotWithShape="1">
          <a:blip r:embed="rId2"/>
          <a:srcRect r="66253"/>
          <a:stretch/>
        </p:blipFill>
        <p:spPr>
          <a:xfrm>
            <a:off x="5623799" y="213"/>
            <a:ext cx="1234207" cy="5143075"/>
          </a:xfrm>
          <a:prstGeom prst="rect">
            <a:avLst/>
          </a:prstGeom>
          <a:effectLst/>
        </p:spPr>
      </p:pic>
      <p:grpSp>
        <p:nvGrpSpPr>
          <p:cNvPr id="10" name="Group 9"/>
          <p:cNvGrpSpPr/>
          <p:nvPr userDrawn="1"/>
        </p:nvGrpSpPr>
        <p:grpSpPr>
          <a:xfrm flipV="1">
            <a:off x="6386512" y="1"/>
            <a:ext cx="471488" cy="1365320"/>
            <a:chOff x="8515350" y="5037573"/>
            <a:chExt cx="628650" cy="1820427"/>
          </a:xfrm>
        </p:grpSpPr>
        <p:sp>
          <p:nvSpPr>
            <p:cNvPr id="11" name="Isosceles Triangle 1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2" name="Isosceles Triangle 1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3" name="TextBox 12"/>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pic>
        <p:nvPicPr>
          <p:cNvPr id="14" name="Picture 13"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grpSp>
        <p:nvGrpSpPr>
          <p:cNvPr id="15" name="Group 14"/>
          <p:cNvGrpSpPr/>
          <p:nvPr userDrawn="1"/>
        </p:nvGrpSpPr>
        <p:grpSpPr>
          <a:xfrm rot="10800000" flipH="1" flipV="1">
            <a:off x="6415396" y="3780478"/>
            <a:ext cx="444422" cy="1365320"/>
            <a:chOff x="8515350" y="5037573"/>
            <a:chExt cx="628650" cy="1820427"/>
          </a:xfrm>
        </p:grpSpPr>
        <p:sp>
          <p:nvSpPr>
            <p:cNvPr id="16" name="Isosceles Triangle 15"/>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7" name="Isosceles Triangle 16"/>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11203989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87029" y="3600450"/>
            <a:ext cx="4114800" cy="425054"/>
          </a:xfrm>
        </p:spPr>
        <p:txBody>
          <a:bodyPr anchor="b">
            <a:normAutofit/>
          </a:bodyPr>
          <a:lstStyle>
            <a:lvl1pPr algn="l">
              <a:defRPr sz="1350" b="0" spc="23" baseline="0">
                <a:gradFill>
                  <a:gsLst>
                    <a:gs pos="0">
                      <a:srgbClr val="004874"/>
                    </a:gs>
                    <a:gs pos="100000">
                      <a:srgbClr val="041F36"/>
                    </a:gs>
                  </a:gsLst>
                  <a:lin ang="5400000" scaled="1"/>
                </a:gradFill>
              </a:defRPr>
            </a:lvl1pPr>
          </a:lstStyle>
          <a:p>
            <a:r>
              <a:rPr lang="en-US" dirty="0"/>
              <a:t>Picture Title Here</a:t>
            </a:r>
          </a:p>
        </p:txBody>
      </p:sp>
      <p:sp>
        <p:nvSpPr>
          <p:cNvPr id="3" name="Picture Placeholder 2"/>
          <p:cNvSpPr>
            <a:spLocks noGrp="1"/>
          </p:cNvSpPr>
          <p:nvPr>
            <p:ph type="pic" idx="1" hasCustomPrompt="1"/>
          </p:nvPr>
        </p:nvSpPr>
        <p:spPr>
          <a:xfrm>
            <a:off x="987029" y="459581"/>
            <a:ext cx="4114800" cy="308610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vert="horz" lIns="91440" tIns="45720" rIns="91440" bIns="45720" rtlCol="0"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lang="en-US" sz="1800" i="1" baseline="0">
                <a:ln>
                  <a:noFill/>
                </a:ln>
              </a:defRPr>
            </a:lvl1pPr>
          </a:lstStyle>
          <a:p>
            <a:pPr marL="0" marR="0" lvl="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a:pPr>
            <a:r>
              <a:rPr lang="en-US" dirty="0"/>
              <a:t>drop picture here</a:t>
            </a:r>
          </a:p>
        </p:txBody>
      </p:sp>
      <p:sp>
        <p:nvSpPr>
          <p:cNvPr id="4" name="Text Placeholder 3"/>
          <p:cNvSpPr>
            <a:spLocks noGrp="1"/>
          </p:cNvSpPr>
          <p:nvPr>
            <p:ph type="body" sz="half" idx="2" hasCustomPrompt="1"/>
          </p:nvPr>
        </p:nvSpPr>
        <p:spPr>
          <a:xfrm>
            <a:off x="1971677" y="4047285"/>
            <a:ext cx="3487341" cy="603647"/>
          </a:xfrm>
        </p:spPr>
        <p:txBody>
          <a:bodyPr/>
          <a:lstStyle>
            <a:lvl1pPr marL="0" indent="0">
              <a:buNone/>
              <a:defRPr sz="788" baseline="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Picture caption here</a:t>
            </a:r>
          </a:p>
        </p:txBody>
      </p:sp>
      <p:pic>
        <p:nvPicPr>
          <p:cNvPr id="6" name="Picture 5"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42468405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peaker Slide - Sing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7210" y="1406429"/>
            <a:ext cx="3627834" cy="400050"/>
          </a:xfrm>
        </p:spPr>
        <p:txBody>
          <a:bodyPr lIns="0" tIns="0" rIns="0" bIns="0" anchor="t" anchorCtr="0">
            <a:normAutofit/>
          </a:bodyPr>
          <a:lstStyle>
            <a:lvl1pPr algn="l">
              <a:defRPr sz="1800" b="0" spc="23"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2437210" y="1793094"/>
            <a:ext cx="3627834" cy="266105"/>
          </a:xfrm>
        </p:spPr>
        <p:txBody>
          <a:bodyPr lIns="182880">
            <a:normAutofit/>
          </a:bodyPr>
          <a:lstStyle>
            <a:lvl1pPr marL="0" indent="0">
              <a:buNone/>
              <a:defRPr sz="1013"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pic>
        <p:nvPicPr>
          <p:cNvPr id="8" name="Picture 7"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876" y="4437682"/>
            <a:ext cx="1673087" cy="565915"/>
          </a:xfrm>
          <a:prstGeom prst="rect">
            <a:avLst/>
          </a:prstGeom>
        </p:spPr>
      </p:pic>
      <p:sp>
        <p:nvSpPr>
          <p:cNvPr id="6" name="Picture Placeholder 6"/>
          <p:cNvSpPr>
            <a:spLocks noGrp="1"/>
          </p:cNvSpPr>
          <p:nvPr>
            <p:ph type="pic" sz="quarter" idx="10" hasCustomPrompt="1"/>
          </p:nvPr>
        </p:nvSpPr>
        <p:spPr>
          <a:xfrm>
            <a:off x="800100" y="1435894"/>
            <a:ext cx="1371600" cy="188595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indent="0" algn="ctr">
              <a:buNone/>
              <a:defRPr sz="1125" i="1">
                <a:ln>
                  <a:noFill/>
                </a:ln>
              </a:defRPr>
            </a:lvl1pPr>
          </a:lstStyle>
          <a:p>
            <a:r>
              <a:rPr lang="en-US" dirty="0"/>
              <a:t>drop</a:t>
            </a:r>
            <a:br>
              <a:rPr lang="en-US" dirty="0"/>
            </a:br>
            <a:r>
              <a:rPr lang="en-US" dirty="0"/>
              <a:t>picture </a:t>
            </a:r>
            <a:br>
              <a:rPr lang="en-US" dirty="0"/>
            </a:br>
            <a:r>
              <a:rPr lang="en-US" dirty="0"/>
              <a:t>here</a:t>
            </a:r>
          </a:p>
        </p:txBody>
      </p:sp>
      <p:sp>
        <p:nvSpPr>
          <p:cNvPr id="10" name="Text Placeholder 3"/>
          <p:cNvSpPr>
            <a:spLocks noGrp="1"/>
          </p:cNvSpPr>
          <p:nvPr>
            <p:ph type="body" sz="half" idx="11" hasCustomPrompt="1"/>
          </p:nvPr>
        </p:nvSpPr>
        <p:spPr>
          <a:xfrm>
            <a:off x="2437210" y="2178855"/>
            <a:ext cx="3627834" cy="1010843"/>
          </a:xfrm>
        </p:spPr>
        <p:txBody>
          <a:bodyPr lIns="182880">
            <a:normAutofit/>
          </a:bodyPr>
          <a:lstStyle>
            <a:lvl1pPr marL="0" indent="0">
              <a:buNone/>
              <a:defRPr sz="1013"/>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11" name="Title 1"/>
          <p:cNvSpPr txBox="1">
            <a:spLocks/>
          </p:cNvSpPr>
          <p:nvPr userDrawn="1"/>
        </p:nvSpPr>
        <p:spPr>
          <a:xfrm rot="17343955">
            <a:off x="4772409" y="3600057"/>
            <a:ext cx="2606014" cy="40005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1856" b="0" i="0" spc="23" baseline="0" dirty="0">
                <a:latin typeface="Franklin Gothic Medium" panose="020B0603020102020204" pitchFamily="34" charset="0"/>
              </a:rPr>
              <a:t>Today’s Moderator</a:t>
            </a:r>
          </a:p>
        </p:txBody>
      </p:sp>
    </p:spTree>
    <p:extLst>
      <p:ext uri="{BB962C8B-B14F-4D97-AF65-F5344CB8AC3E}">
        <p14:creationId xmlns:p14="http://schemas.microsoft.com/office/powerpoint/2010/main" val="10385993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peaker Slide - Sing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7210" y="1406429"/>
            <a:ext cx="3627834" cy="400050"/>
          </a:xfrm>
        </p:spPr>
        <p:txBody>
          <a:bodyPr lIns="0" tIns="0" rIns="0" bIns="0" anchor="t" anchorCtr="0">
            <a:normAutofit/>
          </a:bodyPr>
          <a:lstStyle>
            <a:lvl1pPr algn="l">
              <a:defRPr sz="1800" b="0" spc="23"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2437210" y="1793094"/>
            <a:ext cx="3627834" cy="266105"/>
          </a:xfrm>
        </p:spPr>
        <p:txBody>
          <a:bodyPr lIns="182880">
            <a:normAutofit/>
          </a:bodyPr>
          <a:lstStyle>
            <a:lvl1pPr marL="0" indent="0">
              <a:buNone/>
              <a:defRPr sz="1013"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6" name="Picture Placeholder 6"/>
          <p:cNvSpPr>
            <a:spLocks noGrp="1"/>
          </p:cNvSpPr>
          <p:nvPr>
            <p:ph type="pic" sz="quarter" idx="10" hasCustomPrompt="1"/>
          </p:nvPr>
        </p:nvSpPr>
        <p:spPr>
          <a:xfrm>
            <a:off x="800100" y="1435894"/>
            <a:ext cx="1371600" cy="188595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indent="0" algn="ctr">
              <a:buNone/>
              <a:defRPr sz="1125"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2437213" y="2094907"/>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2437210" y="2178855"/>
            <a:ext cx="3627834" cy="1010843"/>
          </a:xfrm>
        </p:spPr>
        <p:txBody>
          <a:bodyPr lIns="182880">
            <a:normAutofit/>
          </a:bodyPr>
          <a:lstStyle>
            <a:lvl1pPr marL="0" indent="0">
              <a:buNone/>
              <a:defRPr sz="1013"/>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11" name="Title 1"/>
          <p:cNvSpPr txBox="1">
            <a:spLocks/>
          </p:cNvSpPr>
          <p:nvPr userDrawn="1"/>
        </p:nvSpPr>
        <p:spPr>
          <a:xfrm rot="17343955">
            <a:off x="4692256" y="3657165"/>
            <a:ext cx="2726859" cy="40005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1969" b="0" i="0" spc="23" baseline="0" dirty="0">
                <a:latin typeface="Franklin Gothic Medium" panose="020B0603020102020204" pitchFamily="34" charset="0"/>
              </a:rPr>
              <a:t>Today’s Presenter</a:t>
            </a:r>
          </a:p>
        </p:txBody>
      </p:sp>
      <p:pic>
        <p:nvPicPr>
          <p:cNvPr id="9" name="Picture 8"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32033756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peaker Slide - Double">
    <p:spTree>
      <p:nvGrpSpPr>
        <p:cNvPr id="1" name=""/>
        <p:cNvGrpSpPr/>
        <p:nvPr/>
      </p:nvGrpSpPr>
      <p:grpSpPr>
        <a:xfrm>
          <a:off x="0" y="0"/>
          <a:ext cx="0" cy="0"/>
          <a:chOff x="0" y="0"/>
          <a:chExt cx="0" cy="0"/>
        </a:xfrm>
      </p:grpSpPr>
      <p:sp>
        <p:nvSpPr>
          <p:cNvPr id="5" name="Text Placeholder 4"/>
          <p:cNvSpPr>
            <a:spLocks noGrp="1"/>
          </p:cNvSpPr>
          <p:nvPr>
            <p:ph type="body" sz="quarter" idx="15" hasCustomPrompt="1"/>
          </p:nvPr>
        </p:nvSpPr>
        <p:spPr>
          <a:xfrm>
            <a:off x="2437211" y="2590756"/>
            <a:ext cx="3465801" cy="342900"/>
          </a:xfrm>
        </p:spPr>
        <p:txBody>
          <a:bodyPr lIns="0" tIns="0" rIns="0" bIns="0" anchor="t" anchorCtr="0">
            <a:normAutofit/>
          </a:bodyPr>
          <a:lstStyle>
            <a:lvl1pPr marL="0" indent="0" algn="l" defTabSz="257150" rtl="0" eaLnBrk="1" latinLnBrk="0" hangingPunct="1">
              <a:lnSpc>
                <a:spcPct val="85000"/>
              </a:lnSpc>
              <a:spcBef>
                <a:spcPct val="0"/>
              </a:spcBef>
              <a:buNone/>
              <a:defRPr lang="en-US" sz="1744" b="0" i="0" kern="1200" cap="small" spc="23" baseline="0" dirty="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lvl="0"/>
            <a:r>
              <a:rPr lang="en-US" dirty="0"/>
              <a:t>Speaker’s Name Goes Here.</a:t>
            </a:r>
          </a:p>
        </p:txBody>
      </p:sp>
      <p:sp>
        <p:nvSpPr>
          <p:cNvPr id="2" name="Title 1"/>
          <p:cNvSpPr>
            <a:spLocks noGrp="1"/>
          </p:cNvSpPr>
          <p:nvPr>
            <p:ph type="title" hasCustomPrompt="1"/>
          </p:nvPr>
        </p:nvSpPr>
        <p:spPr>
          <a:xfrm>
            <a:off x="2437213" y="406304"/>
            <a:ext cx="3465800" cy="342900"/>
          </a:xfrm>
        </p:spPr>
        <p:txBody>
          <a:bodyPr lIns="0" tIns="0" rIns="0" bIns="0" anchor="t" anchorCtr="0">
            <a:normAutofit/>
          </a:bodyPr>
          <a:lstStyle>
            <a:lvl1pPr algn="l">
              <a:defRPr sz="1744" b="0" spc="23"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2437216" y="792960"/>
            <a:ext cx="2977753" cy="266105"/>
          </a:xfrm>
        </p:spPr>
        <p:txBody>
          <a:bodyPr lIns="182880">
            <a:noAutofit/>
          </a:bodyPr>
          <a:lstStyle>
            <a:lvl1pPr marL="0" indent="0">
              <a:buNone/>
              <a:defRPr sz="1069"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6" name="Picture Placeholder 6"/>
          <p:cNvSpPr>
            <a:spLocks noGrp="1"/>
          </p:cNvSpPr>
          <p:nvPr>
            <p:ph type="pic" sz="quarter" idx="10" hasCustomPrompt="1"/>
          </p:nvPr>
        </p:nvSpPr>
        <p:spPr>
          <a:xfrm>
            <a:off x="1021746" y="435769"/>
            <a:ext cx="1149959" cy="1581194"/>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1125" i="1">
                <a:ln>
                  <a:noFill/>
                </a:ln>
              </a:defRPr>
            </a:lvl1pPr>
          </a:lstStyle>
          <a:p>
            <a:r>
              <a:rPr lang="en-US" dirty="0"/>
              <a:t>drop</a:t>
            </a:r>
            <a:br>
              <a:rPr lang="en-US" dirty="0"/>
            </a:br>
            <a:r>
              <a:rPr lang="en-US" dirty="0"/>
              <a:t>picture </a:t>
            </a:r>
            <a:br>
              <a:rPr lang="en-US" dirty="0"/>
            </a:br>
            <a:r>
              <a:rPr lang="en-US" dirty="0"/>
              <a:t>here</a:t>
            </a:r>
          </a:p>
        </p:txBody>
      </p:sp>
      <p:sp>
        <p:nvSpPr>
          <p:cNvPr id="10" name="Text Placeholder 3"/>
          <p:cNvSpPr>
            <a:spLocks noGrp="1"/>
          </p:cNvSpPr>
          <p:nvPr>
            <p:ph type="body" sz="half" idx="11" hasCustomPrompt="1"/>
          </p:nvPr>
        </p:nvSpPr>
        <p:spPr>
          <a:xfrm>
            <a:off x="2437216" y="1178719"/>
            <a:ext cx="2977753" cy="838244"/>
          </a:xfrm>
        </p:spPr>
        <p:txBody>
          <a:bodyPr lIns="182880">
            <a:normAutofit/>
          </a:bodyPr>
          <a:lstStyle>
            <a:lvl1pPr marL="0" indent="0">
              <a:buNone/>
              <a:defRPr sz="1013"/>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11" name="Text Placeholder 3"/>
          <p:cNvSpPr>
            <a:spLocks noGrp="1"/>
          </p:cNvSpPr>
          <p:nvPr>
            <p:ph type="body" sz="half" idx="12" hasCustomPrompt="1"/>
          </p:nvPr>
        </p:nvSpPr>
        <p:spPr>
          <a:xfrm>
            <a:off x="2437216" y="2976531"/>
            <a:ext cx="2977753" cy="266105"/>
          </a:xfrm>
        </p:spPr>
        <p:txBody>
          <a:bodyPr lIns="182880">
            <a:noAutofit/>
          </a:bodyPr>
          <a:lstStyle>
            <a:lvl1pPr marL="0" indent="0">
              <a:buNone/>
              <a:defRPr sz="1069"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12" name="Picture Placeholder 6"/>
          <p:cNvSpPr>
            <a:spLocks noGrp="1"/>
          </p:cNvSpPr>
          <p:nvPr>
            <p:ph type="pic" sz="quarter" idx="13" hasCustomPrompt="1"/>
          </p:nvPr>
        </p:nvSpPr>
        <p:spPr>
          <a:xfrm>
            <a:off x="1021746" y="2619331"/>
            <a:ext cx="1149959" cy="1581194"/>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1125" i="1">
                <a:ln>
                  <a:noFill/>
                </a:ln>
              </a:defRPr>
            </a:lvl1pPr>
          </a:lstStyle>
          <a:p>
            <a:r>
              <a:rPr lang="en-US" dirty="0"/>
              <a:t>drop</a:t>
            </a:r>
            <a:br>
              <a:rPr lang="en-US" dirty="0"/>
            </a:br>
            <a:r>
              <a:rPr lang="en-US" dirty="0"/>
              <a:t>picture </a:t>
            </a:r>
            <a:br>
              <a:rPr lang="en-US" dirty="0"/>
            </a:br>
            <a:r>
              <a:rPr lang="en-US" dirty="0"/>
              <a:t>here</a:t>
            </a:r>
          </a:p>
        </p:txBody>
      </p:sp>
      <p:sp>
        <p:nvSpPr>
          <p:cNvPr id="14" name="Text Placeholder 3"/>
          <p:cNvSpPr>
            <a:spLocks noGrp="1"/>
          </p:cNvSpPr>
          <p:nvPr>
            <p:ph type="body" sz="half" idx="14" hasCustomPrompt="1"/>
          </p:nvPr>
        </p:nvSpPr>
        <p:spPr>
          <a:xfrm>
            <a:off x="2437216" y="3362281"/>
            <a:ext cx="2977753" cy="838244"/>
          </a:xfrm>
        </p:spPr>
        <p:txBody>
          <a:bodyPr lIns="182880">
            <a:normAutofit/>
          </a:bodyPr>
          <a:lstStyle>
            <a:lvl1pPr marL="0" indent="0">
              <a:buNone/>
              <a:defRPr sz="1013"/>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16" name="Title 1"/>
          <p:cNvSpPr txBox="1">
            <a:spLocks/>
          </p:cNvSpPr>
          <p:nvPr userDrawn="1"/>
        </p:nvSpPr>
        <p:spPr>
          <a:xfrm rot="17343955">
            <a:off x="4683371" y="3663490"/>
            <a:ext cx="2740244" cy="40005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1969" b="0" i="0" spc="23" baseline="0" dirty="0">
                <a:latin typeface="Franklin Gothic Medium" panose="020B0603020102020204" pitchFamily="34" charset="0"/>
              </a:rPr>
              <a:t>Today’s Presenters</a:t>
            </a:r>
          </a:p>
        </p:txBody>
      </p:sp>
      <p:pic>
        <p:nvPicPr>
          <p:cNvPr id="15" name="Picture 14"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21373361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peaker Slide - quad">
    <p:spTree>
      <p:nvGrpSpPr>
        <p:cNvPr id="1" name=""/>
        <p:cNvGrpSpPr/>
        <p:nvPr/>
      </p:nvGrpSpPr>
      <p:grpSpPr>
        <a:xfrm>
          <a:off x="0" y="0"/>
          <a:ext cx="0" cy="0"/>
          <a:chOff x="0" y="0"/>
          <a:chExt cx="0" cy="0"/>
        </a:xfrm>
      </p:grpSpPr>
      <p:sp>
        <p:nvSpPr>
          <p:cNvPr id="28" name="Rectangle 27"/>
          <p:cNvSpPr/>
          <p:nvPr userDrawn="1"/>
        </p:nvSpPr>
        <p:spPr>
          <a:xfrm>
            <a:off x="3" y="1371839"/>
            <a:ext cx="6179344" cy="1026956"/>
          </a:xfrm>
          <a:prstGeom prst="rect">
            <a:avLst/>
          </a:prstGeom>
          <a:gradFill flip="none" rotWithShape="1">
            <a:gsLst>
              <a:gs pos="0">
                <a:srgbClr val="EEF9FD">
                  <a:lumMod val="99000"/>
                </a:srgbClr>
              </a:gs>
              <a:gs pos="65000">
                <a:srgbClr val="EEF9FD">
                  <a:alpha val="50000"/>
                </a:srgb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9" name="Text Placeholder 8"/>
          <p:cNvSpPr>
            <a:spLocks noGrp="1"/>
          </p:cNvSpPr>
          <p:nvPr>
            <p:ph type="body" sz="quarter" idx="19" hasCustomPrompt="1"/>
          </p:nvPr>
        </p:nvSpPr>
        <p:spPr>
          <a:xfrm>
            <a:off x="2513847" y="1295687"/>
            <a:ext cx="3298138" cy="344450"/>
          </a:xfrm>
        </p:spPr>
        <p:txBody>
          <a:bodyPr lIns="0" tIns="0" rIns="0" bIns="0" anchor="b" anchorCtr="0">
            <a:normAutofit/>
          </a:bodyPr>
          <a:lstStyle>
            <a:lvl1pPr marL="0" indent="0">
              <a:lnSpc>
                <a:spcPct val="85000"/>
              </a:lnSpc>
              <a:spcBef>
                <a:spcPts val="0"/>
              </a:spcBef>
              <a:buNone/>
              <a:defRPr lang="en-US" sz="1575" b="0" i="0" kern="1200" cap="small" spc="23" baseline="0" dirty="0">
                <a:ln w="6350">
                  <a:noFill/>
                </a:ln>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lvl="0"/>
            <a:r>
              <a:rPr lang="en-US" dirty="0"/>
              <a:t>Speaker’s Name Goes Here.</a:t>
            </a:r>
          </a:p>
        </p:txBody>
      </p:sp>
      <p:sp>
        <p:nvSpPr>
          <p:cNvPr id="5" name="Text Placeholder 4"/>
          <p:cNvSpPr>
            <a:spLocks noGrp="1"/>
          </p:cNvSpPr>
          <p:nvPr>
            <p:ph type="body" sz="quarter" idx="15" hasCustomPrompt="1"/>
          </p:nvPr>
        </p:nvSpPr>
        <p:spPr>
          <a:xfrm>
            <a:off x="1646636" y="2474587"/>
            <a:ext cx="3230166" cy="358233"/>
          </a:xfrm>
        </p:spPr>
        <p:txBody>
          <a:bodyPr lIns="0" tIns="0" rIns="0" bIns="0" anchor="b" anchorCtr="0">
            <a:normAutofit/>
          </a:bodyPr>
          <a:lstStyle>
            <a:lvl1pPr marL="0" indent="0">
              <a:lnSpc>
                <a:spcPct val="85000"/>
              </a:lnSpc>
              <a:spcBef>
                <a:spcPts val="0"/>
              </a:spcBef>
              <a:buNone/>
              <a:defRPr lang="en-US" sz="1575" b="0" i="0" kern="1200" cap="small" spc="23" baseline="0" dirty="0">
                <a:ln w="6350">
                  <a:noFill/>
                </a:ln>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marL="0" lvl="0" indent="0" algn="l" defTabSz="257150" rtl="0" eaLnBrk="1" latinLnBrk="0" hangingPunct="1">
              <a:lnSpc>
                <a:spcPct val="85000"/>
              </a:lnSpc>
              <a:spcBef>
                <a:spcPts val="0"/>
              </a:spcBef>
              <a:buClr>
                <a:srgbClr val="752832"/>
              </a:buClr>
              <a:buFont typeface="Wingdings" panose="05000000000000000000" pitchFamily="2" charset="2"/>
              <a:buNone/>
            </a:pPr>
            <a:r>
              <a:rPr lang="en-US" dirty="0"/>
              <a:t>Speaker’s Name Goes Here.</a:t>
            </a:r>
          </a:p>
        </p:txBody>
      </p:sp>
      <p:sp>
        <p:nvSpPr>
          <p:cNvPr id="2" name="Title 1"/>
          <p:cNvSpPr>
            <a:spLocks noGrp="1"/>
          </p:cNvSpPr>
          <p:nvPr>
            <p:ph type="title" hasCustomPrompt="1"/>
          </p:nvPr>
        </p:nvSpPr>
        <p:spPr>
          <a:xfrm>
            <a:off x="1577365" y="141484"/>
            <a:ext cx="3506390" cy="248423"/>
          </a:xfrm>
        </p:spPr>
        <p:txBody>
          <a:bodyPr lIns="0" tIns="0" rIns="0" bIns="0" anchor="b" anchorCtr="0">
            <a:normAutofit/>
          </a:bodyPr>
          <a:lstStyle>
            <a:lvl1pPr algn="l">
              <a:defRPr sz="1575" b="0" spc="23" baseline="0">
                <a:ln w="6350">
                  <a:noFill/>
                </a:ln>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1577369" y="438154"/>
            <a:ext cx="2977753" cy="205740"/>
          </a:xfrm>
        </p:spPr>
        <p:txBody>
          <a:bodyPr lIns="182880" tIns="0">
            <a:noAutofit/>
          </a:bodyPr>
          <a:lstStyle>
            <a:lvl1pPr marL="0" indent="0">
              <a:buNone/>
              <a:defRPr sz="956"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6" name="Picture Placeholder 6"/>
          <p:cNvSpPr>
            <a:spLocks noGrp="1"/>
          </p:cNvSpPr>
          <p:nvPr>
            <p:ph type="pic" sz="quarter" idx="10" hasCustomPrompt="1"/>
          </p:nvPr>
        </p:nvSpPr>
        <p:spPr>
          <a:xfrm>
            <a:off x="419209" y="150646"/>
            <a:ext cx="799994" cy="1115912"/>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1125"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1577365" y="675685"/>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1577369" y="702484"/>
            <a:ext cx="2977753" cy="502873"/>
          </a:xfrm>
        </p:spPr>
        <p:txBody>
          <a:bodyPr lIns="182880">
            <a:normAutofit/>
          </a:bodyPr>
          <a:lstStyle>
            <a:lvl1pPr marL="0" indent="0">
              <a:buNone/>
              <a:defRPr sz="90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11" name="Text Placeholder 3"/>
          <p:cNvSpPr>
            <a:spLocks noGrp="1"/>
          </p:cNvSpPr>
          <p:nvPr>
            <p:ph type="body" sz="half" idx="12" hasCustomPrompt="1"/>
          </p:nvPr>
        </p:nvSpPr>
        <p:spPr>
          <a:xfrm>
            <a:off x="1646643" y="2854279"/>
            <a:ext cx="2977753" cy="205740"/>
          </a:xfrm>
        </p:spPr>
        <p:txBody>
          <a:bodyPr lIns="182880" tIns="0">
            <a:noAutofit/>
          </a:bodyPr>
          <a:lstStyle>
            <a:lvl1pPr marL="0" indent="0">
              <a:buNone/>
              <a:defRPr sz="956"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12" name="Picture Placeholder 6"/>
          <p:cNvSpPr>
            <a:spLocks noGrp="1"/>
          </p:cNvSpPr>
          <p:nvPr>
            <p:ph type="pic" sz="quarter" idx="13" hasCustomPrompt="1"/>
          </p:nvPr>
        </p:nvSpPr>
        <p:spPr>
          <a:xfrm>
            <a:off x="419209" y="2496851"/>
            <a:ext cx="799994" cy="1115912"/>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1125" i="1">
                <a:ln>
                  <a:noFill/>
                </a:ln>
              </a:defRPr>
            </a:lvl1pPr>
          </a:lstStyle>
          <a:p>
            <a:r>
              <a:rPr lang="en-US" dirty="0"/>
              <a:t>drop</a:t>
            </a:r>
            <a:br>
              <a:rPr lang="en-US" dirty="0"/>
            </a:br>
            <a:r>
              <a:rPr lang="en-US" dirty="0"/>
              <a:t>picture </a:t>
            </a:r>
            <a:br>
              <a:rPr lang="en-US" dirty="0"/>
            </a:br>
            <a:r>
              <a:rPr lang="en-US" dirty="0"/>
              <a:t>here</a:t>
            </a:r>
          </a:p>
        </p:txBody>
      </p:sp>
      <p:sp>
        <p:nvSpPr>
          <p:cNvPr id="33" name="Rectangle 32"/>
          <p:cNvSpPr/>
          <p:nvPr userDrawn="1"/>
        </p:nvSpPr>
        <p:spPr>
          <a:xfrm>
            <a:off x="3" y="3678578"/>
            <a:ext cx="6179344" cy="1021537"/>
          </a:xfrm>
          <a:prstGeom prst="rect">
            <a:avLst/>
          </a:prstGeom>
          <a:gradFill flip="none" rotWithShape="1">
            <a:gsLst>
              <a:gs pos="0">
                <a:srgbClr val="EEF9FD">
                  <a:lumMod val="99000"/>
                </a:srgbClr>
              </a:gs>
              <a:gs pos="65000">
                <a:srgbClr val="EEF9FD">
                  <a:alpha val="50000"/>
                </a:srgb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cxnSp>
        <p:nvCxnSpPr>
          <p:cNvPr id="13" name="Straight Connector 12"/>
          <p:cNvCxnSpPr/>
          <p:nvPr userDrawn="1"/>
        </p:nvCxnSpPr>
        <p:spPr>
          <a:xfrm>
            <a:off x="1646638" y="3091810"/>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1646643" y="3118609"/>
            <a:ext cx="2977753" cy="466455"/>
          </a:xfrm>
        </p:spPr>
        <p:txBody>
          <a:bodyPr lIns="182880">
            <a:normAutofit/>
          </a:bodyPr>
          <a:lstStyle>
            <a:lvl1pPr marL="0" indent="0">
              <a:buNone/>
              <a:defRPr sz="90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24" name="Text Placeholder 3"/>
          <p:cNvSpPr>
            <a:spLocks noGrp="1"/>
          </p:cNvSpPr>
          <p:nvPr>
            <p:ph type="body" sz="half" idx="16" hasCustomPrompt="1"/>
          </p:nvPr>
        </p:nvSpPr>
        <p:spPr>
          <a:xfrm>
            <a:off x="2513850" y="1662140"/>
            <a:ext cx="2977753" cy="205740"/>
          </a:xfrm>
        </p:spPr>
        <p:txBody>
          <a:bodyPr lIns="182880" tIns="0">
            <a:noAutofit/>
          </a:bodyPr>
          <a:lstStyle>
            <a:lvl1pPr marL="0" indent="0">
              <a:buNone/>
              <a:defRPr sz="956"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25" name="Picture Placeholder 6"/>
          <p:cNvSpPr>
            <a:spLocks noGrp="1"/>
          </p:cNvSpPr>
          <p:nvPr>
            <p:ph type="pic" sz="quarter" idx="17" hasCustomPrompt="1"/>
          </p:nvPr>
        </p:nvSpPr>
        <p:spPr>
          <a:xfrm>
            <a:off x="1452675" y="1321033"/>
            <a:ext cx="799994" cy="1115912"/>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1125" i="1">
                <a:ln>
                  <a:noFill/>
                </a:ln>
              </a:defRPr>
            </a:lvl1pPr>
          </a:lstStyle>
          <a:p>
            <a:r>
              <a:rPr lang="en-US" dirty="0"/>
              <a:t>drop</a:t>
            </a:r>
            <a:br>
              <a:rPr lang="en-US" dirty="0"/>
            </a:br>
            <a:r>
              <a:rPr lang="en-US" dirty="0"/>
              <a:t>picture </a:t>
            </a:r>
            <a:br>
              <a:rPr lang="en-US" dirty="0"/>
            </a:br>
            <a:r>
              <a:rPr lang="en-US" dirty="0"/>
              <a:t>here</a:t>
            </a:r>
          </a:p>
        </p:txBody>
      </p:sp>
      <p:cxnSp>
        <p:nvCxnSpPr>
          <p:cNvPr id="26" name="Straight Connector 25"/>
          <p:cNvCxnSpPr/>
          <p:nvPr userDrawn="1"/>
        </p:nvCxnSpPr>
        <p:spPr>
          <a:xfrm>
            <a:off x="2513845" y="1899671"/>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7" name="Text Placeholder 3"/>
          <p:cNvSpPr>
            <a:spLocks noGrp="1"/>
          </p:cNvSpPr>
          <p:nvPr>
            <p:ph type="body" sz="half" idx="18" hasCustomPrompt="1"/>
          </p:nvPr>
        </p:nvSpPr>
        <p:spPr>
          <a:xfrm>
            <a:off x="2513850" y="1926460"/>
            <a:ext cx="2977753" cy="435740"/>
          </a:xfrm>
        </p:spPr>
        <p:txBody>
          <a:bodyPr lIns="182880">
            <a:normAutofit/>
          </a:bodyPr>
          <a:lstStyle>
            <a:lvl1pPr marL="0" indent="0">
              <a:buNone/>
              <a:defRPr sz="90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23" name="Title 1"/>
          <p:cNvSpPr txBox="1">
            <a:spLocks/>
          </p:cNvSpPr>
          <p:nvPr userDrawn="1"/>
        </p:nvSpPr>
        <p:spPr>
          <a:xfrm rot="17343955">
            <a:off x="4669267" y="3673539"/>
            <a:ext cx="2761508" cy="40005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1969" b="0" i="0" spc="23" baseline="0" dirty="0">
                <a:latin typeface="Franklin Gothic Medium" panose="020B0603020102020204" pitchFamily="34" charset="0"/>
              </a:rPr>
              <a:t>Today’s Presenters</a:t>
            </a:r>
          </a:p>
        </p:txBody>
      </p:sp>
      <p:pic>
        <p:nvPicPr>
          <p:cNvPr id="29" name="Picture 28"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688169"/>
            <a:ext cx="1352951" cy="457630"/>
          </a:xfrm>
          <a:prstGeom prst="rect">
            <a:avLst/>
          </a:prstGeom>
        </p:spPr>
      </p:pic>
      <p:sp>
        <p:nvSpPr>
          <p:cNvPr id="35" name="Text Placeholder 8"/>
          <p:cNvSpPr>
            <a:spLocks noGrp="1"/>
          </p:cNvSpPr>
          <p:nvPr>
            <p:ph type="body" sz="quarter" idx="20" hasCustomPrompt="1"/>
          </p:nvPr>
        </p:nvSpPr>
        <p:spPr>
          <a:xfrm>
            <a:off x="2513847" y="3649929"/>
            <a:ext cx="3298138" cy="344450"/>
          </a:xfrm>
        </p:spPr>
        <p:txBody>
          <a:bodyPr lIns="0" tIns="0" rIns="0" bIns="0" anchor="b" anchorCtr="0">
            <a:normAutofit/>
          </a:bodyPr>
          <a:lstStyle>
            <a:lvl1pPr marL="0" indent="0">
              <a:lnSpc>
                <a:spcPct val="85000"/>
              </a:lnSpc>
              <a:spcBef>
                <a:spcPts val="0"/>
              </a:spcBef>
              <a:buNone/>
              <a:defRPr lang="en-US" sz="1575" b="0" i="0" kern="1200" cap="small" spc="23" baseline="0" dirty="0">
                <a:ln w="6350">
                  <a:noFill/>
                </a:ln>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lvl="0"/>
            <a:r>
              <a:rPr lang="en-US" dirty="0"/>
              <a:t>Speaker’s Name Goes Here.</a:t>
            </a:r>
          </a:p>
        </p:txBody>
      </p:sp>
      <p:sp>
        <p:nvSpPr>
          <p:cNvPr id="36" name="Text Placeholder 3"/>
          <p:cNvSpPr>
            <a:spLocks noGrp="1"/>
          </p:cNvSpPr>
          <p:nvPr>
            <p:ph type="body" sz="half" idx="21" hasCustomPrompt="1"/>
          </p:nvPr>
        </p:nvSpPr>
        <p:spPr>
          <a:xfrm>
            <a:off x="2513850" y="4016383"/>
            <a:ext cx="2977753" cy="205740"/>
          </a:xfrm>
        </p:spPr>
        <p:txBody>
          <a:bodyPr lIns="182880" tIns="0">
            <a:noAutofit/>
          </a:bodyPr>
          <a:lstStyle>
            <a:lvl1pPr marL="0" indent="0">
              <a:buNone/>
              <a:defRPr sz="956"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37" name="Picture Placeholder 6"/>
          <p:cNvSpPr>
            <a:spLocks noGrp="1"/>
          </p:cNvSpPr>
          <p:nvPr>
            <p:ph type="pic" sz="quarter" idx="22" hasCustomPrompt="1"/>
          </p:nvPr>
        </p:nvSpPr>
        <p:spPr>
          <a:xfrm>
            <a:off x="1452675" y="3646958"/>
            <a:ext cx="799994" cy="1115912"/>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1125" i="1">
                <a:ln>
                  <a:noFill/>
                </a:ln>
              </a:defRPr>
            </a:lvl1pPr>
          </a:lstStyle>
          <a:p>
            <a:r>
              <a:rPr lang="en-US" dirty="0"/>
              <a:t>drop</a:t>
            </a:r>
            <a:br>
              <a:rPr lang="en-US" dirty="0"/>
            </a:br>
            <a:r>
              <a:rPr lang="en-US" dirty="0"/>
              <a:t>picture </a:t>
            </a:r>
            <a:br>
              <a:rPr lang="en-US" dirty="0"/>
            </a:br>
            <a:r>
              <a:rPr lang="en-US" dirty="0"/>
              <a:t>here</a:t>
            </a:r>
          </a:p>
        </p:txBody>
      </p:sp>
      <p:cxnSp>
        <p:nvCxnSpPr>
          <p:cNvPr id="38" name="Straight Connector 37"/>
          <p:cNvCxnSpPr/>
          <p:nvPr userDrawn="1"/>
        </p:nvCxnSpPr>
        <p:spPr>
          <a:xfrm>
            <a:off x="2513845" y="4253914"/>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9" name="Text Placeholder 3"/>
          <p:cNvSpPr>
            <a:spLocks noGrp="1"/>
          </p:cNvSpPr>
          <p:nvPr>
            <p:ph type="body" sz="half" idx="23" hasCustomPrompt="1"/>
          </p:nvPr>
        </p:nvSpPr>
        <p:spPr>
          <a:xfrm>
            <a:off x="2513850" y="4280703"/>
            <a:ext cx="2977753" cy="435740"/>
          </a:xfrm>
        </p:spPr>
        <p:txBody>
          <a:bodyPr lIns="182880">
            <a:normAutofit/>
          </a:bodyPr>
          <a:lstStyle>
            <a:lvl1pPr marL="0" indent="0">
              <a:buNone/>
              <a:defRPr sz="90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Tree>
    <p:extLst>
      <p:ext uri="{BB962C8B-B14F-4D97-AF65-F5344CB8AC3E}">
        <p14:creationId xmlns:p14="http://schemas.microsoft.com/office/powerpoint/2010/main" val="3485176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138">
                <a:gradFill flip="none" rotWithShape="1">
                  <a:gsLst>
                    <a:gs pos="0">
                      <a:srgbClr val="004874"/>
                    </a:gs>
                    <a:gs pos="100000">
                      <a:srgbClr val="041F36"/>
                    </a:gs>
                  </a:gsLst>
                  <a:lin ang="5400000" scaled="1"/>
                  <a:tileRect/>
                </a:gradFill>
              </a:defRPr>
            </a:lvl1pPr>
          </a:lstStyle>
          <a:p>
            <a:r>
              <a:rPr lang="en-US" dirty="0"/>
              <a:t>Click to edit Master title style</a:t>
            </a:r>
          </a:p>
        </p:txBody>
      </p:sp>
      <p:grpSp>
        <p:nvGrpSpPr>
          <p:cNvPr id="10" name="Group 9"/>
          <p:cNvGrpSpPr/>
          <p:nvPr userDrawn="1"/>
        </p:nvGrpSpPr>
        <p:grpSpPr>
          <a:xfrm>
            <a:off x="0" y="743986"/>
            <a:ext cx="6858000" cy="3828014"/>
            <a:chOff x="0" y="991981"/>
            <a:chExt cx="9144000" cy="4951619"/>
          </a:xfrm>
        </p:grpSpPr>
        <p:sp>
          <p:nvSpPr>
            <p:cNvPr id="7" name="Rectangle 6"/>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pic>
        <p:nvPicPr>
          <p:cNvPr id="11" name="Picture 10"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
        <p:nvSpPr>
          <p:cNvPr id="12" name="Rectangle 11"/>
          <p:cNvSpPr/>
          <p:nvPr userDrawn="1"/>
        </p:nvSpPr>
        <p:spPr>
          <a:xfrm>
            <a:off x="4412096" y="4552504"/>
            <a:ext cx="1828800" cy="590996"/>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3" name="Rectangle 12"/>
          <p:cNvSpPr/>
          <p:nvPr userDrawn="1"/>
        </p:nvSpPr>
        <p:spPr>
          <a:xfrm>
            <a:off x="4855840" y="-1449"/>
            <a:ext cx="1535906" cy="764717"/>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pic>
        <p:nvPicPr>
          <p:cNvPr id="8" name="Picture 7"/>
          <p:cNvPicPr>
            <a:picLocks noChangeAspect="1"/>
          </p:cNvPicPr>
          <p:nvPr userDrawn="1"/>
        </p:nvPicPr>
        <p:blipFill rotWithShape="1">
          <a:blip r:embed="rId3"/>
          <a:srcRect r="66253"/>
          <a:stretch/>
        </p:blipFill>
        <p:spPr>
          <a:xfrm>
            <a:off x="5623799" y="437"/>
            <a:ext cx="1234207" cy="5143075"/>
          </a:xfrm>
          <a:prstGeom prst="rect">
            <a:avLst/>
          </a:prstGeom>
          <a:effectLst/>
        </p:spPr>
      </p:pic>
      <p:sp>
        <p:nvSpPr>
          <p:cNvPr id="3" name="Content Placeholder 2"/>
          <p:cNvSpPr>
            <a:spLocks noGrp="1"/>
          </p:cNvSpPr>
          <p:nvPr userDrawn="1">
            <p:ph idx="1"/>
          </p:nvPr>
        </p:nvSpPr>
        <p:spPr/>
        <p:txBody>
          <a:bodyPr/>
          <a:lstStyle>
            <a:lvl1pPr>
              <a:spcBef>
                <a:spcPts val="0"/>
              </a:spcBef>
              <a:spcAft>
                <a:spcPts val="338"/>
              </a:spcAft>
              <a:defRPr/>
            </a:lvl1pPr>
            <a:lvl2pPr>
              <a:spcBef>
                <a:spcPts val="0"/>
              </a:spcBef>
              <a:spcAft>
                <a:spcPts val="338"/>
              </a:spcAft>
              <a:defRPr/>
            </a:lvl2pPr>
            <a:lvl3pPr>
              <a:spcBef>
                <a:spcPts val="0"/>
              </a:spcBef>
              <a:spcAft>
                <a:spcPts val="338"/>
              </a:spcAft>
              <a:defRPr/>
            </a:lvl3pPr>
            <a:lvl4pPr>
              <a:spcBef>
                <a:spcPts val="0"/>
              </a:spcBef>
              <a:spcAft>
                <a:spcPts val="338"/>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0" name="Group 19"/>
          <p:cNvGrpSpPr/>
          <p:nvPr userDrawn="1"/>
        </p:nvGrpSpPr>
        <p:grpSpPr>
          <a:xfrm flipV="1">
            <a:off x="6386512" y="1"/>
            <a:ext cx="471488" cy="1365320"/>
            <a:chOff x="8515350" y="5037573"/>
            <a:chExt cx="628650" cy="1820427"/>
          </a:xfrm>
        </p:grpSpPr>
        <p:sp>
          <p:nvSpPr>
            <p:cNvPr id="21" name="Isosceles Triangle 2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2" name="Isosceles Triangle 2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7" name="TextBox 16"/>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grpSp>
        <p:nvGrpSpPr>
          <p:cNvPr id="16" name="Group 15"/>
          <p:cNvGrpSpPr/>
          <p:nvPr userDrawn="1"/>
        </p:nvGrpSpPr>
        <p:grpSpPr>
          <a:xfrm rot="10800000" flipH="1" flipV="1">
            <a:off x="6415396" y="3780478"/>
            <a:ext cx="444422" cy="1365320"/>
            <a:chOff x="8515350" y="5037573"/>
            <a:chExt cx="628650" cy="1820427"/>
          </a:xfrm>
        </p:grpSpPr>
        <p:sp>
          <p:nvSpPr>
            <p:cNvPr id="18" name="Isosceles Triangle 1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9" name="Isosceles Triangle 1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39673328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peaker slide - triple">
    <p:spTree>
      <p:nvGrpSpPr>
        <p:cNvPr id="1" name=""/>
        <p:cNvGrpSpPr/>
        <p:nvPr/>
      </p:nvGrpSpPr>
      <p:grpSpPr>
        <a:xfrm>
          <a:off x="0" y="0"/>
          <a:ext cx="0" cy="0"/>
          <a:chOff x="0" y="0"/>
          <a:chExt cx="0" cy="0"/>
        </a:xfrm>
      </p:grpSpPr>
      <p:sp>
        <p:nvSpPr>
          <p:cNvPr id="3" name="Rectangle 2"/>
          <p:cNvSpPr/>
          <p:nvPr userDrawn="1"/>
        </p:nvSpPr>
        <p:spPr>
          <a:xfrm>
            <a:off x="3" y="1898306"/>
            <a:ext cx="6179344" cy="1026956"/>
          </a:xfrm>
          <a:prstGeom prst="rect">
            <a:avLst/>
          </a:prstGeom>
          <a:gradFill flip="none" rotWithShape="1">
            <a:gsLst>
              <a:gs pos="0">
                <a:srgbClr val="EEF9FD">
                  <a:lumMod val="99000"/>
                </a:srgbClr>
              </a:gs>
              <a:gs pos="65000">
                <a:srgbClr val="EEF9FD">
                  <a:alpha val="50000"/>
                </a:srgb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4" name="Text Placeholder 8"/>
          <p:cNvSpPr>
            <a:spLocks noGrp="1"/>
          </p:cNvSpPr>
          <p:nvPr>
            <p:ph type="body" sz="quarter" idx="19" hasCustomPrompt="1"/>
          </p:nvPr>
        </p:nvSpPr>
        <p:spPr>
          <a:xfrm>
            <a:off x="2943339" y="1822154"/>
            <a:ext cx="3298138" cy="344450"/>
          </a:xfrm>
        </p:spPr>
        <p:txBody>
          <a:bodyPr lIns="0" tIns="0" rIns="0" bIns="0" anchor="b" anchorCtr="0">
            <a:normAutofit/>
          </a:bodyPr>
          <a:lstStyle>
            <a:lvl1pPr marL="0" indent="0">
              <a:lnSpc>
                <a:spcPct val="85000"/>
              </a:lnSpc>
              <a:spcBef>
                <a:spcPts val="0"/>
              </a:spcBef>
              <a:buNone/>
              <a:defRPr lang="en-US" sz="1575" b="0" i="0" kern="1200" cap="small" spc="23" baseline="0" dirty="0">
                <a:ln w="6350">
                  <a:noFill/>
                </a:ln>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lvl="0"/>
            <a:r>
              <a:rPr lang="en-US" dirty="0"/>
              <a:t>Speaker’s Name Goes Here.</a:t>
            </a:r>
          </a:p>
        </p:txBody>
      </p:sp>
      <p:sp>
        <p:nvSpPr>
          <p:cNvPr id="5" name="Text Placeholder 4"/>
          <p:cNvSpPr>
            <a:spLocks noGrp="1"/>
          </p:cNvSpPr>
          <p:nvPr>
            <p:ph type="body" sz="quarter" idx="15" hasCustomPrompt="1"/>
          </p:nvPr>
        </p:nvSpPr>
        <p:spPr>
          <a:xfrm>
            <a:off x="1646636" y="3225984"/>
            <a:ext cx="3230166" cy="358233"/>
          </a:xfrm>
        </p:spPr>
        <p:txBody>
          <a:bodyPr lIns="0" tIns="0" rIns="0" bIns="0" anchor="b" anchorCtr="0">
            <a:normAutofit/>
          </a:bodyPr>
          <a:lstStyle>
            <a:lvl1pPr marL="0" indent="0">
              <a:lnSpc>
                <a:spcPct val="85000"/>
              </a:lnSpc>
              <a:spcBef>
                <a:spcPts val="0"/>
              </a:spcBef>
              <a:buNone/>
              <a:defRPr lang="en-US" sz="1575" b="0" i="0" kern="1200" cap="small" spc="23" baseline="0" dirty="0">
                <a:ln w="6350">
                  <a:noFill/>
                </a:ln>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marL="0" lvl="0" indent="0" algn="l" defTabSz="257150" rtl="0" eaLnBrk="1" latinLnBrk="0" hangingPunct="1">
              <a:lnSpc>
                <a:spcPct val="85000"/>
              </a:lnSpc>
              <a:spcBef>
                <a:spcPts val="0"/>
              </a:spcBef>
              <a:buClr>
                <a:srgbClr val="752832"/>
              </a:buClr>
              <a:buFont typeface="Wingdings" panose="05000000000000000000" pitchFamily="2" charset="2"/>
              <a:buNone/>
            </a:pPr>
            <a:r>
              <a:rPr lang="en-US" dirty="0"/>
              <a:t>Speaker’s Name Goes Here.</a:t>
            </a:r>
          </a:p>
        </p:txBody>
      </p:sp>
      <p:sp>
        <p:nvSpPr>
          <p:cNvPr id="6" name="Title 1"/>
          <p:cNvSpPr>
            <a:spLocks noGrp="1"/>
          </p:cNvSpPr>
          <p:nvPr>
            <p:ph type="title" hasCustomPrompt="1"/>
          </p:nvPr>
        </p:nvSpPr>
        <p:spPr>
          <a:xfrm>
            <a:off x="1577365" y="425499"/>
            <a:ext cx="3506390" cy="248423"/>
          </a:xfrm>
        </p:spPr>
        <p:txBody>
          <a:bodyPr lIns="0" tIns="0" rIns="0" bIns="0" anchor="b" anchorCtr="0">
            <a:normAutofit/>
          </a:bodyPr>
          <a:lstStyle>
            <a:lvl1pPr algn="l">
              <a:defRPr sz="1575" b="0" spc="23" baseline="0">
                <a:ln w="6350">
                  <a:noFill/>
                </a:ln>
                <a:gradFill>
                  <a:gsLst>
                    <a:gs pos="0">
                      <a:srgbClr val="004874"/>
                    </a:gs>
                    <a:gs pos="100000">
                      <a:srgbClr val="041F36"/>
                    </a:gs>
                  </a:gsLst>
                  <a:lin ang="5400000" scaled="1"/>
                </a:gradFill>
              </a:defRPr>
            </a:lvl1pPr>
          </a:lstStyle>
          <a:p>
            <a:r>
              <a:rPr lang="en-US" dirty="0"/>
              <a:t>Speaker’s Name Goes Here.</a:t>
            </a:r>
          </a:p>
        </p:txBody>
      </p:sp>
      <p:sp>
        <p:nvSpPr>
          <p:cNvPr id="7" name="Text Placeholder 3"/>
          <p:cNvSpPr>
            <a:spLocks noGrp="1"/>
          </p:cNvSpPr>
          <p:nvPr>
            <p:ph type="body" sz="half" idx="2" hasCustomPrompt="1"/>
          </p:nvPr>
        </p:nvSpPr>
        <p:spPr>
          <a:xfrm>
            <a:off x="1577369" y="722169"/>
            <a:ext cx="2977753" cy="205740"/>
          </a:xfrm>
        </p:spPr>
        <p:txBody>
          <a:bodyPr lIns="182880" tIns="0">
            <a:noAutofit/>
          </a:bodyPr>
          <a:lstStyle>
            <a:lvl1pPr marL="0" indent="0">
              <a:buNone/>
              <a:defRPr sz="956"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8" name="Picture Placeholder 6"/>
          <p:cNvSpPr>
            <a:spLocks noGrp="1"/>
          </p:cNvSpPr>
          <p:nvPr>
            <p:ph type="pic" sz="quarter" idx="10" hasCustomPrompt="1"/>
          </p:nvPr>
        </p:nvSpPr>
        <p:spPr>
          <a:xfrm>
            <a:off x="419209" y="434662"/>
            <a:ext cx="799994" cy="1115912"/>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1125" i="1">
                <a:ln>
                  <a:noFill/>
                </a:ln>
              </a:defRPr>
            </a:lvl1pPr>
          </a:lstStyle>
          <a:p>
            <a:r>
              <a:rPr lang="en-US" dirty="0"/>
              <a:t>drop</a:t>
            </a:r>
            <a:br>
              <a:rPr lang="en-US" dirty="0"/>
            </a:br>
            <a:r>
              <a:rPr lang="en-US" dirty="0"/>
              <a:t>picture </a:t>
            </a:r>
            <a:br>
              <a:rPr lang="en-US" dirty="0"/>
            </a:br>
            <a:r>
              <a:rPr lang="en-US" dirty="0"/>
              <a:t>here</a:t>
            </a:r>
          </a:p>
        </p:txBody>
      </p:sp>
      <p:cxnSp>
        <p:nvCxnSpPr>
          <p:cNvPr id="9" name="Straight Connector 8"/>
          <p:cNvCxnSpPr/>
          <p:nvPr userDrawn="1"/>
        </p:nvCxnSpPr>
        <p:spPr>
          <a:xfrm>
            <a:off x="1577365" y="959700"/>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1577369" y="986499"/>
            <a:ext cx="2977753" cy="502873"/>
          </a:xfrm>
        </p:spPr>
        <p:txBody>
          <a:bodyPr lIns="182880">
            <a:normAutofit/>
          </a:bodyPr>
          <a:lstStyle>
            <a:lvl1pPr marL="0" indent="0">
              <a:buNone/>
              <a:defRPr sz="90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11" name="Text Placeholder 3"/>
          <p:cNvSpPr>
            <a:spLocks noGrp="1"/>
          </p:cNvSpPr>
          <p:nvPr>
            <p:ph type="body" sz="half" idx="12" hasCustomPrompt="1"/>
          </p:nvPr>
        </p:nvSpPr>
        <p:spPr>
          <a:xfrm>
            <a:off x="1646643" y="3605687"/>
            <a:ext cx="2977753" cy="205740"/>
          </a:xfrm>
        </p:spPr>
        <p:txBody>
          <a:bodyPr lIns="182880" tIns="0">
            <a:noAutofit/>
          </a:bodyPr>
          <a:lstStyle>
            <a:lvl1pPr marL="0" indent="0">
              <a:buNone/>
              <a:defRPr sz="956"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12" name="Picture Placeholder 6"/>
          <p:cNvSpPr>
            <a:spLocks noGrp="1"/>
          </p:cNvSpPr>
          <p:nvPr>
            <p:ph type="pic" sz="quarter" idx="13" hasCustomPrompt="1"/>
          </p:nvPr>
        </p:nvSpPr>
        <p:spPr>
          <a:xfrm>
            <a:off x="419209" y="3248260"/>
            <a:ext cx="799994" cy="1115912"/>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1125" i="1">
                <a:ln>
                  <a:noFill/>
                </a:ln>
              </a:defRPr>
            </a:lvl1pPr>
          </a:lstStyle>
          <a:p>
            <a:r>
              <a:rPr lang="en-US" dirty="0"/>
              <a:t>drop</a:t>
            </a:r>
            <a:br>
              <a:rPr lang="en-US" dirty="0"/>
            </a:br>
            <a:r>
              <a:rPr lang="en-US" dirty="0"/>
              <a:t>picture </a:t>
            </a:r>
            <a:br>
              <a:rPr lang="en-US" dirty="0"/>
            </a:br>
            <a:r>
              <a:rPr lang="en-US" dirty="0"/>
              <a:t>here</a:t>
            </a:r>
          </a:p>
        </p:txBody>
      </p:sp>
      <p:cxnSp>
        <p:nvCxnSpPr>
          <p:cNvPr id="13" name="Straight Connector 12"/>
          <p:cNvCxnSpPr/>
          <p:nvPr userDrawn="1"/>
        </p:nvCxnSpPr>
        <p:spPr>
          <a:xfrm>
            <a:off x="1646638" y="3843218"/>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1646643" y="3870007"/>
            <a:ext cx="2977753" cy="466455"/>
          </a:xfrm>
        </p:spPr>
        <p:txBody>
          <a:bodyPr lIns="182880">
            <a:normAutofit/>
          </a:bodyPr>
          <a:lstStyle>
            <a:lvl1pPr marL="0" indent="0">
              <a:buNone/>
              <a:defRPr sz="90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15" name="Text Placeholder 3"/>
          <p:cNvSpPr>
            <a:spLocks noGrp="1"/>
          </p:cNvSpPr>
          <p:nvPr>
            <p:ph type="body" sz="half" idx="16" hasCustomPrompt="1"/>
          </p:nvPr>
        </p:nvSpPr>
        <p:spPr>
          <a:xfrm>
            <a:off x="2943344" y="2188607"/>
            <a:ext cx="2977753" cy="205740"/>
          </a:xfrm>
        </p:spPr>
        <p:txBody>
          <a:bodyPr lIns="182880" tIns="0">
            <a:noAutofit/>
          </a:bodyPr>
          <a:lstStyle>
            <a:lvl1pPr marL="0" indent="0">
              <a:buNone/>
              <a:defRPr sz="956"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16" name="Picture Placeholder 6"/>
          <p:cNvSpPr>
            <a:spLocks noGrp="1"/>
          </p:cNvSpPr>
          <p:nvPr>
            <p:ph type="pic" sz="quarter" idx="17" hasCustomPrompt="1"/>
          </p:nvPr>
        </p:nvSpPr>
        <p:spPr>
          <a:xfrm>
            <a:off x="1452675" y="1847500"/>
            <a:ext cx="799994" cy="1115912"/>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1125" i="1">
                <a:ln>
                  <a:noFill/>
                </a:ln>
              </a:defRPr>
            </a:lvl1pPr>
          </a:lstStyle>
          <a:p>
            <a:r>
              <a:rPr lang="en-US" dirty="0"/>
              <a:t>drop</a:t>
            </a:r>
            <a:br>
              <a:rPr lang="en-US" dirty="0"/>
            </a:br>
            <a:r>
              <a:rPr lang="en-US" dirty="0"/>
              <a:t>picture </a:t>
            </a:r>
            <a:br>
              <a:rPr lang="en-US" dirty="0"/>
            </a:br>
            <a:r>
              <a:rPr lang="en-US" dirty="0"/>
              <a:t>here</a:t>
            </a:r>
          </a:p>
        </p:txBody>
      </p:sp>
      <p:cxnSp>
        <p:nvCxnSpPr>
          <p:cNvPr id="17" name="Straight Connector 16"/>
          <p:cNvCxnSpPr/>
          <p:nvPr userDrawn="1"/>
        </p:nvCxnSpPr>
        <p:spPr>
          <a:xfrm>
            <a:off x="2943340" y="2426138"/>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8" name="Text Placeholder 3"/>
          <p:cNvSpPr>
            <a:spLocks noGrp="1"/>
          </p:cNvSpPr>
          <p:nvPr>
            <p:ph type="body" sz="half" idx="18" hasCustomPrompt="1"/>
          </p:nvPr>
        </p:nvSpPr>
        <p:spPr>
          <a:xfrm>
            <a:off x="2943344" y="2452927"/>
            <a:ext cx="2977753" cy="435740"/>
          </a:xfrm>
        </p:spPr>
        <p:txBody>
          <a:bodyPr lIns="182880">
            <a:normAutofit/>
          </a:bodyPr>
          <a:lstStyle>
            <a:lvl1pPr marL="0" indent="0">
              <a:buNone/>
              <a:defRPr sz="90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pic>
        <p:nvPicPr>
          <p:cNvPr id="19" name="Picture 18"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21136802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itle 1"/>
          <p:cNvSpPr txBox="1">
            <a:spLocks/>
          </p:cNvSpPr>
          <p:nvPr userDrawn="1"/>
        </p:nvSpPr>
        <p:spPr>
          <a:xfrm>
            <a:off x="-11835" y="163128"/>
            <a:ext cx="2395944" cy="580869"/>
          </a:xfrm>
          <a:prstGeom prst="rect">
            <a:avLst/>
          </a:prstGeom>
        </p:spPr>
        <p:txBody>
          <a:bodyPr vert="horz" lIns="51435" tIns="25718" rIns="51435" bIns="25718"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r>
              <a:rPr lang="en-US" sz="2138" b="0" spc="23" baseline="0" dirty="0">
                <a:gradFill>
                  <a:gsLst>
                    <a:gs pos="0">
                      <a:srgbClr val="004874"/>
                    </a:gs>
                    <a:gs pos="100000">
                      <a:srgbClr val="041F36"/>
                    </a:gs>
                  </a:gsLst>
                  <a:lin ang="5400000" scaled="1"/>
                </a:gradFill>
                <a:latin typeface="Franklin Gothic Medium" panose="020B0603020102020204" pitchFamily="34" charset="0"/>
              </a:rPr>
              <a:t>Where Are You?</a:t>
            </a:r>
          </a:p>
        </p:txBody>
      </p:sp>
      <p:sp>
        <p:nvSpPr>
          <p:cNvPr id="2" name="TextBox 1"/>
          <p:cNvSpPr txBox="1"/>
          <p:nvPr userDrawn="1"/>
        </p:nvSpPr>
        <p:spPr>
          <a:xfrm>
            <a:off x="2270237" y="280449"/>
            <a:ext cx="3677307" cy="484748"/>
          </a:xfrm>
          <a:prstGeom prst="rect">
            <a:avLst/>
          </a:prstGeom>
          <a:noFill/>
        </p:spPr>
        <p:txBody>
          <a:bodyPr wrap="square" rtlCol="0">
            <a:noAutofit/>
          </a:bodyPr>
          <a:lstStyle/>
          <a:p>
            <a:pPr marL="0" lvl="0" indent="0" algn="ctr" defTabSz="257150" rtl="0" eaLnBrk="1" latinLnBrk="0" hangingPunct="1">
              <a:spcBef>
                <a:spcPts val="0"/>
              </a:spcBef>
              <a:buClr>
                <a:srgbClr val="752832"/>
              </a:buClr>
              <a:buFont typeface="Wingdings" panose="05000000000000000000" pitchFamily="2" charset="2"/>
              <a:buNone/>
            </a:pPr>
            <a:r>
              <a:rPr lang="en-US" sz="1125" kern="1200" dirty="0">
                <a:solidFill>
                  <a:schemeClr val="tx1">
                    <a:lumMod val="75000"/>
                    <a:lumOff val="25000"/>
                  </a:schemeClr>
                </a:solidFill>
                <a:latin typeface="+mn-lt"/>
                <a:ea typeface="+mn-ea"/>
                <a:cs typeface="Myriad Pro"/>
              </a:rPr>
              <a:t>Enter your name and location </a:t>
            </a:r>
          </a:p>
          <a:p>
            <a:pPr marL="0" lvl="0" indent="0" algn="ctr" defTabSz="257150" rtl="0" eaLnBrk="1" latinLnBrk="0" hangingPunct="1">
              <a:spcBef>
                <a:spcPts val="0"/>
              </a:spcBef>
              <a:buClr>
                <a:srgbClr val="752832"/>
              </a:buClr>
              <a:buFont typeface="Wingdings" panose="05000000000000000000" pitchFamily="2" charset="2"/>
              <a:buNone/>
            </a:pPr>
            <a:r>
              <a:rPr lang="en-US" sz="1125" kern="1200" dirty="0">
                <a:solidFill>
                  <a:schemeClr val="tx1">
                    <a:lumMod val="75000"/>
                    <a:lumOff val="25000"/>
                  </a:schemeClr>
                </a:solidFill>
                <a:latin typeface="+mn-lt"/>
                <a:ea typeface="+mn-ea"/>
                <a:cs typeface="Myriad Pro"/>
              </a:rPr>
              <a:t>in the Chat window!</a:t>
            </a:r>
          </a:p>
        </p:txBody>
      </p:sp>
      <p:pic>
        <p:nvPicPr>
          <p:cNvPr id="14" name="Picture 13"/>
          <p:cNvPicPr>
            <a:picLocks noChangeAspect="1"/>
          </p:cNvPicPr>
          <p:nvPr userDrawn="1"/>
        </p:nvPicPr>
        <p:blipFill>
          <a:blip r:embed="rId2"/>
          <a:stretch>
            <a:fillRect/>
          </a:stretch>
        </p:blipFill>
        <p:spPr>
          <a:xfrm>
            <a:off x="1" y="636830"/>
            <a:ext cx="6221978" cy="4242465"/>
          </a:xfrm>
          <a:prstGeom prst="rect">
            <a:avLst/>
          </a:prstGeom>
          <a:effectLst>
            <a:outerShdw blurRad="63500" dist="38100" dir="8100000" algn="tr" rotWithShape="0">
              <a:prstClr val="black">
                <a:alpha val="20000"/>
              </a:prstClr>
            </a:outerShdw>
          </a:effectLst>
        </p:spPr>
      </p:pic>
      <p:sp>
        <p:nvSpPr>
          <p:cNvPr id="7" name="Chevron 6"/>
          <p:cNvSpPr/>
          <p:nvPr userDrawn="1"/>
        </p:nvSpPr>
        <p:spPr>
          <a:xfrm>
            <a:off x="2268542" y="260666"/>
            <a:ext cx="112890" cy="337537"/>
          </a:xfrm>
          <a:prstGeom prst="chevron">
            <a:avLst/>
          </a:prstGeom>
          <a:solidFill>
            <a:srgbClr val="9D1C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pic>
        <p:nvPicPr>
          <p:cNvPr id="8" name="Picture 7"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313703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 y="2057407"/>
            <a:ext cx="6048256" cy="3017623"/>
          </a:xfrm>
          <a:prstGeom prst="rect">
            <a:avLst/>
          </a:prstGeom>
        </p:spPr>
      </p:pic>
      <p:sp>
        <p:nvSpPr>
          <p:cNvPr id="4" name="Title 1"/>
          <p:cNvSpPr txBox="1">
            <a:spLocks/>
          </p:cNvSpPr>
          <p:nvPr userDrawn="1"/>
        </p:nvSpPr>
        <p:spPr>
          <a:xfrm>
            <a:off x="342900" y="163128"/>
            <a:ext cx="5181600" cy="580869"/>
          </a:xfrm>
          <a:prstGeom prst="rect">
            <a:avLst/>
          </a:prstGeom>
        </p:spPr>
        <p:txBody>
          <a:bodyPr vert="horz" lIns="51435" tIns="25718" rIns="51435" bIns="25718"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257150" rtl="0" eaLnBrk="1" latinLnBrk="0" hangingPunct="1">
              <a:lnSpc>
                <a:spcPct val="85000"/>
              </a:lnSpc>
              <a:spcBef>
                <a:spcPct val="0"/>
              </a:spcBef>
              <a:buNone/>
            </a:pPr>
            <a:r>
              <a:rPr lang="en-US" sz="2138" b="0" i="0" kern="1200" cap="small" spc="23" baseline="0" dirty="0">
                <a:gradFill>
                  <a:gsLst>
                    <a:gs pos="0">
                      <a:srgbClr val="004874"/>
                    </a:gs>
                    <a:gs pos="100000">
                      <a:srgbClr val="041F36"/>
                    </a:gs>
                  </a:gsLst>
                  <a:lin ang="5400000" scaled="1"/>
                </a:gradFill>
                <a:latin typeface="Franklin Gothic Medium" panose="020B0603020102020204" pitchFamily="34" charset="0"/>
                <a:ea typeface="+mj-ea"/>
                <a:cs typeface="Myriad Pro Cond"/>
              </a:rPr>
              <a:t>Today’s Objectives</a:t>
            </a:r>
          </a:p>
        </p:txBody>
      </p:sp>
      <p:sp>
        <p:nvSpPr>
          <p:cNvPr id="6" name="Content Placeholder 2"/>
          <p:cNvSpPr>
            <a:spLocks noGrp="1"/>
          </p:cNvSpPr>
          <p:nvPr>
            <p:ph idx="1"/>
          </p:nvPr>
        </p:nvSpPr>
        <p:spPr>
          <a:xfrm>
            <a:off x="342900" y="907114"/>
            <a:ext cx="5181600" cy="3490963"/>
          </a:xfrm>
        </p:spPr>
        <p:txBody>
          <a:bodyPr/>
          <a:lstStyle>
            <a:lvl1pPr marL="192863" indent="-192863">
              <a:spcBef>
                <a:spcPts val="0"/>
              </a:spcBef>
              <a:spcAft>
                <a:spcPts val="338"/>
              </a:spcAft>
              <a:buFont typeface="Wingdings" panose="05000000000000000000" pitchFamily="2" charset="2"/>
              <a:buChar char="ü"/>
              <a:defRPr/>
            </a:lvl1pPr>
            <a:lvl2pPr>
              <a:spcBef>
                <a:spcPts val="0"/>
              </a:spcBef>
              <a:spcAft>
                <a:spcPts val="338"/>
              </a:spcAft>
              <a:defRPr/>
            </a:lvl2pPr>
            <a:lvl3pPr>
              <a:spcBef>
                <a:spcPts val="0"/>
              </a:spcBef>
              <a:spcAft>
                <a:spcPts val="338"/>
              </a:spcAft>
              <a:defRPr/>
            </a:lvl3pPr>
            <a:lvl4pPr>
              <a:spcBef>
                <a:spcPts val="0"/>
              </a:spcBef>
              <a:spcAft>
                <a:spcPts val="338"/>
              </a:spcAft>
              <a:defRPr/>
            </a:lvl4pPr>
            <a:lvl5pPr>
              <a:spcBef>
                <a:spcPts val="0"/>
              </a:spcBef>
              <a:spcAft>
                <a:spcPts val="338"/>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4185407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3703407" y="7"/>
            <a:ext cx="2102946" cy="1531493"/>
          </a:xfrm>
          <a:prstGeom prst="rect">
            <a:avLst/>
          </a:prstGeom>
        </p:spPr>
      </p:pic>
      <p:sp>
        <p:nvSpPr>
          <p:cNvPr id="4" name="Title 1"/>
          <p:cNvSpPr txBox="1">
            <a:spLocks/>
          </p:cNvSpPr>
          <p:nvPr userDrawn="1"/>
        </p:nvSpPr>
        <p:spPr>
          <a:xfrm>
            <a:off x="342900" y="163128"/>
            <a:ext cx="5181600" cy="580869"/>
          </a:xfrm>
          <a:prstGeom prst="rect">
            <a:avLst/>
          </a:prstGeom>
        </p:spPr>
        <p:txBody>
          <a:bodyPr vert="horz" lIns="51435" tIns="25718" rIns="51435" bIns="25718"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257150" rtl="0" eaLnBrk="1" latinLnBrk="0" hangingPunct="1">
              <a:lnSpc>
                <a:spcPct val="85000"/>
              </a:lnSpc>
              <a:spcBef>
                <a:spcPct val="0"/>
              </a:spcBef>
              <a:buNone/>
            </a:pPr>
            <a:r>
              <a:rPr lang="en-US" sz="2138" b="0" i="0" kern="1200" cap="small" spc="23" baseline="0" dirty="0">
                <a:gradFill>
                  <a:gsLst>
                    <a:gs pos="0">
                      <a:srgbClr val="004874"/>
                    </a:gs>
                    <a:gs pos="100000">
                      <a:srgbClr val="041F36"/>
                    </a:gs>
                  </a:gsLst>
                  <a:lin ang="5400000" scaled="1"/>
                </a:gradFill>
                <a:latin typeface="Franklin Gothic Medium" panose="020B0603020102020204" pitchFamily="34" charset="0"/>
                <a:ea typeface="+mj-ea"/>
                <a:cs typeface="Myriad Pro Cond"/>
              </a:rPr>
              <a:t>Today’s Agenda</a:t>
            </a:r>
          </a:p>
        </p:txBody>
      </p:sp>
      <p:sp>
        <p:nvSpPr>
          <p:cNvPr id="6" name="Content Placeholder 2"/>
          <p:cNvSpPr>
            <a:spLocks noGrp="1"/>
          </p:cNvSpPr>
          <p:nvPr>
            <p:ph idx="1"/>
          </p:nvPr>
        </p:nvSpPr>
        <p:spPr>
          <a:xfrm>
            <a:off x="342900" y="907114"/>
            <a:ext cx="5181600" cy="3490963"/>
          </a:xfrm>
        </p:spPr>
        <p:txBody>
          <a:bodyPr/>
          <a:lstStyle>
            <a:lvl1pPr marL="192863" indent="-192863">
              <a:spcBef>
                <a:spcPts val="0"/>
              </a:spcBef>
              <a:spcAft>
                <a:spcPts val="338"/>
              </a:spcAft>
              <a:buFont typeface="Wingdings" panose="05000000000000000000" pitchFamily="2" charset="2"/>
              <a:buChar char="Ø"/>
              <a:defRPr/>
            </a:lvl1pPr>
            <a:lvl2pPr>
              <a:spcBef>
                <a:spcPts val="0"/>
              </a:spcBef>
              <a:spcAft>
                <a:spcPts val="338"/>
              </a:spcAft>
              <a:defRPr/>
            </a:lvl2pPr>
            <a:lvl3pPr>
              <a:spcBef>
                <a:spcPts val="0"/>
              </a:spcBef>
              <a:spcAft>
                <a:spcPts val="338"/>
              </a:spcAft>
              <a:defRPr/>
            </a:lvl3pPr>
            <a:lvl4pPr>
              <a:spcBef>
                <a:spcPts val="0"/>
              </a:spcBef>
              <a:spcAft>
                <a:spcPts val="338"/>
              </a:spcAft>
              <a:defRPr/>
            </a:lvl4pPr>
            <a:lvl5pPr>
              <a:spcBef>
                <a:spcPts val="0"/>
              </a:spcBef>
              <a:spcAft>
                <a:spcPts val="338"/>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35027419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Poll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1610" y="1931076"/>
            <a:ext cx="1366860" cy="2047875"/>
          </a:xfrm>
          <a:prstGeom prst="rect">
            <a:avLst/>
          </a:prstGeom>
        </p:spPr>
      </p:pic>
      <p:sp>
        <p:nvSpPr>
          <p:cNvPr id="18" name="Content Placeholder 2"/>
          <p:cNvSpPr>
            <a:spLocks noGrp="1"/>
          </p:cNvSpPr>
          <p:nvPr>
            <p:ph idx="1"/>
          </p:nvPr>
        </p:nvSpPr>
        <p:spPr>
          <a:xfrm>
            <a:off x="342900" y="2212504"/>
            <a:ext cx="5181600" cy="2614376"/>
          </a:xfrm>
        </p:spPr>
        <p:txBody>
          <a:bodyPr/>
          <a:lstStyle>
            <a:lvl1pPr marL="192863" indent="-192863">
              <a:spcBef>
                <a:spcPts val="0"/>
              </a:spcBef>
              <a:spcAft>
                <a:spcPts val="675"/>
              </a:spcAft>
              <a:buFont typeface="Arial" panose="020B0604020202020204" pitchFamily="34" charset="0"/>
              <a:buChar char="•"/>
              <a:defRPr/>
            </a:lvl1pPr>
            <a:lvl2pPr>
              <a:spcBef>
                <a:spcPts val="0"/>
              </a:spcBef>
              <a:spcAft>
                <a:spcPts val="338"/>
              </a:spcAft>
              <a:defRPr/>
            </a:lvl2pPr>
            <a:lvl3pPr>
              <a:spcBef>
                <a:spcPts val="0"/>
              </a:spcBef>
              <a:spcAft>
                <a:spcPts val="338"/>
              </a:spcAft>
              <a:defRPr/>
            </a:lvl3pPr>
            <a:lvl4pPr>
              <a:spcBef>
                <a:spcPts val="0"/>
              </a:spcBef>
              <a:spcAft>
                <a:spcPts val="338"/>
              </a:spcAft>
              <a:defRPr/>
            </a:lvl4pPr>
            <a:lvl5pPr>
              <a:spcBef>
                <a:spcPts val="0"/>
              </a:spcBef>
              <a:spcAft>
                <a:spcPts val="338"/>
              </a:spcAft>
              <a:defRPr/>
            </a:lvl5pPr>
          </a:lstStyle>
          <a:p>
            <a:pPr lvl="0"/>
            <a:r>
              <a:rPr lang="en-US" dirty="0"/>
              <a:t>Click to edit Master text styles</a:t>
            </a:r>
          </a:p>
        </p:txBody>
      </p:sp>
      <p:sp>
        <p:nvSpPr>
          <p:cNvPr id="19" name="Freeform 18"/>
          <p:cNvSpPr/>
          <p:nvPr userDrawn="1"/>
        </p:nvSpPr>
        <p:spPr>
          <a:xfrm>
            <a:off x="66683" y="913566"/>
            <a:ext cx="5610223" cy="1129358"/>
          </a:xfrm>
          <a:custGeom>
            <a:avLst/>
            <a:gdLst>
              <a:gd name="connsiteX0" fmla="*/ 0 w 8376408"/>
              <a:gd name="connsiteY0" fmla="*/ 150581 h 1505810"/>
              <a:gd name="connsiteX1" fmla="*/ 150581 w 8376408"/>
              <a:gd name="connsiteY1" fmla="*/ 0 h 1505810"/>
              <a:gd name="connsiteX2" fmla="*/ 8225827 w 8376408"/>
              <a:gd name="connsiteY2" fmla="*/ 0 h 1505810"/>
              <a:gd name="connsiteX3" fmla="*/ 8376408 w 8376408"/>
              <a:gd name="connsiteY3" fmla="*/ 150581 h 1505810"/>
              <a:gd name="connsiteX4" fmla="*/ 8376408 w 8376408"/>
              <a:gd name="connsiteY4" fmla="*/ 1355229 h 1505810"/>
              <a:gd name="connsiteX5" fmla="*/ 8225827 w 8376408"/>
              <a:gd name="connsiteY5" fmla="*/ 1505810 h 1505810"/>
              <a:gd name="connsiteX6" fmla="*/ 150581 w 8376408"/>
              <a:gd name="connsiteY6" fmla="*/ 1505810 h 1505810"/>
              <a:gd name="connsiteX7" fmla="*/ 0 w 8376408"/>
              <a:gd name="connsiteY7" fmla="*/ 1355229 h 1505810"/>
              <a:gd name="connsiteX8" fmla="*/ 0 w 8376408"/>
              <a:gd name="connsiteY8" fmla="*/ 150581 h 150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6408" h="1505810">
                <a:moveTo>
                  <a:pt x="0" y="150581"/>
                </a:moveTo>
                <a:cubicBezTo>
                  <a:pt x="0" y="67417"/>
                  <a:pt x="67417" y="0"/>
                  <a:pt x="150581" y="0"/>
                </a:cubicBezTo>
                <a:lnTo>
                  <a:pt x="8225827" y="0"/>
                </a:lnTo>
                <a:cubicBezTo>
                  <a:pt x="8308991" y="0"/>
                  <a:pt x="8376408" y="67417"/>
                  <a:pt x="8376408" y="150581"/>
                </a:cubicBezTo>
                <a:lnTo>
                  <a:pt x="8376408" y="1355229"/>
                </a:lnTo>
                <a:cubicBezTo>
                  <a:pt x="8376408" y="1438393"/>
                  <a:pt x="8308991" y="1505810"/>
                  <a:pt x="8225827" y="1505810"/>
                </a:cubicBezTo>
                <a:lnTo>
                  <a:pt x="150581" y="1505810"/>
                </a:lnTo>
                <a:cubicBezTo>
                  <a:pt x="67417" y="1505810"/>
                  <a:pt x="0" y="1438393"/>
                  <a:pt x="0" y="1355229"/>
                </a:cubicBezTo>
                <a:lnTo>
                  <a:pt x="0" y="150581"/>
                </a:lnTo>
                <a:close/>
              </a:path>
            </a:pathLst>
          </a:custGeom>
          <a:noFill/>
          <a:ln w="38100" cap="rnd">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0526" tIns="41954" rIns="50526" bIns="41954" numCol="1" spcCol="1270" anchor="ctr" anchorCtr="0">
            <a:noAutofit/>
          </a:bodyPr>
          <a:lstStyle/>
          <a:p>
            <a:pPr lvl="0" algn="ctr" defTabSz="600015">
              <a:lnSpc>
                <a:spcPct val="90000"/>
              </a:lnSpc>
              <a:spcBef>
                <a:spcPct val="0"/>
              </a:spcBef>
              <a:spcAft>
                <a:spcPct val="35000"/>
              </a:spcAft>
            </a:pPr>
            <a:endParaRPr lang="en-US" sz="1350" kern="1200"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547391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ries Slide">
    <p:spTree>
      <p:nvGrpSpPr>
        <p:cNvPr id="1" name=""/>
        <p:cNvGrpSpPr/>
        <p:nvPr/>
      </p:nvGrpSpPr>
      <p:grpSpPr>
        <a:xfrm>
          <a:off x="0" y="0"/>
          <a:ext cx="0" cy="0"/>
          <a:chOff x="0" y="0"/>
          <a:chExt cx="0" cy="0"/>
        </a:xfrm>
      </p:grpSpPr>
      <p:sp>
        <p:nvSpPr>
          <p:cNvPr id="2" name="Title 1"/>
          <p:cNvSpPr>
            <a:spLocks noGrp="1"/>
          </p:cNvSpPr>
          <p:nvPr>
            <p:ph type="title"/>
          </p:nvPr>
        </p:nvSpPr>
        <p:spPr>
          <a:xfrm>
            <a:off x="887633" y="163128"/>
            <a:ext cx="5032631" cy="580869"/>
          </a:xfrm>
        </p:spPr>
        <p:txBody>
          <a:bodyPr>
            <a:normAutofit/>
          </a:bodyPr>
          <a:lstStyle>
            <a:lvl1pPr>
              <a:defRPr sz="2138" spc="23" baseline="0">
                <a:gradFill flip="none" rotWithShape="1">
                  <a:gsLst>
                    <a:gs pos="0">
                      <a:srgbClr val="004874"/>
                    </a:gs>
                    <a:gs pos="100000">
                      <a:srgbClr val="041F36"/>
                    </a:gs>
                  </a:gsLst>
                  <a:lin ang="5400000" scaled="1"/>
                  <a:tileRect/>
                </a:gradFill>
              </a:defRPr>
            </a:lvl1pPr>
          </a:lstStyle>
          <a:p>
            <a:r>
              <a:rPr lang="en-US" dirty="0"/>
              <a:t>Click to edit Master title style</a:t>
            </a:r>
          </a:p>
        </p:txBody>
      </p:sp>
      <p:grpSp>
        <p:nvGrpSpPr>
          <p:cNvPr id="10" name="Group 9"/>
          <p:cNvGrpSpPr/>
          <p:nvPr userDrawn="1"/>
        </p:nvGrpSpPr>
        <p:grpSpPr>
          <a:xfrm>
            <a:off x="0" y="743986"/>
            <a:ext cx="6858000" cy="3828014"/>
            <a:chOff x="0" y="991981"/>
            <a:chExt cx="9144000" cy="4951619"/>
          </a:xfrm>
        </p:grpSpPr>
        <p:sp>
          <p:nvSpPr>
            <p:cNvPr id="7" name="Rectangle 6"/>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2" name="Rectangle 11"/>
          <p:cNvSpPr/>
          <p:nvPr userDrawn="1"/>
        </p:nvSpPr>
        <p:spPr>
          <a:xfrm>
            <a:off x="4412096" y="4552504"/>
            <a:ext cx="1828800" cy="590996"/>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3" name="Rectangle 12"/>
          <p:cNvSpPr/>
          <p:nvPr userDrawn="1"/>
        </p:nvSpPr>
        <p:spPr>
          <a:xfrm>
            <a:off x="4855840" y="-1449"/>
            <a:ext cx="1535906" cy="764717"/>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pic>
        <p:nvPicPr>
          <p:cNvPr id="8" name="Picture 7"/>
          <p:cNvPicPr>
            <a:picLocks noChangeAspect="1"/>
          </p:cNvPicPr>
          <p:nvPr userDrawn="1"/>
        </p:nvPicPr>
        <p:blipFill rotWithShape="1">
          <a:blip r:embed="rId2"/>
          <a:srcRect r="66253"/>
          <a:stretch/>
        </p:blipFill>
        <p:spPr>
          <a:xfrm>
            <a:off x="5623799" y="437"/>
            <a:ext cx="1234207" cy="5143075"/>
          </a:xfrm>
          <a:prstGeom prst="rect">
            <a:avLst/>
          </a:prstGeom>
          <a:effectLst/>
        </p:spPr>
      </p:pic>
      <p:sp>
        <p:nvSpPr>
          <p:cNvPr id="3" name="Content Placeholder 2"/>
          <p:cNvSpPr>
            <a:spLocks noGrp="1"/>
          </p:cNvSpPr>
          <p:nvPr userDrawn="1">
            <p:ph idx="1"/>
          </p:nvPr>
        </p:nvSpPr>
        <p:spPr/>
        <p:txBody>
          <a:bodyPr/>
          <a:lstStyle>
            <a:lvl1pPr>
              <a:spcBef>
                <a:spcPts val="0"/>
              </a:spcBef>
              <a:spcAft>
                <a:spcPts val="338"/>
              </a:spcAft>
              <a:defRPr/>
            </a:lvl1pPr>
            <a:lvl2pPr>
              <a:spcBef>
                <a:spcPts val="0"/>
              </a:spcBef>
              <a:spcAft>
                <a:spcPts val="338"/>
              </a:spcAft>
              <a:defRPr/>
            </a:lvl2pPr>
            <a:lvl3pPr>
              <a:spcBef>
                <a:spcPts val="0"/>
              </a:spcBef>
              <a:spcAft>
                <a:spcPts val="338"/>
              </a:spcAft>
              <a:defRPr/>
            </a:lvl3pPr>
            <a:lvl4pPr>
              <a:spcBef>
                <a:spcPts val="0"/>
              </a:spcBef>
              <a:spcAft>
                <a:spcPts val="338"/>
              </a:spcAft>
              <a:defRPr/>
            </a:lvl4pPr>
            <a:lvl5pPr>
              <a:spcBef>
                <a:spcPts val="0"/>
              </a:spcBef>
              <a:spcAft>
                <a:spcPts val="338"/>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0" name="Group 19"/>
          <p:cNvGrpSpPr/>
          <p:nvPr userDrawn="1"/>
        </p:nvGrpSpPr>
        <p:grpSpPr>
          <a:xfrm flipV="1">
            <a:off x="6386512" y="1"/>
            <a:ext cx="471488" cy="1365320"/>
            <a:chOff x="8515350" y="5037573"/>
            <a:chExt cx="628650" cy="1820427"/>
          </a:xfrm>
        </p:grpSpPr>
        <p:sp>
          <p:nvSpPr>
            <p:cNvPr id="21" name="Isosceles Triangle 2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2" name="Isosceles Triangle 2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7" name="TextBox 16"/>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grpSp>
        <p:nvGrpSpPr>
          <p:cNvPr id="5" name="Group 4"/>
          <p:cNvGrpSpPr/>
          <p:nvPr userDrawn="1"/>
        </p:nvGrpSpPr>
        <p:grpSpPr>
          <a:xfrm>
            <a:off x="122916" y="12"/>
            <a:ext cx="764717" cy="898571"/>
            <a:chOff x="163880" y="1"/>
            <a:chExt cx="1019623" cy="1198094"/>
          </a:xfrm>
          <a:effectLst>
            <a:outerShdw blurRad="50800" dist="38100" dir="5400000" sx="101000" sy="101000" algn="t" rotWithShape="0">
              <a:prstClr val="black">
                <a:alpha val="40000"/>
              </a:prstClr>
            </a:outerShdw>
          </a:effectLst>
        </p:grpSpPr>
        <p:sp>
          <p:nvSpPr>
            <p:cNvPr id="4" name="Pentagon 3"/>
            <p:cNvSpPr/>
            <p:nvPr userDrawn="1"/>
          </p:nvSpPr>
          <p:spPr>
            <a:xfrm rot="5400000">
              <a:off x="74645" y="89236"/>
              <a:ext cx="1198094" cy="1019623"/>
            </a:xfrm>
            <a:prstGeom prst="homePlate">
              <a:avLst>
                <a:gd name="adj" fmla="val 24591"/>
              </a:avLst>
            </a:prstGeom>
            <a:gradFill flip="none" rotWithShape="1">
              <a:gsLst>
                <a:gs pos="9000">
                  <a:schemeClr val="bg1">
                    <a:lumMod val="75000"/>
                  </a:schemeClr>
                </a:gs>
                <a:gs pos="26000">
                  <a:schemeClr val="bg1"/>
                </a:gs>
                <a:gs pos="100000">
                  <a:schemeClr val="bg1">
                    <a:lumMod val="85000"/>
                  </a:schemeClr>
                </a:gs>
              </a:gsLst>
              <a:lin ang="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dirty="0"/>
            </a:p>
          </p:txBody>
        </p:sp>
        <p:sp>
          <p:nvSpPr>
            <p:cNvPr id="18" name="Rectangle 17"/>
            <p:cNvSpPr/>
            <p:nvPr userDrawn="1"/>
          </p:nvSpPr>
          <p:spPr>
            <a:xfrm rot="5400000">
              <a:off x="564947" y="-401066"/>
              <a:ext cx="217490" cy="1019623"/>
            </a:xfrm>
            <a:prstGeom prst="rect">
              <a:avLst/>
            </a:prstGeom>
            <a:gradFill flip="none" rotWithShape="1">
              <a:gsLst>
                <a:gs pos="0">
                  <a:srgbClr val="7A232E"/>
                </a:gs>
                <a:gs pos="48000">
                  <a:srgbClr val="9D1C30"/>
                </a:gs>
                <a:gs pos="100000">
                  <a:srgbClr val="B85759">
                    <a:alpha val="0"/>
                  </a:srgbClr>
                </a:gs>
                <a:gs pos="97000">
                  <a:srgbClr val="B85759"/>
                </a:gs>
              </a:gsLst>
              <a:lin ang="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dirty="0"/>
            </a:p>
          </p:txBody>
        </p:sp>
      </p:grpSp>
      <p:sp>
        <p:nvSpPr>
          <p:cNvPr id="19" name="Text Placeholder 3"/>
          <p:cNvSpPr>
            <a:spLocks noGrp="1"/>
          </p:cNvSpPr>
          <p:nvPr userDrawn="1">
            <p:ph type="body" sz="half" idx="2" hasCustomPrompt="1"/>
          </p:nvPr>
        </p:nvSpPr>
        <p:spPr>
          <a:xfrm>
            <a:off x="157803" y="149028"/>
            <a:ext cx="691235" cy="603647"/>
          </a:xfrm>
        </p:spPr>
        <p:txBody>
          <a:bodyPr tIns="64008">
            <a:normAutofit/>
          </a:bodyPr>
          <a:lstStyle>
            <a:lvl1pPr marL="0" indent="0" algn="ctr">
              <a:buNone/>
              <a:defRPr lang="en-US" sz="2250" b="0" i="0" kern="1200" cap="small" spc="23" baseline="0" dirty="0" smtClean="0">
                <a:ln w="15875">
                  <a:gradFill flip="none" rotWithShape="1">
                    <a:gsLst>
                      <a:gs pos="0">
                        <a:srgbClr val="9D1C30">
                          <a:lumMod val="83000"/>
                        </a:srgbClr>
                      </a:gs>
                      <a:gs pos="100000">
                        <a:srgbClr val="7A232E">
                          <a:lumMod val="93000"/>
                        </a:srgbClr>
                      </a:gs>
                    </a:gsLst>
                    <a:lin ang="16200000" scaled="1"/>
                    <a:tileRect/>
                  </a:gradFill>
                </a:ln>
                <a:gradFill flip="none" rotWithShape="1">
                  <a:gsLst>
                    <a:gs pos="0">
                      <a:srgbClr val="9D1C30">
                        <a:lumMod val="0"/>
                        <a:lumOff val="100000"/>
                      </a:srgbClr>
                    </a:gs>
                    <a:gs pos="34000">
                      <a:srgbClr val="9D1C30"/>
                    </a:gs>
                    <a:gs pos="100000">
                      <a:srgbClr val="7A232E">
                        <a:lumMod val="67000"/>
                      </a:srgbClr>
                    </a:gs>
                  </a:gsLst>
                  <a:lin ang="5400000" scaled="1"/>
                  <a:tileRect/>
                </a:gradFill>
                <a:effectLst>
                  <a:innerShdw blurRad="101600" dist="76200" dir="18900000">
                    <a:prstClr val="black">
                      <a:alpha val="50000"/>
                    </a:prstClr>
                  </a:innerShdw>
                </a:effectLst>
                <a:latin typeface="Impact" panose="020B0806030902050204" pitchFamily="34" charset="0"/>
                <a:ea typeface="+mj-ea"/>
                <a:cs typeface="Impact" panose="020B0806030902050204" pitchFamily="34" charset="0"/>
              </a:defRPr>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a:t>
            </a:r>
          </a:p>
        </p:txBody>
      </p:sp>
      <p:pic>
        <p:nvPicPr>
          <p:cNvPr id="23" name="Picture 22"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grpSp>
        <p:nvGrpSpPr>
          <p:cNvPr id="24" name="Group 23"/>
          <p:cNvGrpSpPr/>
          <p:nvPr userDrawn="1"/>
        </p:nvGrpSpPr>
        <p:grpSpPr>
          <a:xfrm rot="10800000" flipH="1" flipV="1">
            <a:off x="6415396" y="3780478"/>
            <a:ext cx="444422" cy="1365320"/>
            <a:chOff x="8515350" y="5037573"/>
            <a:chExt cx="628650" cy="1820427"/>
          </a:xfrm>
        </p:grpSpPr>
        <p:sp>
          <p:nvSpPr>
            <p:cNvPr id="25" name="Isosceles Triangle 24"/>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6" name="Isosceles Triangle 25"/>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2088598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87029" y="3600450"/>
            <a:ext cx="4913709" cy="425054"/>
          </a:xfrm>
        </p:spPr>
        <p:txBody>
          <a:bodyPr anchor="b">
            <a:normAutofit/>
          </a:bodyPr>
          <a:lstStyle>
            <a:lvl1pPr marL="257150" indent="-257150" algn="r">
              <a:buClr>
                <a:srgbClr val="7A232E"/>
              </a:buClr>
              <a:buFont typeface="Wingdings" panose="05000000000000000000" pitchFamily="2" charset="2"/>
              <a:buChar char="Ø"/>
              <a:defRPr sz="1800" b="0" spc="23" baseline="0">
                <a:gradFill>
                  <a:gsLst>
                    <a:gs pos="0">
                      <a:srgbClr val="004874"/>
                    </a:gs>
                    <a:gs pos="100000">
                      <a:srgbClr val="041F36"/>
                    </a:gs>
                  </a:gsLst>
                  <a:lin ang="5400000" scaled="1"/>
                </a:gradFill>
              </a:defRPr>
            </a:lvl1pPr>
          </a:lstStyle>
          <a:p>
            <a:r>
              <a:rPr lang="en-US" dirty="0" err="1"/>
              <a:t>FirstName</a:t>
            </a:r>
            <a:r>
              <a:rPr lang="en-US" dirty="0"/>
              <a:t> </a:t>
            </a:r>
            <a:r>
              <a:rPr lang="en-US" dirty="0" err="1"/>
              <a:t>LastName</a:t>
            </a:r>
            <a:endParaRPr lang="en-US" dirty="0"/>
          </a:p>
        </p:txBody>
      </p:sp>
      <p:sp>
        <p:nvSpPr>
          <p:cNvPr id="4" name="Text Placeholder 3"/>
          <p:cNvSpPr>
            <a:spLocks noGrp="1"/>
          </p:cNvSpPr>
          <p:nvPr>
            <p:ph type="body" sz="half" idx="2"/>
          </p:nvPr>
        </p:nvSpPr>
        <p:spPr>
          <a:xfrm>
            <a:off x="721519" y="807244"/>
            <a:ext cx="5043488" cy="2221706"/>
          </a:xfrm>
        </p:spPr>
        <p:txBody>
          <a:bodyPr anchor="ctr" anchorCtr="0">
            <a:normAutofit/>
          </a:bodyPr>
          <a:lstStyle>
            <a:lvl1pPr marL="0" indent="0">
              <a:buNone/>
              <a:defRPr sz="1575"/>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Click to edit Master text styles</a:t>
            </a:r>
          </a:p>
        </p:txBody>
      </p:sp>
      <p:sp>
        <p:nvSpPr>
          <p:cNvPr id="6" name="Text Placeholder 3"/>
          <p:cNvSpPr>
            <a:spLocks noGrp="1"/>
          </p:cNvSpPr>
          <p:nvPr>
            <p:ph type="body" sz="half" idx="10" hasCustomPrompt="1"/>
          </p:nvPr>
        </p:nvSpPr>
        <p:spPr>
          <a:xfrm>
            <a:off x="871538" y="4048679"/>
            <a:ext cx="5029200" cy="266149"/>
          </a:xfrm>
        </p:spPr>
        <p:txBody>
          <a:bodyPr anchor="ctr" anchorCtr="0">
            <a:noAutofit/>
          </a:bodyPr>
          <a:lstStyle>
            <a:lvl1pPr marL="0" indent="0" algn="r">
              <a:buNone/>
              <a:defRPr sz="1013" i="1" baseline="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Additional info if applicable</a:t>
            </a:r>
          </a:p>
        </p:txBody>
      </p:sp>
      <p:sp>
        <p:nvSpPr>
          <p:cNvPr id="7" name="Title 1"/>
          <p:cNvSpPr txBox="1">
            <a:spLocks/>
          </p:cNvSpPr>
          <p:nvPr userDrawn="1"/>
        </p:nvSpPr>
        <p:spPr>
          <a:xfrm>
            <a:off x="6" y="546837"/>
            <a:ext cx="721519" cy="1422796"/>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6469" dirty="0">
                <a:latin typeface="Times New Roman" panose="02020603050405020304" pitchFamily="18" charset="0"/>
                <a:cs typeface="Times New Roman" panose="02020603050405020304" pitchFamily="18" charset="0"/>
              </a:rPr>
              <a:t>“</a:t>
            </a:r>
          </a:p>
        </p:txBody>
      </p:sp>
      <p:sp>
        <p:nvSpPr>
          <p:cNvPr id="9" name="Title 1"/>
          <p:cNvSpPr txBox="1">
            <a:spLocks/>
          </p:cNvSpPr>
          <p:nvPr userDrawn="1"/>
        </p:nvSpPr>
        <p:spPr>
          <a:xfrm rot="10800000">
            <a:off x="5765011" y="1616868"/>
            <a:ext cx="728663" cy="1422796"/>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6469" dirty="0">
                <a:latin typeface="Times New Roman" panose="02020603050405020304" pitchFamily="18" charset="0"/>
                <a:cs typeface="Times New Roman" panose="02020603050405020304" pitchFamily="18" charset="0"/>
              </a:rPr>
              <a:t>“</a:t>
            </a:r>
          </a:p>
        </p:txBody>
      </p:sp>
      <p:pic>
        <p:nvPicPr>
          <p:cNvPr id="10" name="Picture 9"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1193390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3574281" y="1106254"/>
            <a:ext cx="2852692" cy="2802404"/>
          </a:xfrm>
          <a:prstGeom prst="rect">
            <a:avLst/>
          </a:prstGeom>
        </p:spPr>
      </p:pic>
      <p:sp>
        <p:nvSpPr>
          <p:cNvPr id="5" name="Text Placeholder 4"/>
          <p:cNvSpPr>
            <a:spLocks noGrp="1"/>
          </p:cNvSpPr>
          <p:nvPr>
            <p:ph type="body" sz="quarter" idx="10" hasCustomPrompt="1"/>
          </p:nvPr>
        </p:nvSpPr>
        <p:spPr>
          <a:xfrm>
            <a:off x="100013" y="142875"/>
            <a:ext cx="2657475" cy="4229100"/>
          </a:xfrm>
        </p:spPr>
        <p:txBody>
          <a:bodyPr lIns="0" tIns="0" rIns="0" bIns="0"/>
          <a:lstStyle>
            <a:lvl1pPr marL="0" indent="0">
              <a:spcBef>
                <a:spcPts val="675"/>
              </a:spcBef>
              <a:buNone/>
              <a:defRPr lang="en-US" sz="1575" b="0" i="0" kern="1200" cap="small" spc="23" baseline="0" dirty="0" smtClean="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vl2pPr marL="102860" indent="0">
              <a:spcBef>
                <a:spcPts val="0"/>
              </a:spcBef>
              <a:buNone/>
              <a:defRPr sz="900"/>
            </a:lvl2pPr>
            <a:lvl3pPr marL="0" indent="-102860">
              <a:spcBef>
                <a:spcPts val="169"/>
              </a:spcBef>
              <a:spcAft>
                <a:spcPts val="338"/>
              </a:spcAft>
              <a:buFont typeface="Wingdings" panose="05000000000000000000" pitchFamily="2" charset="2"/>
              <a:buChar char="Ø"/>
              <a:defRPr sz="900">
                <a:solidFill>
                  <a:srgbClr val="275A99"/>
                </a:solidFill>
              </a:defRPr>
            </a:lvl3pPr>
          </a:lstStyle>
          <a:p>
            <a:pPr lvl="0"/>
            <a:r>
              <a:rPr lang="en-US" dirty="0"/>
              <a:t>Name of Resource</a:t>
            </a:r>
          </a:p>
          <a:p>
            <a:pPr lvl="1"/>
            <a:r>
              <a:rPr lang="en-US" dirty="0"/>
              <a:t>Resource Information</a:t>
            </a:r>
          </a:p>
          <a:p>
            <a:pPr lvl="2"/>
            <a:r>
              <a:rPr lang="en-US" dirty="0"/>
              <a:t>Resource Link</a:t>
            </a:r>
          </a:p>
        </p:txBody>
      </p:sp>
      <p:sp>
        <p:nvSpPr>
          <p:cNvPr id="13" name="Text Placeholder 4"/>
          <p:cNvSpPr>
            <a:spLocks noGrp="1"/>
          </p:cNvSpPr>
          <p:nvPr>
            <p:ph type="body" sz="quarter" idx="11" hasCustomPrompt="1"/>
          </p:nvPr>
        </p:nvSpPr>
        <p:spPr>
          <a:xfrm>
            <a:off x="2936081" y="142875"/>
            <a:ext cx="2657475" cy="4229100"/>
          </a:xfrm>
        </p:spPr>
        <p:txBody>
          <a:bodyPr lIns="0" tIns="0" rIns="0" bIns="0"/>
          <a:lstStyle>
            <a:lvl1pPr marL="0" indent="0">
              <a:spcBef>
                <a:spcPts val="675"/>
              </a:spcBef>
              <a:buNone/>
              <a:defRPr lang="en-US" sz="1575" b="0" i="0" kern="1200" cap="small" spc="23" baseline="0" dirty="0" smtClean="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vl2pPr marL="102860" indent="0">
              <a:spcBef>
                <a:spcPts val="0"/>
              </a:spcBef>
              <a:buNone/>
              <a:defRPr sz="900"/>
            </a:lvl2pPr>
            <a:lvl3pPr marL="0" indent="-102860">
              <a:spcBef>
                <a:spcPts val="169"/>
              </a:spcBef>
              <a:spcAft>
                <a:spcPts val="338"/>
              </a:spcAft>
              <a:buFont typeface="Wingdings" panose="05000000000000000000" pitchFamily="2" charset="2"/>
              <a:buChar char="Ø"/>
              <a:defRPr sz="900">
                <a:solidFill>
                  <a:srgbClr val="275A99"/>
                </a:solidFill>
              </a:defRPr>
            </a:lvl3pPr>
          </a:lstStyle>
          <a:p>
            <a:pPr lvl="0"/>
            <a:r>
              <a:rPr lang="en-US" dirty="0"/>
              <a:t>Name of Resource</a:t>
            </a:r>
          </a:p>
          <a:p>
            <a:pPr lvl="1"/>
            <a:r>
              <a:rPr lang="en-US" dirty="0"/>
              <a:t>Resource Information</a:t>
            </a:r>
          </a:p>
          <a:p>
            <a:pPr lvl="2"/>
            <a:r>
              <a:rPr lang="en-US" dirty="0"/>
              <a:t>Resource Link</a:t>
            </a:r>
          </a:p>
        </p:txBody>
      </p:sp>
      <p:sp>
        <p:nvSpPr>
          <p:cNvPr id="7" name="Title 1"/>
          <p:cNvSpPr txBox="1">
            <a:spLocks/>
          </p:cNvSpPr>
          <p:nvPr userDrawn="1"/>
        </p:nvSpPr>
        <p:spPr>
          <a:xfrm rot="17343955">
            <a:off x="4772409" y="3600057"/>
            <a:ext cx="2606014" cy="40005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1969" b="0" i="0" spc="23" baseline="0" dirty="0">
                <a:latin typeface="Impact" panose="020B0806030902050204" pitchFamily="34" charset="0"/>
              </a:rPr>
              <a:t>Resources</a:t>
            </a:r>
          </a:p>
        </p:txBody>
      </p:sp>
      <p:pic>
        <p:nvPicPr>
          <p:cNvPr id="10" name="Picture 9"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40574034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4" name="Title 1"/>
          <p:cNvSpPr txBox="1">
            <a:spLocks/>
          </p:cNvSpPr>
          <p:nvPr userDrawn="1"/>
        </p:nvSpPr>
        <p:spPr>
          <a:xfrm>
            <a:off x="1641" y="153595"/>
            <a:ext cx="2364241" cy="580869"/>
          </a:xfrm>
          <a:prstGeom prst="rect">
            <a:avLst/>
          </a:prstGeom>
        </p:spPr>
        <p:txBody>
          <a:bodyPr vert="horz" lIns="51435" tIns="25718" rIns="51435" bIns="25718"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257150" rtl="0" eaLnBrk="1" latinLnBrk="0" hangingPunct="1">
              <a:lnSpc>
                <a:spcPct val="85000"/>
              </a:lnSpc>
              <a:spcBef>
                <a:spcPct val="0"/>
              </a:spcBef>
              <a:buNone/>
            </a:pPr>
            <a:r>
              <a:rPr lang="en-US" sz="2138" b="0" i="0" kern="1200" cap="small" spc="23" baseline="0" dirty="0">
                <a:gradFill>
                  <a:gsLst>
                    <a:gs pos="0">
                      <a:srgbClr val="004874"/>
                    </a:gs>
                    <a:gs pos="100000">
                      <a:srgbClr val="041F36"/>
                    </a:gs>
                  </a:gsLst>
                  <a:lin ang="5400000" scaled="1"/>
                </a:gradFill>
                <a:latin typeface="Franklin Gothic Medium" panose="020B0603020102020204" pitchFamily="34" charset="0"/>
                <a:ea typeface="+mj-ea"/>
                <a:cs typeface="Myriad Pro Cond"/>
              </a:rPr>
              <a:t>Any Questions?</a:t>
            </a:r>
          </a:p>
        </p:txBody>
      </p:sp>
      <p:pic>
        <p:nvPicPr>
          <p:cNvPr id="14" name="Picture 13"/>
          <p:cNvPicPr>
            <a:picLocks noChangeAspect="1"/>
          </p:cNvPicPr>
          <p:nvPr userDrawn="1"/>
        </p:nvPicPr>
        <p:blipFill>
          <a:blip r:embed="rId2"/>
          <a:stretch>
            <a:fillRect/>
          </a:stretch>
        </p:blipFill>
        <p:spPr>
          <a:xfrm>
            <a:off x="-1" y="633028"/>
            <a:ext cx="6858001" cy="4065107"/>
          </a:xfrm>
          <a:prstGeom prst="rect">
            <a:avLst/>
          </a:prstGeom>
        </p:spPr>
      </p:pic>
      <p:pic>
        <p:nvPicPr>
          <p:cNvPr id="8" name="Picture 7"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
        <p:nvSpPr>
          <p:cNvPr id="9" name="TextBox 8"/>
          <p:cNvSpPr txBox="1"/>
          <p:nvPr userDrawn="1"/>
        </p:nvSpPr>
        <p:spPr>
          <a:xfrm>
            <a:off x="2270237" y="287813"/>
            <a:ext cx="3677307" cy="484748"/>
          </a:xfrm>
          <a:prstGeom prst="rect">
            <a:avLst/>
          </a:prstGeom>
          <a:noFill/>
        </p:spPr>
        <p:txBody>
          <a:bodyPr wrap="square" rtlCol="0">
            <a:noAutofit/>
          </a:bodyPr>
          <a:lstStyle/>
          <a:p>
            <a:pPr marL="0" lvl="0" indent="0" algn="ctr" defTabSz="257150" rtl="0" eaLnBrk="1" latinLnBrk="0" hangingPunct="1">
              <a:spcBef>
                <a:spcPts val="0"/>
              </a:spcBef>
              <a:buClr>
                <a:srgbClr val="752832"/>
              </a:buClr>
              <a:buFont typeface="Wingdings" panose="05000000000000000000" pitchFamily="2" charset="2"/>
              <a:buNone/>
            </a:pPr>
            <a:r>
              <a:rPr lang="en-US" sz="1069" kern="1200" dirty="0">
                <a:solidFill>
                  <a:schemeClr val="tx1">
                    <a:lumMod val="75000"/>
                    <a:lumOff val="25000"/>
                  </a:schemeClr>
                </a:solidFill>
                <a:latin typeface="+mn-lt"/>
                <a:ea typeface="+mn-ea"/>
                <a:cs typeface="Myriad Pro"/>
              </a:rPr>
              <a:t>Enter your questions in the Chat window!</a:t>
            </a:r>
          </a:p>
        </p:txBody>
      </p:sp>
      <p:sp>
        <p:nvSpPr>
          <p:cNvPr id="10" name="Chevron 9"/>
          <p:cNvSpPr/>
          <p:nvPr userDrawn="1"/>
        </p:nvSpPr>
        <p:spPr>
          <a:xfrm>
            <a:off x="2297117" y="260666"/>
            <a:ext cx="112890" cy="337537"/>
          </a:xfrm>
          <a:prstGeom prst="chevron">
            <a:avLst/>
          </a:prstGeom>
          <a:solidFill>
            <a:srgbClr val="9D1C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30946379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9065" y="1950150"/>
            <a:ext cx="3821493" cy="425054"/>
          </a:xfrm>
        </p:spPr>
        <p:txBody>
          <a:bodyPr anchor="b">
            <a:normAutofit/>
          </a:bodyPr>
          <a:lstStyle>
            <a:lvl1pPr marL="0" indent="0" algn="l">
              <a:buClr>
                <a:srgbClr val="7A232E"/>
              </a:buClr>
              <a:buFont typeface="Wingdings" panose="05000000000000000000" pitchFamily="2" charset="2"/>
              <a:buNone/>
              <a:defRPr sz="2025" b="0" spc="23" baseline="0">
                <a:gradFill>
                  <a:gsLst>
                    <a:gs pos="0">
                      <a:srgbClr val="004874"/>
                    </a:gs>
                    <a:gs pos="100000">
                      <a:srgbClr val="041F36"/>
                    </a:gs>
                  </a:gsLst>
                  <a:lin ang="5400000" scaled="1"/>
                </a:gradFill>
              </a:defRPr>
            </a:lvl1pPr>
          </a:lstStyle>
          <a:p>
            <a:r>
              <a:rPr lang="en-US" dirty="0" err="1"/>
              <a:t>FirstName</a:t>
            </a:r>
            <a:r>
              <a:rPr lang="en-US" dirty="0"/>
              <a:t> </a:t>
            </a:r>
            <a:r>
              <a:rPr lang="en-US" dirty="0" err="1"/>
              <a:t>LastName</a:t>
            </a:r>
            <a:endParaRPr lang="en-US" dirty="0"/>
          </a:p>
        </p:txBody>
      </p:sp>
      <p:sp>
        <p:nvSpPr>
          <p:cNvPr id="6" name="Text Placeholder 3"/>
          <p:cNvSpPr>
            <a:spLocks noGrp="1"/>
          </p:cNvSpPr>
          <p:nvPr>
            <p:ph type="body" sz="half" idx="10" hasCustomPrompt="1"/>
          </p:nvPr>
        </p:nvSpPr>
        <p:spPr>
          <a:xfrm>
            <a:off x="1329065" y="2401959"/>
            <a:ext cx="3821493" cy="266149"/>
          </a:xfrm>
        </p:spPr>
        <p:txBody>
          <a:bodyPr anchor="ctr" anchorCtr="0">
            <a:noAutofit/>
          </a:bodyPr>
          <a:lstStyle>
            <a:lvl1pPr marL="0" indent="0" algn="l">
              <a:buNone/>
              <a:defRPr sz="1350" i="1" baseline="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Position/Title</a:t>
            </a:r>
          </a:p>
        </p:txBody>
      </p:sp>
      <p:sp>
        <p:nvSpPr>
          <p:cNvPr id="10" name="Text Placeholder 3"/>
          <p:cNvSpPr>
            <a:spLocks noGrp="1"/>
          </p:cNvSpPr>
          <p:nvPr>
            <p:ph type="body" sz="half" idx="11" hasCustomPrompt="1"/>
          </p:nvPr>
        </p:nvSpPr>
        <p:spPr>
          <a:xfrm>
            <a:off x="1329065" y="2740418"/>
            <a:ext cx="3821493" cy="266149"/>
          </a:xfrm>
        </p:spPr>
        <p:txBody>
          <a:bodyPr anchor="ctr" anchorCtr="0">
            <a:noAutofit/>
          </a:bodyPr>
          <a:lstStyle>
            <a:lvl1pPr marL="0" indent="0" algn="l">
              <a:buNone/>
              <a:defRPr sz="1125" i="0" baseline="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Organization</a:t>
            </a:r>
          </a:p>
        </p:txBody>
      </p:sp>
      <p:sp>
        <p:nvSpPr>
          <p:cNvPr id="15" name="Text Placeholder 14"/>
          <p:cNvSpPr>
            <a:spLocks noGrp="1"/>
          </p:cNvSpPr>
          <p:nvPr>
            <p:ph type="body" sz="quarter" idx="12"/>
          </p:nvPr>
        </p:nvSpPr>
        <p:spPr>
          <a:xfrm>
            <a:off x="1329064" y="2694841"/>
            <a:ext cx="2880360" cy="20574"/>
          </a:xfrm>
          <a:solidFill>
            <a:srgbClr val="4A7EBB"/>
          </a:solidFill>
        </p:spPr>
        <p:txBody>
          <a:bodyPr>
            <a:noAutofit/>
          </a:bodyPr>
          <a:lstStyle>
            <a:lvl1pPr marL="0" indent="0">
              <a:buNone/>
              <a:defRPr sz="100">
                <a:solidFill>
                  <a:schemeClr val="accent1"/>
                </a:solidFill>
              </a:defRPr>
            </a:lvl1pPr>
          </a:lstStyle>
          <a:p>
            <a:pPr lvl="0"/>
            <a:endParaRPr lang="en-US" dirty="0"/>
          </a:p>
        </p:txBody>
      </p:sp>
      <p:sp>
        <p:nvSpPr>
          <p:cNvPr id="16" name="Text Placeholder 3"/>
          <p:cNvSpPr>
            <a:spLocks noGrp="1"/>
          </p:cNvSpPr>
          <p:nvPr>
            <p:ph type="body" sz="half" idx="13" hasCustomPrompt="1"/>
          </p:nvPr>
        </p:nvSpPr>
        <p:spPr>
          <a:xfrm>
            <a:off x="1329065" y="3196041"/>
            <a:ext cx="3821493" cy="266149"/>
          </a:xfrm>
        </p:spPr>
        <p:txBody>
          <a:bodyPr anchor="ctr" anchorCtr="0">
            <a:noAutofit/>
          </a:bodyPr>
          <a:lstStyle>
            <a:lvl1pPr marL="0" indent="0" algn="l">
              <a:buNone/>
              <a:defRPr sz="1125" i="0" baseline="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Phone or Email</a:t>
            </a:r>
          </a:p>
        </p:txBody>
      </p:sp>
      <p:pic>
        <p:nvPicPr>
          <p:cNvPr id="18" name="Picture 17"/>
          <p:cNvPicPr>
            <a:picLocks noChangeAspect="1"/>
          </p:cNvPicPr>
          <p:nvPr userDrawn="1"/>
        </p:nvPicPr>
        <p:blipFill>
          <a:blip r:embed="rId2"/>
          <a:stretch>
            <a:fillRect/>
          </a:stretch>
        </p:blipFill>
        <p:spPr>
          <a:xfrm>
            <a:off x="128191" y="96711"/>
            <a:ext cx="1636641" cy="1728073"/>
          </a:xfrm>
          <a:prstGeom prst="rect">
            <a:avLst/>
          </a:prstGeom>
        </p:spPr>
      </p:pic>
      <p:sp>
        <p:nvSpPr>
          <p:cNvPr id="19" name="Text Placeholder 3"/>
          <p:cNvSpPr>
            <a:spLocks noGrp="1"/>
          </p:cNvSpPr>
          <p:nvPr>
            <p:ph type="body" sz="half" idx="14" hasCustomPrompt="1"/>
          </p:nvPr>
        </p:nvSpPr>
        <p:spPr>
          <a:xfrm>
            <a:off x="1329065" y="3510509"/>
            <a:ext cx="3821493" cy="266149"/>
          </a:xfrm>
        </p:spPr>
        <p:txBody>
          <a:bodyPr anchor="ctr" anchorCtr="0">
            <a:noAutofit/>
          </a:bodyPr>
          <a:lstStyle>
            <a:lvl1pPr marL="0" indent="0" algn="l">
              <a:buNone/>
              <a:defRPr sz="1125" i="0" baseline="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Phone or Email</a:t>
            </a:r>
          </a:p>
        </p:txBody>
      </p:sp>
      <p:sp>
        <p:nvSpPr>
          <p:cNvPr id="12" name="Title 1"/>
          <p:cNvSpPr txBox="1">
            <a:spLocks/>
          </p:cNvSpPr>
          <p:nvPr userDrawn="1"/>
        </p:nvSpPr>
        <p:spPr>
          <a:xfrm rot="17343955">
            <a:off x="4772409" y="3600057"/>
            <a:ext cx="2606014" cy="40005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1969" b="0" i="0" spc="23" baseline="0" dirty="0">
                <a:latin typeface="Impact" panose="020B0806030902050204" pitchFamily="34" charset="0"/>
              </a:rPr>
              <a:t>Contact</a:t>
            </a:r>
          </a:p>
        </p:txBody>
      </p:sp>
      <p:pic>
        <p:nvPicPr>
          <p:cNvPr id="11" name="Picture 10"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3457176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0">
                      <a:srgbClr val="004874"/>
                    </a:gs>
                    <a:gs pos="100000">
                      <a:srgbClr val="041F36"/>
                    </a:gs>
                  </a:gsLst>
                  <a:lin ang="5400000" scaled="1"/>
                </a:gradFill>
              </a:defRPr>
            </a:lvl1pPr>
          </a:lstStyle>
          <a:p>
            <a:r>
              <a:rPr lang="en-US" dirty="0"/>
              <a:t>Click to edit Master title style</a:t>
            </a:r>
          </a:p>
        </p:txBody>
      </p:sp>
      <p:grpSp>
        <p:nvGrpSpPr>
          <p:cNvPr id="10" name="Group 9"/>
          <p:cNvGrpSpPr/>
          <p:nvPr userDrawn="1"/>
        </p:nvGrpSpPr>
        <p:grpSpPr>
          <a:xfrm>
            <a:off x="0" y="743986"/>
            <a:ext cx="6858000" cy="3828014"/>
            <a:chOff x="0" y="991981"/>
            <a:chExt cx="9144000" cy="4951619"/>
          </a:xfrm>
        </p:grpSpPr>
        <p:sp>
          <p:nvSpPr>
            <p:cNvPr id="15" name="Rectangle 14"/>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6" name="Rectangle 15"/>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2" name="Rectangle 11"/>
          <p:cNvSpPr/>
          <p:nvPr userDrawn="1"/>
        </p:nvSpPr>
        <p:spPr>
          <a:xfrm>
            <a:off x="4412096" y="4552504"/>
            <a:ext cx="1828800" cy="590996"/>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3" name="Rectangle 12"/>
          <p:cNvSpPr/>
          <p:nvPr userDrawn="1"/>
        </p:nvSpPr>
        <p:spPr>
          <a:xfrm>
            <a:off x="4855840" y="-1449"/>
            <a:ext cx="1535906" cy="764717"/>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pic>
        <p:nvPicPr>
          <p:cNvPr id="14" name="Picture 13"/>
          <p:cNvPicPr>
            <a:picLocks noChangeAspect="1"/>
          </p:cNvPicPr>
          <p:nvPr userDrawn="1"/>
        </p:nvPicPr>
        <p:blipFill rotWithShape="1">
          <a:blip r:embed="rId2"/>
          <a:srcRect r="66253"/>
          <a:stretch/>
        </p:blipFill>
        <p:spPr>
          <a:xfrm>
            <a:off x="5623799" y="-1450"/>
            <a:ext cx="1234207" cy="5143075"/>
          </a:xfrm>
          <a:prstGeom prst="rect">
            <a:avLst/>
          </a:prstGeom>
          <a:effectLst/>
        </p:spPr>
      </p:pic>
      <p:sp>
        <p:nvSpPr>
          <p:cNvPr id="3" name="Content Placeholder 2"/>
          <p:cNvSpPr>
            <a:spLocks noGrp="1"/>
          </p:cNvSpPr>
          <p:nvPr userDrawn="1">
            <p:ph sz="half" idx="1"/>
          </p:nvPr>
        </p:nvSpPr>
        <p:spPr>
          <a:xfrm>
            <a:off x="342902" y="960757"/>
            <a:ext cx="2714625" cy="3394472"/>
          </a:xfrm>
        </p:spPr>
        <p:txBody>
          <a:bodyPr>
            <a:normAutofit/>
          </a:bodyPr>
          <a:lstStyle>
            <a:lvl1pPr>
              <a:defRPr sz="1238"/>
            </a:lvl1pPr>
            <a:lvl2pPr>
              <a:defRPr sz="1069"/>
            </a:lvl2pPr>
            <a:lvl3pPr>
              <a:defRPr sz="1013"/>
            </a:lvl3pPr>
            <a:lvl4pPr>
              <a:defRPr sz="900"/>
            </a:lvl4pPr>
            <a:lvl5pPr>
              <a:defRPr sz="900"/>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userDrawn="1">
            <p:ph sz="half" idx="2"/>
          </p:nvPr>
        </p:nvSpPr>
        <p:spPr>
          <a:xfrm>
            <a:off x="3228977" y="960757"/>
            <a:ext cx="2714625" cy="3394472"/>
          </a:xfrm>
        </p:spPr>
        <p:txBody>
          <a:bodyPr>
            <a:normAutofit/>
          </a:bodyPr>
          <a:lstStyle>
            <a:lvl1pPr>
              <a:defRPr sz="1238"/>
            </a:lvl1pPr>
            <a:lvl2pPr>
              <a:defRPr sz="1069"/>
            </a:lvl2pPr>
            <a:lvl3pPr>
              <a:defRPr sz="1013"/>
            </a:lvl3pPr>
            <a:lvl4pPr>
              <a:defRPr sz="900"/>
            </a:lvl4pPr>
            <a:lvl5pPr>
              <a:defRPr sz="900"/>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entagon 16"/>
          <p:cNvSpPr/>
          <p:nvPr userDrawn="1"/>
        </p:nvSpPr>
        <p:spPr>
          <a:xfrm rot="5400000">
            <a:off x="1298551" y="2579405"/>
            <a:ext cx="3674403" cy="42143"/>
          </a:xfrm>
          <a:prstGeom prst="homePlate">
            <a:avLst/>
          </a:prstGeom>
          <a:gradFill flip="none" rotWithShape="1">
            <a:gsLst>
              <a:gs pos="0">
                <a:srgbClr val="275A99">
                  <a:alpha val="19000"/>
                </a:srgbClr>
              </a:gs>
              <a:gs pos="99000">
                <a:srgbClr val="275A99"/>
              </a:gs>
            </a:gsLst>
            <a:lin ang="0" scaled="1"/>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nvGrpSpPr>
          <p:cNvPr id="23" name="Group 22"/>
          <p:cNvGrpSpPr/>
          <p:nvPr userDrawn="1"/>
        </p:nvGrpSpPr>
        <p:grpSpPr>
          <a:xfrm flipV="1">
            <a:off x="6386512" y="1"/>
            <a:ext cx="471488" cy="1365320"/>
            <a:chOff x="8515350" y="5037573"/>
            <a:chExt cx="628650" cy="1820427"/>
          </a:xfrm>
        </p:grpSpPr>
        <p:sp>
          <p:nvSpPr>
            <p:cNvPr id="24" name="Isosceles Triangle 2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5" name="Isosceles Triangle 2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26" name="TextBox 25"/>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pic>
        <p:nvPicPr>
          <p:cNvPr id="18" name="Picture 17"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grpSp>
        <p:nvGrpSpPr>
          <p:cNvPr id="19" name="Group 18"/>
          <p:cNvGrpSpPr/>
          <p:nvPr userDrawn="1"/>
        </p:nvGrpSpPr>
        <p:grpSpPr>
          <a:xfrm rot="10800000" flipH="1" flipV="1">
            <a:off x="6415396" y="3780478"/>
            <a:ext cx="444422" cy="1365320"/>
            <a:chOff x="8515350" y="5037573"/>
            <a:chExt cx="628650" cy="1820427"/>
          </a:xfrm>
        </p:grpSpPr>
        <p:sp>
          <p:nvSpPr>
            <p:cNvPr id="20" name="Isosceles Triangle 19"/>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1" name="Isosceles Triangle 20"/>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13505299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1826" y="354725"/>
            <a:ext cx="6491452" cy="4800600"/>
          </a:xfrm>
          <a:prstGeom prst="rect">
            <a:avLst/>
          </a:prstGeom>
          <a:effectLst>
            <a:innerShdw blurRad="88900" dist="38100" dir="18900000">
              <a:prstClr val="black">
                <a:alpha val="27000"/>
              </a:prstClr>
            </a:innerShdw>
          </a:effectLst>
        </p:spPr>
      </p:pic>
      <p:pic>
        <p:nvPicPr>
          <p:cNvPr id="4" name="Picture 3"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23921657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emplate Information">
    <p:bg>
      <p:bgPr>
        <a:solidFill>
          <a:schemeClr val="bg1"/>
        </a:solidFill>
        <a:effectLst/>
      </p:bgPr>
    </p:bg>
    <p:spTree>
      <p:nvGrpSpPr>
        <p:cNvPr id="1" name=""/>
        <p:cNvGrpSpPr/>
        <p:nvPr/>
      </p:nvGrpSpPr>
      <p:grpSpPr>
        <a:xfrm>
          <a:off x="0" y="0"/>
          <a:ext cx="0" cy="0"/>
          <a:chOff x="0" y="0"/>
          <a:chExt cx="0" cy="0"/>
        </a:xfrm>
      </p:grpSpPr>
      <p:sp>
        <p:nvSpPr>
          <p:cNvPr id="33" name="Rectangle 32"/>
          <p:cNvSpPr/>
          <p:nvPr userDrawn="1"/>
        </p:nvSpPr>
        <p:spPr>
          <a:xfrm>
            <a:off x="1" y="2814638"/>
            <a:ext cx="3322052" cy="221456"/>
          </a:xfrm>
          <a:prstGeom prst="rect">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13" dirty="0"/>
          </a:p>
        </p:txBody>
      </p:sp>
      <p:sp>
        <p:nvSpPr>
          <p:cNvPr id="34" name="Rectangle 33"/>
          <p:cNvSpPr/>
          <p:nvPr userDrawn="1"/>
        </p:nvSpPr>
        <p:spPr>
          <a:xfrm>
            <a:off x="1" y="4215538"/>
            <a:ext cx="3322052" cy="221456"/>
          </a:xfrm>
          <a:prstGeom prst="rect">
            <a:avLst/>
          </a:prstGeom>
          <a:gradFill>
            <a:gsLst>
              <a:gs pos="0">
                <a:schemeClr val="accent3">
                  <a:shade val="15000"/>
                  <a:satMod val="180000"/>
                  <a:lumMod val="72000"/>
                </a:schemeClr>
              </a:gs>
              <a:gs pos="78000">
                <a:schemeClr val="accent3">
                  <a:shade val="45000"/>
                  <a:satMod val="170000"/>
                  <a:lumMod val="85000"/>
                </a:schemeClr>
              </a:gs>
              <a:gs pos="100000">
                <a:schemeClr val="accent3">
                  <a:tint val="99000"/>
                  <a:shade val="65000"/>
                  <a:satMod val="155000"/>
                </a:schemeClr>
              </a:gs>
            </a:gsLs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13" dirty="0"/>
          </a:p>
        </p:txBody>
      </p:sp>
      <p:sp>
        <p:nvSpPr>
          <p:cNvPr id="14" name="TextBox 13"/>
          <p:cNvSpPr txBox="1"/>
          <p:nvPr userDrawn="1"/>
        </p:nvSpPr>
        <p:spPr>
          <a:xfrm>
            <a:off x="3521869" y="1178718"/>
            <a:ext cx="3223260" cy="3893345"/>
          </a:xfrm>
          <a:prstGeom prst="rect">
            <a:avLst/>
          </a:prstGeom>
          <a:noFill/>
        </p:spPr>
        <p:txBody>
          <a:bodyPr wrap="square" rtlCol="0">
            <a:noAutofit/>
          </a:bodyPr>
          <a:lstStyle/>
          <a:p>
            <a:pPr marL="0" indent="0">
              <a:spcAft>
                <a:spcPts val="563"/>
              </a:spcAft>
              <a:buFont typeface="Arial" panose="020B0604020202020204" pitchFamily="34" charset="0"/>
              <a:buNone/>
            </a:pPr>
            <a:r>
              <a:rPr lang="en-US" sz="788" b="1" dirty="0">
                <a:latin typeface="Arial" panose="020B0604020202020204" pitchFamily="34" charset="0"/>
                <a:cs typeface="Arial" panose="020B0604020202020204" pitchFamily="34" charset="0"/>
              </a:rPr>
              <a:t>Beyond</a:t>
            </a:r>
            <a:r>
              <a:rPr lang="en-US" sz="788" b="1" baseline="0" dirty="0">
                <a:latin typeface="Arial" panose="020B0604020202020204" pitchFamily="34" charset="0"/>
                <a:cs typeface="Arial" panose="020B0604020202020204" pitchFamily="34" charset="0"/>
              </a:rPr>
              <a:t> the standard offerings</a:t>
            </a:r>
            <a:r>
              <a:rPr lang="en-US" sz="647" b="0" baseline="0" dirty="0">
                <a:latin typeface="Arial" panose="020B0604020202020204" pitchFamily="34" charset="0"/>
                <a:cs typeface="Arial" panose="020B0604020202020204" pitchFamily="34" charset="0"/>
              </a:rPr>
              <a:t>,</a:t>
            </a:r>
            <a:r>
              <a:rPr lang="en-US" sz="647" b="1" baseline="0" dirty="0">
                <a:latin typeface="Arial" panose="020B0604020202020204" pitchFamily="34" charset="0"/>
                <a:cs typeface="Arial" panose="020B0604020202020204" pitchFamily="34" charset="0"/>
              </a:rPr>
              <a:t> </a:t>
            </a:r>
            <a:r>
              <a:rPr lang="en-US" sz="647" b="0" baseline="0" dirty="0">
                <a:latin typeface="Arial" panose="020B0604020202020204" pitchFamily="34" charset="0"/>
                <a:cs typeface="Arial" panose="020B0604020202020204" pitchFamily="34" charset="0"/>
              </a:rPr>
              <a:t>t</a:t>
            </a:r>
            <a:r>
              <a:rPr lang="en-US" sz="647" b="0" dirty="0">
                <a:latin typeface="Arial" panose="020B0604020202020204" pitchFamily="34" charset="0"/>
                <a:cs typeface="Arial" panose="020B0604020202020204" pitchFamily="34" charset="0"/>
              </a:rPr>
              <a:t>his</a:t>
            </a:r>
            <a:r>
              <a:rPr lang="en-US" sz="647" b="0" baseline="0" dirty="0">
                <a:latin typeface="Arial" panose="020B0604020202020204" pitchFamily="34" charset="0"/>
                <a:cs typeface="Arial" panose="020B0604020202020204" pitchFamily="34" charset="0"/>
              </a:rPr>
              <a:t> template contains a set of custom slides built to help you prepare your presentation.  Included are:</a:t>
            </a:r>
          </a:p>
          <a:p>
            <a:pPr marL="353580" lvl="1" indent="-96431">
              <a:lnSpc>
                <a:spcPct val="90000"/>
              </a:lnSpc>
              <a:spcAft>
                <a:spcPts val="225"/>
              </a:spcAft>
              <a:buFont typeface="Arial" panose="020B0604020202020204" pitchFamily="34" charset="0"/>
              <a:buChar char="•"/>
            </a:pPr>
            <a:r>
              <a:rPr lang="en-US" sz="619" b="0" baseline="0" dirty="0">
                <a:latin typeface="Arial" panose="020B0604020202020204" pitchFamily="34" charset="0"/>
                <a:cs typeface="Arial" panose="020B0604020202020204" pitchFamily="34" charset="0"/>
              </a:rPr>
              <a:t>3 Speaker Slide choices</a:t>
            </a:r>
          </a:p>
          <a:p>
            <a:pPr marL="353580" lvl="1" indent="-96431">
              <a:lnSpc>
                <a:spcPct val="90000"/>
              </a:lnSpc>
              <a:spcAft>
                <a:spcPts val="225"/>
              </a:spcAft>
              <a:buFont typeface="Arial" panose="020B0604020202020204" pitchFamily="34" charset="0"/>
              <a:buChar char="•"/>
            </a:pPr>
            <a:r>
              <a:rPr lang="en-US" sz="619" b="0" baseline="0" dirty="0">
                <a:latin typeface="Arial" panose="020B0604020202020204" pitchFamily="34" charset="0"/>
                <a:cs typeface="Arial" panose="020B0604020202020204" pitchFamily="34" charset="0"/>
              </a:rPr>
              <a:t>Where Are You?  </a:t>
            </a:r>
            <a:br>
              <a:rPr lang="en-US" sz="591" b="0" baseline="0" dirty="0">
                <a:latin typeface="Arial" panose="020B0604020202020204" pitchFamily="34" charset="0"/>
                <a:cs typeface="Arial" panose="020B0604020202020204" pitchFamily="34" charset="0"/>
              </a:rPr>
            </a:br>
            <a:r>
              <a:rPr lang="en-US" sz="591" b="0" baseline="0" dirty="0">
                <a:latin typeface="Arial" panose="020B0604020202020204" pitchFamily="34" charset="0"/>
                <a:cs typeface="Arial" panose="020B0604020202020204" pitchFamily="34" charset="0"/>
              </a:rPr>
              <a:t>  </a:t>
            </a:r>
            <a:r>
              <a:rPr lang="en-US" sz="563" b="0" i="1" baseline="0" dirty="0">
                <a:solidFill>
                  <a:schemeClr val="tx1">
                    <a:lumMod val="75000"/>
                    <a:lumOff val="25000"/>
                  </a:schemeClr>
                </a:solidFill>
                <a:latin typeface="Arial" panose="020B0604020202020204" pitchFamily="34" charset="0"/>
                <a:cs typeface="Arial" panose="020B0604020202020204" pitchFamily="34" charset="0"/>
              </a:rPr>
              <a:t>(location slide)</a:t>
            </a:r>
          </a:p>
          <a:p>
            <a:pPr marL="353580" lvl="1" indent="-96431">
              <a:lnSpc>
                <a:spcPct val="90000"/>
              </a:lnSpc>
              <a:spcAft>
                <a:spcPts val="225"/>
              </a:spcAft>
              <a:buFont typeface="Arial" panose="020B0604020202020204" pitchFamily="34" charset="0"/>
              <a:buChar char="•"/>
            </a:pPr>
            <a:r>
              <a:rPr lang="en-US" sz="619" b="0" baseline="0" dirty="0">
                <a:latin typeface="Arial" panose="020B0604020202020204" pitchFamily="34" charset="0"/>
                <a:cs typeface="Arial" panose="020B0604020202020204" pitchFamily="34" charset="0"/>
              </a:rPr>
              <a:t>Objectives</a:t>
            </a:r>
          </a:p>
          <a:p>
            <a:pPr marL="353580" lvl="1" indent="-96431">
              <a:lnSpc>
                <a:spcPct val="90000"/>
              </a:lnSpc>
              <a:spcAft>
                <a:spcPts val="225"/>
              </a:spcAft>
              <a:buFont typeface="Arial" panose="020B0604020202020204" pitchFamily="34" charset="0"/>
              <a:buChar char="•"/>
            </a:pPr>
            <a:r>
              <a:rPr lang="en-US" sz="619" b="0" baseline="0" dirty="0">
                <a:latin typeface="Arial" panose="020B0604020202020204" pitchFamily="34" charset="0"/>
                <a:cs typeface="Arial" panose="020B0604020202020204" pitchFamily="34" charset="0"/>
              </a:rPr>
              <a:t>Agenda</a:t>
            </a:r>
          </a:p>
          <a:p>
            <a:pPr marL="353580" lvl="1" indent="-96431">
              <a:lnSpc>
                <a:spcPct val="90000"/>
              </a:lnSpc>
              <a:spcAft>
                <a:spcPts val="225"/>
              </a:spcAft>
              <a:buFont typeface="Arial" panose="020B0604020202020204" pitchFamily="34" charset="0"/>
              <a:buChar char="•"/>
            </a:pPr>
            <a:r>
              <a:rPr lang="en-US" sz="619" b="0" baseline="0" dirty="0">
                <a:latin typeface="Arial" panose="020B0604020202020204" pitchFamily="34" charset="0"/>
                <a:cs typeface="Arial" panose="020B0604020202020204" pitchFamily="34" charset="0"/>
              </a:rPr>
              <a:t>Series Set</a:t>
            </a:r>
            <a:endParaRPr lang="en-US" sz="619" b="1" dirty="0">
              <a:latin typeface="Arial" panose="020B0604020202020204" pitchFamily="34" charset="0"/>
              <a:cs typeface="Arial" panose="020B0604020202020204" pitchFamily="34" charset="0"/>
            </a:endParaRPr>
          </a:p>
          <a:p>
            <a:pPr marL="96431" marR="0" lvl="0" indent="-96431" algn="l" defTabSz="257150" rtl="0" eaLnBrk="1" fontAlgn="auto" latinLnBrk="0" hangingPunct="1">
              <a:lnSpc>
                <a:spcPct val="100000"/>
              </a:lnSpc>
              <a:spcBef>
                <a:spcPts val="675"/>
              </a:spcBef>
              <a:spcAft>
                <a:spcPts val="338"/>
              </a:spcAft>
              <a:buClrTx/>
              <a:buSzTx/>
              <a:buFont typeface="Arial" panose="020B0604020202020204" pitchFamily="34" charset="0"/>
              <a:buChar char="•"/>
              <a:tabLst/>
              <a:defRPr/>
            </a:pPr>
            <a:r>
              <a:rPr lang="en-US" sz="675" b="1" dirty="0">
                <a:latin typeface="Arial" panose="020B0604020202020204" pitchFamily="34" charset="0"/>
                <a:cs typeface="Arial" panose="020B0604020202020204" pitchFamily="34" charset="0"/>
              </a:rPr>
              <a:t>Title Slide:</a:t>
            </a:r>
          </a:p>
          <a:p>
            <a:pPr marL="353580" marR="0" lvl="1" indent="-96431" algn="l" defTabSz="257150" rtl="0" eaLnBrk="1" fontAlgn="auto" latinLnBrk="0" hangingPunct="1">
              <a:lnSpc>
                <a:spcPct val="100000"/>
              </a:lnSpc>
              <a:spcBef>
                <a:spcPts val="169"/>
              </a:spcBef>
              <a:spcAft>
                <a:spcPts val="0"/>
              </a:spcAft>
              <a:buClrTx/>
              <a:buSzTx/>
              <a:buFont typeface="Arial" panose="020B0604020202020204" pitchFamily="34" charset="0"/>
              <a:buChar char="•"/>
              <a:tabLst/>
              <a:defRPr/>
            </a:pPr>
            <a:r>
              <a:rPr lang="en-US" sz="591" b="0" baseline="0" dirty="0">
                <a:latin typeface="Arial" panose="020B0604020202020204" pitchFamily="34" charset="0"/>
                <a:cs typeface="Arial" panose="020B0604020202020204" pitchFamily="34" charset="0"/>
              </a:rPr>
              <a:t>The titles are formatted to display as “Small Caps”.  </a:t>
            </a:r>
          </a:p>
          <a:p>
            <a:pPr marL="353580" lvl="1" indent="-96431">
              <a:spcBef>
                <a:spcPts val="169"/>
              </a:spcBef>
              <a:spcAft>
                <a:spcPts val="0"/>
              </a:spcAft>
              <a:buFont typeface="Arial" panose="020B0604020202020204" pitchFamily="34" charset="0"/>
              <a:buChar char="•"/>
            </a:pPr>
            <a:r>
              <a:rPr lang="en-US" sz="591" dirty="0">
                <a:latin typeface="Arial" panose="020B0604020202020204" pitchFamily="34" charset="0"/>
                <a:cs typeface="Arial" panose="020B0604020202020204" pitchFamily="34" charset="0"/>
              </a:rPr>
              <a:t>The</a:t>
            </a:r>
            <a:r>
              <a:rPr lang="en-US" sz="591" baseline="0" dirty="0">
                <a:latin typeface="Arial" panose="020B0604020202020204" pitchFamily="34" charset="0"/>
                <a:cs typeface="Arial" panose="020B0604020202020204" pitchFamily="34" charset="0"/>
              </a:rPr>
              <a:t> date on the title slide updates automatically to the current day.  On the day of the Webinar, it will reflect the proper date.</a:t>
            </a:r>
          </a:p>
          <a:p>
            <a:pPr marL="96431" indent="-96431">
              <a:spcBef>
                <a:spcPts val="338"/>
              </a:spcBef>
              <a:spcAft>
                <a:spcPts val="450"/>
              </a:spcAft>
              <a:buFont typeface="Arial" panose="020B0604020202020204" pitchFamily="34" charset="0"/>
              <a:buChar char="•"/>
            </a:pPr>
            <a:r>
              <a:rPr lang="en-US" sz="675" b="1" baseline="0" dirty="0">
                <a:latin typeface="Arial" panose="020B0604020202020204" pitchFamily="34" charset="0"/>
                <a:cs typeface="Arial" panose="020B0604020202020204" pitchFamily="34" charset="0"/>
              </a:rPr>
              <a:t>Resources:</a:t>
            </a:r>
            <a:br>
              <a:rPr lang="en-US" sz="591" b="1" baseline="0" dirty="0">
                <a:latin typeface="Arial" panose="020B0604020202020204" pitchFamily="34" charset="0"/>
                <a:cs typeface="Arial" panose="020B0604020202020204" pitchFamily="34" charset="0"/>
              </a:rPr>
            </a:br>
            <a:r>
              <a:rPr lang="en-US" sz="591" baseline="0" dirty="0">
                <a:latin typeface="Arial" panose="020B0604020202020204" pitchFamily="34" charset="0"/>
                <a:cs typeface="Arial" panose="020B0604020202020204" pitchFamily="34" charset="0"/>
              </a:rPr>
              <a:t>This works like a multi-level bulleted list.  Use the list level buttons on your “Home” tab to</a:t>
            </a:r>
            <a:br>
              <a:rPr lang="en-US" sz="591" baseline="0" dirty="0">
                <a:latin typeface="Arial" panose="020B0604020202020204" pitchFamily="34" charset="0"/>
                <a:cs typeface="Arial" panose="020B0604020202020204" pitchFamily="34" charset="0"/>
              </a:rPr>
            </a:br>
            <a:r>
              <a:rPr lang="en-US" sz="591" baseline="0" dirty="0">
                <a:latin typeface="Arial" panose="020B0604020202020204" pitchFamily="34" charset="0"/>
                <a:cs typeface="Arial" panose="020B0604020202020204" pitchFamily="34" charset="0"/>
              </a:rPr>
              <a:t>change levels.</a:t>
            </a:r>
          </a:p>
          <a:p>
            <a:pPr marL="353580" lvl="1" indent="-96431">
              <a:spcBef>
                <a:spcPts val="338"/>
              </a:spcBef>
              <a:spcAft>
                <a:spcPts val="169"/>
              </a:spcAft>
              <a:buFont typeface="Arial" panose="020B0604020202020204" pitchFamily="34" charset="0"/>
              <a:buChar char="•"/>
            </a:pPr>
            <a:r>
              <a:rPr lang="en-US" sz="591" baseline="0" dirty="0">
                <a:latin typeface="Arial" panose="020B0604020202020204" pitchFamily="34" charset="0"/>
                <a:cs typeface="Arial" panose="020B0604020202020204" pitchFamily="34" charset="0"/>
              </a:rPr>
              <a:t>The first level is the name of the resource</a:t>
            </a:r>
          </a:p>
          <a:p>
            <a:pPr marL="353580" lvl="1" indent="-96431">
              <a:spcAft>
                <a:spcPts val="169"/>
              </a:spcAft>
              <a:buFont typeface="Arial" panose="020B0604020202020204" pitchFamily="34" charset="0"/>
              <a:buChar char="•"/>
            </a:pPr>
            <a:r>
              <a:rPr lang="en-US" sz="591" baseline="0" dirty="0">
                <a:latin typeface="Arial" panose="020B0604020202020204" pitchFamily="34" charset="0"/>
                <a:cs typeface="Arial" panose="020B0604020202020204" pitchFamily="34" charset="0"/>
              </a:rPr>
              <a:t>The second level is the Resource Information</a:t>
            </a:r>
          </a:p>
          <a:p>
            <a:pPr marL="353580" lvl="1" indent="-96431">
              <a:spcAft>
                <a:spcPts val="338"/>
              </a:spcAft>
              <a:buFont typeface="Arial" panose="020B0604020202020204" pitchFamily="34" charset="0"/>
              <a:buChar char="•"/>
            </a:pPr>
            <a:r>
              <a:rPr lang="en-US" sz="591" baseline="0" dirty="0">
                <a:latin typeface="Arial" panose="020B0604020202020204" pitchFamily="34" charset="0"/>
                <a:cs typeface="Arial" panose="020B0604020202020204" pitchFamily="34" charset="0"/>
              </a:rPr>
              <a:t>The third level is the Resource Link.</a:t>
            </a:r>
          </a:p>
          <a:p>
            <a:pPr marL="96431" lvl="0" indent="-96431">
              <a:spcAft>
                <a:spcPts val="338"/>
              </a:spcAft>
              <a:buFont typeface="Arial" panose="020B0604020202020204" pitchFamily="34" charset="0"/>
              <a:buChar char="•"/>
            </a:pPr>
            <a:endParaRPr lang="en-US" sz="591" baseline="0" dirty="0">
              <a:latin typeface="Arial" panose="020B0604020202020204" pitchFamily="34" charset="0"/>
              <a:cs typeface="Arial" panose="020B0604020202020204" pitchFamily="34" charset="0"/>
            </a:endParaRPr>
          </a:p>
          <a:p>
            <a:pPr marL="0" indent="0">
              <a:spcAft>
                <a:spcPts val="338"/>
              </a:spcAft>
              <a:buFont typeface="Arial" panose="020B0604020202020204" pitchFamily="34" charset="0"/>
              <a:buNone/>
            </a:pPr>
            <a:endParaRPr lang="en-US" sz="591" dirty="0">
              <a:latin typeface="Arial" panose="020B0604020202020204" pitchFamily="34" charset="0"/>
              <a:cs typeface="Arial" panose="020B0604020202020204" pitchFamily="34" charset="0"/>
            </a:endParaRPr>
          </a:p>
        </p:txBody>
      </p:sp>
      <p:grpSp>
        <p:nvGrpSpPr>
          <p:cNvPr id="18" name="Group 17"/>
          <p:cNvGrpSpPr/>
          <p:nvPr userDrawn="1"/>
        </p:nvGrpSpPr>
        <p:grpSpPr>
          <a:xfrm>
            <a:off x="5046065" y="3767557"/>
            <a:ext cx="972056" cy="361154"/>
            <a:chOff x="6721200" y="5603662"/>
            <a:chExt cx="1296075" cy="481538"/>
          </a:xfrm>
        </p:grpSpPr>
        <p:grpSp>
          <p:nvGrpSpPr>
            <p:cNvPr id="8" name="Group 7"/>
            <p:cNvGrpSpPr/>
            <p:nvPr userDrawn="1"/>
          </p:nvGrpSpPr>
          <p:grpSpPr>
            <a:xfrm>
              <a:off x="6721200" y="5603662"/>
              <a:ext cx="881689" cy="481538"/>
              <a:chOff x="6721200" y="5603662"/>
              <a:chExt cx="881689" cy="481538"/>
            </a:xfrm>
          </p:grpSpPr>
          <p:pic>
            <p:nvPicPr>
              <p:cNvPr id="4" name="Picture 3"/>
              <p:cNvPicPr>
                <a:picLocks noChangeAspect="1"/>
              </p:cNvPicPr>
              <p:nvPr userDrawn="1"/>
            </p:nvPicPr>
            <p:blipFill>
              <a:blip r:embed="rId2"/>
              <a:stretch>
                <a:fillRect/>
              </a:stretch>
            </p:blipFill>
            <p:spPr>
              <a:xfrm>
                <a:off x="6721200" y="5603662"/>
                <a:ext cx="881689" cy="481538"/>
              </a:xfrm>
              <a:prstGeom prst="rect">
                <a:avLst/>
              </a:prstGeom>
            </p:spPr>
          </p:pic>
          <p:sp>
            <p:nvSpPr>
              <p:cNvPr id="5" name="Rectangle 4"/>
              <p:cNvSpPr/>
              <p:nvPr userDrawn="1"/>
            </p:nvSpPr>
            <p:spPr>
              <a:xfrm>
                <a:off x="7236000" y="5644800"/>
                <a:ext cx="366889" cy="178031"/>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13" dirty="0"/>
              </a:p>
            </p:txBody>
          </p:sp>
        </p:grpSp>
        <p:sp>
          <p:nvSpPr>
            <p:cNvPr id="17" name="Left Arrow 16"/>
            <p:cNvSpPr/>
            <p:nvPr userDrawn="1"/>
          </p:nvSpPr>
          <p:spPr>
            <a:xfrm>
              <a:off x="7642875" y="5644800"/>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13" dirty="0"/>
            </a:p>
          </p:txBody>
        </p:sp>
      </p:grpSp>
      <p:sp>
        <p:nvSpPr>
          <p:cNvPr id="28" name="Rectangle 27"/>
          <p:cNvSpPr/>
          <p:nvPr userDrawn="1"/>
        </p:nvSpPr>
        <p:spPr>
          <a:xfrm>
            <a:off x="4131841" y="1"/>
            <a:ext cx="208598" cy="898151"/>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dirty="0"/>
          </a:p>
        </p:txBody>
      </p:sp>
      <p:sp>
        <p:nvSpPr>
          <p:cNvPr id="27" name="Rectangle 26"/>
          <p:cNvSpPr/>
          <p:nvPr userDrawn="1"/>
        </p:nvSpPr>
        <p:spPr>
          <a:xfrm>
            <a:off x="3322051" y="1126369"/>
            <a:ext cx="208598" cy="4017141"/>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dirty="0"/>
          </a:p>
        </p:txBody>
      </p:sp>
      <p:sp>
        <p:nvSpPr>
          <p:cNvPr id="6" name="TextBox 5"/>
          <p:cNvSpPr txBox="1"/>
          <p:nvPr userDrawn="1"/>
        </p:nvSpPr>
        <p:spPr>
          <a:xfrm>
            <a:off x="1" y="41128"/>
            <a:ext cx="4086225" cy="590931"/>
          </a:xfrm>
          <a:prstGeom prst="rect">
            <a:avLst/>
          </a:prstGeom>
          <a:noFill/>
        </p:spPr>
        <p:txBody>
          <a:bodyPr wrap="square" rtlCol="0">
            <a:spAutoFit/>
          </a:bodyPr>
          <a:lstStyle/>
          <a:p>
            <a:pPr algn="ctr">
              <a:lnSpc>
                <a:spcPct val="90000"/>
              </a:lnSpc>
            </a:pPr>
            <a:r>
              <a:rPr lang="en-US" sz="2025" b="0" i="0" kern="1200" cap="small" spc="23" baseline="0" dirty="0">
                <a:gradFill flip="none" rotWithShape="1">
                  <a:gsLst>
                    <a:gs pos="0">
                      <a:srgbClr val="752832">
                        <a:lumMod val="28000"/>
                      </a:srgbClr>
                    </a:gs>
                    <a:gs pos="100000">
                      <a:schemeClr val="accent2">
                        <a:lumMod val="75000"/>
                      </a:schemeClr>
                    </a:gs>
                  </a:gsLst>
                  <a:lin ang="16200000" scaled="1"/>
                  <a:tileRect/>
                </a:gradFill>
                <a:latin typeface="Impact" panose="020B0806030902050204" pitchFamily="34" charset="0"/>
                <a:ea typeface="+mj-ea"/>
                <a:cs typeface="Myriad Pro Cond"/>
              </a:rPr>
              <a:t>This Slide Is Hidden.  </a:t>
            </a:r>
          </a:p>
          <a:p>
            <a:pPr algn="ctr">
              <a:lnSpc>
                <a:spcPct val="90000"/>
              </a:lnSpc>
            </a:pPr>
            <a:r>
              <a:rPr lang="en-US" sz="1575" b="0" i="0" kern="1200" cap="small" spc="23" baseline="0" dirty="0">
                <a:gradFill flip="none" rotWithShape="1">
                  <a:gsLst>
                    <a:gs pos="0">
                      <a:srgbClr val="752832">
                        <a:lumMod val="28000"/>
                      </a:srgbClr>
                    </a:gs>
                    <a:gs pos="100000">
                      <a:schemeClr val="accent2">
                        <a:lumMod val="75000"/>
                      </a:schemeClr>
                    </a:gs>
                  </a:gsLst>
                  <a:lin ang="16200000" scaled="1"/>
                  <a:tileRect/>
                </a:gradFill>
                <a:latin typeface="Impact" panose="020B0806030902050204" pitchFamily="34" charset="0"/>
                <a:ea typeface="+mj-ea"/>
                <a:cs typeface="Myriad Pro Cond"/>
              </a:rPr>
              <a:t>It will not display in your presentation.</a:t>
            </a:r>
          </a:p>
        </p:txBody>
      </p:sp>
      <p:sp>
        <p:nvSpPr>
          <p:cNvPr id="7" name="TextBox 6"/>
          <p:cNvSpPr txBox="1"/>
          <p:nvPr userDrawn="1"/>
        </p:nvSpPr>
        <p:spPr>
          <a:xfrm>
            <a:off x="68802" y="1210289"/>
            <a:ext cx="3223260" cy="3861785"/>
          </a:xfrm>
          <a:prstGeom prst="rect">
            <a:avLst/>
          </a:prstGeom>
          <a:noFill/>
        </p:spPr>
        <p:txBody>
          <a:bodyPr wrap="square" rtlCol="0">
            <a:noAutofit/>
          </a:bodyPr>
          <a:lstStyle/>
          <a:p>
            <a:pPr>
              <a:spcAft>
                <a:spcPts val="169"/>
              </a:spcAft>
            </a:pPr>
            <a:r>
              <a:rPr lang="en-US" sz="788" b="1" dirty="0">
                <a:latin typeface="Arial" panose="020B0604020202020204" pitchFamily="34" charset="0"/>
                <a:cs typeface="Arial" panose="020B0604020202020204" pitchFamily="34" charset="0"/>
              </a:rPr>
              <a:t>How to use</a:t>
            </a:r>
            <a:r>
              <a:rPr lang="en-US" sz="788" b="1" baseline="0" dirty="0">
                <a:latin typeface="Arial" panose="020B0604020202020204" pitchFamily="34" charset="0"/>
                <a:cs typeface="Arial" panose="020B0604020202020204" pitchFamily="34" charset="0"/>
              </a:rPr>
              <a:t> this template:</a:t>
            </a:r>
          </a:p>
          <a:p>
            <a:pPr marL="96431" indent="-96431">
              <a:buFont typeface="Arial" panose="020B0604020202020204" pitchFamily="34" charset="0"/>
              <a:buChar char="•"/>
            </a:pPr>
            <a:r>
              <a:rPr lang="en-US" sz="591" b="0" baseline="0" dirty="0">
                <a:latin typeface="Arial" panose="020B0604020202020204" pitchFamily="34" charset="0"/>
                <a:cs typeface="Arial" panose="020B0604020202020204" pitchFamily="34" charset="0"/>
              </a:rPr>
              <a:t>When creating a new slide, click the arrow under the “New Slide” button.  This will display the template master slides available.  Select the layout you </a:t>
            </a:r>
            <a:br>
              <a:rPr lang="en-US" sz="591" b="0" baseline="0" dirty="0">
                <a:latin typeface="Arial" panose="020B0604020202020204" pitchFamily="34" charset="0"/>
                <a:cs typeface="Arial" panose="020B0604020202020204" pitchFamily="34" charset="0"/>
              </a:rPr>
            </a:br>
            <a:r>
              <a:rPr lang="en-US" sz="591" b="0" baseline="0" dirty="0">
                <a:latin typeface="Arial" panose="020B0604020202020204" pitchFamily="34" charset="0"/>
                <a:cs typeface="Arial" panose="020B0604020202020204" pitchFamily="34" charset="0"/>
              </a:rPr>
              <a:t>need from the list.</a:t>
            </a:r>
          </a:p>
          <a:p>
            <a:pPr marL="96431" indent="-96431">
              <a:spcBef>
                <a:spcPts val="338"/>
              </a:spcBef>
              <a:buFont typeface="Arial" panose="020B0604020202020204" pitchFamily="34" charset="0"/>
              <a:buChar char="•"/>
            </a:pPr>
            <a:r>
              <a:rPr lang="en-US" sz="591" b="0" baseline="0" dirty="0">
                <a:latin typeface="Arial" panose="020B0604020202020204" pitchFamily="34" charset="0"/>
                <a:cs typeface="Arial" panose="020B0604020202020204" pitchFamily="34" charset="0"/>
              </a:rPr>
              <a:t>Likewise, to </a:t>
            </a:r>
            <a:r>
              <a:rPr lang="en-US" sz="591" b="0" i="1" baseline="0" dirty="0">
                <a:latin typeface="Arial" panose="020B0604020202020204" pitchFamily="34" charset="0"/>
                <a:cs typeface="Arial" panose="020B0604020202020204" pitchFamily="34" charset="0"/>
              </a:rPr>
              <a:t>change</a:t>
            </a:r>
            <a:r>
              <a:rPr lang="en-US" sz="591" b="0" baseline="0" dirty="0">
                <a:latin typeface="Arial" panose="020B0604020202020204" pitchFamily="34" charset="0"/>
                <a:cs typeface="Arial" panose="020B0604020202020204" pitchFamily="34" charset="0"/>
              </a:rPr>
              <a:t> the </a:t>
            </a:r>
            <a:br>
              <a:rPr lang="en-US" sz="591" b="0" baseline="0" dirty="0">
                <a:latin typeface="Arial" panose="020B0604020202020204" pitchFamily="34" charset="0"/>
                <a:cs typeface="Arial" panose="020B0604020202020204" pitchFamily="34" charset="0"/>
              </a:rPr>
            </a:br>
            <a:r>
              <a:rPr lang="en-US" sz="591" b="0" baseline="0" dirty="0">
                <a:latin typeface="Arial" panose="020B0604020202020204" pitchFamily="34" charset="0"/>
                <a:cs typeface="Arial" panose="020B0604020202020204" pitchFamily="34" charset="0"/>
              </a:rPr>
              <a:t>template master of a slide,</a:t>
            </a:r>
            <a:br>
              <a:rPr lang="en-US" sz="591" b="0" baseline="0" dirty="0">
                <a:latin typeface="Arial" panose="020B0604020202020204" pitchFamily="34" charset="0"/>
                <a:cs typeface="Arial" panose="020B0604020202020204" pitchFamily="34" charset="0"/>
              </a:rPr>
            </a:br>
            <a:r>
              <a:rPr lang="en-US" sz="591" b="0" baseline="0" dirty="0">
                <a:latin typeface="Arial" panose="020B0604020202020204" pitchFamily="34" charset="0"/>
                <a:cs typeface="Arial" panose="020B0604020202020204" pitchFamily="34" charset="0"/>
              </a:rPr>
              <a:t>click the “Layout” button </a:t>
            </a:r>
            <a:br>
              <a:rPr lang="en-US" sz="591" b="0" baseline="0" dirty="0">
                <a:latin typeface="Arial" panose="020B0604020202020204" pitchFamily="34" charset="0"/>
                <a:cs typeface="Arial" panose="020B0604020202020204" pitchFamily="34" charset="0"/>
              </a:rPr>
            </a:br>
            <a:r>
              <a:rPr lang="en-US" sz="591" b="0" baseline="0" dirty="0">
                <a:latin typeface="Arial" panose="020B0604020202020204" pitchFamily="34" charset="0"/>
                <a:cs typeface="Arial" panose="020B0604020202020204" pitchFamily="34" charset="0"/>
              </a:rPr>
              <a:t>right next to the </a:t>
            </a:r>
            <a:br>
              <a:rPr lang="en-US" sz="591" b="0" baseline="0" dirty="0">
                <a:latin typeface="Arial" panose="020B0604020202020204" pitchFamily="34" charset="0"/>
                <a:cs typeface="Arial" panose="020B0604020202020204" pitchFamily="34" charset="0"/>
              </a:rPr>
            </a:br>
            <a:r>
              <a:rPr lang="en-US" sz="591" b="0" baseline="0" dirty="0">
                <a:latin typeface="Arial" panose="020B0604020202020204" pitchFamily="34" charset="0"/>
                <a:cs typeface="Arial" panose="020B0604020202020204" pitchFamily="34" charset="0"/>
              </a:rPr>
              <a:t>“New Slide” button.</a:t>
            </a:r>
          </a:p>
          <a:p>
            <a:pPr marL="0" marR="0" lvl="0" indent="0" algn="l" defTabSz="257150" rtl="0" eaLnBrk="1" fontAlgn="auto" latinLnBrk="0" hangingPunct="1">
              <a:lnSpc>
                <a:spcPct val="100000"/>
              </a:lnSpc>
              <a:spcBef>
                <a:spcPts val="338"/>
              </a:spcBef>
              <a:spcAft>
                <a:spcPts val="169"/>
              </a:spcAft>
              <a:buClrTx/>
              <a:buSzTx/>
              <a:buFontTx/>
              <a:buNone/>
              <a:tabLst/>
              <a:defRPr/>
            </a:pPr>
            <a:r>
              <a:rPr kumimoji="0" lang="en-US" sz="78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General Template Notes:</a:t>
            </a:r>
          </a:p>
          <a:p>
            <a:pPr marL="154292" lvl="0" indent="0">
              <a:spcAft>
                <a:spcPts val="338"/>
              </a:spcAft>
              <a:buFont typeface="Arial" panose="020B0604020202020204" pitchFamily="34" charset="0"/>
              <a:buNone/>
            </a:pPr>
            <a:r>
              <a:rPr lang="en-US" sz="1013" b="0" u="sng" spc="34" baseline="0" dirty="0">
                <a:solidFill>
                  <a:schemeClr val="bg1"/>
                </a:solidFill>
                <a:effectLst>
                  <a:outerShdw blurRad="76200" dist="38100" dir="8100000" algn="tr" rotWithShape="0">
                    <a:prstClr val="black">
                      <a:alpha val="60000"/>
                    </a:prstClr>
                  </a:outerShdw>
                </a:effectLst>
                <a:latin typeface="Impact" panose="020B0806030902050204" pitchFamily="34" charset="0"/>
                <a:cs typeface="Arial" panose="020B0604020202020204" pitchFamily="34" charset="0"/>
              </a:rPr>
              <a:t>DO NOT:</a:t>
            </a:r>
          </a:p>
          <a:p>
            <a:pPr marL="353580" marR="0" lvl="1" indent="-96431" algn="l" defTabSz="257150" rtl="0" eaLnBrk="1" fontAlgn="auto" latinLnBrk="0" hangingPunct="1">
              <a:lnSpc>
                <a:spcPct val="100000"/>
              </a:lnSpc>
              <a:spcBef>
                <a:spcPts val="0"/>
              </a:spcBef>
              <a:spcAft>
                <a:spcPts val="338"/>
              </a:spcAft>
              <a:buClrTx/>
              <a:buSzTx/>
              <a:buFont typeface="Arial" panose="020B0604020202020204" pitchFamily="34" charset="0"/>
              <a:buChar char="•"/>
              <a:tabLst/>
              <a:defRPr/>
            </a:pPr>
            <a:r>
              <a:rPr lang="en-US" sz="591" b="1" baseline="0" dirty="0">
                <a:latin typeface="Arial" panose="020B0604020202020204" pitchFamily="34" charset="0"/>
                <a:cs typeface="Arial" panose="020B0604020202020204" pitchFamily="34" charset="0"/>
              </a:rPr>
              <a:t>Space out your bullets using the “enter” key</a:t>
            </a:r>
            <a:r>
              <a:rPr lang="en-US" sz="591" b="0" baseline="0" dirty="0">
                <a:latin typeface="Arial" panose="020B0604020202020204" pitchFamily="34" charset="0"/>
                <a:cs typeface="Arial" panose="020B0604020202020204" pitchFamily="34" charset="0"/>
              </a:rPr>
              <a:t>.  If a spacing adjustment is needed, it will be handled by the design team.</a:t>
            </a:r>
            <a:endParaRPr lang="en-US" sz="591" b="0" dirty="0">
              <a:latin typeface="Arial" panose="020B0604020202020204" pitchFamily="34" charset="0"/>
              <a:cs typeface="Arial" panose="020B0604020202020204" pitchFamily="34" charset="0"/>
            </a:endParaRPr>
          </a:p>
          <a:p>
            <a:pPr marL="353580" lvl="1" indent="-96431">
              <a:spcAft>
                <a:spcPts val="338"/>
              </a:spcAft>
              <a:buFont typeface="Arial" panose="020B0604020202020204" pitchFamily="34" charset="0"/>
              <a:buChar char="•"/>
            </a:pPr>
            <a:r>
              <a:rPr lang="en-US" sz="591" b="1" baseline="0" dirty="0">
                <a:latin typeface="Arial" panose="020B0604020202020204" pitchFamily="34" charset="0"/>
                <a:cs typeface="Arial" panose="020B0604020202020204" pitchFamily="34" charset="0"/>
              </a:rPr>
              <a:t>Type any titles in all uppercase or with caps lock on</a:t>
            </a:r>
            <a:r>
              <a:rPr lang="en-US" sz="591" b="0" baseline="0" dirty="0">
                <a:latin typeface="Arial" panose="020B0604020202020204" pitchFamily="34" charset="0"/>
                <a:cs typeface="Arial" panose="020B0604020202020204" pitchFamily="34" charset="0"/>
              </a:rPr>
              <a:t>, as formatting is automatic. Type using standard title caps.</a:t>
            </a:r>
          </a:p>
          <a:p>
            <a:pPr marL="353580" lvl="1" indent="-96431">
              <a:spcAft>
                <a:spcPts val="338"/>
              </a:spcAft>
              <a:buFont typeface="Arial" panose="020B0604020202020204" pitchFamily="34" charset="0"/>
              <a:buChar char="•"/>
            </a:pPr>
            <a:r>
              <a:rPr lang="en-US" sz="591" b="1" baseline="0" dirty="0">
                <a:latin typeface="Arial" panose="020B0604020202020204" pitchFamily="34" charset="0"/>
                <a:cs typeface="Arial" panose="020B0604020202020204" pitchFamily="34" charset="0"/>
              </a:rPr>
              <a:t>Change heading alignment or location. </a:t>
            </a:r>
            <a:r>
              <a:rPr lang="en-US" sz="591" b="0" baseline="0" dirty="0">
                <a:latin typeface="Arial" panose="020B0604020202020204" pitchFamily="34" charset="0"/>
                <a:cs typeface="Arial" panose="020B0604020202020204" pitchFamily="34" charset="0"/>
              </a:rPr>
              <a:t>Any issues present in the display of your slides will be repaired by the design team.</a:t>
            </a:r>
          </a:p>
          <a:p>
            <a:pPr marL="154292" marR="0" lvl="0" indent="0" algn="l" defTabSz="257150" rtl="0" eaLnBrk="1" fontAlgn="auto" latinLnBrk="0" hangingPunct="1">
              <a:lnSpc>
                <a:spcPct val="100000"/>
              </a:lnSpc>
              <a:spcBef>
                <a:spcPts val="0"/>
              </a:spcBef>
              <a:spcAft>
                <a:spcPts val="338"/>
              </a:spcAft>
              <a:buClrTx/>
              <a:buSzTx/>
              <a:buFont typeface="Arial" panose="020B0604020202020204" pitchFamily="34" charset="0"/>
              <a:buNone/>
              <a:tabLst/>
              <a:defRPr/>
            </a:pPr>
            <a:r>
              <a:rPr kumimoji="0" lang="en-US" sz="1013" b="0" i="0" u="sng" strike="noStrike" kern="1200" cap="none" spc="34" normalizeH="0" baseline="0" noProof="0" dirty="0">
                <a:ln>
                  <a:noFill/>
                </a:ln>
                <a:solidFill>
                  <a:schemeClr val="bg1"/>
                </a:solidFill>
                <a:effectLst>
                  <a:outerShdw blurRad="76200" dist="38100" dir="8100000" algn="tr" rotWithShape="0">
                    <a:prstClr val="black">
                      <a:alpha val="60000"/>
                    </a:prstClr>
                  </a:outerShdw>
                </a:effectLst>
                <a:uLnTx/>
                <a:uFillTx/>
                <a:latin typeface="Impact" panose="020B0806030902050204" pitchFamily="34" charset="0"/>
                <a:ea typeface="+mn-ea"/>
                <a:cs typeface="Arial" panose="020B0604020202020204" pitchFamily="34" charset="0"/>
              </a:rPr>
              <a:t>DO:</a:t>
            </a:r>
          </a:p>
          <a:p>
            <a:pPr marL="353580" marR="0" lvl="1" indent="-96431" algn="l" defTabSz="257150" rtl="0" eaLnBrk="1" fontAlgn="auto" latinLnBrk="0" hangingPunct="1">
              <a:lnSpc>
                <a:spcPct val="100000"/>
              </a:lnSpc>
              <a:spcBef>
                <a:spcPts val="0"/>
              </a:spcBef>
              <a:spcAft>
                <a:spcPts val="338"/>
              </a:spcAft>
              <a:buClrTx/>
              <a:buSzTx/>
              <a:buFont typeface="Arial" panose="020B0604020202020204" pitchFamily="34" charset="0"/>
              <a:buChar char="•"/>
              <a:tabLst/>
              <a:defRPr/>
            </a:pPr>
            <a:r>
              <a:rPr kumimoji="0" lang="en-US" sz="591"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Reference your graphics</a:t>
            </a:r>
            <a:r>
              <a:rPr kumimoji="0" lang="en-US" sz="59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Add a note at the top of the “Slide notes” section that indicates where your graphic originated.  Note that any graphics not referenced or in violation of </a:t>
            </a:r>
            <a:r>
              <a:rPr kumimoji="0" lang="en-US" sz="591"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mn-ea"/>
                <a:cs typeface="Arial" panose="020B0604020202020204" pitchFamily="34" charset="0"/>
              </a:rPr>
              <a:t>US Copyright Law, Title 17 </a:t>
            </a:r>
            <a:r>
              <a:rPr kumimoji="0" lang="en-US" sz="59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 be replaced to ensure your protection.</a:t>
            </a:r>
          </a:p>
          <a:p>
            <a:pPr marL="0" indent="0">
              <a:spcBef>
                <a:spcPts val="338"/>
              </a:spcBef>
              <a:buFont typeface="Arial" panose="020B0604020202020204" pitchFamily="34" charset="0"/>
              <a:buNone/>
            </a:pPr>
            <a:endParaRPr lang="en-US" sz="619" b="0" baseline="0" dirty="0">
              <a:latin typeface="Arial" panose="020B0604020202020204" pitchFamily="34" charset="0"/>
              <a:cs typeface="Arial" panose="020B0604020202020204" pitchFamily="34" charset="0"/>
            </a:endParaRPr>
          </a:p>
          <a:p>
            <a:endParaRPr lang="en-US" sz="619" dirty="0">
              <a:latin typeface="Arial" panose="020B0604020202020204" pitchFamily="34" charset="0"/>
              <a:cs typeface="Arial" panose="020B0604020202020204" pitchFamily="34" charset="0"/>
            </a:endParaRPr>
          </a:p>
        </p:txBody>
      </p:sp>
      <p:grpSp>
        <p:nvGrpSpPr>
          <p:cNvPr id="13" name="Group 12"/>
          <p:cNvGrpSpPr/>
          <p:nvPr userDrawn="1"/>
        </p:nvGrpSpPr>
        <p:grpSpPr>
          <a:xfrm>
            <a:off x="71438" y="883110"/>
            <a:ext cx="6715125" cy="244426"/>
            <a:chOff x="95250" y="1177480"/>
            <a:chExt cx="8953500" cy="325901"/>
          </a:xfrm>
        </p:grpSpPr>
        <p:sp>
          <p:nvSpPr>
            <p:cNvPr id="10" name="TextBox 9"/>
            <p:cNvSpPr txBox="1"/>
            <p:nvPr userDrawn="1"/>
          </p:nvSpPr>
          <p:spPr>
            <a:xfrm>
              <a:off x="95250" y="1177480"/>
              <a:ext cx="8953500" cy="304277"/>
            </a:xfrm>
            <a:prstGeom prst="rect">
              <a:avLst/>
            </a:prstGeom>
            <a:noFill/>
          </p:spPr>
          <p:txBody>
            <a:bodyPr wrap="square" rtlCol="0">
              <a:noAutofit/>
            </a:bodyPr>
            <a:lstStyle/>
            <a:p>
              <a:pPr algn="ctr"/>
              <a:r>
                <a:rPr lang="en-US" sz="900" i="1" dirty="0">
                  <a:solidFill>
                    <a:schemeClr val="tx1">
                      <a:lumMod val="65000"/>
                      <a:lumOff val="35000"/>
                    </a:schemeClr>
                  </a:solidFill>
                  <a:latin typeface="Arial" panose="020B0604020202020204" pitchFamily="34" charset="0"/>
                  <a:cs typeface="Arial" panose="020B0604020202020204" pitchFamily="34" charset="0"/>
                </a:rPr>
                <a:t>This slide contains information</a:t>
              </a:r>
              <a:r>
                <a:rPr lang="en-US" sz="900" i="1" baseline="0" dirty="0">
                  <a:solidFill>
                    <a:schemeClr val="tx1">
                      <a:lumMod val="65000"/>
                      <a:lumOff val="35000"/>
                    </a:schemeClr>
                  </a:solidFill>
                  <a:latin typeface="Arial" panose="020B0604020202020204" pitchFamily="34" charset="0"/>
                  <a:cs typeface="Arial" panose="020B0604020202020204" pitchFamily="34" charset="0"/>
                </a:rPr>
                <a:t> on how to use this template.  It is not a part of the presentation.</a:t>
              </a:r>
              <a:endParaRPr lang="en-US" sz="900" i="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12" name="Group 11"/>
            <p:cNvGrpSpPr/>
            <p:nvPr userDrawn="1"/>
          </p:nvGrpSpPr>
          <p:grpSpPr>
            <a:xfrm>
              <a:off x="114300" y="1197535"/>
              <a:ext cx="8915400" cy="305846"/>
              <a:chOff x="114300" y="1188010"/>
              <a:chExt cx="8915400" cy="305846"/>
            </a:xfrm>
          </p:grpSpPr>
          <p:cxnSp>
            <p:nvCxnSpPr>
              <p:cNvPr id="9" name="Straight Connector 8"/>
              <p:cNvCxnSpPr/>
              <p:nvPr userDrawn="1"/>
            </p:nvCxnSpPr>
            <p:spPr>
              <a:xfrm>
                <a:off x="114300" y="1493856"/>
                <a:ext cx="8915400" cy="0"/>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a:off x="114300" y="1188010"/>
                <a:ext cx="8915400" cy="0"/>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sp>
        <p:nvSpPr>
          <p:cNvPr id="15" name="TextBox 14"/>
          <p:cNvSpPr txBox="1"/>
          <p:nvPr userDrawn="1"/>
        </p:nvSpPr>
        <p:spPr>
          <a:xfrm>
            <a:off x="5313605" y="1704696"/>
            <a:ext cx="988201" cy="865745"/>
          </a:xfrm>
          <a:prstGeom prst="rect">
            <a:avLst/>
          </a:prstGeom>
          <a:noFill/>
        </p:spPr>
        <p:txBody>
          <a:bodyPr wrap="square" rtlCol="0">
            <a:noAutofit/>
          </a:bodyPr>
          <a:lstStyle/>
          <a:p>
            <a:pPr marL="0" lvl="1" indent="-96431">
              <a:lnSpc>
                <a:spcPct val="90000"/>
              </a:lnSpc>
              <a:spcAft>
                <a:spcPts val="225"/>
              </a:spcAft>
              <a:buFont typeface="Arial" panose="020B0604020202020204" pitchFamily="34" charset="0"/>
              <a:buChar char="•"/>
            </a:pPr>
            <a:r>
              <a:rPr lang="en-US" sz="619" b="0" baseline="0" dirty="0"/>
              <a:t>Quote</a:t>
            </a:r>
          </a:p>
          <a:p>
            <a:pPr marL="0" lvl="1" indent="-96431">
              <a:lnSpc>
                <a:spcPct val="90000"/>
              </a:lnSpc>
              <a:spcAft>
                <a:spcPts val="225"/>
              </a:spcAft>
              <a:buFont typeface="Arial" panose="020B0604020202020204" pitchFamily="34" charset="0"/>
              <a:buChar char="•"/>
            </a:pPr>
            <a:r>
              <a:rPr lang="en-US" sz="619" b="0" baseline="0" dirty="0"/>
              <a:t>Questions</a:t>
            </a:r>
          </a:p>
          <a:p>
            <a:pPr marL="0" lvl="1" indent="-96431">
              <a:lnSpc>
                <a:spcPct val="90000"/>
              </a:lnSpc>
              <a:spcAft>
                <a:spcPts val="225"/>
              </a:spcAft>
              <a:buFont typeface="Arial" panose="020B0604020202020204" pitchFamily="34" charset="0"/>
              <a:buChar char="•"/>
            </a:pPr>
            <a:r>
              <a:rPr lang="en-US" sz="619" b="0" baseline="0" dirty="0"/>
              <a:t>Resources</a:t>
            </a:r>
          </a:p>
          <a:p>
            <a:pPr marL="0" lvl="1" indent="-96431">
              <a:lnSpc>
                <a:spcPct val="90000"/>
              </a:lnSpc>
              <a:spcAft>
                <a:spcPts val="225"/>
              </a:spcAft>
              <a:buFont typeface="Arial" panose="020B0604020202020204" pitchFamily="34" charset="0"/>
              <a:buChar char="•"/>
            </a:pPr>
            <a:r>
              <a:rPr lang="en-US" sz="619" b="0" baseline="0" dirty="0"/>
              <a:t>Contact</a:t>
            </a:r>
          </a:p>
          <a:p>
            <a:pPr marL="0" lvl="1" indent="-96431">
              <a:lnSpc>
                <a:spcPct val="90000"/>
              </a:lnSpc>
              <a:spcAft>
                <a:spcPts val="225"/>
              </a:spcAft>
              <a:buFont typeface="Arial" panose="020B0604020202020204" pitchFamily="34" charset="0"/>
              <a:buChar char="•"/>
            </a:pPr>
            <a:r>
              <a:rPr lang="en-US" sz="619" b="0" baseline="0" dirty="0"/>
              <a:t>Thank You</a:t>
            </a:r>
            <a:endParaRPr lang="en-US" sz="619" b="0" dirty="0"/>
          </a:p>
        </p:txBody>
      </p:sp>
      <p:cxnSp>
        <p:nvCxnSpPr>
          <p:cNvPr id="3" name="Straight Connector 2"/>
          <p:cNvCxnSpPr/>
          <p:nvPr userDrawn="1"/>
        </p:nvCxnSpPr>
        <p:spPr>
          <a:xfrm>
            <a:off x="3780000" y="1679569"/>
            <a:ext cx="25218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a:off x="3780000" y="2607863"/>
            <a:ext cx="25218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26" name="Group 25"/>
          <p:cNvGrpSpPr/>
          <p:nvPr userDrawn="1"/>
        </p:nvGrpSpPr>
        <p:grpSpPr>
          <a:xfrm>
            <a:off x="4500569" y="-27982"/>
            <a:ext cx="2357437" cy="946618"/>
            <a:chOff x="6000750" y="-37309"/>
            <a:chExt cx="3143249" cy="1262157"/>
          </a:xfrm>
        </p:grpSpPr>
        <p:sp>
          <p:nvSpPr>
            <p:cNvPr id="23" name="TextBox 22"/>
            <p:cNvSpPr txBox="1"/>
            <p:nvPr userDrawn="1"/>
          </p:nvSpPr>
          <p:spPr>
            <a:xfrm>
              <a:off x="7205266" y="66207"/>
              <a:ext cx="1938733" cy="1044036"/>
            </a:xfrm>
            <a:prstGeom prst="rect">
              <a:avLst/>
            </a:prstGeom>
            <a:noFill/>
          </p:spPr>
          <p:txBody>
            <a:bodyPr wrap="square" rtlCol="0">
              <a:noAutofit/>
            </a:bodyPr>
            <a:lstStyle/>
            <a:p>
              <a:pPr algn="l">
                <a:lnSpc>
                  <a:spcPct val="90000"/>
                </a:lnSpc>
              </a:pPr>
              <a:r>
                <a:rPr lang="en-US" sz="731" b="1" i="0" spc="23" dirty="0">
                  <a:solidFill>
                    <a:schemeClr val="tx1">
                      <a:lumMod val="85000"/>
                      <a:lumOff val="15000"/>
                    </a:schemeClr>
                  </a:solidFill>
                  <a:latin typeface="+mj-lt"/>
                </a:rPr>
                <a:t>Don’t Delete this slide until the presentation is final.</a:t>
              </a:r>
              <a:endParaRPr lang="en-US" sz="731" b="1" i="0" spc="23" baseline="0" dirty="0">
                <a:solidFill>
                  <a:schemeClr val="tx1">
                    <a:lumMod val="85000"/>
                    <a:lumOff val="15000"/>
                  </a:schemeClr>
                </a:solidFill>
                <a:latin typeface="+mj-lt"/>
              </a:endParaRPr>
            </a:p>
            <a:p>
              <a:pPr algn="ctr">
                <a:lnSpc>
                  <a:spcPct val="90000"/>
                </a:lnSpc>
                <a:spcBef>
                  <a:spcPts val="338"/>
                </a:spcBef>
              </a:pPr>
              <a:r>
                <a:rPr lang="en-US" sz="844" b="1" i="0" spc="23" baseline="0" dirty="0">
                  <a:solidFill>
                    <a:srgbClr val="9D1C30"/>
                  </a:solidFill>
                  <a:latin typeface="+mj-lt"/>
                </a:rPr>
                <a:t>Keep it in the template.</a:t>
              </a:r>
              <a:endParaRPr lang="en-US" sz="844" b="1" i="0" spc="23" dirty="0">
                <a:solidFill>
                  <a:srgbClr val="9D1C30"/>
                </a:solidFill>
                <a:latin typeface="+mj-lt"/>
              </a:endParaRPr>
            </a:p>
          </p:txBody>
        </p:sp>
        <p:grpSp>
          <p:nvGrpSpPr>
            <p:cNvPr id="25" name="Group 24"/>
            <p:cNvGrpSpPr/>
            <p:nvPr userDrawn="1"/>
          </p:nvGrpSpPr>
          <p:grpSpPr>
            <a:xfrm>
              <a:off x="6000750" y="-37309"/>
              <a:ext cx="1262157" cy="1262157"/>
              <a:chOff x="1714500" y="4547858"/>
              <a:chExt cx="1262157" cy="1262157"/>
            </a:xfrm>
          </p:grpSpPr>
          <p:grpSp>
            <p:nvGrpSpPr>
              <p:cNvPr id="24" name="Group 23"/>
              <p:cNvGrpSpPr/>
              <p:nvPr userDrawn="1"/>
            </p:nvGrpSpPr>
            <p:grpSpPr>
              <a:xfrm>
                <a:off x="1714500" y="4547858"/>
                <a:ext cx="1262157" cy="1262157"/>
                <a:chOff x="1714500" y="4547858"/>
                <a:chExt cx="1262157" cy="1262157"/>
              </a:xfrm>
            </p:grpSpPr>
            <p:sp>
              <p:nvSpPr>
                <p:cNvPr id="21" name="8-Point Star 20"/>
                <p:cNvSpPr/>
                <p:nvPr userDrawn="1"/>
              </p:nvSpPr>
              <p:spPr>
                <a:xfrm rot="20240074">
                  <a:off x="1714500" y="4547858"/>
                  <a:ext cx="1262157" cy="1262157"/>
                </a:xfrm>
                <a:prstGeom prst="star8">
                  <a:avLst>
                    <a:gd name="adj" fmla="val 45801"/>
                  </a:avLst>
                </a:prstGeom>
                <a:gradFill>
                  <a:gsLst>
                    <a:gs pos="0">
                      <a:srgbClr val="7A232E"/>
                    </a:gs>
                    <a:gs pos="100000">
                      <a:srgbClr val="B85759"/>
                    </a:gs>
                    <a:gs pos="55000">
                      <a:srgbClr val="9D1C3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chemeClr val="tx1"/>
                    </a:solidFill>
                  </a:endParaRPr>
                </a:p>
              </p:txBody>
            </p:sp>
            <p:sp>
              <p:nvSpPr>
                <p:cNvPr id="22" name="8-Point Star 21"/>
                <p:cNvSpPr/>
                <p:nvPr userDrawn="1"/>
              </p:nvSpPr>
              <p:spPr>
                <a:xfrm rot="20240074">
                  <a:off x="1776599" y="4609957"/>
                  <a:ext cx="1137960" cy="1137960"/>
                </a:xfrm>
                <a:prstGeom prst="star8">
                  <a:avLst>
                    <a:gd name="adj" fmla="val 45801"/>
                  </a:avLst>
                </a:prstGeom>
                <a:noFill/>
                <a:ln w="444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chemeClr val="tx1"/>
                    </a:solidFill>
                  </a:endParaRPr>
                </a:p>
              </p:txBody>
            </p:sp>
          </p:grpSp>
          <p:sp>
            <p:nvSpPr>
              <p:cNvPr id="19" name="TextBox 18"/>
              <p:cNvSpPr txBox="1"/>
              <p:nvPr userDrawn="1"/>
            </p:nvSpPr>
            <p:spPr>
              <a:xfrm>
                <a:off x="1849335" y="4755916"/>
                <a:ext cx="992486" cy="838221"/>
              </a:xfrm>
              <a:prstGeom prst="rect">
                <a:avLst/>
              </a:prstGeom>
              <a:noFill/>
              <a:effectLst>
                <a:outerShdw blurRad="50800" dist="25400" dir="8100000" algn="tr" rotWithShape="0">
                  <a:prstClr val="black">
                    <a:alpha val="40000"/>
                  </a:prstClr>
                </a:outerShdw>
              </a:effectLst>
            </p:spPr>
            <p:txBody>
              <a:bodyPr wrap="square" rtlCol="0">
                <a:noAutofit/>
              </a:bodyPr>
              <a:lstStyle/>
              <a:p>
                <a:pPr algn="ctr"/>
                <a:r>
                  <a:rPr lang="en-US" sz="1294" b="0" i="0" spc="23" baseline="0" dirty="0">
                    <a:solidFill>
                      <a:schemeClr val="bg1"/>
                    </a:solidFill>
                    <a:latin typeface="Impact" panose="020B0806030902050204" pitchFamily="34" charset="0"/>
                  </a:rPr>
                  <a:t>DON’T</a:t>
                </a:r>
                <a:br>
                  <a:rPr lang="en-US" sz="1294" b="0" i="0" spc="23" baseline="0" dirty="0">
                    <a:solidFill>
                      <a:schemeClr val="bg1"/>
                    </a:solidFill>
                    <a:latin typeface="Impact" panose="020B0806030902050204" pitchFamily="34" charset="0"/>
                  </a:rPr>
                </a:br>
                <a:r>
                  <a:rPr lang="en-US" sz="1294" b="0" i="0" spc="23" baseline="0" dirty="0">
                    <a:solidFill>
                      <a:schemeClr val="bg1"/>
                    </a:solidFill>
                    <a:latin typeface="Impact" panose="020B0806030902050204" pitchFamily="34" charset="0"/>
                  </a:rPr>
                  <a:t>DELETE</a:t>
                </a:r>
              </a:p>
            </p:txBody>
          </p:sp>
        </p:grpSp>
      </p:grpSp>
      <p:grpSp>
        <p:nvGrpSpPr>
          <p:cNvPr id="20" name="Group 19"/>
          <p:cNvGrpSpPr/>
          <p:nvPr userDrawn="1"/>
        </p:nvGrpSpPr>
        <p:grpSpPr>
          <a:xfrm>
            <a:off x="1454287" y="1751006"/>
            <a:ext cx="1983884" cy="874544"/>
            <a:chOff x="1534687" y="2189208"/>
            <a:chExt cx="3049009" cy="1344077"/>
          </a:xfrm>
        </p:grpSpPr>
        <p:pic>
          <p:nvPicPr>
            <p:cNvPr id="2" name="Picture 1"/>
            <p:cNvPicPr>
              <a:picLocks noChangeAspect="1"/>
            </p:cNvPicPr>
            <p:nvPr userDrawn="1"/>
          </p:nvPicPr>
          <p:blipFill>
            <a:blip r:embed="rId3"/>
            <a:stretch>
              <a:fillRect/>
            </a:stretch>
          </p:blipFill>
          <p:spPr>
            <a:xfrm>
              <a:off x="1534687" y="2189208"/>
              <a:ext cx="2695575" cy="1162050"/>
            </a:xfrm>
            <a:prstGeom prst="rect">
              <a:avLst/>
            </a:prstGeom>
          </p:spPr>
        </p:pic>
        <p:sp>
          <p:nvSpPr>
            <p:cNvPr id="29" name="Rectangle 28"/>
            <p:cNvSpPr/>
            <p:nvPr userDrawn="1"/>
          </p:nvSpPr>
          <p:spPr>
            <a:xfrm>
              <a:off x="3454181" y="2483307"/>
              <a:ext cx="736819" cy="221793"/>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13" dirty="0"/>
            </a:p>
          </p:txBody>
        </p:sp>
        <p:sp>
          <p:nvSpPr>
            <p:cNvPr id="30" name="Left Arrow 29"/>
            <p:cNvSpPr/>
            <p:nvPr userDrawn="1"/>
          </p:nvSpPr>
          <p:spPr>
            <a:xfrm>
              <a:off x="4209296" y="2514699"/>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13" dirty="0"/>
            </a:p>
          </p:txBody>
        </p:sp>
        <p:sp>
          <p:nvSpPr>
            <p:cNvPr id="31" name="Rectangle 30"/>
            <p:cNvSpPr/>
            <p:nvPr userDrawn="1"/>
          </p:nvSpPr>
          <p:spPr>
            <a:xfrm>
              <a:off x="3061701" y="2843369"/>
              <a:ext cx="382955" cy="322936"/>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13" dirty="0"/>
            </a:p>
          </p:txBody>
        </p:sp>
        <p:sp>
          <p:nvSpPr>
            <p:cNvPr id="32" name="Left Arrow 31"/>
            <p:cNvSpPr/>
            <p:nvPr userDrawn="1"/>
          </p:nvSpPr>
          <p:spPr>
            <a:xfrm rot="7656475">
              <a:off x="3026394" y="3257070"/>
              <a:ext cx="374400" cy="178030"/>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13" dirty="0"/>
            </a:p>
          </p:txBody>
        </p:sp>
      </p:grpSp>
      <p:sp>
        <p:nvSpPr>
          <p:cNvPr id="35" name="TextBox 34"/>
          <p:cNvSpPr txBox="1"/>
          <p:nvPr userDrawn="1"/>
        </p:nvSpPr>
        <p:spPr>
          <a:xfrm>
            <a:off x="85728" y="682669"/>
            <a:ext cx="3985193" cy="228208"/>
          </a:xfrm>
          <a:prstGeom prst="rect">
            <a:avLst/>
          </a:prstGeom>
          <a:noFill/>
        </p:spPr>
        <p:txBody>
          <a:bodyPr wrap="square" rtlCol="0">
            <a:noAutofit/>
          </a:bodyPr>
          <a:lstStyle/>
          <a:p>
            <a:pPr algn="ctr"/>
            <a:r>
              <a:rPr lang="en-US" sz="675" b="1" i="0" dirty="0">
                <a:solidFill>
                  <a:schemeClr val="accent2">
                    <a:lumMod val="50000"/>
                  </a:schemeClr>
                </a:solidFill>
                <a:latin typeface="Arial" panose="020B0604020202020204" pitchFamily="34" charset="0"/>
                <a:cs typeface="Arial" panose="020B0604020202020204" pitchFamily="34" charset="0"/>
              </a:rPr>
              <a:t>Slide numbers will set properly when deck is</a:t>
            </a:r>
            <a:r>
              <a:rPr lang="en-US" sz="675" b="1" i="0" baseline="0" dirty="0">
                <a:solidFill>
                  <a:schemeClr val="accent2">
                    <a:lumMod val="50000"/>
                  </a:schemeClr>
                </a:solidFill>
                <a:latin typeface="Arial" panose="020B0604020202020204" pitchFamily="34" charset="0"/>
                <a:cs typeface="Arial" panose="020B0604020202020204" pitchFamily="34" charset="0"/>
              </a:rPr>
              <a:t> finalized.</a:t>
            </a:r>
            <a:endParaRPr lang="en-US" sz="675" b="1" i="0" dirty="0">
              <a:solidFill>
                <a:schemeClr val="accent2">
                  <a:lumMod val="50000"/>
                </a:schemeClr>
              </a:solidFill>
              <a:latin typeface="Arial" panose="020B0604020202020204" pitchFamily="34" charset="0"/>
              <a:cs typeface="Arial" panose="020B0604020202020204" pitchFamily="34" charset="0"/>
            </a:endParaRPr>
          </a:p>
        </p:txBody>
      </p:sp>
      <p:sp>
        <p:nvSpPr>
          <p:cNvPr id="36" name="Rectangle 35"/>
          <p:cNvSpPr/>
          <p:nvPr userDrawn="1"/>
        </p:nvSpPr>
        <p:spPr>
          <a:xfrm>
            <a:off x="3535948" y="4686311"/>
            <a:ext cx="3322052" cy="457955"/>
          </a:xfrm>
          <a:prstGeom prst="rect">
            <a:avLst/>
          </a:prstGeom>
          <a:solidFill>
            <a:schemeClr val="bg2">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tIns="0" rtlCol="0" anchor="ctr"/>
          <a:lstStyle/>
          <a:p>
            <a:pPr algn="ctr"/>
            <a:r>
              <a:rPr lang="en-US" sz="1125" b="1" dirty="0">
                <a:solidFill>
                  <a:schemeClr val="bg1"/>
                </a:solidFill>
                <a:effectLst>
                  <a:outerShdw blurRad="50800" dist="38100" dir="8100000" algn="tr" rotWithShape="0">
                    <a:prstClr val="black">
                      <a:alpha val="40000"/>
                    </a:prstClr>
                  </a:outerShdw>
                </a:effectLst>
              </a:rPr>
              <a:t>Questions</a:t>
            </a:r>
            <a:r>
              <a:rPr lang="en-US" sz="1125" b="1" baseline="0" dirty="0">
                <a:solidFill>
                  <a:schemeClr val="bg1"/>
                </a:solidFill>
                <a:effectLst>
                  <a:outerShdw blurRad="50800" dist="38100" dir="8100000" algn="tr" rotWithShape="0">
                    <a:prstClr val="black">
                      <a:alpha val="40000"/>
                    </a:prstClr>
                  </a:outerShdw>
                </a:effectLst>
              </a:rPr>
              <a:t> about this template?</a:t>
            </a:r>
          </a:p>
          <a:p>
            <a:pPr algn="ctr"/>
            <a:r>
              <a:rPr lang="en-US" sz="788" baseline="0" dirty="0">
                <a:solidFill>
                  <a:schemeClr val="bg1"/>
                </a:solidFill>
                <a:effectLst>
                  <a:outerShdw blurRad="50800" dist="38100" dir="8100000" algn="tr" rotWithShape="0">
                    <a:prstClr val="black">
                      <a:alpha val="40000"/>
                    </a:prstClr>
                  </a:outerShdw>
                </a:effectLst>
              </a:rPr>
              <a:t>Email: </a:t>
            </a:r>
            <a:r>
              <a:rPr lang="en-US" sz="788" baseline="0" dirty="0">
                <a:solidFill>
                  <a:schemeClr val="bg1"/>
                </a:solidFill>
                <a:effectLst>
                  <a:outerShdw blurRad="50800" dist="38100" dir="8100000" algn="tr" rotWithShape="0">
                    <a:prstClr val="black">
                      <a:alpha val="40000"/>
                    </a:prstClr>
                  </a:outerShdw>
                </a:effectLst>
                <a:hlinkClick r:id="rId4"/>
              </a:rPr>
              <a:t>ETAsupport@wfgpshelpdesk.atlassian.net</a:t>
            </a:r>
            <a:r>
              <a:rPr lang="en-US" sz="788" baseline="0" dirty="0">
                <a:solidFill>
                  <a:schemeClr val="bg1"/>
                </a:solidFill>
                <a:effectLst>
                  <a:outerShdw blurRad="50800" dist="38100" dir="8100000" algn="tr" rotWithShape="0">
                    <a:prstClr val="black">
                      <a:alpha val="40000"/>
                    </a:prstClr>
                  </a:outerShdw>
                </a:effectLst>
              </a:rPr>
              <a:t> </a:t>
            </a:r>
            <a:endParaRPr lang="en-US" sz="788" dirty="0">
              <a:solidFill>
                <a:schemeClr val="tx2">
                  <a:lumMod val="20000"/>
                  <a:lumOff val="80000"/>
                </a:schemeClr>
              </a:solidFill>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38581233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PPT-Background.png"/>
          <p:cNvPicPr>
            <a:picLocks noChangeAspect="1"/>
          </p:cNvPicPr>
          <p:nvPr userDrawn="1"/>
        </p:nvPicPr>
        <p:blipFill rotWithShape="1">
          <a:blip r:embed="rId2" cstate="print">
            <a:alphaModFix amt="60000"/>
            <a:extLst>
              <a:ext uri="{28A0092B-C50C-407E-A947-70E740481C1C}">
                <a14:useLocalDpi xmlns:a14="http://schemas.microsoft.com/office/drawing/2010/main" val="0"/>
              </a:ext>
            </a:extLst>
          </a:blip>
          <a:srcRect t="-8" b="3"/>
          <a:stretch/>
        </p:blipFill>
        <p:spPr>
          <a:xfrm>
            <a:off x="0" y="0"/>
            <a:ext cx="6858000" cy="5143500"/>
          </a:xfrm>
          <a:prstGeom prst="rect">
            <a:avLst/>
          </a:prstGeom>
          <a:solidFill>
            <a:schemeClr val="bg1"/>
          </a:solidFill>
        </p:spPr>
      </p:pic>
      <p:sp>
        <p:nvSpPr>
          <p:cNvPr id="5" name="Rectangle 4"/>
          <p:cNvSpPr/>
          <p:nvPr userDrawn="1"/>
        </p:nvSpPr>
        <p:spPr>
          <a:xfrm>
            <a:off x="-1" y="4588440"/>
            <a:ext cx="3980884" cy="555071"/>
          </a:xfrm>
          <a:prstGeom prst="rect">
            <a:avLst/>
          </a:prstGeom>
          <a:solidFill>
            <a:srgbClr val="7A232E"/>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13" dirty="0"/>
          </a:p>
        </p:txBody>
      </p:sp>
      <p:sp>
        <p:nvSpPr>
          <p:cNvPr id="2" name="Title 1"/>
          <p:cNvSpPr>
            <a:spLocks noGrp="1"/>
          </p:cNvSpPr>
          <p:nvPr>
            <p:ph type="ctrTitle" hasCustomPrompt="1"/>
          </p:nvPr>
        </p:nvSpPr>
        <p:spPr>
          <a:xfrm>
            <a:off x="356153" y="960044"/>
            <a:ext cx="3752022" cy="1102519"/>
          </a:xfrm>
        </p:spPr>
        <p:txBody>
          <a:bodyPr>
            <a:noAutofit/>
          </a:bodyPr>
          <a:lstStyle>
            <a:lvl1pPr>
              <a:lnSpc>
                <a:spcPct val="80000"/>
              </a:lnSpc>
              <a:defRPr sz="2700" b="0" i="0" cap="small" baseline="0">
                <a:gradFill>
                  <a:gsLst>
                    <a:gs pos="0">
                      <a:srgbClr val="004874"/>
                    </a:gs>
                    <a:gs pos="100000">
                      <a:srgbClr val="041F36"/>
                    </a:gs>
                  </a:gsLst>
                  <a:lin ang="5400000" scaled="1"/>
                </a:gradFill>
                <a:latin typeface="Franklin Gothic Medium" panose="020B0603020102020204" pitchFamily="34" charset="0"/>
                <a:cs typeface="Franklin Gothic Medium" panose="020B06030201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339593" y="2682737"/>
            <a:ext cx="3768587" cy="994755"/>
          </a:xfrm>
        </p:spPr>
        <p:txBody>
          <a:bodyPr>
            <a:normAutofit/>
          </a:bodyPr>
          <a:lstStyle>
            <a:lvl1pPr marL="0" indent="0" algn="l">
              <a:lnSpc>
                <a:spcPct val="100000"/>
              </a:lnSpc>
              <a:buNone/>
              <a:defRPr sz="1575" b="0" i="0" cap="all" baseline="0">
                <a:solidFill>
                  <a:srgbClr val="275A99"/>
                </a:solidFill>
                <a:latin typeface="Arial" panose="020B0604020202020204" pitchFamily="34" charset="0"/>
                <a:cs typeface="Arial" panose="020B0604020202020204" pitchFamily="34" charset="0"/>
              </a:defRPr>
            </a:lvl1pPr>
            <a:lvl2pPr marL="257150" indent="0" algn="ctr">
              <a:buNone/>
              <a:defRPr>
                <a:solidFill>
                  <a:schemeClr val="tx1">
                    <a:tint val="75000"/>
                  </a:schemeClr>
                </a:solidFill>
              </a:defRPr>
            </a:lvl2pPr>
            <a:lvl3pPr marL="514301" indent="0" algn="ctr">
              <a:buNone/>
              <a:defRPr>
                <a:solidFill>
                  <a:schemeClr val="tx1">
                    <a:tint val="75000"/>
                  </a:schemeClr>
                </a:solidFill>
              </a:defRPr>
            </a:lvl3pPr>
            <a:lvl4pPr marL="771449" indent="0" algn="ctr">
              <a:buNone/>
              <a:defRPr>
                <a:solidFill>
                  <a:schemeClr val="tx1">
                    <a:tint val="75000"/>
                  </a:schemeClr>
                </a:solidFill>
              </a:defRPr>
            </a:lvl4pPr>
            <a:lvl5pPr marL="1028598" indent="0" algn="ctr">
              <a:buNone/>
              <a:defRPr>
                <a:solidFill>
                  <a:schemeClr val="tx1">
                    <a:tint val="75000"/>
                  </a:schemeClr>
                </a:solidFill>
              </a:defRPr>
            </a:lvl5pPr>
            <a:lvl6pPr marL="1285747" indent="0" algn="ctr">
              <a:buNone/>
              <a:defRPr>
                <a:solidFill>
                  <a:schemeClr val="tx1">
                    <a:tint val="75000"/>
                  </a:schemeClr>
                </a:solidFill>
              </a:defRPr>
            </a:lvl6pPr>
            <a:lvl7pPr marL="1542896" indent="0" algn="ctr">
              <a:buNone/>
              <a:defRPr>
                <a:solidFill>
                  <a:schemeClr val="tx1">
                    <a:tint val="75000"/>
                  </a:schemeClr>
                </a:solidFill>
              </a:defRPr>
            </a:lvl7pPr>
            <a:lvl8pPr marL="1800045" indent="0" algn="ctr">
              <a:buNone/>
              <a:defRPr>
                <a:solidFill>
                  <a:schemeClr val="tx1">
                    <a:tint val="75000"/>
                  </a:schemeClr>
                </a:solidFill>
              </a:defRPr>
            </a:lvl8pPr>
            <a:lvl9pPr marL="2057195" indent="0" algn="ctr">
              <a:buNone/>
              <a:defRPr>
                <a:solidFill>
                  <a:schemeClr val="tx1">
                    <a:tint val="75000"/>
                  </a:schemeClr>
                </a:solidFill>
              </a:defRPr>
            </a:lvl9pPr>
          </a:lstStyle>
          <a:p>
            <a:r>
              <a:rPr lang="en-US" dirty="0"/>
              <a:t>Click to Edit Master Subtitle Style</a:t>
            </a:r>
          </a:p>
        </p:txBody>
      </p:sp>
      <p:pic>
        <p:nvPicPr>
          <p:cNvPr id="10" name="Picture 9"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59769" y="3785680"/>
            <a:ext cx="1818605" cy="615136"/>
          </a:xfrm>
          <a:prstGeom prst="rect">
            <a:avLst/>
          </a:prstGeom>
        </p:spPr>
      </p:pic>
      <p:grpSp>
        <p:nvGrpSpPr>
          <p:cNvPr id="7" name="Group 6"/>
          <p:cNvGrpSpPr/>
          <p:nvPr userDrawn="1"/>
        </p:nvGrpSpPr>
        <p:grpSpPr>
          <a:xfrm>
            <a:off x="546612" y="4650214"/>
            <a:ext cx="2595359" cy="443120"/>
            <a:chOff x="3197079" y="5516217"/>
            <a:chExt cx="3460479" cy="590826"/>
          </a:xfrm>
        </p:grpSpPr>
        <p:pic>
          <p:nvPicPr>
            <p:cNvPr id="4" name="Picture 3"/>
            <p:cNvPicPr>
              <a:picLocks noChangeAspect="1"/>
            </p:cNvPicPr>
            <p:nvPr userDrawn="1"/>
          </p:nvPicPr>
          <p:blipFill>
            <a:blip r:embed="rId4"/>
            <a:stretch>
              <a:fillRect/>
            </a:stretch>
          </p:blipFill>
          <p:spPr>
            <a:xfrm>
              <a:off x="3197079" y="5516217"/>
              <a:ext cx="590826" cy="590826"/>
            </a:xfrm>
            <a:prstGeom prst="rect">
              <a:avLst/>
            </a:prstGeom>
          </p:spPr>
        </p:pic>
        <p:sp>
          <p:nvSpPr>
            <p:cNvPr id="9" name="TextBox 8"/>
            <p:cNvSpPr txBox="1"/>
            <p:nvPr userDrawn="1"/>
          </p:nvSpPr>
          <p:spPr>
            <a:xfrm>
              <a:off x="3750362" y="5611204"/>
              <a:ext cx="2907196" cy="330689"/>
            </a:xfrm>
            <a:prstGeom prst="rect">
              <a:avLst/>
            </a:prstGeom>
            <a:noFill/>
          </p:spPr>
          <p:txBody>
            <a:bodyPr wrap="square" rtlCol="0">
              <a:spAutoFit/>
            </a:bodyPr>
            <a:lstStyle/>
            <a:p>
              <a:pPr>
                <a:lnSpc>
                  <a:spcPct val="100000"/>
                </a:lnSpc>
                <a:spcBef>
                  <a:spcPts val="0"/>
                </a:spcBef>
                <a:spcAft>
                  <a:spcPts val="0"/>
                </a:spcAft>
              </a:pPr>
              <a:r>
                <a:rPr lang="en-US" sz="506" b="1" i="0" kern="800" cap="all" spc="0" dirty="0">
                  <a:solidFill>
                    <a:schemeClr val="bg1"/>
                  </a:solidFill>
                  <a:latin typeface="Arial" pitchFamily="34" charset="0"/>
                  <a:cs typeface="Arial" pitchFamily="34" charset="0"/>
                </a:rPr>
                <a:t>Employment and Training</a:t>
              </a:r>
              <a:r>
                <a:rPr lang="en-US" sz="506" b="1" i="0" kern="800" cap="all" spc="0" baseline="0" dirty="0">
                  <a:solidFill>
                    <a:schemeClr val="bg1"/>
                  </a:solidFill>
                  <a:latin typeface="Arial" pitchFamily="34" charset="0"/>
                  <a:cs typeface="Arial" pitchFamily="34" charset="0"/>
                </a:rPr>
                <a:t> Administration</a:t>
              </a:r>
            </a:p>
            <a:p>
              <a:pPr>
                <a:lnSpc>
                  <a:spcPct val="100000"/>
                </a:lnSpc>
                <a:spcBef>
                  <a:spcPts val="0"/>
                </a:spcBef>
                <a:spcAft>
                  <a:spcPts val="0"/>
                </a:spcAft>
              </a:pPr>
              <a:r>
                <a:rPr lang="en-US" sz="506" b="0" i="0" kern="800" cap="all" spc="0" baseline="0" dirty="0">
                  <a:solidFill>
                    <a:schemeClr val="bg1"/>
                  </a:solidFill>
                  <a:latin typeface="Arial" pitchFamily="34" charset="0"/>
                  <a:cs typeface="Arial" pitchFamily="34" charset="0"/>
                </a:rPr>
                <a:t>United States Department of Labor</a:t>
              </a:r>
            </a:p>
          </p:txBody>
        </p:sp>
      </p:grpSp>
      <p:pic>
        <p:nvPicPr>
          <p:cNvPr id="8" name="Picture 7"/>
          <p:cNvPicPr>
            <a:picLocks noChangeAspect="1"/>
          </p:cNvPicPr>
          <p:nvPr userDrawn="1"/>
        </p:nvPicPr>
        <p:blipFill rotWithShape="1">
          <a:blip r:embed="rId5"/>
          <a:srcRect r="12034"/>
          <a:stretch/>
        </p:blipFill>
        <p:spPr>
          <a:xfrm>
            <a:off x="3640841" y="437"/>
            <a:ext cx="3217161" cy="5143075"/>
          </a:xfrm>
          <a:prstGeom prst="rect">
            <a:avLst/>
          </a:prstGeom>
        </p:spPr>
      </p:pic>
      <p:sp>
        <p:nvSpPr>
          <p:cNvPr id="17" name="TextBox 16"/>
          <p:cNvSpPr txBox="1"/>
          <p:nvPr userDrawn="1"/>
        </p:nvSpPr>
        <p:spPr>
          <a:xfrm>
            <a:off x="4447768" y="3909305"/>
            <a:ext cx="2150269" cy="248209"/>
          </a:xfrm>
          <a:prstGeom prst="rect">
            <a:avLst/>
          </a:prstGeom>
          <a:noFill/>
        </p:spPr>
        <p:txBody>
          <a:bodyPr wrap="square" lIns="0" rIns="0" rtlCol="0">
            <a:spAutoFit/>
          </a:bodyPr>
          <a:lstStyle/>
          <a:p>
            <a:pPr algn="ctr"/>
            <a:r>
              <a:rPr lang="en-US" sz="1013" i="0" dirty="0">
                <a:solidFill>
                  <a:schemeClr val="tx2">
                    <a:lumMod val="20000"/>
                    <a:lumOff val="80000"/>
                  </a:schemeClr>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rPr>
              <a:t>Presented By:</a:t>
            </a:r>
          </a:p>
        </p:txBody>
      </p:sp>
      <p:sp>
        <p:nvSpPr>
          <p:cNvPr id="18" name="TextBox 17"/>
          <p:cNvSpPr txBox="1"/>
          <p:nvPr userDrawn="1"/>
        </p:nvSpPr>
        <p:spPr>
          <a:xfrm>
            <a:off x="4224293" y="206581"/>
            <a:ext cx="2580653" cy="300082"/>
          </a:xfrm>
          <a:prstGeom prst="rect">
            <a:avLst/>
          </a:prstGeom>
          <a:noFill/>
        </p:spPr>
        <p:txBody>
          <a:bodyPr wrap="square" rtlCol="0">
            <a:spAutoFit/>
          </a:bodyPr>
          <a:lstStyle/>
          <a:p>
            <a:pPr algn="ctr"/>
            <a:fld id="{875B8B45-955B-4B98-9CF8-C4EF3E1D75FE}" type="datetime4">
              <a:rPr lang="en-US" sz="1350" b="1" i="0" spc="-23" baseline="0" smtClean="0">
                <a:solidFill>
                  <a:schemeClr val="bg1"/>
                </a:solidFill>
                <a:effectLst>
                  <a:innerShdw blurRad="63500" dist="50800" dir="18900000">
                    <a:prstClr val="black">
                      <a:alpha val="50000"/>
                    </a:prstClr>
                  </a:innerShdw>
                </a:effectLst>
                <a:latin typeface="Arial" panose="020B0604020202020204" pitchFamily="34" charset="0"/>
                <a:cs typeface="Arial" panose="020B0604020202020204" pitchFamily="34" charset="0"/>
              </a:rPr>
              <a:pPr algn="ctr"/>
              <a:t>March 29, 2017</a:t>
            </a:fld>
            <a:endParaRPr lang="en-US" sz="1350" b="1" i="0" spc="-23" baseline="0" dirty="0">
              <a:solidFill>
                <a:schemeClr val="bg1"/>
              </a:solidFill>
              <a:effectLst>
                <a:innerShdw blurRad="63500" dist="50800" dir="18900000">
                  <a:prstClr val="black">
                    <a:alpha val="50000"/>
                  </a:prstClr>
                </a:innerShdw>
              </a:effectLst>
              <a:latin typeface="Arial" panose="020B0604020202020204" pitchFamily="34" charset="0"/>
              <a:cs typeface="Arial" panose="020B0604020202020204" pitchFamily="34" charset="0"/>
            </a:endParaRPr>
          </a:p>
        </p:txBody>
      </p:sp>
      <p:sp>
        <p:nvSpPr>
          <p:cNvPr id="19" name="Text Placeholder 3"/>
          <p:cNvSpPr>
            <a:spLocks noGrp="1"/>
          </p:cNvSpPr>
          <p:nvPr userDrawn="1">
            <p:ph type="body" sz="half" idx="12" hasCustomPrompt="1"/>
          </p:nvPr>
        </p:nvSpPr>
        <p:spPr>
          <a:xfrm>
            <a:off x="4240859" y="4298241"/>
            <a:ext cx="2564087" cy="580399"/>
          </a:xfrm>
        </p:spPr>
        <p:txBody>
          <a:bodyPr lIns="0" tIns="0" rIns="0" bIns="0">
            <a:noAutofit/>
          </a:bodyPr>
          <a:lstStyle>
            <a:lvl1pPr marL="0" indent="0" algn="ctr">
              <a:buNone/>
              <a:defRPr sz="1294" b="0" i="0" spc="28" baseline="0">
                <a:ln>
                  <a:solidFill>
                    <a:srgbClr val="004874"/>
                  </a:solidFill>
                </a:ln>
                <a:solidFill>
                  <a:schemeClr val="bg1"/>
                </a:solidFill>
                <a:effectLst>
                  <a:outerShdw blurRad="50800" dist="38100" dir="8100000" algn="tr" rotWithShape="0">
                    <a:prstClr val="black">
                      <a:alpha val="40000"/>
                    </a:prstClr>
                  </a:outerShdw>
                </a:effectLst>
                <a:latin typeface="Impact" panose="020B0806030902050204" pitchFamily="34" charset="0"/>
              </a:defRPr>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Organization Name</a:t>
            </a:r>
          </a:p>
        </p:txBody>
      </p:sp>
    </p:spTree>
    <p:extLst>
      <p:ext uri="{BB962C8B-B14F-4D97-AF65-F5344CB8AC3E}">
        <p14:creationId xmlns:p14="http://schemas.microsoft.com/office/powerpoint/2010/main" val="15919707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Section-Slide-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2" name="Title 1"/>
          <p:cNvSpPr>
            <a:spLocks noGrp="1"/>
          </p:cNvSpPr>
          <p:nvPr>
            <p:ph type="title" hasCustomPrompt="1"/>
          </p:nvPr>
        </p:nvSpPr>
        <p:spPr>
          <a:xfrm>
            <a:off x="314170" y="1643264"/>
            <a:ext cx="4120753" cy="876449"/>
          </a:xfrm>
        </p:spPr>
        <p:txBody>
          <a:bodyPr anchor="b" anchorCtr="0">
            <a:normAutofit/>
          </a:bodyPr>
          <a:lstStyle>
            <a:lvl1pPr algn="l">
              <a:defRPr sz="2250" b="0" cap="small" baseline="0">
                <a:gradFill>
                  <a:gsLst>
                    <a:gs pos="0">
                      <a:srgbClr val="004874"/>
                    </a:gs>
                    <a:gs pos="100000">
                      <a:srgbClr val="041F36"/>
                    </a:gs>
                  </a:gsLst>
                  <a:lin ang="5400000" scaled="1"/>
                </a:gradFill>
              </a:defRPr>
            </a:lvl1pPr>
          </a:lstStyle>
          <a:p>
            <a:r>
              <a:rPr lang="en-US" dirty="0"/>
              <a:t>Click to Edit Master Title Style</a:t>
            </a:r>
          </a:p>
        </p:txBody>
      </p:sp>
      <p:sp>
        <p:nvSpPr>
          <p:cNvPr id="3" name="Text Placeholder 2"/>
          <p:cNvSpPr>
            <a:spLocks noGrp="1"/>
          </p:cNvSpPr>
          <p:nvPr>
            <p:ph type="body" idx="1" hasCustomPrompt="1"/>
          </p:nvPr>
        </p:nvSpPr>
        <p:spPr>
          <a:xfrm>
            <a:off x="314166" y="2652543"/>
            <a:ext cx="3930382" cy="670040"/>
          </a:xfrm>
        </p:spPr>
        <p:txBody>
          <a:bodyPr anchor="t">
            <a:noAutofit/>
          </a:bodyPr>
          <a:lstStyle>
            <a:lvl1pPr marL="0" indent="0">
              <a:buNone/>
              <a:defRPr sz="1238" b="0" i="0" cap="all" baseline="0">
                <a:solidFill>
                  <a:srgbClr val="275A99"/>
                </a:solidFill>
                <a:latin typeface="Arial" panose="020B0604020202020204" pitchFamily="34" charset="0"/>
                <a:cs typeface="Arial" panose="020B0604020202020204" pitchFamily="34" charset="0"/>
              </a:defRPr>
            </a:lvl1pPr>
            <a:lvl2pPr marL="257150" indent="0">
              <a:buNone/>
              <a:defRPr sz="1013">
                <a:solidFill>
                  <a:schemeClr val="tx1">
                    <a:tint val="75000"/>
                  </a:schemeClr>
                </a:solidFill>
              </a:defRPr>
            </a:lvl2pPr>
            <a:lvl3pPr marL="514301" indent="0">
              <a:buNone/>
              <a:defRPr sz="900">
                <a:solidFill>
                  <a:schemeClr val="tx1">
                    <a:tint val="75000"/>
                  </a:schemeClr>
                </a:solidFill>
              </a:defRPr>
            </a:lvl3pPr>
            <a:lvl4pPr marL="771449" indent="0">
              <a:buNone/>
              <a:defRPr sz="788">
                <a:solidFill>
                  <a:schemeClr val="tx1">
                    <a:tint val="75000"/>
                  </a:schemeClr>
                </a:solidFill>
              </a:defRPr>
            </a:lvl4pPr>
            <a:lvl5pPr marL="1028598" indent="0">
              <a:buNone/>
              <a:defRPr sz="788">
                <a:solidFill>
                  <a:schemeClr val="tx1">
                    <a:tint val="75000"/>
                  </a:schemeClr>
                </a:solidFill>
              </a:defRPr>
            </a:lvl5pPr>
            <a:lvl6pPr marL="1285747" indent="0">
              <a:buNone/>
              <a:defRPr sz="788">
                <a:solidFill>
                  <a:schemeClr val="tx1">
                    <a:tint val="75000"/>
                  </a:schemeClr>
                </a:solidFill>
              </a:defRPr>
            </a:lvl6pPr>
            <a:lvl7pPr marL="1542896" indent="0">
              <a:buNone/>
              <a:defRPr sz="788">
                <a:solidFill>
                  <a:schemeClr val="tx1">
                    <a:tint val="75000"/>
                  </a:schemeClr>
                </a:solidFill>
              </a:defRPr>
            </a:lvl7pPr>
            <a:lvl8pPr marL="1800045" indent="0">
              <a:buNone/>
              <a:defRPr sz="788">
                <a:solidFill>
                  <a:schemeClr val="tx1">
                    <a:tint val="75000"/>
                  </a:schemeClr>
                </a:solidFill>
              </a:defRPr>
            </a:lvl8pPr>
            <a:lvl9pPr marL="2057195" indent="0">
              <a:buNone/>
              <a:defRPr sz="788">
                <a:solidFill>
                  <a:schemeClr val="tx1">
                    <a:tint val="75000"/>
                  </a:schemeClr>
                </a:solidFill>
              </a:defRPr>
            </a:lvl9pPr>
          </a:lstStyle>
          <a:p>
            <a:pPr lvl="0"/>
            <a:r>
              <a:rPr lang="en-US" dirty="0"/>
              <a:t>Click to Edit Master Subtitle Style</a:t>
            </a:r>
          </a:p>
        </p:txBody>
      </p:sp>
      <p:sp>
        <p:nvSpPr>
          <p:cNvPr id="6" name="Slide Number Placeholder 5"/>
          <p:cNvSpPr>
            <a:spLocks noGrp="1"/>
          </p:cNvSpPr>
          <p:nvPr>
            <p:ph type="sldNum" sz="quarter" idx="12"/>
          </p:nvPr>
        </p:nvSpPr>
        <p:spPr>
          <a:xfrm>
            <a:off x="4914900" y="4767263"/>
            <a:ext cx="1600200" cy="273844"/>
          </a:xfrm>
          <a:prstGeom prst="rect">
            <a:avLst/>
          </a:prstGeom>
        </p:spPr>
        <p:txBody>
          <a:bodyPr/>
          <a:lstStyle>
            <a:lvl1pPr>
              <a:defRPr>
                <a:solidFill>
                  <a:srgbClr val="041F36"/>
                </a:solidFill>
              </a:defRPr>
            </a:lvl1pPr>
          </a:lstStyle>
          <a:p>
            <a:fld id="{42234874-4AE6-EC41-8F27-0640F467241F}" type="slidenum">
              <a:rPr lang="en-US" smtClean="0"/>
              <a:pPr/>
              <a:t>‹#›</a:t>
            </a:fld>
            <a:endParaRPr lang="en-US" dirty="0"/>
          </a:p>
        </p:txBody>
      </p:sp>
      <p:pic>
        <p:nvPicPr>
          <p:cNvPr id="11" name="Picture 10"/>
          <p:cNvPicPr>
            <a:picLocks noChangeAspect="1"/>
          </p:cNvPicPr>
          <p:nvPr userDrawn="1"/>
        </p:nvPicPr>
        <p:blipFill rotWithShape="1">
          <a:blip r:embed="rId3"/>
          <a:srcRect r="12034"/>
          <a:stretch/>
        </p:blipFill>
        <p:spPr>
          <a:xfrm>
            <a:off x="3640841" y="437"/>
            <a:ext cx="3217161" cy="5143075"/>
          </a:xfrm>
          <a:prstGeom prst="rect">
            <a:avLst/>
          </a:prstGeom>
        </p:spPr>
      </p:pic>
      <p:grpSp>
        <p:nvGrpSpPr>
          <p:cNvPr id="17" name="Group 16"/>
          <p:cNvGrpSpPr/>
          <p:nvPr userDrawn="1"/>
        </p:nvGrpSpPr>
        <p:grpSpPr>
          <a:xfrm flipV="1">
            <a:off x="6386512" y="1"/>
            <a:ext cx="471488" cy="1365320"/>
            <a:chOff x="8515350" y="5037573"/>
            <a:chExt cx="628650" cy="1820427"/>
          </a:xfrm>
        </p:grpSpPr>
        <p:sp>
          <p:nvSpPr>
            <p:cNvPr id="18" name="Isosceles Triangle 1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9" name="Isosceles Triangle 1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20" name="TextBox 19"/>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pic>
        <p:nvPicPr>
          <p:cNvPr id="12" name="Picture 11" descr="wrfgps-log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59769" y="3785680"/>
            <a:ext cx="1818605" cy="615136"/>
          </a:xfrm>
          <a:prstGeom prst="rect">
            <a:avLst/>
          </a:prstGeom>
        </p:spPr>
      </p:pic>
      <p:grpSp>
        <p:nvGrpSpPr>
          <p:cNvPr id="13" name="Group 12"/>
          <p:cNvGrpSpPr/>
          <p:nvPr userDrawn="1"/>
        </p:nvGrpSpPr>
        <p:grpSpPr>
          <a:xfrm rot="10800000" flipH="1" flipV="1">
            <a:off x="6415396" y="3780478"/>
            <a:ext cx="444422" cy="1365320"/>
            <a:chOff x="8515350" y="5037573"/>
            <a:chExt cx="628650" cy="1820427"/>
          </a:xfrm>
        </p:grpSpPr>
        <p:sp>
          <p:nvSpPr>
            <p:cNvPr id="14" name="Isosceles Triangle 1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5" name="Isosceles Triangle 1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32140939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138">
                <a:gradFill flip="none" rotWithShape="1">
                  <a:gsLst>
                    <a:gs pos="0">
                      <a:srgbClr val="004874"/>
                    </a:gs>
                    <a:gs pos="100000">
                      <a:srgbClr val="041F36"/>
                    </a:gs>
                  </a:gsLst>
                  <a:lin ang="5400000" scaled="1"/>
                  <a:tileRect/>
                </a:gradFill>
              </a:defRPr>
            </a:lvl1pPr>
          </a:lstStyle>
          <a:p>
            <a:r>
              <a:rPr lang="en-US" dirty="0"/>
              <a:t>Click to edit Master title style</a:t>
            </a:r>
          </a:p>
        </p:txBody>
      </p:sp>
      <p:grpSp>
        <p:nvGrpSpPr>
          <p:cNvPr id="10" name="Group 9"/>
          <p:cNvGrpSpPr/>
          <p:nvPr userDrawn="1"/>
        </p:nvGrpSpPr>
        <p:grpSpPr>
          <a:xfrm>
            <a:off x="0" y="743986"/>
            <a:ext cx="6858000" cy="3828014"/>
            <a:chOff x="0" y="991981"/>
            <a:chExt cx="9144000" cy="4951619"/>
          </a:xfrm>
        </p:grpSpPr>
        <p:sp>
          <p:nvSpPr>
            <p:cNvPr id="7" name="Rectangle 6"/>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pic>
        <p:nvPicPr>
          <p:cNvPr id="11" name="Picture 10"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
        <p:nvSpPr>
          <p:cNvPr id="12" name="Rectangle 11"/>
          <p:cNvSpPr/>
          <p:nvPr userDrawn="1"/>
        </p:nvSpPr>
        <p:spPr>
          <a:xfrm>
            <a:off x="4412096" y="4552504"/>
            <a:ext cx="1828800" cy="590996"/>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3" name="Rectangle 12"/>
          <p:cNvSpPr/>
          <p:nvPr userDrawn="1"/>
        </p:nvSpPr>
        <p:spPr>
          <a:xfrm>
            <a:off x="4855840" y="-1449"/>
            <a:ext cx="1535906" cy="764717"/>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pic>
        <p:nvPicPr>
          <p:cNvPr id="8" name="Picture 7"/>
          <p:cNvPicPr>
            <a:picLocks noChangeAspect="1"/>
          </p:cNvPicPr>
          <p:nvPr userDrawn="1"/>
        </p:nvPicPr>
        <p:blipFill rotWithShape="1">
          <a:blip r:embed="rId3"/>
          <a:srcRect r="66253"/>
          <a:stretch/>
        </p:blipFill>
        <p:spPr>
          <a:xfrm>
            <a:off x="5623799" y="437"/>
            <a:ext cx="1234207" cy="5143075"/>
          </a:xfrm>
          <a:prstGeom prst="rect">
            <a:avLst/>
          </a:prstGeom>
          <a:effectLst/>
        </p:spPr>
      </p:pic>
      <p:sp>
        <p:nvSpPr>
          <p:cNvPr id="3" name="Content Placeholder 2"/>
          <p:cNvSpPr>
            <a:spLocks noGrp="1"/>
          </p:cNvSpPr>
          <p:nvPr userDrawn="1">
            <p:ph idx="1"/>
          </p:nvPr>
        </p:nvSpPr>
        <p:spPr/>
        <p:txBody>
          <a:bodyPr/>
          <a:lstStyle>
            <a:lvl1pPr>
              <a:spcBef>
                <a:spcPts val="0"/>
              </a:spcBef>
              <a:spcAft>
                <a:spcPts val="338"/>
              </a:spcAft>
              <a:defRPr/>
            </a:lvl1pPr>
            <a:lvl2pPr>
              <a:spcBef>
                <a:spcPts val="0"/>
              </a:spcBef>
              <a:spcAft>
                <a:spcPts val="338"/>
              </a:spcAft>
              <a:defRPr/>
            </a:lvl2pPr>
            <a:lvl3pPr>
              <a:spcBef>
                <a:spcPts val="0"/>
              </a:spcBef>
              <a:spcAft>
                <a:spcPts val="338"/>
              </a:spcAft>
              <a:defRPr/>
            </a:lvl3pPr>
            <a:lvl4pPr>
              <a:spcBef>
                <a:spcPts val="0"/>
              </a:spcBef>
              <a:spcAft>
                <a:spcPts val="338"/>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0" name="Group 19"/>
          <p:cNvGrpSpPr/>
          <p:nvPr userDrawn="1"/>
        </p:nvGrpSpPr>
        <p:grpSpPr>
          <a:xfrm flipV="1">
            <a:off x="6386512" y="1"/>
            <a:ext cx="471488" cy="1365320"/>
            <a:chOff x="8515350" y="5037573"/>
            <a:chExt cx="628650" cy="1820427"/>
          </a:xfrm>
        </p:grpSpPr>
        <p:sp>
          <p:nvSpPr>
            <p:cNvPr id="21" name="Isosceles Triangle 2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2" name="Isosceles Triangle 2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7" name="TextBox 16"/>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grpSp>
        <p:nvGrpSpPr>
          <p:cNvPr id="16" name="Group 15"/>
          <p:cNvGrpSpPr/>
          <p:nvPr userDrawn="1"/>
        </p:nvGrpSpPr>
        <p:grpSpPr>
          <a:xfrm rot="10800000" flipH="1" flipV="1">
            <a:off x="6415396" y="3780478"/>
            <a:ext cx="444422" cy="1365320"/>
            <a:chOff x="8515350" y="5037573"/>
            <a:chExt cx="628650" cy="1820427"/>
          </a:xfrm>
        </p:grpSpPr>
        <p:sp>
          <p:nvSpPr>
            <p:cNvPr id="18" name="Isosceles Triangle 1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9" name="Isosceles Triangle 1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38533173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0">
                      <a:srgbClr val="004874"/>
                    </a:gs>
                    <a:gs pos="100000">
                      <a:srgbClr val="041F36"/>
                    </a:gs>
                  </a:gsLst>
                  <a:lin ang="5400000" scaled="1"/>
                </a:gradFill>
              </a:defRPr>
            </a:lvl1pPr>
          </a:lstStyle>
          <a:p>
            <a:r>
              <a:rPr lang="en-US" dirty="0"/>
              <a:t>Click to edit Master title style</a:t>
            </a:r>
          </a:p>
        </p:txBody>
      </p:sp>
      <p:grpSp>
        <p:nvGrpSpPr>
          <p:cNvPr id="10" name="Group 9"/>
          <p:cNvGrpSpPr/>
          <p:nvPr userDrawn="1"/>
        </p:nvGrpSpPr>
        <p:grpSpPr>
          <a:xfrm>
            <a:off x="0" y="743986"/>
            <a:ext cx="6858000" cy="3828014"/>
            <a:chOff x="0" y="991981"/>
            <a:chExt cx="9144000" cy="4951619"/>
          </a:xfrm>
        </p:grpSpPr>
        <p:sp>
          <p:nvSpPr>
            <p:cNvPr id="15" name="Rectangle 14"/>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6" name="Rectangle 15"/>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2" name="Rectangle 11"/>
          <p:cNvSpPr/>
          <p:nvPr userDrawn="1"/>
        </p:nvSpPr>
        <p:spPr>
          <a:xfrm>
            <a:off x="4412096" y="4552504"/>
            <a:ext cx="1828800" cy="590996"/>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3" name="Rectangle 12"/>
          <p:cNvSpPr/>
          <p:nvPr userDrawn="1"/>
        </p:nvSpPr>
        <p:spPr>
          <a:xfrm>
            <a:off x="4855840" y="-1449"/>
            <a:ext cx="1535906" cy="764717"/>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pic>
        <p:nvPicPr>
          <p:cNvPr id="14" name="Picture 13"/>
          <p:cNvPicPr>
            <a:picLocks noChangeAspect="1"/>
          </p:cNvPicPr>
          <p:nvPr userDrawn="1"/>
        </p:nvPicPr>
        <p:blipFill rotWithShape="1">
          <a:blip r:embed="rId2"/>
          <a:srcRect r="66253"/>
          <a:stretch/>
        </p:blipFill>
        <p:spPr>
          <a:xfrm>
            <a:off x="5623799" y="-1450"/>
            <a:ext cx="1234207" cy="5143075"/>
          </a:xfrm>
          <a:prstGeom prst="rect">
            <a:avLst/>
          </a:prstGeom>
          <a:effectLst/>
        </p:spPr>
      </p:pic>
      <p:sp>
        <p:nvSpPr>
          <p:cNvPr id="3" name="Content Placeholder 2"/>
          <p:cNvSpPr>
            <a:spLocks noGrp="1"/>
          </p:cNvSpPr>
          <p:nvPr userDrawn="1">
            <p:ph sz="half" idx="1"/>
          </p:nvPr>
        </p:nvSpPr>
        <p:spPr>
          <a:xfrm>
            <a:off x="342902" y="960757"/>
            <a:ext cx="2714625" cy="3394472"/>
          </a:xfrm>
        </p:spPr>
        <p:txBody>
          <a:bodyPr>
            <a:normAutofit/>
          </a:bodyPr>
          <a:lstStyle>
            <a:lvl1pPr>
              <a:defRPr sz="1238"/>
            </a:lvl1pPr>
            <a:lvl2pPr>
              <a:defRPr sz="1069"/>
            </a:lvl2pPr>
            <a:lvl3pPr>
              <a:defRPr sz="1013"/>
            </a:lvl3pPr>
            <a:lvl4pPr>
              <a:defRPr sz="900"/>
            </a:lvl4pPr>
            <a:lvl5pPr>
              <a:defRPr sz="900"/>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userDrawn="1">
            <p:ph sz="half" idx="2"/>
          </p:nvPr>
        </p:nvSpPr>
        <p:spPr>
          <a:xfrm>
            <a:off x="3228977" y="960757"/>
            <a:ext cx="2714625" cy="3394472"/>
          </a:xfrm>
        </p:spPr>
        <p:txBody>
          <a:bodyPr>
            <a:normAutofit/>
          </a:bodyPr>
          <a:lstStyle>
            <a:lvl1pPr>
              <a:defRPr sz="1238"/>
            </a:lvl1pPr>
            <a:lvl2pPr>
              <a:defRPr sz="1069"/>
            </a:lvl2pPr>
            <a:lvl3pPr>
              <a:defRPr sz="1013"/>
            </a:lvl3pPr>
            <a:lvl4pPr>
              <a:defRPr sz="900"/>
            </a:lvl4pPr>
            <a:lvl5pPr>
              <a:defRPr sz="900"/>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entagon 16"/>
          <p:cNvSpPr/>
          <p:nvPr userDrawn="1"/>
        </p:nvSpPr>
        <p:spPr>
          <a:xfrm rot="5400000">
            <a:off x="1298551" y="2579405"/>
            <a:ext cx="3674403" cy="42143"/>
          </a:xfrm>
          <a:prstGeom prst="homePlate">
            <a:avLst/>
          </a:prstGeom>
          <a:gradFill flip="none" rotWithShape="1">
            <a:gsLst>
              <a:gs pos="0">
                <a:srgbClr val="275A99">
                  <a:alpha val="19000"/>
                </a:srgbClr>
              </a:gs>
              <a:gs pos="99000">
                <a:srgbClr val="275A99"/>
              </a:gs>
            </a:gsLst>
            <a:lin ang="0" scaled="1"/>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nvGrpSpPr>
          <p:cNvPr id="23" name="Group 22"/>
          <p:cNvGrpSpPr/>
          <p:nvPr userDrawn="1"/>
        </p:nvGrpSpPr>
        <p:grpSpPr>
          <a:xfrm flipV="1">
            <a:off x="6386512" y="1"/>
            <a:ext cx="471488" cy="1365320"/>
            <a:chOff x="8515350" y="5037573"/>
            <a:chExt cx="628650" cy="1820427"/>
          </a:xfrm>
        </p:grpSpPr>
        <p:sp>
          <p:nvSpPr>
            <p:cNvPr id="24" name="Isosceles Triangle 2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5" name="Isosceles Triangle 2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26" name="TextBox 25"/>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pic>
        <p:nvPicPr>
          <p:cNvPr id="18" name="Picture 17"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grpSp>
        <p:nvGrpSpPr>
          <p:cNvPr id="19" name="Group 18"/>
          <p:cNvGrpSpPr/>
          <p:nvPr userDrawn="1"/>
        </p:nvGrpSpPr>
        <p:grpSpPr>
          <a:xfrm rot="10800000" flipH="1" flipV="1">
            <a:off x="6415396" y="3780478"/>
            <a:ext cx="444422" cy="1365320"/>
            <a:chOff x="8515350" y="5037573"/>
            <a:chExt cx="628650" cy="1820427"/>
          </a:xfrm>
        </p:grpSpPr>
        <p:sp>
          <p:nvSpPr>
            <p:cNvPr id="20" name="Isosceles Triangle 19"/>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1" name="Isosceles Triangle 20"/>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40555247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138" spc="23" baseline="0">
                <a:gradFill>
                  <a:gsLst>
                    <a:gs pos="0">
                      <a:srgbClr val="004874"/>
                    </a:gs>
                    <a:gs pos="100000">
                      <a:srgbClr val="041F36"/>
                    </a:gs>
                  </a:gsLst>
                  <a:lin ang="5400000" scaled="1"/>
                </a:gradFill>
              </a:defRPr>
            </a:lvl1pPr>
          </a:lstStyle>
          <a:p>
            <a:r>
              <a:rPr lang="en-US" dirty="0"/>
              <a:t>Click to edit Master title style</a:t>
            </a:r>
          </a:p>
        </p:txBody>
      </p:sp>
      <p:grpSp>
        <p:nvGrpSpPr>
          <p:cNvPr id="10" name="Group 9"/>
          <p:cNvGrpSpPr/>
          <p:nvPr userDrawn="1"/>
        </p:nvGrpSpPr>
        <p:grpSpPr>
          <a:xfrm>
            <a:off x="0" y="743986"/>
            <a:ext cx="6858000" cy="3828014"/>
            <a:chOff x="0" y="991981"/>
            <a:chExt cx="9144000" cy="4951619"/>
          </a:xfrm>
        </p:grpSpPr>
        <p:sp>
          <p:nvSpPr>
            <p:cNvPr id="15" name="Rectangle 14"/>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6" name="Rectangle 15"/>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2" name="Rectangle 11"/>
          <p:cNvSpPr/>
          <p:nvPr userDrawn="1"/>
        </p:nvSpPr>
        <p:spPr>
          <a:xfrm>
            <a:off x="4412096" y="4552504"/>
            <a:ext cx="1828800" cy="590996"/>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3" name="Rectangle 12"/>
          <p:cNvSpPr/>
          <p:nvPr userDrawn="1"/>
        </p:nvSpPr>
        <p:spPr>
          <a:xfrm>
            <a:off x="4855840" y="-1449"/>
            <a:ext cx="1535906" cy="764717"/>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pic>
        <p:nvPicPr>
          <p:cNvPr id="14" name="Picture 13"/>
          <p:cNvPicPr>
            <a:picLocks noChangeAspect="1"/>
          </p:cNvPicPr>
          <p:nvPr userDrawn="1"/>
        </p:nvPicPr>
        <p:blipFill rotWithShape="1">
          <a:blip r:embed="rId2"/>
          <a:srcRect r="66253"/>
          <a:stretch/>
        </p:blipFill>
        <p:spPr>
          <a:xfrm>
            <a:off x="5623799" y="213"/>
            <a:ext cx="1234207" cy="5143075"/>
          </a:xfrm>
          <a:prstGeom prst="rect">
            <a:avLst/>
          </a:prstGeom>
          <a:effectLst/>
        </p:spPr>
      </p:pic>
      <p:sp>
        <p:nvSpPr>
          <p:cNvPr id="3" name="Content Placeholder 2"/>
          <p:cNvSpPr>
            <a:spLocks noGrp="1"/>
          </p:cNvSpPr>
          <p:nvPr userDrawn="1">
            <p:ph sz="half" idx="1"/>
          </p:nvPr>
        </p:nvSpPr>
        <p:spPr>
          <a:xfrm>
            <a:off x="342902" y="1407759"/>
            <a:ext cx="2714625" cy="2947470"/>
          </a:xfrm>
        </p:spPr>
        <p:txBody>
          <a:bodyPr>
            <a:normAutofit/>
          </a:bodyPr>
          <a:lstStyle>
            <a:lvl1pPr>
              <a:defRPr sz="1238"/>
            </a:lvl1pPr>
            <a:lvl2pPr>
              <a:defRPr sz="1125"/>
            </a:lvl2pPr>
            <a:lvl3pPr>
              <a:defRPr sz="1013"/>
            </a:lvl3pPr>
            <a:lvl4pPr>
              <a:defRPr sz="900"/>
            </a:lvl4pPr>
            <a:lvl5pPr>
              <a:defRPr sz="900"/>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userDrawn="1">
            <p:ph sz="half" idx="2"/>
          </p:nvPr>
        </p:nvSpPr>
        <p:spPr>
          <a:xfrm>
            <a:off x="3228977" y="1407759"/>
            <a:ext cx="2714625" cy="2947470"/>
          </a:xfrm>
        </p:spPr>
        <p:txBody>
          <a:bodyPr>
            <a:normAutofit/>
          </a:bodyPr>
          <a:lstStyle>
            <a:lvl1pPr>
              <a:defRPr sz="1238"/>
            </a:lvl1pPr>
            <a:lvl2pPr>
              <a:defRPr sz="1125"/>
            </a:lvl2pPr>
            <a:lvl3pPr>
              <a:defRPr sz="1013"/>
            </a:lvl3pPr>
            <a:lvl4pPr>
              <a:defRPr sz="900"/>
            </a:lvl4pPr>
            <a:lvl5pPr>
              <a:defRPr sz="900"/>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entagon 16"/>
          <p:cNvSpPr/>
          <p:nvPr userDrawn="1"/>
        </p:nvSpPr>
        <p:spPr>
          <a:xfrm rot="5400000">
            <a:off x="1298551" y="2579405"/>
            <a:ext cx="3674403" cy="42143"/>
          </a:xfrm>
          <a:prstGeom prst="homePlate">
            <a:avLst/>
          </a:prstGeom>
          <a:gradFill flip="none" rotWithShape="1">
            <a:gsLst>
              <a:gs pos="0">
                <a:srgbClr val="275A99">
                  <a:alpha val="19000"/>
                </a:srgbClr>
              </a:gs>
              <a:gs pos="99000">
                <a:srgbClr val="275A99"/>
              </a:gs>
            </a:gsLst>
            <a:lin ang="0" scaled="1"/>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8" name="Text Placeholder 2"/>
          <p:cNvSpPr>
            <a:spLocks noGrp="1"/>
          </p:cNvSpPr>
          <p:nvPr userDrawn="1">
            <p:ph type="body" idx="10"/>
          </p:nvPr>
        </p:nvSpPr>
        <p:spPr>
          <a:xfrm>
            <a:off x="342903" y="814388"/>
            <a:ext cx="2715940" cy="539718"/>
          </a:xfrm>
          <a:prstGeom prst="snip1Rect">
            <a:avLst/>
          </a:prstGeom>
          <a:gradFill flip="none" rotWithShape="1">
            <a:gsLst>
              <a:gs pos="0">
                <a:srgbClr val="004874">
                  <a:lumMod val="93000"/>
                  <a:lumOff val="7000"/>
                </a:srgbClr>
              </a:gs>
              <a:gs pos="99000">
                <a:srgbClr val="002C47"/>
              </a:gs>
            </a:gsLst>
            <a:lin ang="2700000" scaled="1"/>
            <a:tileRect/>
          </a:gradFill>
        </p:spPr>
        <p:txBody>
          <a:bodyPr tIns="0" anchor="ctr" anchorCtr="0">
            <a:normAutofit/>
          </a:bodyPr>
          <a:lstStyle>
            <a:lvl1pPr marL="0" indent="0" algn="ctr">
              <a:lnSpc>
                <a:spcPct val="90000"/>
              </a:lnSpc>
              <a:buNone/>
              <a:defRPr sz="1125" b="0" spc="23" baseline="0">
                <a:solidFill>
                  <a:schemeClr val="bg1"/>
                </a:solidFill>
                <a:effectLst>
                  <a:outerShdw blurRad="50800" dist="38100" dir="8100000" algn="tr" rotWithShape="0">
                    <a:prstClr val="black">
                      <a:alpha val="40000"/>
                    </a:prstClr>
                  </a:outerShdw>
                </a:effectLst>
                <a:latin typeface="Franklin Gothic Medium" panose="020B0603020102020204" pitchFamily="34" charset="0"/>
              </a:defRPr>
            </a:lvl1pPr>
            <a:lvl2pPr marL="257150" indent="0">
              <a:buNone/>
              <a:defRPr sz="1125" b="1"/>
            </a:lvl2pPr>
            <a:lvl3pPr marL="514301" indent="0">
              <a:buNone/>
              <a:defRPr sz="1013" b="1"/>
            </a:lvl3pPr>
            <a:lvl4pPr marL="771449" indent="0">
              <a:buNone/>
              <a:defRPr sz="900" b="1"/>
            </a:lvl4pPr>
            <a:lvl5pPr marL="1028598" indent="0">
              <a:buNone/>
              <a:defRPr sz="900" b="1"/>
            </a:lvl5pPr>
            <a:lvl6pPr marL="1285747" indent="0">
              <a:buNone/>
              <a:defRPr sz="900" b="1"/>
            </a:lvl6pPr>
            <a:lvl7pPr marL="1542896" indent="0">
              <a:buNone/>
              <a:defRPr sz="900" b="1"/>
            </a:lvl7pPr>
            <a:lvl8pPr marL="1800045" indent="0">
              <a:buNone/>
              <a:defRPr sz="900" b="1"/>
            </a:lvl8pPr>
            <a:lvl9pPr marL="2057195" indent="0">
              <a:buNone/>
              <a:defRPr sz="900" b="1"/>
            </a:lvl9pPr>
          </a:lstStyle>
          <a:p>
            <a:pPr lvl="0"/>
            <a:r>
              <a:rPr lang="en-US" dirty="0"/>
              <a:t>Click to edit Master text styles</a:t>
            </a:r>
          </a:p>
        </p:txBody>
      </p:sp>
      <p:sp>
        <p:nvSpPr>
          <p:cNvPr id="19" name="Text Placeholder 4"/>
          <p:cNvSpPr>
            <a:spLocks noGrp="1"/>
          </p:cNvSpPr>
          <p:nvPr userDrawn="1">
            <p:ph type="body" sz="quarter" idx="3"/>
          </p:nvPr>
        </p:nvSpPr>
        <p:spPr>
          <a:xfrm>
            <a:off x="3239692" y="814388"/>
            <a:ext cx="2717006" cy="539718"/>
          </a:xfrm>
          <a:prstGeom prst="snip1Rect">
            <a:avLst/>
          </a:prstGeom>
          <a:gradFill flip="none" rotWithShape="1">
            <a:gsLst>
              <a:gs pos="0">
                <a:srgbClr val="004874">
                  <a:lumMod val="93000"/>
                  <a:lumOff val="7000"/>
                </a:srgbClr>
              </a:gs>
              <a:gs pos="99000">
                <a:srgbClr val="002C47"/>
              </a:gs>
            </a:gsLst>
            <a:lin ang="2700000" scaled="1"/>
            <a:tileRect/>
          </a:gradFill>
        </p:spPr>
        <p:txBody>
          <a:bodyPr tIns="0" anchor="ctr" anchorCtr="0">
            <a:normAutofit/>
          </a:bodyPr>
          <a:lstStyle>
            <a:lvl1pPr marL="0" indent="0" algn="ctr">
              <a:lnSpc>
                <a:spcPct val="90000"/>
              </a:lnSpc>
              <a:buNone/>
              <a:defRPr sz="1125" b="0" spc="23" baseline="0">
                <a:solidFill>
                  <a:schemeClr val="bg1"/>
                </a:solidFill>
                <a:effectLst>
                  <a:outerShdw blurRad="50800" dist="38100" dir="8100000" algn="tr" rotWithShape="0">
                    <a:prstClr val="black">
                      <a:alpha val="40000"/>
                    </a:prstClr>
                  </a:outerShdw>
                </a:effectLst>
                <a:latin typeface="Franklin Gothic Medium" panose="020B0603020102020204" pitchFamily="34" charset="0"/>
              </a:defRPr>
            </a:lvl1pPr>
            <a:lvl2pPr marL="257150" indent="0">
              <a:buNone/>
              <a:defRPr sz="1125" b="1"/>
            </a:lvl2pPr>
            <a:lvl3pPr marL="514301" indent="0">
              <a:buNone/>
              <a:defRPr sz="1013" b="1"/>
            </a:lvl3pPr>
            <a:lvl4pPr marL="771449" indent="0">
              <a:buNone/>
              <a:defRPr sz="900" b="1"/>
            </a:lvl4pPr>
            <a:lvl5pPr marL="1028598" indent="0">
              <a:buNone/>
              <a:defRPr sz="900" b="1"/>
            </a:lvl5pPr>
            <a:lvl6pPr marL="1285747" indent="0">
              <a:buNone/>
              <a:defRPr sz="900" b="1"/>
            </a:lvl6pPr>
            <a:lvl7pPr marL="1542896" indent="0">
              <a:buNone/>
              <a:defRPr sz="900" b="1"/>
            </a:lvl7pPr>
            <a:lvl8pPr marL="1800045" indent="0">
              <a:buNone/>
              <a:defRPr sz="900" b="1"/>
            </a:lvl8pPr>
            <a:lvl9pPr marL="2057195" indent="0">
              <a:buNone/>
              <a:defRPr sz="900" b="1"/>
            </a:lvl9pPr>
          </a:lstStyle>
          <a:p>
            <a:pPr lvl="0"/>
            <a:r>
              <a:rPr lang="en-US" dirty="0"/>
              <a:t>Click to edit Master text styles</a:t>
            </a:r>
          </a:p>
        </p:txBody>
      </p:sp>
      <p:cxnSp>
        <p:nvCxnSpPr>
          <p:cNvPr id="20" name="Straight Connector 19"/>
          <p:cNvCxnSpPr/>
          <p:nvPr userDrawn="1"/>
        </p:nvCxnSpPr>
        <p:spPr>
          <a:xfrm>
            <a:off x="342902" y="1404112"/>
            <a:ext cx="2714625"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userDrawn="1"/>
        </p:nvCxnSpPr>
        <p:spPr>
          <a:xfrm>
            <a:off x="3228977" y="1404112"/>
            <a:ext cx="2714625"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23" name="Group 22"/>
          <p:cNvGrpSpPr/>
          <p:nvPr userDrawn="1"/>
        </p:nvGrpSpPr>
        <p:grpSpPr>
          <a:xfrm flipV="1">
            <a:off x="6386512" y="1"/>
            <a:ext cx="471488" cy="1365320"/>
            <a:chOff x="8515350" y="5037573"/>
            <a:chExt cx="628650" cy="1820427"/>
          </a:xfrm>
        </p:grpSpPr>
        <p:sp>
          <p:nvSpPr>
            <p:cNvPr id="24" name="Isosceles Triangle 2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5" name="Isosceles Triangle 2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26" name="TextBox 25"/>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pic>
        <p:nvPicPr>
          <p:cNvPr id="27" name="Picture 26"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grpSp>
        <p:nvGrpSpPr>
          <p:cNvPr id="28" name="Group 27"/>
          <p:cNvGrpSpPr/>
          <p:nvPr userDrawn="1"/>
        </p:nvGrpSpPr>
        <p:grpSpPr>
          <a:xfrm rot="10800000" flipH="1" flipV="1">
            <a:off x="6415396" y="3780478"/>
            <a:ext cx="444422" cy="1365320"/>
            <a:chOff x="8515350" y="5037573"/>
            <a:chExt cx="628650" cy="1820427"/>
          </a:xfrm>
        </p:grpSpPr>
        <p:sp>
          <p:nvSpPr>
            <p:cNvPr id="29" name="Isosceles Triangle 28"/>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30" name="Isosceles Triangle 29"/>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37038677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userDrawn="1"/>
        </p:nvGrpSpPr>
        <p:grpSpPr>
          <a:xfrm>
            <a:off x="0" y="743986"/>
            <a:ext cx="6858000" cy="3828014"/>
            <a:chOff x="0" y="991981"/>
            <a:chExt cx="9144000" cy="4951619"/>
          </a:xfrm>
        </p:grpSpPr>
        <p:sp>
          <p:nvSpPr>
            <p:cNvPr id="20" name="Rectangle 19"/>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1" name="Rectangle 20"/>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7" name="Rectangle 16"/>
          <p:cNvSpPr/>
          <p:nvPr userDrawn="1"/>
        </p:nvSpPr>
        <p:spPr>
          <a:xfrm>
            <a:off x="4412096" y="4552504"/>
            <a:ext cx="1828800" cy="590996"/>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8" name="Rectangle 17"/>
          <p:cNvSpPr/>
          <p:nvPr userDrawn="1"/>
        </p:nvSpPr>
        <p:spPr>
          <a:xfrm>
            <a:off x="4855840" y="-1449"/>
            <a:ext cx="1535906" cy="764717"/>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pic>
        <p:nvPicPr>
          <p:cNvPr id="19" name="Picture 18"/>
          <p:cNvPicPr>
            <a:picLocks noChangeAspect="1"/>
          </p:cNvPicPr>
          <p:nvPr userDrawn="1"/>
        </p:nvPicPr>
        <p:blipFill rotWithShape="1">
          <a:blip r:embed="rId2"/>
          <a:srcRect r="66253"/>
          <a:stretch/>
        </p:blipFill>
        <p:spPr>
          <a:xfrm>
            <a:off x="5623799" y="213"/>
            <a:ext cx="1234207" cy="5143075"/>
          </a:xfrm>
          <a:prstGeom prst="rect">
            <a:avLst/>
          </a:prstGeom>
          <a:effectLst/>
        </p:spPr>
      </p:pic>
      <p:sp>
        <p:nvSpPr>
          <p:cNvPr id="2" name="Title 1"/>
          <p:cNvSpPr>
            <a:spLocks noGrp="1"/>
          </p:cNvSpPr>
          <p:nvPr userDrawn="1">
            <p:ph type="title"/>
          </p:nvPr>
        </p:nvSpPr>
        <p:spPr/>
        <p:txBody>
          <a:bodyPr>
            <a:normAutofit/>
          </a:bodyPr>
          <a:lstStyle>
            <a:lvl1pPr>
              <a:defRPr sz="2138" spc="23" baseline="0">
                <a:gradFill>
                  <a:gsLst>
                    <a:gs pos="0">
                      <a:srgbClr val="004874"/>
                    </a:gs>
                    <a:gs pos="100000">
                      <a:srgbClr val="041F36"/>
                    </a:gs>
                  </a:gsLst>
                  <a:lin ang="5400000" scaled="1"/>
                </a:gradFill>
              </a:defRPr>
            </a:lvl1pPr>
          </a:lstStyle>
          <a:p>
            <a:r>
              <a:rPr lang="en-US" dirty="0"/>
              <a:t>Click to edit Master title style</a:t>
            </a:r>
          </a:p>
        </p:txBody>
      </p:sp>
      <p:grpSp>
        <p:nvGrpSpPr>
          <p:cNvPr id="22" name="Group 21"/>
          <p:cNvGrpSpPr/>
          <p:nvPr userDrawn="1"/>
        </p:nvGrpSpPr>
        <p:grpSpPr>
          <a:xfrm flipV="1">
            <a:off x="6386512" y="1"/>
            <a:ext cx="471488" cy="1365320"/>
            <a:chOff x="8515350" y="5037573"/>
            <a:chExt cx="628650" cy="1820427"/>
          </a:xfrm>
        </p:grpSpPr>
        <p:sp>
          <p:nvSpPr>
            <p:cNvPr id="23" name="Isosceles Triangle 22"/>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4" name="Isosceles Triangle 23"/>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25" name="TextBox 24"/>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pic>
        <p:nvPicPr>
          <p:cNvPr id="26" name="Picture 25"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grpSp>
        <p:nvGrpSpPr>
          <p:cNvPr id="27" name="Group 26"/>
          <p:cNvGrpSpPr/>
          <p:nvPr userDrawn="1"/>
        </p:nvGrpSpPr>
        <p:grpSpPr>
          <a:xfrm rot="10800000" flipH="1" flipV="1">
            <a:off x="6415396" y="3780478"/>
            <a:ext cx="444422" cy="1365320"/>
            <a:chOff x="8515350" y="5037573"/>
            <a:chExt cx="628650" cy="1820427"/>
          </a:xfrm>
        </p:grpSpPr>
        <p:sp>
          <p:nvSpPr>
            <p:cNvPr id="28" name="Isosceles Triangle 2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9" name="Isosceles Triangle 2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27189179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15939644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 White Background">
    <p:spTree>
      <p:nvGrpSpPr>
        <p:cNvPr id="1" name=""/>
        <p:cNvGrpSpPr/>
        <p:nvPr/>
      </p:nvGrpSpPr>
      <p:grpSpPr>
        <a:xfrm>
          <a:off x="0" y="0"/>
          <a:ext cx="0" cy="0"/>
          <a:chOff x="0" y="0"/>
          <a:chExt cx="0" cy="0"/>
        </a:xfrm>
      </p:grpSpPr>
      <p:grpSp>
        <p:nvGrpSpPr>
          <p:cNvPr id="3" name="Group 2"/>
          <p:cNvGrpSpPr/>
          <p:nvPr userDrawn="1"/>
        </p:nvGrpSpPr>
        <p:grpSpPr>
          <a:xfrm>
            <a:off x="0" y="743986"/>
            <a:ext cx="6858000" cy="3828014"/>
            <a:chOff x="0" y="991981"/>
            <a:chExt cx="9144000" cy="4951619"/>
          </a:xfrm>
        </p:grpSpPr>
        <p:sp>
          <p:nvSpPr>
            <p:cNvPr id="8" name="Rectangle 7"/>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5" name="Rectangle 4"/>
          <p:cNvSpPr/>
          <p:nvPr userDrawn="1"/>
        </p:nvSpPr>
        <p:spPr>
          <a:xfrm>
            <a:off x="4412096" y="4552504"/>
            <a:ext cx="1828800" cy="590996"/>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6" name="Rectangle 5"/>
          <p:cNvSpPr/>
          <p:nvPr userDrawn="1"/>
        </p:nvSpPr>
        <p:spPr>
          <a:xfrm>
            <a:off x="4855840" y="-1449"/>
            <a:ext cx="1535906" cy="764717"/>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pic>
        <p:nvPicPr>
          <p:cNvPr id="7" name="Picture 6"/>
          <p:cNvPicPr>
            <a:picLocks noChangeAspect="1"/>
          </p:cNvPicPr>
          <p:nvPr userDrawn="1"/>
        </p:nvPicPr>
        <p:blipFill rotWithShape="1">
          <a:blip r:embed="rId2"/>
          <a:srcRect r="66253"/>
          <a:stretch/>
        </p:blipFill>
        <p:spPr>
          <a:xfrm>
            <a:off x="5623799" y="213"/>
            <a:ext cx="1234207" cy="5143075"/>
          </a:xfrm>
          <a:prstGeom prst="rect">
            <a:avLst/>
          </a:prstGeom>
          <a:effectLst/>
        </p:spPr>
      </p:pic>
      <p:grpSp>
        <p:nvGrpSpPr>
          <p:cNvPr id="10" name="Group 9"/>
          <p:cNvGrpSpPr/>
          <p:nvPr userDrawn="1"/>
        </p:nvGrpSpPr>
        <p:grpSpPr>
          <a:xfrm flipV="1">
            <a:off x="6386512" y="1"/>
            <a:ext cx="471488" cy="1365320"/>
            <a:chOff x="8515350" y="5037573"/>
            <a:chExt cx="628650" cy="1820427"/>
          </a:xfrm>
        </p:grpSpPr>
        <p:sp>
          <p:nvSpPr>
            <p:cNvPr id="11" name="Isosceles Triangle 1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2" name="Isosceles Triangle 1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3" name="TextBox 12"/>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pic>
        <p:nvPicPr>
          <p:cNvPr id="14" name="Picture 13"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grpSp>
        <p:nvGrpSpPr>
          <p:cNvPr id="15" name="Group 14"/>
          <p:cNvGrpSpPr/>
          <p:nvPr userDrawn="1"/>
        </p:nvGrpSpPr>
        <p:grpSpPr>
          <a:xfrm rot="10800000" flipH="1" flipV="1">
            <a:off x="6415396" y="3780478"/>
            <a:ext cx="444422" cy="1365320"/>
            <a:chOff x="8515350" y="5037573"/>
            <a:chExt cx="628650" cy="1820427"/>
          </a:xfrm>
        </p:grpSpPr>
        <p:sp>
          <p:nvSpPr>
            <p:cNvPr id="16" name="Isosceles Triangle 15"/>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7" name="Isosceles Triangle 16"/>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1238062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138" spc="23" baseline="0">
                <a:gradFill>
                  <a:gsLst>
                    <a:gs pos="0">
                      <a:srgbClr val="004874"/>
                    </a:gs>
                    <a:gs pos="100000">
                      <a:srgbClr val="041F36"/>
                    </a:gs>
                  </a:gsLst>
                  <a:lin ang="5400000" scaled="1"/>
                </a:gradFill>
              </a:defRPr>
            </a:lvl1pPr>
          </a:lstStyle>
          <a:p>
            <a:r>
              <a:rPr lang="en-US" dirty="0"/>
              <a:t>Click to edit Master title style</a:t>
            </a:r>
          </a:p>
        </p:txBody>
      </p:sp>
      <p:grpSp>
        <p:nvGrpSpPr>
          <p:cNvPr id="10" name="Group 9"/>
          <p:cNvGrpSpPr/>
          <p:nvPr userDrawn="1"/>
        </p:nvGrpSpPr>
        <p:grpSpPr>
          <a:xfrm>
            <a:off x="0" y="743986"/>
            <a:ext cx="6858000" cy="3828014"/>
            <a:chOff x="0" y="991981"/>
            <a:chExt cx="9144000" cy="4951619"/>
          </a:xfrm>
        </p:grpSpPr>
        <p:sp>
          <p:nvSpPr>
            <p:cNvPr id="15" name="Rectangle 14"/>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6" name="Rectangle 15"/>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2" name="Rectangle 11"/>
          <p:cNvSpPr/>
          <p:nvPr userDrawn="1"/>
        </p:nvSpPr>
        <p:spPr>
          <a:xfrm>
            <a:off x="4412096" y="4552504"/>
            <a:ext cx="1828800" cy="590996"/>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3" name="Rectangle 12"/>
          <p:cNvSpPr/>
          <p:nvPr userDrawn="1"/>
        </p:nvSpPr>
        <p:spPr>
          <a:xfrm>
            <a:off x="4855840" y="-1449"/>
            <a:ext cx="1535906" cy="764717"/>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pic>
        <p:nvPicPr>
          <p:cNvPr id="14" name="Picture 13"/>
          <p:cNvPicPr>
            <a:picLocks noChangeAspect="1"/>
          </p:cNvPicPr>
          <p:nvPr userDrawn="1"/>
        </p:nvPicPr>
        <p:blipFill rotWithShape="1">
          <a:blip r:embed="rId2"/>
          <a:srcRect r="66253"/>
          <a:stretch/>
        </p:blipFill>
        <p:spPr>
          <a:xfrm>
            <a:off x="5623799" y="213"/>
            <a:ext cx="1234207" cy="5143075"/>
          </a:xfrm>
          <a:prstGeom prst="rect">
            <a:avLst/>
          </a:prstGeom>
          <a:effectLst/>
        </p:spPr>
      </p:pic>
      <p:sp>
        <p:nvSpPr>
          <p:cNvPr id="3" name="Content Placeholder 2"/>
          <p:cNvSpPr>
            <a:spLocks noGrp="1"/>
          </p:cNvSpPr>
          <p:nvPr userDrawn="1">
            <p:ph sz="half" idx="1"/>
          </p:nvPr>
        </p:nvSpPr>
        <p:spPr>
          <a:xfrm>
            <a:off x="342902" y="1407759"/>
            <a:ext cx="2714625" cy="2947470"/>
          </a:xfrm>
        </p:spPr>
        <p:txBody>
          <a:bodyPr>
            <a:normAutofit/>
          </a:bodyPr>
          <a:lstStyle>
            <a:lvl1pPr>
              <a:defRPr sz="1238"/>
            </a:lvl1pPr>
            <a:lvl2pPr>
              <a:defRPr sz="1125"/>
            </a:lvl2pPr>
            <a:lvl3pPr>
              <a:defRPr sz="1013"/>
            </a:lvl3pPr>
            <a:lvl4pPr>
              <a:defRPr sz="900"/>
            </a:lvl4pPr>
            <a:lvl5pPr>
              <a:defRPr sz="900"/>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userDrawn="1">
            <p:ph sz="half" idx="2"/>
          </p:nvPr>
        </p:nvSpPr>
        <p:spPr>
          <a:xfrm>
            <a:off x="3228977" y="1407759"/>
            <a:ext cx="2714625" cy="2947470"/>
          </a:xfrm>
        </p:spPr>
        <p:txBody>
          <a:bodyPr>
            <a:normAutofit/>
          </a:bodyPr>
          <a:lstStyle>
            <a:lvl1pPr>
              <a:defRPr sz="1238"/>
            </a:lvl1pPr>
            <a:lvl2pPr>
              <a:defRPr sz="1125"/>
            </a:lvl2pPr>
            <a:lvl3pPr>
              <a:defRPr sz="1013"/>
            </a:lvl3pPr>
            <a:lvl4pPr>
              <a:defRPr sz="900"/>
            </a:lvl4pPr>
            <a:lvl5pPr>
              <a:defRPr sz="900"/>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entagon 16"/>
          <p:cNvSpPr/>
          <p:nvPr userDrawn="1"/>
        </p:nvSpPr>
        <p:spPr>
          <a:xfrm rot="5400000">
            <a:off x="1298551" y="2579405"/>
            <a:ext cx="3674403" cy="42143"/>
          </a:xfrm>
          <a:prstGeom prst="homePlate">
            <a:avLst/>
          </a:prstGeom>
          <a:gradFill flip="none" rotWithShape="1">
            <a:gsLst>
              <a:gs pos="0">
                <a:srgbClr val="275A99">
                  <a:alpha val="19000"/>
                </a:srgbClr>
              </a:gs>
              <a:gs pos="99000">
                <a:srgbClr val="275A99"/>
              </a:gs>
            </a:gsLst>
            <a:lin ang="0" scaled="1"/>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8" name="Text Placeholder 2"/>
          <p:cNvSpPr>
            <a:spLocks noGrp="1"/>
          </p:cNvSpPr>
          <p:nvPr userDrawn="1">
            <p:ph type="body" idx="10"/>
          </p:nvPr>
        </p:nvSpPr>
        <p:spPr>
          <a:xfrm>
            <a:off x="342903" y="814388"/>
            <a:ext cx="2715940" cy="539718"/>
          </a:xfrm>
          <a:prstGeom prst="snip1Rect">
            <a:avLst/>
          </a:prstGeom>
          <a:gradFill flip="none" rotWithShape="1">
            <a:gsLst>
              <a:gs pos="0">
                <a:srgbClr val="004874">
                  <a:lumMod val="93000"/>
                  <a:lumOff val="7000"/>
                </a:srgbClr>
              </a:gs>
              <a:gs pos="99000">
                <a:srgbClr val="002C47"/>
              </a:gs>
            </a:gsLst>
            <a:lin ang="2700000" scaled="1"/>
            <a:tileRect/>
          </a:gradFill>
        </p:spPr>
        <p:txBody>
          <a:bodyPr tIns="0" anchor="ctr" anchorCtr="0">
            <a:normAutofit/>
          </a:bodyPr>
          <a:lstStyle>
            <a:lvl1pPr marL="0" indent="0" algn="ctr">
              <a:lnSpc>
                <a:spcPct val="90000"/>
              </a:lnSpc>
              <a:buNone/>
              <a:defRPr sz="1125" b="0" spc="23" baseline="0">
                <a:solidFill>
                  <a:schemeClr val="bg1"/>
                </a:solidFill>
                <a:effectLst>
                  <a:outerShdw blurRad="50800" dist="38100" dir="8100000" algn="tr" rotWithShape="0">
                    <a:prstClr val="black">
                      <a:alpha val="40000"/>
                    </a:prstClr>
                  </a:outerShdw>
                </a:effectLst>
                <a:latin typeface="Franklin Gothic Medium" panose="020B0603020102020204" pitchFamily="34" charset="0"/>
              </a:defRPr>
            </a:lvl1pPr>
            <a:lvl2pPr marL="257150" indent="0">
              <a:buNone/>
              <a:defRPr sz="1125" b="1"/>
            </a:lvl2pPr>
            <a:lvl3pPr marL="514301" indent="0">
              <a:buNone/>
              <a:defRPr sz="1013" b="1"/>
            </a:lvl3pPr>
            <a:lvl4pPr marL="771449" indent="0">
              <a:buNone/>
              <a:defRPr sz="900" b="1"/>
            </a:lvl4pPr>
            <a:lvl5pPr marL="1028598" indent="0">
              <a:buNone/>
              <a:defRPr sz="900" b="1"/>
            </a:lvl5pPr>
            <a:lvl6pPr marL="1285747" indent="0">
              <a:buNone/>
              <a:defRPr sz="900" b="1"/>
            </a:lvl6pPr>
            <a:lvl7pPr marL="1542896" indent="0">
              <a:buNone/>
              <a:defRPr sz="900" b="1"/>
            </a:lvl7pPr>
            <a:lvl8pPr marL="1800045" indent="0">
              <a:buNone/>
              <a:defRPr sz="900" b="1"/>
            </a:lvl8pPr>
            <a:lvl9pPr marL="2057195" indent="0">
              <a:buNone/>
              <a:defRPr sz="900" b="1"/>
            </a:lvl9pPr>
          </a:lstStyle>
          <a:p>
            <a:pPr lvl="0"/>
            <a:r>
              <a:rPr lang="en-US" dirty="0"/>
              <a:t>Click to edit Master text styles</a:t>
            </a:r>
          </a:p>
        </p:txBody>
      </p:sp>
      <p:sp>
        <p:nvSpPr>
          <p:cNvPr id="19" name="Text Placeholder 4"/>
          <p:cNvSpPr>
            <a:spLocks noGrp="1"/>
          </p:cNvSpPr>
          <p:nvPr userDrawn="1">
            <p:ph type="body" sz="quarter" idx="3"/>
          </p:nvPr>
        </p:nvSpPr>
        <p:spPr>
          <a:xfrm>
            <a:off x="3239692" y="814388"/>
            <a:ext cx="2717006" cy="539718"/>
          </a:xfrm>
          <a:prstGeom prst="snip1Rect">
            <a:avLst/>
          </a:prstGeom>
          <a:gradFill flip="none" rotWithShape="1">
            <a:gsLst>
              <a:gs pos="0">
                <a:srgbClr val="004874">
                  <a:lumMod val="93000"/>
                  <a:lumOff val="7000"/>
                </a:srgbClr>
              </a:gs>
              <a:gs pos="99000">
                <a:srgbClr val="002C47"/>
              </a:gs>
            </a:gsLst>
            <a:lin ang="2700000" scaled="1"/>
            <a:tileRect/>
          </a:gradFill>
        </p:spPr>
        <p:txBody>
          <a:bodyPr tIns="0" anchor="ctr" anchorCtr="0">
            <a:normAutofit/>
          </a:bodyPr>
          <a:lstStyle>
            <a:lvl1pPr marL="0" indent="0" algn="ctr">
              <a:lnSpc>
                <a:spcPct val="90000"/>
              </a:lnSpc>
              <a:buNone/>
              <a:defRPr sz="1125" b="0" spc="23" baseline="0">
                <a:solidFill>
                  <a:schemeClr val="bg1"/>
                </a:solidFill>
                <a:effectLst>
                  <a:outerShdw blurRad="50800" dist="38100" dir="8100000" algn="tr" rotWithShape="0">
                    <a:prstClr val="black">
                      <a:alpha val="40000"/>
                    </a:prstClr>
                  </a:outerShdw>
                </a:effectLst>
                <a:latin typeface="Franklin Gothic Medium" panose="020B0603020102020204" pitchFamily="34" charset="0"/>
              </a:defRPr>
            </a:lvl1pPr>
            <a:lvl2pPr marL="257150" indent="0">
              <a:buNone/>
              <a:defRPr sz="1125" b="1"/>
            </a:lvl2pPr>
            <a:lvl3pPr marL="514301" indent="0">
              <a:buNone/>
              <a:defRPr sz="1013" b="1"/>
            </a:lvl3pPr>
            <a:lvl4pPr marL="771449" indent="0">
              <a:buNone/>
              <a:defRPr sz="900" b="1"/>
            </a:lvl4pPr>
            <a:lvl5pPr marL="1028598" indent="0">
              <a:buNone/>
              <a:defRPr sz="900" b="1"/>
            </a:lvl5pPr>
            <a:lvl6pPr marL="1285747" indent="0">
              <a:buNone/>
              <a:defRPr sz="900" b="1"/>
            </a:lvl6pPr>
            <a:lvl7pPr marL="1542896" indent="0">
              <a:buNone/>
              <a:defRPr sz="900" b="1"/>
            </a:lvl7pPr>
            <a:lvl8pPr marL="1800045" indent="0">
              <a:buNone/>
              <a:defRPr sz="900" b="1"/>
            </a:lvl8pPr>
            <a:lvl9pPr marL="2057195" indent="0">
              <a:buNone/>
              <a:defRPr sz="900" b="1"/>
            </a:lvl9pPr>
          </a:lstStyle>
          <a:p>
            <a:pPr lvl="0"/>
            <a:r>
              <a:rPr lang="en-US" dirty="0"/>
              <a:t>Click to edit Master text styles</a:t>
            </a:r>
          </a:p>
        </p:txBody>
      </p:sp>
      <p:cxnSp>
        <p:nvCxnSpPr>
          <p:cNvPr id="20" name="Straight Connector 19"/>
          <p:cNvCxnSpPr/>
          <p:nvPr userDrawn="1"/>
        </p:nvCxnSpPr>
        <p:spPr>
          <a:xfrm>
            <a:off x="342902" y="1404112"/>
            <a:ext cx="2714625"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userDrawn="1"/>
        </p:nvCxnSpPr>
        <p:spPr>
          <a:xfrm>
            <a:off x="3228977" y="1404112"/>
            <a:ext cx="2714625"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23" name="Group 22"/>
          <p:cNvGrpSpPr/>
          <p:nvPr userDrawn="1"/>
        </p:nvGrpSpPr>
        <p:grpSpPr>
          <a:xfrm flipV="1">
            <a:off x="6386512" y="1"/>
            <a:ext cx="471488" cy="1365320"/>
            <a:chOff x="8515350" y="5037573"/>
            <a:chExt cx="628650" cy="1820427"/>
          </a:xfrm>
        </p:grpSpPr>
        <p:sp>
          <p:nvSpPr>
            <p:cNvPr id="24" name="Isosceles Triangle 2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5" name="Isosceles Triangle 2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26" name="TextBox 25"/>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pic>
        <p:nvPicPr>
          <p:cNvPr id="27" name="Picture 26"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grpSp>
        <p:nvGrpSpPr>
          <p:cNvPr id="28" name="Group 27"/>
          <p:cNvGrpSpPr/>
          <p:nvPr userDrawn="1"/>
        </p:nvGrpSpPr>
        <p:grpSpPr>
          <a:xfrm rot="10800000" flipH="1" flipV="1">
            <a:off x="6415396" y="3780478"/>
            <a:ext cx="444422" cy="1365320"/>
            <a:chOff x="8515350" y="5037573"/>
            <a:chExt cx="628650" cy="1820427"/>
          </a:xfrm>
        </p:grpSpPr>
        <p:sp>
          <p:nvSpPr>
            <p:cNvPr id="29" name="Isosceles Triangle 28"/>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30" name="Isosceles Triangle 29"/>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18921660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87029" y="3600450"/>
            <a:ext cx="4114800" cy="425054"/>
          </a:xfrm>
        </p:spPr>
        <p:txBody>
          <a:bodyPr anchor="b">
            <a:normAutofit/>
          </a:bodyPr>
          <a:lstStyle>
            <a:lvl1pPr algn="l">
              <a:defRPr sz="1350" b="0" spc="23" baseline="0">
                <a:gradFill>
                  <a:gsLst>
                    <a:gs pos="0">
                      <a:srgbClr val="004874"/>
                    </a:gs>
                    <a:gs pos="100000">
                      <a:srgbClr val="041F36"/>
                    </a:gs>
                  </a:gsLst>
                  <a:lin ang="5400000" scaled="1"/>
                </a:gradFill>
              </a:defRPr>
            </a:lvl1pPr>
          </a:lstStyle>
          <a:p>
            <a:r>
              <a:rPr lang="en-US" dirty="0"/>
              <a:t>Picture Title Here</a:t>
            </a:r>
          </a:p>
        </p:txBody>
      </p:sp>
      <p:sp>
        <p:nvSpPr>
          <p:cNvPr id="3" name="Picture Placeholder 2"/>
          <p:cNvSpPr>
            <a:spLocks noGrp="1"/>
          </p:cNvSpPr>
          <p:nvPr>
            <p:ph type="pic" idx="1" hasCustomPrompt="1"/>
          </p:nvPr>
        </p:nvSpPr>
        <p:spPr>
          <a:xfrm>
            <a:off x="987029" y="459581"/>
            <a:ext cx="4114800" cy="308610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vert="horz" lIns="91440" tIns="45720" rIns="91440" bIns="45720" rtlCol="0"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lang="en-US" sz="1800" i="1" baseline="0">
                <a:ln>
                  <a:noFill/>
                </a:ln>
              </a:defRPr>
            </a:lvl1pPr>
          </a:lstStyle>
          <a:p>
            <a:pPr marL="0" marR="0" lvl="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a:pPr>
            <a:r>
              <a:rPr lang="en-US" dirty="0"/>
              <a:t>drop picture here</a:t>
            </a:r>
          </a:p>
        </p:txBody>
      </p:sp>
      <p:sp>
        <p:nvSpPr>
          <p:cNvPr id="4" name="Text Placeholder 3"/>
          <p:cNvSpPr>
            <a:spLocks noGrp="1"/>
          </p:cNvSpPr>
          <p:nvPr>
            <p:ph type="body" sz="half" idx="2" hasCustomPrompt="1"/>
          </p:nvPr>
        </p:nvSpPr>
        <p:spPr>
          <a:xfrm>
            <a:off x="1971677" y="4047285"/>
            <a:ext cx="3487341" cy="603647"/>
          </a:xfrm>
        </p:spPr>
        <p:txBody>
          <a:bodyPr/>
          <a:lstStyle>
            <a:lvl1pPr marL="0" indent="0">
              <a:buNone/>
              <a:defRPr sz="788" baseline="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Picture caption here</a:t>
            </a:r>
          </a:p>
        </p:txBody>
      </p:sp>
      <p:pic>
        <p:nvPicPr>
          <p:cNvPr id="6" name="Picture 5"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6750742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peaker Slide - Sing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7210" y="1406429"/>
            <a:ext cx="3627834" cy="400050"/>
          </a:xfrm>
        </p:spPr>
        <p:txBody>
          <a:bodyPr lIns="0" tIns="0" rIns="0" bIns="0" anchor="t" anchorCtr="0">
            <a:normAutofit/>
          </a:bodyPr>
          <a:lstStyle>
            <a:lvl1pPr algn="l">
              <a:defRPr sz="1800" b="0" spc="23"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2437210" y="1793094"/>
            <a:ext cx="3627834" cy="266105"/>
          </a:xfrm>
        </p:spPr>
        <p:txBody>
          <a:bodyPr lIns="182880">
            <a:normAutofit/>
          </a:bodyPr>
          <a:lstStyle>
            <a:lvl1pPr marL="0" indent="0">
              <a:buNone/>
              <a:defRPr sz="1013"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pic>
        <p:nvPicPr>
          <p:cNvPr id="8" name="Picture 7"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876" y="4437682"/>
            <a:ext cx="1673087" cy="565915"/>
          </a:xfrm>
          <a:prstGeom prst="rect">
            <a:avLst/>
          </a:prstGeom>
        </p:spPr>
      </p:pic>
      <p:sp>
        <p:nvSpPr>
          <p:cNvPr id="6" name="Picture Placeholder 6"/>
          <p:cNvSpPr>
            <a:spLocks noGrp="1"/>
          </p:cNvSpPr>
          <p:nvPr>
            <p:ph type="pic" sz="quarter" idx="10" hasCustomPrompt="1"/>
          </p:nvPr>
        </p:nvSpPr>
        <p:spPr>
          <a:xfrm>
            <a:off x="800100" y="1435894"/>
            <a:ext cx="1371600" cy="188595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indent="0" algn="ctr">
              <a:buNone/>
              <a:defRPr sz="1125" i="1">
                <a:ln>
                  <a:noFill/>
                </a:ln>
              </a:defRPr>
            </a:lvl1pPr>
          </a:lstStyle>
          <a:p>
            <a:r>
              <a:rPr lang="en-US" dirty="0"/>
              <a:t>drop</a:t>
            </a:r>
            <a:br>
              <a:rPr lang="en-US" dirty="0"/>
            </a:br>
            <a:r>
              <a:rPr lang="en-US" dirty="0"/>
              <a:t>picture </a:t>
            </a:r>
            <a:br>
              <a:rPr lang="en-US" dirty="0"/>
            </a:br>
            <a:r>
              <a:rPr lang="en-US" dirty="0"/>
              <a:t>here</a:t>
            </a:r>
          </a:p>
        </p:txBody>
      </p:sp>
      <p:sp>
        <p:nvSpPr>
          <p:cNvPr id="10" name="Text Placeholder 3"/>
          <p:cNvSpPr>
            <a:spLocks noGrp="1"/>
          </p:cNvSpPr>
          <p:nvPr>
            <p:ph type="body" sz="half" idx="11" hasCustomPrompt="1"/>
          </p:nvPr>
        </p:nvSpPr>
        <p:spPr>
          <a:xfrm>
            <a:off x="2437210" y="2178855"/>
            <a:ext cx="3627834" cy="1010843"/>
          </a:xfrm>
        </p:spPr>
        <p:txBody>
          <a:bodyPr lIns="182880">
            <a:normAutofit/>
          </a:bodyPr>
          <a:lstStyle>
            <a:lvl1pPr marL="0" indent="0">
              <a:buNone/>
              <a:defRPr sz="1013"/>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11" name="Title 1"/>
          <p:cNvSpPr txBox="1">
            <a:spLocks/>
          </p:cNvSpPr>
          <p:nvPr userDrawn="1"/>
        </p:nvSpPr>
        <p:spPr>
          <a:xfrm rot="17343955">
            <a:off x="4772409" y="3600057"/>
            <a:ext cx="2606014" cy="40005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1856" b="0" i="0" spc="23" baseline="0" dirty="0">
                <a:latin typeface="Franklin Gothic Medium" panose="020B0603020102020204" pitchFamily="34" charset="0"/>
              </a:rPr>
              <a:t>Today’s Moderator</a:t>
            </a:r>
          </a:p>
        </p:txBody>
      </p:sp>
    </p:spTree>
    <p:extLst>
      <p:ext uri="{BB962C8B-B14F-4D97-AF65-F5344CB8AC3E}">
        <p14:creationId xmlns:p14="http://schemas.microsoft.com/office/powerpoint/2010/main" val="25360591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peaker Slide - Sing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7210" y="1406429"/>
            <a:ext cx="3627834" cy="400050"/>
          </a:xfrm>
        </p:spPr>
        <p:txBody>
          <a:bodyPr lIns="0" tIns="0" rIns="0" bIns="0" anchor="t" anchorCtr="0">
            <a:normAutofit/>
          </a:bodyPr>
          <a:lstStyle>
            <a:lvl1pPr algn="l">
              <a:defRPr sz="1800" b="0" spc="23"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2437210" y="1793094"/>
            <a:ext cx="3627834" cy="266105"/>
          </a:xfrm>
        </p:spPr>
        <p:txBody>
          <a:bodyPr lIns="182880">
            <a:normAutofit/>
          </a:bodyPr>
          <a:lstStyle>
            <a:lvl1pPr marL="0" indent="0">
              <a:buNone/>
              <a:defRPr sz="1013"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6" name="Picture Placeholder 6"/>
          <p:cNvSpPr>
            <a:spLocks noGrp="1"/>
          </p:cNvSpPr>
          <p:nvPr>
            <p:ph type="pic" sz="quarter" idx="10" hasCustomPrompt="1"/>
          </p:nvPr>
        </p:nvSpPr>
        <p:spPr>
          <a:xfrm>
            <a:off x="800100" y="1435894"/>
            <a:ext cx="1371600" cy="188595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indent="0" algn="ctr">
              <a:buNone/>
              <a:defRPr sz="1125"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2437213" y="2094907"/>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2437210" y="2178855"/>
            <a:ext cx="3627834" cy="1010843"/>
          </a:xfrm>
        </p:spPr>
        <p:txBody>
          <a:bodyPr lIns="182880">
            <a:normAutofit/>
          </a:bodyPr>
          <a:lstStyle>
            <a:lvl1pPr marL="0" indent="0">
              <a:buNone/>
              <a:defRPr sz="1013"/>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11" name="Title 1"/>
          <p:cNvSpPr txBox="1">
            <a:spLocks/>
          </p:cNvSpPr>
          <p:nvPr userDrawn="1"/>
        </p:nvSpPr>
        <p:spPr>
          <a:xfrm rot="17343955">
            <a:off x="4692256" y="3657165"/>
            <a:ext cx="2726859" cy="40005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1969" b="0" i="0" spc="23" baseline="0" dirty="0">
                <a:latin typeface="Franklin Gothic Medium" panose="020B0603020102020204" pitchFamily="34" charset="0"/>
              </a:rPr>
              <a:t>Today’s Presenter</a:t>
            </a:r>
          </a:p>
        </p:txBody>
      </p:sp>
      <p:pic>
        <p:nvPicPr>
          <p:cNvPr id="9" name="Picture 8"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17623218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peaker Slide - Double">
    <p:spTree>
      <p:nvGrpSpPr>
        <p:cNvPr id="1" name=""/>
        <p:cNvGrpSpPr/>
        <p:nvPr/>
      </p:nvGrpSpPr>
      <p:grpSpPr>
        <a:xfrm>
          <a:off x="0" y="0"/>
          <a:ext cx="0" cy="0"/>
          <a:chOff x="0" y="0"/>
          <a:chExt cx="0" cy="0"/>
        </a:xfrm>
      </p:grpSpPr>
      <p:sp>
        <p:nvSpPr>
          <p:cNvPr id="5" name="Text Placeholder 4"/>
          <p:cNvSpPr>
            <a:spLocks noGrp="1"/>
          </p:cNvSpPr>
          <p:nvPr>
            <p:ph type="body" sz="quarter" idx="15" hasCustomPrompt="1"/>
          </p:nvPr>
        </p:nvSpPr>
        <p:spPr>
          <a:xfrm>
            <a:off x="2437211" y="2590756"/>
            <a:ext cx="3465801" cy="342900"/>
          </a:xfrm>
        </p:spPr>
        <p:txBody>
          <a:bodyPr lIns="0" tIns="0" rIns="0" bIns="0" anchor="t" anchorCtr="0">
            <a:normAutofit/>
          </a:bodyPr>
          <a:lstStyle>
            <a:lvl1pPr marL="0" indent="0" algn="l" defTabSz="257150" rtl="0" eaLnBrk="1" latinLnBrk="0" hangingPunct="1">
              <a:lnSpc>
                <a:spcPct val="85000"/>
              </a:lnSpc>
              <a:spcBef>
                <a:spcPct val="0"/>
              </a:spcBef>
              <a:buNone/>
              <a:defRPr lang="en-US" sz="1744" b="0" i="0" kern="1200" cap="small" spc="23" baseline="0" dirty="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lvl="0"/>
            <a:r>
              <a:rPr lang="en-US" dirty="0"/>
              <a:t>Speaker’s Name Goes Here.</a:t>
            </a:r>
          </a:p>
        </p:txBody>
      </p:sp>
      <p:sp>
        <p:nvSpPr>
          <p:cNvPr id="2" name="Title 1"/>
          <p:cNvSpPr>
            <a:spLocks noGrp="1"/>
          </p:cNvSpPr>
          <p:nvPr>
            <p:ph type="title" hasCustomPrompt="1"/>
          </p:nvPr>
        </p:nvSpPr>
        <p:spPr>
          <a:xfrm>
            <a:off x="2437213" y="406304"/>
            <a:ext cx="3465800" cy="342900"/>
          </a:xfrm>
        </p:spPr>
        <p:txBody>
          <a:bodyPr lIns="0" tIns="0" rIns="0" bIns="0" anchor="t" anchorCtr="0">
            <a:normAutofit/>
          </a:bodyPr>
          <a:lstStyle>
            <a:lvl1pPr algn="l">
              <a:defRPr sz="1744" b="0" spc="23"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2437216" y="792960"/>
            <a:ext cx="2977753" cy="266105"/>
          </a:xfrm>
        </p:spPr>
        <p:txBody>
          <a:bodyPr lIns="182880">
            <a:noAutofit/>
          </a:bodyPr>
          <a:lstStyle>
            <a:lvl1pPr marL="0" indent="0">
              <a:buNone/>
              <a:defRPr sz="1069"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6" name="Picture Placeholder 6"/>
          <p:cNvSpPr>
            <a:spLocks noGrp="1"/>
          </p:cNvSpPr>
          <p:nvPr>
            <p:ph type="pic" sz="quarter" idx="10" hasCustomPrompt="1"/>
          </p:nvPr>
        </p:nvSpPr>
        <p:spPr>
          <a:xfrm>
            <a:off x="1021746" y="435769"/>
            <a:ext cx="1149959" cy="1581194"/>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1125"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2437213" y="1094782"/>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2437216" y="1178719"/>
            <a:ext cx="2977753" cy="838244"/>
          </a:xfrm>
        </p:spPr>
        <p:txBody>
          <a:bodyPr lIns="182880">
            <a:normAutofit/>
          </a:bodyPr>
          <a:lstStyle>
            <a:lvl1pPr marL="0" indent="0">
              <a:buNone/>
              <a:defRPr sz="1013"/>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11" name="Text Placeholder 3"/>
          <p:cNvSpPr>
            <a:spLocks noGrp="1"/>
          </p:cNvSpPr>
          <p:nvPr>
            <p:ph type="body" sz="half" idx="12" hasCustomPrompt="1"/>
          </p:nvPr>
        </p:nvSpPr>
        <p:spPr>
          <a:xfrm>
            <a:off x="2437216" y="2976531"/>
            <a:ext cx="2977753" cy="266105"/>
          </a:xfrm>
        </p:spPr>
        <p:txBody>
          <a:bodyPr lIns="182880">
            <a:noAutofit/>
          </a:bodyPr>
          <a:lstStyle>
            <a:lvl1pPr marL="0" indent="0">
              <a:buNone/>
              <a:defRPr sz="1069"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12" name="Picture Placeholder 6"/>
          <p:cNvSpPr>
            <a:spLocks noGrp="1"/>
          </p:cNvSpPr>
          <p:nvPr>
            <p:ph type="pic" sz="quarter" idx="13" hasCustomPrompt="1"/>
          </p:nvPr>
        </p:nvSpPr>
        <p:spPr>
          <a:xfrm>
            <a:off x="1021746" y="2619331"/>
            <a:ext cx="1149959" cy="1581194"/>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1125" i="1">
                <a:ln>
                  <a:noFill/>
                </a:ln>
              </a:defRPr>
            </a:lvl1pPr>
          </a:lstStyle>
          <a:p>
            <a:r>
              <a:rPr lang="en-US" dirty="0"/>
              <a:t>drop</a:t>
            </a:r>
            <a:br>
              <a:rPr lang="en-US" dirty="0"/>
            </a:br>
            <a:r>
              <a:rPr lang="en-US" dirty="0"/>
              <a:t>picture </a:t>
            </a:r>
            <a:br>
              <a:rPr lang="en-US" dirty="0"/>
            </a:br>
            <a:r>
              <a:rPr lang="en-US" dirty="0"/>
              <a:t>here</a:t>
            </a:r>
          </a:p>
        </p:txBody>
      </p:sp>
      <p:cxnSp>
        <p:nvCxnSpPr>
          <p:cNvPr id="13" name="Straight Connector 12"/>
          <p:cNvCxnSpPr/>
          <p:nvPr userDrawn="1"/>
        </p:nvCxnSpPr>
        <p:spPr>
          <a:xfrm>
            <a:off x="2437213" y="3278344"/>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2437216" y="3362281"/>
            <a:ext cx="2977753" cy="838244"/>
          </a:xfrm>
        </p:spPr>
        <p:txBody>
          <a:bodyPr lIns="182880">
            <a:normAutofit/>
          </a:bodyPr>
          <a:lstStyle>
            <a:lvl1pPr marL="0" indent="0">
              <a:buNone/>
              <a:defRPr sz="1013"/>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16" name="Title 1"/>
          <p:cNvSpPr txBox="1">
            <a:spLocks/>
          </p:cNvSpPr>
          <p:nvPr userDrawn="1"/>
        </p:nvSpPr>
        <p:spPr>
          <a:xfrm rot="17343955">
            <a:off x="4683371" y="3663490"/>
            <a:ext cx="2740244" cy="40005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1969" b="0" i="0" spc="23" baseline="0" dirty="0">
                <a:latin typeface="Franklin Gothic Medium" panose="020B0603020102020204" pitchFamily="34" charset="0"/>
              </a:rPr>
              <a:t>Today’s Presenters</a:t>
            </a:r>
          </a:p>
        </p:txBody>
      </p:sp>
      <p:pic>
        <p:nvPicPr>
          <p:cNvPr id="15" name="Picture 14"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1588647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peaker Slide - Triple">
    <p:spTree>
      <p:nvGrpSpPr>
        <p:cNvPr id="1" name=""/>
        <p:cNvGrpSpPr/>
        <p:nvPr/>
      </p:nvGrpSpPr>
      <p:grpSpPr>
        <a:xfrm>
          <a:off x="0" y="0"/>
          <a:ext cx="0" cy="0"/>
          <a:chOff x="0" y="0"/>
          <a:chExt cx="0" cy="0"/>
        </a:xfrm>
      </p:grpSpPr>
      <p:sp>
        <p:nvSpPr>
          <p:cNvPr id="28" name="Rectangle 27"/>
          <p:cNvSpPr/>
          <p:nvPr userDrawn="1"/>
        </p:nvSpPr>
        <p:spPr>
          <a:xfrm>
            <a:off x="3" y="1593509"/>
            <a:ext cx="6179344" cy="1219422"/>
          </a:xfrm>
          <a:prstGeom prst="rect">
            <a:avLst/>
          </a:prstGeom>
          <a:gradFill flip="none" rotWithShape="1">
            <a:gsLst>
              <a:gs pos="0">
                <a:srgbClr val="EEF9FD">
                  <a:lumMod val="99000"/>
                </a:srgbClr>
              </a:gs>
              <a:gs pos="65000">
                <a:srgbClr val="EEF9FD">
                  <a:alpha val="50000"/>
                </a:srgb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grpSp>
        <p:nvGrpSpPr>
          <p:cNvPr id="32" name="Group 31"/>
          <p:cNvGrpSpPr/>
          <p:nvPr userDrawn="1"/>
        </p:nvGrpSpPr>
        <p:grpSpPr>
          <a:xfrm>
            <a:off x="4" y="1572946"/>
            <a:ext cx="6179345" cy="1261111"/>
            <a:chOff x="-1" y="2097246"/>
            <a:chExt cx="8239126" cy="1681481"/>
          </a:xfrm>
        </p:grpSpPr>
        <p:sp>
          <p:nvSpPr>
            <p:cNvPr id="30" name="Rectangle 29"/>
            <p:cNvSpPr/>
            <p:nvPr userDrawn="1"/>
          </p:nvSpPr>
          <p:spPr>
            <a:xfrm>
              <a:off x="0" y="3751295"/>
              <a:ext cx="8239125" cy="27432"/>
            </a:xfrm>
            <a:prstGeom prst="rect">
              <a:avLst/>
            </a:prstGeom>
            <a:gradFill flip="none" rotWithShape="1">
              <a:gsLst>
                <a:gs pos="0">
                  <a:srgbClr val="EEF9FD">
                    <a:lumMod val="94000"/>
                  </a:srgbClr>
                </a:gs>
                <a:gs pos="52200">
                  <a:schemeClr val="bg1">
                    <a:alpha val="50000"/>
                    <a:lumMod val="91000"/>
                  </a:scheme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31" name="Rectangle 30"/>
            <p:cNvSpPr/>
            <p:nvPr userDrawn="1"/>
          </p:nvSpPr>
          <p:spPr>
            <a:xfrm>
              <a:off x="-1" y="2097246"/>
              <a:ext cx="8239125" cy="27432"/>
            </a:xfrm>
            <a:prstGeom prst="rect">
              <a:avLst/>
            </a:prstGeom>
            <a:gradFill flip="none" rotWithShape="1">
              <a:gsLst>
                <a:gs pos="0">
                  <a:srgbClr val="EEF9FD">
                    <a:lumMod val="94000"/>
                  </a:srgbClr>
                </a:gs>
                <a:gs pos="52200">
                  <a:schemeClr val="bg1">
                    <a:alpha val="50000"/>
                    <a:lumMod val="91000"/>
                  </a:scheme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grpSp>
      <p:sp>
        <p:nvSpPr>
          <p:cNvPr id="9" name="Text Placeholder 8"/>
          <p:cNvSpPr>
            <a:spLocks noGrp="1"/>
          </p:cNvSpPr>
          <p:nvPr>
            <p:ph type="body" sz="quarter" idx="19" hasCustomPrompt="1"/>
          </p:nvPr>
        </p:nvSpPr>
        <p:spPr>
          <a:xfrm>
            <a:off x="3026463" y="1558920"/>
            <a:ext cx="3298138" cy="344450"/>
          </a:xfrm>
        </p:spPr>
        <p:txBody>
          <a:bodyPr lIns="0" tIns="0" rIns="0" bIns="0" anchor="b" anchorCtr="0">
            <a:normAutofit/>
          </a:bodyPr>
          <a:lstStyle>
            <a:lvl1pPr marL="0" indent="0">
              <a:lnSpc>
                <a:spcPct val="85000"/>
              </a:lnSpc>
              <a:spcBef>
                <a:spcPts val="0"/>
              </a:spcBef>
              <a:buNone/>
              <a:defRPr lang="en-US" sz="1575" b="0" i="0" kern="1200" cap="small" spc="23" baseline="0" dirty="0">
                <a:ln w="6350">
                  <a:noFill/>
                </a:ln>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lvl="0"/>
            <a:r>
              <a:rPr lang="en-US" dirty="0"/>
              <a:t>Speaker’s Name Goes Here.</a:t>
            </a:r>
          </a:p>
        </p:txBody>
      </p:sp>
      <p:sp>
        <p:nvSpPr>
          <p:cNvPr id="5" name="Text Placeholder 4"/>
          <p:cNvSpPr>
            <a:spLocks noGrp="1"/>
          </p:cNvSpPr>
          <p:nvPr>
            <p:ph type="body" sz="quarter" idx="15" hasCustomPrompt="1"/>
          </p:nvPr>
        </p:nvSpPr>
        <p:spPr>
          <a:xfrm>
            <a:off x="1722834" y="2948906"/>
            <a:ext cx="3230166" cy="358233"/>
          </a:xfrm>
        </p:spPr>
        <p:txBody>
          <a:bodyPr lIns="0" tIns="0" rIns="0" bIns="0" anchor="b" anchorCtr="0">
            <a:normAutofit/>
          </a:bodyPr>
          <a:lstStyle>
            <a:lvl1pPr marL="0" indent="0">
              <a:lnSpc>
                <a:spcPct val="85000"/>
              </a:lnSpc>
              <a:spcBef>
                <a:spcPts val="0"/>
              </a:spcBef>
              <a:buNone/>
              <a:defRPr lang="en-US" sz="1575" b="0" i="0" kern="1200" cap="small" spc="23" baseline="0" dirty="0">
                <a:ln w="6350">
                  <a:noFill/>
                </a:ln>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marL="0" lvl="0" indent="0" algn="l" defTabSz="257150" rtl="0" eaLnBrk="1" latinLnBrk="0" hangingPunct="1">
              <a:lnSpc>
                <a:spcPct val="85000"/>
              </a:lnSpc>
              <a:spcBef>
                <a:spcPts val="0"/>
              </a:spcBef>
              <a:buClr>
                <a:srgbClr val="752832"/>
              </a:buClr>
              <a:buFont typeface="Wingdings" panose="05000000000000000000" pitchFamily="2" charset="2"/>
              <a:buNone/>
            </a:pPr>
            <a:r>
              <a:rPr lang="en-US" dirty="0"/>
              <a:t>Speaker’s Name Goes Here.</a:t>
            </a:r>
          </a:p>
        </p:txBody>
      </p:sp>
      <p:sp>
        <p:nvSpPr>
          <p:cNvPr id="2" name="Title 1"/>
          <p:cNvSpPr>
            <a:spLocks noGrp="1"/>
          </p:cNvSpPr>
          <p:nvPr>
            <p:ph type="title" hasCustomPrompt="1"/>
          </p:nvPr>
        </p:nvSpPr>
        <p:spPr>
          <a:xfrm>
            <a:off x="1722838" y="217681"/>
            <a:ext cx="3506390" cy="248423"/>
          </a:xfrm>
        </p:spPr>
        <p:txBody>
          <a:bodyPr lIns="0" tIns="0" rIns="0" bIns="0" anchor="b" anchorCtr="0">
            <a:normAutofit/>
          </a:bodyPr>
          <a:lstStyle>
            <a:lvl1pPr algn="l">
              <a:defRPr sz="1575" b="0" spc="23" baseline="0">
                <a:ln w="6350">
                  <a:noFill/>
                </a:ln>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1722840" y="514351"/>
            <a:ext cx="2977753" cy="205740"/>
          </a:xfrm>
        </p:spPr>
        <p:txBody>
          <a:bodyPr lIns="182880" tIns="0">
            <a:noAutofit/>
          </a:bodyPr>
          <a:lstStyle>
            <a:lvl1pPr marL="0" indent="0">
              <a:buNone/>
              <a:defRPr sz="956"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6" name="Picture Placeholder 6"/>
          <p:cNvSpPr>
            <a:spLocks noGrp="1"/>
          </p:cNvSpPr>
          <p:nvPr>
            <p:ph type="pic" sz="quarter" idx="10" hasCustomPrompt="1"/>
          </p:nvPr>
        </p:nvSpPr>
        <p:spPr>
          <a:xfrm>
            <a:off x="419209" y="199138"/>
            <a:ext cx="895244" cy="123096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1125"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1722838" y="751882"/>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1722841" y="778681"/>
            <a:ext cx="2977753" cy="680891"/>
          </a:xfrm>
        </p:spPr>
        <p:txBody>
          <a:bodyPr lIns="182880">
            <a:normAutofit/>
          </a:bodyPr>
          <a:lstStyle>
            <a:lvl1pPr marL="0" indent="0">
              <a:buNone/>
              <a:defRPr sz="90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11" name="Text Placeholder 3"/>
          <p:cNvSpPr>
            <a:spLocks noGrp="1"/>
          </p:cNvSpPr>
          <p:nvPr>
            <p:ph type="body" sz="half" idx="12" hasCustomPrompt="1"/>
          </p:nvPr>
        </p:nvSpPr>
        <p:spPr>
          <a:xfrm>
            <a:off x="1722841" y="3328608"/>
            <a:ext cx="2977753" cy="205740"/>
          </a:xfrm>
        </p:spPr>
        <p:txBody>
          <a:bodyPr lIns="182880" tIns="0">
            <a:noAutofit/>
          </a:bodyPr>
          <a:lstStyle>
            <a:lvl1pPr marL="0" indent="0">
              <a:buNone/>
              <a:defRPr sz="956"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12" name="Picture Placeholder 6"/>
          <p:cNvSpPr>
            <a:spLocks noGrp="1"/>
          </p:cNvSpPr>
          <p:nvPr>
            <p:ph type="pic" sz="quarter" idx="13" hasCustomPrompt="1"/>
          </p:nvPr>
        </p:nvSpPr>
        <p:spPr>
          <a:xfrm>
            <a:off x="419209" y="2991963"/>
            <a:ext cx="895244" cy="123096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1125" i="1">
                <a:ln>
                  <a:noFill/>
                </a:ln>
              </a:defRPr>
            </a:lvl1pPr>
          </a:lstStyle>
          <a:p>
            <a:r>
              <a:rPr lang="en-US" dirty="0"/>
              <a:t>drop</a:t>
            </a:r>
            <a:br>
              <a:rPr lang="en-US" dirty="0"/>
            </a:br>
            <a:r>
              <a:rPr lang="en-US" dirty="0"/>
              <a:t>picture </a:t>
            </a:r>
            <a:br>
              <a:rPr lang="en-US" dirty="0"/>
            </a:br>
            <a:r>
              <a:rPr lang="en-US" dirty="0"/>
              <a:t>here</a:t>
            </a:r>
          </a:p>
        </p:txBody>
      </p:sp>
      <p:cxnSp>
        <p:nvCxnSpPr>
          <p:cNvPr id="13" name="Straight Connector 12"/>
          <p:cNvCxnSpPr/>
          <p:nvPr userDrawn="1"/>
        </p:nvCxnSpPr>
        <p:spPr>
          <a:xfrm>
            <a:off x="1722838" y="3566139"/>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1722841" y="3592938"/>
            <a:ext cx="2977753" cy="680891"/>
          </a:xfrm>
        </p:spPr>
        <p:txBody>
          <a:bodyPr lIns="182880">
            <a:normAutofit/>
          </a:bodyPr>
          <a:lstStyle>
            <a:lvl1pPr marL="0" indent="0">
              <a:buNone/>
              <a:defRPr sz="90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24" name="Text Placeholder 3"/>
          <p:cNvSpPr>
            <a:spLocks noGrp="1"/>
          </p:cNvSpPr>
          <p:nvPr>
            <p:ph type="body" sz="half" idx="16" hasCustomPrompt="1"/>
          </p:nvPr>
        </p:nvSpPr>
        <p:spPr>
          <a:xfrm>
            <a:off x="3026468" y="1925373"/>
            <a:ext cx="2977753" cy="205740"/>
          </a:xfrm>
        </p:spPr>
        <p:txBody>
          <a:bodyPr lIns="182880" tIns="0">
            <a:noAutofit/>
          </a:bodyPr>
          <a:lstStyle>
            <a:lvl1pPr marL="0" indent="0">
              <a:buNone/>
              <a:defRPr sz="956"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25" name="Picture Placeholder 6"/>
          <p:cNvSpPr>
            <a:spLocks noGrp="1"/>
          </p:cNvSpPr>
          <p:nvPr>
            <p:ph type="pic" sz="quarter" idx="17" hasCustomPrompt="1"/>
          </p:nvPr>
        </p:nvSpPr>
        <p:spPr>
          <a:xfrm>
            <a:off x="1722835" y="1577345"/>
            <a:ext cx="895244" cy="123096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1125" i="1">
                <a:ln>
                  <a:noFill/>
                </a:ln>
              </a:defRPr>
            </a:lvl1pPr>
          </a:lstStyle>
          <a:p>
            <a:r>
              <a:rPr lang="en-US" dirty="0"/>
              <a:t>drop</a:t>
            </a:r>
            <a:br>
              <a:rPr lang="en-US" dirty="0"/>
            </a:br>
            <a:r>
              <a:rPr lang="en-US" dirty="0"/>
              <a:t>picture </a:t>
            </a:r>
            <a:br>
              <a:rPr lang="en-US" dirty="0"/>
            </a:br>
            <a:r>
              <a:rPr lang="en-US" dirty="0"/>
              <a:t>here</a:t>
            </a:r>
          </a:p>
        </p:txBody>
      </p:sp>
      <p:cxnSp>
        <p:nvCxnSpPr>
          <p:cNvPr id="26" name="Straight Connector 25"/>
          <p:cNvCxnSpPr/>
          <p:nvPr userDrawn="1"/>
        </p:nvCxnSpPr>
        <p:spPr>
          <a:xfrm>
            <a:off x="3026464" y="2162904"/>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7" name="Text Placeholder 3"/>
          <p:cNvSpPr>
            <a:spLocks noGrp="1"/>
          </p:cNvSpPr>
          <p:nvPr>
            <p:ph type="body" sz="half" idx="18" hasCustomPrompt="1"/>
          </p:nvPr>
        </p:nvSpPr>
        <p:spPr>
          <a:xfrm>
            <a:off x="3026468" y="2189693"/>
            <a:ext cx="2977753" cy="678942"/>
          </a:xfrm>
        </p:spPr>
        <p:txBody>
          <a:bodyPr lIns="182880">
            <a:normAutofit/>
          </a:bodyPr>
          <a:lstStyle>
            <a:lvl1pPr marL="0" indent="0">
              <a:buNone/>
              <a:defRPr sz="90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23" name="Title 1"/>
          <p:cNvSpPr txBox="1">
            <a:spLocks/>
          </p:cNvSpPr>
          <p:nvPr userDrawn="1"/>
        </p:nvSpPr>
        <p:spPr>
          <a:xfrm rot="17343955">
            <a:off x="4669267" y="3673539"/>
            <a:ext cx="2761508" cy="40005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1969" b="0" i="0" spc="23" baseline="0" dirty="0">
                <a:latin typeface="Franklin Gothic Medium" panose="020B0603020102020204" pitchFamily="34" charset="0"/>
              </a:rPr>
              <a:t>Today’s Presenters</a:t>
            </a:r>
          </a:p>
        </p:txBody>
      </p:sp>
      <p:pic>
        <p:nvPicPr>
          <p:cNvPr id="29" name="Picture 28"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23184176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itle 1"/>
          <p:cNvSpPr txBox="1">
            <a:spLocks/>
          </p:cNvSpPr>
          <p:nvPr userDrawn="1"/>
        </p:nvSpPr>
        <p:spPr>
          <a:xfrm>
            <a:off x="-11835" y="163128"/>
            <a:ext cx="2395944" cy="580869"/>
          </a:xfrm>
          <a:prstGeom prst="rect">
            <a:avLst/>
          </a:prstGeom>
        </p:spPr>
        <p:txBody>
          <a:bodyPr vert="horz" lIns="51435" tIns="25718" rIns="51435" bIns="25718"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r>
              <a:rPr lang="en-US" sz="2138" b="0" spc="23" baseline="0" dirty="0">
                <a:gradFill>
                  <a:gsLst>
                    <a:gs pos="0">
                      <a:srgbClr val="004874"/>
                    </a:gs>
                    <a:gs pos="100000">
                      <a:srgbClr val="041F36"/>
                    </a:gs>
                  </a:gsLst>
                  <a:lin ang="5400000" scaled="1"/>
                </a:gradFill>
                <a:latin typeface="Franklin Gothic Medium" panose="020B0603020102020204" pitchFamily="34" charset="0"/>
              </a:rPr>
              <a:t>Where Are You?</a:t>
            </a:r>
          </a:p>
        </p:txBody>
      </p:sp>
      <p:sp>
        <p:nvSpPr>
          <p:cNvPr id="2" name="TextBox 1"/>
          <p:cNvSpPr txBox="1"/>
          <p:nvPr userDrawn="1"/>
        </p:nvSpPr>
        <p:spPr>
          <a:xfrm>
            <a:off x="2270237" y="280449"/>
            <a:ext cx="3677307" cy="484748"/>
          </a:xfrm>
          <a:prstGeom prst="rect">
            <a:avLst/>
          </a:prstGeom>
          <a:noFill/>
        </p:spPr>
        <p:txBody>
          <a:bodyPr wrap="square" rtlCol="0">
            <a:noAutofit/>
          </a:bodyPr>
          <a:lstStyle/>
          <a:p>
            <a:pPr marL="0" lvl="0" indent="0" algn="ctr" defTabSz="257150" rtl="0" eaLnBrk="1" latinLnBrk="0" hangingPunct="1">
              <a:spcBef>
                <a:spcPts val="0"/>
              </a:spcBef>
              <a:buClr>
                <a:srgbClr val="752832"/>
              </a:buClr>
              <a:buFont typeface="Wingdings" panose="05000000000000000000" pitchFamily="2" charset="2"/>
              <a:buNone/>
            </a:pPr>
            <a:r>
              <a:rPr lang="en-US" sz="1125" kern="1200" dirty="0">
                <a:solidFill>
                  <a:schemeClr val="tx1">
                    <a:lumMod val="75000"/>
                    <a:lumOff val="25000"/>
                  </a:schemeClr>
                </a:solidFill>
                <a:latin typeface="+mn-lt"/>
                <a:ea typeface="+mn-ea"/>
                <a:cs typeface="Myriad Pro"/>
              </a:rPr>
              <a:t>Enter your location in the Chat window!</a:t>
            </a:r>
          </a:p>
        </p:txBody>
      </p:sp>
      <p:pic>
        <p:nvPicPr>
          <p:cNvPr id="14" name="Picture 13"/>
          <p:cNvPicPr>
            <a:picLocks noChangeAspect="1"/>
          </p:cNvPicPr>
          <p:nvPr userDrawn="1"/>
        </p:nvPicPr>
        <p:blipFill>
          <a:blip r:embed="rId2"/>
          <a:stretch>
            <a:fillRect/>
          </a:stretch>
        </p:blipFill>
        <p:spPr>
          <a:xfrm>
            <a:off x="1" y="636830"/>
            <a:ext cx="6221978" cy="4242465"/>
          </a:xfrm>
          <a:prstGeom prst="rect">
            <a:avLst/>
          </a:prstGeom>
          <a:effectLst>
            <a:outerShdw blurRad="63500" dist="38100" dir="8100000" algn="tr" rotWithShape="0">
              <a:prstClr val="black">
                <a:alpha val="20000"/>
              </a:prstClr>
            </a:outerShdw>
          </a:effectLst>
        </p:spPr>
      </p:pic>
      <p:sp>
        <p:nvSpPr>
          <p:cNvPr id="7" name="Chevron 6"/>
          <p:cNvSpPr/>
          <p:nvPr userDrawn="1"/>
        </p:nvSpPr>
        <p:spPr>
          <a:xfrm>
            <a:off x="2268542" y="260666"/>
            <a:ext cx="112890" cy="337537"/>
          </a:xfrm>
          <a:prstGeom prst="chevron">
            <a:avLst/>
          </a:prstGeom>
          <a:solidFill>
            <a:srgbClr val="9D1C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pic>
        <p:nvPicPr>
          <p:cNvPr id="8" name="Picture 7"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21960719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 y="2057407"/>
            <a:ext cx="6048256" cy="3017623"/>
          </a:xfrm>
          <a:prstGeom prst="rect">
            <a:avLst/>
          </a:prstGeom>
        </p:spPr>
      </p:pic>
      <p:sp>
        <p:nvSpPr>
          <p:cNvPr id="4" name="Title 1"/>
          <p:cNvSpPr txBox="1">
            <a:spLocks/>
          </p:cNvSpPr>
          <p:nvPr userDrawn="1"/>
        </p:nvSpPr>
        <p:spPr>
          <a:xfrm>
            <a:off x="342900" y="163128"/>
            <a:ext cx="5181600" cy="580869"/>
          </a:xfrm>
          <a:prstGeom prst="rect">
            <a:avLst/>
          </a:prstGeom>
        </p:spPr>
        <p:txBody>
          <a:bodyPr vert="horz" lIns="51435" tIns="25718" rIns="51435" bIns="25718"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257150" rtl="0" eaLnBrk="1" latinLnBrk="0" hangingPunct="1">
              <a:lnSpc>
                <a:spcPct val="85000"/>
              </a:lnSpc>
              <a:spcBef>
                <a:spcPct val="0"/>
              </a:spcBef>
              <a:buNone/>
            </a:pPr>
            <a:r>
              <a:rPr lang="en-US" sz="2138" b="0" i="0" kern="1200" cap="small" spc="23" baseline="0" dirty="0">
                <a:gradFill>
                  <a:gsLst>
                    <a:gs pos="0">
                      <a:srgbClr val="004874"/>
                    </a:gs>
                    <a:gs pos="100000">
                      <a:srgbClr val="041F36"/>
                    </a:gs>
                  </a:gsLst>
                  <a:lin ang="5400000" scaled="1"/>
                </a:gradFill>
                <a:latin typeface="Franklin Gothic Medium" panose="020B0603020102020204" pitchFamily="34" charset="0"/>
                <a:ea typeface="+mj-ea"/>
                <a:cs typeface="Myriad Pro Cond"/>
              </a:rPr>
              <a:t>Today’s Objectives</a:t>
            </a:r>
          </a:p>
        </p:txBody>
      </p:sp>
      <p:sp>
        <p:nvSpPr>
          <p:cNvPr id="6" name="Content Placeholder 2"/>
          <p:cNvSpPr>
            <a:spLocks noGrp="1"/>
          </p:cNvSpPr>
          <p:nvPr>
            <p:ph idx="1"/>
          </p:nvPr>
        </p:nvSpPr>
        <p:spPr>
          <a:xfrm>
            <a:off x="342900" y="907114"/>
            <a:ext cx="5181600" cy="3490963"/>
          </a:xfrm>
        </p:spPr>
        <p:txBody>
          <a:bodyPr/>
          <a:lstStyle>
            <a:lvl1pPr marL="192863" indent="-192863">
              <a:spcBef>
                <a:spcPts val="0"/>
              </a:spcBef>
              <a:spcAft>
                <a:spcPts val="338"/>
              </a:spcAft>
              <a:buFont typeface="Wingdings" panose="05000000000000000000" pitchFamily="2" charset="2"/>
              <a:buChar char="ü"/>
              <a:defRPr/>
            </a:lvl1pPr>
            <a:lvl2pPr>
              <a:spcBef>
                <a:spcPts val="0"/>
              </a:spcBef>
              <a:spcAft>
                <a:spcPts val="338"/>
              </a:spcAft>
              <a:defRPr/>
            </a:lvl2pPr>
            <a:lvl3pPr>
              <a:spcBef>
                <a:spcPts val="0"/>
              </a:spcBef>
              <a:spcAft>
                <a:spcPts val="338"/>
              </a:spcAft>
              <a:defRPr/>
            </a:lvl3pPr>
            <a:lvl4pPr>
              <a:spcBef>
                <a:spcPts val="0"/>
              </a:spcBef>
              <a:spcAft>
                <a:spcPts val="338"/>
              </a:spcAft>
              <a:defRPr/>
            </a:lvl4pPr>
            <a:lvl5pPr>
              <a:spcBef>
                <a:spcPts val="0"/>
              </a:spcBef>
              <a:spcAft>
                <a:spcPts val="338"/>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33209742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3703407" y="7"/>
            <a:ext cx="2102946" cy="1531493"/>
          </a:xfrm>
          <a:prstGeom prst="rect">
            <a:avLst/>
          </a:prstGeom>
        </p:spPr>
      </p:pic>
      <p:sp>
        <p:nvSpPr>
          <p:cNvPr id="4" name="Title 1"/>
          <p:cNvSpPr txBox="1">
            <a:spLocks/>
          </p:cNvSpPr>
          <p:nvPr userDrawn="1"/>
        </p:nvSpPr>
        <p:spPr>
          <a:xfrm>
            <a:off x="342900" y="163128"/>
            <a:ext cx="5181600" cy="580869"/>
          </a:xfrm>
          <a:prstGeom prst="rect">
            <a:avLst/>
          </a:prstGeom>
        </p:spPr>
        <p:txBody>
          <a:bodyPr vert="horz" lIns="51435" tIns="25718" rIns="51435" bIns="25718"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257150" rtl="0" eaLnBrk="1" latinLnBrk="0" hangingPunct="1">
              <a:lnSpc>
                <a:spcPct val="85000"/>
              </a:lnSpc>
              <a:spcBef>
                <a:spcPct val="0"/>
              </a:spcBef>
              <a:buNone/>
            </a:pPr>
            <a:r>
              <a:rPr lang="en-US" sz="2138" b="0" i="0" kern="1200" cap="small" spc="23" baseline="0" dirty="0">
                <a:gradFill>
                  <a:gsLst>
                    <a:gs pos="0">
                      <a:srgbClr val="004874"/>
                    </a:gs>
                    <a:gs pos="100000">
                      <a:srgbClr val="041F36"/>
                    </a:gs>
                  </a:gsLst>
                  <a:lin ang="5400000" scaled="1"/>
                </a:gradFill>
                <a:latin typeface="Franklin Gothic Medium" panose="020B0603020102020204" pitchFamily="34" charset="0"/>
                <a:ea typeface="+mj-ea"/>
                <a:cs typeface="Myriad Pro Cond"/>
              </a:rPr>
              <a:t>Today’s Agenda</a:t>
            </a:r>
          </a:p>
        </p:txBody>
      </p:sp>
      <p:sp>
        <p:nvSpPr>
          <p:cNvPr id="6" name="Content Placeholder 2"/>
          <p:cNvSpPr>
            <a:spLocks noGrp="1"/>
          </p:cNvSpPr>
          <p:nvPr>
            <p:ph idx="1"/>
          </p:nvPr>
        </p:nvSpPr>
        <p:spPr>
          <a:xfrm>
            <a:off x="342900" y="907114"/>
            <a:ext cx="5181600" cy="3490963"/>
          </a:xfrm>
        </p:spPr>
        <p:txBody>
          <a:bodyPr/>
          <a:lstStyle>
            <a:lvl1pPr marL="192863" indent="-192863">
              <a:spcBef>
                <a:spcPts val="0"/>
              </a:spcBef>
              <a:spcAft>
                <a:spcPts val="338"/>
              </a:spcAft>
              <a:buFont typeface="Wingdings" panose="05000000000000000000" pitchFamily="2" charset="2"/>
              <a:buChar char="Ø"/>
              <a:defRPr/>
            </a:lvl1pPr>
            <a:lvl2pPr>
              <a:spcBef>
                <a:spcPts val="0"/>
              </a:spcBef>
              <a:spcAft>
                <a:spcPts val="338"/>
              </a:spcAft>
              <a:defRPr/>
            </a:lvl2pPr>
            <a:lvl3pPr>
              <a:spcBef>
                <a:spcPts val="0"/>
              </a:spcBef>
              <a:spcAft>
                <a:spcPts val="338"/>
              </a:spcAft>
              <a:defRPr/>
            </a:lvl3pPr>
            <a:lvl4pPr>
              <a:spcBef>
                <a:spcPts val="0"/>
              </a:spcBef>
              <a:spcAft>
                <a:spcPts val="338"/>
              </a:spcAft>
              <a:defRPr/>
            </a:lvl4pPr>
            <a:lvl5pPr>
              <a:spcBef>
                <a:spcPts val="0"/>
              </a:spcBef>
              <a:spcAft>
                <a:spcPts val="338"/>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35675520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Poll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1610" y="1931076"/>
            <a:ext cx="1366860" cy="2047875"/>
          </a:xfrm>
          <a:prstGeom prst="rect">
            <a:avLst/>
          </a:prstGeom>
        </p:spPr>
      </p:pic>
      <p:sp>
        <p:nvSpPr>
          <p:cNvPr id="18" name="Content Placeholder 2"/>
          <p:cNvSpPr>
            <a:spLocks noGrp="1"/>
          </p:cNvSpPr>
          <p:nvPr>
            <p:ph idx="1"/>
          </p:nvPr>
        </p:nvSpPr>
        <p:spPr>
          <a:xfrm>
            <a:off x="342900" y="2212504"/>
            <a:ext cx="5181600" cy="2614376"/>
          </a:xfrm>
        </p:spPr>
        <p:txBody>
          <a:bodyPr/>
          <a:lstStyle>
            <a:lvl1pPr marL="192863" indent="-192863">
              <a:spcBef>
                <a:spcPts val="0"/>
              </a:spcBef>
              <a:spcAft>
                <a:spcPts val="675"/>
              </a:spcAft>
              <a:buFont typeface="Arial" panose="020B0604020202020204" pitchFamily="34" charset="0"/>
              <a:buChar char="•"/>
              <a:defRPr/>
            </a:lvl1pPr>
            <a:lvl2pPr>
              <a:spcBef>
                <a:spcPts val="0"/>
              </a:spcBef>
              <a:spcAft>
                <a:spcPts val="338"/>
              </a:spcAft>
              <a:defRPr/>
            </a:lvl2pPr>
            <a:lvl3pPr>
              <a:spcBef>
                <a:spcPts val="0"/>
              </a:spcBef>
              <a:spcAft>
                <a:spcPts val="338"/>
              </a:spcAft>
              <a:defRPr/>
            </a:lvl3pPr>
            <a:lvl4pPr>
              <a:spcBef>
                <a:spcPts val="0"/>
              </a:spcBef>
              <a:spcAft>
                <a:spcPts val="338"/>
              </a:spcAft>
              <a:defRPr/>
            </a:lvl4pPr>
            <a:lvl5pPr>
              <a:spcBef>
                <a:spcPts val="0"/>
              </a:spcBef>
              <a:spcAft>
                <a:spcPts val="338"/>
              </a:spcAft>
              <a:defRPr/>
            </a:lvl5pPr>
          </a:lstStyle>
          <a:p>
            <a:pPr lvl="0"/>
            <a:r>
              <a:rPr lang="en-US" dirty="0"/>
              <a:t>Click to edit Master text styles</a:t>
            </a:r>
          </a:p>
        </p:txBody>
      </p:sp>
      <p:sp>
        <p:nvSpPr>
          <p:cNvPr id="19" name="Freeform 18"/>
          <p:cNvSpPr/>
          <p:nvPr userDrawn="1"/>
        </p:nvSpPr>
        <p:spPr>
          <a:xfrm>
            <a:off x="66683" y="913566"/>
            <a:ext cx="5610223" cy="1129358"/>
          </a:xfrm>
          <a:custGeom>
            <a:avLst/>
            <a:gdLst>
              <a:gd name="connsiteX0" fmla="*/ 0 w 8376408"/>
              <a:gd name="connsiteY0" fmla="*/ 150581 h 1505810"/>
              <a:gd name="connsiteX1" fmla="*/ 150581 w 8376408"/>
              <a:gd name="connsiteY1" fmla="*/ 0 h 1505810"/>
              <a:gd name="connsiteX2" fmla="*/ 8225827 w 8376408"/>
              <a:gd name="connsiteY2" fmla="*/ 0 h 1505810"/>
              <a:gd name="connsiteX3" fmla="*/ 8376408 w 8376408"/>
              <a:gd name="connsiteY3" fmla="*/ 150581 h 1505810"/>
              <a:gd name="connsiteX4" fmla="*/ 8376408 w 8376408"/>
              <a:gd name="connsiteY4" fmla="*/ 1355229 h 1505810"/>
              <a:gd name="connsiteX5" fmla="*/ 8225827 w 8376408"/>
              <a:gd name="connsiteY5" fmla="*/ 1505810 h 1505810"/>
              <a:gd name="connsiteX6" fmla="*/ 150581 w 8376408"/>
              <a:gd name="connsiteY6" fmla="*/ 1505810 h 1505810"/>
              <a:gd name="connsiteX7" fmla="*/ 0 w 8376408"/>
              <a:gd name="connsiteY7" fmla="*/ 1355229 h 1505810"/>
              <a:gd name="connsiteX8" fmla="*/ 0 w 8376408"/>
              <a:gd name="connsiteY8" fmla="*/ 150581 h 150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6408" h="1505810">
                <a:moveTo>
                  <a:pt x="0" y="150581"/>
                </a:moveTo>
                <a:cubicBezTo>
                  <a:pt x="0" y="67417"/>
                  <a:pt x="67417" y="0"/>
                  <a:pt x="150581" y="0"/>
                </a:cubicBezTo>
                <a:lnTo>
                  <a:pt x="8225827" y="0"/>
                </a:lnTo>
                <a:cubicBezTo>
                  <a:pt x="8308991" y="0"/>
                  <a:pt x="8376408" y="67417"/>
                  <a:pt x="8376408" y="150581"/>
                </a:cubicBezTo>
                <a:lnTo>
                  <a:pt x="8376408" y="1355229"/>
                </a:lnTo>
                <a:cubicBezTo>
                  <a:pt x="8376408" y="1438393"/>
                  <a:pt x="8308991" y="1505810"/>
                  <a:pt x="8225827" y="1505810"/>
                </a:cubicBezTo>
                <a:lnTo>
                  <a:pt x="150581" y="1505810"/>
                </a:lnTo>
                <a:cubicBezTo>
                  <a:pt x="67417" y="1505810"/>
                  <a:pt x="0" y="1438393"/>
                  <a:pt x="0" y="1355229"/>
                </a:cubicBezTo>
                <a:lnTo>
                  <a:pt x="0" y="150581"/>
                </a:lnTo>
                <a:close/>
              </a:path>
            </a:pathLst>
          </a:custGeom>
          <a:noFill/>
          <a:ln w="38100" cap="rnd">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0526" tIns="41954" rIns="50526" bIns="41954" numCol="1" spcCol="1270" anchor="ctr" anchorCtr="0">
            <a:noAutofit/>
          </a:bodyPr>
          <a:lstStyle/>
          <a:p>
            <a:pPr lvl="0" algn="ctr" defTabSz="600015">
              <a:lnSpc>
                <a:spcPct val="90000"/>
              </a:lnSpc>
              <a:spcBef>
                <a:spcPct val="0"/>
              </a:spcBef>
              <a:spcAft>
                <a:spcPct val="35000"/>
              </a:spcAft>
            </a:pPr>
            <a:endParaRPr lang="en-US" sz="1350" kern="1200"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4899424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ries Slide">
    <p:spTree>
      <p:nvGrpSpPr>
        <p:cNvPr id="1" name=""/>
        <p:cNvGrpSpPr/>
        <p:nvPr/>
      </p:nvGrpSpPr>
      <p:grpSpPr>
        <a:xfrm>
          <a:off x="0" y="0"/>
          <a:ext cx="0" cy="0"/>
          <a:chOff x="0" y="0"/>
          <a:chExt cx="0" cy="0"/>
        </a:xfrm>
      </p:grpSpPr>
      <p:sp>
        <p:nvSpPr>
          <p:cNvPr id="2" name="Title 1"/>
          <p:cNvSpPr>
            <a:spLocks noGrp="1"/>
          </p:cNvSpPr>
          <p:nvPr>
            <p:ph type="title"/>
          </p:nvPr>
        </p:nvSpPr>
        <p:spPr>
          <a:xfrm>
            <a:off x="887633" y="163128"/>
            <a:ext cx="5032631" cy="580869"/>
          </a:xfrm>
        </p:spPr>
        <p:txBody>
          <a:bodyPr>
            <a:normAutofit/>
          </a:bodyPr>
          <a:lstStyle>
            <a:lvl1pPr>
              <a:defRPr sz="2138" spc="23" baseline="0">
                <a:gradFill flip="none" rotWithShape="1">
                  <a:gsLst>
                    <a:gs pos="0">
                      <a:srgbClr val="004874"/>
                    </a:gs>
                    <a:gs pos="100000">
                      <a:srgbClr val="041F36"/>
                    </a:gs>
                  </a:gsLst>
                  <a:lin ang="5400000" scaled="1"/>
                  <a:tileRect/>
                </a:gradFill>
              </a:defRPr>
            </a:lvl1pPr>
          </a:lstStyle>
          <a:p>
            <a:r>
              <a:rPr lang="en-US" dirty="0"/>
              <a:t>Click to edit Master title style</a:t>
            </a:r>
          </a:p>
        </p:txBody>
      </p:sp>
      <p:grpSp>
        <p:nvGrpSpPr>
          <p:cNvPr id="10" name="Group 9"/>
          <p:cNvGrpSpPr/>
          <p:nvPr userDrawn="1"/>
        </p:nvGrpSpPr>
        <p:grpSpPr>
          <a:xfrm>
            <a:off x="0" y="743986"/>
            <a:ext cx="6858000" cy="3828014"/>
            <a:chOff x="0" y="991981"/>
            <a:chExt cx="9144000" cy="4951619"/>
          </a:xfrm>
        </p:grpSpPr>
        <p:sp>
          <p:nvSpPr>
            <p:cNvPr id="7" name="Rectangle 6"/>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2" name="Rectangle 11"/>
          <p:cNvSpPr/>
          <p:nvPr userDrawn="1"/>
        </p:nvSpPr>
        <p:spPr>
          <a:xfrm>
            <a:off x="4412096" y="4552504"/>
            <a:ext cx="1828800" cy="590996"/>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3" name="Rectangle 12"/>
          <p:cNvSpPr/>
          <p:nvPr userDrawn="1"/>
        </p:nvSpPr>
        <p:spPr>
          <a:xfrm>
            <a:off x="4855840" y="-1449"/>
            <a:ext cx="1535906" cy="764717"/>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pic>
        <p:nvPicPr>
          <p:cNvPr id="8" name="Picture 7"/>
          <p:cNvPicPr>
            <a:picLocks noChangeAspect="1"/>
          </p:cNvPicPr>
          <p:nvPr userDrawn="1"/>
        </p:nvPicPr>
        <p:blipFill rotWithShape="1">
          <a:blip r:embed="rId2"/>
          <a:srcRect r="66253"/>
          <a:stretch/>
        </p:blipFill>
        <p:spPr>
          <a:xfrm>
            <a:off x="5623799" y="437"/>
            <a:ext cx="1234207" cy="5143075"/>
          </a:xfrm>
          <a:prstGeom prst="rect">
            <a:avLst/>
          </a:prstGeom>
          <a:effectLst/>
        </p:spPr>
      </p:pic>
      <p:sp>
        <p:nvSpPr>
          <p:cNvPr id="3" name="Content Placeholder 2"/>
          <p:cNvSpPr>
            <a:spLocks noGrp="1"/>
          </p:cNvSpPr>
          <p:nvPr userDrawn="1">
            <p:ph idx="1"/>
          </p:nvPr>
        </p:nvSpPr>
        <p:spPr/>
        <p:txBody>
          <a:bodyPr/>
          <a:lstStyle>
            <a:lvl1pPr>
              <a:spcBef>
                <a:spcPts val="0"/>
              </a:spcBef>
              <a:spcAft>
                <a:spcPts val="338"/>
              </a:spcAft>
              <a:defRPr/>
            </a:lvl1pPr>
            <a:lvl2pPr>
              <a:spcBef>
                <a:spcPts val="0"/>
              </a:spcBef>
              <a:spcAft>
                <a:spcPts val="338"/>
              </a:spcAft>
              <a:defRPr/>
            </a:lvl2pPr>
            <a:lvl3pPr>
              <a:spcBef>
                <a:spcPts val="0"/>
              </a:spcBef>
              <a:spcAft>
                <a:spcPts val="338"/>
              </a:spcAft>
              <a:defRPr/>
            </a:lvl3pPr>
            <a:lvl4pPr>
              <a:spcBef>
                <a:spcPts val="0"/>
              </a:spcBef>
              <a:spcAft>
                <a:spcPts val="338"/>
              </a:spcAft>
              <a:defRPr/>
            </a:lvl4pPr>
            <a:lvl5pPr>
              <a:spcBef>
                <a:spcPts val="0"/>
              </a:spcBef>
              <a:spcAft>
                <a:spcPts val="338"/>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0" name="Group 19"/>
          <p:cNvGrpSpPr/>
          <p:nvPr userDrawn="1"/>
        </p:nvGrpSpPr>
        <p:grpSpPr>
          <a:xfrm flipV="1">
            <a:off x="6386512" y="1"/>
            <a:ext cx="471488" cy="1365320"/>
            <a:chOff x="8515350" y="5037573"/>
            <a:chExt cx="628650" cy="1820427"/>
          </a:xfrm>
        </p:grpSpPr>
        <p:sp>
          <p:nvSpPr>
            <p:cNvPr id="21" name="Isosceles Triangle 2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2" name="Isosceles Triangle 2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7" name="TextBox 16"/>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grpSp>
        <p:nvGrpSpPr>
          <p:cNvPr id="5" name="Group 4"/>
          <p:cNvGrpSpPr/>
          <p:nvPr userDrawn="1"/>
        </p:nvGrpSpPr>
        <p:grpSpPr>
          <a:xfrm>
            <a:off x="122916" y="12"/>
            <a:ext cx="764717" cy="898571"/>
            <a:chOff x="163880" y="1"/>
            <a:chExt cx="1019623" cy="1198094"/>
          </a:xfrm>
          <a:effectLst>
            <a:outerShdw blurRad="50800" dist="38100" dir="5400000" sx="101000" sy="101000" algn="t" rotWithShape="0">
              <a:prstClr val="black">
                <a:alpha val="40000"/>
              </a:prstClr>
            </a:outerShdw>
          </a:effectLst>
        </p:grpSpPr>
        <p:sp>
          <p:nvSpPr>
            <p:cNvPr id="4" name="Pentagon 3"/>
            <p:cNvSpPr/>
            <p:nvPr userDrawn="1"/>
          </p:nvSpPr>
          <p:spPr>
            <a:xfrm rot="5400000">
              <a:off x="74645" y="89236"/>
              <a:ext cx="1198094" cy="1019623"/>
            </a:xfrm>
            <a:prstGeom prst="homePlate">
              <a:avLst>
                <a:gd name="adj" fmla="val 24591"/>
              </a:avLst>
            </a:prstGeom>
            <a:gradFill flip="none" rotWithShape="1">
              <a:gsLst>
                <a:gs pos="9000">
                  <a:schemeClr val="bg1">
                    <a:lumMod val="75000"/>
                  </a:schemeClr>
                </a:gs>
                <a:gs pos="26000">
                  <a:schemeClr val="bg1"/>
                </a:gs>
                <a:gs pos="100000">
                  <a:schemeClr val="bg1">
                    <a:lumMod val="85000"/>
                  </a:schemeClr>
                </a:gs>
              </a:gsLst>
              <a:lin ang="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dirty="0"/>
            </a:p>
          </p:txBody>
        </p:sp>
        <p:sp>
          <p:nvSpPr>
            <p:cNvPr id="18" name="Rectangle 17"/>
            <p:cNvSpPr/>
            <p:nvPr userDrawn="1"/>
          </p:nvSpPr>
          <p:spPr>
            <a:xfrm rot="5400000">
              <a:off x="564947" y="-401066"/>
              <a:ext cx="217490" cy="1019623"/>
            </a:xfrm>
            <a:prstGeom prst="rect">
              <a:avLst/>
            </a:prstGeom>
            <a:gradFill flip="none" rotWithShape="1">
              <a:gsLst>
                <a:gs pos="0">
                  <a:srgbClr val="7A232E"/>
                </a:gs>
                <a:gs pos="48000">
                  <a:srgbClr val="9D1C30"/>
                </a:gs>
                <a:gs pos="100000">
                  <a:srgbClr val="B85759">
                    <a:alpha val="0"/>
                  </a:srgbClr>
                </a:gs>
                <a:gs pos="97000">
                  <a:srgbClr val="B85759"/>
                </a:gs>
              </a:gsLst>
              <a:lin ang="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dirty="0"/>
            </a:p>
          </p:txBody>
        </p:sp>
      </p:grpSp>
      <p:sp>
        <p:nvSpPr>
          <p:cNvPr id="19" name="Text Placeholder 3"/>
          <p:cNvSpPr>
            <a:spLocks noGrp="1"/>
          </p:cNvSpPr>
          <p:nvPr userDrawn="1">
            <p:ph type="body" sz="half" idx="2" hasCustomPrompt="1"/>
          </p:nvPr>
        </p:nvSpPr>
        <p:spPr>
          <a:xfrm>
            <a:off x="157803" y="149028"/>
            <a:ext cx="691235" cy="603647"/>
          </a:xfrm>
        </p:spPr>
        <p:txBody>
          <a:bodyPr tIns="64008">
            <a:normAutofit/>
          </a:bodyPr>
          <a:lstStyle>
            <a:lvl1pPr marL="0" indent="0" algn="ctr">
              <a:buNone/>
              <a:defRPr lang="en-US" sz="2250" b="0" i="0" kern="1200" cap="small" spc="23" baseline="0" dirty="0" smtClean="0">
                <a:ln w="15875">
                  <a:gradFill flip="none" rotWithShape="1">
                    <a:gsLst>
                      <a:gs pos="0">
                        <a:srgbClr val="9D1C30">
                          <a:lumMod val="83000"/>
                        </a:srgbClr>
                      </a:gs>
                      <a:gs pos="100000">
                        <a:srgbClr val="7A232E">
                          <a:lumMod val="93000"/>
                        </a:srgbClr>
                      </a:gs>
                    </a:gsLst>
                    <a:lin ang="16200000" scaled="1"/>
                    <a:tileRect/>
                  </a:gradFill>
                </a:ln>
                <a:gradFill flip="none" rotWithShape="1">
                  <a:gsLst>
                    <a:gs pos="0">
                      <a:srgbClr val="9D1C30">
                        <a:lumMod val="0"/>
                        <a:lumOff val="100000"/>
                      </a:srgbClr>
                    </a:gs>
                    <a:gs pos="34000">
                      <a:srgbClr val="9D1C30"/>
                    </a:gs>
                    <a:gs pos="100000">
                      <a:srgbClr val="7A232E">
                        <a:lumMod val="67000"/>
                      </a:srgbClr>
                    </a:gs>
                  </a:gsLst>
                  <a:lin ang="5400000" scaled="1"/>
                  <a:tileRect/>
                </a:gradFill>
                <a:effectLst>
                  <a:innerShdw blurRad="101600" dist="76200" dir="18900000">
                    <a:prstClr val="black">
                      <a:alpha val="50000"/>
                    </a:prstClr>
                  </a:innerShdw>
                </a:effectLst>
                <a:latin typeface="Impact" panose="020B0806030902050204" pitchFamily="34" charset="0"/>
                <a:ea typeface="+mj-ea"/>
                <a:cs typeface="Impact" panose="020B0806030902050204" pitchFamily="34" charset="0"/>
              </a:defRPr>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a:t>
            </a:r>
          </a:p>
        </p:txBody>
      </p:sp>
      <p:pic>
        <p:nvPicPr>
          <p:cNvPr id="23" name="Picture 22"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grpSp>
        <p:nvGrpSpPr>
          <p:cNvPr id="24" name="Group 23"/>
          <p:cNvGrpSpPr/>
          <p:nvPr userDrawn="1"/>
        </p:nvGrpSpPr>
        <p:grpSpPr>
          <a:xfrm rot="10800000" flipH="1" flipV="1">
            <a:off x="6415396" y="3780478"/>
            <a:ext cx="444422" cy="1365320"/>
            <a:chOff x="8515350" y="5037573"/>
            <a:chExt cx="628650" cy="1820427"/>
          </a:xfrm>
        </p:grpSpPr>
        <p:sp>
          <p:nvSpPr>
            <p:cNvPr id="25" name="Isosceles Triangle 24"/>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6" name="Isosceles Triangle 25"/>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3076997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userDrawn="1"/>
        </p:nvGrpSpPr>
        <p:grpSpPr>
          <a:xfrm>
            <a:off x="0" y="743986"/>
            <a:ext cx="6858000" cy="3828014"/>
            <a:chOff x="0" y="991981"/>
            <a:chExt cx="9144000" cy="4951619"/>
          </a:xfrm>
        </p:grpSpPr>
        <p:sp>
          <p:nvSpPr>
            <p:cNvPr id="20" name="Rectangle 19"/>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1" name="Rectangle 20"/>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7" name="Rectangle 16"/>
          <p:cNvSpPr/>
          <p:nvPr userDrawn="1"/>
        </p:nvSpPr>
        <p:spPr>
          <a:xfrm>
            <a:off x="4412096" y="4552504"/>
            <a:ext cx="1828800" cy="590996"/>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8" name="Rectangle 17"/>
          <p:cNvSpPr/>
          <p:nvPr userDrawn="1"/>
        </p:nvSpPr>
        <p:spPr>
          <a:xfrm>
            <a:off x="4855840" y="-1449"/>
            <a:ext cx="1535906" cy="764717"/>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pic>
        <p:nvPicPr>
          <p:cNvPr id="19" name="Picture 18"/>
          <p:cNvPicPr>
            <a:picLocks noChangeAspect="1"/>
          </p:cNvPicPr>
          <p:nvPr userDrawn="1"/>
        </p:nvPicPr>
        <p:blipFill rotWithShape="1">
          <a:blip r:embed="rId2"/>
          <a:srcRect r="66253"/>
          <a:stretch/>
        </p:blipFill>
        <p:spPr>
          <a:xfrm>
            <a:off x="5623799" y="213"/>
            <a:ext cx="1234207" cy="5143075"/>
          </a:xfrm>
          <a:prstGeom prst="rect">
            <a:avLst/>
          </a:prstGeom>
          <a:effectLst/>
        </p:spPr>
      </p:pic>
      <p:sp>
        <p:nvSpPr>
          <p:cNvPr id="2" name="Title 1"/>
          <p:cNvSpPr>
            <a:spLocks noGrp="1"/>
          </p:cNvSpPr>
          <p:nvPr userDrawn="1">
            <p:ph type="title"/>
          </p:nvPr>
        </p:nvSpPr>
        <p:spPr/>
        <p:txBody>
          <a:bodyPr>
            <a:normAutofit/>
          </a:bodyPr>
          <a:lstStyle>
            <a:lvl1pPr>
              <a:defRPr sz="2138" spc="23" baseline="0">
                <a:gradFill>
                  <a:gsLst>
                    <a:gs pos="0">
                      <a:srgbClr val="004874"/>
                    </a:gs>
                    <a:gs pos="100000">
                      <a:srgbClr val="041F36"/>
                    </a:gs>
                  </a:gsLst>
                  <a:lin ang="5400000" scaled="1"/>
                </a:gradFill>
              </a:defRPr>
            </a:lvl1pPr>
          </a:lstStyle>
          <a:p>
            <a:r>
              <a:rPr lang="en-US" dirty="0"/>
              <a:t>Click to edit Master title style</a:t>
            </a:r>
          </a:p>
        </p:txBody>
      </p:sp>
      <p:grpSp>
        <p:nvGrpSpPr>
          <p:cNvPr id="22" name="Group 21"/>
          <p:cNvGrpSpPr/>
          <p:nvPr userDrawn="1"/>
        </p:nvGrpSpPr>
        <p:grpSpPr>
          <a:xfrm flipV="1">
            <a:off x="6386512" y="1"/>
            <a:ext cx="471488" cy="1365320"/>
            <a:chOff x="8515350" y="5037573"/>
            <a:chExt cx="628650" cy="1820427"/>
          </a:xfrm>
        </p:grpSpPr>
        <p:sp>
          <p:nvSpPr>
            <p:cNvPr id="23" name="Isosceles Triangle 22"/>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4" name="Isosceles Triangle 23"/>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25" name="TextBox 24"/>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pic>
        <p:nvPicPr>
          <p:cNvPr id="26" name="Picture 25"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grpSp>
        <p:nvGrpSpPr>
          <p:cNvPr id="27" name="Group 26"/>
          <p:cNvGrpSpPr/>
          <p:nvPr userDrawn="1"/>
        </p:nvGrpSpPr>
        <p:grpSpPr>
          <a:xfrm rot="10800000" flipH="1" flipV="1">
            <a:off x="6415396" y="3780478"/>
            <a:ext cx="444422" cy="1365320"/>
            <a:chOff x="8515350" y="5037573"/>
            <a:chExt cx="628650" cy="1820427"/>
          </a:xfrm>
        </p:grpSpPr>
        <p:sp>
          <p:nvSpPr>
            <p:cNvPr id="28" name="Isosceles Triangle 2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9" name="Isosceles Triangle 2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29795650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87029" y="3600450"/>
            <a:ext cx="4913709" cy="425054"/>
          </a:xfrm>
        </p:spPr>
        <p:txBody>
          <a:bodyPr anchor="b">
            <a:normAutofit/>
          </a:bodyPr>
          <a:lstStyle>
            <a:lvl1pPr marL="257150" indent="-257150" algn="r">
              <a:buClr>
                <a:srgbClr val="7A232E"/>
              </a:buClr>
              <a:buFont typeface="Wingdings" panose="05000000000000000000" pitchFamily="2" charset="2"/>
              <a:buChar char="Ø"/>
              <a:defRPr sz="1800" b="0" spc="23" baseline="0">
                <a:gradFill>
                  <a:gsLst>
                    <a:gs pos="0">
                      <a:srgbClr val="004874"/>
                    </a:gs>
                    <a:gs pos="100000">
                      <a:srgbClr val="041F36"/>
                    </a:gs>
                  </a:gsLst>
                  <a:lin ang="5400000" scaled="1"/>
                </a:gradFill>
              </a:defRPr>
            </a:lvl1pPr>
          </a:lstStyle>
          <a:p>
            <a:r>
              <a:rPr lang="en-US" dirty="0" err="1"/>
              <a:t>FirstName</a:t>
            </a:r>
            <a:r>
              <a:rPr lang="en-US" dirty="0"/>
              <a:t> </a:t>
            </a:r>
            <a:r>
              <a:rPr lang="en-US" dirty="0" err="1"/>
              <a:t>LastName</a:t>
            </a:r>
            <a:endParaRPr lang="en-US" dirty="0"/>
          </a:p>
        </p:txBody>
      </p:sp>
      <p:sp>
        <p:nvSpPr>
          <p:cNvPr id="4" name="Text Placeholder 3"/>
          <p:cNvSpPr>
            <a:spLocks noGrp="1"/>
          </p:cNvSpPr>
          <p:nvPr>
            <p:ph type="body" sz="half" idx="2"/>
          </p:nvPr>
        </p:nvSpPr>
        <p:spPr>
          <a:xfrm>
            <a:off x="721519" y="807244"/>
            <a:ext cx="5043488" cy="2221706"/>
          </a:xfrm>
        </p:spPr>
        <p:txBody>
          <a:bodyPr anchor="ctr" anchorCtr="0">
            <a:normAutofit/>
          </a:bodyPr>
          <a:lstStyle>
            <a:lvl1pPr marL="0" indent="0">
              <a:buNone/>
              <a:defRPr sz="1575"/>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Click to edit Master text styles</a:t>
            </a:r>
          </a:p>
        </p:txBody>
      </p:sp>
      <p:sp>
        <p:nvSpPr>
          <p:cNvPr id="6" name="Text Placeholder 3"/>
          <p:cNvSpPr>
            <a:spLocks noGrp="1"/>
          </p:cNvSpPr>
          <p:nvPr>
            <p:ph type="body" sz="half" idx="10" hasCustomPrompt="1"/>
          </p:nvPr>
        </p:nvSpPr>
        <p:spPr>
          <a:xfrm>
            <a:off x="871538" y="4048679"/>
            <a:ext cx="5029200" cy="266149"/>
          </a:xfrm>
        </p:spPr>
        <p:txBody>
          <a:bodyPr anchor="ctr" anchorCtr="0">
            <a:noAutofit/>
          </a:bodyPr>
          <a:lstStyle>
            <a:lvl1pPr marL="0" indent="0" algn="r">
              <a:buNone/>
              <a:defRPr sz="1013" i="1" baseline="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Additional info if applicable</a:t>
            </a:r>
          </a:p>
        </p:txBody>
      </p:sp>
      <p:sp>
        <p:nvSpPr>
          <p:cNvPr id="7" name="Title 1"/>
          <p:cNvSpPr txBox="1">
            <a:spLocks/>
          </p:cNvSpPr>
          <p:nvPr userDrawn="1"/>
        </p:nvSpPr>
        <p:spPr>
          <a:xfrm>
            <a:off x="6" y="546837"/>
            <a:ext cx="721519" cy="1422796"/>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6469" dirty="0">
                <a:latin typeface="Times New Roman" panose="02020603050405020304" pitchFamily="18" charset="0"/>
                <a:cs typeface="Times New Roman" panose="02020603050405020304" pitchFamily="18" charset="0"/>
              </a:rPr>
              <a:t>“</a:t>
            </a:r>
          </a:p>
        </p:txBody>
      </p:sp>
      <p:sp>
        <p:nvSpPr>
          <p:cNvPr id="9" name="Title 1"/>
          <p:cNvSpPr txBox="1">
            <a:spLocks/>
          </p:cNvSpPr>
          <p:nvPr userDrawn="1"/>
        </p:nvSpPr>
        <p:spPr>
          <a:xfrm rot="10800000">
            <a:off x="5765011" y="1616868"/>
            <a:ext cx="728663" cy="1422796"/>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6469" dirty="0">
                <a:latin typeface="Times New Roman" panose="02020603050405020304" pitchFamily="18" charset="0"/>
                <a:cs typeface="Times New Roman" panose="02020603050405020304" pitchFamily="18" charset="0"/>
              </a:rPr>
              <a:t>“</a:t>
            </a:r>
          </a:p>
        </p:txBody>
      </p:sp>
      <p:pic>
        <p:nvPicPr>
          <p:cNvPr id="10" name="Picture 9"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845114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3574281" y="1106254"/>
            <a:ext cx="2852692" cy="2802404"/>
          </a:xfrm>
          <a:prstGeom prst="rect">
            <a:avLst/>
          </a:prstGeom>
        </p:spPr>
      </p:pic>
      <p:sp>
        <p:nvSpPr>
          <p:cNvPr id="5" name="Text Placeholder 4"/>
          <p:cNvSpPr>
            <a:spLocks noGrp="1"/>
          </p:cNvSpPr>
          <p:nvPr>
            <p:ph type="body" sz="quarter" idx="10" hasCustomPrompt="1"/>
          </p:nvPr>
        </p:nvSpPr>
        <p:spPr>
          <a:xfrm>
            <a:off x="100013" y="142875"/>
            <a:ext cx="2657475" cy="4229100"/>
          </a:xfrm>
        </p:spPr>
        <p:txBody>
          <a:bodyPr lIns="0" tIns="0" rIns="0" bIns="0"/>
          <a:lstStyle>
            <a:lvl1pPr marL="0" indent="0">
              <a:spcBef>
                <a:spcPts val="675"/>
              </a:spcBef>
              <a:buNone/>
              <a:defRPr lang="en-US" sz="1575" b="0" i="0" kern="1200" cap="small" spc="23" baseline="0" dirty="0" smtClean="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vl2pPr marL="102860" indent="0">
              <a:spcBef>
                <a:spcPts val="0"/>
              </a:spcBef>
              <a:buNone/>
              <a:defRPr sz="900"/>
            </a:lvl2pPr>
            <a:lvl3pPr marL="0" indent="-102860">
              <a:spcBef>
                <a:spcPts val="169"/>
              </a:spcBef>
              <a:spcAft>
                <a:spcPts val="338"/>
              </a:spcAft>
              <a:buFont typeface="Wingdings" panose="05000000000000000000" pitchFamily="2" charset="2"/>
              <a:buChar char="Ø"/>
              <a:defRPr sz="900">
                <a:solidFill>
                  <a:srgbClr val="275A99"/>
                </a:solidFill>
              </a:defRPr>
            </a:lvl3pPr>
          </a:lstStyle>
          <a:p>
            <a:pPr lvl="0"/>
            <a:r>
              <a:rPr lang="en-US" dirty="0"/>
              <a:t>Name of Resource</a:t>
            </a:r>
          </a:p>
          <a:p>
            <a:pPr lvl="1"/>
            <a:r>
              <a:rPr lang="en-US" dirty="0"/>
              <a:t>Resource Information</a:t>
            </a:r>
          </a:p>
          <a:p>
            <a:pPr lvl="2"/>
            <a:r>
              <a:rPr lang="en-US" dirty="0"/>
              <a:t>Resource Link</a:t>
            </a:r>
          </a:p>
        </p:txBody>
      </p:sp>
      <p:sp>
        <p:nvSpPr>
          <p:cNvPr id="13" name="Text Placeholder 4"/>
          <p:cNvSpPr>
            <a:spLocks noGrp="1"/>
          </p:cNvSpPr>
          <p:nvPr>
            <p:ph type="body" sz="quarter" idx="11" hasCustomPrompt="1"/>
          </p:nvPr>
        </p:nvSpPr>
        <p:spPr>
          <a:xfrm>
            <a:off x="2936081" y="142875"/>
            <a:ext cx="2657475" cy="4229100"/>
          </a:xfrm>
        </p:spPr>
        <p:txBody>
          <a:bodyPr lIns="0" tIns="0" rIns="0" bIns="0"/>
          <a:lstStyle>
            <a:lvl1pPr marL="0" indent="0">
              <a:spcBef>
                <a:spcPts val="675"/>
              </a:spcBef>
              <a:buNone/>
              <a:defRPr lang="en-US" sz="1575" b="0" i="0" kern="1200" cap="small" spc="23" baseline="0" dirty="0" smtClean="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vl2pPr marL="102860" indent="0">
              <a:spcBef>
                <a:spcPts val="0"/>
              </a:spcBef>
              <a:buNone/>
              <a:defRPr sz="900"/>
            </a:lvl2pPr>
            <a:lvl3pPr marL="0" indent="-102860">
              <a:spcBef>
                <a:spcPts val="169"/>
              </a:spcBef>
              <a:spcAft>
                <a:spcPts val="338"/>
              </a:spcAft>
              <a:buFont typeface="Wingdings" panose="05000000000000000000" pitchFamily="2" charset="2"/>
              <a:buChar char="Ø"/>
              <a:defRPr sz="900">
                <a:solidFill>
                  <a:srgbClr val="275A99"/>
                </a:solidFill>
              </a:defRPr>
            </a:lvl3pPr>
          </a:lstStyle>
          <a:p>
            <a:pPr lvl="0"/>
            <a:r>
              <a:rPr lang="en-US" dirty="0"/>
              <a:t>Name of Resource</a:t>
            </a:r>
          </a:p>
          <a:p>
            <a:pPr lvl="1"/>
            <a:r>
              <a:rPr lang="en-US" dirty="0"/>
              <a:t>Resource Information</a:t>
            </a:r>
          </a:p>
          <a:p>
            <a:pPr lvl="2"/>
            <a:r>
              <a:rPr lang="en-US" dirty="0"/>
              <a:t>Resource Link</a:t>
            </a:r>
          </a:p>
        </p:txBody>
      </p:sp>
      <p:sp>
        <p:nvSpPr>
          <p:cNvPr id="7" name="Title 1"/>
          <p:cNvSpPr txBox="1">
            <a:spLocks/>
          </p:cNvSpPr>
          <p:nvPr userDrawn="1"/>
        </p:nvSpPr>
        <p:spPr>
          <a:xfrm rot="17343955">
            <a:off x="4772409" y="3600057"/>
            <a:ext cx="2606014" cy="40005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1969" b="0" i="0" spc="23" baseline="0" dirty="0">
                <a:latin typeface="Impact" panose="020B0806030902050204" pitchFamily="34" charset="0"/>
              </a:rPr>
              <a:t>Resources</a:t>
            </a:r>
          </a:p>
        </p:txBody>
      </p:sp>
      <p:pic>
        <p:nvPicPr>
          <p:cNvPr id="10" name="Picture 9"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157328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4" name="Title 1"/>
          <p:cNvSpPr txBox="1">
            <a:spLocks/>
          </p:cNvSpPr>
          <p:nvPr userDrawn="1"/>
        </p:nvSpPr>
        <p:spPr>
          <a:xfrm>
            <a:off x="1641" y="153595"/>
            <a:ext cx="2364241" cy="580869"/>
          </a:xfrm>
          <a:prstGeom prst="rect">
            <a:avLst/>
          </a:prstGeom>
        </p:spPr>
        <p:txBody>
          <a:bodyPr vert="horz" lIns="51435" tIns="25718" rIns="51435" bIns="25718"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257150" rtl="0" eaLnBrk="1" latinLnBrk="0" hangingPunct="1">
              <a:lnSpc>
                <a:spcPct val="85000"/>
              </a:lnSpc>
              <a:spcBef>
                <a:spcPct val="0"/>
              </a:spcBef>
              <a:buNone/>
            </a:pPr>
            <a:r>
              <a:rPr lang="en-US" sz="2138" b="0" i="0" kern="1200" cap="small" spc="23" baseline="0" dirty="0">
                <a:gradFill>
                  <a:gsLst>
                    <a:gs pos="0">
                      <a:srgbClr val="004874"/>
                    </a:gs>
                    <a:gs pos="100000">
                      <a:srgbClr val="041F36"/>
                    </a:gs>
                  </a:gsLst>
                  <a:lin ang="5400000" scaled="1"/>
                </a:gradFill>
                <a:latin typeface="Franklin Gothic Medium" panose="020B0603020102020204" pitchFamily="34" charset="0"/>
                <a:ea typeface="+mj-ea"/>
                <a:cs typeface="Myriad Pro Cond"/>
              </a:rPr>
              <a:t>Any Questions?</a:t>
            </a:r>
          </a:p>
        </p:txBody>
      </p:sp>
      <p:pic>
        <p:nvPicPr>
          <p:cNvPr id="14" name="Picture 13"/>
          <p:cNvPicPr>
            <a:picLocks noChangeAspect="1"/>
          </p:cNvPicPr>
          <p:nvPr userDrawn="1"/>
        </p:nvPicPr>
        <p:blipFill>
          <a:blip r:embed="rId2"/>
          <a:stretch>
            <a:fillRect/>
          </a:stretch>
        </p:blipFill>
        <p:spPr>
          <a:xfrm>
            <a:off x="-1" y="633028"/>
            <a:ext cx="6858001" cy="4065107"/>
          </a:xfrm>
          <a:prstGeom prst="rect">
            <a:avLst/>
          </a:prstGeom>
        </p:spPr>
      </p:pic>
      <p:pic>
        <p:nvPicPr>
          <p:cNvPr id="8" name="Picture 7"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
        <p:nvSpPr>
          <p:cNvPr id="9" name="TextBox 8"/>
          <p:cNvSpPr txBox="1"/>
          <p:nvPr userDrawn="1"/>
        </p:nvSpPr>
        <p:spPr>
          <a:xfrm>
            <a:off x="2270237" y="287813"/>
            <a:ext cx="3677307" cy="484748"/>
          </a:xfrm>
          <a:prstGeom prst="rect">
            <a:avLst/>
          </a:prstGeom>
          <a:noFill/>
        </p:spPr>
        <p:txBody>
          <a:bodyPr wrap="square" rtlCol="0">
            <a:noAutofit/>
          </a:bodyPr>
          <a:lstStyle/>
          <a:p>
            <a:pPr marL="0" lvl="0" indent="0" algn="ctr" defTabSz="257150" rtl="0" eaLnBrk="1" latinLnBrk="0" hangingPunct="1">
              <a:spcBef>
                <a:spcPts val="0"/>
              </a:spcBef>
              <a:buClr>
                <a:srgbClr val="752832"/>
              </a:buClr>
              <a:buFont typeface="Wingdings" panose="05000000000000000000" pitchFamily="2" charset="2"/>
              <a:buNone/>
            </a:pPr>
            <a:r>
              <a:rPr lang="en-US" sz="1069" kern="1200" dirty="0">
                <a:solidFill>
                  <a:schemeClr val="tx1">
                    <a:lumMod val="75000"/>
                    <a:lumOff val="25000"/>
                  </a:schemeClr>
                </a:solidFill>
                <a:latin typeface="+mn-lt"/>
                <a:ea typeface="+mn-ea"/>
                <a:cs typeface="Myriad Pro"/>
              </a:rPr>
              <a:t>Enter your questions in the Chat window!</a:t>
            </a:r>
          </a:p>
        </p:txBody>
      </p:sp>
      <p:sp>
        <p:nvSpPr>
          <p:cNvPr id="10" name="Chevron 9"/>
          <p:cNvSpPr/>
          <p:nvPr userDrawn="1"/>
        </p:nvSpPr>
        <p:spPr>
          <a:xfrm>
            <a:off x="2297117" y="260666"/>
            <a:ext cx="112890" cy="337537"/>
          </a:xfrm>
          <a:prstGeom prst="chevron">
            <a:avLst/>
          </a:prstGeom>
          <a:solidFill>
            <a:srgbClr val="9D1C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28904507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9065" y="1950150"/>
            <a:ext cx="3821493" cy="425054"/>
          </a:xfrm>
        </p:spPr>
        <p:txBody>
          <a:bodyPr anchor="b">
            <a:normAutofit/>
          </a:bodyPr>
          <a:lstStyle>
            <a:lvl1pPr marL="0" indent="0" algn="l">
              <a:buClr>
                <a:srgbClr val="7A232E"/>
              </a:buClr>
              <a:buFont typeface="Wingdings" panose="05000000000000000000" pitchFamily="2" charset="2"/>
              <a:buNone/>
              <a:defRPr sz="2025" b="0" spc="23" baseline="0">
                <a:gradFill>
                  <a:gsLst>
                    <a:gs pos="0">
                      <a:srgbClr val="004874"/>
                    </a:gs>
                    <a:gs pos="100000">
                      <a:srgbClr val="041F36"/>
                    </a:gs>
                  </a:gsLst>
                  <a:lin ang="5400000" scaled="1"/>
                </a:gradFill>
              </a:defRPr>
            </a:lvl1pPr>
          </a:lstStyle>
          <a:p>
            <a:r>
              <a:rPr lang="en-US" dirty="0" err="1"/>
              <a:t>FirstName</a:t>
            </a:r>
            <a:r>
              <a:rPr lang="en-US" dirty="0"/>
              <a:t> </a:t>
            </a:r>
            <a:r>
              <a:rPr lang="en-US" dirty="0" err="1"/>
              <a:t>LastName</a:t>
            </a:r>
            <a:endParaRPr lang="en-US" dirty="0"/>
          </a:p>
        </p:txBody>
      </p:sp>
      <p:sp>
        <p:nvSpPr>
          <p:cNvPr id="6" name="Text Placeholder 3"/>
          <p:cNvSpPr>
            <a:spLocks noGrp="1"/>
          </p:cNvSpPr>
          <p:nvPr>
            <p:ph type="body" sz="half" idx="10" hasCustomPrompt="1"/>
          </p:nvPr>
        </p:nvSpPr>
        <p:spPr>
          <a:xfrm>
            <a:off x="1329065" y="2401959"/>
            <a:ext cx="3821493" cy="266149"/>
          </a:xfrm>
        </p:spPr>
        <p:txBody>
          <a:bodyPr anchor="ctr" anchorCtr="0">
            <a:noAutofit/>
          </a:bodyPr>
          <a:lstStyle>
            <a:lvl1pPr marL="0" indent="0" algn="l">
              <a:buNone/>
              <a:defRPr sz="1350" i="1" baseline="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Position/Title</a:t>
            </a:r>
          </a:p>
        </p:txBody>
      </p:sp>
      <p:sp>
        <p:nvSpPr>
          <p:cNvPr id="10" name="Text Placeholder 3"/>
          <p:cNvSpPr>
            <a:spLocks noGrp="1"/>
          </p:cNvSpPr>
          <p:nvPr>
            <p:ph type="body" sz="half" idx="11" hasCustomPrompt="1"/>
          </p:nvPr>
        </p:nvSpPr>
        <p:spPr>
          <a:xfrm>
            <a:off x="1329065" y="2740418"/>
            <a:ext cx="3821493" cy="266149"/>
          </a:xfrm>
        </p:spPr>
        <p:txBody>
          <a:bodyPr anchor="ctr" anchorCtr="0">
            <a:noAutofit/>
          </a:bodyPr>
          <a:lstStyle>
            <a:lvl1pPr marL="0" indent="0" algn="l">
              <a:buNone/>
              <a:defRPr sz="1125" i="0" baseline="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Organization</a:t>
            </a:r>
          </a:p>
        </p:txBody>
      </p:sp>
      <p:sp>
        <p:nvSpPr>
          <p:cNvPr id="15" name="Text Placeholder 14"/>
          <p:cNvSpPr>
            <a:spLocks noGrp="1"/>
          </p:cNvSpPr>
          <p:nvPr>
            <p:ph type="body" sz="quarter" idx="12"/>
          </p:nvPr>
        </p:nvSpPr>
        <p:spPr>
          <a:xfrm>
            <a:off x="1329064" y="2694841"/>
            <a:ext cx="2880360" cy="20574"/>
          </a:xfrm>
          <a:solidFill>
            <a:srgbClr val="4A7EBB"/>
          </a:solidFill>
        </p:spPr>
        <p:txBody>
          <a:bodyPr>
            <a:noAutofit/>
          </a:bodyPr>
          <a:lstStyle>
            <a:lvl1pPr marL="0" indent="0">
              <a:buNone/>
              <a:defRPr sz="100">
                <a:solidFill>
                  <a:schemeClr val="accent1"/>
                </a:solidFill>
              </a:defRPr>
            </a:lvl1pPr>
          </a:lstStyle>
          <a:p>
            <a:pPr lvl="0"/>
            <a:endParaRPr lang="en-US" dirty="0"/>
          </a:p>
        </p:txBody>
      </p:sp>
      <p:sp>
        <p:nvSpPr>
          <p:cNvPr id="16" name="Text Placeholder 3"/>
          <p:cNvSpPr>
            <a:spLocks noGrp="1"/>
          </p:cNvSpPr>
          <p:nvPr>
            <p:ph type="body" sz="half" idx="13" hasCustomPrompt="1"/>
          </p:nvPr>
        </p:nvSpPr>
        <p:spPr>
          <a:xfrm>
            <a:off x="1329065" y="3196041"/>
            <a:ext cx="3821493" cy="266149"/>
          </a:xfrm>
        </p:spPr>
        <p:txBody>
          <a:bodyPr anchor="ctr" anchorCtr="0">
            <a:noAutofit/>
          </a:bodyPr>
          <a:lstStyle>
            <a:lvl1pPr marL="0" indent="0" algn="l">
              <a:buNone/>
              <a:defRPr sz="1125" i="0" baseline="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Phone or Email</a:t>
            </a:r>
          </a:p>
        </p:txBody>
      </p:sp>
      <p:pic>
        <p:nvPicPr>
          <p:cNvPr id="18" name="Picture 17"/>
          <p:cNvPicPr>
            <a:picLocks noChangeAspect="1"/>
          </p:cNvPicPr>
          <p:nvPr userDrawn="1"/>
        </p:nvPicPr>
        <p:blipFill>
          <a:blip r:embed="rId2"/>
          <a:stretch>
            <a:fillRect/>
          </a:stretch>
        </p:blipFill>
        <p:spPr>
          <a:xfrm>
            <a:off x="128191" y="96711"/>
            <a:ext cx="1636641" cy="1728073"/>
          </a:xfrm>
          <a:prstGeom prst="rect">
            <a:avLst/>
          </a:prstGeom>
        </p:spPr>
      </p:pic>
      <p:sp>
        <p:nvSpPr>
          <p:cNvPr id="19" name="Text Placeholder 3"/>
          <p:cNvSpPr>
            <a:spLocks noGrp="1"/>
          </p:cNvSpPr>
          <p:nvPr>
            <p:ph type="body" sz="half" idx="14" hasCustomPrompt="1"/>
          </p:nvPr>
        </p:nvSpPr>
        <p:spPr>
          <a:xfrm>
            <a:off x="1329065" y="3510509"/>
            <a:ext cx="3821493" cy="266149"/>
          </a:xfrm>
        </p:spPr>
        <p:txBody>
          <a:bodyPr anchor="ctr" anchorCtr="0">
            <a:noAutofit/>
          </a:bodyPr>
          <a:lstStyle>
            <a:lvl1pPr marL="0" indent="0" algn="l">
              <a:buNone/>
              <a:defRPr sz="1125" i="0" baseline="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Phone or Email</a:t>
            </a:r>
          </a:p>
        </p:txBody>
      </p:sp>
      <p:sp>
        <p:nvSpPr>
          <p:cNvPr id="12" name="Title 1"/>
          <p:cNvSpPr txBox="1">
            <a:spLocks/>
          </p:cNvSpPr>
          <p:nvPr userDrawn="1"/>
        </p:nvSpPr>
        <p:spPr>
          <a:xfrm rot="17343955">
            <a:off x="4772409" y="3600057"/>
            <a:ext cx="2606014" cy="40005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1969" b="0" i="0" spc="23" baseline="0" dirty="0">
                <a:latin typeface="Impact" panose="020B0806030902050204" pitchFamily="34" charset="0"/>
              </a:rPr>
              <a:t>Contact</a:t>
            </a:r>
          </a:p>
        </p:txBody>
      </p:sp>
      <p:pic>
        <p:nvPicPr>
          <p:cNvPr id="11" name="Picture 10"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31998146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1826" y="354725"/>
            <a:ext cx="6491452" cy="4800600"/>
          </a:xfrm>
          <a:prstGeom prst="rect">
            <a:avLst/>
          </a:prstGeom>
          <a:effectLst>
            <a:innerShdw blurRad="88900" dist="38100" dir="18900000">
              <a:prstClr val="black">
                <a:alpha val="27000"/>
              </a:prstClr>
            </a:innerShdw>
          </a:effectLst>
        </p:spPr>
      </p:pic>
      <p:pic>
        <p:nvPicPr>
          <p:cNvPr id="4" name="Picture 3"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18207132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emplate Information">
    <p:bg>
      <p:bgPr>
        <a:solidFill>
          <a:schemeClr val="bg1"/>
        </a:solidFill>
        <a:effectLst/>
      </p:bgPr>
    </p:bg>
    <p:spTree>
      <p:nvGrpSpPr>
        <p:cNvPr id="1" name=""/>
        <p:cNvGrpSpPr/>
        <p:nvPr/>
      </p:nvGrpSpPr>
      <p:grpSpPr>
        <a:xfrm>
          <a:off x="0" y="0"/>
          <a:ext cx="0" cy="0"/>
          <a:chOff x="0" y="0"/>
          <a:chExt cx="0" cy="0"/>
        </a:xfrm>
      </p:grpSpPr>
      <p:sp>
        <p:nvSpPr>
          <p:cNvPr id="33" name="Rectangle 32"/>
          <p:cNvSpPr/>
          <p:nvPr userDrawn="1"/>
        </p:nvSpPr>
        <p:spPr>
          <a:xfrm>
            <a:off x="1" y="2814638"/>
            <a:ext cx="3322052" cy="221456"/>
          </a:xfrm>
          <a:prstGeom prst="rect">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13" dirty="0"/>
          </a:p>
        </p:txBody>
      </p:sp>
      <p:sp>
        <p:nvSpPr>
          <p:cNvPr id="34" name="Rectangle 33"/>
          <p:cNvSpPr/>
          <p:nvPr userDrawn="1"/>
        </p:nvSpPr>
        <p:spPr>
          <a:xfrm>
            <a:off x="1" y="4215538"/>
            <a:ext cx="3322052" cy="221456"/>
          </a:xfrm>
          <a:prstGeom prst="rect">
            <a:avLst/>
          </a:prstGeom>
          <a:gradFill>
            <a:gsLst>
              <a:gs pos="0">
                <a:schemeClr val="accent3">
                  <a:shade val="15000"/>
                  <a:satMod val="180000"/>
                  <a:lumMod val="72000"/>
                </a:schemeClr>
              </a:gs>
              <a:gs pos="78000">
                <a:schemeClr val="accent3">
                  <a:shade val="45000"/>
                  <a:satMod val="170000"/>
                  <a:lumMod val="85000"/>
                </a:schemeClr>
              </a:gs>
              <a:gs pos="100000">
                <a:schemeClr val="accent3">
                  <a:tint val="99000"/>
                  <a:shade val="65000"/>
                  <a:satMod val="155000"/>
                </a:schemeClr>
              </a:gs>
            </a:gsLs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13" dirty="0"/>
          </a:p>
        </p:txBody>
      </p:sp>
      <p:sp>
        <p:nvSpPr>
          <p:cNvPr id="14" name="TextBox 13"/>
          <p:cNvSpPr txBox="1"/>
          <p:nvPr userDrawn="1"/>
        </p:nvSpPr>
        <p:spPr>
          <a:xfrm>
            <a:off x="3521869" y="1178718"/>
            <a:ext cx="3223260" cy="3893345"/>
          </a:xfrm>
          <a:prstGeom prst="rect">
            <a:avLst/>
          </a:prstGeom>
          <a:noFill/>
        </p:spPr>
        <p:txBody>
          <a:bodyPr wrap="square" rtlCol="0">
            <a:noAutofit/>
          </a:bodyPr>
          <a:lstStyle/>
          <a:p>
            <a:pPr marL="0" indent="0">
              <a:spcAft>
                <a:spcPts val="563"/>
              </a:spcAft>
              <a:buFont typeface="Arial" panose="020B0604020202020204" pitchFamily="34" charset="0"/>
              <a:buNone/>
            </a:pPr>
            <a:r>
              <a:rPr lang="en-US" sz="788" b="1" dirty="0">
                <a:latin typeface="Arial" panose="020B0604020202020204" pitchFamily="34" charset="0"/>
                <a:cs typeface="Arial" panose="020B0604020202020204" pitchFamily="34" charset="0"/>
              </a:rPr>
              <a:t>Beyond</a:t>
            </a:r>
            <a:r>
              <a:rPr lang="en-US" sz="788" b="1" baseline="0" dirty="0">
                <a:latin typeface="Arial" panose="020B0604020202020204" pitchFamily="34" charset="0"/>
                <a:cs typeface="Arial" panose="020B0604020202020204" pitchFamily="34" charset="0"/>
              </a:rPr>
              <a:t> the standard offerings</a:t>
            </a:r>
            <a:r>
              <a:rPr lang="en-US" sz="647" b="0" baseline="0" dirty="0">
                <a:latin typeface="Arial" panose="020B0604020202020204" pitchFamily="34" charset="0"/>
                <a:cs typeface="Arial" panose="020B0604020202020204" pitchFamily="34" charset="0"/>
              </a:rPr>
              <a:t>,</a:t>
            </a:r>
            <a:r>
              <a:rPr lang="en-US" sz="647" b="1" baseline="0" dirty="0">
                <a:latin typeface="Arial" panose="020B0604020202020204" pitchFamily="34" charset="0"/>
                <a:cs typeface="Arial" panose="020B0604020202020204" pitchFamily="34" charset="0"/>
              </a:rPr>
              <a:t> </a:t>
            </a:r>
            <a:r>
              <a:rPr lang="en-US" sz="647" b="0" baseline="0" dirty="0">
                <a:latin typeface="Arial" panose="020B0604020202020204" pitchFamily="34" charset="0"/>
                <a:cs typeface="Arial" panose="020B0604020202020204" pitchFamily="34" charset="0"/>
              </a:rPr>
              <a:t>t</a:t>
            </a:r>
            <a:r>
              <a:rPr lang="en-US" sz="647" b="0" dirty="0">
                <a:latin typeface="Arial" panose="020B0604020202020204" pitchFamily="34" charset="0"/>
                <a:cs typeface="Arial" panose="020B0604020202020204" pitchFamily="34" charset="0"/>
              </a:rPr>
              <a:t>his</a:t>
            </a:r>
            <a:r>
              <a:rPr lang="en-US" sz="647" b="0" baseline="0" dirty="0">
                <a:latin typeface="Arial" panose="020B0604020202020204" pitchFamily="34" charset="0"/>
                <a:cs typeface="Arial" panose="020B0604020202020204" pitchFamily="34" charset="0"/>
              </a:rPr>
              <a:t> template contains a set of custom slides built to help you prepare your presentation.  Included are:</a:t>
            </a:r>
          </a:p>
          <a:p>
            <a:pPr marL="353580" lvl="1" indent="-96431">
              <a:lnSpc>
                <a:spcPct val="90000"/>
              </a:lnSpc>
              <a:spcAft>
                <a:spcPts val="225"/>
              </a:spcAft>
              <a:buFont typeface="Arial" panose="020B0604020202020204" pitchFamily="34" charset="0"/>
              <a:buChar char="•"/>
            </a:pPr>
            <a:r>
              <a:rPr lang="en-US" sz="619" b="0" baseline="0" dirty="0">
                <a:latin typeface="Arial" panose="020B0604020202020204" pitchFamily="34" charset="0"/>
                <a:cs typeface="Arial" panose="020B0604020202020204" pitchFamily="34" charset="0"/>
              </a:rPr>
              <a:t>3 Speaker Slide choices</a:t>
            </a:r>
          </a:p>
          <a:p>
            <a:pPr marL="353580" lvl="1" indent="-96431">
              <a:lnSpc>
                <a:spcPct val="90000"/>
              </a:lnSpc>
              <a:spcAft>
                <a:spcPts val="225"/>
              </a:spcAft>
              <a:buFont typeface="Arial" panose="020B0604020202020204" pitchFamily="34" charset="0"/>
              <a:buChar char="•"/>
            </a:pPr>
            <a:r>
              <a:rPr lang="en-US" sz="619" b="0" baseline="0" dirty="0">
                <a:latin typeface="Arial" panose="020B0604020202020204" pitchFamily="34" charset="0"/>
                <a:cs typeface="Arial" panose="020B0604020202020204" pitchFamily="34" charset="0"/>
              </a:rPr>
              <a:t>Where Are You?  </a:t>
            </a:r>
            <a:br>
              <a:rPr lang="en-US" sz="591" b="0" baseline="0" dirty="0">
                <a:latin typeface="Arial" panose="020B0604020202020204" pitchFamily="34" charset="0"/>
                <a:cs typeface="Arial" panose="020B0604020202020204" pitchFamily="34" charset="0"/>
              </a:rPr>
            </a:br>
            <a:r>
              <a:rPr lang="en-US" sz="591" b="0" baseline="0" dirty="0">
                <a:latin typeface="Arial" panose="020B0604020202020204" pitchFamily="34" charset="0"/>
                <a:cs typeface="Arial" panose="020B0604020202020204" pitchFamily="34" charset="0"/>
              </a:rPr>
              <a:t>  </a:t>
            </a:r>
            <a:r>
              <a:rPr lang="en-US" sz="563" b="0" i="1" baseline="0" dirty="0">
                <a:solidFill>
                  <a:schemeClr val="tx1">
                    <a:lumMod val="75000"/>
                    <a:lumOff val="25000"/>
                  </a:schemeClr>
                </a:solidFill>
                <a:latin typeface="Arial" panose="020B0604020202020204" pitchFamily="34" charset="0"/>
                <a:cs typeface="Arial" panose="020B0604020202020204" pitchFamily="34" charset="0"/>
              </a:rPr>
              <a:t>(location slide)</a:t>
            </a:r>
          </a:p>
          <a:p>
            <a:pPr marL="353580" lvl="1" indent="-96431">
              <a:lnSpc>
                <a:spcPct val="90000"/>
              </a:lnSpc>
              <a:spcAft>
                <a:spcPts val="225"/>
              </a:spcAft>
              <a:buFont typeface="Arial" panose="020B0604020202020204" pitchFamily="34" charset="0"/>
              <a:buChar char="•"/>
            </a:pPr>
            <a:r>
              <a:rPr lang="en-US" sz="619" b="0" baseline="0" dirty="0">
                <a:latin typeface="Arial" panose="020B0604020202020204" pitchFamily="34" charset="0"/>
                <a:cs typeface="Arial" panose="020B0604020202020204" pitchFamily="34" charset="0"/>
              </a:rPr>
              <a:t>Objectives</a:t>
            </a:r>
          </a:p>
          <a:p>
            <a:pPr marL="353580" lvl="1" indent="-96431">
              <a:lnSpc>
                <a:spcPct val="90000"/>
              </a:lnSpc>
              <a:spcAft>
                <a:spcPts val="225"/>
              </a:spcAft>
              <a:buFont typeface="Arial" panose="020B0604020202020204" pitchFamily="34" charset="0"/>
              <a:buChar char="•"/>
            </a:pPr>
            <a:r>
              <a:rPr lang="en-US" sz="619" b="0" baseline="0" dirty="0">
                <a:latin typeface="Arial" panose="020B0604020202020204" pitchFamily="34" charset="0"/>
                <a:cs typeface="Arial" panose="020B0604020202020204" pitchFamily="34" charset="0"/>
              </a:rPr>
              <a:t>Agenda</a:t>
            </a:r>
          </a:p>
          <a:p>
            <a:pPr marL="353580" lvl="1" indent="-96431">
              <a:lnSpc>
                <a:spcPct val="90000"/>
              </a:lnSpc>
              <a:spcAft>
                <a:spcPts val="225"/>
              </a:spcAft>
              <a:buFont typeface="Arial" panose="020B0604020202020204" pitchFamily="34" charset="0"/>
              <a:buChar char="•"/>
            </a:pPr>
            <a:r>
              <a:rPr lang="en-US" sz="619" b="0" baseline="0" dirty="0">
                <a:latin typeface="Arial" panose="020B0604020202020204" pitchFamily="34" charset="0"/>
                <a:cs typeface="Arial" panose="020B0604020202020204" pitchFamily="34" charset="0"/>
              </a:rPr>
              <a:t>Series Set</a:t>
            </a:r>
            <a:endParaRPr lang="en-US" sz="619" b="1" dirty="0">
              <a:latin typeface="Arial" panose="020B0604020202020204" pitchFamily="34" charset="0"/>
              <a:cs typeface="Arial" panose="020B0604020202020204" pitchFamily="34" charset="0"/>
            </a:endParaRPr>
          </a:p>
          <a:p>
            <a:pPr marL="96431" marR="0" lvl="0" indent="-96431" algn="l" defTabSz="257150" rtl="0" eaLnBrk="1" fontAlgn="auto" latinLnBrk="0" hangingPunct="1">
              <a:lnSpc>
                <a:spcPct val="100000"/>
              </a:lnSpc>
              <a:spcBef>
                <a:spcPts val="675"/>
              </a:spcBef>
              <a:spcAft>
                <a:spcPts val="338"/>
              </a:spcAft>
              <a:buClrTx/>
              <a:buSzTx/>
              <a:buFont typeface="Arial" panose="020B0604020202020204" pitchFamily="34" charset="0"/>
              <a:buChar char="•"/>
              <a:tabLst/>
              <a:defRPr/>
            </a:pPr>
            <a:r>
              <a:rPr lang="en-US" sz="675" b="1" dirty="0">
                <a:latin typeface="Arial" panose="020B0604020202020204" pitchFamily="34" charset="0"/>
                <a:cs typeface="Arial" panose="020B0604020202020204" pitchFamily="34" charset="0"/>
              </a:rPr>
              <a:t>Title Slide:</a:t>
            </a:r>
          </a:p>
          <a:p>
            <a:pPr marL="353580" marR="0" lvl="1" indent="-96431" algn="l" defTabSz="257150" rtl="0" eaLnBrk="1" fontAlgn="auto" latinLnBrk="0" hangingPunct="1">
              <a:lnSpc>
                <a:spcPct val="100000"/>
              </a:lnSpc>
              <a:spcBef>
                <a:spcPts val="169"/>
              </a:spcBef>
              <a:spcAft>
                <a:spcPts val="0"/>
              </a:spcAft>
              <a:buClrTx/>
              <a:buSzTx/>
              <a:buFont typeface="Arial" panose="020B0604020202020204" pitchFamily="34" charset="0"/>
              <a:buChar char="•"/>
              <a:tabLst/>
              <a:defRPr/>
            </a:pPr>
            <a:r>
              <a:rPr lang="en-US" sz="591" b="0" baseline="0" dirty="0">
                <a:latin typeface="Arial" panose="020B0604020202020204" pitchFamily="34" charset="0"/>
                <a:cs typeface="Arial" panose="020B0604020202020204" pitchFamily="34" charset="0"/>
              </a:rPr>
              <a:t>The titles are formatted to display as “Small Caps”.  </a:t>
            </a:r>
          </a:p>
          <a:p>
            <a:pPr marL="353580" lvl="1" indent="-96431">
              <a:spcBef>
                <a:spcPts val="169"/>
              </a:spcBef>
              <a:spcAft>
                <a:spcPts val="0"/>
              </a:spcAft>
              <a:buFont typeface="Arial" panose="020B0604020202020204" pitchFamily="34" charset="0"/>
              <a:buChar char="•"/>
            </a:pPr>
            <a:r>
              <a:rPr lang="en-US" sz="591" dirty="0">
                <a:latin typeface="Arial" panose="020B0604020202020204" pitchFamily="34" charset="0"/>
                <a:cs typeface="Arial" panose="020B0604020202020204" pitchFamily="34" charset="0"/>
              </a:rPr>
              <a:t>The</a:t>
            </a:r>
            <a:r>
              <a:rPr lang="en-US" sz="591" baseline="0" dirty="0">
                <a:latin typeface="Arial" panose="020B0604020202020204" pitchFamily="34" charset="0"/>
                <a:cs typeface="Arial" panose="020B0604020202020204" pitchFamily="34" charset="0"/>
              </a:rPr>
              <a:t> date on the title slide updates automatically to the current day.  On the day of the Webinar, it will reflect the proper date.</a:t>
            </a:r>
          </a:p>
          <a:p>
            <a:pPr marL="96431" indent="-96431">
              <a:spcBef>
                <a:spcPts val="338"/>
              </a:spcBef>
              <a:spcAft>
                <a:spcPts val="450"/>
              </a:spcAft>
              <a:buFont typeface="Arial" panose="020B0604020202020204" pitchFamily="34" charset="0"/>
              <a:buChar char="•"/>
            </a:pPr>
            <a:r>
              <a:rPr lang="en-US" sz="675" b="1" baseline="0" dirty="0">
                <a:latin typeface="Arial" panose="020B0604020202020204" pitchFamily="34" charset="0"/>
                <a:cs typeface="Arial" panose="020B0604020202020204" pitchFamily="34" charset="0"/>
              </a:rPr>
              <a:t>Resources:</a:t>
            </a:r>
            <a:br>
              <a:rPr lang="en-US" sz="591" b="1" baseline="0" dirty="0">
                <a:latin typeface="Arial" panose="020B0604020202020204" pitchFamily="34" charset="0"/>
                <a:cs typeface="Arial" panose="020B0604020202020204" pitchFamily="34" charset="0"/>
              </a:rPr>
            </a:br>
            <a:r>
              <a:rPr lang="en-US" sz="591" baseline="0" dirty="0">
                <a:latin typeface="Arial" panose="020B0604020202020204" pitchFamily="34" charset="0"/>
                <a:cs typeface="Arial" panose="020B0604020202020204" pitchFamily="34" charset="0"/>
              </a:rPr>
              <a:t>This works like a multi-level bulleted list.  Use the list level buttons on your “Home” tab to</a:t>
            </a:r>
            <a:br>
              <a:rPr lang="en-US" sz="591" baseline="0" dirty="0">
                <a:latin typeface="Arial" panose="020B0604020202020204" pitchFamily="34" charset="0"/>
                <a:cs typeface="Arial" panose="020B0604020202020204" pitchFamily="34" charset="0"/>
              </a:rPr>
            </a:br>
            <a:r>
              <a:rPr lang="en-US" sz="591" baseline="0" dirty="0">
                <a:latin typeface="Arial" panose="020B0604020202020204" pitchFamily="34" charset="0"/>
                <a:cs typeface="Arial" panose="020B0604020202020204" pitchFamily="34" charset="0"/>
              </a:rPr>
              <a:t>change levels.</a:t>
            </a:r>
          </a:p>
          <a:p>
            <a:pPr marL="353580" lvl="1" indent="-96431">
              <a:spcBef>
                <a:spcPts val="338"/>
              </a:spcBef>
              <a:spcAft>
                <a:spcPts val="169"/>
              </a:spcAft>
              <a:buFont typeface="Arial" panose="020B0604020202020204" pitchFamily="34" charset="0"/>
              <a:buChar char="•"/>
            </a:pPr>
            <a:r>
              <a:rPr lang="en-US" sz="591" baseline="0" dirty="0">
                <a:latin typeface="Arial" panose="020B0604020202020204" pitchFamily="34" charset="0"/>
                <a:cs typeface="Arial" panose="020B0604020202020204" pitchFamily="34" charset="0"/>
              </a:rPr>
              <a:t>The first level is the name of the resource</a:t>
            </a:r>
          </a:p>
          <a:p>
            <a:pPr marL="353580" lvl="1" indent="-96431">
              <a:spcAft>
                <a:spcPts val="169"/>
              </a:spcAft>
              <a:buFont typeface="Arial" panose="020B0604020202020204" pitchFamily="34" charset="0"/>
              <a:buChar char="•"/>
            </a:pPr>
            <a:r>
              <a:rPr lang="en-US" sz="591" baseline="0" dirty="0">
                <a:latin typeface="Arial" panose="020B0604020202020204" pitchFamily="34" charset="0"/>
                <a:cs typeface="Arial" panose="020B0604020202020204" pitchFamily="34" charset="0"/>
              </a:rPr>
              <a:t>The second level is the Resource Information</a:t>
            </a:r>
          </a:p>
          <a:p>
            <a:pPr marL="353580" lvl="1" indent="-96431">
              <a:spcAft>
                <a:spcPts val="338"/>
              </a:spcAft>
              <a:buFont typeface="Arial" panose="020B0604020202020204" pitchFamily="34" charset="0"/>
              <a:buChar char="•"/>
            </a:pPr>
            <a:r>
              <a:rPr lang="en-US" sz="591" baseline="0" dirty="0">
                <a:latin typeface="Arial" panose="020B0604020202020204" pitchFamily="34" charset="0"/>
                <a:cs typeface="Arial" panose="020B0604020202020204" pitchFamily="34" charset="0"/>
              </a:rPr>
              <a:t>The third level is the Resource Link.</a:t>
            </a:r>
          </a:p>
          <a:p>
            <a:pPr marL="96431" lvl="0" indent="-96431">
              <a:spcAft>
                <a:spcPts val="338"/>
              </a:spcAft>
              <a:buFont typeface="Arial" panose="020B0604020202020204" pitchFamily="34" charset="0"/>
              <a:buChar char="•"/>
            </a:pPr>
            <a:endParaRPr lang="en-US" sz="591" baseline="0" dirty="0">
              <a:latin typeface="Arial" panose="020B0604020202020204" pitchFamily="34" charset="0"/>
              <a:cs typeface="Arial" panose="020B0604020202020204" pitchFamily="34" charset="0"/>
            </a:endParaRPr>
          </a:p>
          <a:p>
            <a:pPr marL="0" indent="0">
              <a:spcAft>
                <a:spcPts val="338"/>
              </a:spcAft>
              <a:buFont typeface="Arial" panose="020B0604020202020204" pitchFamily="34" charset="0"/>
              <a:buNone/>
            </a:pPr>
            <a:endParaRPr lang="en-US" sz="591" dirty="0">
              <a:latin typeface="Arial" panose="020B0604020202020204" pitchFamily="34" charset="0"/>
              <a:cs typeface="Arial" panose="020B0604020202020204" pitchFamily="34" charset="0"/>
            </a:endParaRPr>
          </a:p>
        </p:txBody>
      </p:sp>
      <p:grpSp>
        <p:nvGrpSpPr>
          <p:cNvPr id="18" name="Group 17"/>
          <p:cNvGrpSpPr/>
          <p:nvPr userDrawn="1"/>
        </p:nvGrpSpPr>
        <p:grpSpPr>
          <a:xfrm>
            <a:off x="5046065" y="3767557"/>
            <a:ext cx="972056" cy="361154"/>
            <a:chOff x="6721200" y="5603662"/>
            <a:chExt cx="1296075" cy="481538"/>
          </a:xfrm>
        </p:grpSpPr>
        <p:grpSp>
          <p:nvGrpSpPr>
            <p:cNvPr id="8" name="Group 7"/>
            <p:cNvGrpSpPr/>
            <p:nvPr userDrawn="1"/>
          </p:nvGrpSpPr>
          <p:grpSpPr>
            <a:xfrm>
              <a:off x="6721200" y="5603662"/>
              <a:ext cx="881689" cy="481538"/>
              <a:chOff x="6721200" y="5603662"/>
              <a:chExt cx="881689" cy="481538"/>
            </a:xfrm>
          </p:grpSpPr>
          <p:pic>
            <p:nvPicPr>
              <p:cNvPr id="4" name="Picture 3"/>
              <p:cNvPicPr>
                <a:picLocks noChangeAspect="1"/>
              </p:cNvPicPr>
              <p:nvPr userDrawn="1"/>
            </p:nvPicPr>
            <p:blipFill>
              <a:blip r:embed="rId2"/>
              <a:stretch>
                <a:fillRect/>
              </a:stretch>
            </p:blipFill>
            <p:spPr>
              <a:xfrm>
                <a:off x="6721200" y="5603662"/>
                <a:ext cx="881689" cy="481538"/>
              </a:xfrm>
              <a:prstGeom prst="rect">
                <a:avLst/>
              </a:prstGeom>
            </p:spPr>
          </p:pic>
          <p:sp>
            <p:nvSpPr>
              <p:cNvPr id="5" name="Rectangle 4"/>
              <p:cNvSpPr/>
              <p:nvPr userDrawn="1"/>
            </p:nvSpPr>
            <p:spPr>
              <a:xfrm>
                <a:off x="7236000" y="5644800"/>
                <a:ext cx="366889" cy="178031"/>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13" dirty="0"/>
              </a:p>
            </p:txBody>
          </p:sp>
        </p:grpSp>
        <p:sp>
          <p:nvSpPr>
            <p:cNvPr id="17" name="Left Arrow 16"/>
            <p:cNvSpPr/>
            <p:nvPr userDrawn="1"/>
          </p:nvSpPr>
          <p:spPr>
            <a:xfrm>
              <a:off x="7642875" y="5644800"/>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13" dirty="0"/>
            </a:p>
          </p:txBody>
        </p:sp>
      </p:grpSp>
      <p:sp>
        <p:nvSpPr>
          <p:cNvPr id="28" name="Rectangle 27"/>
          <p:cNvSpPr/>
          <p:nvPr userDrawn="1"/>
        </p:nvSpPr>
        <p:spPr>
          <a:xfrm>
            <a:off x="4131841" y="1"/>
            <a:ext cx="208598" cy="898151"/>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dirty="0"/>
          </a:p>
        </p:txBody>
      </p:sp>
      <p:sp>
        <p:nvSpPr>
          <p:cNvPr id="27" name="Rectangle 26"/>
          <p:cNvSpPr/>
          <p:nvPr userDrawn="1"/>
        </p:nvSpPr>
        <p:spPr>
          <a:xfrm>
            <a:off x="3322051" y="1126369"/>
            <a:ext cx="208598" cy="4017141"/>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dirty="0"/>
          </a:p>
        </p:txBody>
      </p:sp>
      <p:sp>
        <p:nvSpPr>
          <p:cNvPr id="6" name="TextBox 5"/>
          <p:cNvSpPr txBox="1"/>
          <p:nvPr userDrawn="1"/>
        </p:nvSpPr>
        <p:spPr>
          <a:xfrm>
            <a:off x="1" y="41128"/>
            <a:ext cx="4086225" cy="590931"/>
          </a:xfrm>
          <a:prstGeom prst="rect">
            <a:avLst/>
          </a:prstGeom>
          <a:noFill/>
        </p:spPr>
        <p:txBody>
          <a:bodyPr wrap="square" rtlCol="0">
            <a:spAutoFit/>
          </a:bodyPr>
          <a:lstStyle/>
          <a:p>
            <a:pPr algn="ctr">
              <a:lnSpc>
                <a:spcPct val="90000"/>
              </a:lnSpc>
            </a:pPr>
            <a:r>
              <a:rPr lang="en-US" sz="2025" b="0" i="0" kern="1200" cap="small" spc="23" baseline="0" dirty="0">
                <a:gradFill flip="none" rotWithShape="1">
                  <a:gsLst>
                    <a:gs pos="0">
                      <a:srgbClr val="752832">
                        <a:lumMod val="28000"/>
                      </a:srgbClr>
                    </a:gs>
                    <a:gs pos="100000">
                      <a:schemeClr val="accent2">
                        <a:lumMod val="75000"/>
                      </a:schemeClr>
                    </a:gs>
                  </a:gsLst>
                  <a:lin ang="16200000" scaled="1"/>
                  <a:tileRect/>
                </a:gradFill>
                <a:latin typeface="Impact" panose="020B0806030902050204" pitchFamily="34" charset="0"/>
                <a:ea typeface="+mj-ea"/>
                <a:cs typeface="Myriad Pro Cond"/>
              </a:rPr>
              <a:t>This Slide Is Hidden.  </a:t>
            </a:r>
          </a:p>
          <a:p>
            <a:pPr algn="ctr">
              <a:lnSpc>
                <a:spcPct val="90000"/>
              </a:lnSpc>
            </a:pPr>
            <a:r>
              <a:rPr lang="en-US" sz="1575" b="0" i="0" kern="1200" cap="small" spc="23" baseline="0" dirty="0">
                <a:gradFill flip="none" rotWithShape="1">
                  <a:gsLst>
                    <a:gs pos="0">
                      <a:srgbClr val="752832">
                        <a:lumMod val="28000"/>
                      </a:srgbClr>
                    </a:gs>
                    <a:gs pos="100000">
                      <a:schemeClr val="accent2">
                        <a:lumMod val="75000"/>
                      </a:schemeClr>
                    </a:gs>
                  </a:gsLst>
                  <a:lin ang="16200000" scaled="1"/>
                  <a:tileRect/>
                </a:gradFill>
                <a:latin typeface="Impact" panose="020B0806030902050204" pitchFamily="34" charset="0"/>
                <a:ea typeface="+mj-ea"/>
                <a:cs typeface="Myriad Pro Cond"/>
              </a:rPr>
              <a:t>It will not display in your presentation.</a:t>
            </a:r>
          </a:p>
        </p:txBody>
      </p:sp>
      <p:sp>
        <p:nvSpPr>
          <p:cNvPr id="7" name="TextBox 6"/>
          <p:cNvSpPr txBox="1"/>
          <p:nvPr userDrawn="1"/>
        </p:nvSpPr>
        <p:spPr>
          <a:xfrm>
            <a:off x="68802" y="1210289"/>
            <a:ext cx="3223260" cy="3861785"/>
          </a:xfrm>
          <a:prstGeom prst="rect">
            <a:avLst/>
          </a:prstGeom>
          <a:noFill/>
        </p:spPr>
        <p:txBody>
          <a:bodyPr wrap="square" rtlCol="0">
            <a:noAutofit/>
          </a:bodyPr>
          <a:lstStyle/>
          <a:p>
            <a:pPr>
              <a:spcAft>
                <a:spcPts val="169"/>
              </a:spcAft>
            </a:pPr>
            <a:r>
              <a:rPr lang="en-US" sz="788" b="1" dirty="0">
                <a:latin typeface="Arial" panose="020B0604020202020204" pitchFamily="34" charset="0"/>
                <a:cs typeface="Arial" panose="020B0604020202020204" pitchFamily="34" charset="0"/>
              </a:rPr>
              <a:t>How to use</a:t>
            </a:r>
            <a:r>
              <a:rPr lang="en-US" sz="788" b="1" baseline="0" dirty="0">
                <a:latin typeface="Arial" panose="020B0604020202020204" pitchFamily="34" charset="0"/>
                <a:cs typeface="Arial" panose="020B0604020202020204" pitchFamily="34" charset="0"/>
              </a:rPr>
              <a:t> this template:</a:t>
            </a:r>
          </a:p>
          <a:p>
            <a:pPr marL="96431" indent="-96431">
              <a:buFont typeface="Arial" panose="020B0604020202020204" pitchFamily="34" charset="0"/>
              <a:buChar char="•"/>
            </a:pPr>
            <a:r>
              <a:rPr lang="en-US" sz="591" b="0" baseline="0" dirty="0">
                <a:latin typeface="Arial" panose="020B0604020202020204" pitchFamily="34" charset="0"/>
                <a:cs typeface="Arial" panose="020B0604020202020204" pitchFamily="34" charset="0"/>
              </a:rPr>
              <a:t>When creating a new slide, click the arrow under the “New Slide” button.  This will display the template master slides available.  Select the layout you </a:t>
            </a:r>
            <a:br>
              <a:rPr lang="en-US" sz="591" b="0" baseline="0" dirty="0">
                <a:latin typeface="Arial" panose="020B0604020202020204" pitchFamily="34" charset="0"/>
                <a:cs typeface="Arial" panose="020B0604020202020204" pitchFamily="34" charset="0"/>
              </a:rPr>
            </a:br>
            <a:r>
              <a:rPr lang="en-US" sz="591" b="0" baseline="0" dirty="0">
                <a:latin typeface="Arial" panose="020B0604020202020204" pitchFamily="34" charset="0"/>
                <a:cs typeface="Arial" panose="020B0604020202020204" pitchFamily="34" charset="0"/>
              </a:rPr>
              <a:t>need from the list.</a:t>
            </a:r>
          </a:p>
          <a:p>
            <a:pPr marL="96431" indent="-96431">
              <a:spcBef>
                <a:spcPts val="338"/>
              </a:spcBef>
              <a:buFont typeface="Arial" panose="020B0604020202020204" pitchFamily="34" charset="0"/>
              <a:buChar char="•"/>
            </a:pPr>
            <a:r>
              <a:rPr lang="en-US" sz="591" b="0" baseline="0" dirty="0">
                <a:latin typeface="Arial" panose="020B0604020202020204" pitchFamily="34" charset="0"/>
                <a:cs typeface="Arial" panose="020B0604020202020204" pitchFamily="34" charset="0"/>
              </a:rPr>
              <a:t>Likewise, to </a:t>
            </a:r>
            <a:r>
              <a:rPr lang="en-US" sz="591" b="0" i="1" baseline="0" dirty="0">
                <a:latin typeface="Arial" panose="020B0604020202020204" pitchFamily="34" charset="0"/>
                <a:cs typeface="Arial" panose="020B0604020202020204" pitchFamily="34" charset="0"/>
              </a:rPr>
              <a:t>change</a:t>
            </a:r>
            <a:r>
              <a:rPr lang="en-US" sz="591" b="0" baseline="0" dirty="0">
                <a:latin typeface="Arial" panose="020B0604020202020204" pitchFamily="34" charset="0"/>
                <a:cs typeface="Arial" panose="020B0604020202020204" pitchFamily="34" charset="0"/>
              </a:rPr>
              <a:t> the </a:t>
            </a:r>
            <a:br>
              <a:rPr lang="en-US" sz="591" b="0" baseline="0" dirty="0">
                <a:latin typeface="Arial" panose="020B0604020202020204" pitchFamily="34" charset="0"/>
                <a:cs typeface="Arial" panose="020B0604020202020204" pitchFamily="34" charset="0"/>
              </a:rPr>
            </a:br>
            <a:r>
              <a:rPr lang="en-US" sz="591" b="0" baseline="0" dirty="0">
                <a:latin typeface="Arial" panose="020B0604020202020204" pitchFamily="34" charset="0"/>
                <a:cs typeface="Arial" panose="020B0604020202020204" pitchFamily="34" charset="0"/>
              </a:rPr>
              <a:t>template master of a slide,</a:t>
            </a:r>
            <a:br>
              <a:rPr lang="en-US" sz="591" b="0" baseline="0" dirty="0">
                <a:latin typeface="Arial" panose="020B0604020202020204" pitchFamily="34" charset="0"/>
                <a:cs typeface="Arial" panose="020B0604020202020204" pitchFamily="34" charset="0"/>
              </a:rPr>
            </a:br>
            <a:r>
              <a:rPr lang="en-US" sz="591" b="0" baseline="0" dirty="0">
                <a:latin typeface="Arial" panose="020B0604020202020204" pitchFamily="34" charset="0"/>
                <a:cs typeface="Arial" panose="020B0604020202020204" pitchFamily="34" charset="0"/>
              </a:rPr>
              <a:t>click the “Layout” button </a:t>
            </a:r>
            <a:br>
              <a:rPr lang="en-US" sz="591" b="0" baseline="0" dirty="0">
                <a:latin typeface="Arial" panose="020B0604020202020204" pitchFamily="34" charset="0"/>
                <a:cs typeface="Arial" panose="020B0604020202020204" pitchFamily="34" charset="0"/>
              </a:rPr>
            </a:br>
            <a:r>
              <a:rPr lang="en-US" sz="591" b="0" baseline="0" dirty="0">
                <a:latin typeface="Arial" panose="020B0604020202020204" pitchFamily="34" charset="0"/>
                <a:cs typeface="Arial" panose="020B0604020202020204" pitchFamily="34" charset="0"/>
              </a:rPr>
              <a:t>right next to the </a:t>
            </a:r>
            <a:br>
              <a:rPr lang="en-US" sz="591" b="0" baseline="0" dirty="0">
                <a:latin typeface="Arial" panose="020B0604020202020204" pitchFamily="34" charset="0"/>
                <a:cs typeface="Arial" panose="020B0604020202020204" pitchFamily="34" charset="0"/>
              </a:rPr>
            </a:br>
            <a:r>
              <a:rPr lang="en-US" sz="591" b="0" baseline="0" dirty="0">
                <a:latin typeface="Arial" panose="020B0604020202020204" pitchFamily="34" charset="0"/>
                <a:cs typeface="Arial" panose="020B0604020202020204" pitchFamily="34" charset="0"/>
              </a:rPr>
              <a:t>“New Slide” button.</a:t>
            </a:r>
          </a:p>
          <a:p>
            <a:pPr marL="0" marR="0" lvl="0" indent="0" algn="l" defTabSz="257150" rtl="0" eaLnBrk="1" fontAlgn="auto" latinLnBrk="0" hangingPunct="1">
              <a:lnSpc>
                <a:spcPct val="100000"/>
              </a:lnSpc>
              <a:spcBef>
                <a:spcPts val="338"/>
              </a:spcBef>
              <a:spcAft>
                <a:spcPts val="169"/>
              </a:spcAft>
              <a:buClrTx/>
              <a:buSzTx/>
              <a:buFontTx/>
              <a:buNone/>
              <a:tabLst/>
              <a:defRPr/>
            </a:pPr>
            <a:r>
              <a:rPr kumimoji="0" lang="en-US" sz="78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General Template Notes:</a:t>
            </a:r>
          </a:p>
          <a:p>
            <a:pPr marL="154292" lvl="0" indent="0">
              <a:spcAft>
                <a:spcPts val="338"/>
              </a:spcAft>
              <a:buFont typeface="Arial" panose="020B0604020202020204" pitchFamily="34" charset="0"/>
              <a:buNone/>
            </a:pPr>
            <a:r>
              <a:rPr lang="en-US" sz="1013" b="0" u="sng" spc="34" baseline="0" dirty="0">
                <a:solidFill>
                  <a:schemeClr val="bg1"/>
                </a:solidFill>
                <a:effectLst>
                  <a:outerShdw blurRad="76200" dist="38100" dir="8100000" algn="tr" rotWithShape="0">
                    <a:prstClr val="black">
                      <a:alpha val="60000"/>
                    </a:prstClr>
                  </a:outerShdw>
                </a:effectLst>
                <a:latin typeface="Impact" panose="020B0806030902050204" pitchFamily="34" charset="0"/>
                <a:cs typeface="Arial" panose="020B0604020202020204" pitchFamily="34" charset="0"/>
              </a:rPr>
              <a:t>DO NOT:</a:t>
            </a:r>
          </a:p>
          <a:p>
            <a:pPr marL="353580" marR="0" lvl="1" indent="-96431" algn="l" defTabSz="257150" rtl="0" eaLnBrk="1" fontAlgn="auto" latinLnBrk="0" hangingPunct="1">
              <a:lnSpc>
                <a:spcPct val="100000"/>
              </a:lnSpc>
              <a:spcBef>
                <a:spcPts val="0"/>
              </a:spcBef>
              <a:spcAft>
                <a:spcPts val="338"/>
              </a:spcAft>
              <a:buClrTx/>
              <a:buSzTx/>
              <a:buFont typeface="Arial" panose="020B0604020202020204" pitchFamily="34" charset="0"/>
              <a:buChar char="•"/>
              <a:tabLst/>
              <a:defRPr/>
            </a:pPr>
            <a:r>
              <a:rPr lang="en-US" sz="591" b="1" baseline="0" dirty="0">
                <a:latin typeface="Arial" panose="020B0604020202020204" pitchFamily="34" charset="0"/>
                <a:cs typeface="Arial" panose="020B0604020202020204" pitchFamily="34" charset="0"/>
              </a:rPr>
              <a:t>Space out your bullets using the “enter” key</a:t>
            </a:r>
            <a:r>
              <a:rPr lang="en-US" sz="591" b="0" baseline="0" dirty="0">
                <a:latin typeface="Arial" panose="020B0604020202020204" pitchFamily="34" charset="0"/>
                <a:cs typeface="Arial" panose="020B0604020202020204" pitchFamily="34" charset="0"/>
              </a:rPr>
              <a:t>.  If a spacing adjustment is needed, it will be handled by the design team.</a:t>
            </a:r>
            <a:endParaRPr lang="en-US" sz="591" b="0" dirty="0">
              <a:latin typeface="Arial" panose="020B0604020202020204" pitchFamily="34" charset="0"/>
              <a:cs typeface="Arial" panose="020B0604020202020204" pitchFamily="34" charset="0"/>
            </a:endParaRPr>
          </a:p>
          <a:p>
            <a:pPr marL="353580" lvl="1" indent="-96431">
              <a:spcAft>
                <a:spcPts val="338"/>
              </a:spcAft>
              <a:buFont typeface="Arial" panose="020B0604020202020204" pitchFamily="34" charset="0"/>
              <a:buChar char="•"/>
            </a:pPr>
            <a:r>
              <a:rPr lang="en-US" sz="591" b="1" baseline="0" dirty="0">
                <a:latin typeface="Arial" panose="020B0604020202020204" pitchFamily="34" charset="0"/>
                <a:cs typeface="Arial" panose="020B0604020202020204" pitchFamily="34" charset="0"/>
              </a:rPr>
              <a:t>Type any titles in all uppercase or with caps lock on</a:t>
            </a:r>
            <a:r>
              <a:rPr lang="en-US" sz="591" b="0" baseline="0" dirty="0">
                <a:latin typeface="Arial" panose="020B0604020202020204" pitchFamily="34" charset="0"/>
                <a:cs typeface="Arial" panose="020B0604020202020204" pitchFamily="34" charset="0"/>
              </a:rPr>
              <a:t>, as formatting is automatic. Type using standard title caps.</a:t>
            </a:r>
          </a:p>
          <a:p>
            <a:pPr marL="353580" lvl="1" indent="-96431">
              <a:spcAft>
                <a:spcPts val="338"/>
              </a:spcAft>
              <a:buFont typeface="Arial" panose="020B0604020202020204" pitchFamily="34" charset="0"/>
              <a:buChar char="•"/>
            </a:pPr>
            <a:r>
              <a:rPr lang="en-US" sz="591" b="1" baseline="0" dirty="0">
                <a:latin typeface="Arial" panose="020B0604020202020204" pitchFamily="34" charset="0"/>
                <a:cs typeface="Arial" panose="020B0604020202020204" pitchFamily="34" charset="0"/>
              </a:rPr>
              <a:t>Change heading alignment or location. </a:t>
            </a:r>
            <a:r>
              <a:rPr lang="en-US" sz="591" b="0" baseline="0" dirty="0">
                <a:latin typeface="Arial" panose="020B0604020202020204" pitchFamily="34" charset="0"/>
                <a:cs typeface="Arial" panose="020B0604020202020204" pitchFamily="34" charset="0"/>
              </a:rPr>
              <a:t>Any issues present in the display of your slides will be repaired by the design team.</a:t>
            </a:r>
          </a:p>
          <a:p>
            <a:pPr marL="154292" marR="0" lvl="0" indent="0" algn="l" defTabSz="257150" rtl="0" eaLnBrk="1" fontAlgn="auto" latinLnBrk="0" hangingPunct="1">
              <a:lnSpc>
                <a:spcPct val="100000"/>
              </a:lnSpc>
              <a:spcBef>
                <a:spcPts val="0"/>
              </a:spcBef>
              <a:spcAft>
                <a:spcPts val="338"/>
              </a:spcAft>
              <a:buClrTx/>
              <a:buSzTx/>
              <a:buFont typeface="Arial" panose="020B0604020202020204" pitchFamily="34" charset="0"/>
              <a:buNone/>
              <a:tabLst/>
              <a:defRPr/>
            </a:pPr>
            <a:r>
              <a:rPr kumimoji="0" lang="en-US" sz="1013" b="0" i="0" u="sng" strike="noStrike" kern="1200" cap="none" spc="34" normalizeH="0" baseline="0" noProof="0" dirty="0">
                <a:ln>
                  <a:noFill/>
                </a:ln>
                <a:solidFill>
                  <a:schemeClr val="bg1"/>
                </a:solidFill>
                <a:effectLst>
                  <a:outerShdw blurRad="76200" dist="38100" dir="8100000" algn="tr" rotWithShape="0">
                    <a:prstClr val="black">
                      <a:alpha val="60000"/>
                    </a:prstClr>
                  </a:outerShdw>
                </a:effectLst>
                <a:uLnTx/>
                <a:uFillTx/>
                <a:latin typeface="Impact" panose="020B0806030902050204" pitchFamily="34" charset="0"/>
                <a:ea typeface="+mn-ea"/>
                <a:cs typeface="Arial" panose="020B0604020202020204" pitchFamily="34" charset="0"/>
              </a:rPr>
              <a:t>DO:</a:t>
            </a:r>
          </a:p>
          <a:p>
            <a:pPr marL="353580" marR="0" lvl="1" indent="-96431" algn="l" defTabSz="257150" rtl="0" eaLnBrk="1" fontAlgn="auto" latinLnBrk="0" hangingPunct="1">
              <a:lnSpc>
                <a:spcPct val="100000"/>
              </a:lnSpc>
              <a:spcBef>
                <a:spcPts val="0"/>
              </a:spcBef>
              <a:spcAft>
                <a:spcPts val="338"/>
              </a:spcAft>
              <a:buClrTx/>
              <a:buSzTx/>
              <a:buFont typeface="Arial" panose="020B0604020202020204" pitchFamily="34" charset="0"/>
              <a:buChar char="•"/>
              <a:tabLst/>
              <a:defRPr/>
            </a:pPr>
            <a:r>
              <a:rPr kumimoji="0" lang="en-US" sz="591"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Reference your graphics</a:t>
            </a:r>
            <a:r>
              <a:rPr kumimoji="0" lang="en-US" sz="59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Add a note at the top of the “Slide notes” section that indicates where your graphic originated.  Note that any graphics not referenced or in violation of </a:t>
            </a:r>
            <a:r>
              <a:rPr kumimoji="0" lang="en-US" sz="591"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mn-ea"/>
                <a:cs typeface="Arial" panose="020B0604020202020204" pitchFamily="34" charset="0"/>
              </a:rPr>
              <a:t>US Copyright Law, Title 17 </a:t>
            </a:r>
            <a:r>
              <a:rPr kumimoji="0" lang="en-US" sz="59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 be replaced to ensure your protection.</a:t>
            </a:r>
          </a:p>
          <a:p>
            <a:pPr marL="0" indent="0">
              <a:spcBef>
                <a:spcPts val="338"/>
              </a:spcBef>
              <a:buFont typeface="Arial" panose="020B0604020202020204" pitchFamily="34" charset="0"/>
              <a:buNone/>
            </a:pPr>
            <a:endParaRPr lang="en-US" sz="619" b="0" baseline="0" dirty="0">
              <a:latin typeface="Arial" panose="020B0604020202020204" pitchFamily="34" charset="0"/>
              <a:cs typeface="Arial" panose="020B0604020202020204" pitchFamily="34" charset="0"/>
            </a:endParaRPr>
          </a:p>
          <a:p>
            <a:endParaRPr lang="en-US" sz="619" dirty="0">
              <a:latin typeface="Arial" panose="020B0604020202020204" pitchFamily="34" charset="0"/>
              <a:cs typeface="Arial" panose="020B0604020202020204" pitchFamily="34" charset="0"/>
            </a:endParaRPr>
          </a:p>
        </p:txBody>
      </p:sp>
      <p:grpSp>
        <p:nvGrpSpPr>
          <p:cNvPr id="13" name="Group 12"/>
          <p:cNvGrpSpPr/>
          <p:nvPr userDrawn="1"/>
        </p:nvGrpSpPr>
        <p:grpSpPr>
          <a:xfrm>
            <a:off x="71438" y="883110"/>
            <a:ext cx="6715125" cy="244426"/>
            <a:chOff x="95250" y="1177480"/>
            <a:chExt cx="8953500" cy="325901"/>
          </a:xfrm>
        </p:grpSpPr>
        <p:sp>
          <p:nvSpPr>
            <p:cNvPr id="10" name="TextBox 9"/>
            <p:cNvSpPr txBox="1"/>
            <p:nvPr userDrawn="1"/>
          </p:nvSpPr>
          <p:spPr>
            <a:xfrm>
              <a:off x="95250" y="1177480"/>
              <a:ext cx="8953500" cy="304277"/>
            </a:xfrm>
            <a:prstGeom prst="rect">
              <a:avLst/>
            </a:prstGeom>
            <a:noFill/>
          </p:spPr>
          <p:txBody>
            <a:bodyPr wrap="square" rtlCol="0">
              <a:noAutofit/>
            </a:bodyPr>
            <a:lstStyle/>
            <a:p>
              <a:pPr algn="ctr"/>
              <a:r>
                <a:rPr lang="en-US" sz="900" i="1" dirty="0">
                  <a:solidFill>
                    <a:schemeClr val="tx1">
                      <a:lumMod val="65000"/>
                      <a:lumOff val="35000"/>
                    </a:schemeClr>
                  </a:solidFill>
                  <a:latin typeface="Arial" panose="020B0604020202020204" pitchFamily="34" charset="0"/>
                  <a:cs typeface="Arial" panose="020B0604020202020204" pitchFamily="34" charset="0"/>
                </a:rPr>
                <a:t>This slide contains information</a:t>
              </a:r>
              <a:r>
                <a:rPr lang="en-US" sz="900" i="1" baseline="0" dirty="0">
                  <a:solidFill>
                    <a:schemeClr val="tx1">
                      <a:lumMod val="65000"/>
                      <a:lumOff val="35000"/>
                    </a:schemeClr>
                  </a:solidFill>
                  <a:latin typeface="Arial" panose="020B0604020202020204" pitchFamily="34" charset="0"/>
                  <a:cs typeface="Arial" panose="020B0604020202020204" pitchFamily="34" charset="0"/>
                </a:rPr>
                <a:t> on how to use this template.  It is not a part of the presentation.</a:t>
              </a:r>
              <a:endParaRPr lang="en-US" sz="900" i="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12" name="Group 11"/>
            <p:cNvGrpSpPr/>
            <p:nvPr userDrawn="1"/>
          </p:nvGrpSpPr>
          <p:grpSpPr>
            <a:xfrm>
              <a:off x="114300" y="1197535"/>
              <a:ext cx="8915400" cy="305846"/>
              <a:chOff x="114300" y="1188010"/>
              <a:chExt cx="8915400" cy="305846"/>
            </a:xfrm>
          </p:grpSpPr>
          <p:cxnSp>
            <p:nvCxnSpPr>
              <p:cNvPr id="9" name="Straight Connector 8"/>
              <p:cNvCxnSpPr/>
              <p:nvPr userDrawn="1"/>
            </p:nvCxnSpPr>
            <p:spPr>
              <a:xfrm>
                <a:off x="114300" y="1493856"/>
                <a:ext cx="8915400" cy="0"/>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a:off x="114300" y="1188010"/>
                <a:ext cx="8915400" cy="0"/>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sp>
        <p:nvSpPr>
          <p:cNvPr id="15" name="TextBox 14"/>
          <p:cNvSpPr txBox="1"/>
          <p:nvPr userDrawn="1"/>
        </p:nvSpPr>
        <p:spPr>
          <a:xfrm>
            <a:off x="5313605" y="1704696"/>
            <a:ext cx="988201" cy="865745"/>
          </a:xfrm>
          <a:prstGeom prst="rect">
            <a:avLst/>
          </a:prstGeom>
          <a:noFill/>
        </p:spPr>
        <p:txBody>
          <a:bodyPr wrap="square" rtlCol="0">
            <a:noAutofit/>
          </a:bodyPr>
          <a:lstStyle/>
          <a:p>
            <a:pPr marL="0" lvl="1" indent="-96431">
              <a:lnSpc>
                <a:spcPct val="90000"/>
              </a:lnSpc>
              <a:spcAft>
                <a:spcPts val="225"/>
              </a:spcAft>
              <a:buFont typeface="Arial" panose="020B0604020202020204" pitchFamily="34" charset="0"/>
              <a:buChar char="•"/>
            </a:pPr>
            <a:r>
              <a:rPr lang="en-US" sz="619" b="0" baseline="0" dirty="0"/>
              <a:t>Quote</a:t>
            </a:r>
          </a:p>
          <a:p>
            <a:pPr marL="0" lvl="1" indent="-96431">
              <a:lnSpc>
                <a:spcPct val="90000"/>
              </a:lnSpc>
              <a:spcAft>
                <a:spcPts val="225"/>
              </a:spcAft>
              <a:buFont typeface="Arial" panose="020B0604020202020204" pitchFamily="34" charset="0"/>
              <a:buChar char="•"/>
            </a:pPr>
            <a:r>
              <a:rPr lang="en-US" sz="619" b="0" baseline="0" dirty="0"/>
              <a:t>Questions</a:t>
            </a:r>
          </a:p>
          <a:p>
            <a:pPr marL="0" lvl="1" indent="-96431">
              <a:lnSpc>
                <a:spcPct val="90000"/>
              </a:lnSpc>
              <a:spcAft>
                <a:spcPts val="225"/>
              </a:spcAft>
              <a:buFont typeface="Arial" panose="020B0604020202020204" pitchFamily="34" charset="0"/>
              <a:buChar char="•"/>
            </a:pPr>
            <a:r>
              <a:rPr lang="en-US" sz="619" b="0" baseline="0" dirty="0"/>
              <a:t>Resources</a:t>
            </a:r>
          </a:p>
          <a:p>
            <a:pPr marL="0" lvl="1" indent="-96431">
              <a:lnSpc>
                <a:spcPct val="90000"/>
              </a:lnSpc>
              <a:spcAft>
                <a:spcPts val="225"/>
              </a:spcAft>
              <a:buFont typeface="Arial" panose="020B0604020202020204" pitchFamily="34" charset="0"/>
              <a:buChar char="•"/>
            </a:pPr>
            <a:r>
              <a:rPr lang="en-US" sz="619" b="0" baseline="0" dirty="0"/>
              <a:t>Contact</a:t>
            </a:r>
          </a:p>
          <a:p>
            <a:pPr marL="0" lvl="1" indent="-96431">
              <a:lnSpc>
                <a:spcPct val="90000"/>
              </a:lnSpc>
              <a:spcAft>
                <a:spcPts val="225"/>
              </a:spcAft>
              <a:buFont typeface="Arial" panose="020B0604020202020204" pitchFamily="34" charset="0"/>
              <a:buChar char="•"/>
            </a:pPr>
            <a:r>
              <a:rPr lang="en-US" sz="619" b="0" baseline="0" dirty="0"/>
              <a:t>Thank You</a:t>
            </a:r>
            <a:endParaRPr lang="en-US" sz="619" b="0" dirty="0"/>
          </a:p>
        </p:txBody>
      </p:sp>
      <p:cxnSp>
        <p:nvCxnSpPr>
          <p:cNvPr id="3" name="Straight Connector 2"/>
          <p:cNvCxnSpPr/>
          <p:nvPr userDrawn="1"/>
        </p:nvCxnSpPr>
        <p:spPr>
          <a:xfrm>
            <a:off x="3780000" y="1679569"/>
            <a:ext cx="25218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a:off x="3780000" y="2607863"/>
            <a:ext cx="25218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26" name="Group 25"/>
          <p:cNvGrpSpPr/>
          <p:nvPr userDrawn="1"/>
        </p:nvGrpSpPr>
        <p:grpSpPr>
          <a:xfrm>
            <a:off x="4500569" y="-27982"/>
            <a:ext cx="2357437" cy="946618"/>
            <a:chOff x="6000750" y="-37309"/>
            <a:chExt cx="3143249" cy="1262157"/>
          </a:xfrm>
        </p:grpSpPr>
        <p:sp>
          <p:nvSpPr>
            <p:cNvPr id="23" name="TextBox 22"/>
            <p:cNvSpPr txBox="1"/>
            <p:nvPr userDrawn="1"/>
          </p:nvSpPr>
          <p:spPr>
            <a:xfrm>
              <a:off x="7205266" y="66207"/>
              <a:ext cx="1938733" cy="1044036"/>
            </a:xfrm>
            <a:prstGeom prst="rect">
              <a:avLst/>
            </a:prstGeom>
            <a:noFill/>
          </p:spPr>
          <p:txBody>
            <a:bodyPr wrap="square" rtlCol="0">
              <a:noAutofit/>
            </a:bodyPr>
            <a:lstStyle/>
            <a:p>
              <a:pPr algn="l">
                <a:lnSpc>
                  <a:spcPct val="90000"/>
                </a:lnSpc>
              </a:pPr>
              <a:r>
                <a:rPr lang="en-US" sz="731" b="1" i="0" spc="23" dirty="0">
                  <a:solidFill>
                    <a:schemeClr val="tx1">
                      <a:lumMod val="85000"/>
                      <a:lumOff val="15000"/>
                    </a:schemeClr>
                  </a:solidFill>
                  <a:latin typeface="+mj-lt"/>
                </a:rPr>
                <a:t>Don’t Delete this slide until the presentation is final.</a:t>
              </a:r>
              <a:endParaRPr lang="en-US" sz="731" b="1" i="0" spc="23" baseline="0" dirty="0">
                <a:solidFill>
                  <a:schemeClr val="tx1">
                    <a:lumMod val="85000"/>
                    <a:lumOff val="15000"/>
                  </a:schemeClr>
                </a:solidFill>
                <a:latin typeface="+mj-lt"/>
              </a:endParaRPr>
            </a:p>
            <a:p>
              <a:pPr algn="ctr">
                <a:lnSpc>
                  <a:spcPct val="90000"/>
                </a:lnSpc>
                <a:spcBef>
                  <a:spcPts val="338"/>
                </a:spcBef>
              </a:pPr>
              <a:r>
                <a:rPr lang="en-US" sz="844" b="1" i="0" spc="23" baseline="0" dirty="0">
                  <a:solidFill>
                    <a:srgbClr val="9D1C30"/>
                  </a:solidFill>
                  <a:latin typeface="+mj-lt"/>
                </a:rPr>
                <a:t>Keep it in the template.</a:t>
              </a:r>
              <a:endParaRPr lang="en-US" sz="844" b="1" i="0" spc="23" dirty="0">
                <a:solidFill>
                  <a:srgbClr val="9D1C30"/>
                </a:solidFill>
                <a:latin typeface="+mj-lt"/>
              </a:endParaRPr>
            </a:p>
          </p:txBody>
        </p:sp>
        <p:grpSp>
          <p:nvGrpSpPr>
            <p:cNvPr id="25" name="Group 24"/>
            <p:cNvGrpSpPr/>
            <p:nvPr userDrawn="1"/>
          </p:nvGrpSpPr>
          <p:grpSpPr>
            <a:xfrm>
              <a:off x="6000750" y="-37309"/>
              <a:ext cx="1262157" cy="1262157"/>
              <a:chOff x="1714500" y="4547858"/>
              <a:chExt cx="1262157" cy="1262157"/>
            </a:xfrm>
          </p:grpSpPr>
          <p:grpSp>
            <p:nvGrpSpPr>
              <p:cNvPr id="24" name="Group 23"/>
              <p:cNvGrpSpPr/>
              <p:nvPr userDrawn="1"/>
            </p:nvGrpSpPr>
            <p:grpSpPr>
              <a:xfrm>
                <a:off x="1714500" y="4547858"/>
                <a:ext cx="1262157" cy="1262157"/>
                <a:chOff x="1714500" y="4547858"/>
                <a:chExt cx="1262157" cy="1262157"/>
              </a:xfrm>
            </p:grpSpPr>
            <p:sp>
              <p:nvSpPr>
                <p:cNvPr id="21" name="8-Point Star 20"/>
                <p:cNvSpPr/>
                <p:nvPr userDrawn="1"/>
              </p:nvSpPr>
              <p:spPr>
                <a:xfrm rot="20240074">
                  <a:off x="1714500" y="4547858"/>
                  <a:ext cx="1262157" cy="1262157"/>
                </a:xfrm>
                <a:prstGeom prst="star8">
                  <a:avLst>
                    <a:gd name="adj" fmla="val 45801"/>
                  </a:avLst>
                </a:prstGeom>
                <a:gradFill>
                  <a:gsLst>
                    <a:gs pos="0">
                      <a:srgbClr val="7A232E"/>
                    </a:gs>
                    <a:gs pos="100000">
                      <a:srgbClr val="B85759"/>
                    </a:gs>
                    <a:gs pos="55000">
                      <a:srgbClr val="9D1C3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chemeClr val="tx1"/>
                    </a:solidFill>
                  </a:endParaRPr>
                </a:p>
              </p:txBody>
            </p:sp>
            <p:sp>
              <p:nvSpPr>
                <p:cNvPr id="22" name="8-Point Star 21"/>
                <p:cNvSpPr/>
                <p:nvPr userDrawn="1"/>
              </p:nvSpPr>
              <p:spPr>
                <a:xfrm rot="20240074">
                  <a:off x="1776599" y="4609957"/>
                  <a:ext cx="1137960" cy="1137960"/>
                </a:xfrm>
                <a:prstGeom prst="star8">
                  <a:avLst>
                    <a:gd name="adj" fmla="val 45801"/>
                  </a:avLst>
                </a:prstGeom>
                <a:noFill/>
                <a:ln w="444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chemeClr val="tx1"/>
                    </a:solidFill>
                  </a:endParaRPr>
                </a:p>
              </p:txBody>
            </p:sp>
          </p:grpSp>
          <p:sp>
            <p:nvSpPr>
              <p:cNvPr id="19" name="TextBox 18"/>
              <p:cNvSpPr txBox="1"/>
              <p:nvPr userDrawn="1"/>
            </p:nvSpPr>
            <p:spPr>
              <a:xfrm>
                <a:off x="1849335" y="4755916"/>
                <a:ext cx="992486" cy="838221"/>
              </a:xfrm>
              <a:prstGeom prst="rect">
                <a:avLst/>
              </a:prstGeom>
              <a:noFill/>
              <a:effectLst>
                <a:outerShdw blurRad="50800" dist="25400" dir="8100000" algn="tr" rotWithShape="0">
                  <a:prstClr val="black">
                    <a:alpha val="40000"/>
                  </a:prstClr>
                </a:outerShdw>
              </a:effectLst>
            </p:spPr>
            <p:txBody>
              <a:bodyPr wrap="square" rtlCol="0">
                <a:noAutofit/>
              </a:bodyPr>
              <a:lstStyle/>
              <a:p>
                <a:pPr algn="ctr"/>
                <a:r>
                  <a:rPr lang="en-US" sz="1294" b="0" i="0" spc="23" baseline="0" dirty="0">
                    <a:solidFill>
                      <a:schemeClr val="bg1"/>
                    </a:solidFill>
                    <a:latin typeface="Impact" panose="020B0806030902050204" pitchFamily="34" charset="0"/>
                  </a:rPr>
                  <a:t>DON’T</a:t>
                </a:r>
                <a:br>
                  <a:rPr lang="en-US" sz="1294" b="0" i="0" spc="23" baseline="0" dirty="0">
                    <a:solidFill>
                      <a:schemeClr val="bg1"/>
                    </a:solidFill>
                    <a:latin typeface="Impact" panose="020B0806030902050204" pitchFamily="34" charset="0"/>
                  </a:rPr>
                </a:br>
                <a:r>
                  <a:rPr lang="en-US" sz="1294" b="0" i="0" spc="23" baseline="0" dirty="0">
                    <a:solidFill>
                      <a:schemeClr val="bg1"/>
                    </a:solidFill>
                    <a:latin typeface="Impact" panose="020B0806030902050204" pitchFamily="34" charset="0"/>
                  </a:rPr>
                  <a:t>DELETE</a:t>
                </a:r>
              </a:p>
            </p:txBody>
          </p:sp>
        </p:grpSp>
      </p:grpSp>
      <p:grpSp>
        <p:nvGrpSpPr>
          <p:cNvPr id="20" name="Group 19"/>
          <p:cNvGrpSpPr/>
          <p:nvPr userDrawn="1"/>
        </p:nvGrpSpPr>
        <p:grpSpPr>
          <a:xfrm>
            <a:off x="1454287" y="1751006"/>
            <a:ext cx="1983884" cy="874544"/>
            <a:chOff x="1534687" y="2189208"/>
            <a:chExt cx="3049009" cy="1344077"/>
          </a:xfrm>
        </p:grpSpPr>
        <p:pic>
          <p:nvPicPr>
            <p:cNvPr id="2" name="Picture 1"/>
            <p:cNvPicPr>
              <a:picLocks noChangeAspect="1"/>
            </p:cNvPicPr>
            <p:nvPr userDrawn="1"/>
          </p:nvPicPr>
          <p:blipFill>
            <a:blip r:embed="rId3"/>
            <a:stretch>
              <a:fillRect/>
            </a:stretch>
          </p:blipFill>
          <p:spPr>
            <a:xfrm>
              <a:off x="1534687" y="2189208"/>
              <a:ext cx="2695575" cy="1162050"/>
            </a:xfrm>
            <a:prstGeom prst="rect">
              <a:avLst/>
            </a:prstGeom>
          </p:spPr>
        </p:pic>
        <p:sp>
          <p:nvSpPr>
            <p:cNvPr id="29" name="Rectangle 28"/>
            <p:cNvSpPr/>
            <p:nvPr userDrawn="1"/>
          </p:nvSpPr>
          <p:spPr>
            <a:xfrm>
              <a:off x="3454181" y="2483307"/>
              <a:ext cx="736819" cy="221793"/>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13" dirty="0"/>
            </a:p>
          </p:txBody>
        </p:sp>
        <p:sp>
          <p:nvSpPr>
            <p:cNvPr id="30" name="Left Arrow 29"/>
            <p:cNvSpPr/>
            <p:nvPr userDrawn="1"/>
          </p:nvSpPr>
          <p:spPr>
            <a:xfrm>
              <a:off x="4209296" y="2514699"/>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13" dirty="0"/>
            </a:p>
          </p:txBody>
        </p:sp>
        <p:sp>
          <p:nvSpPr>
            <p:cNvPr id="31" name="Rectangle 30"/>
            <p:cNvSpPr/>
            <p:nvPr userDrawn="1"/>
          </p:nvSpPr>
          <p:spPr>
            <a:xfrm>
              <a:off x="3061701" y="2843369"/>
              <a:ext cx="382955" cy="322936"/>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13" dirty="0"/>
            </a:p>
          </p:txBody>
        </p:sp>
        <p:sp>
          <p:nvSpPr>
            <p:cNvPr id="32" name="Left Arrow 31"/>
            <p:cNvSpPr/>
            <p:nvPr userDrawn="1"/>
          </p:nvSpPr>
          <p:spPr>
            <a:xfrm rot="7656475">
              <a:off x="3026394" y="3257070"/>
              <a:ext cx="374400" cy="178030"/>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13" dirty="0"/>
            </a:p>
          </p:txBody>
        </p:sp>
      </p:grpSp>
      <p:sp>
        <p:nvSpPr>
          <p:cNvPr id="35" name="TextBox 34"/>
          <p:cNvSpPr txBox="1"/>
          <p:nvPr userDrawn="1"/>
        </p:nvSpPr>
        <p:spPr>
          <a:xfrm>
            <a:off x="85728" y="682669"/>
            <a:ext cx="3985193" cy="228208"/>
          </a:xfrm>
          <a:prstGeom prst="rect">
            <a:avLst/>
          </a:prstGeom>
          <a:noFill/>
        </p:spPr>
        <p:txBody>
          <a:bodyPr wrap="square" rtlCol="0">
            <a:noAutofit/>
          </a:bodyPr>
          <a:lstStyle/>
          <a:p>
            <a:pPr algn="ctr"/>
            <a:r>
              <a:rPr lang="en-US" sz="675" b="1" i="0" dirty="0">
                <a:solidFill>
                  <a:schemeClr val="accent2">
                    <a:lumMod val="50000"/>
                  </a:schemeClr>
                </a:solidFill>
                <a:latin typeface="Arial" panose="020B0604020202020204" pitchFamily="34" charset="0"/>
                <a:cs typeface="Arial" panose="020B0604020202020204" pitchFamily="34" charset="0"/>
              </a:rPr>
              <a:t>Slide numbers will set properly when deck is</a:t>
            </a:r>
            <a:r>
              <a:rPr lang="en-US" sz="675" b="1" i="0" baseline="0" dirty="0">
                <a:solidFill>
                  <a:schemeClr val="accent2">
                    <a:lumMod val="50000"/>
                  </a:schemeClr>
                </a:solidFill>
                <a:latin typeface="Arial" panose="020B0604020202020204" pitchFamily="34" charset="0"/>
                <a:cs typeface="Arial" panose="020B0604020202020204" pitchFamily="34" charset="0"/>
              </a:rPr>
              <a:t> finalized.</a:t>
            </a:r>
            <a:endParaRPr lang="en-US" sz="675" b="1" i="0" dirty="0">
              <a:solidFill>
                <a:schemeClr val="accent2">
                  <a:lumMod val="50000"/>
                </a:schemeClr>
              </a:solidFill>
              <a:latin typeface="Arial" panose="020B0604020202020204" pitchFamily="34" charset="0"/>
              <a:cs typeface="Arial" panose="020B0604020202020204" pitchFamily="34" charset="0"/>
            </a:endParaRPr>
          </a:p>
        </p:txBody>
      </p:sp>
      <p:sp>
        <p:nvSpPr>
          <p:cNvPr id="36" name="Rectangle 35"/>
          <p:cNvSpPr/>
          <p:nvPr userDrawn="1"/>
        </p:nvSpPr>
        <p:spPr>
          <a:xfrm>
            <a:off x="3535948" y="4686311"/>
            <a:ext cx="3322052" cy="457955"/>
          </a:xfrm>
          <a:prstGeom prst="rect">
            <a:avLst/>
          </a:prstGeom>
          <a:solidFill>
            <a:schemeClr val="bg2">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tIns="0" rtlCol="0" anchor="ctr"/>
          <a:lstStyle/>
          <a:p>
            <a:pPr algn="ctr"/>
            <a:r>
              <a:rPr lang="en-US" sz="1125" b="1" dirty="0">
                <a:solidFill>
                  <a:schemeClr val="bg1"/>
                </a:solidFill>
                <a:effectLst>
                  <a:outerShdw blurRad="50800" dist="38100" dir="8100000" algn="tr" rotWithShape="0">
                    <a:prstClr val="black">
                      <a:alpha val="40000"/>
                    </a:prstClr>
                  </a:outerShdw>
                </a:effectLst>
              </a:rPr>
              <a:t>Questions</a:t>
            </a:r>
            <a:r>
              <a:rPr lang="en-US" sz="1125" b="1" baseline="0" dirty="0">
                <a:solidFill>
                  <a:schemeClr val="bg1"/>
                </a:solidFill>
                <a:effectLst>
                  <a:outerShdw blurRad="50800" dist="38100" dir="8100000" algn="tr" rotWithShape="0">
                    <a:prstClr val="black">
                      <a:alpha val="40000"/>
                    </a:prstClr>
                  </a:outerShdw>
                </a:effectLst>
              </a:rPr>
              <a:t> about this template?</a:t>
            </a:r>
          </a:p>
          <a:p>
            <a:pPr algn="ctr"/>
            <a:r>
              <a:rPr lang="en-US" sz="788" baseline="0" dirty="0">
                <a:solidFill>
                  <a:schemeClr val="bg1"/>
                </a:solidFill>
                <a:effectLst>
                  <a:outerShdw blurRad="50800" dist="38100" dir="8100000" algn="tr" rotWithShape="0">
                    <a:prstClr val="black">
                      <a:alpha val="40000"/>
                    </a:prstClr>
                  </a:outerShdw>
                </a:effectLst>
              </a:rPr>
              <a:t>Email: </a:t>
            </a:r>
            <a:r>
              <a:rPr lang="en-US" sz="788" baseline="0" dirty="0">
                <a:solidFill>
                  <a:schemeClr val="bg1"/>
                </a:solidFill>
                <a:effectLst>
                  <a:outerShdw blurRad="50800" dist="38100" dir="8100000" algn="tr" rotWithShape="0">
                    <a:prstClr val="black">
                      <a:alpha val="40000"/>
                    </a:prstClr>
                  </a:outerShdw>
                </a:effectLst>
                <a:hlinkClick r:id="rId4"/>
              </a:rPr>
              <a:t>ETAsupport@wfgpshelpdesk.atlassian.net</a:t>
            </a:r>
            <a:r>
              <a:rPr lang="en-US" sz="788" baseline="0" dirty="0">
                <a:solidFill>
                  <a:schemeClr val="bg1"/>
                </a:solidFill>
                <a:effectLst>
                  <a:outerShdw blurRad="50800" dist="38100" dir="8100000" algn="tr" rotWithShape="0">
                    <a:prstClr val="black">
                      <a:alpha val="40000"/>
                    </a:prstClr>
                  </a:outerShdw>
                </a:effectLst>
              </a:rPr>
              <a:t> </a:t>
            </a:r>
            <a:endParaRPr lang="en-US" sz="788" dirty="0">
              <a:solidFill>
                <a:schemeClr val="tx2">
                  <a:lumMod val="20000"/>
                  <a:lumOff val="80000"/>
                </a:schemeClr>
              </a:solidFill>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2717042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PPT-Background.png"/>
          <p:cNvPicPr>
            <a:picLocks noChangeAspect="1"/>
          </p:cNvPicPr>
          <p:nvPr userDrawn="1"/>
        </p:nvPicPr>
        <p:blipFill rotWithShape="1">
          <a:blip r:embed="rId2" cstate="print">
            <a:alphaModFix amt="60000"/>
            <a:extLst>
              <a:ext uri="{28A0092B-C50C-407E-A947-70E740481C1C}">
                <a14:useLocalDpi xmlns:a14="http://schemas.microsoft.com/office/drawing/2010/main" val="0"/>
              </a:ext>
            </a:extLst>
          </a:blip>
          <a:srcRect t="-8" b="3"/>
          <a:stretch/>
        </p:blipFill>
        <p:spPr>
          <a:xfrm>
            <a:off x="0" y="0"/>
            <a:ext cx="6858000" cy="5143500"/>
          </a:xfrm>
          <a:prstGeom prst="rect">
            <a:avLst/>
          </a:prstGeom>
          <a:solidFill>
            <a:schemeClr val="bg1"/>
          </a:solidFill>
        </p:spPr>
      </p:pic>
      <p:sp>
        <p:nvSpPr>
          <p:cNvPr id="5" name="Rectangle 4"/>
          <p:cNvSpPr/>
          <p:nvPr userDrawn="1"/>
        </p:nvSpPr>
        <p:spPr>
          <a:xfrm>
            <a:off x="-1" y="4588440"/>
            <a:ext cx="3980884" cy="555071"/>
          </a:xfrm>
          <a:prstGeom prst="rect">
            <a:avLst/>
          </a:prstGeom>
          <a:solidFill>
            <a:srgbClr val="7A232E"/>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13" dirty="0"/>
          </a:p>
        </p:txBody>
      </p:sp>
      <p:sp>
        <p:nvSpPr>
          <p:cNvPr id="2" name="Title 1"/>
          <p:cNvSpPr>
            <a:spLocks noGrp="1"/>
          </p:cNvSpPr>
          <p:nvPr>
            <p:ph type="ctrTitle" hasCustomPrompt="1"/>
          </p:nvPr>
        </p:nvSpPr>
        <p:spPr>
          <a:xfrm>
            <a:off x="356153" y="960044"/>
            <a:ext cx="3752022" cy="1102519"/>
          </a:xfrm>
        </p:spPr>
        <p:txBody>
          <a:bodyPr>
            <a:noAutofit/>
          </a:bodyPr>
          <a:lstStyle>
            <a:lvl1pPr>
              <a:lnSpc>
                <a:spcPct val="80000"/>
              </a:lnSpc>
              <a:defRPr sz="2700" b="0" i="0" cap="small" baseline="0">
                <a:gradFill>
                  <a:gsLst>
                    <a:gs pos="0">
                      <a:srgbClr val="004874"/>
                    </a:gs>
                    <a:gs pos="100000">
                      <a:srgbClr val="041F36"/>
                    </a:gs>
                  </a:gsLst>
                  <a:lin ang="5400000" scaled="1"/>
                </a:gradFill>
                <a:latin typeface="Franklin Gothic Medium" panose="020B0603020102020204" pitchFamily="34" charset="0"/>
                <a:cs typeface="Franklin Gothic Medium" panose="020B06030201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339593" y="2682737"/>
            <a:ext cx="3768587" cy="994755"/>
          </a:xfrm>
        </p:spPr>
        <p:txBody>
          <a:bodyPr>
            <a:normAutofit/>
          </a:bodyPr>
          <a:lstStyle>
            <a:lvl1pPr marL="0" indent="0" algn="l">
              <a:lnSpc>
                <a:spcPct val="100000"/>
              </a:lnSpc>
              <a:buNone/>
              <a:defRPr sz="1575" b="0" i="0" cap="all" baseline="0">
                <a:solidFill>
                  <a:srgbClr val="275A99"/>
                </a:solidFill>
                <a:latin typeface="Arial" panose="020B0604020202020204" pitchFamily="34" charset="0"/>
                <a:cs typeface="Arial" panose="020B0604020202020204" pitchFamily="34" charset="0"/>
              </a:defRPr>
            </a:lvl1pPr>
            <a:lvl2pPr marL="257150" indent="0" algn="ctr">
              <a:buNone/>
              <a:defRPr>
                <a:solidFill>
                  <a:schemeClr val="tx1">
                    <a:tint val="75000"/>
                  </a:schemeClr>
                </a:solidFill>
              </a:defRPr>
            </a:lvl2pPr>
            <a:lvl3pPr marL="514301" indent="0" algn="ctr">
              <a:buNone/>
              <a:defRPr>
                <a:solidFill>
                  <a:schemeClr val="tx1">
                    <a:tint val="75000"/>
                  </a:schemeClr>
                </a:solidFill>
              </a:defRPr>
            </a:lvl3pPr>
            <a:lvl4pPr marL="771449" indent="0" algn="ctr">
              <a:buNone/>
              <a:defRPr>
                <a:solidFill>
                  <a:schemeClr val="tx1">
                    <a:tint val="75000"/>
                  </a:schemeClr>
                </a:solidFill>
              </a:defRPr>
            </a:lvl4pPr>
            <a:lvl5pPr marL="1028598" indent="0" algn="ctr">
              <a:buNone/>
              <a:defRPr>
                <a:solidFill>
                  <a:schemeClr val="tx1">
                    <a:tint val="75000"/>
                  </a:schemeClr>
                </a:solidFill>
              </a:defRPr>
            </a:lvl5pPr>
            <a:lvl6pPr marL="1285747" indent="0" algn="ctr">
              <a:buNone/>
              <a:defRPr>
                <a:solidFill>
                  <a:schemeClr val="tx1">
                    <a:tint val="75000"/>
                  </a:schemeClr>
                </a:solidFill>
              </a:defRPr>
            </a:lvl6pPr>
            <a:lvl7pPr marL="1542896" indent="0" algn="ctr">
              <a:buNone/>
              <a:defRPr>
                <a:solidFill>
                  <a:schemeClr val="tx1">
                    <a:tint val="75000"/>
                  </a:schemeClr>
                </a:solidFill>
              </a:defRPr>
            </a:lvl7pPr>
            <a:lvl8pPr marL="1800045" indent="0" algn="ctr">
              <a:buNone/>
              <a:defRPr>
                <a:solidFill>
                  <a:schemeClr val="tx1">
                    <a:tint val="75000"/>
                  </a:schemeClr>
                </a:solidFill>
              </a:defRPr>
            </a:lvl8pPr>
            <a:lvl9pPr marL="2057195" indent="0" algn="ctr">
              <a:buNone/>
              <a:defRPr>
                <a:solidFill>
                  <a:schemeClr val="tx1">
                    <a:tint val="75000"/>
                  </a:schemeClr>
                </a:solidFill>
              </a:defRPr>
            </a:lvl9pPr>
          </a:lstStyle>
          <a:p>
            <a:r>
              <a:rPr lang="en-US" dirty="0"/>
              <a:t>Click to Edit Master Subtitle Style</a:t>
            </a:r>
          </a:p>
        </p:txBody>
      </p:sp>
      <p:pic>
        <p:nvPicPr>
          <p:cNvPr id="10" name="Picture 9"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59769" y="3785680"/>
            <a:ext cx="1818605" cy="615136"/>
          </a:xfrm>
          <a:prstGeom prst="rect">
            <a:avLst/>
          </a:prstGeom>
        </p:spPr>
      </p:pic>
      <p:grpSp>
        <p:nvGrpSpPr>
          <p:cNvPr id="7" name="Group 6"/>
          <p:cNvGrpSpPr/>
          <p:nvPr userDrawn="1"/>
        </p:nvGrpSpPr>
        <p:grpSpPr>
          <a:xfrm>
            <a:off x="546612" y="4650214"/>
            <a:ext cx="2595359" cy="443120"/>
            <a:chOff x="3197079" y="5516217"/>
            <a:chExt cx="3460479" cy="590826"/>
          </a:xfrm>
        </p:grpSpPr>
        <p:pic>
          <p:nvPicPr>
            <p:cNvPr id="4" name="Picture 3"/>
            <p:cNvPicPr>
              <a:picLocks noChangeAspect="1"/>
            </p:cNvPicPr>
            <p:nvPr userDrawn="1"/>
          </p:nvPicPr>
          <p:blipFill>
            <a:blip r:embed="rId4"/>
            <a:stretch>
              <a:fillRect/>
            </a:stretch>
          </p:blipFill>
          <p:spPr>
            <a:xfrm>
              <a:off x="3197079" y="5516217"/>
              <a:ext cx="590826" cy="590826"/>
            </a:xfrm>
            <a:prstGeom prst="rect">
              <a:avLst/>
            </a:prstGeom>
          </p:spPr>
        </p:pic>
        <p:sp>
          <p:nvSpPr>
            <p:cNvPr id="9" name="TextBox 8"/>
            <p:cNvSpPr txBox="1"/>
            <p:nvPr userDrawn="1"/>
          </p:nvSpPr>
          <p:spPr>
            <a:xfrm>
              <a:off x="3750362" y="5611204"/>
              <a:ext cx="2907196" cy="330689"/>
            </a:xfrm>
            <a:prstGeom prst="rect">
              <a:avLst/>
            </a:prstGeom>
            <a:noFill/>
          </p:spPr>
          <p:txBody>
            <a:bodyPr wrap="square" rtlCol="0">
              <a:spAutoFit/>
            </a:bodyPr>
            <a:lstStyle/>
            <a:p>
              <a:pPr>
                <a:lnSpc>
                  <a:spcPct val="100000"/>
                </a:lnSpc>
                <a:spcBef>
                  <a:spcPts val="0"/>
                </a:spcBef>
                <a:spcAft>
                  <a:spcPts val="0"/>
                </a:spcAft>
              </a:pPr>
              <a:r>
                <a:rPr lang="en-US" sz="506" b="1" i="0" kern="800" cap="all" spc="0" dirty="0">
                  <a:solidFill>
                    <a:schemeClr val="bg1"/>
                  </a:solidFill>
                  <a:latin typeface="Arial" pitchFamily="34" charset="0"/>
                  <a:cs typeface="Arial" pitchFamily="34" charset="0"/>
                </a:rPr>
                <a:t>Employment and Training</a:t>
              </a:r>
              <a:r>
                <a:rPr lang="en-US" sz="506" b="1" i="0" kern="800" cap="all" spc="0" baseline="0" dirty="0">
                  <a:solidFill>
                    <a:schemeClr val="bg1"/>
                  </a:solidFill>
                  <a:latin typeface="Arial" pitchFamily="34" charset="0"/>
                  <a:cs typeface="Arial" pitchFamily="34" charset="0"/>
                </a:rPr>
                <a:t> Administration</a:t>
              </a:r>
            </a:p>
            <a:p>
              <a:pPr>
                <a:lnSpc>
                  <a:spcPct val="100000"/>
                </a:lnSpc>
                <a:spcBef>
                  <a:spcPts val="0"/>
                </a:spcBef>
                <a:spcAft>
                  <a:spcPts val="0"/>
                </a:spcAft>
              </a:pPr>
              <a:r>
                <a:rPr lang="en-US" sz="506" b="0" i="0" kern="800" cap="all" spc="0" baseline="0" dirty="0">
                  <a:solidFill>
                    <a:schemeClr val="bg1"/>
                  </a:solidFill>
                  <a:latin typeface="Arial" pitchFamily="34" charset="0"/>
                  <a:cs typeface="Arial" pitchFamily="34" charset="0"/>
                </a:rPr>
                <a:t>United States Department of Labor</a:t>
              </a:r>
            </a:p>
          </p:txBody>
        </p:sp>
      </p:grpSp>
      <p:pic>
        <p:nvPicPr>
          <p:cNvPr id="8" name="Picture 7"/>
          <p:cNvPicPr>
            <a:picLocks noChangeAspect="1"/>
          </p:cNvPicPr>
          <p:nvPr userDrawn="1"/>
        </p:nvPicPr>
        <p:blipFill rotWithShape="1">
          <a:blip r:embed="rId5"/>
          <a:srcRect r="12034"/>
          <a:stretch/>
        </p:blipFill>
        <p:spPr>
          <a:xfrm>
            <a:off x="3640841" y="437"/>
            <a:ext cx="3217161" cy="5143075"/>
          </a:xfrm>
          <a:prstGeom prst="rect">
            <a:avLst/>
          </a:prstGeom>
        </p:spPr>
      </p:pic>
      <p:sp>
        <p:nvSpPr>
          <p:cNvPr id="17" name="TextBox 16"/>
          <p:cNvSpPr txBox="1"/>
          <p:nvPr userDrawn="1"/>
        </p:nvSpPr>
        <p:spPr>
          <a:xfrm>
            <a:off x="4447768" y="3909305"/>
            <a:ext cx="2150269" cy="248209"/>
          </a:xfrm>
          <a:prstGeom prst="rect">
            <a:avLst/>
          </a:prstGeom>
          <a:noFill/>
        </p:spPr>
        <p:txBody>
          <a:bodyPr wrap="square" lIns="0" rIns="0" rtlCol="0">
            <a:spAutoFit/>
          </a:bodyPr>
          <a:lstStyle/>
          <a:p>
            <a:pPr algn="ctr"/>
            <a:r>
              <a:rPr lang="en-US" sz="1013" i="0" dirty="0">
                <a:solidFill>
                  <a:schemeClr val="tx2">
                    <a:lumMod val="20000"/>
                    <a:lumOff val="80000"/>
                  </a:schemeClr>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rPr>
              <a:t>Presented By:</a:t>
            </a:r>
          </a:p>
        </p:txBody>
      </p:sp>
      <p:sp>
        <p:nvSpPr>
          <p:cNvPr id="18" name="TextBox 17"/>
          <p:cNvSpPr txBox="1"/>
          <p:nvPr userDrawn="1"/>
        </p:nvSpPr>
        <p:spPr>
          <a:xfrm>
            <a:off x="4224293" y="206581"/>
            <a:ext cx="2580653" cy="300082"/>
          </a:xfrm>
          <a:prstGeom prst="rect">
            <a:avLst/>
          </a:prstGeom>
          <a:noFill/>
        </p:spPr>
        <p:txBody>
          <a:bodyPr wrap="square" rtlCol="0">
            <a:spAutoFit/>
          </a:bodyPr>
          <a:lstStyle/>
          <a:p>
            <a:pPr algn="ctr"/>
            <a:fld id="{875B8B45-955B-4B98-9CF8-C4EF3E1D75FE}" type="datetime4">
              <a:rPr lang="en-US" sz="1350" b="1" i="0" spc="-23" baseline="0" smtClean="0">
                <a:solidFill>
                  <a:schemeClr val="bg1"/>
                </a:solidFill>
                <a:effectLst>
                  <a:innerShdw blurRad="63500" dist="50800" dir="18900000">
                    <a:prstClr val="black">
                      <a:alpha val="50000"/>
                    </a:prstClr>
                  </a:innerShdw>
                </a:effectLst>
                <a:latin typeface="Arial" panose="020B0604020202020204" pitchFamily="34" charset="0"/>
                <a:cs typeface="Arial" panose="020B0604020202020204" pitchFamily="34" charset="0"/>
              </a:rPr>
              <a:pPr algn="ctr"/>
              <a:t>March 29, 2017</a:t>
            </a:fld>
            <a:endParaRPr lang="en-US" sz="1350" b="1" i="0" spc="-23" baseline="0" dirty="0">
              <a:solidFill>
                <a:schemeClr val="bg1"/>
              </a:solidFill>
              <a:effectLst>
                <a:innerShdw blurRad="63500" dist="50800" dir="18900000">
                  <a:prstClr val="black">
                    <a:alpha val="50000"/>
                  </a:prstClr>
                </a:innerShdw>
              </a:effectLst>
              <a:latin typeface="Arial" panose="020B0604020202020204" pitchFamily="34" charset="0"/>
              <a:cs typeface="Arial" panose="020B0604020202020204" pitchFamily="34" charset="0"/>
            </a:endParaRPr>
          </a:p>
        </p:txBody>
      </p:sp>
      <p:sp>
        <p:nvSpPr>
          <p:cNvPr id="19" name="Text Placeholder 3"/>
          <p:cNvSpPr>
            <a:spLocks noGrp="1"/>
          </p:cNvSpPr>
          <p:nvPr userDrawn="1">
            <p:ph type="body" sz="half" idx="12" hasCustomPrompt="1"/>
          </p:nvPr>
        </p:nvSpPr>
        <p:spPr>
          <a:xfrm>
            <a:off x="4240859" y="4298241"/>
            <a:ext cx="2564087" cy="580399"/>
          </a:xfrm>
        </p:spPr>
        <p:txBody>
          <a:bodyPr lIns="0" tIns="0" rIns="0" bIns="0">
            <a:noAutofit/>
          </a:bodyPr>
          <a:lstStyle>
            <a:lvl1pPr marL="0" indent="0" algn="ctr">
              <a:buNone/>
              <a:defRPr sz="1294" b="0" i="0" spc="28" baseline="0">
                <a:ln>
                  <a:solidFill>
                    <a:srgbClr val="004874"/>
                  </a:solidFill>
                </a:ln>
                <a:solidFill>
                  <a:schemeClr val="bg1"/>
                </a:solidFill>
                <a:effectLst>
                  <a:outerShdw blurRad="50800" dist="38100" dir="8100000" algn="tr" rotWithShape="0">
                    <a:prstClr val="black">
                      <a:alpha val="40000"/>
                    </a:prstClr>
                  </a:outerShdw>
                </a:effectLst>
                <a:latin typeface="Impact" panose="020B0806030902050204" pitchFamily="34" charset="0"/>
              </a:defRPr>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Organization Name</a:t>
            </a:r>
          </a:p>
        </p:txBody>
      </p:sp>
    </p:spTree>
    <p:extLst>
      <p:ext uri="{BB962C8B-B14F-4D97-AF65-F5344CB8AC3E}">
        <p14:creationId xmlns:p14="http://schemas.microsoft.com/office/powerpoint/2010/main" val="15076981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Section-Slide-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2" name="Title 1"/>
          <p:cNvSpPr>
            <a:spLocks noGrp="1"/>
          </p:cNvSpPr>
          <p:nvPr>
            <p:ph type="title" hasCustomPrompt="1"/>
          </p:nvPr>
        </p:nvSpPr>
        <p:spPr>
          <a:xfrm>
            <a:off x="314170" y="1643264"/>
            <a:ext cx="4120753" cy="876449"/>
          </a:xfrm>
        </p:spPr>
        <p:txBody>
          <a:bodyPr anchor="b" anchorCtr="0">
            <a:normAutofit/>
          </a:bodyPr>
          <a:lstStyle>
            <a:lvl1pPr algn="l">
              <a:defRPr sz="2250" b="0" cap="small" baseline="0">
                <a:gradFill>
                  <a:gsLst>
                    <a:gs pos="0">
                      <a:srgbClr val="004874"/>
                    </a:gs>
                    <a:gs pos="100000">
                      <a:srgbClr val="041F36"/>
                    </a:gs>
                  </a:gsLst>
                  <a:lin ang="5400000" scaled="1"/>
                </a:gradFill>
              </a:defRPr>
            </a:lvl1pPr>
          </a:lstStyle>
          <a:p>
            <a:r>
              <a:rPr lang="en-US" dirty="0"/>
              <a:t>Click to Edit Master Title Style</a:t>
            </a:r>
          </a:p>
        </p:txBody>
      </p:sp>
      <p:sp>
        <p:nvSpPr>
          <p:cNvPr id="3" name="Text Placeholder 2"/>
          <p:cNvSpPr>
            <a:spLocks noGrp="1"/>
          </p:cNvSpPr>
          <p:nvPr>
            <p:ph type="body" idx="1" hasCustomPrompt="1"/>
          </p:nvPr>
        </p:nvSpPr>
        <p:spPr>
          <a:xfrm>
            <a:off x="314166" y="2652543"/>
            <a:ext cx="3930382" cy="670040"/>
          </a:xfrm>
        </p:spPr>
        <p:txBody>
          <a:bodyPr anchor="t">
            <a:noAutofit/>
          </a:bodyPr>
          <a:lstStyle>
            <a:lvl1pPr marL="0" indent="0">
              <a:buNone/>
              <a:defRPr sz="1238" b="0" i="0" cap="all" baseline="0">
                <a:solidFill>
                  <a:srgbClr val="275A99"/>
                </a:solidFill>
                <a:latin typeface="Arial" panose="020B0604020202020204" pitchFamily="34" charset="0"/>
                <a:cs typeface="Arial" panose="020B0604020202020204" pitchFamily="34" charset="0"/>
              </a:defRPr>
            </a:lvl1pPr>
            <a:lvl2pPr marL="257150" indent="0">
              <a:buNone/>
              <a:defRPr sz="1013">
                <a:solidFill>
                  <a:schemeClr val="tx1">
                    <a:tint val="75000"/>
                  </a:schemeClr>
                </a:solidFill>
              </a:defRPr>
            </a:lvl2pPr>
            <a:lvl3pPr marL="514301" indent="0">
              <a:buNone/>
              <a:defRPr sz="900">
                <a:solidFill>
                  <a:schemeClr val="tx1">
                    <a:tint val="75000"/>
                  </a:schemeClr>
                </a:solidFill>
              </a:defRPr>
            </a:lvl3pPr>
            <a:lvl4pPr marL="771449" indent="0">
              <a:buNone/>
              <a:defRPr sz="788">
                <a:solidFill>
                  <a:schemeClr val="tx1">
                    <a:tint val="75000"/>
                  </a:schemeClr>
                </a:solidFill>
              </a:defRPr>
            </a:lvl4pPr>
            <a:lvl5pPr marL="1028598" indent="0">
              <a:buNone/>
              <a:defRPr sz="788">
                <a:solidFill>
                  <a:schemeClr val="tx1">
                    <a:tint val="75000"/>
                  </a:schemeClr>
                </a:solidFill>
              </a:defRPr>
            </a:lvl5pPr>
            <a:lvl6pPr marL="1285747" indent="0">
              <a:buNone/>
              <a:defRPr sz="788">
                <a:solidFill>
                  <a:schemeClr val="tx1">
                    <a:tint val="75000"/>
                  </a:schemeClr>
                </a:solidFill>
              </a:defRPr>
            </a:lvl6pPr>
            <a:lvl7pPr marL="1542896" indent="0">
              <a:buNone/>
              <a:defRPr sz="788">
                <a:solidFill>
                  <a:schemeClr val="tx1">
                    <a:tint val="75000"/>
                  </a:schemeClr>
                </a:solidFill>
              </a:defRPr>
            </a:lvl7pPr>
            <a:lvl8pPr marL="1800045" indent="0">
              <a:buNone/>
              <a:defRPr sz="788">
                <a:solidFill>
                  <a:schemeClr val="tx1">
                    <a:tint val="75000"/>
                  </a:schemeClr>
                </a:solidFill>
              </a:defRPr>
            </a:lvl8pPr>
            <a:lvl9pPr marL="2057195" indent="0">
              <a:buNone/>
              <a:defRPr sz="788">
                <a:solidFill>
                  <a:schemeClr val="tx1">
                    <a:tint val="75000"/>
                  </a:schemeClr>
                </a:solidFill>
              </a:defRPr>
            </a:lvl9pPr>
          </a:lstStyle>
          <a:p>
            <a:pPr lvl="0"/>
            <a:r>
              <a:rPr lang="en-US" dirty="0"/>
              <a:t>Click to Edit Master Subtitle Style</a:t>
            </a:r>
          </a:p>
        </p:txBody>
      </p:sp>
      <p:sp>
        <p:nvSpPr>
          <p:cNvPr id="6" name="Slide Number Placeholder 5"/>
          <p:cNvSpPr>
            <a:spLocks noGrp="1"/>
          </p:cNvSpPr>
          <p:nvPr>
            <p:ph type="sldNum" sz="quarter" idx="12"/>
          </p:nvPr>
        </p:nvSpPr>
        <p:spPr>
          <a:xfrm>
            <a:off x="4914900" y="4767263"/>
            <a:ext cx="1600200" cy="273844"/>
          </a:xfrm>
          <a:prstGeom prst="rect">
            <a:avLst/>
          </a:prstGeom>
        </p:spPr>
        <p:txBody>
          <a:bodyPr/>
          <a:lstStyle>
            <a:lvl1pPr>
              <a:defRPr>
                <a:solidFill>
                  <a:srgbClr val="041F36"/>
                </a:solidFill>
              </a:defRPr>
            </a:lvl1pPr>
          </a:lstStyle>
          <a:p>
            <a:fld id="{42234874-4AE6-EC41-8F27-0640F467241F}" type="slidenum">
              <a:rPr lang="en-US" smtClean="0"/>
              <a:pPr/>
              <a:t>‹#›</a:t>
            </a:fld>
            <a:endParaRPr lang="en-US" dirty="0"/>
          </a:p>
        </p:txBody>
      </p:sp>
      <p:pic>
        <p:nvPicPr>
          <p:cNvPr id="11" name="Picture 10"/>
          <p:cNvPicPr>
            <a:picLocks noChangeAspect="1"/>
          </p:cNvPicPr>
          <p:nvPr userDrawn="1"/>
        </p:nvPicPr>
        <p:blipFill rotWithShape="1">
          <a:blip r:embed="rId3"/>
          <a:srcRect r="12034"/>
          <a:stretch/>
        </p:blipFill>
        <p:spPr>
          <a:xfrm>
            <a:off x="3640841" y="437"/>
            <a:ext cx="3217161" cy="5143075"/>
          </a:xfrm>
          <a:prstGeom prst="rect">
            <a:avLst/>
          </a:prstGeom>
        </p:spPr>
      </p:pic>
      <p:grpSp>
        <p:nvGrpSpPr>
          <p:cNvPr id="17" name="Group 16"/>
          <p:cNvGrpSpPr/>
          <p:nvPr userDrawn="1"/>
        </p:nvGrpSpPr>
        <p:grpSpPr>
          <a:xfrm flipV="1">
            <a:off x="6386512" y="1"/>
            <a:ext cx="471488" cy="1365320"/>
            <a:chOff x="8515350" y="5037573"/>
            <a:chExt cx="628650" cy="1820427"/>
          </a:xfrm>
        </p:grpSpPr>
        <p:sp>
          <p:nvSpPr>
            <p:cNvPr id="18" name="Isosceles Triangle 1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9" name="Isosceles Triangle 1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20" name="TextBox 19"/>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pic>
        <p:nvPicPr>
          <p:cNvPr id="12" name="Picture 11" descr="wrfgps-log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59769" y="3785680"/>
            <a:ext cx="1818605" cy="615136"/>
          </a:xfrm>
          <a:prstGeom prst="rect">
            <a:avLst/>
          </a:prstGeom>
        </p:spPr>
      </p:pic>
      <p:grpSp>
        <p:nvGrpSpPr>
          <p:cNvPr id="13" name="Group 12"/>
          <p:cNvGrpSpPr/>
          <p:nvPr userDrawn="1"/>
        </p:nvGrpSpPr>
        <p:grpSpPr>
          <a:xfrm rot="10800000" flipH="1" flipV="1">
            <a:off x="6415396" y="3780478"/>
            <a:ext cx="444422" cy="1365320"/>
            <a:chOff x="8515350" y="5037573"/>
            <a:chExt cx="628650" cy="1820427"/>
          </a:xfrm>
        </p:grpSpPr>
        <p:sp>
          <p:nvSpPr>
            <p:cNvPr id="14" name="Isosceles Triangle 1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5" name="Isosceles Triangle 1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11133587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138">
                <a:gradFill flip="none" rotWithShape="1">
                  <a:gsLst>
                    <a:gs pos="0">
                      <a:srgbClr val="004874"/>
                    </a:gs>
                    <a:gs pos="100000">
                      <a:srgbClr val="041F36"/>
                    </a:gs>
                  </a:gsLst>
                  <a:lin ang="5400000" scaled="1"/>
                  <a:tileRect/>
                </a:gradFill>
              </a:defRPr>
            </a:lvl1pPr>
          </a:lstStyle>
          <a:p>
            <a:r>
              <a:rPr lang="en-US" dirty="0"/>
              <a:t>Click to edit Master title style</a:t>
            </a:r>
          </a:p>
        </p:txBody>
      </p:sp>
      <p:grpSp>
        <p:nvGrpSpPr>
          <p:cNvPr id="10" name="Group 9"/>
          <p:cNvGrpSpPr/>
          <p:nvPr userDrawn="1"/>
        </p:nvGrpSpPr>
        <p:grpSpPr>
          <a:xfrm>
            <a:off x="0" y="743986"/>
            <a:ext cx="6858000" cy="3828014"/>
            <a:chOff x="0" y="991981"/>
            <a:chExt cx="9144000" cy="4951619"/>
          </a:xfrm>
        </p:grpSpPr>
        <p:sp>
          <p:nvSpPr>
            <p:cNvPr id="7" name="Rectangle 6"/>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pic>
        <p:nvPicPr>
          <p:cNvPr id="11" name="Picture 10"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
        <p:nvSpPr>
          <p:cNvPr id="12" name="Rectangle 11"/>
          <p:cNvSpPr/>
          <p:nvPr userDrawn="1"/>
        </p:nvSpPr>
        <p:spPr>
          <a:xfrm>
            <a:off x="4412096" y="4552504"/>
            <a:ext cx="1828800" cy="590996"/>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3" name="Rectangle 12"/>
          <p:cNvSpPr/>
          <p:nvPr userDrawn="1"/>
        </p:nvSpPr>
        <p:spPr>
          <a:xfrm>
            <a:off x="4855840" y="-1449"/>
            <a:ext cx="1535906" cy="764717"/>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pic>
        <p:nvPicPr>
          <p:cNvPr id="8" name="Picture 7"/>
          <p:cNvPicPr>
            <a:picLocks noChangeAspect="1"/>
          </p:cNvPicPr>
          <p:nvPr userDrawn="1"/>
        </p:nvPicPr>
        <p:blipFill rotWithShape="1">
          <a:blip r:embed="rId3"/>
          <a:srcRect r="66253"/>
          <a:stretch/>
        </p:blipFill>
        <p:spPr>
          <a:xfrm>
            <a:off x="5623799" y="437"/>
            <a:ext cx="1234207" cy="5143075"/>
          </a:xfrm>
          <a:prstGeom prst="rect">
            <a:avLst/>
          </a:prstGeom>
          <a:effectLst/>
        </p:spPr>
      </p:pic>
      <p:sp>
        <p:nvSpPr>
          <p:cNvPr id="3" name="Content Placeholder 2"/>
          <p:cNvSpPr>
            <a:spLocks noGrp="1"/>
          </p:cNvSpPr>
          <p:nvPr userDrawn="1">
            <p:ph idx="1"/>
          </p:nvPr>
        </p:nvSpPr>
        <p:spPr/>
        <p:txBody>
          <a:bodyPr/>
          <a:lstStyle>
            <a:lvl1pPr>
              <a:spcBef>
                <a:spcPts val="0"/>
              </a:spcBef>
              <a:spcAft>
                <a:spcPts val="338"/>
              </a:spcAft>
              <a:defRPr/>
            </a:lvl1pPr>
            <a:lvl2pPr>
              <a:spcBef>
                <a:spcPts val="0"/>
              </a:spcBef>
              <a:spcAft>
                <a:spcPts val="338"/>
              </a:spcAft>
              <a:defRPr/>
            </a:lvl2pPr>
            <a:lvl3pPr>
              <a:spcBef>
                <a:spcPts val="0"/>
              </a:spcBef>
              <a:spcAft>
                <a:spcPts val="338"/>
              </a:spcAft>
              <a:defRPr/>
            </a:lvl3pPr>
            <a:lvl4pPr>
              <a:spcBef>
                <a:spcPts val="0"/>
              </a:spcBef>
              <a:spcAft>
                <a:spcPts val="338"/>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0" name="Group 19"/>
          <p:cNvGrpSpPr/>
          <p:nvPr userDrawn="1"/>
        </p:nvGrpSpPr>
        <p:grpSpPr>
          <a:xfrm flipV="1">
            <a:off x="6386512" y="1"/>
            <a:ext cx="471488" cy="1365320"/>
            <a:chOff x="8515350" y="5037573"/>
            <a:chExt cx="628650" cy="1820427"/>
          </a:xfrm>
        </p:grpSpPr>
        <p:sp>
          <p:nvSpPr>
            <p:cNvPr id="21" name="Isosceles Triangle 2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2" name="Isosceles Triangle 2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7" name="TextBox 16"/>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grpSp>
        <p:nvGrpSpPr>
          <p:cNvPr id="16" name="Group 15"/>
          <p:cNvGrpSpPr/>
          <p:nvPr userDrawn="1"/>
        </p:nvGrpSpPr>
        <p:grpSpPr>
          <a:xfrm rot="10800000" flipH="1" flipV="1">
            <a:off x="6415396" y="3780478"/>
            <a:ext cx="444422" cy="1365320"/>
            <a:chOff x="8515350" y="5037573"/>
            <a:chExt cx="628650" cy="1820427"/>
          </a:xfrm>
        </p:grpSpPr>
        <p:sp>
          <p:nvSpPr>
            <p:cNvPr id="18" name="Isosceles Triangle 1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9" name="Isosceles Triangle 1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4124921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0">
                      <a:srgbClr val="004874"/>
                    </a:gs>
                    <a:gs pos="100000">
                      <a:srgbClr val="041F36"/>
                    </a:gs>
                  </a:gsLst>
                  <a:lin ang="5400000" scaled="1"/>
                </a:gradFill>
              </a:defRPr>
            </a:lvl1pPr>
          </a:lstStyle>
          <a:p>
            <a:r>
              <a:rPr lang="en-US" dirty="0"/>
              <a:t>Click to edit Master title style</a:t>
            </a:r>
          </a:p>
        </p:txBody>
      </p:sp>
      <p:grpSp>
        <p:nvGrpSpPr>
          <p:cNvPr id="10" name="Group 9"/>
          <p:cNvGrpSpPr/>
          <p:nvPr userDrawn="1"/>
        </p:nvGrpSpPr>
        <p:grpSpPr>
          <a:xfrm>
            <a:off x="0" y="743986"/>
            <a:ext cx="6858000" cy="3828014"/>
            <a:chOff x="0" y="991981"/>
            <a:chExt cx="9144000" cy="4951619"/>
          </a:xfrm>
        </p:grpSpPr>
        <p:sp>
          <p:nvSpPr>
            <p:cNvPr id="15" name="Rectangle 14"/>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6" name="Rectangle 15"/>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2" name="Rectangle 11"/>
          <p:cNvSpPr/>
          <p:nvPr userDrawn="1"/>
        </p:nvSpPr>
        <p:spPr>
          <a:xfrm>
            <a:off x="4412096" y="4552504"/>
            <a:ext cx="1828800" cy="590996"/>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3" name="Rectangle 12"/>
          <p:cNvSpPr/>
          <p:nvPr userDrawn="1"/>
        </p:nvSpPr>
        <p:spPr>
          <a:xfrm>
            <a:off x="4855840" y="-1449"/>
            <a:ext cx="1535906" cy="764717"/>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pic>
        <p:nvPicPr>
          <p:cNvPr id="14" name="Picture 13"/>
          <p:cNvPicPr>
            <a:picLocks noChangeAspect="1"/>
          </p:cNvPicPr>
          <p:nvPr userDrawn="1"/>
        </p:nvPicPr>
        <p:blipFill rotWithShape="1">
          <a:blip r:embed="rId2"/>
          <a:srcRect r="66253"/>
          <a:stretch/>
        </p:blipFill>
        <p:spPr>
          <a:xfrm>
            <a:off x="5623799" y="-1450"/>
            <a:ext cx="1234207" cy="5143075"/>
          </a:xfrm>
          <a:prstGeom prst="rect">
            <a:avLst/>
          </a:prstGeom>
          <a:effectLst/>
        </p:spPr>
      </p:pic>
      <p:sp>
        <p:nvSpPr>
          <p:cNvPr id="3" name="Content Placeholder 2"/>
          <p:cNvSpPr>
            <a:spLocks noGrp="1"/>
          </p:cNvSpPr>
          <p:nvPr userDrawn="1">
            <p:ph sz="half" idx="1"/>
          </p:nvPr>
        </p:nvSpPr>
        <p:spPr>
          <a:xfrm>
            <a:off x="342902" y="960757"/>
            <a:ext cx="2714625" cy="3394472"/>
          </a:xfrm>
        </p:spPr>
        <p:txBody>
          <a:bodyPr>
            <a:normAutofit/>
          </a:bodyPr>
          <a:lstStyle>
            <a:lvl1pPr>
              <a:defRPr sz="1238"/>
            </a:lvl1pPr>
            <a:lvl2pPr>
              <a:defRPr sz="1069"/>
            </a:lvl2pPr>
            <a:lvl3pPr>
              <a:defRPr sz="1013"/>
            </a:lvl3pPr>
            <a:lvl4pPr>
              <a:defRPr sz="900"/>
            </a:lvl4pPr>
            <a:lvl5pPr>
              <a:defRPr sz="900"/>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userDrawn="1">
            <p:ph sz="half" idx="2"/>
          </p:nvPr>
        </p:nvSpPr>
        <p:spPr>
          <a:xfrm>
            <a:off x="3228977" y="960757"/>
            <a:ext cx="2714625" cy="3394472"/>
          </a:xfrm>
        </p:spPr>
        <p:txBody>
          <a:bodyPr>
            <a:normAutofit/>
          </a:bodyPr>
          <a:lstStyle>
            <a:lvl1pPr>
              <a:defRPr sz="1238"/>
            </a:lvl1pPr>
            <a:lvl2pPr>
              <a:defRPr sz="1069"/>
            </a:lvl2pPr>
            <a:lvl3pPr>
              <a:defRPr sz="1013"/>
            </a:lvl3pPr>
            <a:lvl4pPr>
              <a:defRPr sz="900"/>
            </a:lvl4pPr>
            <a:lvl5pPr>
              <a:defRPr sz="900"/>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entagon 16"/>
          <p:cNvSpPr/>
          <p:nvPr userDrawn="1"/>
        </p:nvSpPr>
        <p:spPr>
          <a:xfrm rot="5400000">
            <a:off x="1298551" y="2579405"/>
            <a:ext cx="3674403" cy="42143"/>
          </a:xfrm>
          <a:prstGeom prst="homePlate">
            <a:avLst/>
          </a:prstGeom>
          <a:gradFill flip="none" rotWithShape="1">
            <a:gsLst>
              <a:gs pos="0">
                <a:srgbClr val="275A99">
                  <a:alpha val="19000"/>
                </a:srgbClr>
              </a:gs>
              <a:gs pos="99000">
                <a:srgbClr val="275A99"/>
              </a:gs>
            </a:gsLst>
            <a:lin ang="0" scaled="1"/>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nvGrpSpPr>
          <p:cNvPr id="23" name="Group 22"/>
          <p:cNvGrpSpPr/>
          <p:nvPr userDrawn="1"/>
        </p:nvGrpSpPr>
        <p:grpSpPr>
          <a:xfrm flipV="1">
            <a:off x="6386512" y="1"/>
            <a:ext cx="471488" cy="1365320"/>
            <a:chOff x="8515350" y="5037573"/>
            <a:chExt cx="628650" cy="1820427"/>
          </a:xfrm>
        </p:grpSpPr>
        <p:sp>
          <p:nvSpPr>
            <p:cNvPr id="24" name="Isosceles Triangle 2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5" name="Isosceles Triangle 2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26" name="TextBox 25"/>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pic>
        <p:nvPicPr>
          <p:cNvPr id="18" name="Picture 17"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grpSp>
        <p:nvGrpSpPr>
          <p:cNvPr id="19" name="Group 18"/>
          <p:cNvGrpSpPr/>
          <p:nvPr userDrawn="1"/>
        </p:nvGrpSpPr>
        <p:grpSpPr>
          <a:xfrm rot="10800000" flipH="1" flipV="1">
            <a:off x="6415396" y="3780478"/>
            <a:ext cx="444422" cy="1365320"/>
            <a:chOff x="8515350" y="5037573"/>
            <a:chExt cx="628650" cy="1820427"/>
          </a:xfrm>
        </p:grpSpPr>
        <p:sp>
          <p:nvSpPr>
            <p:cNvPr id="20" name="Isosceles Triangle 19"/>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1" name="Isosceles Triangle 20"/>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1446478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21988523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138" spc="23" baseline="0">
                <a:gradFill>
                  <a:gsLst>
                    <a:gs pos="0">
                      <a:srgbClr val="004874"/>
                    </a:gs>
                    <a:gs pos="100000">
                      <a:srgbClr val="041F36"/>
                    </a:gs>
                  </a:gsLst>
                  <a:lin ang="5400000" scaled="1"/>
                </a:gradFill>
              </a:defRPr>
            </a:lvl1pPr>
          </a:lstStyle>
          <a:p>
            <a:r>
              <a:rPr lang="en-US" dirty="0"/>
              <a:t>Click to edit Master title style</a:t>
            </a:r>
          </a:p>
        </p:txBody>
      </p:sp>
      <p:grpSp>
        <p:nvGrpSpPr>
          <p:cNvPr id="10" name="Group 9"/>
          <p:cNvGrpSpPr/>
          <p:nvPr userDrawn="1"/>
        </p:nvGrpSpPr>
        <p:grpSpPr>
          <a:xfrm>
            <a:off x="0" y="743986"/>
            <a:ext cx="6858000" cy="3828014"/>
            <a:chOff x="0" y="991981"/>
            <a:chExt cx="9144000" cy="4951619"/>
          </a:xfrm>
        </p:grpSpPr>
        <p:sp>
          <p:nvSpPr>
            <p:cNvPr id="15" name="Rectangle 14"/>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6" name="Rectangle 15"/>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2" name="Rectangle 11"/>
          <p:cNvSpPr/>
          <p:nvPr userDrawn="1"/>
        </p:nvSpPr>
        <p:spPr>
          <a:xfrm>
            <a:off x="4412096" y="4552504"/>
            <a:ext cx="1828800" cy="590996"/>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3" name="Rectangle 12"/>
          <p:cNvSpPr/>
          <p:nvPr userDrawn="1"/>
        </p:nvSpPr>
        <p:spPr>
          <a:xfrm>
            <a:off x="4855840" y="-1449"/>
            <a:ext cx="1535906" cy="764717"/>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pic>
        <p:nvPicPr>
          <p:cNvPr id="14" name="Picture 13"/>
          <p:cNvPicPr>
            <a:picLocks noChangeAspect="1"/>
          </p:cNvPicPr>
          <p:nvPr userDrawn="1"/>
        </p:nvPicPr>
        <p:blipFill rotWithShape="1">
          <a:blip r:embed="rId2"/>
          <a:srcRect r="66253"/>
          <a:stretch/>
        </p:blipFill>
        <p:spPr>
          <a:xfrm>
            <a:off x="5623799" y="213"/>
            <a:ext cx="1234207" cy="5143075"/>
          </a:xfrm>
          <a:prstGeom prst="rect">
            <a:avLst/>
          </a:prstGeom>
          <a:effectLst/>
        </p:spPr>
      </p:pic>
      <p:sp>
        <p:nvSpPr>
          <p:cNvPr id="3" name="Content Placeholder 2"/>
          <p:cNvSpPr>
            <a:spLocks noGrp="1"/>
          </p:cNvSpPr>
          <p:nvPr userDrawn="1">
            <p:ph sz="half" idx="1"/>
          </p:nvPr>
        </p:nvSpPr>
        <p:spPr>
          <a:xfrm>
            <a:off x="342902" y="1407759"/>
            <a:ext cx="2714625" cy="2947470"/>
          </a:xfrm>
        </p:spPr>
        <p:txBody>
          <a:bodyPr>
            <a:normAutofit/>
          </a:bodyPr>
          <a:lstStyle>
            <a:lvl1pPr>
              <a:defRPr sz="1238"/>
            </a:lvl1pPr>
            <a:lvl2pPr>
              <a:defRPr sz="1125"/>
            </a:lvl2pPr>
            <a:lvl3pPr>
              <a:defRPr sz="1013"/>
            </a:lvl3pPr>
            <a:lvl4pPr>
              <a:defRPr sz="900"/>
            </a:lvl4pPr>
            <a:lvl5pPr>
              <a:defRPr sz="900"/>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userDrawn="1">
            <p:ph sz="half" idx="2"/>
          </p:nvPr>
        </p:nvSpPr>
        <p:spPr>
          <a:xfrm>
            <a:off x="3228977" y="1407759"/>
            <a:ext cx="2714625" cy="2947470"/>
          </a:xfrm>
        </p:spPr>
        <p:txBody>
          <a:bodyPr>
            <a:normAutofit/>
          </a:bodyPr>
          <a:lstStyle>
            <a:lvl1pPr>
              <a:defRPr sz="1238"/>
            </a:lvl1pPr>
            <a:lvl2pPr>
              <a:defRPr sz="1125"/>
            </a:lvl2pPr>
            <a:lvl3pPr>
              <a:defRPr sz="1013"/>
            </a:lvl3pPr>
            <a:lvl4pPr>
              <a:defRPr sz="900"/>
            </a:lvl4pPr>
            <a:lvl5pPr>
              <a:defRPr sz="900"/>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entagon 16"/>
          <p:cNvSpPr/>
          <p:nvPr userDrawn="1"/>
        </p:nvSpPr>
        <p:spPr>
          <a:xfrm rot="5400000">
            <a:off x="1298551" y="2579405"/>
            <a:ext cx="3674403" cy="42143"/>
          </a:xfrm>
          <a:prstGeom prst="homePlate">
            <a:avLst/>
          </a:prstGeom>
          <a:gradFill flip="none" rotWithShape="1">
            <a:gsLst>
              <a:gs pos="0">
                <a:srgbClr val="275A99">
                  <a:alpha val="19000"/>
                </a:srgbClr>
              </a:gs>
              <a:gs pos="99000">
                <a:srgbClr val="275A99"/>
              </a:gs>
            </a:gsLst>
            <a:lin ang="0" scaled="1"/>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8" name="Text Placeholder 2"/>
          <p:cNvSpPr>
            <a:spLocks noGrp="1"/>
          </p:cNvSpPr>
          <p:nvPr userDrawn="1">
            <p:ph type="body" idx="10"/>
          </p:nvPr>
        </p:nvSpPr>
        <p:spPr>
          <a:xfrm>
            <a:off x="342903" y="814388"/>
            <a:ext cx="2715940" cy="539718"/>
          </a:xfrm>
          <a:prstGeom prst="snip1Rect">
            <a:avLst/>
          </a:prstGeom>
          <a:gradFill flip="none" rotWithShape="1">
            <a:gsLst>
              <a:gs pos="0">
                <a:srgbClr val="004874">
                  <a:lumMod val="93000"/>
                  <a:lumOff val="7000"/>
                </a:srgbClr>
              </a:gs>
              <a:gs pos="99000">
                <a:srgbClr val="002C47"/>
              </a:gs>
            </a:gsLst>
            <a:lin ang="2700000" scaled="1"/>
            <a:tileRect/>
          </a:gradFill>
        </p:spPr>
        <p:txBody>
          <a:bodyPr tIns="0" anchor="ctr" anchorCtr="0">
            <a:normAutofit/>
          </a:bodyPr>
          <a:lstStyle>
            <a:lvl1pPr marL="0" indent="0" algn="ctr">
              <a:lnSpc>
                <a:spcPct val="90000"/>
              </a:lnSpc>
              <a:buNone/>
              <a:defRPr sz="1125" b="0" spc="23" baseline="0">
                <a:solidFill>
                  <a:schemeClr val="bg1"/>
                </a:solidFill>
                <a:effectLst>
                  <a:outerShdw blurRad="50800" dist="38100" dir="8100000" algn="tr" rotWithShape="0">
                    <a:prstClr val="black">
                      <a:alpha val="40000"/>
                    </a:prstClr>
                  </a:outerShdw>
                </a:effectLst>
                <a:latin typeface="Franklin Gothic Medium" panose="020B0603020102020204" pitchFamily="34" charset="0"/>
              </a:defRPr>
            </a:lvl1pPr>
            <a:lvl2pPr marL="257150" indent="0">
              <a:buNone/>
              <a:defRPr sz="1125" b="1"/>
            </a:lvl2pPr>
            <a:lvl3pPr marL="514301" indent="0">
              <a:buNone/>
              <a:defRPr sz="1013" b="1"/>
            </a:lvl3pPr>
            <a:lvl4pPr marL="771449" indent="0">
              <a:buNone/>
              <a:defRPr sz="900" b="1"/>
            </a:lvl4pPr>
            <a:lvl5pPr marL="1028598" indent="0">
              <a:buNone/>
              <a:defRPr sz="900" b="1"/>
            </a:lvl5pPr>
            <a:lvl6pPr marL="1285747" indent="0">
              <a:buNone/>
              <a:defRPr sz="900" b="1"/>
            </a:lvl6pPr>
            <a:lvl7pPr marL="1542896" indent="0">
              <a:buNone/>
              <a:defRPr sz="900" b="1"/>
            </a:lvl7pPr>
            <a:lvl8pPr marL="1800045" indent="0">
              <a:buNone/>
              <a:defRPr sz="900" b="1"/>
            </a:lvl8pPr>
            <a:lvl9pPr marL="2057195" indent="0">
              <a:buNone/>
              <a:defRPr sz="900" b="1"/>
            </a:lvl9pPr>
          </a:lstStyle>
          <a:p>
            <a:pPr lvl="0"/>
            <a:r>
              <a:rPr lang="en-US" dirty="0"/>
              <a:t>Click to edit Master text styles</a:t>
            </a:r>
          </a:p>
        </p:txBody>
      </p:sp>
      <p:sp>
        <p:nvSpPr>
          <p:cNvPr id="19" name="Text Placeholder 4"/>
          <p:cNvSpPr>
            <a:spLocks noGrp="1"/>
          </p:cNvSpPr>
          <p:nvPr userDrawn="1">
            <p:ph type="body" sz="quarter" idx="3"/>
          </p:nvPr>
        </p:nvSpPr>
        <p:spPr>
          <a:xfrm>
            <a:off x="3239692" y="814388"/>
            <a:ext cx="2717006" cy="539718"/>
          </a:xfrm>
          <a:prstGeom prst="snip1Rect">
            <a:avLst/>
          </a:prstGeom>
          <a:gradFill flip="none" rotWithShape="1">
            <a:gsLst>
              <a:gs pos="0">
                <a:srgbClr val="004874">
                  <a:lumMod val="93000"/>
                  <a:lumOff val="7000"/>
                </a:srgbClr>
              </a:gs>
              <a:gs pos="99000">
                <a:srgbClr val="002C47"/>
              </a:gs>
            </a:gsLst>
            <a:lin ang="2700000" scaled="1"/>
            <a:tileRect/>
          </a:gradFill>
        </p:spPr>
        <p:txBody>
          <a:bodyPr tIns="0" anchor="ctr" anchorCtr="0">
            <a:normAutofit/>
          </a:bodyPr>
          <a:lstStyle>
            <a:lvl1pPr marL="0" indent="0" algn="ctr">
              <a:lnSpc>
                <a:spcPct val="90000"/>
              </a:lnSpc>
              <a:buNone/>
              <a:defRPr sz="1125" b="0" spc="23" baseline="0">
                <a:solidFill>
                  <a:schemeClr val="bg1"/>
                </a:solidFill>
                <a:effectLst>
                  <a:outerShdw blurRad="50800" dist="38100" dir="8100000" algn="tr" rotWithShape="0">
                    <a:prstClr val="black">
                      <a:alpha val="40000"/>
                    </a:prstClr>
                  </a:outerShdw>
                </a:effectLst>
                <a:latin typeface="Franklin Gothic Medium" panose="020B0603020102020204" pitchFamily="34" charset="0"/>
              </a:defRPr>
            </a:lvl1pPr>
            <a:lvl2pPr marL="257150" indent="0">
              <a:buNone/>
              <a:defRPr sz="1125" b="1"/>
            </a:lvl2pPr>
            <a:lvl3pPr marL="514301" indent="0">
              <a:buNone/>
              <a:defRPr sz="1013" b="1"/>
            </a:lvl3pPr>
            <a:lvl4pPr marL="771449" indent="0">
              <a:buNone/>
              <a:defRPr sz="900" b="1"/>
            </a:lvl4pPr>
            <a:lvl5pPr marL="1028598" indent="0">
              <a:buNone/>
              <a:defRPr sz="900" b="1"/>
            </a:lvl5pPr>
            <a:lvl6pPr marL="1285747" indent="0">
              <a:buNone/>
              <a:defRPr sz="900" b="1"/>
            </a:lvl6pPr>
            <a:lvl7pPr marL="1542896" indent="0">
              <a:buNone/>
              <a:defRPr sz="900" b="1"/>
            </a:lvl7pPr>
            <a:lvl8pPr marL="1800045" indent="0">
              <a:buNone/>
              <a:defRPr sz="900" b="1"/>
            </a:lvl8pPr>
            <a:lvl9pPr marL="2057195" indent="0">
              <a:buNone/>
              <a:defRPr sz="900" b="1"/>
            </a:lvl9pPr>
          </a:lstStyle>
          <a:p>
            <a:pPr lvl="0"/>
            <a:r>
              <a:rPr lang="en-US" dirty="0"/>
              <a:t>Click to edit Master text styles</a:t>
            </a:r>
          </a:p>
        </p:txBody>
      </p:sp>
      <p:cxnSp>
        <p:nvCxnSpPr>
          <p:cNvPr id="20" name="Straight Connector 19"/>
          <p:cNvCxnSpPr/>
          <p:nvPr userDrawn="1"/>
        </p:nvCxnSpPr>
        <p:spPr>
          <a:xfrm>
            <a:off x="342902" y="1404112"/>
            <a:ext cx="2714625"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userDrawn="1"/>
        </p:nvCxnSpPr>
        <p:spPr>
          <a:xfrm>
            <a:off x="3228977" y="1404112"/>
            <a:ext cx="2714625"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23" name="Group 22"/>
          <p:cNvGrpSpPr/>
          <p:nvPr userDrawn="1"/>
        </p:nvGrpSpPr>
        <p:grpSpPr>
          <a:xfrm flipV="1">
            <a:off x="6386512" y="1"/>
            <a:ext cx="471488" cy="1365320"/>
            <a:chOff x="8515350" y="5037573"/>
            <a:chExt cx="628650" cy="1820427"/>
          </a:xfrm>
        </p:grpSpPr>
        <p:sp>
          <p:nvSpPr>
            <p:cNvPr id="24" name="Isosceles Triangle 2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5" name="Isosceles Triangle 2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26" name="TextBox 25"/>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pic>
        <p:nvPicPr>
          <p:cNvPr id="27" name="Picture 26"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grpSp>
        <p:nvGrpSpPr>
          <p:cNvPr id="28" name="Group 27"/>
          <p:cNvGrpSpPr/>
          <p:nvPr userDrawn="1"/>
        </p:nvGrpSpPr>
        <p:grpSpPr>
          <a:xfrm rot="10800000" flipH="1" flipV="1">
            <a:off x="6415396" y="3780478"/>
            <a:ext cx="444422" cy="1365320"/>
            <a:chOff x="8515350" y="5037573"/>
            <a:chExt cx="628650" cy="1820427"/>
          </a:xfrm>
        </p:grpSpPr>
        <p:sp>
          <p:nvSpPr>
            <p:cNvPr id="29" name="Isosceles Triangle 28"/>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30" name="Isosceles Triangle 29"/>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24399357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userDrawn="1"/>
        </p:nvGrpSpPr>
        <p:grpSpPr>
          <a:xfrm>
            <a:off x="0" y="743986"/>
            <a:ext cx="6858000" cy="3828014"/>
            <a:chOff x="0" y="991981"/>
            <a:chExt cx="9144000" cy="4951619"/>
          </a:xfrm>
        </p:grpSpPr>
        <p:sp>
          <p:nvSpPr>
            <p:cNvPr id="20" name="Rectangle 19"/>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1" name="Rectangle 20"/>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7" name="Rectangle 16"/>
          <p:cNvSpPr/>
          <p:nvPr userDrawn="1"/>
        </p:nvSpPr>
        <p:spPr>
          <a:xfrm>
            <a:off x="4412096" y="4552504"/>
            <a:ext cx="1828800" cy="590996"/>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8" name="Rectangle 17"/>
          <p:cNvSpPr/>
          <p:nvPr userDrawn="1"/>
        </p:nvSpPr>
        <p:spPr>
          <a:xfrm>
            <a:off x="4855840" y="-1449"/>
            <a:ext cx="1535906" cy="764717"/>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pic>
        <p:nvPicPr>
          <p:cNvPr id="19" name="Picture 18"/>
          <p:cNvPicPr>
            <a:picLocks noChangeAspect="1"/>
          </p:cNvPicPr>
          <p:nvPr userDrawn="1"/>
        </p:nvPicPr>
        <p:blipFill rotWithShape="1">
          <a:blip r:embed="rId2"/>
          <a:srcRect r="66253"/>
          <a:stretch/>
        </p:blipFill>
        <p:spPr>
          <a:xfrm>
            <a:off x="5623799" y="213"/>
            <a:ext cx="1234207" cy="5143075"/>
          </a:xfrm>
          <a:prstGeom prst="rect">
            <a:avLst/>
          </a:prstGeom>
          <a:effectLst/>
        </p:spPr>
      </p:pic>
      <p:sp>
        <p:nvSpPr>
          <p:cNvPr id="2" name="Title 1"/>
          <p:cNvSpPr>
            <a:spLocks noGrp="1"/>
          </p:cNvSpPr>
          <p:nvPr userDrawn="1">
            <p:ph type="title"/>
          </p:nvPr>
        </p:nvSpPr>
        <p:spPr/>
        <p:txBody>
          <a:bodyPr>
            <a:normAutofit/>
          </a:bodyPr>
          <a:lstStyle>
            <a:lvl1pPr>
              <a:defRPr sz="2138" spc="23" baseline="0">
                <a:gradFill>
                  <a:gsLst>
                    <a:gs pos="0">
                      <a:srgbClr val="004874"/>
                    </a:gs>
                    <a:gs pos="100000">
                      <a:srgbClr val="041F36"/>
                    </a:gs>
                  </a:gsLst>
                  <a:lin ang="5400000" scaled="1"/>
                </a:gradFill>
              </a:defRPr>
            </a:lvl1pPr>
          </a:lstStyle>
          <a:p>
            <a:r>
              <a:rPr lang="en-US" dirty="0"/>
              <a:t>Click to edit Master title style</a:t>
            </a:r>
          </a:p>
        </p:txBody>
      </p:sp>
      <p:grpSp>
        <p:nvGrpSpPr>
          <p:cNvPr id="22" name="Group 21"/>
          <p:cNvGrpSpPr/>
          <p:nvPr userDrawn="1"/>
        </p:nvGrpSpPr>
        <p:grpSpPr>
          <a:xfrm flipV="1">
            <a:off x="6386512" y="1"/>
            <a:ext cx="471488" cy="1365320"/>
            <a:chOff x="8515350" y="5037573"/>
            <a:chExt cx="628650" cy="1820427"/>
          </a:xfrm>
        </p:grpSpPr>
        <p:sp>
          <p:nvSpPr>
            <p:cNvPr id="23" name="Isosceles Triangle 22"/>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4" name="Isosceles Triangle 23"/>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25" name="TextBox 24"/>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pic>
        <p:nvPicPr>
          <p:cNvPr id="26" name="Picture 25"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grpSp>
        <p:nvGrpSpPr>
          <p:cNvPr id="27" name="Group 26"/>
          <p:cNvGrpSpPr/>
          <p:nvPr userDrawn="1"/>
        </p:nvGrpSpPr>
        <p:grpSpPr>
          <a:xfrm rot="10800000" flipH="1" flipV="1">
            <a:off x="6415396" y="3780478"/>
            <a:ext cx="444422" cy="1365320"/>
            <a:chOff x="8515350" y="5037573"/>
            <a:chExt cx="628650" cy="1820427"/>
          </a:xfrm>
        </p:grpSpPr>
        <p:sp>
          <p:nvSpPr>
            <p:cNvPr id="28" name="Isosceles Triangle 2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9" name="Isosceles Triangle 2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13381265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38067232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 White Background">
    <p:spTree>
      <p:nvGrpSpPr>
        <p:cNvPr id="1" name=""/>
        <p:cNvGrpSpPr/>
        <p:nvPr/>
      </p:nvGrpSpPr>
      <p:grpSpPr>
        <a:xfrm>
          <a:off x="0" y="0"/>
          <a:ext cx="0" cy="0"/>
          <a:chOff x="0" y="0"/>
          <a:chExt cx="0" cy="0"/>
        </a:xfrm>
      </p:grpSpPr>
      <p:grpSp>
        <p:nvGrpSpPr>
          <p:cNvPr id="3" name="Group 2"/>
          <p:cNvGrpSpPr/>
          <p:nvPr userDrawn="1"/>
        </p:nvGrpSpPr>
        <p:grpSpPr>
          <a:xfrm>
            <a:off x="0" y="743986"/>
            <a:ext cx="6858000" cy="3828014"/>
            <a:chOff x="0" y="991981"/>
            <a:chExt cx="9144000" cy="4951619"/>
          </a:xfrm>
        </p:grpSpPr>
        <p:sp>
          <p:nvSpPr>
            <p:cNvPr id="8" name="Rectangle 7"/>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5" name="Rectangle 4"/>
          <p:cNvSpPr/>
          <p:nvPr userDrawn="1"/>
        </p:nvSpPr>
        <p:spPr>
          <a:xfrm>
            <a:off x="4412096" y="4552504"/>
            <a:ext cx="1828800" cy="590996"/>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6" name="Rectangle 5"/>
          <p:cNvSpPr/>
          <p:nvPr userDrawn="1"/>
        </p:nvSpPr>
        <p:spPr>
          <a:xfrm>
            <a:off x="4855840" y="-1449"/>
            <a:ext cx="1535906" cy="764717"/>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pic>
        <p:nvPicPr>
          <p:cNvPr id="7" name="Picture 6"/>
          <p:cNvPicPr>
            <a:picLocks noChangeAspect="1"/>
          </p:cNvPicPr>
          <p:nvPr userDrawn="1"/>
        </p:nvPicPr>
        <p:blipFill rotWithShape="1">
          <a:blip r:embed="rId2"/>
          <a:srcRect r="66253"/>
          <a:stretch/>
        </p:blipFill>
        <p:spPr>
          <a:xfrm>
            <a:off x="5623799" y="213"/>
            <a:ext cx="1234207" cy="5143075"/>
          </a:xfrm>
          <a:prstGeom prst="rect">
            <a:avLst/>
          </a:prstGeom>
          <a:effectLst/>
        </p:spPr>
      </p:pic>
      <p:grpSp>
        <p:nvGrpSpPr>
          <p:cNvPr id="10" name="Group 9"/>
          <p:cNvGrpSpPr/>
          <p:nvPr userDrawn="1"/>
        </p:nvGrpSpPr>
        <p:grpSpPr>
          <a:xfrm flipV="1">
            <a:off x="6386512" y="1"/>
            <a:ext cx="471488" cy="1365320"/>
            <a:chOff x="8515350" y="5037573"/>
            <a:chExt cx="628650" cy="1820427"/>
          </a:xfrm>
        </p:grpSpPr>
        <p:sp>
          <p:nvSpPr>
            <p:cNvPr id="11" name="Isosceles Triangle 1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2" name="Isosceles Triangle 1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3" name="TextBox 12"/>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pic>
        <p:nvPicPr>
          <p:cNvPr id="14" name="Picture 13"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grpSp>
        <p:nvGrpSpPr>
          <p:cNvPr id="15" name="Group 14"/>
          <p:cNvGrpSpPr/>
          <p:nvPr userDrawn="1"/>
        </p:nvGrpSpPr>
        <p:grpSpPr>
          <a:xfrm rot="10800000" flipH="1" flipV="1">
            <a:off x="6415396" y="3780478"/>
            <a:ext cx="444422" cy="1365320"/>
            <a:chOff x="8515350" y="5037573"/>
            <a:chExt cx="628650" cy="1820427"/>
          </a:xfrm>
        </p:grpSpPr>
        <p:sp>
          <p:nvSpPr>
            <p:cNvPr id="16" name="Isosceles Triangle 15"/>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7" name="Isosceles Triangle 16"/>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21669532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87029" y="3600450"/>
            <a:ext cx="4114800" cy="425054"/>
          </a:xfrm>
        </p:spPr>
        <p:txBody>
          <a:bodyPr anchor="b">
            <a:normAutofit/>
          </a:bodyPr>
          <a:lstStyle>
            <a:lvl1pPr algn="l">
              <a:defRPr sz="1350" b="0" spc="23" baseline="0">
                <a:gradFill>
                  <a:gsLst>
                    <a:gs pos="0">
                      <a:srgbClr val="004874"/>
                    </a:gs>
                    <a:gs pos="100000">
                      <a:srgbClr val="041F36"/>
                    </a:gs>
                  </a:gsLst>
                  <a:lin ang="5400000" scaled="1"/>
                </a:gradFill>
              </a:defRPr>
            </a:lvl1pPr>
          </a:lstStyle>
          <a:p>
            <a:r>
              <a:rPr lang="en-US" dirty="0"/>
              <a:t>Picture Title Here</a:t>
            </a:r>
          </a:p>
        </p:txBody>
      </p:sp>
      <p:sp>
        <p:nvSpPr>
          <p:cNvPr id="3" name="Picture Placeholder 2"/>
          <p:cNvSpPr>
            <a:spLocks noGrp="1"/>
          </p:cNvSpPr>
          <p:nvPr>
            <p:ph type="pic" idx="1" hasCustomPrompt="1"/>
          </p:nvPr>
        </p:nvSpPr>
        <p:spPr>
          <a:xfrm>
            <a:off x="987029" y="459581"/>
            <a:ext cx="4114800" cy="308610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vert="horz" lIns="91440" tIns="45720" rIns="91440" bIns="45720" rtlCol="0"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lang="en-US" sz="1800" i="1" baseline="0">
                <a:ln>
                  <a:noFill/>
                </a:ln>
              </a:defRPr>
            </a:lvl1pPr>
          </a:lstStyle>
          <a:p>
            <a:pPr marL="0" marR="0" lvl="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a:pPr>
            <a:r>
              <a:rPr lang="en-US" dirty="0"/>
              <a:t>drop picture here</a:t>
            </a:r>
          </a:p>
        </p:txBody>
      </p:sp>
      <p:sp>
        <p:nvSpPr>
          <p:cNvPr id="4" name="Text Placeholder 3"/>
          <p:cNvSpPr>
            <a:spLocks noGrp="1"/>
          </p:cNvSpPr>
          <p:nvPr>
            <p:ph type="body" sz="half" idx="2" hasCustomPrompt="1"/>
          </p:nvPr>
        </p:nvSpPr>
        <p:spPr>
          <a:xfrm>
            <a:off x="1971677" y="4047285"/>
            <a:ext cx="3487341" cy="603647"/>
          </a:xfrm>
        </p:spPr>
        <p:txBody>
          <a:bodyPr/>
          <a:lstStyle>
            <a:lvl1pPr marL="0" indent="0">
              <a:buNone/>
              <a:defRPr sz="788" baseline="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Picture caption here</a:t>
            </a:r>
          </a:p>
        </p:txBody>
      </p:sp>
      <p:pic>
        <p:nvPicPr>
          <p:cNvPr id="6" name="Picture 5"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35431167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Speaker Slide - Sing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7210" y="1406429"/>
            <a:ext cx="3627834" cy="400050"/>
          </a:xfrm>
        </p:spPr>
        <p:txBody>
          <a:bodyPr lIns="0" tIns="0" rIns="0" bIns="0" anchor="t" anchorCtr="0">
            <a:normAutofit/>
          </a:bodyPr>
          <a:lstStyle>
            <a:lvl1pPr algn="l">
              <a:defRPr sz="1800" b="0" spc="23"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2437210" y="1793094"/>
            <a:ext cx="3627834" cy="266105"/>
          </a:xfrm>
        </p:spPr>
        <p:txBody>
          <a:bodyPr lIns="182880">
            <a:normAutofit/>
          </a:bodyPr>
          <a:lstStyle>
            <a:lvl1pPr marL="0" indent="0">
              <a:buNone/>
              <a:defRPr sz="1013"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pic>
        <p:nvPicPr>
          <p:cNvPr id="8" name="Picture 7"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876" y="4437682"/>
            <a:ext cx="1673087" cy="565915"/>
          </a:xfrm>
          <a:prstGeom prst="rect">
            <a:avLst/>
          </a:prstGeom>
        </p:spPr>
      </p:pic>
      <p:sp>
        <p:nvSpPr>
          <p:cNvPr id="6" name="Picture Placeholder 6"/>
          <p:cNvSpPr>
            <a:spLocks noGrp="1"/>
          </p:cNvSpPr>
          <p:nvPr>
            <p:ph type="pic" sz="quarter" idx="10" hasCustomPrompt="1"/>
          </p:nvPr>
        </p:nvSpPr>
        <p:spPr>
          <a:xfrm>
            <a:off x="800100" y="1435894"/>
            <a:ext cx="1371600" cy="188595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indent="0" algn="ctr">
              <a:buNone/>
              <a:defRPr sz="1125" i="1">
                <a:ln>
                  <a:noFill/>
                </a:ln>
              </a:defRPr>
            </a:lvl1pPr>
          </a:lstStyle>
          <a:p>
            <a:r>
              <a:rPr lang="en-US" dirty="0"/>
              <a:t>drop</a:t>
            </a:r>
            <a:br>
              <a:rPr lang="en-US" dirty="0"/>
            </a:br>
            <a:r>
              <a:rPr lang="en-US" dirty="0"/>
              <a:t>picture </a:t>
            </a:r>
            <a:br>
              <a:rPr lang="en-US" dirty="0"/>
            </a:br>
            <a:r>
              <a:rPr lang="en-US" dirty="0"/>
              <a:t>here</a:t>
            </a:r>
          </a:p>
        </p:txBody>
      </p:sp>
      <p:sp>
        <p:nvSpPr>
          <p:cNvPr id="10" name="Text Placeholder 3"/>
          <p:cNvSpPr>
            <a:spLocks noGrp="1"/>
          </p:cNvSpPr>
          <p:nvPr>
            <p:ph type="body" sz="half" idx="11" hasCustomPrompt="1"/>
          </p:nvPr>
        </p:nvSpPr>
        <p:spPr>
          <a:xfrm>
            <a:off x="2437210" y="2178855"/>
            <a:ext cx="3627834" cy="1010843"/>
          </a:xfrm>
        </p:spPr>
        <p:txBody>
          <a:bodyPr lIns="182880">
            <a:normAutofit/>
          </a:bodyPr>
          <a:lstStyle>
            <a:lvl1pPr marL="0" indent="0">
              <a:buNone/>
              <a:defRPr sz="1013"/>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11" name="Title 1"/>
          <p:cNvSpPr txBox="1">
            <a:spLocks/>
          </p:cNvSpPr>
          <p:nvPr userDrawn="1"/>
        </p:nvSpPr>
        <p:spPr>
          <a:xfrm rot="17343955">
            <a:off x="4772409" y="3600057"/>
            <a:ext cx="2606014" cy="40005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1856" b="0" i="0" spc="23" baseline="0" dirty="0">
                <a:latin typeface="Franklin Gothic Medium" panose="020B0603020102020204" pitchFamily="34" charset="0"/>
              </a:rPr>
              <a:t>Today’s Moderator</a:t>
            </a:r>
          </a:p>
        </p:txBody>
      </p:sp>
    </p:spTree>
    <p:extLst>
      <p:ext uri="{BB962C8B-B14F-4D97-AF65-F5344CB8AC3E}">
        <p14:creationId xmlns:p14="http://schemas.microsoft.com/office/powerpoint/2010/main" val="27423323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peaker Slide - Sing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7210" y="1406429"/>
            <a:ext cx="3627834" cy="400050"/>
          </a:xfrm>
        </p:spPr>
        <p:txBody>
          <a:bodyPr lIns="0" tIns="0" rIns="0" bIns="0" anchor="t" anchorCtr="0">
            <a:normAutofit/>
          </a:bodyPr>
          <a:lstStyle>
            <a:lvl1pPr algn="l">
              <a:defRPr sz="1800" b="0" spc="23"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2437210" y="1793094"/>
            <a:ext cx="3627834" cy="266105"/>
          </a:xfrm>
        </p:spPr>
        <p:txBody>
          <a:bodyPr lIns="182880">
            <a:normAutofit/>
          </a:bodyPr>
          <a:lstStyle>
            <a:lvl1pPr marL="0" indent="0">
              <a:buNone/>
              <a:defRPr sz="1013"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6" name="Picture Placeholder 6"/>
          <p:cNvSpPr>
            <a:spLocks noGrp="1"/>
          </p:cNvSpPr>
          <p:nvPr>
            <p:ph type="pic" sz="quarter" idx="10" hasCustomPrompt="1"/>
          </p:nvPr>
        </p:nvSpPr>
        <p:spPr>
          <a:xfrm>
            <a:off x="800100" y="1435894"/>
            <a:ext cx="1371600" cy="188595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indent="0" algn="ctr">
              <a:buNone/>
              <a:defRPr sz="1125"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2437213" y="2094907"/>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2437210" y="2178855"/>
            <a:ext cx="3627834" cy="1010843"/>
          </a:xfrm>
        </p:spPr>
        <p:txBody>
          <a:bodyPr lIns="182880">
            <a:normAutofit/>
          </a:bodyPr>
          <a:lstStyle>
            <a:lvl1pPr marL="0" indent="0">
              <a:buNone/>
              <a:defRPr sz="1013"/>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11" name="Title 1"/>
          <p:cNvSpPr txBox="1">
            <a:spLocks/>
          </p:cNvSpPr>
          <p:nvPr userDrawn="1"/>
        </p:nvSpPr>
        <p:spPr>
          <a:xfrm rot="17343955">
            <a:off x="4692256" y="3657165"/>
            <a:ext cx="2726859" cy="40005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1969" b="0" i="0" spc="23" baseline="0" dirty="0">
                <a:latin typeface="Franklin Gothic Medium" panose="020B0603020102020204" pitchFamily="34" charset="0"/>
              </a:rPr>
              <a:t>Today’s Presenter</a:t>
            </a:r>
          </a:p>
        </p:txBody>
      </p:sp>
      <p:pic>
        <p:nvPicPr>
          <p:cNvPr id="9" name="Picture 8"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14056370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peaker Slide - Double">
    <p:spTree>
      <p:nvGrpSpPr>
        <p:cNvPr id="1" name=""/>
        <p:cNvGrpSpPr/>
        <p:nvPr/>
      </p:nvGrpSpPr>
      <p:grpSpPr>
        <a:xfrm>
          <a:off x="0" y="0"/>
          <a:ext cx="0" cy="0"/>
          <a:chOff x="0" y="0"/>
          <a:chExt cx="0" cy="0"/>
        </a:xfrm>
      </p:grpSpPr>
      <p:sp>
        <p:nvSpPr>
          <p:cNvPr id="5" name="Text Placeholder 4"/>
          <p:cNvSpPr>
            <a:spLocks noGrp="1"/>
          </p:cNvSpPr>
          <p:nvPr>
            <p:ph type="body" sz="quarter" idx="15" hasCustomPrompt="1"/>
          </p:nvPr>
        </p:nvSpPr>
        <p:spPr>
          <a:xfrm>
            <a:off x="2437211" y="2590756"/>
            <a:ext cx="3465801" cy="342900"/>
          </a:xfrm>
        </p:spPr>
        <p:txBody>
          <a:bodyPr lIns="0" tIns="0" rIns="0" bIns="0" anchor="t" anchorCtr="0">
            <a:normAutofit/>
          </a:bodyPr>
          <a:lstStyle>
            <a:lvl1pPr marL="0" indent="0" algn="l" defTabSz="257150" rtl="0" eaLnBrk="1" latinLnBrk="0" hangingPunct="1">
              <a:lnSpc>
                <a:spcPct val="85000"/>
              </a:lnSpc>
              <a:spcBef>
                <a:spcPct val="0"/>
              </a:spcBef>
              <a:buNone/>
              <a:defRPr lang="en-US" sz="1744" b="0" i="0" kern="1200" cap="small" spc="23" baseline="0" dirty="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lvl="0"/>
            <a:r>
              <a:rPr lang="en-US" dirty="0"/>
              <a:t>Speaker’s Name Goes Here.</a:t>
            </a:r>
          </a:p>
        </p:txBody>
      </p:sp>
      <p:sp>
        <p:nvSpPr>
          <p:cNvPr id="2" name="Title 1"/>
          <p:cNvSpPr>
            <a:spLocks noGrp="1"/>
          </p:cNvSpPr>
          <p:nvPr>
            <p:ph type="title" hasCustomPrompt="1"/>
          </p:nvPr>
        </p:nvSpPr>
        <p:spPr>
          <a:xfrm>
            <a:off x="2437213" y="406304"/>
            <a:ext cx="3465800" cy="342900"/>
          </a:xfrm>
        </p:spPr>
        <p:txBody>
          <a:bodyPr lIns="0" tIns="0" rIns="0" bIns="0" anchor="t" anchorCtr="0">
            <a:normAutofit/>
          </a:bodyPr>
          <a:lstStyle>
            <a:lvl1pPr algn="l">
              <a:defRPr sz="1744" b="0" spc="23"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2437216" y="792960"/>
            <a:ext cx="2977753" cy="266105"/>
          </a:xfrm>
        </p:spPr>
        <p:txBody>
          <a:bodyPr lIns="182880">
            <a:noAutofit/>
          </a:bodyPr>
          <a:lstStyle>
            <a:lvl1pPr marL="0" indent="0">
              <a:buNone/>
              <a:defRPr sz="1069"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6" name="Picture Placeholder 6"/>
          <p:cNvSpPr>
            <a:spLocks noGrp="1"/>
          </p:cNvSpPr>
          <p:nvPr>
            <p:ph type="pic" sz="quarter" idx="10" hasCustomPrompt="1"/>
          </p:nvPr>
        </p:nvSpPr>
        <p:spPr>
          <a:xfrm>
            <a:off x="1021746" y="435769"/>
            <a:ext cx="1149959" cy="1581194"/>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1125"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2437213" y="1094782"/>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2437216" y="1178719"/>
            <a:ext cx="2977753" cy="838244"/>
          </a:xfrm>
        </p:spPr>
        <p:txBody>
          <a:bodyPr lIns="182880">
            <a:normAutofit/>
          </a:bodyPr>
          <a:lstStyle>
            <a:lvl1pPr marL="0" indent="0">
              <a:buNone/>
              <a:defRPr sz="1013"/>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11" name="Text Placeholder 3"/>
          <p:cNvSpPr>
            <a:spLocks noGrp="1"/>
          </p:cNvSpPr>
          <p:nvPr>
            <p:ph type="body" sz="half" idx="12" hasCustomPrompt="1"/>
          </p:nvPr>
        </p:nvSpPr>
        <p:spPr>
          <a:xfrm>
            <a:off x="2437216" y="2976531"/>
            <a:ext cx="2977753" cy="266105"/>
          </a:xfrm>
        </p:spPr>
        <p:txBody>
          <a:bodyPr lIns="182880">
            <a:noAutofit/>
          </a:bodyPr>
          <a:lstStyle>
            <a:lvl1pPr marL="0" indent="0">
              <a:buNone/>
              <a:defRPr sz="1069"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12" name="Picture Placeholder 6"/>
          <p:cNvSpPr>
            <a:spLocks noGrp="1"/>
          </p:cNvSpPr>
          <p:nvPr>
            <p:ph type="pic" sz="quarter" idx="13" hasCustomPrompt="1"/>
          </p:nvPr>
        </p:nvSpPr>
        <p:spPr>
          <a:xfrm>
            <a:off x="1021746" y="2619331"/>
            <a:ext cx="1149959" cy="1581194"/>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1125" i="1">
                <a:ln>
                  <a:noFill/>
                </a:ln>
              </a:defRPr>
            </a:lvl1pPr>
          </a:lstStyle>
          <a:p>
            <a:r>
              <a:rPr lang="en-US" dirty="0"/>
              <a:t>drop</a:t>
            </a:r>
            <a:br>
              <a:rPr lang="en-US" dirty="0"/>
            </a:br>
            <a:r>
              <a:rPr lang="en-US" dirty="0"/>
              <a:t>picture </a:t>
            </a:r>
            <a:br>
              <a:rPr lang="en-US" dirty="0"/>
            </a:br>
            <a:r>
              <a:rPr lang="en-US" dirty="0"/>
              <a:t>here</a:t>
            </a:r>
          </a:p>
        </p:txBody>
      </p:sp>
      <p:cxnSp>
        <p:nvCxnSpPr>
          <p:cNvPr id="13" name="Straight Connector 12"/>
          <p:cNvCxnSpPr/>
          <p:nvPr userDrawn="1"/>
        </p:nvCxnSpPr>
        <p:spPr>
          <a:xfrm>
            <a:off x="2437213" y="3278344"/>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2437216" y="3362281"/>
            <a:ext cx="2977753" cy="838244"/>
          </a:xfrm>
        </p:spPr>
        <p:txBody>
          <a:bodyPr lIns="182880">
            <a:normAutofit/>
          </a:bodyPr>
          <a:lstStyle>
            <a:lvl1pPr marL="0" indent="0">
              <a:buNone/>
              <a:defRPr sz="1013"/>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16" name="Title 1"/>
          <p:cNvSpPr txBox="1">
            <a:spLocks/>
          </p:cNvSpPr>
          <p:nvPr userDrawn="1"/>
        </p:nvSpPr>
        <p:spPr>
          <a:xfrm rot="17343955">
            <a:off x="4683371" y="3663490"/>
            <a:ext cx="2740244" cy="40005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1969" b="0" i="0" spc="23" baseline="0" dirty="0">
                <a:latin typeface="Franklin Gothic Medium" panose="020B0603020102020204" pitchFamily="34" charset="0"/>
              </a:rPr>
              <a:t>Today’s Presenters</a:t>
            </a:r>
          </a:p>
        </p:txBody>
      </p:sp>
      <p:pic>
        <p:nvPicPr>
          <p:cNvPr id="15" name="Picture 14"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5155143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peaker Slide - Triple">
    <p:spTree>
      <p:nvGrpSpPr>
        <p:cNvPr id="1" name=""/>
        <p:cNvGrpSpPr/>
        <p:nvPr/>
      </p:nvGrpSpPr>
      <p:grpSpPr>
        <a:xfrm>
          <a:off x="0" y="0"/>
          <a:ext cx="0" cy="0"/>
          <a:chOff x="0" y="0"/>
          <a:chExt cx="0" cy="0"/>
        </a:xfrm>
      </p:grpSpPr>
      <p:sp>
        <p:nvSpPr>
          <p:cNvPr id="28" name="Rectangle 27"/>
          <p:cNvSpPr/>
          <p:nvPr userDrawn="1"/>
        </p:nvSpPr>
        <p:spPr>
          <a:xfrm>
            <a:off x="3" y="1593509"/>
            <a:ext cx="6179344" cy="1219422"/>
          </a:xfrm>
          <a:prstGeom prst="rect">
            <a:avLst/>
          </a:prstGeom>
          <a:gradFill flip="none" rotWithShape="1">
            <a:gsLst>
              <a:gs pos="0">
                <a:srgbClr val="EEF9FD">
                  <a:lumMod val="99000"/>
                </a:srgbClr>
              </a:gs>
              <a:gs pos="65000">
                <a:srgbClr val="EEF9FD">
                  <a:alpha val="50000"/>
                </a:srgb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grpSp>
        <p:nvGrpSpPr>
          <p:cNvPr id="32" name="Group 31"/>
          <p:cNvGrpSpPr/>
          <p:nvPr userDrawn="1"/>
        </p:nvGrpSpPr>
        <p:grpSpPr>
          <a:xfrm>
            <a:off x="4" y="1572946"/>
            <a:ext cx="6179345" cy="1261111"/>
            <a:chOff x="-1" y="2097246"/>
            <a:chExt cx="8239126" cy="1681481"/>
          </a:xfrm>
        </p:grpSpPr>
        <p:sp>
          <p:nvSpPr>
            <p:cNvPr id="30" name="Rectangle 29"/>
            <p:cNvSpPr/>
            <p:nvPr userDrawn="1"/>
          </p:nvSpPr>
          <p:spPr>
            <a:xfrm>
              <a:off x="0" y="3751295"/>
              <a:ext cx="8239125" cy="27432"/>
            </a:xfrm>
            <a:prstGeom prst="rect">
              <a:avLst/>
            </a:prstGeom>
            <a:gradFill flip="none" rotWithShape="1">
              <a:gsLst>
                <a:gs pos="0">
                  <a:srgbClr val="EEF9FD">
                    <a:lumMod val="94000"/>
                  </a:srgbClr>
                </a:gs>
                <a:gs pos="52200">
                  <a:schemeClr val="bg1">
                    <a:alpha val="50000"/>
                    <a:lumMod val="91000"/>
                  </a:scheme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31" name="Rectangle 30"/>
            <p:cNvSpPr/>
            <p:nvPr userDrawn="1"/>
          </p:nvSpPr>
          <p:spPr>
            <a:xfrm>
              <a:off x="-1" y="2097246"/>
              <a:ext cx="8239125" cy="27432"/>
            </a:xfrm>
            <a:prstGeom prst="rect">
              <a:avLst/>
            </a:prstGeom>
            <a:gradFill flip="none" rotWithShape="1">
              <a:gsLst>
                <a:gs pos="0">
                  <a:srgbClr val="EEF9FD">
                    <a:lumMod val="94000"/>
                  </a:srgbClr>
                </a:gs>
                <a:gs pos="52200">
                  <a:schemeClr val="bg1">
                    <a:alpha val="50000"/>
                    <a:lumMod val="91000"/>
                  </a:scheme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grpSp>
      <p:sp>
        <p:nvSpPr>
          <p:cNvPr id="9" name="Text Placeholder 8"/>
          <p:cNvSpPr>
            <a:spLocks noGrp="1"/>
          </p:cNvSpPr>
          <p:nvPr>
            <p:ph type="body" sz="quarter" idx="19" hasCustomPrompt="1"/>
          </p:nvPr>
        </p:nvSpPr>
        <p:spPr>
          <a:xfrm>
            <a:off x="3026463" y="1558920"/>
            <a:ext cx="3298138" cy="344450"/>
          </a:xfrm>
        </p:spPr>
        <p:txBody>
          <a:bodyPr lIns="0" tIns="0" rIns="0" bIns="0" anchor="b" anchorCtr="0">
            <a:normAutofit/>
          </a:bodyPr>
          <a:lstStyle>
            <a:lvl1pPr marL="0" indent="0">
              <a:lnSpc>
                <a:spcPct val="85000"/>
              </a:lnSpc>
              <a:spcBef>
                <a:spcPts val="0"/>
              </a:spcBef>
              <a:buNone/>
              <a:defRPr lang="en-US" sz="1575" b="0" i="0" kern="1200" cap="small" spc="23" baseline="0" dirty="0">
                <a:ln w="6350">
                  <a:noFill/>
                </a:ln>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lvl="0"/>
            <a:r>
              <a:rPr lang="en-US" dirty="0"/>
              <a:t>Speaker’s Name Goes Here.</a:t>
            </a:r>
          </a:p>
        </p:txBody>
      </p:sp>
      <p:sp>
        <p:nvSpPr>
          <p:cNvPr id="5" name="Text Placeholder 4"/>
          <p:cNvSpPr>
            <a:spLocks noGrp="1"/>
          </p:cNvSpPr>
          <p:nvPr>
            <p:ph type="body" sz="quarter" idx="15" hasCustomPrompt="1"/>
          </p:nvPr>
        </p:nvSpPr>
        <p:spPr>
          <a:xfrm>
            <a:off x="1722834" y="2948906"/>
            <a:ext cx="3230166" cy="358233"/>
          </a:xfrm>
        </p:spPr>
        <p:txBody>
          <a:bodyPr lIns="0" tIns="0" rIns="0" bIns="0" anchor="b" anchorCtr="0">
            <a:normAutofit/>
          </a:bodyPr>
          <a:lstStyle>
            <a:lvl1pPr marL="0" indent="0">
              <a:lnSpc>
                <a:spcPct val="85000"/>
              </a:lnSpc>
              <a:spcBef>
                <a:spcPts val="0"/>
              </a:spcBef>
              <a:buNone/>
              <a:defRPr lang="en-US" sz="1575" b="0" i="0" kern="1200" cap="small" spc="23" baseline="0" dirty="0">
                <a:ln w="6350">
                  <a:noFill/>
                </a:ln>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marL="0" lvl="0" indent="0" algn="l" defTabSz="257150" rtl="0" eaLnBrk="1" latinLnBrk="0" hangingPunct="1">
              <a:lnSpc>
                <a:spcPct val="85000"/>
              </a:lnSpc>
              <a:spcBef>
                <a:spcPts val="0"/>
              </a:spcBef>
              <a:buClr>
                <a:srgbClr val="752832"/>
              </a:buClr>
              <a:buFont typeface="Wingdings" panose="05000000000000000000" pitchFamily="2" charset="2"/>
              <a:buNone/>
            </a:pPr>
            <a:r>
              <a:rPr lang="en-US" dirty="0"/>
              <a:t>Speaker’s Name Goes Here.</a:t>
            </a:r>
          </a:p>
        </p:txBody>
      </p:sp>
      <p:sp>
        <p:nvSpPr>
          <p:cNvPr id="2" name="Title 1"/>
          <p:cNvSpPr>
            <a:spLocks noGrp="1"/>
          </p:cNvSpPr>
          <p:nvPr>
            <p:ph type="title" hasCustomPrompt="1"/>
          </p:nvPr>
        </p:nvSpPr>
        <p:spPr>
          <a:xfrm>
            <a:off x="1722838" y="217681"/>
            <a:ext cx="3506390" cy="248423"/>
          </a:xfrm>
        </p:spPr>
        <p:txBody>
          <a:bodyPr lIns="0" tIns="0" rIns="0" bIns="0" anchor="b" anchorCtr="0">
            <a:normAutofit/>
          </a:bodyPr>
          <a:lstStyle>
            <a:lvl1pPr algn="l">
              <a:defRPr sz="1575" b="0" spc="23" baseline="0">
                <a:ln w="6350">
                  <a:noFill/>
                </a:ln>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1722840" y="514351"/>
            <a:ext cx="2977753" cy="205740"/>
          </a:xfrm>
        </p:spPr>
        <p:txBody>
          <a:bodyPr lIns="182880" tIns="0">
            <a:noAutofit/>
          </a:bodyPr>
          <a:lstStyle>
            <a:lvl1pPr marL="0" indent="0">
              <a:buNone/>
              <a:defRPr sz="956"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6" name="Picture Placeholder 6"/>
          <p:cNvSpPr>
            <a:spLocks noGrp="1"/>
          </p:cNvSpPr>
          <p:nvPr>
            <p:ph type="pic" sz="quarter" idx="10" hasCustomPrompt="1"/>
          </p:nvPr>
        </p:nvSpPr>
        <p:spPr>
          <a:xfrm>
            <a:off x="419209" y="199138"/>
            <a:ext cx="895244" cy="123096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1125"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1722838" y="751882"/>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1722841" y="778681"/>
            <a:ext cx="2977753" cy="680891"/>
          </a:xfrm>
        </p:spPr>
        <p:txBody>
          <a:bodyPr lIns="182880">
            <a:normAutofit/>
          </a:bodyPr>
          <a:lstStyle>
            <a:lvl1pPr marL="0" indent="0">
              <a:buNone/>
              <a:defRPr sz="90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11" name="Text Placeholder 3"/>
          <p:cNvSpPr>
            <a:spLocks noGrp="1"/>
          </p:cNvSpPr>
          <p:nvPr>
            <p:ph type="body" sz="half" idx="12" hasCustomPrompt="1"/>
          </p:nvPr>
        </p:nvSpPr>
        <p:spPr>
          <a:xfrm>
            <a:off x="1722841" y="3328608"/>
            <a:ext cx="2977753" cy="205740"/>
          </a:xfrm>
        </p:spPr>
        <p:txBody>
          <a:bodyPr lIns="182880" tIns="0">
            <a:noAutofit/>
          </a:bodyPr>
          <a:lstStyle>
            <a:lvl1pPr marL="0" indent="0">
              <a:buNone/>
              <a:defRPr sz="956"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12" name="Picture Placeholder 6"/>
          <p:cNvSpPr>
            <a:spLocks noGrp="1"/>
          </p:cNvSpPr>
          <p:nvPr>
            <p:ph type="pic" sz="quarter" idx="13" hasCustomPrompt="1"/>
          </p:nvPr>
        </p:nvSpPr>
        <p:spPr>
          <a:xfrm>
            <a:off x="419209" y="2991963"/>
            <a:ext cx="895244" cy="123096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1125" i="1">
                <a:ln>
                  <a:noFill/>
                </a:ln>
              </a:defRPr>
            </a:lvl1pPr>
          </a:lstStyle>
          <a:p>
            <a:r>
              <a:rPr lang="en-US" dirty="0"/>
              <a:t>drop</a:t>
            </a:r>
            <a:br>
              <a:rPr lang="en-US" dirty="0"/>
            </a:br>
            <a:r>
              <a:rPr lang="en-US" dirty="0"/>
              <a:t>picture </a:t>
            </a:r>
            <a:br>
              <a:rPr lang="en-US" dirty="0"/>
            </a:br>
            <a:r>
              <a:rPr lang="en-US" dirty="0"/>
              <a:t>here</a:t>
            </a:r>
          </a:p>
        </p:txBody>
      </p:sp>
      <p:cxnSp>
        <p:nvCxnSpPr>
          <p:cNvPr id="13" name="Straight Connector 12"/>
          <p:cNvCxnSpPr/>
          <p:nvPr userDrawn="1"/>
        </p:nvCxnSpPr>
        <p:spPr>
          <a:xfrm>
            <a:off x="1722838" y="3566139"/>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1722841" y="3592938"/>
            <a:ext cx="2977753" cy="680891"/>
          </a:xfrm>
        </p:spPr>
        <p:txBody>
          <a:bodyPr lIns="182880">
            <a:normAutofit/>
          </a:bodyPr>
          <a:lstStyle>
            <a:lvl1pPr marL="0" indent="0">
              <a:buNone/>
              <a:defRPr sz="90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24" name="Text Placeholder 3"/>
          <p:cNvSpPr>
            <a:spLocks noGrp="1"/>
          </p:cNvSpPr>
          <p:nvPr>
            <p:ph type="body" sz="half" idx="16" hasCustomPrompt="1"/>
          </p:nvPr>
        </p:nvSpPr>
        <p:spPr>
          <a:xfrm>
            <a:off x="3026468" y="1925373"/>
            <a:ext cx="2977753" cy="205740"/>
          </a:xfrm>
        </p:spPr>
        <p:txBody>
          <a:bodyPr lIns="182880" tIns="0">
            <a:noAutofit/>
          </a:bodyPr>
          <a:lstStyle>
            <a:lvl1pPr marL="0" indent="0">
              <a:buNone/>
              <a:defRPr sz="956" b="0" i="1"/>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job title here.</a:t>
            </a:r>
          </a:p>
        </p:txBody>
      </p:sp>
      <p:sp>
        <p:nvSpPr>
          <p:cNvPr id="25" name="Picture Placeholder 6"/>
          <p:cNvSpPr>
            <a:spLocks noGrp="1"/>
          </p:cNvSpPr>
          <p:nvPr>
            <p:ph type="pic" sz="quarter" idx="17" hasCustomPrompt="1"/>
          </p:nvPr>
        </p:nvSpPr>
        <p:spPr>
          <a:xfrm>
            <a:off x="1722835" y="1577345"/>
            <a:ext cx="895244" cy="123096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25715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1125" i="1">
                <a:ln>
                  <a:noFill/>
                </a:ln>
              </a:defRPr>
            </a:lvl1pPr>
          </a:lstStyle>
          <a:p>
            <a:r>
              <a:rPr lang="en-US" dirty="0"/>
              <a:t>drop</a:t>
            </a:r>
            <a:br>
              <a:rPr lang="en-US" dirty="0"/>
            </a:br>
            <a:r>
              <a:rPr lang="en-US" dirty="0"/>
              <a:t>picture </a:t>
            </a:r>
            <a:br>
              <a:rPr lang="en-US" dirty="0"/>
            </a:br>
            <a:r>
              <a:rPr lang="en-US" dirty="0"/>
              <a:t>here</a:t>
            </a:r>
          </a:p>
        </p:txBody>
      </p:sp>
      <p:cxnSp>
        <p:nvCxnSpPr>
          <p:cNvPr id="26" name="Straight Connector 25"/>
          <p:cNvCxnSpPr/>
          <p:nvPr userDrawn="1"/>
        </p:nvCxnSpPr>
        <p:spPr>
          <a:xfrm>
            <a:off x="3026464" y="2162904"/>
            <a:ext cx="24776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7" name="Text Placeholder 3"/>
          <p:cNvSpPr>
            <a:spLocks noGrp="1"/>
          </p:cNvSpPr>
          <p:nvPr>
            <p:ph type="body" sz="half" idx="18" hasCustomPrompt="1"/>
          </p:nvPr>
        </p:nvSpPr>
        <p:spPr>
          <a:xfrm>
            <a:off x="3026468" y="2189693"/>
            <a:ext cx="2977753" cy="678942"/>
          </a:xfrm>
        </p:spPr>
        <p:txBody>
          <a:bodyPr lIns="182880">
            <a:normAutofit/>
          </a:bodyPr>
          <a:lstStyle>
            <a:lvl1pPr marL="0" indent="0">
              <a:buNone/>
              <a:defRPr sz="90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Speaker’s organization info here.</a:t>
            </a:r>
          </a:p>
        </p:txBody>
      </p:sp>
      <p:sp>
        <p:nvSpPr>
          <p:cNvPr id="23" name="Title 1"/>
          <p:cNvSpPr txBox="1">
            <a:spLocks/>
          </p:cNvSpPr>
          <p:nvPr userDrawn="1"/>
        </p:nvSpPr>
        <p:spPr>
          <a:xfrm rot="17343955">
            <a:off x="4669267" y="3673539"/>
            <a:ext cx="2761508" cy="40005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1969" b="0" i="0" spc="23" baseline="0" dirty="0">
                <a:latin typeface="Franklin Gothic Medium" panose="020B0603020102020204" pitchFamily="34" charset="0"/>
              </a:rPr>
              <a:t>Today’s Presenters</a:t>
            </a:r>
          </a:p>
        </p:txBody>
      </p:sp>
      <p:pic>
        <p:nvPicPr>
          <p:cNvPr id="29" name="Picture 28"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1836242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itle 1"/>
          <p:cNvSpPr txBox="1">
            <a:spLocks/>
          </p:cNvSpPr>
          <p:nvPr userDrawn="1"/>
        </p:nvSpPr>
        <p:spPr>
          <a:xfrm>
            <a:off x="-11835" y="163128"/>
            <a:ext cx="2395944" cy="580869"/>
          </a:xfrm>
          <a:prstGeom prst="rect">
            <a:avLst/>
          </a:prstGeom>
        </p:spPr>
        <p:txBody>
          <a:bodyPr vert="horz" lIns="51435" tIns="25718" rIns="51435" bIns="25718"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r>
              <a:rPr lang="en-US" sz="2138" b="0" spc="23" baseline="0" dirty="0">
                <a:gradFill>
                  <a:gsLst>
                    <a:gs pos="0">
                      <a:srgbClr val="004874"/>
                    </a:gs>
                    <a:gs pos="100000">
                      <a:srgbClr val="041F36"/>
                    </a:gs>
                  </a:gsLst>
                  <a:lin ang="5400000" scaled="1"/>
                </a:gradFill>
                <a:latin typeface="Franklin Gothic Medium" panose="020B0603020102020204" pitchFamily="34" charset="0"/>
              </a:rPr>
              <a:t>Where Are You?</a:t>
            </a:r>
          </a:p>
        </p:txBody>
      </p:sp>
      <p:sp>
        <p:nvSpPr>
          <p:cNvPr id="2" name="TextBox 1"/>
          <p:cNvSpPr txBox="1"/>
          <p:nvPr userDrawn="1"/>
        </p:nvSpPr>
        <p:spPr>
          <a:xfrm>
            <a:off x="2270237" y="280449"/>
            <a:ext cx="3677307" cy="484748"/>
          </a:xfrm>
          <a:prstGeom prst="rect">
            <a:avLst/>
          </a:prstGeom>
          <a:noFill/>
        </p:spPr>
        <p:txBody>
          <a:bodyPr wrap="square" rtlCol="0">
            <a:noAutofit/>
          </a:bodyPr>
          <a:lstStyle/>
          <a:p>
            <a:pPr marL="0" lvl="0" indent="0" algn="ctr" defTabSz="257150" rtl="0" eaLnBrk="1" latinLnBrk="0" hangingPunct="1">
              <a:spcBef>
                <a:spcPts val="0"/>
              </a:spcBef>
              <a:buClr>
                <a:srgbClr val="752832"/>
              </a:buClr>
              <a:buFont typeface="Wingdings" panose="05000000000000000000" pitchFamily="2" charset="2"/>
              <a:buNone/>
            </a:pPr>
            <a:r>
              <a:rPr lang="en-US" sz="1125" kern="1200" dirty="0">
                <a:solidFill>
                  <a:schemeClr val="tx1">
                    <a:lumMod val="75000"/>
                    <a:lumOff val="25000"/>
                  </a:schemeClr>
                </a:solidFill>
                <a:latin typeface="+mn-lt"/>
                <a:ea typeface="+mn-ea"/>
                <a:cs typeface="Myriad Pro"/>
              </a:rPr>
              <a:t>Enter your location in the Chat window!</a:t>
            </a:r>
          </a:p>
        </p:txBody>
      </p:sp>
      <p:pic>
        <p:nvPicPr>
          <p:cNvPr id="14" name="Picture 13"/>
          <p:cNvPicPr>
            <a:picLocks noChangeAspect="1"/>
          </p:cNvPicPr>
          <p:nvPr userDrawn="1"/>
        </p:nvPicPr>
        <p:blipFill>
          <a:blip r:embed="rId2"/>
          <a:stretch>
            <a:fillRect/>
          </a:stretch>
        </p:blipFill>
        <p:spPr>
          <a:xfrm>
            <a:off x="1" y="636830"/>
            <a:ext cx="6221978" cy="4242465"/>
          </a:xfrm>
          <a:prstGeom prst="rect">
            <a:avLst/>
          </a:prstGeom>
          <a:effectLst>
            <a:outerShdw blurRad="63500" dist="38100" dir="8100000" algn="tr" rotWithShape="0">
              <a:prstClr val="black">
                <a:alpha val="20000"/>
              </a:prstClr>
            </a:outerShdw>
          </a:effectLst>
        </p:spPr>
      </p:pic>
      <p:sp>
        <p:nvSpPr>
          <p:cNvPr id="7" name="Chevron 6"/>
          <p:cNvSpPr/>
          <p:nvPr userDrawn="1"/>
        </p:nvSpPr>
        <p:spPr>
          <a:xfrm>
            <a:off x="2268542" y="260666"/>
            <a:ext cx="112890" cy="337537"/>
          </a:xfrm>
          <a:prstGeom prst="chevron">
            <a:avLst/>
          </a:prstGeom>
          <a:solidFill>
            <a:srgbClr val="9D1C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pic>
        <p:nvPicPr>
          <p:cNvPr id="8" name="Picture 7"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2315328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 White Background">
    <p:spTree>
      <p:nvGrpSpPr>
        <p:cNvPr id="1" name=""/>
        <p:cNvGrpSpPr/>
        <p:nvPr/>
      </p:nvGrpSpPr>
      <p:grpSpPr>
        <a:xfrm>
          <a:off x="0" y="0"/>
          <a:ext cx="0" cy="0"/>
          <a:chOff x="0" y="0"/>
          <a:chExt cx="0" cy="0"/>
        </a:xfrm>
      </p:grpSpPr>
      <p:grpSp>
        <p:nvGrpSpPr>
          <p:cNvPr id="3" name="Group 2"/>
          <p:cNvGrpSpPr/>
          <p:nvPr userDrawn="1"/>
        </p:nvGrpSpPr>
        <p:grpSpPr>
          <a:xfrm>
            <a:off x="0" y="743986"/>
            <a:ext cx="6858000" cy="3828014"/>
            <a:chOff x="0" y="991981"/>
            <a:chExt cx="9144000" cy="4951619"/>
          </a:xfrm>
        </p:grpSpPr>
        <p:sp>
          <p:nvSpPr>
            <p:cNvPr id="8" name="Rectangle 7"/>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5" name="Rectangle 4"/>
          <p:cNvSpPr/>
          <p:nvPr userDrawn="1"/>
        </p:nvSpPr>
        <p:spPr>
          <a:xfrm>
            <a:off x="4412096" y="4552504"/>
            <a:ext cx="1828800" cy="590996"/>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6" name="Rectangle 5"/>
          <p:cNvSpPr/>
          <p:nvPr userDrawn="1"/>
        </p:nvSpPr>
        <p:spPr>
          <a:xfrm>
            <a:off x="4855840" y="-1449"/>
            <a:ext cx="1535906" cy="764717"/>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pic>
        <p:nvPicPr>
          <p:cNvPr id="7" name="Picture 6"/>
          <p:cNvPicPr>
            <a:picLocks noChangeAspect="1"/>
          </p:cNvPicPr>
          <p:nvPr userDrawn="1"/>
        </p:nvPicPr>
        <p:blipFill rotWithShape="1">
          <a:blip r:embed="rId2"/>
          <a:srcRect r="66253"/>
          <a:stretch/>
        </p:blipFill>
        <p:spPr>
          <a:xfrm>
            <a:off x="5623799" y="213"/>
            <a:ext cx="1234207" cy="5143075"/>
          </a:xfrm>
          <a:prstGeom prst="rect">
            <a:avLst/>
          </a:prstGeom>
          <a:effectLst/>
        </p:spPr>
      </p:pic>
      <p:grpSp>
        <p:nvGrpSpPr>
          <p:cNvPr id="10" name="Group 9"/>
          <p:cNvGrpSpPr/>
          <p:nvPr userDrawn="1"/>
        </p:nvGrpSpPr>
        <p:grpSpPr>
          <a:xfrm flipV="1">
            <a:off x="6386512" y="1"/>
            <a:ext cx="471488" cy="1365320"/>
            <a:chOff x="8515350" y="5037573"/>
            <a:chExt cx="628650" cy="1820427"/>
          </a:xfrm>
        </p:grpSpPr>
        <p:sp>
          <p:nvSpPr>
            <p:cNvPr id="11" name="Isosceles Triangle 1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2" name="Isosceles Triangle 1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3" name="TextBox 12"/>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pic>
        <p:nvPicPr>
          <p:cNvPr id="14" name="Picture 13"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grpSp>
        <p:nvGrpSpPr>
          <p:cNvPr id="15" name="Group 14"/>
          <p:cNvGrpSpPr/>
          <p:nvPr userDrawn="1"/>
        </p:nvGrpSpPr>
        <p:grpSpPr>
          <a:xfrm rot="10800000" flipH="1" flipV="1">
            <a:off x="6415396" y="3780478"/>
            <a:ext cx="444422" cy="1365320"/>
            <a:chOff x="8515350" y="5037573"/>
            <a:chExt cx="628650" cy="1820427"/>
          </a:xfrm>
        </p:grpSpPr>
        <p:sp>
          <p:nvSpPr>
            <p:cNvPr id="16" name="Isosceles Triangle 15"/>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7" name="Isosceles Triangle 16"/>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15549698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 y="2057407"/>
            <a:ext cx="6048256" cy="3017623"/>
          </a:xfrm>
          <a:prstGeom prst="rect">
            <a:avLst/>
          </a:prstGeom>
        </p:spPr>
      </p:pic>
      <p:sp>
        <p:nvSpPr>
          <p:cNvPr id="4" name="Title 1"/>
          <p:cNvSpPr txBox="1">
            <a:spLocks/>
          </p:cNvSpPr>
          <p:nvPr userDrawn="1"/>
        </p:nvSpPr>
        <p:spPr>
          <a:xfrm>
            <a:off x="342900" y="163128"/>
            <a:ext cx="5181600" cy="580869"/>
          </a:xfrm>
          <a:prstGeom prst="rect">
            <a:avLst/>
          </a:prstGeom>
        </p:spPr>
        <p:txBody>
          <a:bodyPr vert="horz" lIns="51435" tIns="25718" rIns="51435" bIns="25718"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257150" rtl="0" eaLnBrk="1" latinLnBrk="0" hangingPunct="1">
              <a:lnSpc>
                <a:spcPct val="85000"/>
              </a:lnSpc>
              <a:spcBef>
                <a:spcPct val="0"/>
              </a:spcBef>
              <a:buNone/>
            </a:pPr>
            <a:r>
              <a:rPr lang="en-US" sz="2138" b="0" i="0" kern="1200" cap="small" spc="23" baseline="0" dirty="0">
                <a:gradFill>
                  <a:gsLst>
                    <a:gs pos="0">
                      <a:srgbClr val="004874"/>
                    </a:gs>
                    <a:gs pos="100000">
                      <a:srgbClr val="041F36"/>
                    </a:gs>
                  </a:gsLst>
                  <a:lin ang="5400000" scaled="1"/>
                </a:gradFill>
                <a:latin typeface="Franklin Gothic Medium" panose="020B0603020102020204" pitchFamily="34" charset="0"/>
                <a:ea typeface="+mj-ea"/>
                <a:cs typeface="Myriad Pro Cond"/>
              </a:rPr>
              <a:t>Today’s Objectives</a:t>
            </a:r>
          </a:p>
        </p:txBody>
      </p:sp>
      <p:sp>
        <p:nvSpPr>
          <p:cNvPr id="6" name="Content Placeholder 2"/>
          <p:cNvSpPr>
            <a:spLocks noGrp="1"/>
          </p:cNvSpPr>
          <p:nvPr>
            <p:ph idx="1"/>
          </p:nvPr>
        </p:nvSpPr>
        <p:spPr>
          <a:xfrm>
            <a:off x="342900" y="907114"/>
            <a:ext cx="5181600" cy="3490963"/>
          </a:xfrm>
        </p:spPr>
        <p:txBody>
          <a:bodyPr/>
          <a:lstStyle>
            <a:lvl1pPr marL="192863" indent="-192863">
              <a:spcBef>
                <a:spcPts val="0"/>
              </a:spcBef>
              <a:spcAft>
                <a:spcPts val="338"/>
              </a:spcAft>
              <a:buFont typeface="Wingdings" panose="05000000000000000000" pitchFamily="2" charset="2"/>
              <a:buChar char="ü"/>
              <a:defRPr/>
            </a:lvl1pPr>
            <a:lvl2pPr>
              <a:spcBef>
                <a:spcPts val="0"/>
              </a:spcBef>
              <a:spcAft>
                <a:spcPts val="338"/>
              </a:spcAft>
              <a:defRPr/>
            </a:lvl2pPr>
            <a:lvl3pPr>
              <a:spcBef>
                <a:spcPts val="0"/>
              </a:spcBef>
              <a:spcAft>
                <a:spcPts val="338"/>
              </a:spcAft>
              <a:defRPr/>
            </a:lvl3pPr>
            <a:lvl4pPr>
              <a:spcBef>
                <a:spcPts val="0"/>
              </a:spcBef>
              <a:spcAft>
                <a:spcPts val="338"/>
              </a:spcAft>
              <a:defRPr/>
            </a:lvl4pPr>
            <a:lvl5pPr>
              <a:spcBef>
                <a:spcPts val="0"/>
              </a:spcBef>
              <a:spcAft>
                <a:spcPts val="338"/>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20641114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3703407" y="7"/>
            <a:ext cx="2102946" cy="1531493"/>
          </a:xfrm>
          <a:prstGeom prst="rect">
            <a:avLst/>
          </a:prstGeom>
        </p:spPr>
      </p:pic>
      <p:sp>
        <p:nvSpPr>
          <p:cNvPr id="4" name="Title 1"/>
          <p:cNvSpPr txBox="1">
            <a:spLocks/>
          </p:cNvSpPr>
          <p:nvPr userDrawn="1"/>
        </p:nvSpPr>
        <p:spPr>
          <a:xfrm>
            <a:off x="342900" y="163128"/>
            <a:ext cx="5181600" cy="580869"/>
          </a:xfrm>
          <a:prstGeom prst="rect">
            <a:avLst/>
          </a:prstGeom>
        </p:spPr>
        <p:txBody>
          <a:bodyPr vert="horz" lIns="51435" tIns="25718" rIns="51435" bIns="25718"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257150" rtl="0" eaLnBrk="1" latinLnBrk="0" hangingPunct="1">
              <a:lnSpc>
                <a:spcPct val="85000"/>
              </a:lnSpc>
              <a:spcBef>
                <a:spcPct val="0"/>
              </a:spcBef>
              <a:buNone/>
            </a:pPr>
            <a:r>
              <a:rPr lang="en-US" sz="2138" b="0" i="0" kern="1200" cap="small" spc="23" baseline="0" dirty="0">
                <a:gradFill>
                  <a:gsLst>
                    <a:gs pos="0">
                      <a:srgbClr val="004874"/>
                    </a:gs>
                    <a:gs pos="100000">
                      <a:srgbClr val="041F36"/>
                    </a:gs>
                  </a:gsLst>
                  <a:lin ang="5400000" scaled="1"/>
                </a:gradFill>
                <a:latin typeface="Franklin Gothic Medium" panose="020B0603020102020204" pitchFamily="34" charset="0"/>
                <a:ea typeface="+mj-ea"/>
                <a:cs typeface="Myriad Pro Cond"/>
              </a:rPr>
              <a:t>Today’s Agenda</a:t>
            </a:r>
          </a:p>
        </p:txBody>
      </p:sp>
      <p:sp>
        <p:nvSpPr>
          <p:cNvPr id="6" name="Content Placeholder 2"/>
          <p:cNvSpPr>
            <a:spLocks noGrp="1"/>
          </p:cNvSpPr>
          <p:nvPr>
            <p:ph idx="1"/>
          </p:nvPr>
        </p:nvSpPr>
        <p:spPr>
          <a:xfrm>
            <a:off x="342900" y="907114"/>
            <a:ext cx="5181600" cy="3490963"/>
          </a:xfrm>
        </p:spPr>
        <p:txBody>
          <a:bodyPr/>
          <a:lstStyle>
            <a:lvl1pPr marL="192863" indent="-192863">
              <a:spcBef>
                <a:spcPts val="0"/>
              </a:spcBef>
              <a:spcAft>
                <a:spcPts val="338"/>
              </a:spcAft>
              <a:buFont typeface="Wingdings" panose="05000000000000000000" pitchFamily="2" charset="2"/>
              <a:buChar char="Ø"/>
              <a:defRPr/>
            </a:lvl1pPr>
            <a:lvl2pPr>
              <a:spcBef>
                <a:spcPts val="0"/>
              </a:spcBef>
              <a:spcAft>
                <a:spcPts val="338"/>
              </a:spcAft>
              <a:defRPr/>
            </a:lvl2pPr>
            <a:lvl3pPr>
              <a:spcBef>
                <a:spcPts val="0"/>
              </a:spcBef>
              <a:spcAft>
                <a:spcPts val="338"/>
              </a:spcAft>
              <a:defRPr/>
            </a:lvl3pPr>
            <a:lvl4pPr>
              <a:spcBef>
                <a:spcPts val="0"/>
              </a:spcBef>
              <a:spcAft>
                <a:spcPts val="338"/>
              </a:spcAft>
              <a:defRPr/>
            </a:lvl4pPr>
            <a:lvl5pPr>
              <a:spcBef>
                <a:spcPts val="0"/>
              </a:spcBef>
              <a:spcAft>
                <a:spcPts val="338"/>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32715556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Poll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1610" y="1931076"/>
            <a:ext cx="1366860" cy="2047875"/>
          </a:xfrm>
          <a:prstGeom prst="rect">
            <a:avLst/>
          </a:prstGeom>
        </p:spPr>
      </p:pic>
      <p:sp>
        <p:nvSpPr>
          <p:cNvPr id="18" name="Content Placeholder 2"/>
          <p:cNvSpPr>
            <a:spLocks noGrp="1"/>
          </p:cNvSpPr>
          <p:nvPr>
            <p:ph idx="1"/>
          </p:nvPr>
        </p:nvSpPr>
        <p:spPr>
          <a:xfrm>
            <a:off x="342900" y="2212504"/>
            <a:ext cx="5181600" cy="2614376"/>
          </a:xfrm>
        </p:spPr>
        <p:txBody>
          <a:bodyPr/>
          <a:lstStyle>
            <a:lvl1pPr marL="192863" indent="-192863">
              <a:spcBef>
                <a:spcPts val="0"/>
              </a:spcBef>
              <a:spcAft>
                <a:spcPts val="675"/>
              </a:spcAft>
              <a:buFont typeface="Arial" panose="020B0604020202020204" pitchFamily="34" charset="0"/>
              <a:buChar char="•"/>
              <a:defRPr/>
            </a:lvl1pPr>
            <a:lvl2pPr>
              <a:spcBef>
                <a:spcPts val="0"/>
              </a:spcBef>
              <a:spcAft>
                <a:spcPts val="338"/>
              </a:spcAft>
              <a:defRPr/>
            </a:lvl2pPr>
            <a:lvl3pPr>
              <a:spcBef>
                <a:spcPts val="0"/>
              </a:spcBef>
              <a:spcAft>
                <a:spcPts val="338"/>
              </a:spcAft>
              <a:defRPr/>
            </a:lvl3pPr>
            <a:lvl4pPr>
              <a:spcBef>
                <a:spcPts val="0"/>
              </a:spcBef>
              <a:spcAft>
                <a:spcPts val="338"/>
              </a:spcAft>
              <a:defRPr/>
            </a:lvl4pPr>
            <a:lvl5pPr>
              <a:spcBef>
                <a:spcPts val="0"/>
              </a:spcBef>
              <a:spcAft>
                <a:spcPts val="338"/>
              </a:spcAft>
              <a:defRPr/>
            </a:lvl5pPr>
          </a:lstStyle>
          <a:p>
            <a:pPr lvl="0"/>
            <a:r>
              <a:rPr lang="en-US" dirty="0"/>
              <a:t>Click to edit Master text styles</a:t>
            </a:r>
          </a:p>
        </p:txBody>
      </p:sp>
      <p:sp>
        <p:nvSpPr>
          <p:cNvPr id="19" name="Freeform 18"/>
          <p:cNvSpPr/>
          <p:nvPr userDrawn="1"/>
        </p:nvSpPr>
        <p:spPr>
          <a:xfrm>
            <a:off x="66683" y="913566"/>
            <a:ext cx="5610223" cy="1129358"/>
          </a:xfrm>
          <a:custGeom>
            <a:avLst/>
            <a:gdLst>
              <a:gd name="connsiteX0" fmla="*/ 0 w 8376408"/>
              <a:gd name="connsiteY0" fmla="*/ 150581 h 1505810"/>
              <a:gd name="connsiteX1" fmla="*/ 150581 w 8376408"/>
              <a:gd name="connsiteY1" fmla="*/ 0 h 1505810"/>
              <a:gd name="connsiteX2" fmla="*/ 8225827 w 8376408"/>
              <a:gd name="connsiteY2" fmla="*/ 0 h 1505810"/>
              <a:gd name="connsiteX3" fmla="*/ 8376408 w 8376408"/>
              <a:gd name="connsiteY3" fmla="*/ 150581 h 1505810"/>
              <a:gd name="connsiteX4" fmla="*/ 8376408 w 8376408"/>
              <a:gd name="connsiteY4" fmla="*/ 1355229 h 1505810"/>
              <a:gd name="connsiteX5" fmla="*/ 8225827 w 8376408"/>
              <a:gd name="connsiteY5" fmla="*/ 1505810 h 1505810"/>
              <a:gd name="connsiteX6" fmla="*/ 150581 w 8376408"/>
              <a:gd name="connsiteY6" fmla="*/ 1505810 h 1505810"/>
              <a:gd name="connsiteX7" fmla="*/ 0 w 8376408"/>
              <a:gd name="connsiteY7" fmla="*/ 1355229 h 1505810"/>
              <a:gd name="connsiteX8" fmla="*/ 0 w 8376408"/>
              <a:gd name="connsiteY8" fmla="*/ 150581 h 150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6408" h="1505810">
                <a:moveTo>
                  <a:pt x="0" y="150581"/>
                </a:moveTo>
                <a:cubicBezTo>
                  <a:pt x="0" y="67417"/>
                  <a:pt x="67417" y="0"/>
                  <a:pt x="150581" y="0"/>
                </a:cubicBezTo>
                <a:lnTo>
                  <a:pt x="8225827" y="0"/>
                </a:lnTo>
                <a:cubicBezTo>
                  <a:pt x="8308991" y="0"/>
                  <a:pt x="8376408" y="67417"/>
                  <a:pt x="8376408" y="150581"/>
                </a:cubicBezTo>
                <a:lnTo>
                  <a:pt x="8376408" y="1355229"/>
                </a:lnTo>
                <a:cubicBezTo>
                  <a:pt x="8376408" y="1438393"/>
                  <a:pt x="8308991" y="1505810"/>
                  <a:pt x="8225827" y="1505810"/>
                </a:cubicBezTo>
                <a:lnTo>
                  <a:pt x="150581" y="1505810"/>
                </a:lnTo>
                <a:cubicBezTo>
                  <a:pt x="67417" y="1505810"/>
                  <a:pt x="0" y="1438393"/>
                  <a:pt x="0" y="1355229"/>
                </a:cubicBezTo>
                <a:lnTo>
                  <a:pt x="0" y="150581"/>
                </a:lnTo>
                <a:close/>
              </a:path>
            </a:pathLst>
          </a:custGeom>
          <a:noFill/>
          <a:ln w="38100" cap="rnd">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0526" tIns="41954" rIns="50526" bIns="41954" numCol="1" spcCol="1270" anchor="ctr" anchorCtr="0">
            <a:noAutofit/>
          </a:bodyPr>
          <a:lstStyle/>
          <a:p>
            <a:pPr lvl="0" algn="ctr" defTabSz="600015">
              <a:lnSpc>
                <a:spcPct val="90000"/>
              </a:lnSpc>
              <a:spcBef>
                <a:spcPct val="0"/>
              </a:spcBef>
              <a:spcAft>
                <a:spcPct val="35000"/>
              </a:spcAft>
            </a:pPr>
            <a:endParaRPr lang="en-US" sz="1350" kern="1200"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5494604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ries Slide">
    <p:spTree>
      <p:nvGrpSpPr>
        <p:cNvPr id="1" name=""/>
        <p:cNvGrpSpPr/>
        <p:nvPr/>
      </p:nvGrpSpPr>
      <p:grpSpPr>
        <a:xfrm>
          <a:off x="0" y="0"/>
          <a:ext cx="0" cy="0"/>
          <a:chOff x="0" y="0"/>
          <a:chExt cx="0" cy="0"/>
        </a:xfrm>
      </p:grpSpPr>
      <p:sp>
        <p:nvSpPr>
          <p:cNvPr id="2" name="Title 1"/>
          <p:cNvSpPr>
            <a:spLocks noGrp="1"/>
          </p:cNvSpPr>
          <p:nvPr>
            <p:ph type="title"/>
          </p:nvPr>
        </p:nvSpPr>
        <p:spPr>
          <a:xfrm>
            <a:off x="887633" y="163128"/>
            <a:ext cx="5032631" cy="580869"/>
          </a:xfrm>
        </p:spPr>
        <p:txBody>
          <a:bodyPr>
            <a:normAutofit/>
          </a:bodyPr>
          <a:lstStyle>
            <a:lvl1pPr>
              <a:defRPr sz="2138" spc="23" baseline="0">
                <a:gradFill flip="none" rotWithShape="1">
                  <a:gsLst>
                    <a:gs pos="0">
                      <a:srgbClr val="004874"/>
                    </a:gs>
                    <a:gs pos="100000">
                      <a:srgbClr val="041F36"/>
                    </a:gs>
                  </a:gsLst>
                  <a:lin ang="5400000" scaled="1"/>
                  <a:tileRect/>
                </a:gradFill>
              </a:defRPr>
            </a:lvl1pPr>
          </a:lstStyle>
          <a:p>
            <a:r>
              <a:rPr lang="en-US" dirty="0"/>
              <a:t>Click to edit Master title style</a:t>
            </a:r>
          </a:p>
        </p:txBody>
      </p:sp>
      <p:grpSp>
        <p:nvGrpSpPr>
          <p:cNvPr id="10" name="Group 9"/>
          <p:cNvGrpSpPr/>
          <p:nvPr userDrawn="1"/>
        </p:nvGrpSpPr>
        <p:grpSpPr>
          <a:xfrm>
            <a:off x="0" y="743986"/>
            <a:ext cx="6858000" cy="3828014"/>
            <a:chOff x="0" y="991981"/>
            <a:chExt cx="9144000" cy="4951619"/>
          </a:xfrm>
        </p:grpSpPr>
        <p:sp>
          <p:nvSpPr>
            <p:cNvPr id="7" name="Rectangle 6"/>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2" name="Rectangle 11"/>
          <p:cNvSpPr/>
          <p:nvPr userDrawn="1"/>
        </p:nvSpPr>
        <p:spPr>
          <a:xfrm>
            <a:off x="4412096" y="4552504"/>
            <a:ext cx="1828800" cy="590996"/>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3" name="Rectangle 12"/>
          <p:cNvSpPr/>
          <p:nvPr userDrawn="1"/>
        </p:nvSpPr>
        <p:spPr>
          <a:xfrm>
            <a:off x="4855840" y="-1449"/>
            <a:ext cx="1535906" cy="764717"/>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pic>
        <p:nvPicPr>
          <p:cNvPr id="8" name="Picture 7"/>
          <p:cNvPicPr>
            <a:picLocks noChangeAspect="1"/>
          </p:cNvPicPr>
          <p:nvPr userDrawn="1"/>
        </p:nvPicPr>
        <p:blipFill rotWithShape="1">
          <a:blip r:embed="rId2"/>
          <a:srcRect r="66253"/>
          <a:stretch/>
        </p:blipFill>
        <p:spPr>
          <a:xfrm>
            <a:off x="5623799" y="437"/>
            <a:ext cx="1234207" cy="5143075"/>
          </a:xfrm>
          <a:prstGeom prst="rect">
            <a:avLst/>
          </a:prstGeom>
          <a:effectLst/>
        </p:spPr>
      </p:pic>
      <p:sp>
        <p:nvSpPr>
          <p:cNvPr id="3" name="Content Placeholder 2"/>
          <p:cNvSpPr>
            <a:spLocks noGrp="1"/>
          </p:cNvSpPr>
          <p:nvPr userDrawn="1">
            <p:ph idx="1"/>
          </p:nvPr>
        </p:nvSpPr>
        <p:spPr/>
        <p:txBody>
          <a:bodyPr/>
          <a:lstStyle>
            <a:lvl1pPr>
              <a:spcBef>
                <a:spcPts val="0"/>
              </a:spcBef>
              <a:spcAft>
                <a:spcPts val="338"/>
              </a:spcAft>
              <a:defRPr/>
            </a:lvl1pPr>
            <a:lvl2pPr>
              <a:spcBef>
                <a:spcPts val="0"/>
              </a:spcBef>
              <a:spcAft>
                <a:spcPts val="338"/>
              </a:spcAft>
              <a:defRPr/>
            </a:lvl2pPr>
            <a:lvl3pPr>
              <a:spcBef>
                <a:spcPts val="0"/>
              </a:spcBef>
              <a:spcAft>
                <a:spcPts val="338"/>
              </a:spcAft>
              <a:defRPr/>
            </a:lvl3pPr>
            <a:lvl4pPr>
              <a:spcBef>
                <a:spcPts val="0"/>
              </a:spcBef>
              <a:spcAft>
                <a:spcPts val="338"/>
              </a:spcAft>
              <a:defRPr/>
            </a:lvl4pPr>
            <a:lvl5pPr>
              <a:spcBef>
                <a:spcPts val="0"/>
              </a:spcBef>
              <a:spcAft>
                <a:spcPts val="338"/>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0" name="Group 19"/>
          <p:cNvGrpSpPr/>
          <p:nvPr userDrawn="1"/>
        </p:nvGrpSpPr>
        <p:grpSpPr>
          <a:xfrm flipV="1">
            <a:off x="6386512" y="1"/>
            <a:ext cx="471488" cy="1365320"/>
            <a:chOff x="8515350" y="5037573"/>
            <a:chExt cx="628650" cy="1820427"/>
          </a:xfrm>
        </p:grpSpPr>
        <p:sp>
          <p:nvSpPr>
            <p:cNvPr id="21" name="Isosceles Triangle 2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2" name="Isosceles Triangle 2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7" name="TextBox 16"/>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grpSp>
        <p:nvGrpSpPr>
          <p:cNvPr id="5" name="Group 4"/>
          <p:cNvGrpSpPr/>
          <p:nvPr userDrawn="1"/>
        </p:nvGrpSpPr>
        <p:grpSpPr>
          <a:xfrm>
            <a:off x="122916" y="12"/>
            <a:ext cx="764717" cy="898571"/>
            <a:chOff x="163880" y="1"/>
            <a:chExt cx="1019623" cy="1198094"/>
          </a:xfrm>
          <a:effectLst>
            <a:outerShdw blurRad="50800" dist="38100" dir="5400000" sx="101000" sy="101000" algn="t" rotWithShape="0">
              <a:prstClr val="black">
                <a:alpha val="40000"/>
              </a:prstClr>
            </a:outerShdw>
          </a:effectLst>
        </p:grpSpPr>
        <p:sp>
          <p:nvSpPr>
            <p:cNvPr id="4" name="Pentagon 3"/>
            <p:cNvSpPr/>
            <p:nvPr userDrawn="1"/>
          </p:nvSpPr>
          <p:spPr>
            <a:xfrm rot="5400000">
              <a:off x="74645" y="89236"/>
              <a:ext cx="1198094" cy="1019623"/>
            </a:xfrm>
            <a:prstGeom prst="homePlate">
              <a:avLst>
                <a:gd name="adj" fmla="val 24591"/>
              </a:avLst>
            </a:prstGeom>
            <a:gradFill flip="none" rotWithShape="1">
              <a:gsLst>
                <a:gs pos="9000">
                  <a:schemeClr val="bg1">
                    <a:lumMod val="75000"/>
                  </a:schemeClr>
                </a:gs>
                <a:gs pos="26000">
                  <a:schemeClr val="bg1"/>
                </a:gs>
                <a:gs pos="100000">
                  <a:schemeClr val="bg1">
                    <a:lumMod val="85000"/>
                  </a:schemeClr>
                </a:gs>
              </a:gsLst>
              <a:lin ang="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dirty="0"/>
            </a:p>
          </p:txBody>
        </p:sp>
        <p:sp>
          <p:nvSpPr>
            <p:cNvPr id="18" name="Rectangle 17"/>
            <p:cNvSpPr/>
            <p:nvPr userDrawn="1"/>
          </p:nvSpPr>
          <p:spPr>
            <a:xfrm rot="5400000">
              <a:off x="564947" y="-401066"/>
              <a:ext cx="217490" cy="1019623"/>
            </a:xfrm>
            <a:prstGeom prst="rect">
              <a:avLst/>
            </a:prstGeom>
            <a:gradFill flip="none" rotWithShape="1">
              <a:gsLst>
                <a:gs pos="0">
                  <a:srgbClr val="7A232E"/>
                </a:gs>
                <a:gs pos="48000">
                  <a:srgbClr val="9D1C30"/>
                </a:gs>
                <a:gs pos="100000">
                  <a:srgbClr val="B85759">
                    <a:alpha val="0"/>
                  </a:srgbClr>
                </a:gs>
                <a:gs pos="97000">
                  <a:srgbClr val="B85759"/>
                </a:gs>
              </a:gsLst>
              <a:lin ang="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dirty="0"/>
            </a:p>
          </p:txBody>
        </p:sp>
      </p:grpSp>
      <p:sp>
        <p:nvSpPr>
          <p:cNvPr id="19" name="Text Placeholder 3"/>
          <p:cNvSpPr>
            <a:spLocks noGrp="1"/>
          </p:cNvSpPr>
          <p:nvPr userDrawn="1">
            <p:ph type="body" sz="half" idx="2" hasCustomPrompt="1"/>
          </p:nvPr>
        </p:nvSpPr>
        <p:spPr>
          <a:xfrm>
            <a:off x="157803" y="149028"/>
            <a:ext cx="691235" cy="603647"/>
          </a:xfrm>
        </p:spPr>
        <p:txBody>
          <a:bodyPr tIns="64008">
            <a:normAutofit/>
          </a:bodyPr>
          <a:lstStyle>
            <a:lvl1pPr marL="0" indent="0" algn="ctr">
              <a:buNone/>
              <a:defRPr lang="en-US" sz="2250" b="0" i="0" kern="1200" cap="small" spc="23" baseline="0" dirty="0" smtClean="0">
                <a:ln w="15875">
                  <a:gradFill flip="none" rotWithShape="1">
                    <a:gsLst>
                      <a:gs pos="0">
                        <a:srgbClr val="9D1C30">
                          <a:lumMod val="83000"/>
                        </a:srgbClr>
                      </a:gs>
                      <a:gs pos="100000">
                        <a:srgbClr val="7A232E">
                          <a:lumMod val="93000"/>
                        </a:srgbClr>
                      </a:gs>
                    </a:gsLst>
                    <a:lin ang="16200000" scaled="1"/>
                    <a:tileRect/>
                  </a:gradFill>
                </a:ln>
                <a:gradFill flip="none" rotWithShape="1">
                  <a:gsLst>
                    <a:gs pos="0">
                      <a:srgbClr val="9D1C30">
                        <a:lumMod val="0"/>
                        <a:lumOff val="100000"/>
                      </a:srgbClr>
                    </a:gs>
                    <a:gs pos="34000">
                      <a:srgbClr val="9D1C30"/>
                    </a:gs>
                    <a:gs pos="100000">
                      <a:srgbClr val="7A232E">
                        <a:lumMod val="67000"/>
                      </a:srgbClr>
                    </a:gs>
                  </a:gsLst>
                  <a:lin ang="5400000" scaled="1"/>
                  <a:tileRect/>
                </a:gradFill>
                <a:effectLst>
                  <a:innerShdw blurRad="101600" dist="76200" dir="18900000">
                    <a:prstClr val="black">
                      <a:alpha val="50000"/>
                    </a:prstClr>
                  </a:innerShdw>
                </a:effectLst>
                <a:latin typeface="Impact" panose="020B0806030902050204" pitchFamily="34" charset="0"/>
                <a:ea typeface="+mj-ea"/>
                <a:cs typeface="Impact" panose="020B0806030902050204" pitchFamily="34" charset="0"/>
              </a:defRPr>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a:t>
            </a:r>
          </a:p>
        </p:txBody>
      </p:sp>
      <p:pic>
        <p:nvPicPr>
          <p:cNvPr id="23" name="Picture 22"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grpSp>
        <p:nvGrpSpPr>
          <p:cNvPr id="24" name="Group 23"/>
          <p:cNvGrpSpPr/>
          <p:nvPr userDrawn="1"/>
        </p:nvGrpSpPr>
        <p:grpSpPr>
          <a:xfrm rot="10800000" flipH="1" flipV="1">
            <a:off x="6415396" y="3780478"/>
            <a:ext cx="444422" cy="1365320"/>
            <a:chOff x="8515350" y="5037573"/>
            <a:chExt cx="628650" cy="1820427"/>
          </a:xfrm>
        </p:grpSpPr>
        <p:sp>
          <p:nvSpPr>
            <p:cNvPr id="25" name="Isosceles Triangle 24"/>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26" name="Isosceles Triangle 25"/>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12835381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87029" y="3600450"/>
            <a:ext cx="4913709" cy="425054"/>
          </a:xfrm>
        </p:spPr>
        <p:txBody>
          <a:bodyPr anchor="b">
            <a:normAutofit/>
          </a:bodyPr>
          <a:lstStyle>
            <a:lvl1pPr marL="257150" indent="-257150" algn="r">
              <a:buClr>
                <a:srgbClr val="7A232E"/>
              </a:buClr>
              <a:buFont typeface="Wingdings" panose="05000000000000000000" pitchFamily="2" charset="2"/>
              <a:buChar char="Ø"/>
              <a:defRPr sz="1800" b="0" spc="23" baseline="0">
                <a:gradFill>
                  <a:gsLst>
                    <a:gs pos="0">
                      <a:srgbClr val="004874"/>
                    </a:gs>
                    <a:gs pos="100000">
                      <a:srgbClr val="041F36"/>
                    </a:gs>
                  </a:gsLst>
                  <a:lin ang="5400000" scaled="1"/>
                </a:gradFill>
              </a:defRPr>
            </a:lvl1pPr>
          </a:lstStyle>
          <a:p>
            <a:r>
              <a:rPr lang="en-US" dirty="0" err="1"/>
              <a:t>FirstName</a:t>
            </a:r>
            <a:r>
              <a:rPr lang="en-US" dirty="0"/>
              <a:t> </a:t>
            </a:r>
            <a:r>
              <a:rPr lang="en-US" dirty="0" err="1"/>
              <a:t>LastName</a:t>
            </a:r>
            <a:endParaRPr lang="en-US" dirty="0"/>
          </a:p>
        </p:txBody>
      </p:sp>
      <p:sp>
        <p:nvSpPr>
          <p:cNvPr id="4" name="Text Placeholder 3"/>
          <p:cNvSpPr>
            <a:spLocks noGrp="1"/>
          </p:cNvSpPr>
          <p:nvPr>
            <p:ph type="body" sz="half" idx="2"/>
          </p:nvPr>
        </p:nvSpPr>
        <p:spPr>
          <a:xfrm>
            <a:off x="721519" y="807244"/>
            <a:ext cx="5043488" cy="2221706"/>
          </a:xfrm>
        </p:spPr>
        <p:txBody>
          <a:bodyPr anchor="ctr" anchorCtr="0">
            <a:normAutofit/>
          </a:bodyPr>
          <a:lstStyle>
            <a:lvl1pPr marL="0" indent="0">
              <a:buNone/>
              <a:defRPr sz="1575"/>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Click to edit Master text styles</a:t>
            </a:r>
          </a:p>
        </p:txBody>
      </p:sp>
      <p:sp>
        <p:nvSpPr>
          <p:cNvPr id="6" name="Text Placeholder 3"/>
          <p:cNvSpPr>
            <a:spLocks noGrp="1"/>
          </p:cNvSpPr>
          <p:nvPr>
            <p:ph type="body" sz="half" idx="10" hasCustomPrompt="1"/>
          </p:nvPr>
        </p:nvSpPr>
        <p:spPr>
          <a:xfrm>
            <a:off x="871538" y="4048679"/>
            <a:ext cx="5029200" cy="266149"/>
          </a:xfrm>
        </p:spPr>
        <p:txBody>
          <a:bodyPr anchor="ctr" anchorCtr="0">
            <a:noAutofit/>
          </a:bodyPr>
          <a:lstStyle>
            <a:lvl1pPr marL="0" indent="0" algn="r">
              <a:buNone/>
              <a:defRPr sz="1013" i="1" baseline="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Additional info if applicable</a:t>
            </a:r>
          </a:p>
        </p:txBody>
      </p:sp>
      <p:sp>
        <p:nvSpPr>
          <p:cNvPr id="7" name="Title 1"/>
          <p:cNvSpPr txBox="1">
            <a:spLocks/>
          </p:cNvSpPr>
          <p:nvPr userDrawn="1"/>
        </p:nvSpPr>
        <p:spPr>
          <a:xfrm>
            <a:off x="6" y="546837"/>
            <a:ext cx="721519" cy="1422796"/>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6469" dirty="0">
                <a:latin typeface="Times New Roman" panose="02020603050405020304" pitchFamily="18" charset="0"/>
                <a:cs typeface="Times New Roman" panose="02020603050405020304" pitchFamily="18" charset="0"/>
              </a:rPr>
              <a:t>“</a:t>
            </a:r>
          </a:p>
        </p:txBody>
      </p:sp>
      <p:sp>
        <p:nvSpPr>
          <p:cNvPr id="9" name="Title 1"/>
          <p:cNvSpPr txBox="1">
            <a:spLocks/>
          </p:cNvSpPr>
          <p:nvPr userDrawn="1"/>
        </p:nvSpPr>
        <p:spPr>
          <a:xfrm rot="10800000">
            <a:off x="5765011" y="1616868"/>
            <a:ext cx="728663" cy="1422796"/>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6469" dirty="0">
                <a:latin typeface="Times New Roman" panose="02020603050405020304" pitchFamily="18" charset="0"/>
                <a:cs typeface="Times New Roman" panose="02020603050405020304" pitchFamily="18" charset="0"/>
              </a:rPr>
              <a:t>“</a:t>
            </a:r>
          </a:p>
        </p:txBody>
      </p:sp>
      <p:pic>
        <p:nvPicPr>
          <p:cNvPr id="10" name="Picture 9"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11357166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3574281" y="1106254"/>
            <a:ext cx="2852692" cy="2802404"/>
          </a:xfrm>
          <a:prstGeom prst="rect">
            <a:avLst/>
          </a:prstGeom>
        </p:spPr>
      </p:pic>
      <p:sp>
        <p:nvSpPr>
          <p:cNvPr id="5" name="Text Placeholder 4"/>
          <p:cNvSpPr>
            <a:spLocks noGrp="1"/>
          </p:cNvSpPr>
          <p:nvPr>
            <p:ph type="body" sz="quarter" idx="10" hasCustomPrompt="1"/>
          </p:nvPr>
        </p:nvSpPr>
        <p:spPr>
          <a:xfrm>
            <a:off x="100013" y="142875"/>
            <a:ext cx="2657475" cy="4229100"/>
          </a:xfrm>
        </p:spPr>
        <p:txBody>
          <a:bodyPr lIns="0" tIns="0" rIns="0" bIns="0"/>
          <a:lstStyle>
            <a:lvl1pPr marL="0" indent="0">
              <a:spcBef>
                <a:spcPts val="675"/>
              </a:spcBef>
              <a:buNone/>
              <a:defRPr lang="en-US" sz="1575" b="0" i="0" kern="1200" cap="small" spc="23" baseline="0" dirty="0" smtClean="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vl2pPr marL="102860" indent="0">
              <a:spcBef>
                <a:spcPts val="0"/>
              </a:spcBef>
              <a:buNone/>
              <a:defRPr sz="900"/>
            </a:lvl2pPr>
            <a:lvl3pPr marL="0" indent="-102860">
              <a:spcBef>
                <a:spcPts val="169"/>
              </a:spcBef>
              <a:spcAft>
                <a:spcPts val="338"/>
              </a:spcAft>
              <a:buFont typeface="Wingdings" panose="05000000000000000000" pitchFamily="2" charset="2"/>
              <a:buChar char="Ø"/>
              <a:defRPr sz="900">
                <a:solidFill>
                  <a:srgbClr val="275A99"/>
                </a:solidFill>
              </a:defRPr>
            </a:lvl3pPr>
          </a:lstStyle>
          <a:p>
            <a:pPr lvl="0"/>
            <a:r>
              <a:rPr lang="en-US" dirty="0"/>
              <a:t>Name of Resource</a:t>
            </a:r>
          </a:p>
          <a:p>
            <a:pPr lvl="1"/>
            <a:r>
              <a:rPr lang="en-US" dirty="0"/>
              <a:t>Resource Information</a:t>
            </a:r>
          </a:p>
          <a:p>
            <a:pPr lvl="2"/>
            <a:r>
              <a:rPr lang="en-US" dirty="0"/>
              <a:t>Resource Link</a:t>
            </a:r>
          </a:p>
        </p:txBody>
      </p:sp>
      <p:sp>
        <p:nvSpPr>
          <p:cNvPr id="13" name="Text Placeholder 4"/>
          <p:cNvSpPr>
            <a:spLocks noGrp="1"/>
          </p:cNvSpPr>
          <p:nvPr>
            <p:ph type="body" sz="quarter" idx="11" hasCustomPrompt="1"/>
          </p:nvPr>
        </p:nvSpPr>
        <p:spPr>
          <a:xfrm>
            <a:off x="2936081" y="142875"/>
            <a:ext cx="2657475" cy="4229100"/>
          </a:xfrm>
        </p:spPr>
        <p:txBody>
          <a:bodyPr lIns="0" tIns="0" rIns="0" bIns="0"/>
          <a:lstStyle>
            <a:lvl1pPr marL="0" indent="0">
              <a:spcBef>
                <a:spcPts val="675"/>
              </a:spcBef>
              <a:buNone/>
              <a:defRPr lang="en-US" sz="1575" b="0" i="0" kern="1200" cap="small" spc="23" baseline="0" dirty="0" smtClean="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vl2pPr marL="102860" indent="0">
              <a:spcBef>
                <a:spcPts val="0"/>
              </a:spcBef>
              <a:buNone/>
              <a:defRPr sz="900"/>
            </a:lvl2pPr>
            <a:lvl3pPr marL="0" indent="-102860">
              <a:spcBef>
                <a:spcPts val="169"/>
              </a:spcBef>
              <a:spcAft>
                <a:spcPts val="338"/>
              </a:spcAft>
              <a:buFont typeface="Wingdings" panose="05000000000000000000" pitchFamily="2" charset="2"/>
              <a:buChar char="Ø"/>
              <a:defRPr sz="900">
                <a:solidFill>
                  <a:srgbClr val="275A99"/>
                </a:solidFill>
              </a:defRPr>
            </a:lvl3pPr>
          </a:lstStyle>
          <a:p>
            <a:pPr lvl="0"/>
            <a:r>
              <a:rPr lang="en-US" dirty="0"/>
              <a:t>Name of Resource</a:t>
            </a:r>
          </a:p>
          <a:p>
            <a:pPr lvl="1"/>
            <a:r>
              <a:rPr lang="en-US" dirty="0"/>
              <a:t>Resource Information</a:t>
            </a:r>
          </a:p>
          <a:p>
            <a:pPr lvl="2"/>
            <a:r>
              <a:rPr lang="en-US" dirty="0"/>
              <a:t>Resource Link</a:t>
            </a:r>
          </a:p>
        </p:txBody>
      </p:sp>
      <p:sp>
        <p:nvSpPr>
          <p:cNvPr id="7" name="Title 1"/>
          <p:cNvSpPr txBox="1">
            <a:spLocks/>
          </p:cNvSpPr>
          <p:nvPr userDrawn="1"/>
        </p:nvSpPr>
        <p:spPr>
          <a:xfrm rot="17343955">
            <a:off x="4772409" y="3600057"/>
            <a:ext cx="2606014" cy="40005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1969" b="0" i="0" spc="23" baseline="0" dirty="0">
                <a:latin typeface="Impact" panose="020B0806030902050204" pitchFamily="34" charset="0"/>
              </a:rPr>
              <a:t>Resources</a:t>
            </a:r>
          </a:p>
        </p:txBody>
      </p:sp>
      <p:pic>
        <p:nvPicPr>
          <p:cNvPr id="10" name="Picture 9"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37070597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4" name="Title 1"/>
          <p:cNvSpPr txBox="1">
            <a:spLocks/>
          </p:cNvSpPr>
          <p:nvPr userDrawn="1"/>
        </p:nvSpPr>
        <p:spPr>
          <a:xfrm>
            <a:off x="1641" y="153595"/>
            <a:ext cx="2364241" cy="580869"/>
          </a:xfrm>
          <a:prstGeom prst="rect">
            <a:avLst/>
          </a:prstGeom>
        </p:spPr>
        <p:txBody>
          <a:bodyPr vert="horz" lIns="51435" tIns="25718" rIns="51435" bIns="25718"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257150" rtl="0" eaLnBrk="1" latinLnBrk="0" hangingPunct="1">
              <a:lnSpc>
                <a:spcPct val="85000"/>
              </a:lnSpc>
              <a:spcBef>
                <a:spcPct val="0"/>
              </a:spcBef>
              <a:buNone/>
            </a:pPr>
            <a:r>
              <a:rPr lang="en-US" sz="2138" b="0" i="0" kern="1200" cap="small" spc="23" baseline="0" dirty="0">
                <a:gradFill>
                  <a:gsLst>
                    <a:gs pos="0">
                      <a:srgbClr val="004874"/>
                    </a:gs>
                    <a:gs pos="100000">
                      <a:srgbClr val="041F36"/>
                    </a:gs>
                  </a:gsLst>
                  <a:lin ang="5400000" scaled="1"/>
                </a:gradFill>
                <a:latin typeface="Franklin Gothic Medium" panose="020B0603020102020204" pitchFamily="34" charset="0"/>
                <a:ea typeface="+mj-ea"/>
                <a:cs typeface="Myriad Pro Cond"/>
              </a:rPr>
              <a:t>Any Questions?</a:t>
            </a:r>
          </a:p>
        </p:txBody>
      </p:sp>
      <p:pic>
        <p:nvPicPr>
          <p:cNvPr id="14" name="Picture 13"/>
          <p:cNvPicPr>
            <a:picLocks noChangeAspect="1"/>
          </p:cNvPicPr>
          <p:nvPr userDrawn="1"/>
        </p:nvPicPr>
        <p:blipFill>
          <a:blip r:embed="rId2"/>
          <a:stretch>
            <a:fillRect/>
          </a:stretch>
        </p:blipFill>
        <p:spPr>
          <a:xfrm>
            <a:off x="-1" y="633028"/>
            <a:ext cx="6858001" cy="4065107"/>
          </a:xfrm>
          <a:prstGeom prst="rect">
            <a:avLst/>
          </a:prstGeom>
        </p:spPr>
      </p:pic>
      <p:pic>
        <p:nvPicPr>
          <p:cNvPr id="8" name="Picture 7"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
        <p:nvSpPr>
          <p:cNvPr id="9" name="TextBox 8"/>
          <p:cNvSpPr txBox="1"/>
          <p:nvPr userDrawn="1"/>
        </p:nvSpPr>
        <p:spPr>
          <a:xfrm>
            <a:off x="2270237" y="287813"/>
            <a:ext cx="3677307" cy="484748"/>
          </a:xfrm>
          <a:prstGeom prst="rect">
            <a:avLst/>
          </a:prstGeom>
          <a:noFill/>
        </p:spPr>
        <p:txBody>
          <a:bodyPr wrap="square" rtlCol="0">
            <a:noAutofit/>
          </a:bodyPr>
          <a:lstStyle/>
          <a:p>
            <a:pPr marL="0" lvl="0" indent="0" algn="ctr" defTabSz="257150" rtl="0" eaLnBrk="1" latinLnBrk="0" hangingPunct="1">
              <a:spcBef>
                <a:spcPts val="0"/>
              </a:spcBef>
              <a:buClr>
                <a:srgbClr val="752832"/>
              </a:buClr>
              <a:buFont typeface="Wingdings" panose="05000000000000000000" pitchFamily="2" charset="2"/>
              <a:buNone/>
            </a:pPr>
            <a:r>
              <a:rPr lang="en-US" sz="1069" kern="1200" dirty="0">
                <a:solidFill>
                  <a:schemeClr val="tx1">
                    <a:lumMod val="75000"/>
                    <a:lumOff val="25000"/>
                  </a:schemeClr>
                </a:solidFill>
                <a:latin typeface="+mn-lt"/>
                <a:ea typeface="+mn-ea"/>
                <a:cs typeface="Myriad Pro"/>
              </a:rPr>
              <a:t>Enter your questions in the Chat window!</a:t>
            </a:r>
          </a:p>
        </p:txBody>
      </p:sp>
      <p:sp>
        <p:nvSpPr>
          <p:cNvPr id="10" name="Chevron 9"/>
          <p:cNvSpPr/>
          <p:nvPr userDrawn="1"/>
        </p:nvSpPr>
        <p:spPr>
          <a:xfrm>
            <a:off x="2297117" y="260666"/>
            <a:ext cx="112890" cy="337537"/>
          </a:xfrm>
          <a:prstGeom prst="chevron">
            <a:avLst/>
          </a:prstGeom>
          <a:solidFill>
            <a:srgbClr val="9D1C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99555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9065" y="1950150"/>
            <a:ext cx="3821493" cy="425054"/>
          </a:xfrm>
        </p:spPr>
        <p:txBody>
          <a:bodyPr anchor="b">
            <a:normAutofit/>
          </a:bodyPr>
          <a:lstStyle>
            <a:lvl1pPr marL="0" indent="0" algn="l">
              <a:buClr>
                <a:srgbClr val="7A232E"/>
              </a:buClr>
              <a:buFont typeface="Wingdings" panose="05000000000000000000" pitchFamily="2" charset="2"/>
              <a:buNone/>
              <a:defRPr sz="2025" b="0" spc="23" baseline="0">
                <a:gradFill>
                  <a:gsLst>
                    <a:gs pos="0">
                      <a:srgbClr val="004874"/>
                    </a:gs>
                    <a:gs pos="100000">
                      <a:srgbClr val="041F36"/>
                    </a:gs>
                  </a:gsLst>
                  <a:lin ang="5400000" scaled="1"/>
                </a:gradFill>
              </a:defRPr>
            </a:lvl1pPr>
          </a:lstStyle>
          <a:p>
            <a:r>
              <a:rPr lang="en-US" dirty="0" err="1"/>
              <a:t>FirstName</a:t>
            </a:r>
            <a:r>
              <a:rPr lang="en-US" dirty="0"/>
              <a:t> </a:t>
            </a:r>
            <a:r>
              <a:rPr lang="en-US" dirty="0" err="1"/>
              <a:t>LastName</a:t>
            </a:r>
            <a:endParaRPr lang="en-US" dirty="0"/>
          </a:p>
        </p:txBody>
      </p:sp>
      <p:sp>
        <p:nvSpPr>
          <p:cNvPr id="6" name="Text Placeholder 3"/>
          <p:cNvSpPr>
            <a:spLocks noGrp="1"/>
          </p:cNvSpPr>
          <p:nvPr>
            <p:ph type="body" sz="half" idx="10" hasCustomPrompt="1"/>
          </p:nvPr>
        </p:nvSpPr>
        <p:spPr>
          <a:xfrm>
            <a:off x="1329065" y="2401959"/>
            <a:ext cx="3821493" cy="266149"/>
          </a:xfrm>
        </p:spPr>
        <p:txBody>
          <a:bodyPr anchor="ctr" anchorCtr="0">
            <a:noAutofit/>
          </a:bodyPr>
          <a:lstStyle>
            <a:lvl1pPr marL="0" indent="0" algn="l">
              <a:buNone/>
              <a:defRPr sz="1350" i="1" baseline="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Position/Title</a:t>
            </a:r>
          </a:p>
        </p:txBody>
      </p:sp>
      <p:sp>
        <p:nvSpPr>
          <p:cNvPr id="10" name="Text Placeholder 3"/>
          <p:cNvSpPr>
            <a:spLocks noGrp="1"/>
          </p:cNvSpPr>
          <p:nvPr>
            <p:ph type="body" sz="half" idx="11" hasCustomPrompt="1"/>
          </p:nvPr>
        </p:nvSpPr>
        <p:spPr>
          <a:xfrm>
            <a:off x="1329065" y="2740418"/>
            <a:ext cx="3821493" cy="266149"/>
          </a:xfrm>
        </p:spPr>
        <p:txBody>
          <a:bodyPr anchor="ctr" anchorCtr="0">
            <a:noAutofit/>
          </a:bodyPr>
          <a:lstStyle>
            <a:lvl1pPr marL="0" indent="0" algn="l">
              <a:buNone/>
              <a:defRPr sz="1125" i="0" baseline="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Organization</a:t>
            </a:r>
          </a:p>
        </p:txBody>
      </p:sp>
      <p:sp>
        <p:nvSpPr>
          <p:cNvPr id="15" name="Text Placeholder 14"/>
          <p:cNvSpPr>
            <a:spLocks noGrp="1"/>
          </p:cNvSpPr>
          <p:nvPr>
            <p:ph type="body" sz="quarter" idx="12"/>
          </p:nvPr>
        </p:nvSpPr>
        <p:spPr>
          <a:xfrm>
            <a:off x="1329064" y="2694841"/>
            <a:ext cx="2880360" cy="20574"/>
          </a:xfrm>
          <a:solidFill>
            <a:srgbClr val="4A7EBB"/>
          </a:solidFill>
        </p:spPr>
        <p:txBody>
          <a:bodyPr>
            <a:noAutofit/>
          </a:bodyPr>
          <a:lstStyle>
            <a:lvl1pPr marL="0" indent="0">
              <a:buNone/>
              <a:defRPr sz="100">
                <a:solidFill>
                  <a:schemeClr val="accent1"/>
                </a:solidFill>
              </a:defRPr>
            </a:lvl1pPr>
          </a:lstStyle>
          <a:p>
            <a:pPr lvl="0"/>
            <a:endParaRPr lang="en-US" dirty="0"/>
          </a:p>
        </p:txBody>
      </p:sp>
      <p:sp>
        <p:nvSpPr>
          <p:cNvPr id="16" name="Text Placeholder 3"/>
          <p:cNvSpPr>
            <a:spLocks noGrp="1"/>
          </p:cNvSpPr>
          <p:nvPr>
            <p:ph type="body" sz="half" idx="13" hasCustomPrompt="1"/>
          </p:nvPr>
        </p:nvSpPr>
        <p:spPr>
          <a:xfrm>
            <a:off x="1329065" y="3196041"/>
            <a:ext cx="3821493" cy="266149"/>
          </a:xfrm>
        </p:spPr>
        <p:txBody>
          <a:bodyPr anchor="ctr" anchorCtr="0">
            <a:noAutofit/>
          </a:bodyPr>
          <a:lstStyle>
            <a:lvl1pPr marL="0" indent="0" algn="l">
              <a:buNone/>
              <a:defRPr sz="1125" i="0" baseline="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Phone or Email</a:t>
            </a:r>
          </a:p>
        </p:txBody>
      </p:sp>
      <p:pic>
        <p:nvPicPr>
          <p:cNvPr id="18" name="Picture 17"/>
          <p:cNvPicPr>
            <a:picLocks noChangeAspect="1"/>
          </p:cNvPicPr>
          <p:nvPr userDrawn="1"/>
        </p:nvPicPr>
        <p:blipFill>
          <a:blip r:embed="rId2"/>
          <a:stretch>
            <a:fillRect/>
          </a:stretch>
        </p:blipFill>
        <p:spPr>
          <a:xfrm>
            <a:off x="128191" y="96711"/>
            <a:ext cx="1636641" cy="1728073"/>
          </a:xfrm>
          <a:prstGeom prst="rect">
            <a:avLst/>
          </a:prstGeom>
        </p:spPr>
      </p:pic>
      <p:sp>
        <p:nvSpPr>
          <p:cNvPr id="19" name="Text Placeholder 3"/>
          <p:cNvSpPr>
            <a:spLocks noGrp="1"/>
          </p:cNvSpPr>
          <p:nvPr>
            <p:ph type="body" sz="half" idx="14" hasCustomPrompt="1"/>
          </p:nvPr>
        </p:nvSpPr>
        <p:spPr>
          <a:xfrm>
            <a:off x="1329065" y="3510509"/>
            <a:ext cx="3821493" cy="266149"/>
          </a:xfrm>
        </p:spPr>
        <p:txBody>
          <a:bodyPr anchor="ctr" anchorCtr="0">
            <a:noAutofit/>
          </a:bodyPr>
          <a:lstStyle>
            <a:lvl1pPr marL="0" indent="0" algn="l">
              <a:buNone/>
              <a:defRPr sz="1125" i="0" baseline="0"/>
            </a:lvl1pPr>
            <a:lvl2pPr marL="257150" indent="0">
              <a:buNone/>
              <a:defRPr sz="675"/>
            </a:lvl2pPr>
            <a:lvl3pPr marL="514301" indent="0">
              <a:buNone/>
              <a:defRPr sz="563"/>
            </a:lvl3pPr>
            <a:lvl4pPr marL="771449" indent="0">
              <a:buNone/>
              <a:defRPr sz="506"/>
            </a:lvl4pPr>
            <a:lvl5pPr marL="1028598" indent="0">
              <a:buNone/>
              <a:defRPr sz="506"/>
            </a:lvl5pPr>
            <a:lvl6pPr marL="1285747" indent="0">
              <a:buNone/>
              <a:defRPr sz="506"/>
            </a:lvl6pPr>
            <a:lvl7pPr marL="1542896" indent="0">
              <a:buNone/>
              <a:defRPr sz="506"/>
            </a:lvl7pPr>
            <a:lvl8pPr marL="1800045" indent="0">
              <a:buNone/>
              <a:defRPr sz="506"/>
            </a:lvl8pPr>
            <a:lvl9pPr marL="2057195" indent="0">
              <a:buNone/>
              <a:defRPr sz="506"/>
            </a:lvl9pPr>
          </a:lstStyle>
          <a:p>
            <a:pPr lvl="0"/>
            <a:r>
              <a:rPr lang="en-US" dirty="0"/>
              <a:t>Phone or Email</a:t>
            </a:r>
          </a:p>
        </p:txBody>
      </p:sp>
      <p:sp>
        <p:nvSpPr>
          <p:cNvPr id="12" name="Title 1"/>
          <p:cNvSpPr txBox="1">
            <a:spLocks/>
          </p:cNvSpPr>
          <p:nvPr userDrawn="1"/>
        </p:nvSpPr>
        <p:spPr>
          <a:xfrm rot="17343955">
            <a:off x="4772409" y="3600057"/>
            <a:ext cx="2606014" cy="40005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1969" b="0" i="0" spc="23" baseline="0" dirty="0">
                <a:latin typeface="Impact" panose="020B0806030902050204" pitchFamily="34" charset="0"/>
              </a:rPr>
              <a:t>Contact</a:t>
            </a:r>
          </a:p>
        </p:txBody>
      </p:sp>
      <p:pic>
        <p:nvPicPr>
          <p:cNvPr id="11" name="Picture 10"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36091585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1826" y="354725"/>
            <a:ext cx="6491452" cy="4800600"/>
          </a:xfrm>
          <a:prstGeom prst="rect">
            <a:avLst/>
          </a:prstGeom>
          <a:effectLst>
            <a:innerShdw blurRad="88900" dist="38100" dir="18900000">
              <a:prstClr val="black">
                <a:alpha val="27000"/>
              </a:prstClr>
            </a:innerShdw>
          </a:effectLst>
        </p:spPr>
      </p:pic>
      <p:pic>
        <p:nvPicPr>
          <p:cNvPr id="4" name="Picture 3"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337" y="4579895"/>
            <a:ext cx="1673087" cy="565915"/>
          </a:xfrm>
          <a:prstGeom prst="rect">
            <a:avLst/>
          </a:prstGeom>
        </p:spPr>
      </p:pic>
    </p:spTree>
    <p:extLst>
      <p:ext uri="{BB962C8B-B14F-4D97-AF65-F5344CB8AC3E}">
        <p14:creationId xmlns:p14="http://schemas.microsoft.com/office/powerpoint/2010/main" val="30852756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emplate Information">
    <p:bg>
      <p:bgPr>
        <a:solidFill>
          <a:schemeClr val="bg1"/>
        </a:solidFill>
        <a:effectLst/>
      </p:bgPr>
    </p:bg>
    <p:spTree>
      <p:nvGrpSpPr>
        <p:cNvPr id="1" name=""/>
        <p:cNvGrpSpPr/>
        <p:nvPr/>
      </p:nvGrpSpPr>
      <p:grpSpPr>
        <a:xfrm>
          <a:off x="0" y="0"/>
          <a:ext cx="0" cy="0"/>
          <a:chOff x="0" y="0"/>
          <a:chExt cx="0" cy="0"/>
        </a:xfrm>
      </p:grpSpPr>
      <p:sp>
        <p:nvSpPr>
          <p:cNvPr id="33" name="Rectangle 32"/>
          <p:cNvSpPr/>
          <p:nvPr userDrawn="1"/>
        </p:nvSpPr>
        <p:spPr>
          <a:xfrm>
            <a:off x="1" y="2814638"/>
            <a:ext cx="3322052" cy="221456"/>
          </a:xfrm>
          <a:prstGeom prst="rect">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13" dirty="0"/>
          </a:p>
        </p:txBody>
      </p:sp>
      <p:sp>
        <p:nvSpPr>
          <p:cNvPr id="34" name="Rectangle 33"/>
          <p:cNvSpPr/>
          <p:nvPr userDrawn="1"/>
        </p:nvSpPr>
        <p:spPr>
          <a:xfrm>
            <a:off x="1" y="4215538"/>
            <a:ext cx="3322052" cy="221456"/>
          </a:xfrm>
          <a:prstGeom prst="rect">
            <a:avLst/>
          </a:prstGeom>
          <a:gradFill>
            <a:gsLst>
              <a:gs pos="0">
                <a:schemeClr val="accent3">
                  <a:shade val="15000"/>
                  <a:satMod val="180000"/>
                  <a:lumMod val="72000"/>
                </a:schemeClr>
              </a:gs>
              <a:gs pos="78000">
                <a:schemeClr val="accent3">
                  <a:shade val="45000"/>
                  <a:satMod val="170000"/>
                  <a:lumMod val="85000"/>
                </a:schemeClr>
              </a:gs>
              <a:gs pos="100000">
                <a:schemeClr val="accent3">
                  <a:tint val="99000"/>
                  <a:shade val="65000"/>
                  <a:satMod val="155000"/>
                </a:schemeClr>
              </a:gs>
            </a:gsLs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13" dirty="0"/>
          </a:p>
        </p:txBody>
      </p:sp>
      <p:sp>
        <p:nvSpPr>
          <p:cNvPr id="14" name="TextBox 13"/>
          <p:cNvSpPr txBox="1"/>
          <p:nvPr userDrawn="1"/>
        </p:nvSpPr>
        <p:spPr>
          <a:xfrm>
            <a:off x="3521869" y="1178718"/>
            <a:ext cx="3223260" cy="3893345"/>
          </a:xfrm>
          <a:prstGeom prst="rect">
            <a:avLst/>
          </a:prstGeom>
          <a:noFill/>
        </p:spPr>
        <p:txBody>
          <a:bodyPr wrap="square" rtlCol="0">
            <a:noAutofit/>
          </a:bodyPr>
          <a:lstStyle/>
          <a:p>
            <a:pPr marL="0" indent="0">
              <a:spcAft>
                <a:spcPts val="563"/>
              </a:spcAft>
              <a:buFont typeface="Arial" panose="020B0604020202020204" pitchFamily="34" charset="0"/>
              <a:buNone/>
            </a:pPr>
            <a:r>
              <a:rPr lang="en-US" sz="788" b="1" dirty="0">
                <a:latin typeface="Arial" panose="020B0604020202020204" pitchFamily="34" charset="0"/>
                <a:cs typeface="Arial" panose="020B0604020202020204" pitchFamily="34" charset="0"/>
              </a:rPr>
              <a:t>Beyond</a:t>
            </a:r>
            <a:r>
              <a:rPr lang="en-US" sz="788" b="1" baseline="0" dirty="0">
                <a:latin typeface="Arial" panose="020B0604020202020204" pitchFamily="34" charset="0"/>
                <a:cs typeface="Arial" panose="020B0604020202020204" pitchFamily="34" charset="0"/>
              </a:rPr>
              <a:t> the standard offerings</a:t>
            </a:r>
            <a:r>
              <a:rPr lang="en-US" sz="647" b="0" baseline="0" dirty="0">
                <a:latin typeface="Arial" panose="020B0604020202020204" pitchFamily="34" charset="0"/>
                <a:cs typeface="Arial" panose="020B0604020202020204" pitchFamily="34" charset="0"/>
              </a:rPr>
              <a:t>,</a:t>
            </a:r>
            <a:r>
              <a:rPr lang="en-US" sz="647" b="1" baseline="0" dirty="0">
                <a:latin typeface="Arial" panose="020B0604020202020204" pitchFamily="34" charset="0"/>
                <a:cs typeface="Arial" panose="020B0604020202020204" pitchFamily="34" charset="0"/>
              </a:rPr>
              <a:t> </a:t>
            </a:r>
            <a:r>
              <a:rPr lang="en-US" sz="647" b="0" baseline="0" dirty="0">
                <a:latin typeface="Arial" panose="020B0604020202020204" pitchFamily="34" charset="0"/>
                <a:cs typeface="Arial" panose="020B0604020202020204" pitchFamily="34" charset="0"/>
              </a:rPr>
              <a:t>t</a:t>
            </a:r>
            <a:r>
              <a:rPr lang="en-US" sz="647" b="0" dirty="0">
                <a:latin typeface="Arial" panose="020B0604020202020204" pitchFamily="34" charset="0"/>
                <a:cs typeface="Arial" panose="020B0604020202020204" pitchFamily="34" charset="0"/>
              </a:rPr>
              <a:t>his</a:t>
            </a:r>
            <a:r>
              <a:rPr lang="en-US" sz="647" b="0" baseline="0" dirty="0">
                <a:latin typeface="Arial" panose="020B0604020202020204" pitchFamily="34" charset="0"/>
                <a:cs typeface="Arial" panose="020B0604020202020204" pitchFamily="34" charset="0"/>
              </a:rPr>
              <a:t> template contains a set of custom slides built to help you prepare your presentation.  Included are:</a:t>
            </a:r>
          </a:p>
          <a:p>
            <a:pPr marL="353580" lvl="1" indent="-96431">
              <a:lnSpc>
                <a:spcPct val="90000"/>
              </a:lnSpc>
              <a:spcAft>
                <a:spcPts val="225"/>
              </a:spcAft>
              <a:buFont typeface="Arial" panose="020B0604020202020204" pitchFamily="34" charset="0"/>
              <a:buChar char="•"/>
            </a:pPr>
            <a:r>
              <a:rPr lang="en-US" sz="619" b="0" baseline="0" dirty="0">
                <a:latin typeface="Arial" panose="020B0604020202020204" pitchFamily="34" charset="0"/>
                <a:cs typeface="Arial" panose="020B0604020202020204" pitchFamily="34" charset="0"/>
              </a:rPr>
              <a:t>3 Speaker Slide choices</a:t>
            </a:r>
          </a:p>
          <a:p>
            <a:pPr marL="353580" lvl="1" indent="-96431">
              <a:lnSpc>
                <a:spcPct val="90000"/>
              </a:lnSpc>
              <a:spcAft>
                <a:spcPts val="225"/>
              </a:spcAft>
              <a:buFont typeface="Arial" panose="020B0604020202020204" pitchFamily="34" charset="0"/>
              <a:buChar char="•"/>
            </a:pPr>
            <a:r>
              <a:rPr lang="en-US" sz="619" b="0" baseline="0" dirty="0">
                <a:latin typeface="Arial" panose="020B0604020202020204" pitchFamily="34" charset="0"/>
                <a:cs typeface="Arial" panose="020B0604020202020204" pitchFamily="34" charset="0"/>
              </a:rPr>
              <a:t>Where Are You?  </a:t>
            </a:r>
            <a:br>
              <a:rPr lang="en-US" sz="591" b="0" baseline="0" dirty="0">
                <a:latin typeface="Arial" panose="020B0604020202020204" pitchFamily="34" charset="0"/>
                <a:cs typeface="Arial" panose="020B0604020202020204" pitchFamily="34" charset="0"/>
              </a:rPr>
            </a:br>
            <a:r>
              <a:rPr lang="en-US" sz="591" b="0" baseline="0" dirty="0">
                <a:latin typeface="Arial" panose="020B0604020202020204" pitchFamily="34" charset="0"/>
                <a:cs typeface="Arial" panose="020B0604020202020204" pitchFamily="34" charset="0"/>
              </a:rPr>
              <a:t>  </a:t>
            </a:r>
            <a:r>
              <a:rPr lang="en-US" sz="563" b="0" i="1" baseline="0" dirty="0">
                <a:solidFill>
                  <a:schemeClr val="tx1">
                    <a:lumMod val="75000"/>
                    <a:lumOff val="25000"/>
                  </a:schemeClr>
                </a:solidFill>
                <a:latin typeface="Arial" panose="020B0604020202020204" pitchFamily="34" charset="0"/>
                <a:cs typeface="Arial" panose="020B0604020202020204" pitchFamily="34" charset="0"/>
              </a:rPr>
              <a:t>(location slide)</a:t>
            </a:r>
          </a:p>
          <a:p>
            <a:pPr marL="353580" lvl="1" indent="-96431">
              <a:lnSpc>
                <a:spcPct val="90000"/>
              </a:lnSpc>
              <a:spcAft>
                <a:spcPts val="225"/>
              </a:spcAft>
              <a:buFont typeface="Arial" panose="020B0604020202020204" pitchFamily="34" charset="0"/>
              <a:buChar char="•"/>
            </a:pPr>
            <a:r>
              <a:rPr lang="en-US" sz="619" b="0" baseline="0" dirty="0">
                <a:latin typeface="Arial" panose="020B0604020202020204" pitchFamily="34" charset="0"/>
                <a:cs typeface="Arial" panose="020B0604020202020204" pitchFamily="34" charset="0"/>
              </a:rPr>
              <a:t>Objectives</a:t>
            </a:r>
          </a:p>
          <a:p>
            <a:pPr marL="353580" lvl="1" indent="-96431">
              <a:lnSpc>
                <a:spcPct val="90000"/>
              </a:lnSpc>
              <a:spcAft>
                <a:spcPts val="225"/>
              </a:spcAft>
              <a:buFont typeface="Arial" panose="020B0604020202020204" pitchFamily="34" charset="0"/>
              <a:buChar char="•"/>
            </a:pPr>
            <a:r>
              <a:rPr lang="en-US" sz="619" b="0" baseline="0" dirty="0">
                <a:latin typeface="Arial" panose="020B0604020202020204" pitchFamily="34" charset="0"/>
                <a:cs typeface="Arial" panose="020B0604020202020204" pitchFamily="34" charset="0"/>
              </a:rPr>
              <a:t>Agenda</a:t>
            </a:r>
          </a:p>
          <a:p>
            <a:pPr marL="353580" lvl="1" indent="-96431">
              <a:lnSpc>
                <a:spcPct val="90000"/>
              </a:lnSpc>
              <a:spcAft>
                <a:spcPts val="225"/>
              </a:spcAft>
              <a:buFont typeface="Arial" panose="020B0604020202020204" pitchFamily="34" charset="0"/>
              <a:buChar char="•"/>
            </a:pPr>
            <a:r>
              <a:rPr lang="en-US" sz="619" b="0" baseline="0" dirty="0">
                <a:latin typeface="Arial" panose="020B0604020202020204" pitchFamily="34" charset="0"/>
                <a:cs typeface="Arial" panose="020B0604020202020204" pitchFamily="34" charset="0"/>
              </a:rPr>
              <a:t>Series Set</a:t>
            </a:r>
            <a:endParaRPr lang="en-US" sz="619" b="1" dirty="0">
              <a:latin typeface="Arial" panose="020B0604020202020204" pitchFamily="34" charset="0"/>
              <a:cs typeface="Arial" panose="020B0604020202020204" pitchFamily="34" charset="0"/>
            </a:endParaRPr>
          </a:p>
          <a:p>
            <a:pPr marL="96431" marR="0" lvl="0" indent="-96431" algn="l" defTabSz="257150" rtl="0" eaLnBrk="1" fontAlgn="auto" latinLnBrk="0" hangingPunct="1">
              <a:lnSpc>
                <a:spcPct val="100000"/>
              </a:lnSpc>
              <a:spcBef>
                <a:spcPts val="675"/>
              </a:spcBef>
              <a:spcAft>
                <a:spcPts val="338"/>
              </a:spcAft>
              <a:buClrTx/>
              <a:buSzTx/>
              <a:buFont typeface="Arial" panose="020B0604020202020204" pitchFamily="34" charset="0"/>
              <a:buChar char="•"/>
              <a:tabLst/>
              <a:defRPr/>
            </a:pPr>
            <a:r>
              <a:rPr lang="en-US" sz="675" b="1" dirty="0">
                <a:latin typeface="Arial" panose="020B0604020202020204" pitchFamily="34" charset="0"/>
                <a:cs typeface="Arial" panose="020B0604020202020204" pitchFamily="34" charset="0"/>
              </a:rPr>
              <a:t>Title Slide:</a:t>
            </a:r>
          </a:p>
          <a:p>
            <a:pPr marL="353580" marR="0" lvl="1" indent="-96431" algn="l" defTabSz="257150" rtl="0" eaLnBrk="1" fontAlgn="auto" latinLnBrk="0" hangingPunct="1">
              <a:lnSpc>
                <a:spcPct val="100000"/>
              </a:lnSpc>
              <a:spcBef>
                <a:spcPts val="169"/>
              </a:spcBef>
              <a:spcAft>
                <a:spcPts val="0"/>
              </a:spcAft>
              <a:buClrTx/>
              <a:buSzTx/>
              <a:buFont typeface="Arial" panose="020B0604020202020204" pitchFamily="34" charset="0"/>
              <a:buChar char="•"/>
              <a:tabLst/>
              <a:defRPr/>
            </a:pPr>
            <a:r>
              <a:rPr lang="en-US" sz="591" b="0" baseline="0" dirty="0">
                <a:latin typeface="Arial" panose="020B0604020202020204" pitchFamily="34" charset="0"/>
                <a:cs typeface="Arial" panose="020B0604020202020204" pitchFamily="34" charset="0"/>
              </a:rPr>
              <a:t>The titles are formatted to display as “Small Caps”.  </a:t>
            </a:r>
          </a:p>
          <a:p>
            <a:pPr marL="353580" lvl="1" indent="-96431">
              <a:spcBef>
                <a:spcPts val="169"/>
              </a:spcBef>
              <a:spcAft>
                <a:spcPts val="0"/>
              </a:spcAft>
              <a:buFont typeface="Arial" panose="020B0604020202020204" pitchFamily="34" charset="0"/>
              <a:buChar char="•"/>
            </a:pPr>
            <a:r>
              <a:rPr lang="en-US" sz="591" dirty="0">
                <a:latin typeface="Arial" panose="020B0604020202020204" pitchFamily="34" charset="0"/>
                <a:cs typeface="Arial" panose="020B0604020202020204" pitchFamily="34" charset="0"/>
              </a:rPr>
              <a:t>The</a:t>
            </a:r>
            <a:r>
              <a:rPr lang="en-US" sz="591" baseline="0" dirty="0">
                <a:latin typeface="Arial" panose="020B0604020202020204" pitchFamily="34" charset="0"/>
                <a:cs typeface="Arial" panose="020B0604020202020204" pitchFamily="34" charset="0"/>
              </a:rPr>
              <a:t> date on the title slide updates automatically to the current day.  On the day of the Webinar, it will reflect the proper date.</a:t>
            </a:r>
          </a:p>
          <a:p>
            <a:pPr marL="96431" indent="-96431">
              <a:spcBef>
                <a:spcPts val="338"/>
              </a:spcBef>
              <a:spcAft>
                <a:spcPts val="450"/>
              </a:spcAft>
              <a:buFont typeface="Arial" panose="020B0604020202020204" pitchFamily="34" charset="0"/>
              <a:buChar char="•"/>
            </a:pPr>
            <a:r>
              <a:rPr lang="en-US" sz="675" b="1" baseline="0" dirty="0">
                <a:latin typeface="Arial" panose="020B0604020202020204" pitchFamily="34" charset="0"/>
                <a:cs typeface="Arial" panose="020B0604020202020204" pitchFamily="34" charset="0"/>
              </a:rPr>
              <a:t>Resources:</a:t>
            </a:r>
            <a:br>
              <a:rPr lang="en-US" sz="591" b="1" baseline="0" dirty="0">
                <a:latin typeface="Arial" panose="020B0604020202020204" pitchFamily="34" charset="0"/>
                <a:cs typeface="Arial" panose="020B0604020202020204" pitchFamily="34" charset="0"/>
              </a:rPr>
            </a:br>
            <a:r>
              <a:rPr lang="en-US" sz="591" baseline="0" dirty="0">
                <a:latin typeface="Arial" panose="020B0604020202020204" pitchFamily="34" charset="0"/>
                <a:cs typeface="Arial" panose="020B0604020202020204" pitchFamily="34" charset="0"/>
              </a:rPr>
              <a:t>This works like a multi-level bulleted list.  Use the list level buttons on your “Home” tab to</a:t>
            </a:r>
            <a:br>
              <a:rPr lang="en-US" sz="591" baseline="0" dirty="0">
                <a:latin typeface="Arial" panose="020B0604020202020204" pitchFamily="34" charset="0"/>
                <a:cs typeface="Arial" panose="020B0604020202020204" pitchFamily="34" charset="0"/>
              </a:rPr>
            </a:br>
            <a:r>
              <a:rPr lang="en-US" sz="591" baseline="0" dirty="0">
                <a:latin typeface="Arial" panose="020B0604020202020204" pitchFamily="34" charset="0"/>
                <a:cs typeface="Arial" panose="020B0604020202020204" pitchFamily="34" charset="0"/>
              </a:rPr>
              <a:t>change levels.</a:t>
            </a:r>
          </a:p>
          <a:p>
            <a:pPr marL="353580" lvl="1" indent="-96431">
              <a:spcBef>
                <a:spcPts val="338"/>
              </a:spcBef>
              <a:spcAft>
                <a:spcPts val="169"/>
              </a:spcAft>
              <a:buFont typeface="Arial" panose="020B0604020202020204" pitchFamily="34" charset="0"/>
              <a:buChar char="•"/>
            </a:pPr>
            <a:r>
              <a:rPr lang="en-US" sz="591" baseline="0" dirty="0">
                <a:latin typeface="Arial" panose="020B0604020202020204" pitchFamily="34" charset="0"/>
                <a:cs typeface="Arial" panose="020B0604020202020204" pitchFamily="34" charset="0"/>
              </a:rPr>
              <a:t>The first level is the name of the resource</a:t>
            </a:r>
          </a:p>
          <a:p>
            <a:pPr marL="353580" lvl="1" indent="-96431">
              <a:spcAft>
                <a:spcPts val="169"/>
              </a:spcAft>
              <a:buFont typeface="Arial" panose="020B0604020202020204" pitchFamily="34" charset="0"/>
              <a:buChar char="•"/>
            </a:pPr>
            <a:r>
              <a:rPr lang="en-US" sz="591" baseline="0" dirty="0">
                <a:latin typeface="Arial" panose="020B0604020202020204" pitchFamily="34" charset="0"/>
                <a:cs typeface="Arial" panose="020B0604020202020204" pitchFamily="34" charset="0"/>
              </a:rPr>
              <a:t>The second level is the Resource Information</a:t>
            </a:r>
          </a:p>
          <a:p>
            <a:pPr marL="353580" lvl="1" indent="-96431">
              <a:spcAft>
                <a:spcPts val="338"/>
              </a:spcAft>
              <a:buFont typeface="Arial" panose="020B0604020202020204" pitchFamily="34" charset="0"/>
              <a:buChar char="•"/>
            </a:pPr>
            <a:r>
              <a:rPr lang="en-US" sz="591" baseline="0" dirty="0">
                <a:latin typeface="Arial" panose="020B0604020202020204" pitchFamily="34" charset="0"/>
                <a:cs typeface="Arial" panose="020B0604020202020204" pitchFamily="34" charset="0"/>
              </a:rPr>
              <a:t>The third level is the Resource Link.</a:t>
            </a:r>
          </a:p>
          <a:p>
            <a:pPr marL="96431" lvl="0" indent="-96431">
              <a:spcAft>
                <a:spcPts val="338"/>
              </a:spcAft>
              <a:buFont typeface="Arial" panose="020B0604020202020204" pitchFamily="34" charset="0"/>
              <a:buChar char="•"/>
            </a:pPr>
            <a:endParaRPr lang="en-US" sz="591" baseline="0" dirty="0">
              <a:latin typeface="Arial" panose="020B0604020202020204" pitchFamily="34" charset="0"/>
              <a:cs typeface="Arial" panose="020B0604020202020204" pitchFamily="34" charset="0"/>
            </a:endParaRPr>
          </a:p>
          <a:p>
            <a:pPr marL="0" indent="0">
              <a:spcAft>
                <a:spcPts val="338"/>
              </a:spcAft>
              <a:buFont typeface="Arial" panose="020B0604020202020204" pitchFamily="34" charset="0"/>
              <a:buNone/>
            </a:pPr>
            <a:endParaRPr lang="en-US" sz="591" dirty="0">
              <a:latin typeface="Arial" panose="020B0604020202020204" pitchFamily="34" charset="0"/>
              <a:cs typeface="Arial" panose="020B0604020202020204" pitchFamily="34" charset="0"/>
            </a:endParaRPr>
          </a:p>
        </p:txBody>
      </p:sp>
      <p:grpSp>
        <p:nvGrpSpPr>
          <p:cNvPr id="18" name="Group 17"/>
          <p:cNvGrpSpPr/>
          <p:nvPr userDrawn="1"/>
        </p:nvGrpSpPr>
        <p:grpSpPr>
          <a:xfrm>
            <a:off x="5046065" y="3767557"/>
            <a:ext cx="972056" cy="361154"/>
            <a:chOff x="6721200" y="5603662"/>
            <a:chExt cx="1296075" cy="481538"/>
          </a:xfrm>
        </p:grpSpPr>
        <p:grpSp>
          <p:nvGrpSpPr>
            <p:cNvPr id="8" name="Group 7"/>
            <p:cNvGrpSpPr/>
            <p:nvPr userDrawn="1"/>
          </p:nvGrpSpPr>
          <p:grpSpPr>
            <a:xfrm>
              <a:off x="6721200" y="5603662"/>
              <a:ext cx="881689" cy="481538"/>
              <a:chOff x="6721200" y="5603662"/>
              <a:chExt cx="881689" cy="481538"/>
            </a:xfrm>
          </p:grpSpPr>
          <p:pic>
            <p:nvPicPr>
              <p:cNvPr id="4" name="Picture 3"/>
              <p:cNvPicPr>
                <a:picLocks noChangeAspect="1"/>
              </p:cNvPicPr>
              <p:nvPr userDrawn="1"/>
            </p:nvPicPr>
            <p:blipFill>
              <a:blip r:embed="rId2"/>
              <a:stretch>
                <a:fillRect/>
              </a:stretch>
            </p:blipFill>
            <p:spPr>
              <a:xfrm>
                <a:off x="6721200" y="5603662"/>
                <a:ext cx="881689" cy="481538"/>
              </a:xfrm>
              <a:prstGeom prst="rect">
                <a:avLst/>
              </a:prstGeom>
            </p:spPr>
          </p:pic>
          <p:sp>
            <p:nvSpPr>
              <p:cNvPr id="5" name="Rectangle 4"/>
              <p:cNvSpPr/>
              <p:nvPr userDrawn="1"/>
            </p:nvSpPr>
            <p:spPr>
              <a:xfrm>
                <a:off x="7236000" y="5644800"/>
                <a:ext cx="366889" cy="178031"/>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13" dirty="0"/>
              </a:p>
            </p:txBody>
          </p:sp>
        </p:grpSp>
        <p:sp>
          <p:nvSpPr>
            <p:cNvPr id="17" name="Left Arrow 16"/>
            <p:cNvSpPr/>
            <p:nvPr userDrawn="1"/>
          </p:nvSpPr>
          <p:spPr>
            <a:xfrm>
              <a:off x="7642875" y="5644800"/>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13" dirty="0"/>
            </a:p>
          </p:txBody>
        </p:sp>
      </p:grpSp>
      <p:sp>
        <p:nvSpPr>
          <p:cNvPr id="28" name="Rectangle 27"/>
          <p:cNvSpPr/>
          <p:nvPr userDrawn="1"/>
        </p:nvSpPr>
        <p:spPr>
          <a:xfrm>
            <a:off x="4131841" y="1"/>
            <a:ext cx="208598" cy="898151"/>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dirty="0"/>
          </a:p>
        </p:txBody>
      </p:sp>
      <p:sp>
        <p:nvSpPr>
          <p:cNvPr id="27" name="Rectangle 26"/>
          <p:cNvSpPr/>
          <p:nvPr userDrawn="1"/>
        </p:nvSpPr>
        <p:spPr>
          <a:xfrm>
            <a:off x="3322051" y="1126369"/>
            <a:ext cx="208598" cy="4017141"/>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dirty="0"/>
          </a:p>
        </p:txBody>
      </p:sp>
      <p:sp>
        <p:nvSpPr>
          <p:cNvPr id="6" name="TextBox 5"/>
          <p:cNvSpPr txBox="1"/>
          <p:nvPr userDrawn="1"/>
        </p:nvSpPr>
        <p:spPr>
          <a:xfrm>
            <a:off x="1" y="41128"/>
            <a:ext cx="4086225" cy="590931"/>
          </a:xfrm>
          <a:prstGeom prst="rect">
            <a:avLst/>
          </a:prstGeom>
          <a:noFill/>
        </p:spPr>
        <p:txBody>
          <a:bodyPr wrap="square" rtlCol="0">
            <a:spAutoFit/>
          </a:bodyPr>
          <a:lstStyle/>
          <a:p>
            <a:pPr algn="ctr">
              <a:lnSpc>
                <a:spcPct val="90000"/>
              </a:lnSpc>
            </a:pPr>
            <a:r>
              <a:rPr lang="en-US" sz="2025" b="0" i="0" kern="1200" cap="small" spc="23" baseline="0" dirty="0">
                <a:gradFill flip="none" rotWithShape="1">
                  <a:gsLst>
                    <a:gs pos="0">
                      <a:srgbClr val="752832">
                        <a:lumMod val="28000"/>
                      </a:srgbClr>
                    </a:gs>
                    <a:gs pos="100000">
                      <a:schemeClr val="accent2">
                        <a:lumMod val="75000"/>
                      </a:schemeClr>
                    </a:gs>
                  </a:gsLst>
                  <a:lin ang="16200000" scaled="1"/>
                  <a:tileRect/>
                </a:gradFill>
                <a:latin typeface="Impact" panose="020B0806030902050204" pitchFamily="34" charset="0"/>
                <a:ea typeface="+mj-ea"/>
                <a:cs typeface="Myriad Pro Cond"/>
              </a:rPr>
              <a:t>This Slide Is Hidden.  </a:t>
            </a:r>
          </a:p>
          <a:p>
            <a:pPr algn="ctr">
              <a:lnSpc>
                <a:spcPct val="90000"/>
              </a:lnSpc>
            </a:pPr>
            <a:r>
              <a:rPr lang="en-US" sz="1575" b="0" i="0" kern="1200" cap="small" spc="23" baseline="0" dirty="0">
                <a:gradFill flip="none" rotWithShape="1">
                  <a:gsLst>
                    <a:gs pos="0">
                      <a:srgbClr val="752832">
                        <a:lumMod val="28000"/>
                      </a:srgbClr>
                    </a:gs>
                    <a:gs pos="100000">
                      <a:schemeClr val="accent2">
                        <a:lumMod val="75000"/>
                      </a:schemeClr>
                    </a:gs>
                  </a:gsLst>
                  <a:lin ang="16200000" scaled="1"/>
                  <a:tileRect/>
                </a:gradFill>
                <a:latin typeface="Impact" panose="020B0806030902050204" pitchFamily="34" charset="0"/>
                <a:ea typeface="+mj-ea"/>
                <a:cs typeface="Myriad Pro Cond"/>
              </a:rPr>
              <a:t>It will not display in your presentation.</a:t>
            </a:r>
          </a:p>
        </p:txBody>
      </p:sp>
      <p:sp>
        <p:nvSpPr>
          <p:cNvPr id="7" name="TextBox 6"/>
          <p:cNvSpPr txBox="1"/>
          <p:nvPr userDrawn="1"/>
        </p:nvSpPr>
        <p:spPr>
          <a:xfrm>
            <a:off x="68802" y="1210289"/>
            <a:ext cx="3223260" cy="3861785"/>
          </a:xfrm>
          <a:prstGeom prst="rect">
            <a:avLst/>
          </a:prstGeom>
          <a:noFill/>
        </p:spPr>
        <p:txBody>
          <a:bodyPr wrap="square" rtlCol="0">
            <a:noAutofit/>
          </a:bodyPr>
          <a:lstStyle/>
          <a:p>
            <a:pPr>
              <a:spcAft>
                <a:spcPts val="169"/>
              </a:spcAft>
            </a:pPr>
            <a:r>
              <a:rPr lang="en-US" sz="788" b="1" dirty="0">
                <a:latin typeface="Arial" panose="020B0604020202020204" pitchFamily="34" charset="0"/>
                <a:cs typeface="Arial" panose="020B0604020202020204" pitchFamily="34" charset="0"/>
              </a:rPr>
              <a:t>How to use</a:t>
            </a:r>
            <a:r>
              <a:rPr lang="en-US" sz="788" b="1" baseline="0" dirty="0">
                <a:latin typeface="Arial" panose="020B0604020202020204" pitchFamily="34" charset="0"/>
                <a:cs typeface="Arial" panose="020B0604020202020204" pitchFamily="34" charset="0"/>
              </a:rPr>
              <a:t> this template:</a:t>
            </a:r>
          </a:p>
          <a:p>
            <a:pPr marL="96431" indent="-96431">
              <a:buFont typeface="Arial" panose="020B0604020202020204" pitchFamily="34" charset="0"/>
              <a:buChar char="•"/>
            </a:pPr>
            <a:r>
              <a:rPr lang="en-US" sz="591" b="0" baseline="0" dirty="0">
                <a:latin typeface="Arial" panose="020B0604020202020204" pitchFamily="34" charset="0"/>
                <a:cs typeface="Arial" panose="020B0604020202020204" pitchFamily="34" charset="0"/>
              </a:rPr>
              <a:t>When creating a new slide, click the arrow under the “New Slide” button.  This will display the template master slides available.  Select the layout you </a:t>
            </a:r>
            <a:br>
              <a:rPr lang="en-US" sz="591" b="0" baseline="0" dirty="0">
                <a:latin typeface="Arial" panose="020B0604020202020204" pitchFamily="34" charset="0"/>
                <a:cs typeface="Arial" panose="020B0604020202020204" pitchFamily="34" charset="0"/>
              </a:rPr>
            </a:br>
            <a:r>
              <a:rPr lang="en-US" sz="591" b="0" baseline="0" dirty="0">
                <a:latin typeface="Arial" panose="020B0604020202020204" pitchFamily="34" charset="0"/>
                <a:cs typeface="Arial" panose="020B0604020202020204" pitchFamily="34" charset="0"/>
              </a:rPr>
              <a:t>need from the list.</a:t>
            </a:r>
          </a:p>
          <a:p>
            <a:pPr marL="96431" indent="-96431">
              <a:spcBef>
                <a:spcPts val="338"/>
              </a:spcBef>
              <a:buFont typeface="Arial" panose="020B0604020202020204" pitchFamily="34" charset="0"/>
              <a:buChar char="•"/>
            </a:pPr>
            <a:r>
              <a:rPr lang="en-US" sz="591" b="0" baseline="0" dirty="0">
                <a:latin typeface="Arial" panose="020B0604020202020204" pitchFamily="34" charset="0"/>
                <a:cs typeface="Arial" panose="020B0604020202020204" pitchFamily="34" charset="0"/>
              </a:rPr>
              <a:t>Likewise, to </a:t>
            </a:r>
            <a:r>
              <a:rPr lang="en-US" sz="591" b="0" i="1" baseline="0" dirty="0">
                <a:latin typeface="Arial" panose="020B0604020202020204" pitchFamily="34" charset="0"/>
                <a:cs typeface="Arial" panose="020B0604020202020204" pitchFamily="34" charset="0"/>
              </a:rPr>
              <a:t>change</a:t>
            </a:r>
            <a:r>
              <a:rPr lang="en-US" sz="591" b="0" baseline="0" dirty="0">
                <a:latin typeface="Arial" panose="020B0604020202020204" pitchFamily="34" charset="0"/>
                <a:cs typeface="Arial" panose="020B0604020202020204" pitchFamily="34" charset="0"/>
              </a:rPr>
              <a:t> the </a:t>
            </a:r>
            <a:br>
              <a:rPr lang="en-US" sz="591" b="0" baseline="0" dirty="0">
                <a:latin typeface="Arial" panose="020B0604020202020204" pitchFamily="34" charset="0"/>
                <a:cs typeface="Arial" panose="020B0604020202020204" pitchFamily="34" charset="0"/>
              </a:rPr>
            </a:br>
            <a:r>
              <a:rPr lang="en-US" sz="591" b="0" baseline="0" dirty="0">
                <a:latin typeface="Arial" panose="020B0604020202020204" pitchFamily="34" charset="0"/>
                <a:cs typeface="Arial" panose="020B0604020202020204" pitchFamily="34" charset="0"/>
              </a:rPr>
              <a:t>template master of a slide,</a:t>
            </a:r>
            <a:br>
              <a:rPr lang="en-US" sz="591" b="0" baseline="0" dirty="0">
                <a:latin typeface="Arial" panose="020B0604020202020204" pitchFamily="34" charset="0"/>
                <a:cs typeface="Arial" panose="020B0604020202020204" pitchFamily="34" charset="0"/>
              </a:rPr>
            </a:br>
            <a:r>
              <a:rPr lang="en-US" sz="591" b="0" baseline="0" dirty="0">
                <a:latin typeface="Arial" panose="020B0604020202020204" pitchFamily="34" charset="0"/>
                <a:cs typeface="Arial" panose="020B0604020202020204" pitchFamily="34" charset="0"/>
              </a:rPr>
              <a:t>click the “Layout” button </a:t>
            </a:r>
            <a:br>
              <a:rPr lang="en-US" sz="591" b="0" baseline="0" dirty="0">
                <a:latin typeface="Arial" panose="020B0604020202020204" pitchFamily="34" charset="0"/>
                <a:cs typeface="Arial" panose="020B0604020202020204" pitchFamily="34" charset="0"/>
              </a:rPr>
            </a:br>
            <a:r>
              <a:rPr lang="en-US" sz="591" b="0" baseline="0" dirty="0">
                <a:latin typeface="Arial" panose="020B0604020202020204" pitchFamily="34" charset="0"/>
                <a:cs typeface="Arial" panose="020B0604020202020204" pitchFamily="34" charset="0"/>
              </a:rPr>
              <a:t>right next to the </a:t>
            </a:r>
            <a:br>
              <a:rPr lang="en-US" sz="591" b="0" baseline="0" dirty="0">
                <a:latin typeface="Arial" panose="020B0604020202020204" pitchFamily="34" charset="0"/>
                <a:cs typeface="Arial" panose="020B0604020202020204" pitchFamily="34" charset="0"/>
              </a:rPr>
            </a:br>
            <a:r>
              <a:rPr lang="en-US" sz="591" b="0" baseline="0" dirty="0">
                <a:latin typeface="Arial" panose="020B0604020202020204" pitchFamily="34" charset="0"/>
                <a:cs typeface="Arial" panose="020B0604020202020204" pitchFamily="34" charset="0"/>
              </a:rPr>
              <a:t>“New Slide” button.</a:t>
            </a:r>
          </a:p>
          <a:p>
            <a:pPr marL="0" marR="0" lvl="0" indent="0" algn="l" defTabSz="257150" rtl="0" eaLnBrk="1" fontAlgn="auto" latinLnBrk="0" hangingPunct="1">
              <a:lnSpc>
                <a:spcPct val="100000"/>
              </a:lnSpc>
              <a:spcBef>
                <a:spcPts val="338"/>
              </a:spcBef>
              <a:spcAft>
                <a:spcPts val="169"/>
              </a:spcAft>
              <a:buClrTx/>
              <a:buSzTx/>
              <a:buFontTx/>
              <a:buNone/>
              <a:tabLst/>
              <a:defRPr/>
            </a:pPr>
            <a:r>
              <a:rPr kumimoji="0" lang="en-US" sz="78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General Template Notes:</a:t>
            </a:r>
          </a:p>
          <a:p>
            <a:pPr marL="154292" lvl="0" indent="0">
              <a:spcAft>
                <a:spcPts val="338"/>
              </a:spcAft>
              <a:buFont typeface="Arial" panose="020B0604020202020204" pitchFamily="34" charset="0"/>
              <a:buNone/>
            </a:pPr>
            <a:r>
              <a:rPr lang="en-US" sz="1013" b="0" u="sng" spc="34" baseline="0" dirty="0">
                <a:solidFill>
                  <a:schemeClr val="bg1"/>
                </a:solidFill>
                <a:effectLst>
                  <a:outerShdw blurRad="76200" dist="38100" dir="8100000" algn="tr" rotWithShape="0">
                    <a:prstClr val="black">
                      <a:alpha val="60000"/>
                    </a:prstClr>
                  </a:outerShdw>
                </a:effectLst>
                <a:latin typeface="Impact" panose="020B0806030902050204" pitchFamily="34" charset="0"/>
                <a:cs typeface="Arial" panose="020B0604020202020204" pitchFamily="34" charset="0"/>
              </a:rPr>
              <a:t>DO NOT:</a:t>
            </a:r>
          </a:p>
          <a:p>
            <a:pPr marL="353580" marR="0" lvl="1" indent="-96431" algn="l" defTabSz="257150" rtl="0" eaLnBrk="1" fontAlgn="auto" latinLnBrk="0" hangingPunct="1">
              <a:lnSpc>
                <a:spcPct val="100000"/>
              </a:lnSpc>
              <a:spcBef>
                <a:spcPts val="0"/>
              </a:spcBef>
              <a:spcAft>
                <a:spcPts val="338"/>
              </a:spcAft>
              <a:buClrTx/>
              <a:buSzTx/>
              <a:buFont typeface="Arial" panose="020B0604020202020204" pitchFamily="34" charset="0"/>
              <a:buChar char="•"/>
              <a:tabLst/>
              <a:defRPr/>
            </a:pPr>
            <a:r>
              <a:rPr lang="en-US" sz="591" b="1" baseline="0" dirty="0">
                <a:latin typeface="Arial" panose="020B0604020202020204" pitchFamily="34" charset="0"/>
                <a:cs typeface="Arial" panose="020B0604020202020204" pitchFamily="34" charset="0"/>
              </a:rPr>
              <a:t>Space out your bullets using the “enter” key</a:t>
            </a:r>
            <a:r>
              <a:rPr lang="en-US" sz="591" b="0" baseline="0" dirty="0">
                <a:latin typeface="Arial" panose="020B0604020202020204" pitchFamily="34" charset="0"/>
                <a:cs typeface="Arial" panose="020B0604020202020204" pitchFamily="34" charset="0"/>
              </a:rPr>
              <a:t>.  If a spacing adjustment is needed, it will be handled by the design team.</a:t>
            </a:r>
            <a:endParaRPr lang="en-US" sz="591" b="0" dirty="0">
              <a:latin typeface="Arial" panose="020B0604020202020204" pitchFamily="34" charset="0"/>
              <a:cs typeface="Arial" panose="020B0604020202020204" pitchFamily="34" charset="0"/>
            </a:endParaRPr>
          </a:p>
          <a:p>
            <a:pPr marL="353580" lvl="1" indent="-96431">
              <a:spcAft>
                <a:spcPts val="338"/>
              </a:spcAft>
              <a:buFont typeface="Arial" panose="020B0604020202020204" pitchFamily="34" charset="0"/>
              <a:buChar char="•"/>
            </a:pPr>
            <a:r>
              <a:rPr lang="en-US" sz="591" b="1" baseline="0" dirty="0">
                <a:latin typeface="Arial" panose="020B0604020202020204" pitchFamily="34" charset="0"/>
                <a:cs typeface="Arial" panose="020B0604020202020204" pitchFamily="34" charset="0"/>
              </a:rPr>
              <a:t>Type any titles in all uppercase or with caps lock on</a:t>
            </a:r>
            <a:r>
              <a:rPr lang="en-US" sz="591" b="0" baseline="0" dirty="0">
                <a:latin typeface="Arial" panose="020B0604020202020204" pitchFamily="34" charset="0"/>
                <a:cs typeface="Arial" panose="020B0604020202020204" pitchFamily="34" charset="0"/>
              </a:rPr>
              <a:t>, as formatting is automatic. Type using standard title caps.</a:t>
            </a:r>
          </a:p>
          <a:p>
            <a:pPr marL="353580" lvl="1" indent="-96431">
              <a:spcAft>
                <a:spcPts val="338"/>
              </a:spcAft>
              <a:buFont typeface="Arial" panose="020B0604020202020204" pitchFamily="34" charset="0"/>
              <a:buChar char="•"/>
            </a:pPr>
            <a:r>
              <a:rPr lang="en-US" sz="591" b="1" baseline="0" dirty="0">
                <a:latin typeface="Arial" panose="020B0604020202020204" pitchFamily="34" charset="0"/>
                <a:cs typeface="Arial" panose="020B0604020202020204" pitchFamily="34" charset="0"/>
              </a:rPr>
              <a:t>Change heading alignment or location. </a:t>
            </a:r>
            <a:r>
              <a:rPr lang="en-US" sz="591" b="0" baseline="0" dirty="0">
                <a:latin typeface="Arial" panose="020B0604020202020204" pitchFamily="34" charset="0"/>
                <a:cs typeface="Arial" panose="020B0604020202020204" pitchFamily="34" charset="0"/>
              </a:rPr>
              <a:t>Any issues present in the display of your slides will be repaired by the design team.</a:t>
            </a:r>
          </a:p>
          <a:p>
            <a:pPr marL="154292" marR="0" lvl="0" indent="0" algn="l" defTabSz="257150" rtl="0" eaLnBrk="1" fontAlgn="auto" latinLnBrk="0" hangingPunct="1">
              <a:lnSpc>
                <a:spcPct val="100000"/>
              </a:lnSpc>
              <a:spcBef>
                <a:spcPts val="0"/>
              </a:spcBef>
              <a:spcAft>
                <a:spcPts val="338"/>
              </a:spcAft>
              <a:buClrTx/>
              <a:buSzTx/>
              <a:buFont typeface="Arial" panose="020B0604020202020204" pitchFamily="34" charset="0"/>
              <a:buNone/>
              <a:tabLst/>
              <a:defRPr/>
            </a:pPr>
            <a:r>
              <a:rPr kumimoji="0" lang="en-US" sz="1013" b="0" i="0" u="sng" strike="noStrike" kern="1200" cap="none" spc="34" normalizeH="0" baseline="0" noProof="0" dirty="0">
                <a:ln>
                  <a:noFill/>
                </a:ln>
                <a:solidFill>
                  <a:schemeClr val="bg1"/>
                </a:solidFill>
                <a:effectLst>
                  <a:outerShdw blurRad="76200" dist="38100" dir="8100000" algn="tr" rotWithShape="0">
                    <a:prstClr val="black">
                      <a:alpha val="60000"/>
                    </a:prstClr>
                  </a:outerShdw>
                </a:effectLst>
                <a:uLnTx/>
                <a:uFillTx/>
                <a:latin typeface="Impact" panose="020B0806030902050204" pitchFamily="34" charset="0"/>
                <a:ea typeface="+mn-ea"/>
                <a:cs typeface="Arial" panose="020B0604020202020204" pitchFamily="34" charset="0"/>
              </a:rPr>
              <a:t>DO:</a:t>
            </a:r>
          </a:p>
          <a:p>
            <a:pPr marL="353580" marR="0" lvl="1" indent="-96431" algn="l" defTabSz="257150" rtl="0" eaLnBrk="1" fontAlgn="auto" latinLnBrk="0" hangingPunct="1">
              <a:lnSpc>
                <a:spcPct val="100000"/>
              </a:lnSpc>
              <a:spcBef>
                <a:spcPts val="0"/>
              </a:spcBef>
              <a:spcAft>
                <a:spcPts val="338"/>
              </a:spcAft>
              <a:buClrTx/>
              <a:buSzTx/>
              <a:buFont typeface="Arial" panose="020B0604020202020204" pitchFamily="34" charset="0"/>
              <a:buChar char="•"/>
              <a:tabLst/>
              <a:defRPr/>
            </a:pPr>
            <a:r>
              <a:rPr kumimoji="0" lang="en-US" sz="591"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Reference your graphics</a:t>
            </a:r>
            <a:r>
              <a:rPr kumimoji="0" lang="en-US" sz="59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Add a note at the top of the “Slide notes” section that indicates where your graphic originated.  Note that any graphics not referenced or in violation of </a:t>
            </a:r>
            <a:r>
              <a:rPr kumimoji="0" lang="en-US" sz="591"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mn-ea"/>
                <a:cs typeface="Arial" panose="020B0604020202020204" pitchFamily="34" charset="0"/>
              </a:rPr>
              <a:t>US Copyright Law, Title 17 </a:t>
            </a:r>
            <a:r>
              <a:rPr kumimoji="0" lang="en-US" sz="59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 be replaced to ensure your protection.</a:t>
            </a:r>
          </a:p>
          <a:p>
            <a:pPr marL="0" indent="0">
              <a:spcBef>
                <a:spcPts val="338"/>
              </a:spcBef>
              <a:buFont typeface="Arial" panose="020B0604020202020204" pitchFamily="34" charset="0"/>
              <a:buNone/>
            </a:pPr>
            <a:endParaRPr lang="en-US" sz="619" b="0" baseline="0" dirty="0">
              <a:latin typeface="Arial" panose="020B0604020202020204" pitchFamily="34" charset="0"/>
              <a:cs typeface="Arial" panose="020B0604020202020204" pitchFamily="34" charset="0"/>
            </a:endParaRPr>
          </a:p>
          <a:p>
            <a:endParaRPr lang="en-US" sz="619" dirty="0">
              <a:latin typeface="Arial" panose="020B0604020202020204" pitchFamily="34" charset="0"/>
              <a:cs typeface="Arial" panose="020B0604020202020204" pitchFamily="34" charset="0"/>
            </a:endParaRPr>
          </a:p>
        </p:txBody>
      </p:sp>
      <p:grpSp>
        <p:nvGrpSpPr>
          <p:cNvPr id="13" name="Group 12"/>
          <p:cNvGrpSpPr/>
          <p:nvPr userDrawn="1"/>
        </p:nvGrpSpPr>
        <p:grpSpPr>
          <a:xfrm>
            <a:off x="71438" y="883110"/>
            <a:ext cx="6715125" cy="244426"/>
            <a:chOff x="95250" y="1177480"/>
            <a:chExt cx="8953500" cy="325901"/>
          </a:xfrm>
        </p:grpSpPr>
        <p:sp>
          <p:nvSpPr>
            <p:cNvPr id="10" name="TextBox 9"/>
            <p:cNvSpPr txBox="1"/>
            <p:nvPr userDrawn="1"/>
          </p:nvSpPr>
          <p:spPr>
            <a:xfrm>
              <a:off x="95250" y="1177480"/>
              <a:ext cx="8953500" cy="304277"/>
            </a:xfrm>
            <a:prstGeom prst="rect">
              <a:avLst/>
            </a:prstGeom>
            <a:noFill/>
          </p:spPr>
          <p:txBody>
            <a:bodyPr wrap="square" rtlCol="0">
              <a:noAutofit/>
            </a:bodyPr>
            <a:lstStyle/>
            <a:p>
              <a:pPr algn="ctr"/>
              <a:r>
                <a:rPr lang="en-US" sz="900" i="1" dirty="0">
                  <a:solidFill>
                    <a:schemeClr val="tx1">
                      <a:lumMod val="65000"/>
                      <a:lumOff val="35000"/>
                    </a:schemeClr>
                  </a:solidFill>
                  <a:latin typeface="Arial" panose="020B0604020202020204" pitchFamily="34" charset="0"/>
                  <a:cs typeface="Arial" panose="020B0604020202020204" pitchFamily="34" charset="0"/>
                </a:rPr>
                <a:t>This slide contains information</a:t>
              </a:r>
              <a:r>
                <a:rPr lang="en-US" sz="900" i="1" baseline="0" dirty="0">
                  <a:solidFill>
                    <a:schemeClr val="tx1">
                      <a:lumMod val="65000"/>
                      <a:lumOff val="35000"/>
                    </a:schemeClr>
                  </a:solidFill>
                  <a:latin typeface="Arial" panose="020B0604020202020204" pitchFamily="34" charset="0"/>
                  <a:cs typeface="Arial" panose="020B0604020202020204" pitchFamily="34" charset="0"/>
                </a:rPr>
                <a:t> on how to use this template.  It is not a part of the presentation.</a:t>
              </a:r>
              <a:endParaRPr lang="en-US" sz="900" i="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12" name="Group 11"/>
            <p:cNvGrpSpPr/>
            <p:nvPr userDrawn="1"/>
          </p:nvGrpSpPr>
          <p:grpSpPr>
            <a:xfrm>
              <a:off x="114300" y="1197535"/>
              <a:ext cx="8915400" cy="305846"/>
              <a:chOff x="114300" y="1188010"/>
              <a:chExt cx="8915400" cy="305846"/>
            </a:xfrm>
          </p:grpSpPr>
          <p:cxnSp>
            <p:nvCxnSpPr>
              <p:cNvPr id="9" name="Straight Connector 8"/>
              <p:cNvCxnSpPr/>
              <p:nvPr userDrawn="1"/>
            </p:nvCxnSpPr>
            <p:spPr>
              <a:xfrm>
                <a:off x="114300" y="1493856"/>
                <a:ext cx="8915400" cy="0"/>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a:off x="114300" y="1188010"/>
                <a:ext cx="8915400" cy="0"/>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sp>
        <p:nvSpPr>
          <p:cNvPr id="15" name="TextBox 14"/>
          <p:cNvSpPr txBox="1"/>
          <p:nvPr userDrawn="1"/>
        </p:nvSpPr>
        <p:spPr>
          <a:xfrm>
            <a:off x="5313605" y="1704696"/>
            <a:ext cx="988201" cy="865745"/>
          </a:xfrm>
          <a:prstGeom prst="rect">
            <a:avLst/>
          </a:prstGeom>
          <a:noFill/>
        </p:spPr>
        <p:txBody>
          <a:bodyPr wrap="square" rtlCol="0">
            <a:noAutofit/>
          </a:bodyPr>
          <a:lstStyle/>
          <a:p>
            <a:pPr marL="0" lvl="1" indent="-96431">
              <a:lnSpc>
                <a:spcPct val="90000"/>
              </a:lnSpc>
              <a:spcAft>
                <a:spcPts val="225"/>
              </a:spcAft>
              <a:buFont typeface="Arial" panose="020B0604020202020204" pitchFamily="34" charset="0"/>
              <a:buChar char="•"/>
            </a:pPr>
            <a:r>
              <a:rPr lang="en-US" sz="619" b="0" baseline="0" dirty="0"/>
              <a:t>Quote</a:t>
            </a:r>
          </a:p>
          <a:p>
            <a:pPr marL="0" lvl="1" indent="-96431">
              <a:lnSpc>
                <a:spcPct val="90000"/>
              </a:lnSpc>
              <a:spcAft>
                <a:spcPts val="225"/>
              </a:spcAft>
              <a:buFont typeface="Arial" panose="020B0604020202020204" pitchFamily="34" charset="0"/>
              <a:buChar char="•"/>
            </a:pPr>
            <a:r>
              <a:rPr lang="en-US" sz="619" b="0" baseline="0" dirty="0"/>
              <a:t>Questions</a:t>
            </a:r>
          </a:p>
          <a:p>
            <a:pPr marL="0" lvl="1" indent="-96431">
              <a:lnSpc>
                <a:spcPct val="90000"/>
              </a:lnSpc>
              <a:spcAft>
                <a:spcPts val="225"/>
              </a:spcAft>
              <a:buFont typeface="Arial" panose="020B0604020202020204" pitchFamily="34" charset="0"/>
              <a:buChar char="•"/>
            </a:pPr>
            <a:r>
              <a:rPr lang="en-US" sz="619" b="0" baseline="0" dirty="0"/>
              <a:t>Resources</a:t>
            </a:r>
          </a:p>
          <a:p>
            <a:pPr marL="0" lvl="1" indent="-96431">
              <a:lnSpc>
                <a:spcPct val="90000"/>
              </a:lnSpc>
              <a:spcAft>
                <a:spcPts val="225"/>
              </a:spcAft>
              <a:buFont typeface="Arial" panose="020B0604020202020204" pitchFamily="34" charset="0"/>
              <a:buChar char="•"/>
            </a:pPr>
            <a:r>
              <a:rPr lang="en-US" sz="619" b="0" baseline="0" dirty="0"/>
              <a:t>Contact</a:t>
            </a:r>
          </a:p>
          <a:p>
            <a:pPr marL="0" lvl="1" indent="-96431">
              <a:lnSpc>
                <a:spcPct val="90000"/>
              </a:lnSpc>
              <a:spcAft>
                <a:spcPts val="225"/>
              </a:spcAft>
              <a:buFont typeface="Arial" panose="020B0604020202020204" pitchFamily="34" charset="0"/>
              <a:buChar char="•"/>
            </a:pPr>
            <a:r>
              <a:rPr lang="en-US" sz="619" b="0" baseline="0" dirty="0"/>
              <a:t>Thank You</a:t>
            </a:r>
            <a:endParaRPr lang="en-US" sz="619" b="0" dirty="0"/>
          </a:p>
        </p:txBody>
      </p:sp>
      <p:cxnSp>
        <p:nvCxnSpPr>
          <p:cNvPr id="3" name="Straight Connector 2"/>
          <p:cNvCxnSpPr/>
          <p:nvPr userDrawn="1"/>
        </p:nvCxnSpPr>
        <p:spPr>
          <a:xfrm>
            <a:off x="3780000" y="1679569"/>
            <a:ext cx="25218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a:off x="3780000" y="2607863"/>
            <a:ext cx="25218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26" name="Group 25"/>
          <p:cNvGrpSpPr/>
          <p:nvPr userDrawn="1"/>
        </p:nvGrpSpPr>
        <p:grpSpPr>
          <a:xfrm>
            <a:off x="4500569" y="-27982"/>
            <a:ext cx="2357437" cy="946618"/>
            <a:chOff x="6000750" y="-37309"/>
            <a:chExt cx="3143249" cy="1262157"/>
          </a:xfrm>
        </p:grpSpPr>
        <p:sp>
          <p:nvSpPr>
            <p:cNvPr id="23" name="TextBox 22"/>
            <p:cNvSpPr txBox="1"/>
            <p:nvPr userDrawn="1"/>
          </p:nvSpPr>
          <p:spPr>
            <a:xfrm>
              <a:off x="7205266" y="66207"/>
              <a:ext cx="1938733" cy="1044036"/>
            </a:xfrm>
            <a:prstGeom prst="rect">
              <a:avLst/>
            </a:prstGeom>
            <a:noFill/>
          </p:spPr>
          <p:txBody>
            <a:bodyPr wrap="square" rtlCol="0">
              <a:noAutofit/>
            </a:bodyPr>
            <a:lstStyle/>
            <a:p>
              <a:pPr algn="l">
                <a:lnSpc>
                  <a:spcPct val="90000"/>
                </a:lnSpc>
              </a:pPr>
              <a:r>
                <a:rPr lang="en-US" sz="731" b="1" i="0" spc="23" dirty="0">
                  <a:solidFill>
                    <a:schemeClr val="tx1">
                      <a:lumMod val="85000"/>
                      <a:lumOff val="15000"/>
                    </a:schemeClr>
                  </a:solidFill>
                  <a:latin typeface="+mj-lt"/>
                </a:rPr>
                <a:t>Don’t Delete this slide until the presentation is final.</a:t>
              </a:r>
              <a:endParaRPr lang="en-US" sz="731" b="1" i="0" spc="23" baseline="0" dirty="0">
                <a:solidFill>
                  <a:schemeClr val="tx1">
                    <a:lumMod val="85000"/>
                    <a:lumOff val="15000"/>
                  </a:schemeClr>
                </a:solidFill>
                <a:latin typeface="+mj-lt"/>
              </a:endParaRPr>
            </a:p>
            <a:p>
              <a:pPr algn="ctr">
                <a:lnSpc>
                  <a:spcPct val="90000"/>
                </a:lnSpc>
                <a:spcBef>
                  <a:spcPts val="338"/>
                </a:spcBef>
              </a:pPr>
              <a:r>
                <a:rPr lang="en-US" sz="844" b="1" i="0" spc="23" baseline="0" dirty="0">
                  <a:solidFill>
                    <a:srgbClr val="9D1C30"/>
                  </a:solidFill>
                  <a:latin typeface="+mj-lt"/>
                </a:rPr>
                <a:t>Keep it in the template.</a:t>
              </a:r>
              <a:endParaRPr lang="en-US" sz="844" b="1" i="0" spc="23" dirty="0">
                <a:solidFill>
                  <a:srgbClr val="9D1C30"/>
                </a:solidFill>
                <a:latin typeface="+mj-lt"/>
              </a:endParaRPr>
            </a:p>
          </p:txBody>
        </p:sp>
        <p:grpSp>
          <p:nvGrpSpPr>
            <p:cNvPr id="25" name="Group 24"/>
            <p:cNvGrpSpPr/>
            <p:nvPr userDrawn="1"/>
          </p:nvGrpSpPr>
          <p:grpSpPr>
            <a:xfrm>
              <a:off x="6000750" y="-37309"/>
              <a:ext cx="1262157" cy="1262157"/>
              <a:chOff x="1714500" y="4547858"/>
              <a:chExt cx="1262157" cy="1262157"/>
            </a:xfrm>
          </p:grpSpPr>
          <p:grpSp>
            <p:nvGrpSpPr>
              <p:cNvPr id="24" name="Group 23"/>
              <p:cNvGrpSpPr/>
              <p:nvPr userDrawn="1"/>
            </p:nvGrpSpPr>
            <p:grpSpPr>
              <a:xfrm>
                <a:off x="1714500" y="4547858"/>
                <a:ext cx="1262157" cy="1262157"/>
                <a:chOff x="1714500" y="4547858"/>
                <a:chExt cx="1262157" cy="1262157"/>
              </a:xfrm>
            </p:grpSpPr>
            <p:sp>
              <p:nvSpPr>
                <p:cNvPr id="21" name="8-Point Star 20"/>
                <p:cNvSpPr/>
                <p:nvPr userDrawn="1"/>
              </p:nvSpPr>
              <p:spPr>
                <a:xfrm rot="20240074">
                  <a:off x="1714500" y="4547858"/>
                  <a:ext cx="1262157" cy="1262157"/>
                </a:xfrm>
                <a:prstGeom prst="star8">
                  <a:avLst>
                    <a:gd name="adj" fmla="val 45801"/>
                  </a:avLst>
                </a:prstGeom>
                <a:gradFill>
                  <a:gsLst>
                    <a:gs pos="0">
                      <a:srgbClr val="7A232E"/>
                    </a:gs>
                    <a:gs pos="100000">
                      <a:srgbClr val="B85759"/>
                    </a:gs>
                    <a:gs pos="55000">
                      <a:srgbClr val="9D1C3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chemeClr val="tx1"/>
                    </a:solidFill>
                  </a:endParaRPr>
                </a:p>
              </p:txBody>
            </p:sp>
            <p:sp>
              <p:nvSpPr>
                <p:cNvPr id="22" name="8-Point Star 21"/>
                <p:cNvSpPr/>
                <p:nvPr userDrawn="1"/>
              </p:nvSpPr>
              <p:spPr>
                <a:xfrm rot="20240074">
                  <a:off x="1776599" y="4609957"/>
                  <a:ext cx="1137960" cy="1137960"/>
                </a:xfrm>
                <a:prstGeom prst="star8">
                  <a:avLst>
                    <a:gd name="adj" fmla="val 45801"/>
                  </a:avLst>
                </a:prstGeom>
                <a:noFill/>
                <a:ln w="444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chemeClr val="tx1"/>
                    </a:solidFill>
                  </a:endParaRPr>
                </a:p>
              </p:txBody>
            </p:sp>
          </p:grpSp>
          <p:sp>
            <p:nvSpPr>
              <p:cNvPr id="19" name="TextBox 18"/>
              <p:cNvSpPr txBox="1"/>
              <p:nvPr userDrawn="1"/>
            </p:nvSpPr>
            <p:spPr>
              <a:xfrm>
                <a:off x="1849335" y="4755916"/>
                <a:ext cx="992486" cy="838221"/>
              </a:xfrm>
              <a:prstGeom prst="rect">
                <a:avLst/>
              </a:prstGeom>
              <a:noFill/>
              <a:effectLst>
                <a:outerShdw blurRad="50800" dist="25400" dir="8100000" algn="tr" rotWithShape="0">
                  <a:prstClr val="black">
                    <a:alpha val="40000"/>
                  </a:prstClr>
                </a:outerShdw>
              </a:effectLst>
            </p:spPr>
            <p:txBody>
              <a:bodyPr wrap="square" rtlCol="0">
                <a:noAutofit/>
              </a:bodyPr>
              <a:lstStyle/>
              <a:p>
                <a:pPr algn="ctr"/>
                <a:r>
                  <a:rPr lang="en-US" sz="1294" b="0" i="0" spc="23" baseline="0" dirty="0">
                    <a:solidFill>
                      <a:schemeClr val="bg1"/>
                    </a:solidFill>
                    <a:latin typeface="Impact" panose="020B0806030902050204" pitchFamily="34" charset="0"/>
                  </a:rPr>
                  <a:t>DON’T</a:t>
                </a:r>
                <a:br>
                  <a:rPr lang="en-US" sz="1294" b="0" i="0" spc="23" baseline="0" dirty="0">
                    <a:solidFill>
                      <a:schemeClr val="bg1"/>
                    </a:solidFill>
                    <a:latin typeface="Impact" panose="020B0806030902050204" pitchFamily="34" charset="0"/>
                  </a:rPr>
                </a:br>
                <a:r>
                  <a:rPr lang="en-US" sz="1294" b="0" i="0" spc="23" baseline="0" dirty="0">
                    <a:solidFill>
                      <a:schemeClr val="bg1"/>
                    </a:solidFill>
                    <a:latin typeface="Impact" panose="020B0806030902050204" pitchFamily="34" charset="0"/>
                  </a:rPr>
                  <a:t>DELETE</a:t>
                </a:r>
              </a:p>
            </p:txBody>
          </p:sp>
        </p:grpSp>
      </p:grpSp>
      <p:grpSp>
        <p:nvGrpSpPr>
          <p:cNvPr id="20" name="Group 19"/>
          <p:cNvGrpSpPr/>
          <p:nvPr userDrawn="1"/>
        </p:nvGrpSpPr>
        <p:grpSpPr>
          <a:xfrm>
            <a:off x="1454287" y="1751006"/>
            <a:ext cx="1983884" cy="874544"/>
            <a:chOff x="1534687" y="2189208"/>
            <a:chExt cx="3049009" cy="1344077"/>
          </a:xfrm>
        </p:grpSpPr>
        <p:pic>
          <p:nvPicPr>
            <p:cNvPr id="2" name="Picture 1"/>
            <p:cNvPicPr>
              <a:picLocks noChangeAspect="1"/>
            </p:cNvPicPr>
            <p:nvPr userDrawn="1"/>
          </p:nvPicPr>
          <p:blipFill>
            <a:blip r:embed="rId3"/>
            <a:stretch>
              <a:fillRect/>
            </a:stretch>
          </p:blipFill>
          <p:spPr>
            <a:xfrm>
              <a:off x="1534687" y="2189208"/>
              <a:ext cx="2695575" cy="1162050"/>
            </a:xfrm>
            <a:prstGeom prst="rect">
              <a:avLst/>
            </a:prstGeom>
          </p:spPr>
        </p:pic>
        <p:sp>
          <p:nvSpPr>
            <p:cNvPr id="29" name="Rectangle 28"/>
            <p:cNvSpPr/>
            <p:nvPr userDrawn="1"/>
          </p:nvSpPr>
          <p:spPr>
            <a:xfrm>
              <a:off x="3454181" y="2483307"/>
              <a:ext cx="736819" cy="221793"/>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13" dirty="0"/>
            </a:p>
          </p:txBody>
        </p:sp>
        <p:sp>
          <p:nvSpPr>
            <p:cNvPr id="30" name="Left Arrow 29"/>
            <p:cNvSpPr/>
            <p:nvPr userDrawn="1"/>
          </p:nvSpPr>
          <p:spPr>
            <a:xfrm>
              <a:off x="4209296" y="2514699"/>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13" dirty="0"/>
            </a:p>
          </p:txBody>
        </p:sp>
        <p:sp>
          <p:nvSpPr>
            <p:cNvPr id="31" name="Rectangle 30"/>
            <p:cNvSpPr/>
            <p:nvPr userDrawn="1"/>
          </p:nvSpPr>
          <p:spPr>
            <a:xfrm>
              <a:off x="3061701" y="2843369"/>
              <a:ext cx="382955" cy="322936"/>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13" dirty="0"/>
            </a:p>
          </p:txBody>
        </p:sp>
        <p:sp>
          <p:nvSpPr>
            <p:cNvPr id="32" name="Left Arrow 31"/>
            <p:cNvSpPr/>
            <p:nvPr userDrawn="1"/>
          </p:nvSpPr>
          <p:spPr>
            <a:xfrm rot="7656475">
              <a:off x="3026394" y="3257070"/>
              <a:ext cx="374400" cy="178030"/>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13" dirty="0"/>
            </a:p>
          </p:txBody>
        </p:sp>
      </p:grpSp>
      <p:sp>
        <p:nvSpPr>
          <p:cNvPr id="35" name="TextBox 34"/>
          <p:cNvSpPr txBox="1"/>
          <p:nvPr userDrawn="1"/>
        </p:nvSpPr>
        <p:spPr>
          <a:xfrm>
            <a:off x="85728" y="682669"/>
            <a:ext cx="3985193" cy="228208"/>
          </a:xfrm>
          <a:prstGeom prst="rect">
            <a:avLst/>
          </a:prstGeom>
          <a:noFill/>
        </p:spPr>
        <p:txBody>
          <a:bodyPr wrap="square" rtlCol="0">
            <a:noAutofit/>
          </a:bodyPr>
          <a:lstStyle/>
          <a:p>
            <a:pPr algn="ctr"/>
            <a:r>
              <a:rPr lang="en-US" sz="675" b="1" i="0" dirty="0">
                <a:solidFill>
                  <a:schemeClr val="accent2">
                    <a:lumMod val="50000"/>
                  </a:schemeClr>
                </a:solidFill>
                <a:latin typeface="Arial" panose="020B0604020202020204" pitchFamily="34" charset="0"/>
                <a:cs typeface="Arial" panose="020B0604020202020204" pitchFamily="34" charset="0"/>
              </a:rPr>
              <a:t>Slide numbers will set properly when deck is</a:t>
            </a:r>
            <a:r>
              <a:rPr lang="en-US" sz="675" b="1" i="0" baseline="0" dirty="0">
                <a:solidFill>
                  <a:schemeClr val="accent2">
                    <a:lumMod val="50000"/>
                  </a:schemeClr>
                </a:solidFill>
                <a:latin typeface="Arial" panose="020B0604020202020204" pitchFamily="34" charset="0"/>
                <a:cs typeface="Arial" panose="020B0604020202020204" pitchFamily="34" charset="0"/>
              </a:rPr>
              <a:t> finalized.</a:t>
            </a:r>
            <a:endParaRPr lang="en-US" sz="675" b="1" i="0" dirty="0">
              <a:solidFill>
                <a:schemeClr val="accent2">
                  <a:lumMod val="50000"/>
                </a:schemeClr>
              </a:solidFill>
              <a:latin typeface="Arial" panose="020B0604020202020204" pitchFamily="34" charset="0"/>
              <a:cs typeface="Arial" panose="020B0604020202020204" pitchFamily="34" charset="0"/>
            </a:endParaRPr>
          </a:p>
        </p:txBody>
      </p:sp>
      <p:sp>
        <p:nvSpPr>
          <p:cNvPr id="36" name="Rectangle 35"/>
          <p:cNvSpPr/>
          <p:nvPr userDrawn="1"/>
        </p:nvSpPr>
        <p:spPr>
          <a:xfrm>
            <a:off x="3535948" y="4686311"/>
            <a:ext cx="3322052" cy="457955"/>
          </a:xfrm>
          <a:prstGeom prst="rect">
            <a:avLst/>
          </a:prstGeom>
          <a:solidFill>
            <a:schemeClr val="bg2">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tIns="0" rtlCol="0" anchor="ctr"/>
          <a:lstStyle/>
          <a:p>
            <a:pPr algn="ctr"/>
            <a:r>
              <a:rPr lang="en-US" sz="1125" b="1" dirty="0">
                <a:solidFill>
                  <a:schemeClr val="bg1"/>
                </a:solidFill>
                <a:effectLst>
                  <a:outerShdw blurRad="50800" dist="38100" dir="8100000" algn="tr" rotWithShape="0">
                    <a:prstClr val="black">
                      <a:alpha val="40000"/>
                    </a:prstClr>
                  </a:outerShdw>
                </a:effectLst>
              </a:rPr>
              <a:t>Questions</a:t>
            </a:r>
            <a:r>
              <a:rPr lang="en-US" sz="1125" b="1" baseline="0" dirty="0">
                <a:solidFill>
                  <a:schemeClr val="bg1"/>
                </a:solidFill>
                <a:effectLst>
                  <a:outerShdw blurRad="50800" dist="38100" dir="8100000" algn="tr" rotWithShape="0">
                    <a:prstClr val="black">
                      <a:alpha val="40000"/>
                    </a:prstClr>
                  </a:outerShdw>
                </a:effectLst>
              </a:rPr>
              <a:t> about this template?</a:t>
            </a:r>
          </a:p>
          <a:p>
            <a:pPr algn="ctr"/>
            <a:r>
              <a:rPr lang="en-US" sz="788" baseline="0" dirty="0">
                <a:solidFill>
                  <a:schemeClr val="bg1"/>
                </a:solidFill>
                <a:effectLst>
                  <a:outerShdw blurRad="50800" dist="38100" dir="8100000" algn="tr" rotWithShape="0">
                    <a:prstClr val="black">
                      <a:alpha val="40000"/>
                    </a:prstClr>
                  </a:outerShdw>
                </a:effectLst>
              </a:rPr>
              <a:t>Email: </a:t>
            </a:r>
            <a:r>
              <a:rPr lang="en-US" sz="788" baseline="0" dirty="0">
                <a:solidFill>
                  <a:schemeClr val="bg1"/>
                </a:solidFill>
                <a:effectLst>
                  <a:outerShdw blurRad="50800" dist="38100" dir="8100000" algn="tr" rotWithShape="0">
                    <a:prstClr val="black">
                      <a:alpha val="40000"/>
                    </a:prstClr>
                  </a:outerShdw>
                </a:effectLst>
                <a:hlinkClick r:id="rId4"/>
              </a:rPr>
              <a:t>ETAsupport@wfgpshelpdesk.atlassian.net</a:t>
            </a:r>
            <a:r>
              <a:rPr lang="en-US" sz="788" baseline="0" dirty="0">
                <a:solidFill>
                  <a:schemeClr val="bg1"/>
                </a:solidFill>
                <a:effectLst>
                  <a:outerShdw blurRad="50800" dist="38100" dir="8100000" algn="tr" rotWithShape="0">
                    <a:prstClr val="black">
                      <a:alpha val="40000"/>
                    </a:prstClr>
                  </a:outerShdw>
                </a:effectLst>
              </a:rPr>
              <a:t> </a:t>
            </a:r>
            <a:endParaRPr lang="en-US" sz="788" dirty="0">
              <a:solidFill>
                <a:schemeClr val="tx2">
                  <a:lumMod val="20000"/>
                  <a:lumOff val="80000"/>
                </a:schemeClr>
              </a:solidFill>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3054248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image" Target="../media/image2.pn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image" Target="../media/image1.png"/><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theme" Target="../theme/theme3.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image" Target="../media/image1.png"/><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theme" Target="../theme/theme4.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theme" Target="../theme/theme5.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image" Target="../media/image2.png"/><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6" Type="http://schemas.openxmlformats.org/officeDocument/2006/relationships/image" Target="../media/image22.png"/><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image" Target="../media/image21.jpeg"/><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7.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PPT-Background.png"/>
          <p:cNvPicPr>
            <a:picLocks noChangeAspect="1"/>
          </p:cNvPicPr>
          <p:nvPr userDrawn="1"/>
        </p:nvPicPr>
        <p:blipFill rotWithShape="1">
          <a:blip r:embed="rId27" cstate="print">
            <a:alphaModFix amt="60000"/>
            <a:extLst>
              <a:ext uri="{28A0092B-C50C-407E-A947-70E740481C1C}">
                <a14:useLocalDpi xmlns:a14="http://schemas.microsoft.com/office/drawing/2010/main" val="0"/>
              </a:ext>
            </a:extLst>
          </a:blip>
          <a:srcRect t="-8" b="3"/>
          <a:stretch/>
        </p:blipFill>
        <p:spPr>
          <a:xfrm>
            <a:off x="0" y="0"/>
            <a:ext cx="6858000" cy="5143500"/>
          </a:xfrm>
          <a:prstGeom prst="rect">
            <a:avLst/>
          </a:prstGeom>
        </p:spPr>
      </p:pic>
      <p:sp>
        <p:nvSpPr>
          <p:cNvPr id="2" name="Title Placeholder 1"/>
          <p:cNvSpPr>
            <a:spLocks noGrp="1"/>
          </p:cNvSpPr>
          <p:nvPr>
            <p:ph type="title"/>
          </p:nvPr>
        </p:nvSpPr>
        <p:spPr>
          <a:xfrm>
            <a:off x="342900" y="163128"/>
            <a:ext cx="5181600" cy="58086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42900" y="907114"/>
            <a:ext cx="5181600" cy="3490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rotWithShape="1">
          <a:blip r:embed="rId28"/>
          <a:srcRect r="66253"/>
          <a:stretch/>
        </p:blipFill>
        <p:spPr>
          <a:xfrm>
            <a:off x="5623799" y="213"/>
            <a:ext cx="1234207" cy="5143075"/>
          </a:xfrm>
          <a:prstGeom prst="rect">
            <a:avLst/>
          </a:prstGeom>
        </p:spPr>
      </p:pic>
      <p:grpSp>
        <p:nvGrpSpPr>
          <p:cNvPr id="15" name="Group 14"/>
          <p:cNvGrpSpPr/>
          <p:nvPr userDrawn="1"/>
        </p:nvGrpSpPr>
        <p:grpSpPr>
          <a:xfrm flipV="1">
            <a:off x="6386512" y="1"/>
            <a:ext cx="471488" cy="1365320"/>
            <a:chOff x="8515350" y="5037573"/>
            <a:chExt cx="628650" cy="1820427"/>
          </a:xfrm>
        </p:grpSpPr>
        <p:sp>
          <p:nvSpPr>
            <p:cNvPr id="16" name="Isosceles Triangle 15"/>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7" name="Isosceles Triangle 16"/>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8" name="TextBox 17"/>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grpSp>
        <p:nvGrpSpPr>
          <p:cNvPr id="10" name="Group 9"/>
          <p:cNvGrpSpPr/>
          <p:nvPr userDrawn="1"/>
        </p:nvGrpSpPr>
        <p:grpSpPr>
          <a:xfrm rot="10800000" flipH="1" flipV="1">
            <a:off x="6415396" y="3780478"/>
            <a:ext cx="444422" cy="1365320"/>
            <a:chOff x="8515350" y="5037573"/>
            <a:chExt cx="628650" cy="1820427"/>
          </a:xfrm>
        </p:grpSpPr>
        <p:sp>
          <p:nvSpPr>
            <p:cNvPr id="11" name="Isosceles Triangle 1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2" name="Isosceles Triangle 1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24783347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Lst>
  <p:txStyles>
    <p:titleStyle>
      <a:lvl1pPr algn="l" defTabSz="257150" rtl="0" eaLnBrk="1" latinLnBrk="0" hangingPunct="1">
        <a:lnSpc>
          <a:spcPct val="85000"/>
        </a:lnSpc>
        <a:spcBef>
          <a:spcPct val="0"/>
        </a:spcBef>
        <a:buNone/>
        <a:defRPr sz="2138" b="0" i="0" u="none" kern="1200" cap="small" spc="23" baseline="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p:titleStyle>
    <p:bodyStyle>
      <a:lvl1pPr marL="192863" indent="-192863" algn="l" defTabSz="257150" rtl="0" eaLnBrk="1" latinLnBrk="0" hangingPunct="1">
        <a:spcBef>
          <a:spcPts val="0"/>
        </a:spcBef>
        <a:spcAft>
          <a:spcPts val="338"/>
        </a:spcAft>
        <a:buClr>
          <a:srgbClr val="752832"/>
        </a:buClr>
        <a:buFont typeface="Wingdings" panose="05000000000000000000" pitchFamily="2" charset="2"/>
        <a:buChar char="Ø"/>
        <a:defRPr sz="1688"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17868" indent="-160719" algn="l" defTabSz="257150" rtl="0" eaLnBrk="1" latinLnBrk="0" hangingPunct="1">
        <a:spcBef>
          <a:spcPts val="0"/>
        </a:spcBef>
        <a:spcAft>
          <a:spcPts val="338"/>
        </a:spcAft>
        <a:buClr>
          <a:srgbClr val="752832"/>
        </a:buClr>
        <a:buFont typeface="Arial" panose="020B0604020202020204" pitchFamily="34" charset="0"/>
        <a:buChar char="•"/>
        <a:defRPr sz="1463"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642874" indent="-128576" algn="l" defTabSz="257150" rtl="0" eaLnBrk="1" latinLnBrk="0" hangingPunct="1">
        <a:spcBef>
          <a:spcPts val="0"/>
        </a:spcBef>
        <a:spcAft>
          <a:spcPts val="338"/>
        </a:spcAft>
        <a:buClr>
          <a:srgbClr val="752832"/>
        </a:buClr>
        <a:buFont typeface="Myriad Pro" panose="020B0503030403020204" pitchFamily="34" charset="0"/>
        <a:buChar char="–"/>
        <a:defRPr sz="1238"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900023" indent="-128576" algn="l" defTabSz="257150" rtl="0" eaLnBrk="1" latinLnBrk="0" hangingPunct="1">
        <a:spcBef>
          <a:spcPts val="0"/>
        </a:spcBef>
        <a:spcAft>
          <a:spcPts val="338"/>
        </a:spcAft>
        <a:buClr>
          <a:srgbClr val="752832"/>
        </a:buClr>
        <a:buFont typeface="Arial" panose="020B0604020202020204" pitchFamily="34" charset="0"/>
        <a:buChar char="•"/>
        <a:defRPr sz="1013"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157172" indent="-128576" algn="l" defTabSz="257150" rtl="0" eaLnBrk="1" latinLnBrk="0" hangingPunct="1">
        <a:spcBef>
          <a:spcPts val="0"/>
        </a:spcBef>
        <a:spcAft>
          <a:spcPts val="338"/>
        </a:spcAft>
        <a:buClr>
          <a:srgbClr val="752832"/>
        </a:buClr>
        <a:buFont typeface="Arial"/>
        <a:buChar char="»"/>
        <a:defRPr sz="1013"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414323" indent="-128576" algn="l" defTabSz="257150" rtl="0" eaLnBrk="1" latinLnBrk="0" hangingPunct="1">
        <a:spcBef>
          <a:spcPct val="20000"/>
        </a:spcBef>
        <a:buFont typeface="Arial"/>
        <a:buChar char="•"/>
        <a:defRPr sz="1125" kern="1200">
          <a:solidFill>
            <a:schemeClr val="tx1"/>
          </a:solidFill>
          <a:latin typeface="+mn-lt"/>
          <a:ea typeface="+mn-ea"/>
          <a:cs typeface="+mn-cs"/>
        </a:defRPr>
      </a:lvl6pPr>
      <a:lvl7pPr marL="1671470" indent="-128576" algn="l" defTabSz="257150" rtl="0" eaLnBrk="1" latinLnBrk="0" hangingPunct="1">
        <a:spcBef>
          <a:spcPct val="20000"/>
        </a:spcBef>
        <a:buFont typeface="Arial"/>
        <a:buChar char="•"/>
        <a:defRPr sz="1125" kern="1200">
          <a:solidFill>
            <a:schemeClr val="tx1"/>
          </a:solidFill>
          <a:latin typeface="+mn-lt"/>
          <a:ea typeface="+mn-ea"/>
          <a:cs typeface="+mn-cs"/>
        </a:defRPr>
      </a:lvl7pPr>
      <a:lvl8pPr marL="1928621" indent="-128576" algn="l" defTabSz="257150" rtl="0" eaLnBrk="1" latinLnBrk="0" hangingPunct="1">
        <a:spcBef>
          <a:spcPct val="20000"/>
        </a:spcBef>
        <a:buFont typeface="Arial"/>
        <a:buChar char="•"/>
        <a:defRPr sz="1125" kern="1200">
          <a:solidFill>
            <a:schemeClr val="tx1"/>
          </a:solidFill>
          <a:latin typeface="+mn-lt"/>
          <a:ea typeface="+mn-ea"/>
          <a:cs typeface="+mn-cs"/>
        </a:defRPr>
      </a:lvl8pPr>
      <a:lvl9pPr marL="2185772" indent="-128576" algn="l" defTabSz="257150"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50" rtl="0" eaLnBrk="1" latinLnBrk="0" hangingPunct="1">
        <a:defRPr sz="1013" kern="1200">
          <a:solidFill>
            <a:schemeClr val="tx1"/>
          </a:solidFill>
          <a:latin typeface="+mn-lt"/>
          <a:ea typeface="+mn-ea"/>
          <a:cs typeface="+mn-cs"/>
        </a:defRPr>
      </a:lvl1pPr>
      <a:lvl2pPr marL="257150" algn="l" defTabSz="257150" rtl="0" eaLnBrk="1" latinLnBrk="0" hangingPunct="1">
        <a:defRPr sz="1013" kern="1200">
          <a:solidFill>
            <a:schemeClr val="tx1"/>
          </a:solidFill>
          <a:latin typeface="+mn-lt"/>
          <a:ea typeface="+mn-ea"/>
          <a:cs typeface="+mn-cs"/>
        </a:defRPr>
      </a:lvl2pPr>
      <a:lvl3pPr marL="514301" algn="l" defTabSz="257150" rtl="0" eaLnBrk="1" latinLnBrk="0" hangingPunct="1">
        <a:defRPr sz="1013" kern="1200">
          <a:solidFill>
            <a:schemeClr val="tx1"/>
          </a:solidFill>
          <a:latin typeface="+mn-lt"/>
          <a:ea typeface="+mn-ea"/>
          <a:cs typeface="+mn-cs"/>
        </a:defRPr>
      </a:lvl3pPr>
      <a:lvl4pPr marL="771449" algn="l" defTabSz="257150" rtl="0" eaLnBrk="1" latinLnBrk="0" hangingPunct="1">
        <a:defRPr sz="1013" kern="1200">
          <a:solidFill>
            <a:schemeClr val="tx1"/>
          </a:solidFill>
          <a:latin typeface="+mn-lt"/>
          <a:ea typeface="+mn-ea"/>
          <a:cs typeface="+mn-cs"/>
        </a:defRPr>
      </a:lvl4pPr>
      <a:lvl5pPr marL="1028598" algn="l" defTabSz="257150" rtl="0" eaLnBrk="1" latinLnBrk="0" hangingPunct="1">
        <a:defRPr sz="1013" kern="1200">
          <a:solidFill>
            <a:schemeClr val="tx1"/>
          </a:solidFill>
          <a:latin typeface="+mn-lt"/>
          <a:ea typeface="+mn-ea"/>
          <a:cs typeface="+mn-cs"/>
        </a:defRPr>
      </a:lvl5pPr>
      <a:lvl6pPr marL="1285747" algn="l" defTabSz="257150" rtl="0" eaLnBrk="1" latinLnBrk="0" hangingPunct="1">
        <a:defRPr sz="1013" kern="1200">
          <a:solidFill>
            <a:schemeClr val="tx1"/>
          </a:solidFill>
          <a:latin typeface="+mn-lt"/>
          <a:ea typeface="+mn-ea"/>
          <a:cs typeface="+mn-cs"/>
        </a:defRPr>
      </a:lvl6pPr>
      <a:lvl7pPr marL="1542896" algn="l" defTabSz="257150" rtl="0" eaLnBrk="1" latinLnBrk="0" hangingPunct="1">
        <a:defRPr sz="1013" kern="1200">
          <a:solidFill>
            <a:schemeClr val="tx1"/>
          </a:solidFill>
          <a:latin typeface="+mn-lt"/>
          <a:ea typeface="+mn-ea"/>
          <a:cs typeface="+mn-cs"/>
        </a:defRPr>
      </a:lvl7pPr>
      <a:lvl8pPr marL="1800045" algn="l" defTabSz="257150" rtl="0" eaLnBrk="1" latinLnBrk="0" hangingPunct="1">
        <a:defRPr sz="1013" kern="1200">
          <a:solidFill>
            <a:schemeClr val="tx1"/>
          </a:solidFill>
          <a:latin typeface="+mn-lt"/>
          <a:ea typeface="+mn-ea"/>
          <a:cs typeface="+mn-cs"/>
        </a:defRPr>
      </a:lvl8pPr>
      <a:lvl9pPr marL="2057195" algn="l" defTabSz="2571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PPT-Background.png"/>
          <p:cNvPicPr>
            <a:picLocks noChangeAspect="1"/>
          </p:cNvPicPr>
          <p:nvPr userDrawn="1"/>
        </p:nvPicPr>
        <p:blipFill rotWithShape="1">
          <a:blip r:embed="rId27" cstate="print">
            <a:alphaModFix amt="60000"/>
            <a:extLst>
              <a:ext uri="{28A0092B-C50C-407E-A947-70E740481C1C}">
                <a14:useLocalDpi xmlns:a14="http://schemas.microsoft.com/office/drawing/2010/main" val="0"/>
              </a:ext>
            </a:extLst>
          </a:blip>
          <a:srcRect t="-8" b="3"/>
          <a:stretch/>
        </p:blipFill>
        <p:spPr>
          <a:xfrm>
            <a:off x="0" y="0"/>
            <a:ext cx="6858000" cy="5143500"/>
          </a:xfrm>
          <a:prstGeom prst="rect">
            <a:avLst/>
          </a:prstGeom>
        </p:spPr>
      </p:pic>
      <p:sp>
        <p:nvSpPr>
          <p:cNvPr id="2" name="Title Placeholder 1"/>
          <p:cNvSpPr>
            <a:spLocks noGrp="1"/>
          </p:cNvSpPr>
          <p:nvPr>
            <p:ph type="title"/>
          </p:nvPr>
        </p:nvSpPr>
        <p:spPr>
          <a:xfrm>
            <a:off x="342900" y="163128"/>
            <a:ext cx="5181600" cy="58086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42900" y="907114"/>
            <a:ext cx="5181600" cy="3490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rotWithShape="1">
          <a:blip r:embed="rId28"/>
          <a:srcRect r="66253"/>
          <a:stretch/>
        </p:blipFill>
        <p:spPr>
          <a:xfrm>
            <a:off x="5623799" y="213"/>
            <a:ext cx="1234207" cy="5143075"/>
          </a:xfrm>
          <a:prstGeom prst="rect">
            <a:avLst/>
          </a:prstGeom>
        </p:spPr>
      </p:pic>
      <p:grpSp>
        <p:nvGrpSpPr>
          <p:cNvPr id="15" name="Group 14"/>
          <p:cNvGrpSpPr/>
          <p:nvPr userDrawn="1"/>
        </p:nvGrpSpPr>
        <p:grpSpPr>
          <a:xfrm flipV="1">
            <a:off x="6386512" y="1"/>
            <a:ext cx="471488" cy="1365320"/>
            <a:chOff x="8515350" y="5037573"/>
            <a:chExt cx="628650" cy="1820427"/>
          </a:xfrm>
        </p:grpSpPr>
        <p:sp>
          <p:nvSpPr>
            <p:cNvPr id="16" name="Isosceles Triangle 15"/>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7" name="Isosceles Triangle 16"/>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8" name="TextBox 17"/>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grpSp>
        <p:nvGrpSpPr>
          <p:cNvPr id="10" name="Group 9"/>
          <p:cNvGrpSpPr/>
          <p:nvPr userDrawn="1"/>
        </p:nvGrpSpPr>
        <p:grpSpPr>
          <a:xfrm rot="10800000" flipH="1" flipV="1">
            <a:off x="6415396" y="3780478"/>
            <a:ext cx="444422" cy="1365320"/>
            <a:chOff x="8515350" y="5037573"/>
            <a:chExt cx="628650" cy="1820427"/>
          </a:xfrm>
        </p:grpSpPr>
        <p:sp>
          <p:nvSpPr>
            <p:cNvPr id="11" name="Isosceles Triangle 1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2" name="Isosceles Triangle 1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346616793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Lst>
  <p:txStyles>
    <p:titleStyle>
      <a:lvl1pPr algn="l" defTabSz="257150" rtl="0" eaLnBrk="1" latinLnBrk="0" hangingPunct="1">
        <a:lnSpc>
          <a:spcPct val="85000"/>
        </a:lnSpc>
        <a:spcBef>
          <a:spcPct val="0"/>
        </a:spcBef>
        <a:buNone/>
        <a:defRPr sz="2138" b="0" i="0" u="none" kern="1200" cap="small" spc="23" baseline="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p:titleStyle>
    <p:bodyStyle>
      <a:lvl1pPr marL="192863" indent="-192863" algn="l" defTabSz="257150" rtl="0" eaLnBrk="1" latinLnBrk="0" hangingPunct="1">
        <a:spcBef>
          <a:spcPts val="0"/>
        </a:spcBef>
        <a:spcAft>
          <a:spcPts val="338"/>
        </a:spcAft>
        <a:buClr>
          <a:srgbClr val="752832"/>
        </a:buClr>
        <a:buFont typeface="Wingdings" panose="05000000000000000000" pitchFamily="2" charset="2"/>
        <a:buChar char="Ø"/>
        <a:defRPr sz="1688"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17868" indent="-160719" algn="l" defTabSz="257150" rtl="0" eaLnBrk="1" latinLnBrk="0" hangingPunct="1">
        <a:spcBef>
          <a:spcPts val="0"/>
        </a:spcBef>
        <a:spcAft>
          <a:spcPts val="338"/>
        </a:spcAft>
        <a:buClr>
          <a:srgbClr val="752832"/>
        </a:buClr>
        <a:buFont typeface="Arial" panose="020B0604020202020204" pitchFamily="34" charset="0"/>
        <a:buChar char="•"/>
        <a:defRPr sz="1463"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642874" indent="-128576" algn="l" defTabSz="257150" rtl="0" eaLnBrk="1" latinLnBrk="0" hangingPunct="1">
        <a:spcBef>
          <a:spcPts val="0"/>
        </a:spcBef>
        <a:spcAft>
          <a:spcPts val="338"/>
        </a:spcAft>
        <a:buClr>
          <a:srgbClr val="752832"/>
        </a:buClr>
        <a:buFont typeface="Myriad Pro" panose="020B0503030403020204" pitchFamily="34" charset="0"/>
        <a:buChar char="–"/>
        <a:defRPr sz="1238"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900023" indent="-128576" algn="l" defTabSz="257150" rtl="0" eaLnBrk="1" latinLnBrk="0" hangingPunct="1">
        <a:spcBef>
          <a:spcPts val="0"/>
        </a:spcBef>
        <a:spcAft>
          <a:spcPts val="338"/>
        </a:spcAft>
        <a:buClr>
          <a:srgbClr val="752832"/>
        </a:buClr>
        <a:buFont typeface="Arial" panose="020B0604020202020204" pitchFamily="34" charset="0"/>
        <a:buChar char="•"/>
        <a:defRPr sz="1013"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157172" indent="-128576" algn="l" defTabSz="257150" rtl="0" eaLnBrk="1" latinLnBrk="0" hangingPunct="1">
        <a:spcBef>
          <a:spcPts val="0"/>
        </a:spcBef>
        <a:spcAft>
          <a:spcPts val="338"/>
        </a:spcAft>
        <a:buClr>
          <a:srgbClr val="752832"/>
        </a:buClr>
        <a:buFont typeface="Arial"/>
        <a:buChar char="»"/>
        <a:defRPr sz="1013"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414323" indent="-128576" algn="l" defTabSz="257150" rtl="0" eaLnBrk="1" latinLnBrk="0" hangingPunct="1">
        <a:spcBef>
          <a:spcPct val="20000"/>
        </a:spcBef>
        <a:buFont typeface="Arial"/>
        <a:buChar char="•"/>
        <a:defRPr sz="1125" kern="1200">
          <a:solidFill>
            <a:schemeClr val="tx1"/>
          </a:solidFill>
          <a:latin typeface="+mn-lt"/>
          <a:ea typeface="+mn-ea"/>
          <a:cs typeface="+mn-cs"/>
        </a:defRPr>
      </a:lvl6pPr>
      <a:lvl7pPr marL="1671470" indent="-128576" algn="l" defTabSz="257150" rtl="0" eaLnBrk="1" latinLnBrk="0" hangingPunct="1">
        <a:spcBef>
          <a:spcPct val="20000"/>
        </a:spcBef>
        <a:buFont typeface="Arial"/>
        <a:buChar char="•"/>
        <a:defRPr sz="1125" kern="1200">
          <a:solidFill>
            <a:schemeClr val="tx1"/>
          </a:solidFill>
          <a:latin typeface="+mn-lt"/>
          <a:ea typeface="+mn-ea"/>
          <a:cs typeface="+mn-cs"/>
        </a:defRPr>
      </a:lvl7pPr>
      <a:lvl8pPr marL="1928621" indent="-128576" algn="l" defTabSz="257150" rtl="0" eaLnBrk="1" latinLnBrk="0" hangingPunct="1">
        <a:spcBef>
          <a:spcPct val="20000"/>
        </a:spcBef>
        <a:buFont typeface="Arial"/>
        <a:buChar char="•"/>
        <a:defRPr sz="1125" kern="1200">
          <a:solidFill>
            <a:schemeClr val="tx1"/>
          </a:solidFill>
          <a:latin typeface="+mn-lt"/>
          <a:ea typeface="+mn-ea"/>
          <a:cs typeface="+mn-cs"/>
        </a:defRPr>
      </a:lvl8pPr>
      <a:lvl9pPr marL="2185772" indent="-128576" algn="l" defTabSz="257150"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50" rtl="0" eaLnBrk="1" latinLnBrk="0" hangingPunct="1">
        <a:defRPr sz="1013" kern="1200">
          <a:solidFill>
            <a:schemeClr val="tx1"/>
          </a:solidFill>
          <a:latin typeface="+mn-lt"/>
          <a:ea typeface="+mn-ea"/>
          <a:cs typeface="+mn-cs"/>
        </a:defRPr>
      </a:lvl1pPr>
      <a:lvl2pPr marL="257150" algn="l" defTabSz="257150" rtl="0" eaLnBrk="1" latinLnBrk="0" hangingPunct="1">
        <a:defRPr sz="1013" kern="1200">
          <a:solidFill>
            <a:schemeClr val="tx1"/>
          </a:solidFill>
          <a:latin typeface="+mn-lt"/>
          <a:ea typeface="+mn-ea"/>
          <a:cs typeface="+mn-cs"/>
        </a:defRPr>
      </a:lvl2pPr>
      <a:lvl3pPr marL="514301" algn="l" defTabSz="257150" rtl="0" eaLnBrk="1" latinLnBrk="0" hangingPunct="1">
        <a:defRPr sz="1013" kern="1200">
          <a:solidFill>
            <a:schemeClr val="tx1"/>
          </a:solidFill>
          <a:latin typeface="+mn-lt"/>
          <a:ea typeface="+mn-ea"/>
          <a:cs typeface="+mn-cs"/>
        </a:defRPr>
      </a:lvl3pPr>
      <a:lvl4pPr marL="771449" algn="l" defTabSz="257150" rtl="0" eaLnBrk="1" latinLnBrk="0" hangingPunct="1">
        <a:defRPr sz="1013" kern="1200">
          <a:solidFill>
            <a:schemeClr val="tx1"/>
          </a:solidFill>
          <a:latin typeface="+mn-lt"/>
          <a:ea typeface="+mn-ea"/>
          <a:cs typeface="+mn-cs"/>
        </a:defRPr>
      </a:lvl4pPr>
      <a:lvl5pPr marL="1028598" algn="l" defTabSz="257150" rtl="0" eaLnBrk="1" latinLnBrk="0" hangingPunct="1">
        <a:defRPr sz="1013" kern="1200">
          <a:solidFill>
            <a:schemeClr val="tx1"/>
          </a:solidFill>
          <a:latin typeface="+mn-lt"/>
          <a:ea typeface="+mn-ea"/>
          <a:cs typeface="+mn-cs"/>
        </a:defRPr>
      </a:lvl5pPr>
      <a:lvl6pPr marL="1285747" algn="l" defTabSz="257150" rtl="0" eaLnBrk="1" latinLnBrk="0" hangingPunct="1">
        <a:defRPr sz="1013" kern="1200">
          <a:solidFill>
            <a:schemeClr val="tx1"/>
          </a:solidFill>
          <a:latin typeface="+mn-lt"/>
          <a:ea typeface="+mn-ea"/>
          <a:cs typeface="+mn-cs"/>
        </a:defRPr>
      </a:lvl6pPr>
      <a:lvl7pPr marL="1542896" algn="l" defTabSz="257150" rtl="0" eaLnBrk="1" latinLnBrk="0" hangingPunct="1">
        <a:defRPr sz="1013" kern="1200">
          <a:solidFill>
            <a:schemeClr val="tx1"/>
          </a:solidFill>
          <a:latin typeface="+mn-lt"/>
          <a:ea typeface="+mn-ea"/>
          <a:cs typeface="+mn-cs"/>
        </a:defRPr>
      </a:lvl7pPr>
      <a:lvl8pPr marL="1800045" algn="l" defTabSz="257150" rtl="0" eaLnBrk="1" latinLnBrk="0" hangingPunct="1">
        <a:defRPr sz="1013" kern="1200">
          <a:solidFill>
            <a:schemeClr val="tx1"/>
          </a:solidFill>
          <a:latin typeface="+mn-lt"/>
          <a:ea typeface="+mn-ea"/>
          <a:cs typeface="+mn-cs"/>
        </a:defRPr>
      </a:lvl8pPr>
      <a:lvl9pPr marL="2057195" algn="l" defTabSz="2571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PPT-Background.png"/>
          <p:cNvPicPr>
            <a:picLocks noChangeAspect="1"/>
          </p:cNvPicPr>
          <p:nvPr userDrawn="1"/>
        </p:nvPicPr>
        <p:blipFill rotWithShape="1">
          <a:blip r:embed="rId26" cstate="print">
            <a:alphaModFix amt="60000"/>
            <a:extLst>
              <a:ext uri="{28A0092B-C50C-407E-A947-70E740481C1C}">
                <a14:useLocalDpi xmlns:a14="http://schemas.microsoft.com/office/drawing/2010/main" val="0"/>
              </a:ext>
            </a:extLst>
          </a:blip>
          <a:srcRect t="-8" b="3"/>
          <a:stretch/>
        </p:blipFill>
        <p:spPr>
          <a:xfrm>
            <a:off x="0" y="0"/>
            <a:ext cx="6858000" cy="5143500"/>
          </a:xfrm>
          <a:prstGeom prst="rect">
            <a:avLst/>
          </a:prstGeom>
        </p:spPr>
      </p:pic>
      <p:sp>
        <p:nvSpPr>
          <p:cNvPr id="2" name="Title Placeholder 1"/>
          <p:cNvSpPr>
            <a:spLocks noGrp="1"/>
          </p:cNvSpPr>
          <p:nvPr>
            <p:ph type="title"/>
          </p:nvPr>
        </p:nvSpPr>
        <p:spPr>
          <a:xfrm>
            <a:off x="342900" y="163128"/>
            <a:ext cx="5181600" cy="58086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42900" y="907114"/>
            <a:ext cx="5181600" cy="3490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rotWithShape="1">
          <a:blip r:embed="rId27"/>
          <a:srcRect r="66253"/>
          <a:stretch/>
        </p:blipFill>
        <p:spPr>
          <a:xfrm>
            <a:off x="5623799" y="213"/>
            <a:ext cx="1234207" cy="5143075"/>
          </a:xfrm>
          <a:prstGeom prst="rect">
            <a:avLst/>
          </a:prstGeom>
        </p:spPr>
      </p:pic>
      <p:grpSp>
        <p:nvGrpSpPr>
          <p:cNvPr id="15" name="Group 14"/>
          <p:cNvGrpSpPr/>
          <p:nvPr userDrawn="1"/>
        </p:nvGrpSpPr>
        <p:grpSpPr>
          <a:xfrm flipV="1">
            <a:off x="6386512" y="1"/>
            <a:ext cx="471488" cy="1365320"/>
            <a:chOff x="8515350" y="5037573"/>
            <a:chExt cx="628650" cy="1820427"/>
          </a:xfrm>
        </p:grpSpPr>
        <p:sp>
          <p:nvSpPr>
            <p:cNvPr id="16" name="Isosceles Triangle 15"/>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7" name="Isosceles Triangle 16"/>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8" name="TextBox 17"/>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grpSp>
        <p:nvGrpSpPr>
          <p:cNvPr id="10" name="Group 9"/>
          <p:cNvGrpSpPr/>
          <p:nvPr userDrawn="1"/>
        </p:nvGrpSpPr>
        <p:grpSpPr>
          <a:xfrm rot="10800000" flipH="1" flipV="1">
            <a:off x="6415396" y="3780478"/>
            <a:ext cx="444422" cy="1365320"/>
            <a:chOff x="8515350" y="5037573"/>
            <a:chExt cx="628650" cy="1820427"/>
          </a:xfrm>
        </p:grpSpPr>
        <p:sp>
          <p:nvSpPr>
            <p:cNvPr id="11" name="Isosceles Triangle 1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2" name="Isosceles Triangle 1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314826640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Lst>
  <p:txStyles>
    <p:titleStyle>
      <a:lvl1pPr algn="l" defTabSz="257150" rtl="0" eaLnBrk="1" latinLnBrk="0" hangingPunct="1">
        <a:lnSpc>
          <a:spcPct val="85000"/>
        </a:lnSpc>
        <a:spcBef>
          <a:spcPct val="0"/>
        </a:spcBef>
        <a:buNone/>
        <a:defRPr sz="2138" b="0" i="0" kern="1200" cap="small" spc="23" baseline="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p:titleStyle>
    <p:bodyStyle>
      <a:lvl1pPr marL="192863" indent="-192863" algn="l" defTabSz="257150" rtl="0" eaLnBrk="1" latinLnBrk="0" hangingPunct="1">
        <a:spcBef>
          <a:spcPts val="0"/>
        </a:spcBef>
        <a:spcAft>
          <a:spcPts val="338"/>
        </a:spcAft>
        <a:buClr>
          <a:srgbClr val="752832"/>
        </a:buClr>
        <a:buFont typeface="Wingdings" panose="05000000000000000000" pitchFamily="2" charset="2"/>
        <a:buChar char="Ø"/>
        <a:defRPr sz="1688"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17868" indent="-160719" algn="l" defTabSz="257150" rtl="0" eaLnBrk="1" latinLnBrk="0" hangingPunct="1">
        <a:spcBef>
          <a:spcPts val="0"/>
        </a:spcBef>
        <a:spcAft>
          <a:spcPts val="338"/>
        </a:spcAft>
        <a:buClr>
          <a:srgbClr val="752832"/>
        </a:buClr>
        <a:buFont typeface="Arial" panose="020B0604020202020204" pitchFamily="34" charset="0"/>
        <a:buChar char="•"/>
        <a:defRPr sz="1463"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642874" indent="-128576" algn="l" defTabSz="257150" rtl="0" eaLnBrk="1" latinLnBrk="0" hangingPunct="1">
        <a:spcBef>
          <a:spcPts val="0"/>
        </a:spcBef>
        <a:spcAft>
          <a:spcPts val="338"/>
        </a:spcAft>
        <a:buClr>
          <a:srgbClr val="752832"/>
        </a:buClr>
        <a:buFont typeface="Myriad Pro" panose="020B0503030403020204" pitchFamily="34" charset="0"/>
        <a:buChar char="–"/>
        <a:defRPr sz="1238"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900023" indent="-128576" algn="l" defTabSz="257150" rtl="0" eaLnBrk="1" latinLnBrk="0" hangingPunct="1">
        <a:spcBef>
          <a:spcPts val="0"/>
        </a:spcBef>
        <a:spcAft>
          <a:spcPts val="338"/>
        </a:spcAft>
        <a:buClr>
          <a:srgbClr val="752832"/>
        </a:buClr>
        <a:buFont typeface="Arial" panose="020B0604020202020204" pitchFamily="34" charset="0"/>
        <a:buChar char="•"/>
        <a:defRPr sz="1013"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157172" indent="-128576" algn="l" defTabSz="257150" rtl="0" eaLnBrk="1" latinLnBrk="0" hangingPunct="1">
        <a:spcBef>
          <a:spcPts val="0"/>
        </a:spcBef>
        <a:spcAft>
          <a:spcPts val="338"/>
        </a:spcAft>
        <a:buClr>
          <a:srgbClr val="752832"/>
        </a:buClr>
        <a:buFont typeface="Arial"/>
        <a:buChar char="»"/>
        <a:defRPr sz="1013"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414323" indent="-128576" algn="l" defTabSz="257150" rtl="0" eaLnBrk="1" latinLnBrk="0" hangingPunct="1">
        <a:spcBef>
          <a:spcPct val="20000"/>
        </a:spcBef>
        <a:buFont typeface="Arial"/>
        <a:buChar char="•"/>
        <a:defRPr sz="1125" kern="1200">
          <a:solidFill>
            <a:schemeClr val="tx1"/>
          </a:solidFill>
          <a:latin typeface="+mn-lt"/>
          <a:ea typeface="+mn-ea"/>
          <a:cs typeface="+mn-cs"/>
        </a:defRPr>
      </a:lvl6pPr>
      <a:lvl7pPr marL="1671470" indent="-128576" algn="l" defTabSz="257150" rtl="0" eaLnBrk="1" latinLnBrk="0" hangingPunct="1">
        <a:spcBef>
          <a:spcPct val="20000"/>
        </a:spcBef>
        <a:buFont typeface="Arial"/>
        <a:buChar char="•"/>
        <a:defRPr sz="1125" kern="1200">
          <a:solidFill>
            <a:schemeClr val="tx1"/>
          </a:solidFill>
          <a:latin typeface="+mn-lt"/>
          <a:ea typeface="+mn-ea"/>
          <a:cs typeface="+mn-cs"/>
        </a:defRPr>
      </a:lvl7pPr>
      <a:lvl8pPr marL="1928621" indent="-128576" algn="l" defTabSz="257150" rtl="0" eaLnBrk="1" latinLnBrk="0" hangingPunct="1">
        <a:spcBef>
          <a:spcPct val="20000"/>
        </a:spcBef>
        <a:buFont typeface="Arial"/>
        <a:buChar char="•"/>
        <a:defRPr sz="1125" kern="1200">
          <a:solidFill>
            <a:schemeClr val="tx1"/>
          </a:solidFill>
          <a:latin typeface="+mn-lt"/>
          <a:ea typeface="+mn-ea"/>
          <a:cs typeface="+mn-cs"/>
        </a:defRPr>
      </a:lvl8pPr>
      <a:lvl9pPr marL="2185772" indent="-128576" algn="l" defTabSz="257150"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50" rtl="0" eaLnBrk="1" latinLnBrk="0" hangingPunct="1">
        <a:defRPr sz="1013" kern="1200">
          <a:solidFill>
            <a:schemeClr val="tx1"/>
          </a:solidFill>
          <a:latin typeface="+mn-lt"/>
          <a:ea typeface="+mn-ea"/>
          <a:cs typeface="+mn-cs"/>
        </a:defRPr>
      </a:lvl1pPr>
      <a:lvl2pPr marL="257150" algn="l" defTabSz="257150" rtl="0" eaLnBrk="1" latinLnBrk="0" hangingPunct="1">
        <a:defRPr sz="1013" kern="1200">
          <a:solidFill>
            <a:schemeClr val="tx1"/>
          </a:solidFill>
          <a:latin typeface="+mn-lt"/>
          <a:ea typeface="+mn-ea"/>
          <a:cs typeface="+mn-cs"/>
        </a:defRPr>
      </a:lvl2pPr>
      <a:lvl3pPr marL="514301" algn="l" defTabSz="257150" rtl="0" eaLnBrk="1" latinLnBrk="0" hangingPunct="1">
        <a:defRPr sz="1013" kern="1200">
          <a:solidFill>
            <a:schemeClr val="tx1"/>
          </a:solidFill>
          <a:latin typeface="+mn-lt"/>
          <a:ea typeface="+mn-ea"/>
          <a:cs typeface="+mn-cs"/>
        </a:defRPr>
      </a:lvl3pPr>
      <a:lvl4pPr marL="771449" algn="l" defTabSz="257150" rtl="0" eaLnBrk="1" latinLnBrk="0" hangingPunct="1">
        <a:defRPr sz="1013" kern="1200">
          <a:solidFill>
            <a:schemeClr val="tx1"/>
          </a:solidFill>
          <a:latin typeface="+mn-lt"/>
          <a:ea typeface="+mn-ea"/>
          <a:cs typeface="+mn-cs"/>
        </a:defRPr>
      </a:lvl4pPr>
      <a:lvl5pPr marL="1028598" algn="l" defTabSz="257150" rtl="0" eaLnBrk="1" latinLnBrk="0" hangingPunct="1">
        <a:defRPr sz="1013" kern="1200">
          <a:solidFill>
            <a:schemeClr val="tx1"/>
          </a:solidFill>
          <a:latin typeface="+mn-lt"/>
          <a:ea typeface="+mn-ea"/>
          <a:cs typeface="+mn-cs"/>
        </a:defRPr>
      </a:lvl5pPr>
      <a:lvl6pPr marL="1285747" algn="l" defTabSz="257150" rtl="0" eaLnBrk="1" latinLnBrk="0" hangingPunct="1">
        <a:defRPr sz="1013" kern="1200">
          <a:solidFill>
            <a:schemeClr val="tx1"/>
          </a:solidFill>
          <a:latin typeface="+mn-lt"/>
          <a:ea typeface="+mn-ea"/>
          <a:cs typeface="+mn-cs"/>
        </a:defRPr>
      </a:lvl6pPr>
      <a:lvl7pPr marL="1542896" algn="l" defTabSz="257150" rtl="0" eaLnBrk="1" latinLnBrk="0" hangingPunct="1">
        <a:defRPr sz="1013" kern="1200">
          <a:solidFill>
            <a:schemeClr val="tx1"/>
          </a:solidFill>
          <a:latin typeface="+mn-lt"/>
          <a:ea typeface="+mn-ea"/>
          <a:cs typeface="+mn-cs"/>
        </a:defRPr>
      </a:lvl7pPr>
      <a:lvl8pPr marL="1800045" algn="l" defTabSz="257150" rtl="0" eaLnBrk="1" latinLnBrk="0" hangingPunct="1">
        <a:defRPr sz="1013" kern="1200">
          <a:solidFill>
            <a:schemeClr val="tx1"/>
          </a:solidFill>
          <a:latin typeface="+mn-lt"/>
          <a:ea typeface="+mn-ea"/>
          <a:cs typeface="+mn-cs"/>
        </a:defRPr>
      </a:lvl8pPr>
      <a:lvl9pPr marL="2057195" algn="l" defTabSz="2571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PPT-Background.png"/>
          <p:cNvPicPr>
            <a:picLocks noChangeAspect="1"/>
          </p:cNvPicPr>
          <p:nvPr userDrawn="1"/>
        </p:nvPicPr>
        <p:blipFill rotWithShape="1">
          <a:blip r:embed="rId26" cstate="print">
            <a:alphaModFix amt="60000"/>
            <a:extLst>
              <a:ext uri="{28A0092B-C50C-407E-A947-70E740481C1C}">
                <a14:useLocalDpi xmlns:a14="http://schemas.microsoft.com/office/drawing/2010/main" val="0"/>
              </a:ext>
            </a:extLst>
          </a:blip>
          <a:srcRect t="-8" b="3"/>
          <a:stretch/>
        </p:blipFill>
        <p:spPr>
          <a:xfrm>
            <a:off x="0" y="0"/>
            <a:ext cx="6858000" cy="5143500"/>
          </a:xfrm>
          <a:prstGeom prst="rect">
            <a:avLst/>
          </a:prstGeom>
        </p:spPr>
      </p:pic>
      <p:sp>
        <p:nvSpPr>
          <p:cNvPr id="2" name="Title Placeholder 1"/>
          <p:cNvSpPr>
            <a:spLocks noGrp="1"/>
          </p:cNvSpPr>
          <p:nvPr>
            <p:ph type="title"/>
          </p:nvPr>
        </p:nvSpPr>
        <p:spPr>
          <a:xfrm>
            <a:off x="342900" y="163128"/>
            <a:ext cx="5181600" cy="58086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42900" y="907114"/>
            <a:ext cx="5181600" cy="3490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rotWithShape="1">
          <a:blip r:embed="rId27"/>
          <a:srcRect r="66253"/>
          <a:stretch/>
        </p:blipFill>
        <p:spPr>
          <a:xfrm>
            <a:off x="5623799" y="213"/>
            <a:ext cx="1234207" cy="5143075"/>
          </a:xfrm>
          <a:prstGeom prst="rect">
            <a:avLst/>
          </a:prstGeom>
        </p:spPr>
      </p:pic>
      <p:grpSp>
        <p:nvGrpSpPr>
          <p:cNvPr id="15" name="Group 14"/>
          <p:cNvGrpSpPr/>
          <p:nvPr userDrawn="1"/>
        </p:nvGrpSpPr>
        <p:grpSpPr>
          <a:xfrm flipV="1">
            <a:off x="6386512" y="1"/>
            <a:ext cx="471488" cy="1365320"/>
            <a:chOff x="8515350" y="5037573"/>
            <a:chExt cx="628650" cy="1820427"/>
          </a:xfrm>
        </p:grpSpPr>
        <p:sp>
          <p:nvSpPr>
            <p:cNvPr id="16" name="Isosceles Triangle 15"/>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7" name="Isosceles Triangle 16"/>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8" name="TextBox 17"/>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grpSp>
        <p:nvGrpSpPr>
          <p:cNvPr id="10" name="Group 9"/>
          <p:cNvGrpSpPr/>
          <p:nvPr userDrawn="1"/>
        </p:nvGrpSpPr>
        <p:grpSpPr>
          <a:xfrm rot="10800000" flipH="1" flipV="1">
            <a:off x="6415396" y="3780478"/>
            <a:ext cx="444422" cy="1365320"/>
            <a:chOff x="8515350" y="5037573"/>
            <a:chExt cx="628650" cy="1820427"/>
          </a:xfrm>
        </p:grpSpPr>
        <p:sp>
          <p:nvSpPr>
            <p:cNvPr id="11" name="Isosceles Triangle 1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2" name="Isosceles Triangle 1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3407275192"/>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 id="2147483812" r:id="rId23"/>
    <p:sldLayoutId id="2147483813" r:id="rId24"/>
  </p:sldLayoutIdLst>
  <p:txStyles>
    <p:titleStyle>
      <a:lvl1pPr algn="l" defTabSz="257150" rtl="0" eaLnBrk="1" latinLnBrk="0" hangingPunct="1">
        <a:lnSpc>
          <a:spcPct val="85000"/>
        </a:lnSpc>
        <a:spcBef>
          <a:spcPct val="0"/>
        </a:spcBef>
        <a:buNone/>
        <a:defRPr sz="2138" b="0" i="0" kern="1200" cap="small" spc="23" baseline="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p:titleStyle>
    <p:bodyStyle>
      <a:lvl1pPr marL="192863" indent="-192863" algn="l" defTabSz="257150" rtl="0" eaLnBrk="1" latinLnBrk="0" hangingPunct="1">
        <a:spcBef>
          <a:spcPts val="0"/>
        </a:spcBef>
        <a:spcAft>
          <a:spcPts val="338"/>
        </a:spcAft>
        <a:buClr>
          <a:srgbClr val="752832"/>
        </a:buClr>
        <a:buFont typeface="Wingdings" panose="05000000000000000000" pitchFamily="2" charset="2"/>
        <a:buChar char="Ø"/>
        <a:defRPr sz="1688"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17868" indent="-160719" algn="l" defTabSz="257150" rtl="0" eaLnBrk="1" latinLnBrk="0" hangingPunct="1">
        <a:spcBef>
          <a:spcPts val="0"/>
        </a:spcBef>
        <a:spcAft>
          <a:spcPts val="338"/>
        </a:spcAft>
        <a:buClr>
          <a:srgbClr val="752832"/>
        </a:buClr>
        <a:buFont typeface="Arial" panose="020B0604020202020204" pitchFamily="34" charset="0"/>
        <a:buChar char="•"/>
        <a:defRPr sz="1463"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642874" indent="-128576" algn="l" defTabSz="257150" rtl="0" eaLnBrk="1" latinLnBrk="0" hangingPunct="1">
        <a:spcBef>
          <a:spcPts val="0"/>
        </a:spcBef>
        <a:spcAft>
          <a:spcPts val="338"/>
        </a:spcAft>
        <a:buClr>
          <a:srgbClr val="752832"/>
        </a:buClr>
        <a:buFont typeface="Myriad Pro" panose="020B0503030403020204" pitchFamily="34" charset="0"/>
        <a:buChar char="–"/>
        <a:defRPr sz="1238"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900023" indent="-128576" algn="l" defTabSz="257150" rtl="0" eaLnBrk="1" latinLnBrk="0" hangingPunct="1">
        <a:spcBef>
          <a:spcPts val="0"/>
        </a:spcBef>
        <a:spcAft>
          <a:spcPts val="338"/>
        </a:spcAft>
        <a:buClr>
          <a:srgbClr val="752832"/>
        </a:buClr>
        <a:buFont typeface="Arial" panose="020B0604020202020204" pitchFamily="34" charset="0"/>
        <a:buChar char="•"/>
        <a:defRPr sz="1013"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157172" indent="-128576" algn="l" defTabSz="257150" rtl="0" eaLnBrk="1" latinLnBrk="0" hangingPunct="1">
        <a:spcBef>
          <a:spcPts val="0"/>
        </a:spcBef>
        <a:spcAft>
          <a:spcPts val="338"/>
        </a:spcAft>
        <a:buClr>
          <a:srgbClr val="752832"/>
        </a:buClr>
        <a:buFont typeface="Arial"/>
        <a:buChar char="»"/>
        <a:defRPr sz="1013"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414323" indent="-128576" algn="l" defTabSz="257150" rtl="0" eaLnBrk="1" latinLnBrk="0" hangingPunct="1">
        <a:spcBef>
          <a:spcPct val="20000"/>
        </a:spcBef>
        <a:buFont typeface="Arial"/>
        <a:buChar char="•"/>
        <a:defRPr sz="1125" kern="1200">
          <a:solidFill>
            <a:schemeClr val="tx1"/>
          </a:solidFill>
          <a:latin typeface="+mn-lt"/>
          <a:ea typeface="+mn-ea"/>
          <a:cs typeface="+mn-cs"/>
        </a:defRPr>
      </a:lvl6pPr>
      <a:lvl7pPr marL="1671470" indent="-128576" algn="l" defTabSz="257150" rtl="0" eaLnBrk="1" latinLnBrk="0" hangingPunct="1">
        <a:spcBef>
          <a:spcPct val="20000"/>
        </a:spcBef>
        <a:buFont typeface="Arial"/>
        <a:buChar char="•"/>
        <a:defRPr sz="1125" kern="1200">
          <a:solidFill>
            <a:schemeClr val="tx1"/>
          </a:solidFill>
          <a:latin typeface="+mn-lt"/>
          <a:ea typeface="+mn-ea"/>
          <a:cs typeface="+mn-cs"/>
        </a:defRPr>
      </a:lvl7pPr>
      <a:lvl8pPr marL="1928621" indent="-128576" algn="l" defTabSz="257150" rtl="0" eaLnBrk="1" latinLnBrk="0" hangingPunct="1">
        <a:spcBef>
          <a:spcPct val="20000"/>
        </a:spcBef>
        <a:buFont typeface="Arial"/>
        <a:buChar char="•"/>
        <a:defRPr sz="1125" kern="1200">
          <a:solidFill>
            <a:schemeClr val="tx1"/>
          </a:solidFill>
          <a:latin typeface="+mn-lt"/>
          <a:ea typeface="+mn-ea"/>
          <a:cs typeface="+mn-cs"/>
        </a:defRPr>
      </a:lvl8pPr>
      <a:lvl9pPr marL="2185772" indent="-128576" algn="l" defTabSz="257150"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50" rtl="0" eaLnBrk="1" latinLnBrk="0" hangingPunct="1">
        <a:defRPr sz="1013" kern="1200">
          <a:solidFill>
            <a:schemeClr val="tx1"/>
          </a:solidFill>
          <a:latin typeface="+mn-lt"/>
          <a:ea typeface="+mn-ea"/>
          <a:cs typeface="+mn-cs"/>
        </a:defRPr>
      </a:lvl1pPr>
      <a:lvl2pPr marL="257150" algn="l" defTabSz="257150" rtl="0" eaLnBrk="1" latinLnBrk="0" hangingPunct="1">
        <a:defRPr sz="1013" kern="1200">
          <a:solidFill>
            <a:schemeClr val="tx1"/>
          </a:solidFill>
          <a:latin typeface="+mn-lt"/>
          <a:ea typeface="+mn-ea"/>
          <a:cs typeface="+mn-cs"/>
        </a:defRPr>
      </a:lvl2pPr>
      <a:lvl3pPr marL="514301" algn="l" defTabSz="257150" rtl="0" eaLnBrk="1" latinLnBrk="0" hangingPunct="1">
        <a:defRPr sz="1013" kern="1200">
          <a:solidFill>
            <a:schemeClr val="tx1"/>
          </a:solidFill>
          <a:latin typeface="+mn-lt"/>
          <a:ea typeface="+mn-ea"/>
          <a:cs typeface="+mn-cs"/>
        </a:defRPr>
      </a:lvl3pPr>
      <a:lvl4pPr marL="771449" algn="l" defTabSz="257150" rtl="0" eaLnBrk="1" latinLnBrk="0" hangingPunct="1">
        <a:defRPr sz="1013" kern="1200">
          <a:solidFill>
            <a:schemeClr val="tx1"/>
          </a:solidFill>
          <a:latin typeface="+mn-lt"/>
          <a:ea typeface="+mn-ea"/>
          <a:cs typeface="+mn-cs"/>
        </a:defRPr>
      </a:lvl4pPr>
      <a:lvl5pPr marL="1028598" algn="l" defTabSz="257150" rtl="0" eaLnBrk="1" latinLnBrk="0" hangingPunct="1">
        <a:defRPr sz="1013" kern="1200">
          <a:solidFill>
            <a:schemeClr val="tx1"/>
          </a:solidFill>
          <a:latin typeface="+mn-lt"/>
          <a:ea typeface="+mn-ea"/>
          <a:cs typeface="+mn-cs"/>
        </a:defRPr>
      </a:lvl5pPr>
      <a:lvl6pPr marL="1285747" algn="l" defTabSz="257150" rtl="0" eaLnBrk="1" latinLnBrk="0" hangingPunct="1">
        <a:defRPr sz="1013" kern="1200">
          <a:solidFill>
            <a:schemeClr val="tx1"/>
          </a:solidFill>
          <a:latin typeface="+mn-lt"/>
          <a:ea typeface="+mn-ea"/>
          <a:cs typeface="+mn-cs"/>
        </a:defRPr>
      </a:lvl6pPr>
      <a:lvl7pPr marL="1542896" algn="l" defTabSz="257150" rtl="0" eaLnBrk="1" latinLnBrk="0" hangingPunct="1">
        <a:defRPr sz="1013" kern="1200">
          <a:solidFill>
            <a:schemeClr val="tx1"/>
          </a:solidFill>
          <a:latin typeface="+mn-lt"/>
          <a:ea typeface="+mn-ea"/>
          <a:cs typeface="+mn-cs"/>
        </a:defRPr>
      </a:lvl7pPr>
      <a:lvl8pPr marL="1800045" algn="l" defTabSz="257150" rtl="0" eaLnBrk="1" latinLnBrk="0" hangingPunct="1">
        <a:defRPr sz="1013" kern="1200">
          <a:solidFill>
            <a:schemeClr val="tx1"/>
          </a:solidFill>
          <a:latin typeface="+mn-lt"/>
          <a:ea typeface="+mn-ea"/>
          <a:cs typeface="+mn-cs"/>
        </a:defRPr>
      </a:lvl8pPr>
      <a:lvl9pPr marL="2057195" algn="l" defTabSz="257150"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PPT-Background.png"/>
          <p:cNvPicPr>
            <a:picLocks noChangeAspect="1"/>
          </p:cNvPicPr>
          <p:nvPr userDrawn="1"/>
        </p:nvPicPr>
        <p:blipFill rotWithShape="1">
          <a:blip r:embed="rId27" cstate="print">
            <a:alphaModFix amt="60000"/>
            <a:extLst>
              <a:ext uri="{28A0092B-C50C-407E-A947-70E740481C1C}">
                <a14:useLocalDpi xmlns:a14="http://schemas.microsoft.com/office/drawing/2010/main" val="0"/>
              </a:ext>
            </a:extLst>
          </a:blip>
          <a:srcRect t="-8" b="3"/>
          <a:stretch/>
        </p:blipFill>
        <p:spPr>
          <a:xfrm>
            <a:off x="0" y="0"/>
            <a:ext cx="6858000" cy="5143500"/>
          </a:xfrm>
          <a:prstGeom prst="rect">
            <a:avLst/>
          </a:prstGeom>
        </p:spPr>
      </p:pic>
      <p:sp>
        <p:nvSpPr>
          <p:cNvPr id="2" name="Title Placeholder 1"/>
          <p:cNvSpPr>
            <a:spLocks noGrp="1"/>
          </p:cNvSpPr>
          <p:nvPr>
            <p:ph type="title"/>
          </p:nvPr>
        </p:nvSpPr>
        <p:spPr>
          <a:xfrm>
            <a:off x="342900" y="163128"/>
            <a:ext cx="5181600" cy="58086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42900" y="907114"/>
            <a:ext cx="5181600" cy="3490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rotWithShape="1">
          <a:blip r:embed="rId28"/>
          <a:srcRect r="66253"/>
          <a:stretch/>
        </p:blipFill>
        <p:spPr>
          <a:xfrm>
            <a:off x="5623799" y="213"/>
            <a:ext cx="1234207" cy="5143075"/>
          </a:xfrm>
          <a:prstGeom prst="rect">
            <a:avLst/>
          </a:prstGeom>
        </p:spPr>
      </p:pic>
      <p:grpSp>
        <p:nvGrpSpPr>
          <p:cNvPr id="15" name="Group 14"/>
          <p:cNvGrpSpPr/>
          <p:nvPr userDrawn="1"/>
        </p:nvGrpSpPr>
        <p:grpSpPr>
          <a:xfrm flipV="1">
            <a:off x="6386512" y="1"/>
            <a:ext cx="471488" cy="1365320"/>
            <a:chOff x="8515350" y="5037573"/>
            <a:chExt cx="628650" cy="1820427"/>
          </a:xfrm>
        </p:grpSpPr>
        <p:sp>
          <p:nvSpPr>
            <p:cNvPr id="16" name="Isosceles Triangle 15"/>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7" name="Isosceles Triangle 16"/>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
        <p:nvSpPr>
          <p:cNvPr id="18" name="TextBox 17"/>
          <p:cNvSpPr txBox="1"/>
          <p:nvPr userDrawn="1"/>
        </p:nvSpPr>
        <p:spPr>
          <a:xfrm>
            <a:off x="6307937" y="10336"/>
            <a:ext cx="550069" cy="239425"/>
          </a:xfrm>
          <a:prstGeom prst="rect">
            <a:avLst/>
          </a:prstGeom>
          <a:noFill/>
        </p:spPr>
        <p:txBody>
          <a:bodyPr wrap="square" rtlCol="0">
            <a:spAutoFit/>
          </a:bodyPr>
          <a:lstStyle/>
          <a:p>
            <a:pPr algn="r"/>
            <a:fld id="{0D1979C8-7284-479F-8A15-DF92145F6DDA}" type="slidenum">
              <a:rPr lang="en-US" sz="956" b="0" spc="23" baseline="0" smtClean="0">
                <a:solidFill>
                  <a:srgbClr val="004874"/>
                </a:solidFill>
                <a:latin typeface="Impact" panose="020B0806030902050204" pitchFamily="34" charset="0"/>
              </a:rPr>
              <a:pPr algn="r"/>
              <a:t>‹#›</a:t>
            </a:fld>
            <a:endParaRPr lang="en-US" sz="956" b="0" spc="23" baseline="0" dirty="0">
              <a:solidFill>
                <a:srgbClr val="004874"/>
              </a:solidFill>
              <a:latin typeface="Impact" panose="020B0806030902050204" pitchFamily="34" charset="0"/>
            </a:endParaRPr>
          </a:p>
        </p:txBody>
      </p:sp>
      <p:grpSp>
        <p:nvGrpSpPr>
          <p:cNvPr id="10" name="Group 9"/>
          <p:cNvGrpSpPr/>
          <p:nvPr userDrawn="1"/>
        </p:nvGrpSpPr>
        <p:grpSpPr>
          <a:xfrm rot="10800000" flipH="1" flipV="1">
            <a:off x="6415396" y="3780478"/>
            <a:ext cx="444422" cy="1365320"/>
            <a:chOff x="8515350" y="5037573"/>
            <a:chExt cx="628650" cy="1820427"/>
          </a:xfrm>
        </p:grpSpPr>
        <p:sp>
          <p:nvSpPr>
            <p:cNvPr id="11" name="Isosceles Triangle 1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sp>
          <p:nvSpPr>
            <p:cNvPr id="12" name="Isosceles Triangle 1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13" dirty="0"/>
            </a:p>
          </p:txBody>
        </p:sp>
      </p:grpSp>
    </p:spTree>
    <p:extLst>
      <p:ext uri="{BB962C8B-B14F-4D97-AF65-F5344CB8AC3E}">
        <p14:creationId xmlns:p14="http://schemas.microsoft.com/office/powerpoint/2010/main" val="3577416722"/>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 id="2147483833" r:id="rId19"/>
    <p:sldLayoutId id="2147483834" r:id="rId20"/>
    <p:sldLayoutId id="2147483835" r:id="rId21"/>
    <p:sldLayoutId id="2147483836" r:id="rId22"/>
    <p:sldLayoutId id="2147483837" r:id="rId23"/>
    <p:sldLayoutId id="2147483838" r:id="rId24"/>
    <p:sldLayoutId id="2147483839" r:id="rId25"/>
  </p:sldLayoutIdLst>
  <p:txStyles>
    <p:titleStyle>
      <a:lvl1pPr algn="l" defTabSz="257150" rtl="0" eaLnBrk="1" latinLnBrk="0" hangingPunct="1">
        <a:lnSpc>
          <a:spcPct val="85000"/>
        </a:lnSpc>
        <a:spcBef>
          <a:spcPct val="0"/>
        </a:spcBef>
        <a:buNone/>
        <a:defRPr sz="2138" b="0" i="0" kern="1200" cap="small" spc="23" baseline="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p:titleStyle>
    <p:bodyStyle>
      <a:lvl1pPr marL="192863" indent="-192863" algn="l" defTabSz="257150" rtl="0" eaLnBrk="1" latinLnBrk="0" hangingPunct="1">
        <a:spcBef>
          <a:spcPts val="0"/>
        </a:spcBef>
        <a:spcAft>
          <a:spcPts val="338"/>
        </a:spcAft>
        <a:buClr>
          <a:srgbClr val="752832"/>
        </a:buClr>
        <a:buFont typeface="Wingdings" panose="05000000000000000000" pitchFamily="2" charset="2"/>
        <a:buChar char="Ø"/>
        <a:defRPr sz="1688"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17868" indent="-160719" algn="l" defTabSz="257150" rtl="0" eaLnBrk="1" latinLnBrk="0" hangingPunct="1">
        <a:spcBef>
          <a:spcPts val="0"/>
        </a:spcBef>
        <a:spcAft>
          <a:spcPts val="338"/>
        </a:spcAft>
        <a:buClr>
          <a:srgbClr val="752832"/>
        </a:buClr>
        <a:buFont typeface="Arial" panose="020B0604020202020204" pitchFamily="34" charset="0"/>
        <a:buChar char="•"/>
        <a:defRPr sz="1463"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642874" indent="-128576" algn="l" defTabSz="257150" rtl="0" eaLnBrk="1" latinLnBrk="0" hangingPunct="1">
        <a:spcBef>
          <a:spcPts val="0"/>
        </a:spcBef>
        <a:spcAft>
          <a:spcPts val="338"/>
        </a:spcAft>
        <a:buClr>
          <a:srgbClr val="752832"/>
        </a:buClr>
        <a:buFont typeface="Myriad Pro" panose="020B0503030403020204" pitchFamily="34" charset="0"/>
        <a:buChar char="–"/>
        <a:defRPr sz="1238"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900023" indent="-128576" algn="l" defTabSz="257150" rtl="0" eaLnBrk="1" latinLnBrk="0" hangingPunct="1">
        <a:spcBef>
          <a:spcPts val="0"/>
        </a:spcBef>
        <a:spcAft>
          <a:spcPts val="338"/>
        </a:spcAft>
        <a:buClr>
          <a:srgbClr val="752832"/>
        </a:buClr>
        <a:buFont typeface="Arial" panose="020B0604020202020204" pitchFamily="34" charset="0"/>
        <a:buChar char="•"/>
        <a:defRPr sz="1013"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157172" indent="-128576" algn="l" defTabSz="257150" rtl="0" eaLnBrk="1" latinLnBrk="0" hangingPunct="1">
        <a:spcBef>
          <a:spcPts val="0"/>
        </a:spcBef>
        <a:spcAft>
          <a:spcPts val="338"/>
        </a:spcAft>
        <a:buClr>
          <a:srgbClr val="752832"/>
        </a:buClr>
        <a:buFont typeface="Arial"/>
        <a:buChar char="»"/>
        <a:defRPr sz="1013"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414323" indent="-128576" algn="l" defTabSz="257150" rtl="0" eaLnBrk="1" latinLnBrk="0" hangingPunct="1">
        <a:spcBef>
          <a:spcPct val="20000"/>
        </a:spcBef>
        <a:buFont typeface="Arial"/>
        <a:buChar char="•"/>
        <a:defRPr sz="1125" kern="1200">
          <a:solidFill>
            <a:schemeClr val="tx1"/>
          </a:solidFill>
          <a:latin typeface="+mn-lt"/>
          <a:ea typeface="+mn-ea"/>
          <a:cs typeface="+mn-cs"/>
        </a:defRPr>
      </a:lvl6pPr>
      <a:lvl7pPr marL="1671470" indent="-128576" algn="l" defTabSz="257150" rtl="0" eaLnBrk="1" latinLnBrk="0" hangingPunct="1">
        <a:spcBef>
          <a:spcPct val="20000"/>
        </a:spcBef>
        <a:buFont typeface="Arial"/>
        <a:buChar char="•"/>
        <a:defRPr sz="1125" kern="1200">
          <a:solidFill>
            <a:schemeClr val="tx1"/>
          </a:solidFill>
          <a:latin typeface="+mn-lt"/>
          <a:ea typeface="+mn-ea"/>
          <a:cs typeface="+mn-cs"/>
        </a:defRPr>
      </a:lvl7pPr>
      <a:lvl8pPr marL="1928621" indent="-128576" algn="l" defTabSz="257150" rtl="0" eaLnBrk="1" latinLnBrk="0" hangingPunct="1">
        <a:spcBef>
          <a:spcPct val="20000"/>
        </a:spcBef>
        <a:buFont typeface="Arial"/>
        <a:buChar char="•"/>
        <a:defRPr sz="1125" kern="1200">
          <a:solidFill>
            <a:schemeClr val="tx1"/>
          </a:solidFill>
          <a:latin typeface="+mn-lt"/>
          <a:ea typeface="+mn-ea"/>
          <a:cs typeface="+mn-cs"/>
        </a:defRPr>
      </a:lvl8pPr>
      <a:lvl9pPr marL="2185772" indent="-128576" algn="l" defTabSz="257150"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50" rtl="0" eaLnBrk="1" latinLnBrk="0" hangingPunct="1">
        <a:defRPr sz="1013" kern="1200">
          <a:solidFill>
            <a:schemeClr val="tx1"/>
          </a:solidFill>
          <a:latin typeface="+mn-lt"/>
          <a:ea typeface="+mn-ea"/>
          <a:cs typeface="+mn-cs"/>
        </a:defRPr>
      </a:lvl1pPr>
      <a:lvl2pPr marL="257150" algn="l" defTabSz="257150" rtl="0" eaLnBrk="1" latinLnBrk="0" hangingPunct="1">
        <a:defRPr sz="1013" kern="1200">
          <a:solidFill>
            <a:schemeClr val="tx1"/>
          </a:solidFill>
          <a:latin typeface="+mn-lt"/>
          <a:ea typeface="+mn-ea"/>
          <a:cs typeface="+mn-cs"/>
        </a:defRPr>
      </a:lvl2pPr>
      <a:lvl3pPr marL="514301" algn="l" defTabSz="257150" rtl="0" eaLnBrk="1" latinLnBrk="0" hangingPunct="1">
        <a:defRPr sz="1013" kern="1200">
          <a:solidFill>
            <a:schemeClr val="tx1"/>
          </a:solidFill>
          <a:latin typeface="+mn-lt"/>
          <a:ea typeface="+mn-ea"/>
          <a:cs typeface="+mn-cs"/>
        </a:defRPr>
      </a:lvl3pPr>
      <a:lvl4pPr marL="771449" algn="l" defTabSz="257150" rtl="0" eaLnBrk="1" latinLnBrk="0" hangingPunct="1">
        <a:defRPr sz="1013" kern="1200">
          <a:solidFill>
            <a:schemeClr val="tx1"/>
          </a:solidFill>
          <a:latin typeface="+mn-lt"/>
          <a:ea typeface="+mn-ea"/>
          <a:cs typeface="+mn-cs"/>
        </a:defRPr>
      </a:lvl4pPr>
      <a:lvl5pPr marL="1028598" algn="l" defTabSz="257150" rtl="0" eaLnBrk="1" latinLnBrk="0" hangingPunct="1">
        <a:defRPr sz="1013" kern="1200">
          <a:solidFill>
            <a:schemeClr val="tx1"/>
          </a:solidFill>
          <a:latin typeface="+mn-lt"/>
          <a:ea typeface="+mn-ea"/>
          <a:cs typeface="+mn-cs"/>
        </a:defRPr>
      </a:lvl5pPr>
      <a:lvl6pPr marL="1285747" algn="l" defTabSz="257150" rtl="0" eaLnBrk="1" latinLnBrk="0" hangingPunct="1">
        <a:defRPr sz="1013" kern="1200">
          <a:solidFill>
            <a:schemeClr val="tx1"/>
          </a:solidFill>
          <a:latin typeface="+mn-lt"/>
          <a:ea typeface="+mn-ea"/>
          <a:cs typeface="+mn-cs"/>
        </a:defRPr>
      </a:lvl6pPr>
      <a:lvl7pPr marL="1542896" algn="l" defTabSz="257150" rtl="0" eaLnBrk="1" latinLnBrk="0" hangingPunct="1">
        <a:defRPr sz="1013" kern="1200">
          <a:solidFill>
            <a:schemeClr val="tx1"/>
          </a:solidFill>
          <a:latin typeface="+mn-lt"/>
          <a:ea typeface="+mn-ea"/>
          <a:cs typeface="+mn-cs"/>
        </a:defRPr>
      </a:lvl7pPr>
      <a:lvl8pPr marL="1800045" algn="l" defTabSz="257150" rtl="0" eaLnBrk="1" latinLnBrk="0" hangingPunct="1">
        <a:defRPr sz="1013" kern="1200">
          <a:solidFill>
            <a:schemeClr val="tx1"/>
          </a:solidFill>
          <a:latin typeface="+mn-lt"/>
          <a:ea typeface="+mn-ea"/>
          <a:cs typeface="+mn-cs"/>
        </a:defRPr>
      </a:lvl8pPr>
      <a:lvl9pPr marL="2057195" algn="l" defTabSz="257150"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3/29/2017</a:t>
            </a:fld>
            <a:endParaRPr lang="en-US" dirty="0"/>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4062" y="0"/>
            <a:ext cx="6949478" cy="5213412"/>
          </a:xfrm>
          <a:prstGeom prst="rect">
            <a:avLst/>
          </a:prstGeom>
        </p:spPr>
      </p:pic>
      <p:sp>
        <p:nvSpPr>
          <p:cNvPr id="8" name="Rectangle 7"/>
          <p:cNvSpPr/>
          <p:nvPr userDrawn="1"/>
        </p:nvSpPr>
        <p:spPr>
          <a:xfrm>
            <a:off x="-64062" y="3886201"/>
            <a:ext cx="6949478" cy="1327212"/>
          </a:xfrm>
          <a:prstGeom prst="rect">
            <a:avLst/>
          </a:prstGeom>
          <a:gradFill flip="none" rotWithShape="1">
            <a:gsLst>
              <a:gs pos="55000">
                <a:srgbClr val="FFFFFF">
                  <a:alpha val="0"/>
                </a:srgbClr>
              </a:gs>
              <a:gs pos="100000">
                <a:srgbClr val="B9B591">
                  <a:alpha val="34902"/>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1356" tIns="25717" rIns="51356" bIns="25717" rtlCol="0" anchor="ctr"/>
          <a:lstStyle/>
          <a:p>
            <a:pPr algn="ctr" defTabSz="513410"/>
            <a:endParaRPr lang="en-US" sz="1050" dirty="0">
              <a:solidFill>
                <a:prstClr val="white"/>
              </a:solidFill>
            </a:endParaRPr>
          </a:p>
        </p:txBody>
      </p:sp>
      <p:pic>
        <p:nvPicPr>
          <p:cNvPr id="9" name="Picture 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857675" y="4632722"/>
            <a:ext cx="949181" cy="432054"/>
          </a:xfrm>
          <a:prstGeom prst="rect">
            <a:avLst/>
          </a:prstGeom>
        </p:spPr>
      </p:pic>
    </p:spTree>
    <p:extLst>
      <p:ext uri="{BB962C8B-B14F-4D97-AF65-F5344CB8AC3E}">
        <p14:creationId xmlns:p14="http://schemas.microsoft.com/office/powerpoint/2010/main" val="1186140038"/>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673"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AEE55B7-0F07-4E54-95BA-B19267F50799}" type="datetimeFigureOut">
              <a:rPr lang="en-US" smtClean="0"/>
              <a:pPr/>
              <a:t>3/29/2017</a:t>
            </a:fld>
            <a:endParaRPr lang="en-US" dirty="0"/>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4AE67B7-7E1A-42D8-9BCE-EC3E7167AE55}" type="slidenum">
              <a:rPr lang="en-US" smtClean="0"/>
              <a:pPr/>
              <a:t>‹#›</a:t>
            </a:fld>
            <a:endParaRPr lang="en-US" dirty="0"/>
          </a:p>
        </p:txBody>
      </p:sp>
    </p:spTree>
    <p:extLst>
      <p:ext uri="{BB962C8B-B14F-4D97-AF65-F5344CB8AC3E}">
        <p14:creationId xmlns:p14="http://schemas.microsoft.com/office/powerpoint/2010/main" val="3574528930"/>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6.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0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02.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3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3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3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38.xml"/><Relationship Id="rId6" Type="http://schemas.openxmlformats.org/officeDocument/2006/relationships/chart" Target="../charts/chart1.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4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43.xml"/><Relationship Id="rId6" Type="http://schemas.openxmlformats.org/officeDocument/2006/relationships/image" Target="../media/image50.jpe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43.xml"/><Relationship Id="rId6" Type="http://schemas.openxmlformats.org/officeDocument/2006/relationships/image" Target="../media/image51.jpe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41.xml"/><Relationship Id="rId5" Type="http://schemas.openxmlformats.org/officeDocument/2006/relationships/image" Target="../media/image47.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4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3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ya.wisconsin.gov/"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7.xml"/><Relationship Id="rId5" Type="http://schemas.openxmlformats.org/officeDocument/2006/relationships/image" Target="../media/image47.pn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3.png"/><Relationship Id="rId1" Type="http://schemas.openxmlformats.org/officeDocument/2006/relationships/slideLayout" Target="../slideLayouts/slideLayout143.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43.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3.png"/><Relationship Id="rId1" Type="http://schemas.openxmlformats.org/officeDocument/2006/relationships/slideLayout" Target="../slideLayouts/slideLayout143.xml"/></Relationships>
</file>

<file path=ppt/slides/_rels/slide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6.png"/><Relationship Id="rId1" Type="http://schemas.openxmlformats.org/officeDocument/2006/relationships/slideLayout" Target="../slideLayouts/slideLayout143.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7.png"/><Relationship Id="rId1" Type="http://schemas.openxmlformats.org/officeDocument/2006/relationships/slideLayout" Target="../slideLayouts/slideLayout143.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3.png"/><Relationship Id="rId1" Type="http://schemas.openxmlformats.org/officeDocument/2006/relationships/slideLayout" Target="../slideLayouts/slideLayout143.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143.xml"/><Relationship Id="rId5" Type="http://schemas.openxmlformats.org/officeDocument/2006/relationships/image" Target="../media/image47.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3" Type="http://schemas.openxmlformats.org/officeDocument/2006/relationships/hyperlink" Target="https://wdr.doleta.gov/directives/corr_doc.cfm?DOCN=4799" TargetMode="External"/><Relationship Id="rId2" Type="http://schemas.openxmlformats.org/officeDocument/2006/relationships/hyperlink" Target="https://apprenticeshipusa.workforcegps.org/sitecore/content/sites/_21stcenturyapprenticeship/resources/2017/02/02/10/56/Apprenticeship-Youth" TargetMode="External"/><Relationship Id="rId1" Type="http://schemas.openxmlformats.org/officeDocument/2006/relationships/slideLayout" Target="../slideLayouts/slideLayout95.xml"/><Relationship Id="rId4" Type="http://schemas.openxmlformats.org/officeDocument/2006/relationships/hyperlink" Target="http://cte.ed.gov/initiatives/potential-of-apprenticeships-in-secondary-education"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mailto:ayoung@mahernet.com" TargetMode="External"/><Relationship Id="rId2" Type="http://schemas.openxmlformats.org/officeDocument/2006/relationships/hyperlink" Target="mailto:Firestone.amy@dol.gov" TargetMode="External"/><Relationship Id="rId1" Type="http://schemas.openxmlformats.org/officeDocument/2006/relationships/slideLayout" Target="../slideLayouts/slideLayout97.xml"/><Relationship Id="rId4" Type="http://schemas.openxmlformats.org/officeDocument/2006/relationships/hyperlink" Target="mailto:cfeldman@1199ctraining.org"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0.jpeg"/><Relationship Id="rId7" Type="http://schemas.openxmlformats.org/officeDocument/2006/relationships/diagramLayout" Target="../diagrams/layout1.xml"/><Relationship Id="rId12" Type="http://schemas.openxmlformats.org/officeDocument/2006/relationships/image" Target="../media/image35.gif"/><Relationship Id="rId2" Type="http://schemas.openxmlformats.org/officeDocument/2006/relationships/notesSlide" Target="../notesSlides/notesSlide5.xml"/><Relationship Id="rId1" Type="http://schemas.openxmlformats.org/officeDocument/2006/relationships/slideLayout" Target="../slideLayouts/slideLayout102.xml"/><Relationship Id="rId6" Type="http://schemas.openxmlformats.org/officeDocument/2006/relationships/diagramData" Target="../diagrams/data1.xml"/><Relationship Id="rId11" Type="http://schemas.openxmlformats.org/officeDocument/2006/relationships/image" Target="../media/image34.jpeg"/><Relationship Id="rId5" Type="http://schemas.openxmlformats.org/officeDocument/2006/relationships/image" Target="../media/image32.jpeg"/><Relationship Id="rId10" Type="http://schemas.microsoft.com/office/2007/relationships/diagramDrawing" Target="../diagrams/drawing1.xml"/><Relationship Id="rId4" Type="http://schemas.openxmlformats.org/officeDocument/2006/relationships/image" Target="../media/image31.jpeg"/><Relationship Id="rId9" Type="http://schemas.openxmlformats.org/officeDocument/2006/relationships/diagramColors" Target="../diagrams/colors1.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02.xml"/><Relationship Id="rId5" Type="http://schemas.openxmlformats.org/officeDocument/2006/relationships/hyperlink" Target="http://cte.ed.gov/initiatives/potential-of-apprenticeships-in-secondary-education" TargetMode="External"/><Relationship Id="rId4" Type="http://schemas.openxmlformats.org/officeDocument/2006/relationships/hyperlink" Target="https://wdr.doleta.gov/directives/corr_doc.cfm?docn=479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8574" y="1183298"/>
            <a:ext cx="3605867" cy="1343583"/>
          </a:xfrm>
        </p:spPr>
        <p:txBody>
          <a:bodyPr/>
          <a:lstStyle/>
          <a:p>
            <a:r>
              <a:rPr lang="en-US" sz="3600" dirty="0"/>
              <a:t>State Apprenticeship </a:t>
            </a:r>
            <a:r>
              <a:rPr lang="en-US" sz="3600" dirty="0">
                <a:solidFill>
                  <a:srgbClr val="3B4E5F"/>
                </a:solidFill>
              </a:rPr>
              <a:t>Expansion Grants</a:t>
            </a:r>
          </a:p>
        </p:txBody>
      </p:sp>
      <p:sp>
        <p:nvSpPr>
          <p:cNvPr id="6" name="Text Placeholder 5"/>
          <p:cNvSpPr>
            <a:spLocks noGrp="1"/>
          </p:cNvSpPr>
          <p:nvPr>
            <p:ph type="body" sz="half" idx="12"/>
          </p:nvPr>
        </p:nvSpPr>
        <p:spPr/>
        <p:txBody>
          <a:bodyPr/>
          <a:lstStyle/>
          <a:p>
            <a:pPr lvl="0" fontAlgn="base">
              <a:spcBef>
                <a:spcPct val="0"/>
              </a:spcBef>
              <a:spcAft>
                <a:spcPct val="0"/>
              </a:spcAft>
              <a:buClrTx/>
            </a:pPr>
            <a:r>
              <a:rPr lang="en-US" altLang="en-US" sz="900" b="1" spc="0" dirty="0">
                <a:ln>
                  <a:noFill/>
                </a:ln>
                <a:solidFill>
                  <a:prstClr val="white"/>
                </a:solidFill>
                <a:effectLst/>
                <a:latin typeface="Verdana" pitchFamily="34" charset="0"/>
                <a:ea typeface="MS PGothic" pitchFamily="34" charset="-128"/>
              </a:rPr>
              <a:t>Employment and Training Administration</a:t>
            </a:r>
          </a:p>
          <a:p>
            <a:pPr lvl="0" fontAlgn="base">
              <a:spcBef>
                <a:spcPct val="0"/>
              </a:spcBef>
              <a:spcAft>
                <a:spcPct val="0"/>
              </a:spcAft>
              <a:buClrTx/>
            </a:pPr>
            <a:r>
              <a:rPr lang="en-US" altLang="en-US" sz="900" b="1" spc="0" dirty="0">
                <a:ln>
                  <a:noFill/>
                </a:ln>
                <a:solidFill>
                  <a:prstClr val="white"/>
                </a:solidFill>
                <a:effectLst/>
                <a:latin typeface="Verdana" pitchFamily="34" charset="0"/>
                <a:ea typeface="MS PGothic" pitchFamily="34" charset="-128"/>
              </a:rPr>
              <a:t>Office of Apprenticeship</a:t>
            </a:r>
          </a:p>
        </p:txBody>
      </p:sp>
      <p:sp>
        <p:nvSpPr>
          <p:cNvPr id="7" name="Title 1"/>
          <p:cNvSpPr txBox="1">
            <a:spLocks/>
          </p:cNvSpPr>
          <p:nvPr/>
        </p:nvSpPr>
        <p:spPr>
          <a:xfrm>
            <a:off x="679256" y="2652752"/>
            <a:ext cx="3310031" cy="780729"/>
          </a:xfrm>
          <a:prstGeom prst="rect">
            <a:avLst/>
          </a:prstGeom>
        </p:spPr>
        <p:txBody>
          <a:bodyPr vert="horz" lIns="51435" tIns="25718" rIns="51435" bIns="25718" rtlCol="0" anchor="ctr">
            <a:noAutofit/>
          </a:bodyPr>
          <a:lstStyle>
            <a:lvl1pPr algn="l" defTabSz="457200" rtl="0" eaLnBrk="1" latinLnBrk="0" hangingPunct="1">
              <a:lnSpc>
                <a:spcPct val="80000"/>
              </a:lnSpc>
              <a:spcBef>
                <a:spcPct val="0"/>
              </a:spcBef>
              <a:buNone/>
              <a:defRPr sz="4800" b="0" i="0" kern="1200" cap="small" spc="40" baseline="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r>
              <a:rPr lang="en-US" sz="2400" dirty="0">
                <a:solidFill>
                  <a:srgbClr val="004990"/>
                </a:solidFill>
                <a:latin typeface="LeagueGothic_Regular"/>
              </a:rPr>
              <a:t>Engaging Youth in Apprenticeship</a:t>
            </a:r>
          </a:p>
        </p:txBody>
      </p:sp>
      <p:cxnSp>
        <p:nvCxnSpPr>
          <p:cNvPr id="9" name="Straight Connector 8"/>
          <p:cNvCxnSpPr/>
          <p:nvPr/>
        </p:nvCxnSpPr>
        <p:spPr>
          <a:xfrm>
            <a:off x="694966" y="2582671"/>
            <a:ext cx="2685386" cy="11963"/>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4654829" y="1227255"/>
            <a:ext cx="1654251" cy="338554"/>
          </a:xfrm>
          <a:prstGeom prst="rect">
            <a:avLst/>
          </a:prstGeom>
          <a:noFill/>
        </p:spPr>
        <p:txBody>
          <a:bodyPr wrap="square" rtlCol="0">
            <a:spAutoFit/>
          </a:bodyPr>
          <a:lstStyle/>
          <a:p>
            <a:pPr algn="ctr"/>
            <a:r>
              <a:rPr lang="en-US" sz="1600" dirty="0">
                <a:solidFill>
                  <a:schemeClr val="bg1"/>
                </a:solidFill>
              </a:rPr>
              <a:t>March 29, 2017</a:t>
            </a:r>
          </a:p>
        </p:txBody>
      </p:sp>
    </p:spTree>
    <p:extLst>
      <p:ext uri="{BB962C8B-B14F-4D97-AF65-F5344CB8AC3E}">
        <p14:creationId xmlns:p14="http://schemas.microsoft.com/office/powerpoint/2010/main" val="397427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13765" y="343274"/>
            <a:ext cx="4870450" cy="827088"/>
          </a:xfrm>
        </p:spPr>
        <p:txBody>
          <a:bodyPr>
            <a:normAutofit/>
          </a:bodyPr>
          <a:lstStyle/>
          <a:p>
            <a:r>
              <a:rPr lang="en-US" sz="2400" dirty="0"/>
              <a:t>Section 5. Elements of quality RA Programs for high school students </a:t>
            </a:r>
          </a:p>
        </p:txBody>
      </p:sp>
      <p:sp>
        <p:nvSpPr>
          <p:cNvPr id="3" name="Subtitle 2"/>
          <p:cNvSpPr>
            <a:spLocks noGrp="1"/>
          </p:cNvSpPr>
          <p:nvPr>
            <p:ph type="subTitle" idx="4294967295"/>
          </p:nvPr>
        </p:nvSpPr>
        <p:spPr>
          <a:xfrm>
            <a:off x="313765" y="1397374"/>
            <a:ext cx="5013325" cy="1685925"/>
          </a:xfrm>
        </p:spPr>
        <p:txBody>
          <a:bodyPr>
            <a:normAutofit/>
          </a:bodyPr>
          <a:lstStyle/>
          <a:p>
            <a:pPr marL="289294" indent="-289294" algn="l">
              <a:buAutoNum type="alphaUcPeriod"/>
            </a:pPr>
            <a:r>
              <a:rPr lang="en-US" sz="2000" dirty="0">
                <a:solidFill>
                  <a:srgbClr val="275A99"/>
                </a:solidFill>
              </a:rPr>
              <a:t>Pre-apprenticeship for High School Students or School-to-RA</a:t>
            </a:r>
          </a:p>
          <a:p>
            <a:pPr marL="289294" indent="-289294" algn="l">
              <a:buAutoNum type="alphaUcPeriod"/>
            </a:pPr>
            <a:endParaRPr lang="en-US" sz="2000" dirty="0">
              <a:solidFill>
                <a:srgbClr val="275A99"/>
              </a:solidFill>
            </a:endParaRPr>
          </a:p>
          <a:p>
            <a:pPr marL="289294" indent="-289294" algn="l">
              <a:buAutoNum type="alphaUcPeriod"/>
            </a:pPr>
            <a:r>
              <a:rPr lang="en-US" sz="2000" dirty="0">
                <a:solidFill>
                  <a:srgbClr val="275A99"/>
                </a:solidFill>
              </a:rPr>
              <a:t>RA Program that Begins in High School </a:t>
            </a:r>
          </a:p>
          <a:p>
            <a:pPr marL="289294" indent="-289294" algn="l">
              <a:buAutoNum type="alphaUcPeriod"/>
            </a:pPr>
            <a:endParaRPr lang="en-US" sz="2000" dirty="0"/>
          </a:p>
        </p:txBody>
      </p:sp>
    </p:spTree>
    <p:extLst>
      <p:ext uri="{BB962C8B-B14F-4D97-AF65-F5344CB8AC3E}">
        <p14:creationId xmlns:p14="http://schemas.microsoft.com/office/powerpoint/2010/main" val="3812668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11276" y="208897"/>
            <a:ext cx="4887913" cy="1090612"/>
          </a:xfrm>
        </p:spPr>
        <p:txBody>
          <a:bodyPr>
            <a:noAutofit/>
          </a:bodyPr>
          <a:lstStyle/>
          <a:p>
            <a:r>
              <a:rPr lang="en-US" sz="2400" dirty="0"/>
              <a:t>Section 5. Elements of quality RA Programs for high school students </a:t>
            </a:r>
          </a:p>
        </p:txBody>
      </p:sp>
      <p:sp>
        <p:nvSpPr>
          <p:cNvPr id="3" name="Subtitle 2"/>
          <p:cNvSpPr>
            <a:spLocks noGrp="1"/>
          </p:cNvSpPr>
          <p:nvPr>
            <p:ph type="subTitle" idx="4294967295"/>
          </p:nvPr>
        </p:nvSpPr>
        <p:spPr>
          <a:xfrm>
            <a:off x="311276" y="1299509"/>
            <a:ext cx="5510213" cy="3257550"/>
          </a:xfrm>
        </p:spPr>
        <p:txBody>
          <a:bodyPr>
            <a:normAutofit fontScale="92500" lnSpcReduction="10000"/>
          </a:bodyPr>
          <a:lstStyle/>
          <a:p>
            <a:pPr marL="289294" indent="-289294" algn="l">
              <a:buAutoNum type="alphaUcPeriod"/>
            </a:pPr>
            <a:r>
              <a:rPr lang="en-US" sz="2200" b="1" dirty="0">
                <a:solidFill>
                  <a:srgbClr val="275A99"/>
                </a:solidFill>
              </a:rPr>
              <a:t>Pre-apprenticeship for High School Students or School-to-RA</a:t>
            </a:r>
            <a:endParaRPr lang="en-US" sz="1800" dirty="0">
              <a:solidFill>
                <a:srgbClr val="275A99"/>
              </a:solidFill>
            </a:endParaRPr>
          </a:p>
          <a:p>
            <a:pPr marL="685800" indent="-255588" algn="l">
              <a:buFont typeface="Arial" panose="020B0604020202020204" pitchFamily="34" charset="0"/>
              <a:buChar char="•"/>
            </a:pPr>
            <a:r>
              <a:rPr lang="en-US" sz="1800" dirty="0">
                <a:solidFill>
                  <a:srgbClr val="275A99"/>
                </a:solidFill>
              </a:rPr>
              <a:t>Prepares individuals to enter RA</a:t>
            </a:r>
          </a:p>
          <a:p>
            <a:pPr marL="685800" indent="-255588" algn="l">
              <a:buFont typeface="Arial" panose="020B0604020202020204" pitchFamily="34" charset="0"/>
              <a:buChar char="•"/>
            </a:pPr>
            <a:r>
              <a:rPr lang="en-US" sz="1800" dirty="0">
                <a:solidFill>
                  <a:srgbClr val="275A99"/>
                </a:solidFill>
              </a:rPr>
              <a:t>Courses approved for RA and high school coursework</a:t>
            </a:r>
          </a:p>
          <a:p>
            <a:pPr marL="685800" indent="-255588" algn="l">
              <a:buFont typeface="Arial" panose="020B0604020202020204" pitchFamily="34" charset="0"/>
              <a:buChar char="•"/>
            </a:pPr>
            <a:r>
              <a:rPr lang="en-US" sz="1800" dirty="0">
                <a:solidFill>
                  <a:srgbClr val="275A99"/>
                </a:solidFill>
              </a:rPr>
              <a:t>OJL starting </a:t>
            </a:r>
            <a:r>
              <a:rPr lang="en-US" sz="1800">
                <a:solidFill>
                  <a:srgbClr val="275A99"/>
                </a:solidFill>
              </a:rPr>
              <a:t>at 16 years old</a:t>
            </a:r>
            <a:endParaRPr lang="en-US" sz="1800" dirty="0">
              <a:solidFill>
                <a:srgbClr val="275A99"/>
              </a:solidFill>
            </a:endParaRPr>
          </a:p>
          <a:p>
            <a:pPr marL="685800" indent="-255588" algn="l">
              <a:buFont typeface="Arial" panose="020B0604020202020204" pitchFamily="34" charset="0"/>
              <a:buChar char="•"/>
            </a:pPr>
            <a:r>
              <a:rPr lang="en-US" sz="1800" dirty="0">
                <a:solidFill>
                  <a:srgbClr val="275A99"/>
                </a:solidFill>
              </a:rPr>
              <a:t>Earn industry-recognized credentials and certifications </a:t>
            </a:r>
          </a:p>
          <a:p>
            <a:pPr marL="685800" indent="-255588" algn="l">
              <a:buFont typeface="Arial" panose="020B0604020202020204" pitchFamily="34" charset="0"/>
              <a:buChar char="•"/>
            </a:pPr>
            <a:r>
              <a:rPr lang="en-US" sz="1800" dirty="0">
                <a:solidFill>
                  <a:srgbClr val="275A99"/>
                </a:solidFill>
              </a:rPr>
              <a:t>Can apply for RA program leading up to or upon high school graduation </a:t>
            </a:r>
          </a:p>
          <a:p>
            <a:pPr marL="685800" indent="-255588" algn="l">
              <a:buFont typeface="Arial" panose="020B0604020202020204" pitchFamily="34" charset="0"/>
              <a:buChar char="•"/>
            </a:pPr>
            <a:r>
              <a:rPr lang="en-US" sz="1800" dirty="0">
                <a:solidFill>
                  <a:srgbClr val="275A99"/>
                </a:solidFill>
              </a:rPr>
              <a:t>Postsecondary credits available </a:t>
            </a:r>
          </a:p>
          <a:p>
            <a:pPr marL="257150" indent="-257150" algn="l">
              <a:buFont typeface="Arial" panose="020B0604020202020204" pitchFamily="34" charset="0"/>
              <a:buChar char="•"/>
            </a:pPr>
            <a:endParaRPr lang="en-US" sz="1800" dirty="0">
              <a:solidFill>
                <a:srgbClr val="275A99"/>
              </a:solidFill>
            </a:endParaRPr>
          </a:p>
          <a:p>
            <a:pPr marL="289294" indent="-289294" algn="l">
              <a:buAutoNum type="alphaUcPeriod"/>
            </a:pPr>
            <a:endParaRPr lang="en-US" sz="1800" dirty="0"/>
          </a:p>
        </p:txBody>
      </p:sp>
    </p:spTree>
    <p:extLst>
      <p:ext uri="{BB962C8B-B14F-4D97-AF65-F5344CB8AC3E}">
        <p14:creationId xmlns:p14="http://schemas.microsoft.com/office/powerpoint/2010/main" val="2693725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11774" y="187794"/>
            <a:ext cx="5013325" cy="1117600"/>
          </a:xfrm>
        </p:spPr>
        <p:txBody>
          <a:bodyPr>
            <a:normAutofit/>
          </a:bodyPr>
          <a:lstStyle/>
          <a:p>
            <a:r>
              <a:rPr lang="en-US" sz="2400" dirty="0"/>
              <a:t>Section 5. Elements of quality RA Programs for high school students </a:t>
            </a:r>
          </a:p>
        </p:txBody>
      </p:sp>
      <p:sp>
        <p:nvSpPr>
          <p:cNvPr id="3" name="Subtitle 2"/>
          <p:cNvSpPr>
            <a:spLocks noGrp="1"/>
          </p:cNvSpPr>
          <p:nvPr>
            <p:ph type="subTitle" idx="4294967295"/>
          </p:nvPr>
        </p:nvSpPr>
        <p:spPr>
          <a:xfrm>
            <a:off x="311774" y="1083142"/>
            <a:ext cx="5775761" cy="3607392"/>
          </a:xfrm>
        </p:spPr>
        <p:txBody>
          <a:bodyPr>
            <a:normAutofit fontScale="85000" lnSpcReduction="20000"/>
          </a:bodyPr>
          <a:lstStyle/>
          <a:p>
            <a:pPr marL="0" indent="0" algn="l">
              <a:buNone/>
            </a:pPr>
            <a:r>
              <a:rPr lang="en-US" sz="1800" b="1" dirty="0">
                <a:solidFill>
                  <a:srgbClr val="9D1C30"/>
                </a:solidFill>
              </a:rPr>
              <a:t>B. </a:t>
            </a:r>
            <a:r>
              <a:rPr lang="en-US" sz="1800" b="1" dirty="0">
                <a:solidFill>
                  <a:srgbClr val="275A99"/>
                </a:solidFill>
              </a:rPr>
              <a:t>RA Program that Begins in High School </a:t>
            </a:r>
            <a:endParaRPr lang="en-US" sz="1400" b="1" dirty="0">
              <a:solidFill>
                <a:srgbClr val="275A99"/>
              </a:solidFill>
            </a:endParaRPr>
          </a:p>
          <a:p>
            <a:pPr marL="685800" indent="-255588" algn="l">
              <a:lnSpc>
                <a:spcPct val="120000"/>
              </a:lnSpc>
              <a:buFont typeface="Arial" panose="020B0604020202020204" pitchFamily="34" charset="0"/>
              <a:buChar char="•"/>
            </a:pPr>
            <a:r>
              <a:rPr lang="en-US" sz="1800" dirty="0">
                <a:solidFill>
                  <a:srgbClr val="275A99"/>
                </a:solidFill>
              </a:rPr>
              <a:t>Begin RA in high school as registered apprentices</a:t>
            </a:r>
          </a:p>
          <a:p>
            <a:pPr marL="685800" indent="-255588" algn="l">
              <a:lnSpc>
                <a:spcPct val="120000"/>
              </a:lnSpc>
              <a:buFont typeface="Arial" panose="020B0604020202020204" pitchFamily="34" charset="0"/>
              <a:buChar char="•"/>
            </a:pPr>
            <a:r>
              <a:rPr lang="en-US" sz="1800" dirty="0">
                <a:solidFill>
                  <a:srgbClr val="275A99"/>
                </a:solidFill>
              </a:rPr>
              <a:t>RA agreements signed by a parent/guardian, students, and employer/sponsor</a:t>
            </a:r>
          </a:p>
          <a:p>
            <a:pPr marL="685800" indent="-255588" algn="l">
              <a:lnSpc>
                <a:spcPct val="120000"/>
              </a:lnSpc>
              <a:buFont typeface="Arial" panose="020B0604020202020204" pitchFamily="34" charset="0"/>
              <a:buChar char="•"/>
            </a:pPr>
            <a:r>
              <a:rPr lang="en-US" sz="1800" dirty="0">
                <a:solidFill>
                  <a:srgbClr val="275A99"/>
                </a:solidFill>
              </a:rPr>
              <a:t>Students take courses at high school, community/tech college, etc.. Courses count toward high school graduation. </a:t>
            </a:r>
          </a:p>
          <a:p>
            <a:pPr marL="685800" indent="-255588" algn="l">
              <a:lnSpc>
                <a:spcPct val="120000"/>
              </a:lnSpc>
              <a:buFont typeface="Arial" panose="020B0604020202020204" pitchFamily="34" charset="0"/>
              <a:buChar char="•"/>
            </a:pPr>
            <a:r>
              <a:rPr lang="en-US" sz="1800" dirty="0">
                <a:solidFill>
                  <a:srgbClr val="275A99"/>
                </a:solidFill>
              </a:rPr>
              <a:t>Postsecondary credits may be awarded</a:t>
            </a:r>
          </a:p>
          <a:p>
            <a:pPr marL="685800" indent="-255588" algn="l">
              <a:lnSpc>
                <a:spcPct val="120000"/>
              </a:lnSpc>
              <a:buFont typeface="Arial" panose="020B0604020202020204" pitchFamily="34" charset="0"/>
              <a:buChar char="•"/>
            </a:pPr>
            <a:r>
              <a:rPr lang="en-US" sz="1800" dirty="0">
                <a:solidFill>
                  <a:srgbClr val="275A99"/>
                </a:solidFill>
              </a:rPr>
              <a:t>Students start OJL at age 16</a:t>
            </a:r>
          </a:p>
          <a:p>
            <a:pPr marL="685800" indent="-255588" algn="l">
              <a:lnSpc>
                <a:spcPct val="120000"/>
              </a:lnSpc>
              <a:buFont typeface="Arial" panose="020B0604020202020204" pitchFamily="34" charset="0"/>
              <a:buChar char="•"/>
            </a:pPr>
            <a:r>
              <a:rPr lang="en-US" sz="1800" dirty="0">
                <a:solidFill>
                  <a:srgbClr val="275A99"/>
                </a:solidFill>
              </a:rPr>
              <a:t>Students are employed by a participating signatory partner to the RA Guideline Standards</a:t>
            </a:r>
          </a:p>
          <a:p>
            <a:pPr marL="685800" indent="-255588" algn="l">
              <a:lnSpc>
                <a:spcPct val="120000"/>
              </a:lnSpc>
              <a:buFont typeface="Arial" panose="020B0604020202020204" pitchFamily="34" charset="0"/>
              <a:buChar char="•"/>
            </a:pPr>
            <a:r>
              <a:rPr lang="en-US" sz="1800" dirty="0">
                <a:solidFill>
                  <a:srgbClr val="275A99"/>
                </a:solidFill>
              </a:rPr>
              <a:t>Enrollment in a RA program may begin in high school and continue after graduation. </a:t>
            </a:r>
          </a:p>
          <a:p>
            <a:pPr marL="685800" indent="-255588" algn="l">
              <a:lnSpc>
                <a:spcPct val="120000"/>
              </a:lnSpc>
              <a:buFont typeface="Arial" panose="020B0604020202020204" pitchFamily="34" charset="0"/>
              <a:buChar char="•"/>
            </a:pPr>
            <a:r>
              <a:rPr lang="en-US" sz="1800" dirty="0">
                <a:solidFill>
                  <a:srgbClr val="275A99"/>
                </a:solidFill>
              </a:rPr>
              <a:t>Students may earn industry-recognized credentials </a:t>
            </a:r>
          </a:p>
          <a:p>
            <a:pPr marL="257150" indent="-257150" algn="l">
              <a:buFont typeface="Arial" panose="020B0604020202020204" pitchFamily="34" charset="0"/>
              <a:buChar char="•"/>
            </a:pPr>
            <a:endParaRPr lang="en-US" sz="1400" b="1" dirty="0">
              <a:solidFill>
                <a:srgbClr val="275A99"/>
              </a:solidFill>
            </a:endParaRPr>
          </a:p>
          <a:p>
            <a:pPr marL="257150" indent="-257150" algn="l">
              <a:buFont typeface="Arial" panose="020B0604020202020204" pitchFamily="34" charset="0"/>
              <a:buChar char="•"/>
            </a:pPr>
            <a:endParaRPr lang="en-US" sz="1400" b="1" dirty="0">
              <a:solidFill>
                <a:srgbClr val="275A99"/>
              </a:solidFill>
            </a:endParaRPr>
          </a:p>
          <a:p>
            <a:pPr marL="289294" indent="-289294" algn="l">
              <a:buAutoNum type="alphaUcPeriod"/>
            </a:pPr>
            <a:endParaRPr lang="en-US" sz="1400" dirty="0"/>
          </a:p>
        </p:txBody>
      </p:sp>
    </p:spTree>
    <p:extLst>
      <p:ext uri="{BB962C8B-B14F-4D97-AF65-F5344CB8AC3E}">
        <p14:creationId xmlns:p14="http://schemas.microsoft.com/office/powerpoint/2010/main" val="652761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4543427" y="4218467"/>
            <a:ext cx="1200150" cy="205383"/>
          </a:xfrm>
          <a:prstGeom prst="rect">
            <a:avLst/>
          </a:prstGeom>
        </p:spPr>
        <p:txBody>
          <a:bodyPr/>
          <a:lstStyle/>
          <a:p>
            <a:pPr defTabSz="257150"/>
            <a:fld id="{05A86AB0-706C-4899-B082-F6FB1A0A513E}" type="slidenum">
              <a:rPr lang="en-US" sz="1013">
                <a:solidFill>
                  <a:prstClr val="black">
                    <a:tint val="75000"/>
                  </a:prstClr>
                </a:solidFill>
                <a:latin typeface="Arial" panose="020B0604020202020204"/>
              </a:rPr>
              <a:pPr defTabSz="257150"/>
              <a:t>13</a:t>
            </a:fld>
            <a:endParaRPr lang="en-US" sz="1013" dirty="0">
              <a:solidFill>
                <a:prstClr val="black">
                  <a:tint val="75000"/>
                </a:prstClr>
              </a:solidFill>
              <a:latin typeface="Arial" panose="020B0604020202020204"/>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613" t="19370" r="69664" b="33333"/>
          <a:stretch/>
        </p:blipFill>
        <p:spPr bwMode="auto">
          <a:xfrm>
            <a:off x="923770" y="1476844"/>
            <a:ext cx="4757363" cy="289918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a:xfrm>
            <a:off x="231237" y="262341"/>
            <a:ext cx="5181600" cy="580869"/>
          </a:xfrm>
          <a:prstGeom prst="rect">
            <a:avLst/>
          </a:prstGeom>
        </p:spPr>
        <p:txBody>
          <a:bodyPr vert="horz" lIns="91440" tIns="45720" rIns="91440" bIns="45720" rtlCol="0" anchor="ctr">
            <a:normAutofit/>
          </a:bodyPr>
          <a:lstStyle>
            <a:lvl1pPr algn="l" defTabSz="257150" rtl="0" eaLnBrk="1" latinLnBrk="0" hangingPunct="1">
              <a:lnSpc>
                <a:spcPct val="85000"/>
              </a:lnSpc>
              <a:spcBef>
                <a:spcPct val="0"/>
              </a:spcBef>
              <a:buNone/>
              <a:defRPr sz="2138" b="0" i="0" kern="1200" cap="small" spc="23" baseline="0">
                <a:gradFill flip="none" rotWithShape="1">
                  <a:gsLst>
                    <a:gs pos="0">
                      <a:srgbClr val="004874"/>
                    </a:gs>
                    <a:gs pos="100000">
                      <a:srgbClr val="041F36"/>
                    </a:gs>
                  </a:gsLst>
                  <a:lin ang="5400000" scaled="1"/>
                  <a:tileRect/>
                </a:gradFill>
                <a:latin typeface="Franklin Gothic Medium" panose="020B0603020102020204" pitchFamily="34" charset="0"/>
                <a:ea typeface="+mj-ea"/>
                <a:cs typeface="Franklin Gothic Medium" panose="020B0603020102020204" pitchFamily="34" charset="0"/>
              </a:defRPr>
            </a:lvl1pPr>
          </a:lstStyle>
          <a:p>
            <a:r>
              <a:rPr lang="en-US" sz="2400" dirty="0"/>
              <a:t>TEN Attachments</a:t>
            </a:r>
          </a:p>
        </p:txBody>
      </p:sp>
      <p:sp>
        <p:nvSpPr>
          <p:cNvPr id="7" name="Title 1"/>
          <p:cNvSpPr txBox="1">
            <a:spLocks/>
          </p:cNvSpPr>
          <p:nvPr/>
        </p:nvSpPr>
        <p:spPr>
          <a:xfrm>
            <a:off x="231237" y="826277"/>
            <a:ext cx="5609663" cy="443724"/>
          </a:xfrm>
          <a:prstGeom prst="rect">
            <a:avLst/>
          </a:prstGeom>
        </p:spPr>
        <p:txBody>
          <a:bodyPr vert="horz" lIns="91440" tIns="45720" rIns="91440" bIns="45720" rtlCol="0" anchor="ctr">
            <a:noAutofit/>
          </a:bodyPr>
          <a:lstStyle>
            <a:lvl1pPr algn="l" defTabSz="257150" rtl="0" eaLnBrk="1" latinLnBrk="0" hangingPunct="1">
              <a:lnSpc>
                <a:spcPct val="85000"/>
              </a:lnSpc>
              <a:spcBef>
                <a:spcPct val="0"/>
              </a:spcBef>
              <a:buNone/>
              <a:defRPr sz="2138" b="0" i="0" kern="1200" cap="small" spc="23" baseline="0">
                <a:gradFill flip="none" rotWithShape="1">
                  <a:gsLst>
                    <a:gs pos="0">
                      <a:srgbClr val="004874"/>
                    </a:gs>
                    <a:gs pos="100000">
                      <a:srgbClr val="041F36"/>
                    </a:gs>
                  </a:gsLst>
                  <a:lin ang="5400000" scaled="1"/>
                  <a:tileRect/>
                </a:gradFill>
                <a:latin typeface="Franklin Gothic Medium" panose="020B0603020102020204" pitchFamily="34" charset="0"/>
                <a:ea typeface="+mj-ea"/>
                <a:cs typeface="Franklin Gothic Medium" panose="020B0603020102020204" pitchFamily="34" charset="0"/>
              </a:defRPr>
            </a:lvl1pPr>
          </a:lstStyle>
          <a:p>
            <a:r>
              <a:rPr lang="en-US" sz="1700" dirty="0"/>
              <a:t>Attachment I: Guide on Child Labor Laws and Workers’ Compensation for Apprentice Minors </a:t>
            </a:r>
          </a:p>
        </p:txBody>
      </p:sp>
    </p:spTree>
    <p:extLst>
      <p:ext uri="{BB962C8B-B14F-4D97-AF65-F5344CB8AC3E}">
        <p14:creationId xmlns:p14="http://schemas.microsoft.com/office/powerpoint/2010/main" val="321100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4543427" y="4218467"/>
            <a:ext cx="1200150" cy="205383"/>
          </a:xfrm>
          <a:prstGeom prst="rect">
            <a:avLst/>
          </a:prstGeom>
        </p:spPr>
        <p:txBody>
          <a:bodyPr/>
          <a:lstStyle/>
          <a:p>
            <a:pPr defTabSz="257150"/>
            <a:fld id="{05A86AB0-706C-4899-B082-F6FB1A0A513E}" type="slidenum">
              <a:rPr lang="en-US" sz="1013">
                <a:solidFill>
                  <a:prstClr val="black">
                    <a:tint val="75000"/>
                  </a:prstClr>
                </a:solidFill>
                <a:latin typeface="Arial" panose="020B0604020202020204"/>
              </a:rPr>
              <a:pPr defTabSz="257150"/>
              <a:t>14</a:t>
            </a:fld>
            <a:endParaRPr lang="en-US" sz="1013" dirty="0">
              <a:solidFill>
                <a:prstClr val="black">
                  <a:tint val="75000"/>
                </a:prstClr>
              </a:solidFill>
              <a:latin typeface="Arial" panose="020B0604020202020204"/>
            </a:endParaRPr>
          </a:p>
        </p:txBody>
      </p:sp>
      <p:sp>
        <p:nvSpPr>
          <p:cNvPr id="5" name="Title 1"/>
          <p:cNvSpPr>
            <a:spLocks noGrp="1"/>
          </p:cNvSpPr>
          <p:nvPr>
            <p:ph type="title"/>
          </p:nvPr>
        </p:nvSpPr>
        <p:spPr>
          <a:xfrm>
            <a:off x="232337" y="264627"/>
            <a:ext cx="5181600" cy="580869"/>
          </a:xfrm>
        </p:spPr>
        <p:txBody>
          <a:bodyPr>
            <a:normAutofit/>
          </a:bodyPr>
          <a:lstStyle/>
          <a:p>
            <a:r>
              <a:rPr lang="en-US" sz="2400" dirty="0"/>
              <a:t>TEN Attachments</a:t>
            </a:r>
          </a:p>
        </p:txBody>
      </p:sp>
      <p:sp>
        <p:nvSpPr>
          <p:cNvPr id="6" name="Title 1"/>
          <p:cNvSpPr txBox="1">
            <a:spLocks/>
          </p:cNvSpPr>
          <p:nvPr/>
        </p:nvSpPr>
        <p:spPr>
          <a:xfrm>
            <a:off x="235516" y="820096"/>
            <a:ext cx="5508061" cy="439926"/>
          </a:xfrm>
          <a:prstGeom prst="rect">
            <a:avLst/>
          </a:prstGeom>
        </p:spPr>
        <p:txBody>
          <a:bodyPr vert="horz" lIns="91440" tIns="45720" rIns="91440" bIns="45720" rtlCol="0" anchor="ctr">
            <a:normAutofit fontScale="70000" lnSpcReduction="20000"/>
          </a:bodyPr>
          <a:lstStyle>
            <a:lvl1pPr algn="l" defTabSz="257150" rtl="0" eaLnBrk="1" latinLnBrk="0" hangingPunct="1">
              <a:lnSpc>
                <a:spcPct val="85000"/>
              </a:lnSpc>
              <a:spcBef>
                <a:spcPct val="0"/>
              </a:spcBef>
              <a:buNone/>
              <a:defRPr sz="2138" b="0" i="0" kern="1200" cap="small" spc="23" baseline="0">
                <a:gradFill flip="none" rotWithShape="1">
                  <a:gsLst>
                    <a:gs pos="0">
                      <a:srgbClr val="004874"/>
                    </a:gs>
                    <a:gs pos="100000">
                      <a:srgbClr val="041F36"/>
                    </a:gs>
                  </a:gsLst>
                  <a:lin ang="5400000" scaled="1"/>
                  <a:tileRect/>
                </a:gradFill>
                <a:latin typeface="Franklin Gothic Medium" panose="020B0603020102020204" pitchFamily="34" charset="0"/>
                <a:ea typeface="+mj-ea"/>
                <a:cs typeface="Franklin Gothic Medium" panose="020B0603020102020204" pitchFamily="34" charset="0"/>
              </a:defRPr>
            </a:lvl1pPr>
          </a:lstStyle>
          <a:p>
            <a:r>
              <a:rPr lang="en-US" sz="2400" dirty="0"/>
              <a:t>Attachment II: Workers’ Compensation for apprentices under age 18 </a:t>
            </a:r>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424" t="19104" r="70218" b="33334"/>
          <a:stretch/>
        </p:blipFill>
        <p:spPr bwMode="auto">
          <a:xfrm>
            <a:off x="901404" y="1344349"/>
            <a:ext cx="4618863" cy="3058568"/>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42485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44678" y="1773740"/>
            <a:ext cx="5052262" cy="1354217"/>
          </a:xfrm>
          <a:prstGeom prst="rect">
            <a:avLst/>
          </a:prstGeom>
          <a:solidFill>
            <a:srgbClr val="FFC000"/>
          </a:solidFill>
          <a:ln w="38100">
            <a:solidFill>
              <a:schemeClr val="tx1"/>
            </a:solidFill>
          </a:ln>
        </p:spPr>
        <p:txBody>
          <a:bodyPr wrap="square" rtlCol="0">
            <a:spAutoFit/>
          </a:bodyPr>
          <a:lstStyle/>
          <a:p>
            <a:pPr defTabSz="257150"/>
            <a:r>
              <a:rPr lang="en-US" sz="2000" b="1" dirty="0">
                <a:solidFill>
                  <a:prstClr val="black"/>
                </a:solidFill>
                <a:latin typeface="Arial" panose="020B0604020202020204"/>
              </a:rPr>
              <a:t>Online toolkit on how to build a youth apprenticeship program</a:t>
            </a:r>
          </a:p>
          <a:p>
            <a:pPr marL="160719" indent="-160719" defTabSz="257150">
              <a:buFont typeface="Wingdings" panose="05000000000000000000" pitchFamily="2" charset="2"/>
              <a:buChar char="Ø"/>
            </a:pPr>
            <a:r>
              <a:rPr lang="en-US" sz="1400" dirty="0">
                <a:solidFill>
                  <a:prstClr val="black"/>
                </a:solidFill>
                <a:latin typeface="Arial" panose="020B0604020202020204"/>
              </a:rPr>
              <a:t>Step-by-step instructions</a:t>
            </a:r>
          </a:p>
          <a:p>
            <a:pPr marL="160719" indent="-160719" defTabSz="257150">
              <a:buFont typeface="Wingdings" panose="05000000000000000000" pitchFamily="2" charset="2"/>
              <a:buChar char="Ø"/>
            </a:pPr>
            <a:r>
              <a:rPr lang="en-US" sz="1400" dirty="0">
                <a:solidFill>
                  <a:prstClr val="black"/>
                </a:solidFill>
                <a:latin typeface="Arial" panose="020B0604020202020204"/>
              </a:rPr>
              <a:t>Videos </a:t>
            </a:r>
          </a:p>
          <a:p>
            <a:pPr marL="160719" indent="-160719" defTabSz="257150">
              <a:buFont typeface="Wingdings" panose="05000000000000000000" pitchFamily="2" charset="2"/>
              <a:buChar char="Ø"/>
            </a:pPr>
            <a:r>
              <a:rPr lang="en-US" sz="1400" dirty="0">
                <a:solidFill>
                  <a:prstClr val="black"/>
                </a:solidFill>
                <a:latin typeface="Arial" panose="020B0604020202020204"/>
              </a:rPr>
              <a:t>Information on child labor laws and workers’ compensation  </a:t>
            </a:r>
          </a:p>
        </p:txBody>
      </p:sp>
      <p:sp>
        <p:nvSpPr>
          <p:cNvPr id="9" name="TextBox 8"/>
          <p:cNvSpPr txBox="1"/>
          <p:nvPr/>
        </p:nvSpPr>
        <p:spPr>
          <a:xfrm>
            <a:off x="944678" y="3173983"/>
            <a:ext cx="5052262" cy="830997"/>
          </a:xfrm>
          <a:prstGeom prst="rect">
            <a:avLst/>
          </a:prstGeom>
          <a:solidFill>
            <a:srgbClr val="FFC000"/>
          </a:solidFill>
          <a:ln w="38100">
            <a:solidFill>
              <a:schemeClr val="tx1"/>
            </a:solidFill>
          </a:ln>
        </p:spPr>
        <p:txBody>
          <a:bodyPr wrap="square" rtlCol="0">
            <a:spAutoFit/>
          </a:bodyPr>
          <a:lstStyle/>
          <a:p>
            <a:pPr defTabSz="257150"/>
            <a:r>
              <a:rPr lang="en-US" sz="2000" b="1" dirty="0">
                <a:solidFill>
                  <a:prstClr val="black"/>
                </a:solidFill>
                <a:latin typeface="Arial" panose="020B0604020202020204"/>
              </a:rPr>
              <a:t>High School Apprenticeship Convening </a:t>
            </a:r>
          </a:p>
          <a:p>
            <a:pPr marL="160719" indent="-160719" defTabSz="257150">
              <a:buFont typeface="Wingdings" panose="05000000000000000000" pitchFamily="2" charset="2"/>
              <a:buChar char="Ø"/>
            </a:pPr>
            <a:r>
              <a:rPr lang="en-US" sz="1400" dirty="0">
                <a:solidFill>
                  <a:prstClr val="black"/>
                </a:solidFill>
                <a:latin typeface="Arial" panose="020B0604020202020204"/>
              </a:rPr>
              <a:t>September 13 and 14</a:t>
            </a:r>
          </a:p>
          <a:p>
            <a:pPr marL="160719" indent="-160719" defTabSz="257150">
              <a:buFont typeface="Wingdings" panose="05000000000000000000" pitchFamily="2" charset="2"/>
              <a:buChar char="Ø"/>
            </a:pPr>
            <a:r>
              <a:rPr lang="en-US" sz="1400" dirty="0">
                <a:solidFill>
                  <a:prstClr val="black"/>
                </a:solidFill>
                <a:latin typeface="Arial" panose="020B0604020202020204"/>
              </a:rPr>
              <a:t>Trident Technical College, Charleston, South Carolina </a:t>
            </a:r>
          </a:p>
        </p:txBody>
      </p:sp>
      <p:pic>
        <p:nvPicPr>
          <p:cNvPr id="4098"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21200508">
            <a:off x="38100" y="824818"/>
            <a:ext cx="2680319" cy="116050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266576" y="237939"/>
            <a:ext cx="5181600" cy="580869"/>
          </a:xfrm>
          <a:prstGeom prst="rect">
            <a:avLst/>
          </a:prstGeom>
        </p:spPr>
        <p:txBody>
          <a:bodyPr vert="horz" lIns="91440" tIns="45720" rIns="91440" bIns="45720" rtlCol="0" anchor="ctr">
            <a:normAutofit/>
          </a:bodyPr>
          <a:lstStyle>
            <a:lvl1pPr algn="l" defTabSz="257150" rtl="0" eaLnBrk="1" latinLnBrk="0" hangingPunct="1">
              <a:lnSpc>
                <a:spcPct val="85000"/>
              </a:lnSpc>
              <a:spcBef>
                <a:spcPct val="0"/>
              </a:spcBef>
              <a:buNone/>
              <a:defRPr sz="2138" b="0" i="0" kern="1200" cap="small" spc="23" baseline="0">
                <a:gradFill flip="none" rotWithShape="1">
                  <a:gsLst>
                    <a:gs pos="0">
                      <a:srgbClr val="004874"/>
                    </a:gs>
                    <a:gs pos="100000">
                      <a:srgbClr val="041F36"/>
                    </a:gs>
                  </a:gsLst>
                  <a:lin ang="5400000" scaled="1"/>
                  <a:tileRect/>
                </a:gradFill>
                <a:latin typeface="Franklin Gothic Medium" panose="020B0603020102020204" pitchFamily="34" charset="0"/>
                <a:ea typeface="+mj-ea"/>
                <a:cs typeface="Franklin Gothic Medium" panose="020B0603020102020204" pitchFamily="34" charset="0"/>
              </a:defRPr>
            </a:lvl1pPr>
          </a:lstStyle>
          <a:p>
            <a:r>
              <a:rPr lang="en-US" sz="2400" dirty="0"/>
              <a:t>USDOL: New Tools and Convening</a:t>
            </a:r>
          </a:p>
        </p:txBody>
      </p:sp>
    </p:spTree>
    <p:extLst>
      <p:ext uri="{BB962C8B-B14F-4D97-AF65-F5344CB8AC3E}">
        <p14:creationId xmlns:p14="http://schemas.microsoft.com/office/powerpoint/2010/main" val="2866034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5" descr="PPTB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425" y="-342900"/>
            <a:ext cx="2695575"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12"/>
          <p:cNvSpPr txBox="1">
            <a:spLocks noChangeArrowheads="1"/>
          </p:cNvSpPr>
          <p:nvPr/>
        </p:nvSpPr>
        <p:spPr bwMode="auto">
          <a:xfrm>
            <a:off x="1876425" y="816769"/>
            <a:ext cx="4972050" cy="1823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333333"/>
                </a:solidFill>
                <a:latin typeface="Calibri" panose="020F0502020204030204" pitchFamily="34" charset="0"/>
              </a:rPr>
              <a:t>Wisconsin Youth Apprenticeship</a:t>
            </a:r>
          </a:p>
          <a:p>
            <a:pPr algn="ctr" eaLnBrk="1" hangingPunct="1">
              <a:spcBef>
                <a:spcPct val="0"/>
              </a:spcBef>
              <a:buFontTx/>
              <a:buNone/>
            </a:pPr>
            <a:r>
              <a:rPr lang="en-US" altLang="en-US" sz="1350" b="1" i="1">
                <a:solidFill>
                  <a:srgbClr val="FF0000"/>
                </a:solidFill>
                <a:latin typeface="Calibri" panose="020F0502020204030204" pitchFamily="34" charset="0"/>
              </a:rPr>
              <a:t> </a:t>
            </a:r>
          </a:p>
          <a:p>
            <a:pPr algn="ctr" eaLnBrk="1" hangingPunct="1">
              <a:spcBef>
                <a:spcPct val="0"/>
              </a:spcBef>
              <a:buFontTx/>
              <a:buNone/>
            </a:pPr>
            <a:endParaRPr lang="en-US" altLang="en-US" sz="2700">
              <a:solidFill>
                <a:srgbClr val="333333"/>
              </a:solidFill>
              <a:latin typeface="Cambria" panose="02040503050406030204" pitchFamily="18" charset="0"/>
            </a:endParaRPr>
          </a:p>
        </p:txBody>
      </p:sp>
      <p:sp>
        <p:nvSpPr>
          <p:cNvPr id="14340" name="Text Box 13"/>
          <p:cNvSpPr txBox="1">
            <a:spLocks noChangeArrowheads="1"/>
          </p:cNvSpPr>
          <p:nvPr/>
        </p:nvSpPr>
        <p:spPr bwMode="auto">
          <a:xfrm>
            <a:off x="2000250" y="3507582"/>
            <a:ext cx="4857750"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100" b="1">
                <a:solidFill>
                  <a:srgbClr val="333333"/>
                </a:solidFill>
                <a:latin typeface="Calibri" panose="020F0502020204030204" pitchFamily="34" charset="0"/>
              </a:rPr>
              <a:t>Jamie Bernthal</a:t>
            </a:r>
          </a:p>
          <a:p>
            <a:pPr algn="ctr" eaLnBrk="1" hangingPunct="1">
              <a:spcBef>
                <a:spcPct val="0"/>
              </a:spcBef>
              <a:buFontTx/>
              <a:buNone/>
            </a:pPr>
            <a:r>
              <a:rPr lang="en-US" altLang="en-US" sz="1800" b="1">
                <a:solidFill>
                  <a:srgbClr val="333333"/>
                </a:solidFill>
                <a:latin typeface="Calibri" panose="020F0502020204030204" pitchFamily="34" charset="0"/>
              </a:rPr>
              <a:t>Policy Analyst – State of Wisconsin</a:t>
            </a:r>
          </a:p>
        </p:txBody>
      </p:sp>
      <p:pic>
        <p:nvPicPr>
          <p:cNvPr id="14341" name="Picture 14" descr="swoosh_trans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2658666"/>
            <a:ext cx="4686300" cy="42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6" descr="new DWD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585" y="1428750"/>
            <a:ext cx="1670447"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8157" y="4695789"/>
            <a:ext cx="1200318" cy="371527"/>
          </a:xfrm>
          <a:prstGeom prst="rect">
            <a:avLst/>
          </a:prstGeom>
        </p:spPr>
      </p:pic>
    </p:spTree>
    <p:extLst>
      <p:ext uri="{BB962C8B-B14F-4D97-AF65-F5344CB8AC3E}">
        <p14:creationId xmlns:p14="http://schemas.microsoft.com/office/powerpoint/2010/main" val="3634630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PPTB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28600"/>
            <a:ext cx="77724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color_rev_portra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9300" y="26194"/>
            <a:ext cx="914400" cy="773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114300" y="-11907"/>
            <a:ext cx="55435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chemeClr val="bg1"/>
                </a:solidFill>
                <a:latin typeface="Calibri" panose="020F0502020204030204" pitchFamily="34" charset="0"/>
              </a:rPr>
              <a:t>YA Program Overview</a:t>
            </a:r>
            <a:endParaRPr lang="en-US" altLang="en-US" sz="3000">
              <a:solidFill>
                <a:schemeClr val="bg1"/>
              </a:solidFill>
              <a:latin typeface="Calibri" panose="020F0502020204030204" pitchFamily="34" charset="0"/>
            </a:endParaRPr>
          </a:p>
        </p:txBody>
      </p:sp>
      <p:sp>
        <p:nvSpPr>
          <p:cNvPr id="5" name="Text Box 3"/>
          <p:cNvSpPr txBox="1">
            <a:spLocks noChangeArrowheads="1"/>
          </p:cNvSpPr>
          <p:nvPr/>
        </p:nvSpPr>
        <p:spPr bwMode="auto">
          <a:xfrm>
            <a:off x="114300" y="1085850"/>
            <a:ext cx="6629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b="1" i="1" dirty="0">
                <a:solidFill>
                  <a:srgbClr val="333333"/>
                </a:solidFill>
                <a:effectLst>
                  <a:outerShdw blurRad="38100" dist="38100" dir="2700000" algn="tl">
                    <a:srgbClr val="C0C0C0"/>
                  </a:outerShdw>
                </a:effectLst>
                <a:latin typeface="Calibri" pitchFamily="34" charset="0"/>
              </a:rPr>
              <a:t>  </a:t>
            </a:r>
            <a:endParaRPr lang="en-US" altLang="en-US" i="1" dirty="0">
              <a:solidFill>
                <a:srgbClr val="333333"/>
              </a:solidFill>
              <a:effectLst>
                <a:outerShdw blurRad="38100" dist="38100" dir="2700000" algn="tl">
                  <a:srgbClr val="C0C0C0"/>
                </a:outerShdw>
              </a:effectLst>
              <a:latin typeface="Calibri" pitchFamily="34" charset="0"/>
            </a:endParaRPr>
          </a:p>
        </p:txBody>
      </p:sp>
      <p:sp>
        <p:nvSpPr>
          <p:cNvPr id="15366" name="Text Box 4"/>
          <p:cNvSpPr txBox="1">
            <a:spLocks noChangeArrowheads="1"/>
          </p:cNvSpPr>
          <p:nvPr/>
        </p:nvSpPr>
        <p:spPr bwMode="auto">
          <a:xfrm>
            <a:off x="114300" y="1019175"/>
            <a:ext cx="6191250"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900"/>
              </a:spcBef>
              <a:buNone/>
            </a:pPr>
            <a:endParaRPr lang="en-US" altLang="en-US" sz="1500">
              <a:latin typeface="Calibri" panose="020F0502020204030204" pitchFamily="34" charset="0"/>
            </a:endParaRPr>
          </a:p>
        </p:txBody>
      </p:sp>
      <p:sp>
        <p:nvSpPr>
          <p:cNvPr id="15367" name="TextBox 1"/>
          <p:cNvSpPr txBox="1">
            <a:spLocks noChangeArrowheads="1"/>
          </p:cNvSpPr>
          <p:nvPr/>
        </p:nvSpPr>
        <p:spPr bwMode="auto">
          <a:xfrm>
            <a:off x="400050" y="1258492"/>
            <a:ext cx="61722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Blip>
                <a:blip r:embed="rId5"/>
              </a:buBlip>
            </a:pPr>
            <a:r>
              <a:rPr lang="en-US" altLang="en-US" sz="2100" dirty="0">
                <a:latin typeface="Calibri" panose="020F0502020204030204" pitchFamily="34" charset="0"/>
                <a:cs typeface="Calibri" panose="020F0502020204030204" pitchFamily="34" charset="0"/>
              </a:rPr>
              <a:t>Statewide </a:t>
            </a:r>
            <a:r>
              <a:rPr lang="en-US" altLang="en-US" sz="2100" dirty="0">
                <a:solidFill>
                  <a:srgbClr val="F7921E"/>
                </a:solidFill>
                <a:latin typeface="Calibri" panose="020F0502020204030204" pitchFamily="34" charset="0"/>
                <a:cs typeface="Calibri" panose="020F0502020204030204" pitchFamily="34" charset="0"/>
              </a:rPr>
              <a:t>paid work experience</a:t>
            </a:r>
            <a:r>
              <a:rPr lang="en-US" altLang="en-US" sz="2100" dirty="0">
                <a:latin typeface="Calibri" panose="020F0502020204030204" pitchFamily="34" charset="0"/>
                <a:cs typeface="Calibri" panose="020F0502020204030204" pitchFamily="34" charset="0"/>
              </a:rPr>
              <a:t> program</a:t>
            </a:r>
          </a:p>
          <a:p>
            <a:pPr eaLnBrk="1" hangingPunct="1">
              <a:spcBef>
                <a:spcPct val="0"/>
              </a:spcBef>
              <a:buFontTx/>
              <a:buBlip>
                <a:blip r:embed="rId5"/>
              </a:buBlip>
            </a:pPr>
            <a:r>
              <a:rPr lang="en-US" altLang="en-US" sz="2100" dirty="0">
                <a:latin typeface="Calibri" panose="020F0502020204030204" pitchFamily="34" charset="0"/>
                <a:cs typeface="Calibri" panose="020F0502020204030204" pitchFamily="34" charset="0"/>
              </a:rPr>
              <a:t>Standardized </a:t>
            </a:r>
            <a:r>
              <a:rPr lang="en-US" altLang="en-US" sz="2100" dirty="0">
                <a:solidFill>
                  <a:srgbClr val="F7921E"/>
                </a:solidFill>
                <a:latin typeface="Calibri" panose="020F0502020204030204" pitchFamily="34" charset="0"/>
                <a:cs typeface="Calibri" panose="020F0502020204030204" pitchFamily="34" charset="0"/>
              </a:rPr>
              <a:t>two-year</a:t>
            </a:r>
            <a:r>
              <a:rPr lang="en-US" altLang="en-US" sz="2100" dirty="0">
                <a:latin typeface="Calibri" panose="020F0502020204030204" pitchFamily="34" charset="0"/>
                <a:cs typeface="Calibri" panose="020F0502020204030204" pitchFamily="34" charset="0"/>
              </a:rPr>
              <a:t> program with one-year option</a:t>
            </a:r>
          </a:p>
          <a:p>
            <a:pPr eaLnBrk="1" hangingPunct="1">
              <a:spcBef>
                <a:spcPct val="0"/>
              </a:spcBef>
              <a:buFontTx/>
              <a:buBlip>
                <a:blip r:embed="rId5"/>
              </a:buBlip>
            </a:pPr>
            <a:r>
              <a:rPr lang="en-US" altLang="en-US" sz="2100" dirty="0">
                <a:latin typeface="Calibri" panose="020F0502020204030204" pitchFamily="34" charset="0"/>
                <a:cs typeface="Calibri" panose="020F0502020204030204" pitchFamily="34" charset="0"/>
              </a:rPr>
              <a:t>Combines </a:t>
            </a:r>
            <a:r>
              <a:rPr lang="en-US" altLang="en-US" sz="2100" dirty="0">
                <a:solidFill>
                  <a:srgbClr val="F7921E"/>
                </a:solidFill>
                <a:latin typeface="Calibri" panose="020F0502020204030204" pitchFamily="34" charset="0"/>
                <a:cs typeface="Calibri" panose="020F0502020204030204" pitchFamily="34" charset="0"/>
              </a:rPr>
              <a:t>academic and technical instruction </a:t>
            </a:r>
            <a:r>
              <a:rPr lang="en-US" altLang="en-US" sz="2100" dirty="0">
                <a:latin typeface="Calibri" panose="020F0502020204030204" pitchFamily="34" charset="0"/>
                <a:cs typeface="Calibri" panose="020F0502020204030204" pitchFamily="34" charset="0"/>
              </a:rPr>
              <a:t>with mentored </a:t>
            </a:r>
            <a:r>
              <a:rPr lang="en-US" altLang="en-US" sz="2100" dirty="0">
                <a:solidFill>
                  <a:srgbClr val="F7921E"/>
                </a:solidFill>
                <a:latin typeface="Calibri" panose="020F0502020204030204" pitchFamily="34" charset="0"/>
                <a:cs typeface="Calibri" panose="020F0502020204030204" pitchFamily="34" charset="0"/>
              </a:rPr>
              <a:t>on-the-job training </a:t>
            </a:r>
          </a:p>
          <a:p>
            <a:pPr eaLnBrk="1" hangingPunct="1">
              <a:spcBef>
                <a:spcPct val="0"/>
              </a:spcBef>
              <a:buFontTx/>
              <a:buBlip>
                <a:blip r:embed="rId5"/>
              </a:buBlip>
            </a:pPr>
            <a:r>
              <a:rPr lang="en-US" altLang="en-US" sz="2100" dirty="0">
                <a:solidFill>
                  <a:srgbClr val="F7921E"/>
                </a:solidFill>
                <a:latin typeface="Calibri" panose="020F0502020204030204" pitchFamily="34" charset="0"/>
                <a:cs typeface="Calibri" panose="020F0502020204030204" pitchFamily="34" charset="0"/>
              </a:rPr>
              <a:t>900 </a:t>
            </a:r>
            <a:r>
              <a:rPr lang="en-US" altLang="en-US" sz="2100" dirty="0">
                <a:latin typeface="Calibri" panose="020F0502020204030204" pitchFamily="34" charset="0"/>
                <a:cs typeface="Calibri" panose="020F0502020204030204" pitchFamily="34" charset="0"/>
              </a:rPr>
              <a:t>hours work-based learning and </a:t>
            </a:r>
            <a:r>
              <a:rPr lang="en-US" altLang="en-US" sz="2100" dirty="0">
                <a:solidFill>
                  <a:srgbClr val="F7921E"/>
                </a:solidFill>
                <a:latin typeface="Calibri" panose="020F0502020204030204" pitchFamily="34" charset="0"/>
                <a:cs typeface="Calibri" panose="020F0502020204030204" pitchFamily="34" charset="0"/>
              </a:rPr>
              <a:t>360</a:t>
            </a:r>
            <a:r>
              <a:rPr lang="en-US" altLang="en-US" sz="2100" dirty="0">
                <a:latin typeface="Calibri" panose="020F0502020204030204" pitchFamily="34" charset="0"/>
                <a:cs typeface="Calibri" panose="020F0502020204030204" pitchFamily="34" charset="0"/>
              </a:rPr>
              <a:t> hours classroom instruction (450 and 180 for one-year option)</a:t>
            </a:r>
          </a:p>
          <a:p>
            <a:pPr eaLnBrk="1" hangingPunct="1">
              <a:spcBef>
                <a:spcPct val="0"/>
              </a:spcBef>
              <a:buFontTx/>
              <a:buBlip>
                <a:blip r:embed="rId5"/>
              </a:buBlip>
            </a:pPr>
            <a:r>
              <a:rPr lang="en-US" altLang="en-US" sz="2100" dirty="0">
                <a:latin typeface="Calibri" panose="020F0502020204030204" pitchFamily="34" charset="0"/>
                <a:cs typeface="Calibri" panose="020F0502020204030204" pitchFamily="34" charset="0"/>
              </a:rPr>
              <a:t>Receives Certificate of Occupational Proficiency upon completion</a:t>
            </a:r>
          </a:p>
        </p:txBody>
      </p:sp>
      <p:pic>
        <p:nvPicPr>
          <p:cNvPr id="6" name="Picture 5"/>
          <p:cNvPicPr>
            <a:picLocks noChangeAspect="1"/>
          </p:cNvPicPr>
          <p:nvPr/>
        </p:nvPicPr>
        <p:blipFill>
          <a:blip r:embed="rId6"/>
          <a:stretch>
            <a:fillRect/>
          </a:stretch>
        </p:blipFill>
        <p:spPr>
          <a:xfrm>
            <a:off x="114300" y="4662489"/>
            <a:ext cx="1194920" cy="371888"/>
          </a:xfrm>
          <a:prstGeom prst="rect">
            <a:avLst/>
          </a:prstGeom>
        </p:spPr>
      </p:pic>
    </p:spTree>
    <p:extLst>
      <p:ext uri="{BB962C8B-B14F-4D97-AF65-F5344CB8AC3E}">
        <p14:creationId xmlns:p14="http://schemas.microsoft.com/office/powerpoint/2010/main" val="1801652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PTB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28600"/>
            <a:ext cx="77724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color_rev_portra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9300" y="26194"/>
            <a:ext cx="914400" cy="773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4"/>
          <p:cNvSpPr>
            <a:spLocks noChangeArrowheads="1"/>
          </p:cNvSpPr>
          <p:nvPr/>
        </p:nvSpPr>
        <p:spPr bwMode="auto">
          <a:xfrm>
            <a:off x="1" y="-15004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solidFill>
                <a:srgbClr val="000000"/>
              </a:solidFill>
            </a:endParaRPr>
          </a:p>
        </p:txBody>
      </p:sp>
      <p:sp>
        <p:nvSpPr>
          <p:cNvPr id="3" name="Rectangle 2"/>
          <p:cNvSpPr/>
          <p:nvPr/>
        </p:nvSpPr>
        <p:spPr>
          <a:xfrm>
            <a:off x="377429" y="1101329"/>
            <a:ext cx="6101953" cy="3370153"/>
          </a:xfrm>
          <a:prstGeom prst="rect">
            <a:avLst/>
          </a:prstGeom>
        </p:spPr>
        <p:txBody>
          <a:bodyPr>
            <a:spAutoFit/>
          </a:bodyPr>
          <a:lstStyle/>
          <a:p>
            <a:pPr>
              <a:spcBef>
                <a:spcPct val="50000"/>
              </a:spcBef>
              <a:defRPr/>
            </a:pPr>
            <a:r>
              <a:rPr lang="en-US" altLang="en-US" sz="2400" b="1" dirty="0">
                <a:solidFill>
                  <a:srgbClr val="F7921E"/>
                </a:solidFill>
                <a:latin typeface="Calibri" charset="0"/>
              </a:rPr>
              <a:t>Start-Up Funding:</a:t>
            </a:r>
          </a:p>
          <a:p>
            <a:pPr marL="342900" indent="-342900">
              <a:spcBef>
                <a:spcPct val="50000"/>
              </a:spcBef>
              <a:buBlip>
                <a:blip r:embed="rId5"/>
              </a:buBlip>
              <a:defRPr/>
            </a:pPr>
            <a:r>
              <a:rPr lang="en-US" altLang="en-US" dirty="0">
                <a:solidFill>
                  <a:srgbClr val="000000"/>
                </a:solidFill>
                <a:latin typeface="Calibri" charset="0"/>
              </a:rPr>
              <a:t>General Purpose Revenue (GPR) funds for administration:     </a:t>
            </a:r>
          </a:p>
          <a:p>
            <a:pPr marL="685800" lvl="1" indent="-342900">
              <a:spcBef>
                <a:spcPct val="50000"/>
              </a:spcBef>
              <a:buBlip>
                <a:blip r:embed="rId5"/>
              </a:buBlip>
              <a:defRPr/>
            </a:pPr>
            <a:r>
              <a:rPr lang="en-US" altLang="en-US" dirty="0">
                <a:solidFill>
                  <a:srgbClr val="000000"/>
                </a:solidFill>
                <a:latin typeface="Calibri" charset="0"/>
              </a:rPr>
              <a:t>WI Act 39 created in 1991 </a:t>
            </a:r>
          </a:p>
          <a:p>
            <a:pPr marL="274320" indent="-274320">
              <a:spcBef>
                <a:spcPct val="50000"/>
              </a:spcBef>
              <a:buBlip>
                <a:blip r:embed="rId5"/>
              </a:buBlip>
              <a:defRPr/>
            </a:pPr>
            <a:r>
              <a:rPr lang="en-US" altLang="en-US" dirty="0">
                <a:solidFill>
                  <a:srgbClr val="000000"/>
                </a:solidFill>
                <a:latin typeface="Calibri" charset="0"/>
              </a:rPr>
              <a:t>  School-to-Work Opportunities Act:</a:t>
            </a:r>
          </a:p>
          <a:p>
            <a:pPr marL="617220" lvl="1" indent="-274320">
              <a:spcBef>
                <a:spcPct val="50000"/>
              </a:spcBef>
              <a:buBlip>
                <a:blip r:embed="rId5"/>
              </a:buBlip>
              <a:defRPr/>
            </a:pPr>
            <a:r>
              <a:rPr lang="en-US" altLang="en-US" dirty="0">
                <a:solidFill>
                  <a:srgbClr val="000000"/>
                </a:solidFill>
                <a:latin typeface="Calibri" charset="0"/>
              </a:rPr>
              <a:t>Investment Capitol </a:t>
            </a:r>
          </a:p>
          <a:p>
            <a:pPr marL="274320" indent="-274320">
              <a:spcBef>
                <a:spcPct val="50000"/>
              </a:spcBef>
              <a:buBlip>
                <a:blip r:embed="rId5"/>
              </a:buBlip>
              <a:defRPr/>
            </a:pPr>
            <a:r>
              <a:rPr lang="en-US" altLang="en-US" dirty="0">
                <a:solidFill>
                  <a:srgbClr val="000000"/>
                </a:solidFill>
                <a:latin typeface="Calibri" charset="0"/>
              </a:rPr>
              <a:t>  Wisconsin Act 9:</a:t>
            </a:r>
          </a:p>
          <a:p>
            <a:pPr marL="617220" lvl="1" indent="-274320">
              <a:spcBef>
                <a:spcPct val="50000"/>
              </a:spcBef>
              <a:buBlip>
                <a:blip r:embed="rId5"/>
              </a:buBlip>
              <a:defRPr/>
            </a:pPr>
            <a:r>
              <a:rPr lang="en-US" altLang="en-US" dirty="0">
                <a:solidFill>
                  <a:srgbClr val="000000"/>
                </a:solidFill>
                <a:latin typeface="Calibri" charset="0"/>
              </a:rPr>
              <a:t>Local YA Grants Begin</a:t>
            </a:r>
          </a:p>
          <a:p>
            <a:pPr marL="274320" indent="-274320">
              <a:spcBef>
                <a:spcPct val="50000"/>
              </a:spcBef>
              <a:buBlip>
                <a:blip r:embed="rId5"/>
              </a:buBlip>
              <a:defRPr/>
            </a:pPr>
            <a:r>
              <a:rPr lang="en-US" altLang="en-US" dirty="0">
                <a:solidFill>
                  <a:srgbClr val="000000"/>
                </a:solidFill>
                <a:latin typeface="Calibri" charset="0"/>
              </a:rPr>
              <a:t>  Program Operation and Grant Funds</a:t>
            </a:r>
          </a:p>
        </p:txBody>
      </p:sp>
      <p:sp>
        <p:nvSpPr>
          <p:cNvPr id="16390" name="Text Box 4"/>
          <p:cNvSpPr txBox="1">
            <a:spLocks noChangeArrowheads="1"/>
          </p:cNvSpPr>
          <p:nvPr/>
        </p:nvSpPr>
        <p:spPr bwMode="auto">
          <a:xfrm>
            <a:off x="114300" y="-11907"/>
            <a:ext cx="55435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chemeClr val="bg1"/>
                </a:solidFill>
                <a:latin typeface="Calibri" panose="020F0502020204030204" pitchFamily="34" charset="0"/>
              </a:rPr>
              <a:t>YA History</a:t>
            </a:r>
            <a:endParaRPr lang="en-US" altLang="en-US" sz="3000">
              <a:solidFill>
                <a:schemeClr val="bg1"/>
              </a:solidFill>
              <a:latin typeface="Calibri" panose="020F0502020204030204" pitchFamily="34" charset="0"/>
            </a:endParaRPr>
          </a:p>
        </p:txBody>
      </p:sp>
      <p:pic>
        <p:nvPicPr>
          <p:cNvPr id="7" name="Picture 6"/>
          <p:cNvPicPr>
            <a:picLocks noChangeAspect="1"/>
          </p:cNvPicPr>
          <p:nvPr/>
        </p:nvPicPr>
        <p:blipFill>
          <a:blip r:embed="rId6"/>
          <a:stretch>
            <a:fillRect/>
          </a:stretch>
        </p:blipFill>
        <p:spPr>
          <a:xfrm>
            <a:off x="114300" y="4662489"/>
            <a:ext cx="1194920" cy="371888"/>
          </a:xfrm>
          <a:prstGeom prst="rect">
            <a:avLst/>
          </a:prstGeom>
        </p:spPr>
      </p:pic>
    </p:spTree>
    <p:extLst>
      <p:ext uri="{BB962C8B-B14F-4D97-AF65-F5344CB8AC3E}">
        <p14:creationId xmlns:p14="http://schemas.microsoft.com/office/powerpoint/2010/main" val="533708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PTB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28600"/>
            <a:ext cx="77724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color_rev_portra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9300" y="26194"/>
            <a:ext cx="914400" cy="773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p:cNvSpPr txBox="1">
            <a:spLocks noChangeArrowheads="1"/>
          </p:cNvSpPr>
          <p:nvPr/>
        </p:nvSpPr>
        <p:spPr bwMode="auto">
          <a:xfrm>
            <a:off x="105966" y="11906"/>
            <a:ext cx="55435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000" b="1">
                <a:solidFill>
                  <a:schemeClr val="bg1"/>
                </a:solidFill>
                <a:latin typeface="Calibri" panose="020F0502020204030204" pitchFamily="34" charset="0"/>
              </a:rPr>
              <a:t>YA Participation</a:t>
            </a:r>
            <a:endParaRPr lang="en-US" altLang="en-US" sz="1350" i="1">
              <a:solidFill>
                <a:schemeClr val="bg1"/>
              </a:solidFill>
              <a:latin typeface="Calibri" panose="020F0502020204030204" pitchFamily="34" charset="0"/>
            </a:endParaRPr>
          </a:p>
        </p:txBody>
      </p:sp>
      <p:sp>
        <p:nvSpPr>
          <p:cNvPr id="17413" name="Rectangle 4"/>
          <p:cNvSpPr>
            <a:spLocks noChangeArrowheads="1"/>
          </p:cNvSpPr>
          <p:nvPr/>
        </p:nvSpPr>
        <p:spPr bwMode="auto">
          <a:xfrm>
            <a:off x="1" y="-15004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17414" name="TextBox 4"/>
          <p:cNvSpPr txBox="1">
            <a:spLocks noChangeArrowheads="1"/>
          </p:cNvSpPr>
          <p:nvPr/>
        </p:nvSpPr>
        <p:spPr bwMode="auto">
          <a:xfrm>
            <a:off x="228600" y="1115616"/>
            <a:ext cx="2114550" cy="3762568"/>
          </a:xfrm>
          <a:prstGeom prst="rect">
            <a:avLst/>
          </a:prstGeom>
          <a:solidFill>
            <a:srgbClr val="F7921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a:latin typeface="Calibri" panose="020F0502020204030204" pitchFamily="34" charset="0"/>
                <a:ea typeface="ＭＳ Ｐゴシック" panose="020B0600070205080204" pitchFamily="34" charset="-128"/>
                <a:cs typeface="Arial" panose="020B0604020202020204" pitchFamily="34" charset="0"/>
                <a:sym typeface="Arial" panose="020B0604020202020204" pitchFamily="34" charset="0"/>
              </a:rPr>
              <a:t>2016-17 Year:</a:t>
            </a:r>
          </a:p>
          <a:p>
            <a:pPr eaLnBrk="1" hangingPunct="1">
              <a:spcBef>
                <a:spcPct val="0"/>
              </a:spcBef>
              <a:buFontTx/>
              <a:buNone/>
            </a:pPr>
            <a:endParaRPr lang="en-US" altLang="en-US" sz="900" b="1">
              <a:latin typeface="Calibri" panose="020F0502020204030204" pitchFamily="34" charset="0"/>
              <a:ea typeface="ＭＳ Ｐゴシック" panose="020B0600070205080204" pitchFamily="34" charset="-128"/>
              <a:cs typeface="Arial" panose="020B0604020202020204" pitchFamily="34" charset="0"/>
              <a:sym typeface="Arial" panose="020B0604020202020204" pitchFamily="34" charset="0"/>
            </a:endParaRPr>
          </a:p>
          <a:p>
            <a:pPr>
              <a:spcBef>
                <a:spcPct val="0"/>
              </a:spcBef>
              <a:buFontTx/>
              <a:buBlip>
                <a:blip r:embed="rId5"/>
              </a:buBlip>
            </a:pPr>
            <a:r>
              <a:rPr lang="en-US" altLang="en-US" sz="1500">
                <a:latin typeface="Calibri" panose="020F0502020204030204" pitchFamily="34" charset="0"/>
                <a:ea typeface="ＭＳ Ｐゴシック" panose="020B0600070205080204" pitchFamily="34" charset="-128"/>
                <a:cs typeface="Arial" panose="020B0604020202020204" pitchFamily="34" charset="0"/>
              </a:rPr>
              <a:t> YA Enrollees: 3,377</a:t>
            </a:r>
            <a:br>
              <a:rPr lang="en-US" altLang="en-US" sz="1500">
                <a:latin typeface="Calibri" panose="020F0502020204030204" pitchFamily="34" charset="0"/>
                <a:ea typeface="ＭＳ Ｐゴシック" panose="020B0600070205080204" pitchFamily="34" charset="-128"/>
                <a:cs typeface="Arial" panose="020B0604020202020204" pitchFamily="34" charset="0"/>
              </a:rPr>
            </a:br>
            <a:r>
              <a:rPr lang="en-US" altLang="en-US" sz="1500">
                <a:latin typeface="Calibri" panose="020F0502020204030204" pitchFamily="34" charset="0"/>
                <a:ea typeface="ＭＳ Ｐゴシック" panose="020B0600070205080204" pitchFamily="34" charset="-128"/>
                <a:cs typeface="Arial" panose="020B0604020202020204" pitchFamily="34" charset="0"/>
              </a:rPr>
              <a:t> </a:t>
            </a:r>
          </a:p>
          <a:p>
            <a:pPr>
              <a:spcBef>
                <a:spcPct val="0"/>
              </a:spcBef>
              <a:buFontTx/>
              <a:buBlip>
                <a:blip r:embed="rId5"/>
              </a:buBlip>
            </a:pPr>
            <a:r>
              <a:rPr lang="en-US" altLang="en-US" sz="1500">
                <a:latin typeface="Calibri" panose="020F0502020204030204" pitchFamily="34" charset="0"/>
                <a:ea typeface="ＭＳ Ｐゴシック" panose="020B0600070205080204" pitchFamily="34" charset="-128"/>
                <a:cs typeface="Arial" panose="020B0604020202020204" pitchFamily="34" charset="0"/>
              </a:rPr>
              <a:t> Employers: 2,145</a:t>
            </a:r>
          </a:p>
          <a:p>
            <a:pPr>
              <a:spcBef>
                <a:spcPct val="0"/>
              </a:spcBef>
              <a:buFontTx/>
              <a:buNone/>
            </a:pPr>
            <a:endParaRPr lang="en-US" altLang="en-US" sz="1500">
              <a:latin typeface="Calibri" panose="020F0502020204030204" pitchFamily="34" charset="0"/>
              <a:ea typeface="ＭＳ Ｐゴシック" panose="020B0600070205080204" pitchFamily="34" charset="-128"/>
              <a:cs typeface="Arial" panose="020B0604020202020204" pitchFamily="34" charset="0"/>
            </a:endParaRPr>
          </a:p>
          <a:p>
            <a:pPr>
              <a:spcBef>
                <a:spcPct val="0"/>
              </a:spcBef>
              <a:buFontTx/>
              <a:buBlip>
                <a:blip r:embed="rId5"/>
              </a:buBlip>
            </a:pPr>
            <a:r>
              <a:rPr lang="en-US" altLang="en-US" sz="1500">
                <a:latin typeface="Calibri" panose="020F0502020204030204" pitchFamily="34" charset="0"/>
                <a:ea typeface="ＭＳ Ｐゴシック" panose="020B0600070205080204" pitchFamily="34" charset="-128"/>
                <a:cs typeface="Arial" panose="020B0604020202020204" pitchFamily="34" charset="0"/>
              </a:rPr>
              <a:t> Consortia: 32</a:t>
            </a:r>
            <a:br>
              <a:rPr lang="en-US" altLang="en-US" sz="1500">
                <a:latin typeface="Calibri" panose="020F0502020204030204" pitchFamily="34" charset="0"/>
                <a:ea typeface="ＭＳ Ｐゴシック" panose="020B0600070205080204" pitchFamily="34" charset="-128"/>
                <a:cs typeface="Arial" panose="020B0604020202020204" pitchFamily="34" charset="0"/>
              </a:rPr>
            </a:br>
            <a:endParaRPr lang="en-US" altLang="en-US" sz="1500">
              <a:latin typeface="Calibri" panose="020F0502020204030204" pitchFamily="34" charset="0"/>
              <a:ea typeface="ＭＳ Ｐゴシック" panose="020B0600070205080204" pitchFamily="34" charset="-128"/>
              <a:cs typeface="Arial" panose="020B0604020202020204" pitchFamily="34" charset="0"/>
            </a:endParaRPr>
          </a:p>
          <a:p>
            <a:pPr>
              <a:spcBef>
                <a:spcPct val="0"/>
              </a:spcBef>
              <a:buFontTx/>
              <a:buBlip>
                <a:blip r:embed="rId5"/>
              </a:buBlip>
            </a:pPr>
            <a:r>
              <a:rPr lang="en-US" altLang="en-US" sz="1500">
                <a:latin typeface="Calibri" panose="020F0502020204030204" pitchFamily="34" charset="0"/>
                <a:ea typeface="ＭＳ Ｐゴシック" panose="020B0600070205080204" pitchFamily="34" charset="-128"/>
                <a:cs typeface="Arial" panose="020B0604020202020204" pitchFamily="34" charset="0"/>
              </a:rPr>
              <a:t> Average Wage: $9.70</a:t>
            </a:r>
            <a:br>
              <a:rPr lang="en-US" altLang="en-US" sz="1500">
                <a:latin typeface="Calibri" panose="020F0502020204030204" pitchFamily="34" charset="0"/>
                <a:ea typeface="ＭＳ Ｐゴシック" panose="020B0600070205080204" pitchFamily="34" charset="-128"/>
                <a:cs typeface="Arial" panose="020B0604020202020204" pitchFamily="34" charset="0"/>
              </a:rPr>
            </a:br>
            <a:endParaRPr lang="en-US" altLang="en-US" sz="1500">
              <a:latin typeface="Calibri" panose="020F0502020204030204" pitchFamily="34" charset="0"/>
              <a:ea typeface="ＭＳ Ｐゴシック" panose="020B0600070205080204" pitchFamily="34" charset="-128"/>
              <a:cs typeface="Arial" panose="020B0604020202020204" pitchFamily="34" charset="0"/>
            </a:endParaRPr>
          </a:p>
          <a:p>
            <a:pPr>
              <a:spcBef>
                <a:spcPct val="0"/>
              </a:spcBef>
              <a:buFontTx/>
              <a:buBlip>
                <a:blip r:embed="rId5"/>
              </a:buBlip>
            </a:pPr>
            <a:r>
              <a:rPr lang="en-US" altLang="en-US" sz="1500">
                <a:latin typeface="Calibri" panose="020F0502020204030204" pitchFamily="34" charset="0"/>
                <a:ea typeface="ＭＳ Ｐゴシック" panose="020B0600070205080204" pitchFamily="34" charset="-128"/>
                <a:cs typeface="Arial" panose="020B0604020202020204" pitchFamily="34" charset="0"/>
              </a:rPr>
              <a:t> Completion Rate: 83%</a:t>
            </a:r>
          </a:p>
          <a:p>
            <a:pPr>
              <a:spcBef>
                <a:spcPct val="0"/>
              </a:spcBef>
              <a:buFontTx/>
              <a:buBlip>
                <a:blip r:embed="rId5"/>
              </a:buBlip>
            </a:pPr>
            <a:endParaRPr lang="en-US" altLang="en-US" sz="1500">
              <a:latin typeface="Calibri" panose="020F0502020204030204" pitchFamily="34" charset="0"/>
              <a:ea typeface="ＭＳ Ｐゴシック" panose="020B0600070205080204" pitchFamily="34" charset="-128"/>
              <a:cs typeface="Arial" panose="020B0604020202020204" pitchFamily="34" charset="0"/>
            </a:endParaRPr>
          </a:p>
          <a:p>
            <a:pPr>
              <a:spcBef>
                <a:spcPct val="0"/>
              </a:spcBef>
              <a:buFontTx/>
              <a:buBlip>
                <a:blip r:embed="rId5"/>
              </a:buBlip>
            </a:pPr>
            <a:r>
              <a:rPr lang="en-US" altLang="en-US" sz="1500">
                <a:latin typeface="Calibri" panose="020F0502020204030204" pitchFamily="34" charset="0"/>
                <a:ea typeface="ＭＳ Ｐゴシック" panose="020B0600070205080204" pitchFamily="34" charset="-128"/>
                <a:cs typeface="Arial" panose="020B0604020202020204" pitchFamily="34" charset="0"/>
              </a:rPr>
              <a:t>  State cost: Less than $900 per student served</a:t>
            </a:r>
            <a:br>
              <a:rPr lang="en-US" altLang="en-US" sz="1500">
                <a:latin typeface="Calibri" panose="020F0502020204030204" pitchFamily="34" charset="0"/>
                <a:ea typeface="ＭＳ Ｐゴシック" panose="020B0600070205080204" pitchFamily="34" charset="-128"/>
                <a:cs typeface="Arial" panose="020B0604020202020204" pitchFamily="34" charset="0"/>
              </a:rPr>
            </a:br>
            <a:endParaRPr lang="en-US" altLang="en-US" sz="1500">
              <a:latin typeface="Calibri" panose="020F0502020204030204" pitchFamily="34" charset="0"/>
              <a:ea typeface="ＭＳ Ｐゴシック" panose="020B0600070205080204" pitchFamily="34" charset="-128"/>
              <a:cs typeface="Arial" panose="020B0604020202020204" pitchFamily="34" charset="0"/>
            </a:endParaRPr>
          </a:p>
          <a:p>
            <a:pPr eaLnBrk="1" hangingPunct="1">
              <a:spcBef>
                <a:spcPct val="0"/>
              </a:spcBef>
              <a:buFontTx/>
              <a:buNone/>
            </a:pPr>
            <a:endParaRPr lang="en-US" altLang="en-US" sz="1350">
              <a:ea typeface="ＭＳ Ｐゴシック" panose="020B0600070205080204" pitchFamily="34" charset="-128"/>
              <a:cs typeface="Arial" panose="020B0604020202020204" pitchFamily="34" charset="0"/>
              <a:sym typeface="Arial" panose="020B0604020202020204" pitchFamily="34" charset="0"/>
            </a:endParaRPr>
          </a:p>
        </p:txBody>
      </p:sp>
      <p:graphicFrame>
        <p:nvGraphicFramePr>
          <p:cNvPr id="9" name="Chart 8"/>
          <p:cNvGraphicFramePr>
            <a:graphicFrameLocks/>
          </p:cNvGraphicFramePr>
          <p:nvPr/>
        </p:nvGraphicFramePr>
        <p:xfrm>
          <a:off x="2343150" y="1314450"/>
          <a:ext cx="4400550" cy="3540446"/>
        </p:xfrm>
        <a:graphic>
          <a:graphicData uri="http://schemas.openxmlformats.org/drawingml/2006/chart">
            <c:chart xmlns:c="http://schemas.openxmlformats.org/drawingml/2006/chart" xmlns:r="http://schemas.openxmlformats.org/officeDocument/2006/relationships" r:id="rId6"/>
          </a:graphicData>
        </a:graphic>
      </p:graphicFrame>
      <p:pic>
        <p:nvPicPr>
          <p:cNvPr id="1741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l="12799" r="9518"/>
          <a:stretch>
            <a:fillRect/>
          </a:stretch>
        </p:blipFill>
        <p:spPr bwMode="auto">
          <a:xfrm>
            <a:off x="2378869" y="1600200"/>
            <a:ext cx="4344591" cy="3113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8"/>
          <a:stretch>
            <a:fillRect/>
          </a:stretch>
        </p:blipFill>
        <p:spPr>
          <a:xfrm>
            <a:off x="5595929" y="4711608"/>
            <a:ext cx="1194920" cy="371888"/>
          </a:xfrm>
          <a:prstGeom prst="rect">
            <a:avLst/>
          </a:prstGeom>
        </p:spPr>
      </p:pic>
    </p:spTree>
    <p:extLst>
      <p:ext uri="{BB962C8B-B14F-4D97-AF65-F5344CB8AC3E}">
        <p14:creationId xmlns:p14="http://schemas.microsoft.com/office/powerpoint/2010/main" val="156925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6324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descr="C:\Users\BERNTJA\Desktop\Cap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5154" y="968455"/>
            <a:ext cx="3658790" cy="3542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 descr="PPTB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28600"/>
            <a:ext cx="77724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3" descr="color_rev_portrai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9300" y="26194"/>
            <a:ext cx="914400" cy="773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4"/>
          <p:cNvSpPr txBox="1">
            <a:spLocks noChangeArrowheads="1"/>
          </p:cNvSpPr>
          <p:nvPr/>
        </p:nvSpPr>
        <p:spPr bwMode="auto">
          <a:xfrm>
            <a:off x="5954" y="-11907"/>
            <a:ext cx="55435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chemeClr val="bg1"/>
                </a:solidFill>
                <a:latin typeface="Calibri" panose="020F0502020204030204" pitchFamily="34" charset="0"/>
              </a:rPr>
              <a:t>YA Program Implementation</a:t>
            </a:r>
            <a:endParaRPr lang="en-US" altLang="en-US" sz="3000">
              <a:solidFill>
                <a:schemeClr val="bg1"/>
              </a:solidFill>
              <a:latin typeface="Calibri" panose="020F0502020204030204" pitchFamily="34" charset="0"/>
            </a:endParaRPr>
          </a:p>
        </p:txBody>
      </p:sp>
      <p:sp>
        <p:nvSpPr>
          <p:cNvPr id="18438" name="Rectangle 1"/>
          <p:cNvSpPr>
            <a:spLocks noChangeArrowheads="1"/>
          </p:cNvSpPr>
          <p:nvPr/>
        </p:nvSpPr>
        <p:spPr bwMode="auto">
          <a:xfrm>
            <a:off x="285750" y="1085850"/>
            <a:ext cx="3143250" cy="401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sz="2400" dirty="0">
                <a:latin typeface="Calibri" pitchFamily="34" charset="0"/>
                <a:ea typeface="Calibri" pitchFamily="34" charset="0"/>
                <a:cs typeface="Calibri" pitchFamily="34" charset="0"/>
              </a:rPr>
              <a:t>YA Regional Consortiums:</a:t>
            </a:r>
          </a:p>
          <a:p>
            <a:pPr eaLnBrk="1" hangingPunct="1">
              <a:spcBef>
                <a:spcPct val="0"/>
              </a:spcBef>
              <a:buFontTx/>
              <a:buNone/>
              <a:defRPr/>
            </a:pPr>
            <a:endParaRPr lang="en-US" altLang="en-US" sz="900" dirty="0">
              <a:latin typeface="Calibri" pitchFamily="34" charset="0"/>
              <a:ea typeface="Calibri" pitchFamily="34" charset="0"/>
              <a:cs typeface="Calibri" pitchFamily="34" charset="0"/>
            </a:endParaRPr>
          </a:p>
          <a:p>
            <a:pPr marL="342900" indent="-342900" eaLnBrk="1" hangingPunct="1">
              <a:spcBef>
                <a:spcPct val="0"/>
              </a:spcBef>
              <a:buBlip>
                <a:blip r:embed="rId6"/>
              </a:buBlip>
              <a:defRPr/>
            </a:pPr>
            <a:r>
              <a:rPr lang="en-US" altLang="en-US" sz="1800" dirty="0">
                <a:latin typeface="Calibri" pitchFamily="34" charset="0"/>
                <a:ea typeface="Calibri" pitchFamily="34" charset="0"/>
                <a:cs typeface="Calibri" pitchFamily="34" charset="0"/>
              </a:rPr>
              <a:t>WI is divided into 32 YA consortiums </a:t>
            </a:r>
            <a:br>
              <a:rPr lang="en-US" altLang="en-US" sz="1800" dirty="0">
                <a:latin typeface="Calibri" pitchFamily="34" charset="0"/>
                <a:ea typeface="Calibri" pitchFamily="34" charset="0"/>
                <a:cs typeface="Calibri" pitchFamily="34" charset="0"/>
              </a:rPr>
            </a:br>
            <a:endParaRPr lang="en-US" altLang="en-US" sz="1800" dirty="0">
              <a:latin typeface="Calibri" pitchFamily="34" charset="0"/>
              <a:ea typeface="Calibri" pitchFamily="34" charset="0"/>
              <a:cs typeface="Calibri" pitchFamily="34" charset="0"/>
            </a:endParaRPr>
          </a:p>
          <a:p>
            <a:pPr marL="342900" indent="-342900" eaLnBrk="1" hangingPunct="1">
              <a:spcBef>
                <a:spcPct val="0"/>
              </a:spcBef>
              <a:buBlip>
                <a:blip r:embed="rId6"/>
              </a:buBlip>
              <a:defRPr/>
            </a:pPr>
            <a:r>
              <a:rPr lang="en-US" altLang="en-US" sz="1800" dirty="0">
                <a:latin typeface="Calibri" pitchFamily="34" charset="0"/>
                <a:ea typeface="Calibri" pitchFamily="34" charset="0"/>
                <a:cs typeface="Calibri" pitchFamily="34" charset="0"/>
              </a:rPr>
              <a:t>Each consortium has a YA Regional Coordinator and a Steering Committee</a:t>
            </a:r>
            <a:br>
              <a:rPr lang="en-US" altLang="en-US" sz="1800" dirty="0">
                <a:latin typeface="Calibri" pitchFamily="34" charset="0"/>
                <a:ea typeface="Calibri" pitchFamily="34" charset="0"/>
                <a:cs typeface="Calibri" pitchFamily="34" charset="0"/>
              </a:rPr>
            </a:br>
            <a:endParaRPr lang="en-US" altLang="en-US" sz="1800" dirty="0">
              <a:latin typeface="Calibri" pitchFamily="34" charset="0"/>
              <a:ea typeface="Calibri" pitchFamily="34" charset="0"/>
              <a:cs typeface="Calibri" pitchFamily="34" charset="0"/>
            </a:endParaRPr>
          </a:p>
          <a:p>
            <a:pPr marL="342900" indent="-342900" eaLnBrk="1" hangingPunct="1">
              <a:spcBef>
                <a:spcPct val="0"/>
              </a:spcBef>
              <a:buBlip>
                <a:blip r:embed="rId6"/>
              </a:buBlip>
              <a:defRPr/>
            </a:pPr>
            <a:r>
              <a:rPr lang="en-US" altLang="en-US" sz="1800" dirty="0">
                <a:latin typeface="Calibri" pitchFamily="34" charset="0"/>
                <a:ea typeface="Calibri" pitchFamily="34" charset="0"/>
                <a:cs typeface="Calibri" pitchFamily="34" charset="0"/>
              </a:rPr>
              <a:t>Regional Coordinator typically recruits businesses, is employed outside of school district</a:t>
            </a:r>
          </a:p>
        </p:txBody>
      </p:sp>
      <p:pic>
        <p:nvPicPr>
          <p:cNvPr id="7" name="Picture 6"/>
          <p:cNvPicPr>
            <a:picLocks noChangeAspect="1"/>
          </p:cNvPicPr>
          <p:nvPr/>
        </p:nvPicPr>
        <p:blipFill>
          <a:blip r:embed="rId7"/>
          <a:stretch>
            <a:fillRect/>
          </a:stretch>
        </p:blipFill>
        <p:spPr>
          <a:xfrm>
            <a:off x="5663080" y="4750984"/>
            <a:ext cx="1194920" cy="371888"/>
          </a:xfrm>
          <a:prstGeom prst="rect">
            <a:avLst/>
          </a:prstGeom>
        </p:spPr>
      </p:pic>
    </p:spTree>
    <p:extLst>
      <p:ext uri="{BB962C8B-B14F-4D97-AF65-F5344CB8AC3E}">
        <p14:creationId xmlns:p14="http://schemas.microsoft.com/office/powerpoint/2010/main" val="1980891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PPTB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28600"/>
            <a:ext cx="77724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color_rev_portra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9300" y="26194"/>
            <a:ext cx="914400" cy="773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4"/>
          <p:cNvSpPr txBox="1">
            <a:spLocks noChangeArrowheads="1"/>
          </p:cNvSpPr>
          <p:nvPr/>
        </p:nvSpPr>
        <p:spPr bwMode="auto">
          <a:xfrm>
            <a:off x="5954" y="-11907"/>
            <a:ext cx="554355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chemeClr val="bg1"/>
                </a:solidFill>
                <a:latin typeface="Calibri" panose="020F0502020204030204" pitchFamily="34" charset="0"/>
              </a:rPr>
              <a:t>YA Program Implementation, continued… </a:t>
            </a:r>
            <a:endParaRPr lang="en-US" altLang="en-US" sz="3000">
              <a:solidFill>
                <a:schemeClr val="bg1"/>
              </a:solidFill>
              <a:latin typeface="Calibri" panose="020F0502020204030204" pitchFamily="34" charset="0"/>
            </a:endParaRPr>
          </a:p>
        </p:txBody>
      </p:sp>
      <p:sp>
        <p:nvSpPr>
          <p:cNvPr id="19461" name="Rectangle 1"/>
          <p:cNvSpPr>
            <a:spLocks noChangeArrowheads="1"/>
          </p:cNvSpPr>
          <p:nvPr/>
        </p:nvSpPr>
        <p:spPr bwMode="auto">
          <a:xfrm>
            <a:off x="134541" y="1200151"/>
            <a:ext cx="3568303"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sz="2100" dirty="0">
                <a:latin typeface="Calibri" pitchFamily="34" charset="0"/>
                <a:ea typeface="Calibri" pitchFamily="34" charset="0"/>
                <a:cs typeface="Calibri" pitchFamily="34" charset="0"/>
              </a:rPr>
              <a:t>Participating  School Districts:</a:t>
            </a:r>
          </a:p>
          <a:p>
            <a:pPr marL="342900" indent="-342900" eaLnBrk="1" hangingPunct="1">
              <a:spcBef>
                <a:spcPct val="0"/>
              </a:spcBef>
              <a:buBlip>
                <a:blip r:embed="rId5"/>
              </a:buBlip>
              <a:defRPr/>
            </a:pPr>
            <a:r>
              <a:rPr lang="en-US" altLang="en-US" sz="1800" dirty="0">
                <a:latin typeface="Calibri" pitchFamily="34" charset="0"/>
                <a:ea typeface="Calibri" pitchFamily="34" charset="0"/>
                <a:cs typeface="Calibri" pitchFamily="34" charset="0"/>
              </a:rPr>
              <a:t>271 school districts participate</a:t>
            </a:r>
          </a:p>
          <a:p>
            <a:pPr marL="342900" indent="-342900" eaLnBrk="1" hangingPunct="1">
              <a:spcBef>
                <a:spcPct val="0"/>
              </a:spcBef>
              <a:buBlip>
                <a:blip r:embed="rId5"/>
              </a:buBlip>
              <a:defRPr/>
            </a:pPr>
            <a:r>
              <a:rPr lang="en-US" altLang="en-US" sz="1800" dirty="0">
                <a:latin typeface="Calibri" pitchFamily="34" charset="0"/>
                <a:ea typeface="Calibri" pitchFamily="34" charset="0"/>
                <a:cs typeface="Calibri" pitchFamily="34" charset="0"/>
              </a:rPr>
              <a:t>324 high schools participate</a:t>
            </a:r>
          </a:p>
          <a:p>
            <a:pPr marL="342900" indent="-342900" eaLnBrk="1" hangingPunct="1">
              <a:spcBef>
                <a:spcPct val="0"/>
              </a:spcBef>
              <a:buBlip>
                <a:blip r:embed="rId5"/>
              </a:buBlip>
              <a:defRPr/>
            </a:pPr>
            <a:r>
              <a:rPr lang="en-US" altLang="en-US" sz="1800" dirty="0">
                <a:latin typeface="Calibri" pitchFamily="34" charset="0"/>
                <a:ea typeface="Calibri" pitchFamily="34" charset="0"/>
                <a:cs typeface="Calibri" pitchFamily="34" charset="0"/>
              </a:rPr>
              <a:t>On-site teacher/staff coordinator</a:t>
            </a:r>
          </a:p>
          <a:p>
            <a:pPr eaLnBrk="1" hangingPunct="1">
              <a:spcBef>
                <a:spcPct val="0"/>
              </a:spcBef>
              <a:buFontTx/>
              <a:buBlip>
                <a:blip r:embed="rId5"/>
              </a:buBlip>
              <a:defRPr/>
            </a:pPr>
            <a:endParaRPr lang="en-US" altLang="en-US" sz="1800" b="1" dirty="0">
              <a:latin typeface="Calibri" pitchFamily="34" charset="0"/>
              <a:ea typeface="Calibri" pitchFamily="34" charset="0"/>
              <a:cs typeface="Calibri" pitchFamily="34" charset="0"/>
            </a:endParaRPr>
          </a:p>
          <a:p>
            <a:pPr eaLnBrk="1" hangingPunct="1">
              <a:spcBef>
                <a:spcPct val="0"/>
              </a:spcBef>
              <a:buFontTx/>
              <a:buNone/>
              <a:defRPr/>
            </a:pPr>
            <a:r>
              <a:rPr lang="en-US" altLang="en-US" sz="2100" dirty="0">
                <a:latin typeface="Calibri" pitchFamily="34" charset="0"/>
                <a:ea typeface="Calibri" pitchFamily="34" charset="0"/>
                <a:cs typeface="Calibri" pitchFamily="34" charset="0"/>
              </a:rPr>
              <a:t>Advantages of Localized Model:</a:t>
            </a:r>
          </a:p>
          <a:p>
            <a:pPr marL="342900" indent="-342900" eaLnBrk="1" hangingPunct="1">
              <a:spcBef>
                <a:spcPct val="0"/>
              </a:spcBef>
              <a:buBlip>
                <a:blip r:embed="rId5"/>
              </a:buBlip>
              <a:defRPr/>
            </a:pPr>
            <a:r>
              <a:rPr lang="en-US" altLang="en-US" sz="1800" dirty="0">
                <a:latin typeface="Calibri" pitchFamily="34" charset="0"/>
                <a:ea typeface="Calibri" pitchFamily="34" charset="0"/>
                <a:cs typeface="Calibri" pitchFamily="34" charset="0"/>
              </a:rPr>
              <a:t>Responsive to local economy</a:t>
            </a:r>
          </a:p>
          <a:p>
            <a:pPr marL="342900" indent="-342900" eaLnBrk="1" hangingPunct="1">
              <a:spcBef>
                <a:spcPct val="0"/>
              </a:spcBef>
              <a:buBlip>
                <a:blip r:embed="rId5"/>
              </a:buBlip>
              <a:defRPr/>
            </a:pPr>
            <a:r>
              <a:rPr lang="en-US" altLang="en-US" sz="1800" dirty="0">
                <a:latin typeface="Calibri" pitchFamily="34" charset="0"/>
                <a:ea typeface="Calibri" pitchFamily="34" charset="0"/>
                <a:cs typeface="Calibri" pitchFamily="34" charset="0"/>
              </a:rPr>
              <a:t>Selects appropriate education</a:t>
            </a:r>
          </a:p>
          <a:p>
            <a:pPr marL="342900" indent="-342900" eaLnBrk="1" hangingPunct="1">
              <a:spcBef>
                <a:spcPct val="0"/>
              </a:spcBef>
              <a:buBlip>
                <a:blip r:embed="rId5"/>
              </a:buBlip>
              <a:defRPr/>
            </a:pPr>
            <a:r>
              <a:rPr lang="en-US" altLang="en-US" sz="1800" dirty="0">
                <a:latin typeface="Calibri" pitchFamily="34" charset="0"/>
                <a:ea typeface="Calibri" pitchFamily="34" charset="0"/>
                <a:cs typeface="Calibri" pitchFamily="34" charset="0"/>
              </a:rPr>
              <a:t>Reduces administrative costs</a:t>
            </a:r>
          </a:p>
          <a:p>
            <a:pPr eaLnBrk="1" hangingPunct="1">
              <a:spcBef>
                <a:spcPct val="0"/>
              </a:spcBef>
              <a:buFontTx/>
              <a:buBlip>
                <a:blip r:embed="rId5"/>
              </a:buBlip>
              <a:defRPr/>
            </a:pPr>
            <a:endParaRPr lang="en-US" altLang="en-US" sz="1800" dirty="0">
              <a:latin typeface="Calibri" pitchFamily="34" charset="0"/>
              <a:ea typeface="Calibri" pitchFamily="34" charset="0"/>
              <a:cs typeface="Calibri" pitchFamily="34" charset="0"/>
            </a:endParaRPr>
          </a:p>
        </p:txBody>
      </p:sp>
      <p:pic>
        <p:nvPicPr>
          <p:cNvPr id="2" name="Picture 1"/>
          <p:cNvPicPr>
            <a:picLocks noChangeAspect="1"/>
          </p:cNvPicPr>
          <p:nvPr/>
        </p:nvPicPr>
        <p:blipFill rotWithShape="1">
          <a:blip r:embed="rId6"/>
          <a:srcRect t="5211" r="924"/>
          <a:stretch/>
        </p:blipFill>
        <p:spPr>
          <a:xfrm>
            <a:off x="3919537" y="1081687"/>
            <a:ext cx="2824163" cy="3601640"/>
          </a:xfrm>
          <a:prstGeom prst="rect">
            <a:avLst/>
          </a:prstGeom>
          <a:ln>
            <a:noFill/>
          </a:ln>
          <a:effectLst>
            <a:outerShdw blurRad="292100" dist="139700" dir="2700000" algn="tl" rotWithShape="0">
              <a:srgbClr val="333333">
                <a:alpha val="65000"/>
              </a:srgbClr>
            </a:outerShdw>
          </a:effectLst>
        </p:spPr>
      </p:pic>
      <p:sp>
        <p:nvSpPr>
          <p:cNvPr id="19463" name="TextBox 2"/>
          <p:cNvSpPr txBox="1">
            <a:spLocks noChangeArrowheads="1"/>
          </p:cNvSpPr>
          <p:nvPr/>
        </p:nvSpPr>
        <p:spPr bwMode="auto">
          <a:xfrm>
            <a:off x="1329461" y="4509087"/>
            <a:ext cx="268605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50" b="1" dirty="0"/>
              <a:t>Picture</a:t>
            </a:r>
            <a:r>
              <a:rPr lang="en-US" altLang="en-US" sz="1050" dirty="0"/>
              <a:t>: Wisconsin Governor Scott Walker meets with YA students working at a dairy.</a:t>
            </a:r>
          </a:p>
        </p:txBody>
      </p:sp>
      <p:pic>
        <p:nvPicPr>
          <p:cNvPr id="8" name="Picture 7"/>
          <p:cNvPicPr>
            <a:picLocks noChangeAspect="1"/>
          </p:cNvPicPr>
          <p:nvPr/>
        </p:nvPicPr>
        <p:blipFill>
          <a:blip r:embed="rId7"/>
          <a:stretch>
            <a:fillRect/>
          </a:stretch>
        </p:blipFill>
        <p:spPr>
          <a:xfrm>
            <a:off x="26195" y="4683327"/>
            <a:ext cx="1194920" cy="371888"/>
          </a:xfrm>
          <a:prstGeom prst="rect">
            <a:avLst/>
          </a:prstGeom>
        </p:spPr>
      </p:pic>
    </p:spTree>
    <p:extLst>
      <p:ext uri="{BB962C8B-B14F-4D97-AF65-F5344CB8AC3E}">
        <p14:creationId xmlns:p14="http://schemas.microsoft.com/office/powerpoint/2010/main" val="274779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PPTB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28600"/>
            <a:ext cx="77724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color_rev_portra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9300" y="26194"/>
            <a:ext cx="914400" cy="773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4"/>
          <p:cNvSpPr txBox="1">
            <a:spLocks noChangeArrowheads="1"/>
          </p:cNvSpPr>
          <p:nvPr/>
        </p:nvSpPr>
        <p:spPr bwMode="auto">
          <a:xfrm>
            <a:off x="-5953" y="-11906"/>
            <a:ext cx="554355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chemeClr val="bg1"/>
                </a:solidFill>
                <a:latin typeface="Calibri" panose="020F0502020204030204" pitchFamily="34" charset="0"/>
              </a:rPr>
              <a:t>Program Design: </a:t>
            </a:r>
            <a:br>
              <a:rPr lang="en-US" altLang="en-US" sz="3000" b="1">
                <a:solidFill>
                  <a:schemeClr val="bg1"/>
                </a:solidFill>
                <a:latin typeface="Calibri" panose="020F0502020204030204" pitchFamily="34" charset="0"/>
              </a:rPr>
            </a:br>
            <a:r>
              <a:rPr lang="en-US" altLang="en-US" sz="3000" b="1">
                <a:solidFill>
                  <a:schemeClr val="bg1"/>
                </a:solidFill>
                <a:latin typeface="Calibri" panose="020F0502020204030204" pitchFamily="34" charset="0"/>
              </a:rPr>
              <a:t>Standardized Skill Competencies</a:t>
            </a:r>
            <a:endParaRPr lang="en-US" altLang="en-US" sz="3000">
              <a:solidFill>
                <a:schemeClr val="bg1"/>
              </a:solidFill>
              <a:latin typeface="Calibri" panose="020F0502020204030204" pitchFamily="34" charset="0"/>
            </a:endParaRPr>
          </a:p>
        </p:txBody>
      </p:sp>
      <p:sp>
        <p:nvSpPr>
          <p:cNvPr id="20485" name="Rectangle 1"/>
          <p:cNvSpPr>
            <a:spLocks noChangeArrowheads="1"/>
          </p:cNvSpPr>
          <p:nvPr/>
        </p:nvSpPr>
        <p:spPr bwMode="auto">
          <a:xfrm>
            <a:off x="228600" y="1200150"/>
            <a:ext cx="3657600" cy="373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Arial" charset="0"/>
              </a:defRPr>
            </a:lvl1pPr>
            <a:lvl2pPr marL="914400" indent="-45720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Blip>
                <a:blip r:embed="rId5"/>
              </a:buBlip>
              <a:defRPr/>
            </a:pPr>
            <a:r>
              <a:rPr lang="en-US" altLang="en-US" sz="2100" dirty="0">
                <a:latin typeface="Calibri" pitchFamily="34" charset="0"/>
                <a:ea typeface="Calibri" pitchFamily="34" charset="0"/>
                <a:cs typeface="Calibri" pitchFamily="34" charset="0"/>
              </a:rPr>
              <a:t>Developed by industry</a:t>
            </a:r>
          </a:p>
          <a:p>
            <a:pPr eaLnBrk="1" hangingPunct="1">
              <a:spcBef>
                <a:spcPct val="0"/>
              </a:spcBef>
              <a:buFontTx/>
              <a:buBlip>
                <a:blip r:embed="rId5"/>
              </a:buBlip>
              <a:defRPr/>
            </a:pPr>
            <a:r>
              <a:rPr lang="en-US" altLang="en-US" sz="2100" dirty="0">
                <a:latin typeface="Calibri" pitchFamily="34" charset="0"/>
                <a:ea typeface="Calibri" pitchFamily="34" charset="0"/>
                <a:cs typeface="Calibri" pitchFamily="34" charset="0"/>
              </a:rPr>
              <a:t>Standardized statewide</a:t>
            </a:r>
          </a:p>
          <a:p>
            <a:pPr lvl="1" eaLnBrk="1" hangingPunct="1">
              <a:spcBef>
                <a:spcPct val="0"/>
              </a:spcBef>
              <a:buFontTx/>
              <a:buBlip>
                <a:blip r:embed="rId5"/>
              </a:buBlip>
              <a:defRPr/>
            </a:pPr>
            <a:r>
              <a:rPr lang="en-US" altLang="en-US" sz="1800" dirty="0">
                <a:latin typeface="Calibri" pitchFamily="34" charset="0"/>
                <a:ea typeface="Calibri" pitchFamily="34" charset="0"/>
                <a:cs typeface="Calibri" pitchFamily="34" charset="0"/>
              </a:rPr>
              <a:t>Links to RA!</a:t>
            </a:r>
          </a:p>
          <a:p>
            <a:pPr eaLnBrk="1" hangingPunct="1">
              <a:spcBef>
                <a:spcPct val="0"/>
              </a:spcBef>
              <a:buFontTx/>
              <a:buBlip>
                <a:blip r:embed="rId5"/>
              </a:buBlip>
              <a:defRPr/>
            </a:pPr>
            <a:r>
              <a:rPr lang="en-US" altLang="en-US" sz="2100" dirty="0">
                <a:latin typeface="Calibri" pitchFamily="34" charset="0"/>
                <a:ea typeface="Calibri" pitchFamily="34" charset="0"/>
                <a:cs typeface="Calibri" pitchFamily="34" charset="0"/>
              </a:rPr>
              <a:t>Simultaneous work/learning:</a:t>
            </a:r>
          </a:p>
          <a:p>
            <a:pPr lvl="1" eaLnBrk="1" hangingPunct="1">
              <a:spcBef>
                <a:spcPct val="0"/>
              </a:spcBef>
              <a:buFontTx/>
              <a:buBlip>
                <a:blip r:embed="rId5"/>
              </a:buBlip>
              <a:defRPr/>
            </a:pPr>
            <a:r>
              <a:rPr lang="en-US" altLang="en-US" sz="1800" dirty="0">
                <a:latin typeface="Calibri" pitchFamily="34" charset="0"/>
                <a:ea typeface="Calibri" pitchFamily="34" charset="0"/>
                <a:cs typeface="Calibri" pitchFamily="34" charset="0"/>
              </a:rPr>
              <a:t>Learning Objectives show student knowledge</a:t>
            </a:r>
          </a:p>
          <a:p>
            <a:pPr lvl="1" eaLnBrk="1" hangingPunct="1">
              <a:spcBef>
                <a:spcPct val="0"/>
              </a:spcBef>
              <a:buFontTx/>
              <a:buBlip>
                <a:blip r:embed="rId5"/>
              </a:buBlip>
              <a:defRPr/>
            </a:pPr>
            <a:r>
              <a:rPr lang="en-US" altLang="en-US" sz="1800" dirty="0">
                <a:latin typeface="Calibri" pitchFamily="34" charset="0"/>
                <a:ea typeface="Calibri" pitchFamily="34" charset="0"/>
                <a:cs typeface="Calibri" pitchFamily="34" charset="0"/>
              </a:rPr>
              <a:t>Worksite Competencies show student skills/abilities</a:t>
            </a:r>
          </a:p>
          <a:p>
            <a:pPr eaLnBrk="1" hangingPunct="1">
              <a:spcBef>
                <a:spcPct val="0"/>
              </a:spcBef>
              <a:buFontTx/>
              <a:buBlip>
                <a:blip r:embed="rId5"/>
              </a:buBlip>
              <a:defRPr/>
            </a:pPr>
            <a:r>
              <a:rPr lang="en-US" altLang="en-US" sz="2100" dirty="0">
                <a:latin typeface="Calibri" pitchFamily="34" charset="0"/>
                <a:ea typeface="Calibri" pitchFamily="34" charset="0"/>
                <a:cs typeface="Calibri" pitchFamily="34" charset="0"/>
              </a:rPr>
              <a:t>Flexible instruction delivery</a:t>
            </a:r>
          </a:p>
          <a:p>
            <a:pPr eaLnBrk="1" hangingPunct="1">
              <a:spcBef>
                <a:spcPct val="0"/>
              </a:spcBef>
              <a:buFontTx/>
              <a:buBlip>
                <a:blip r:embed="rId5"/>
              </a:buBlip>
              <a:defRPr/>
            </a:pPr>
            <a:endParaRPr lang="en-US" altLang="en-US" sz="2100" dirty="0">
              <a:latin typeface="Calibri" pitchFamily="34" charset="0"/>
              <a:ea typeface="Calibri" pitchFamily="34" charset="0"/>
              <a:cs typeface="Calibri" pitchFamily="34" charset="0"/>
            </a:endParaRPr>
          </a:p>
          <a:p>
            <a:pPr marL="0" indent="0" eaLnBrk="1" hangingPunct="1">
              <a:spcBef>
                <a:spcPct val="0"/>
              </a:spcBef>
              <a:buNone/>
              <a:defRPr/>
            </a:pPr>
            <a:endParaRPr lang="en-US" altLang="en-US" sz="2100" dirty="0">
              <a:latin typeface="Calibri" pitchFamily="34" charset="0"/>
              <a:ea typeface="Calibri" pitchFamily="34" charset="0"/>
              <a:cs typeface="Calibri" pitchFamily="34" charset="0"/>
            </a:endParaRPr>
          </a:p>
        </p:txBody>
      </p:sp>
      <p:pic>
        <p:nvPicPr>
          <p:cNvPr id="6" name="Picture 5"/>
          <p:cNvPicPr>
            <a:picLocks noChangeAspect="1"/>
          </p:cNvPicPr>
          <p:nvPr/>
        </p:nvPicPr>
        <p:blipFill rotWithShape="1">
          <a:blip r:embed="rId6"/>
          <a:srcRect l="6178"/>
          <a:stretch/>
        </p:blipFill>
        <p:spPr>
          <a:xfrm>
            <a:off x="4055269" y="1200150"/>
            <a:ext cx="2574131" cy="36576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7"/>
          <a:stretch>
            <a:fillRect/>
          </a:stretch>
        </p:blipFill>
        <p:spPr>
          <a:xfrm>
            <a:off x="114300" y="4662489"/>
            <a:ext cx="1194920" cy="371888"/>
          </a:xfrm>
          <a:prstGeom prst="rect">
            <a:avLst/>
          </a:prstGeom>
        </p:spPr>
      </p:pic>
    </p:spTree>
    <p:extLst>
      <p:ext uri="{BB962C8B-B14F-4D97-AF65-F5344CB8AC3E}">
        <p14:creationId xmlns:p14="http://schemas.microsoft.com/office/powerpoint/2010/main" val="3270790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PPTB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28600"/>
            <a:ext cx="77724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color_rev_portra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9300" y="26194"/>
            <a:ext cx="914400" cy="773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4"/>
          <p:cNvSpPr txBox="1">
            <a:spLocks noChangeArrowheads="1"/>
          </p:cNvSpPr>
          <p:nvPr/>
        </p:nvSpPr>
        <p:spPr bwMode="auto">
          <a:xfrm>
            <a:off x="114300" y="-11907"/>
            <a:ext cx="55435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sz="3000" b="1" dirty="0">
                <a:solidFill>
                  <a:schemeClr val="bg1"/>
                </a:solidFill>
                <a:effectLst>
                  <a:outerShdw blurRad="38100" dist="38100" dir="2700000" algn="tl">
                    <a:srgbClr val="C0C0C0"/>
                  </a:outerShdw>
                </a:effectLst>
                <a:latin typeface="Calibri" pitchFamily="34" charset="0"/>
              </a:rPr>
              <a:t>Wisconsin YA to RA Bridge </a:t>
            </a:r>
            <a:endParaRPr lang="en-US" altLang="en-US" sz="3000" dirty="0">
              <a:solidFill>
                <a:schemeClr val="bg1"/>
              </a:solidFill>
              <a:effectLst>
                <a:outerShdw blurRad="38100" dist="38100" dir="2700000" algn="tl">
                  <a:srgbClr val="C0C0C0"/>
                </a:outerShdw>
              </a:effectLst>
              <a:latin typeface="Calibri" pitchFamily="34" charset="0"/>
            </a:endParaRPr>
          </a:p>
        </p:txBody>
      </p:sp>
      <p:sp>
        <p:nvSpPr>
          <p:cNvPr id="5" name="Text Box 3"/>
          <p:cNvSpPr txBox="1">
            <a:spLocks noChangeArrowheads="1"/>
          </p:cNvSpPr>
          <p:nvPr/>
        </p:nvSpPr>
        <p:spPr bwMode="auto">
          <a:xfrm>
            <a:off x="682229" y="1322785"/>
            <a:ext cx="6629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b="1" i="1" dirty="0">
                <a:solidFill>
                  <a:srgbClr val="333333"/>
                </a:solidFill>
                <a:effectLst>
                  <a:outerShdw blurRad="38100" dist="38100" dir="2700000" algn="tl">
                    <a:srgbClr val="C0C0C0"/>
                  </a:outerShdw>
                </a:effectLst>
                <a:latin typeface="Calibri" pitchFamily="34" charset="0"/>
              </a:rPr>
              <a:t>  </a:t>
            </a:r>
            <a:endParaRPr lang="en-US" altLang="en-US" i="1" dirty="0">
              <a:solidFill>
                <a:srgbClr val="333333"/>
              </a:solidFill>
              <a:effectLst>
                <a:outerShdw blurRad="38100" dist="38100" dir="2700000" algn="tl">
                  <a:srgbClr val="C0C0C0"/>
                </a:outerShdw>
              </a:effectLst>
              <a:latin typeface="Calibri" pitchFamily="34" charset="0"/>
            </a:endParaRPr>
          </a:p>
        </p:txBody>
      </p:sp>
      <p:sp>
        <p:nvSpPr>
          <p:cNvPr id="21510" name="Text Box 4"/>
          <p:cNvSpPr txBox="1">
            <a:spLocks noChangeArrowheads="1"/>
          </p:cNvSpPr>
          <p:nvPr/>
        </p:nvSpPr>
        <p:spPr bwMode="auto">
          <a:xfrm>
            <a:off x="0" y="1646635"/>
            <a:ext cx="6743700"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0574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500">
              <a:latin typeface="Calibri" panose="020F0502020204030204" pitchFamily="34" charset="0"/>
              <a:cs typeface="Calibri" panose="020F0502020204030204" pitchFamily="34" charset="0"/>
            </a:endParaRPr>
          </a:p>
        </p:txBody>
      </p:sp>
      <p:sp>
        <p:nvSpPr>
          <p:cNvPr id="21511" name="Text Placeholder 9"/>
          <p:cNvSpPr>
            <a:spLocks noGrp="1"/>
          </p:cNvSpPr>
          <p:nvPr>
            <p:ph type="body" idx="1"/>
          </p:nvPr>
        </p:nvSpPr>
        <p:spPr/>
        <p:txBody>
          <a:bodyPr/>
          <a:lstStyle/>
          <a:p>
            <a:r>
              <a:rPr lang="en-US" altLang="en-US"/>
              <a:t>YA</a:t>
            </a:r>
          </a:p>
        </p:txBody>
      </p:sp>
      <p:sp>
        <p:nvSpPr>
          <p:cNvPr id="21512" name="Content Placeholder 10"/>
          <p:cNvSpPr>
            <a:spLocks noGrp="1"/>
          </p:cNvSpPr>
          <p:nvPr>
            <p:ph sz="half" idx="2"/>
          </p:nvPr>
        </p:nvSpPr>
        <p:spPr/>
        <p:txBody>
          <a:bodyPr>
            <a:normAutofit fontScale="92500" lnSpcReduction="20000"/>
          </a:bodyPr>
          <a:lstStyle/>
          <a:p>
            <a:r>
              <a:rPr lang="en-US" altLang="en-US"/>
              <a:t>High school juniors and seniors</a:t>
            </a:r>
          </a:p>
          <a:p>
            <a:r>
              <a:rPr lang="en-US" altLang="en-US"/>
              <a:t>450-900 hours of work-based learning</a:t>
            </a:r>
          </a:p>
          <a:p>
            <a:r>
              <a:rPr lang="en-US" altLang="en-US"/>
              <a:t>Two semesters per year of related instruction</a:t>
            </a:r>
          </a:p>
          <a:p>
            <a:r>
              <a:rPr lang="en-US" altLang="en-US"/>
              <a:t>Competencies defined and assessed</a:t>
            </a:r>
          </a:p>
          <a:p>
            <a:r>
              <a:rPr lang="en-US" altLang="en-US"/>
              <a:t>Gives broad overview of industry</a:t>
            </a:r>
          </a:p>
          <a:p>
            <a:endParaRPr lang="en-US" altLang="en-US"/>
          </a:p>
        </p:txBody>
      </p:sp>
      <p:sp>
        <p:nvSpPr>
          <p:cNvPr id="21513" name="Text Placeholder 11"/>
          <p:cNvSpPr>
            <a:spLocks noGrp="1"/>
          </p:cNvSpPr>
          <p:nvPr>
            <p:ph type="body" sz="quarter" idx="3"/>
          </p:nvPr>
        </p:nvSpPr>
        <p:spPr/>
        <p:txBody>
          <a:bodyPr/>
          <a:lstStyle/>
          <a:p>
            <a:r>
              <a:rPr lang="en-US" altLang="en-US"/>
              <a:t>RA</a:t>
            </a:r>
          </a:p>
        </p:txBody>
      </p:sp>
      <p:sp>
        <p:nvSpPr>
          <p:cNvPr id="21514" name="Content Placeholder 12"/>
          <p:cNvSpPr>
            <a:spLocks noGrp="1"/>
          </p:cNvSpPr>
          <p:nvPr>
            <p:ph sz="quarter" idx="4"/>
          </p:nvPr>
        </p:nvSpPr>
        <p:spPr/>
        <p:txBody>
          <a:bodyPr>
            <a:normAutofit fontScale="92500" lnSpcReduction="20000"/>
          </a:bodyPr>
          <a:lstStyle/>
          <a:p>
            <a:r>
              <a:rPr lang="en-US" altLang="en-US"/>
              <a:t>Adult workers (average age 28)</a:t>
            </a:r>
          </a:p>
          <a:p>
            <a:r>
              <a:rPr lang="en-US" altLang="en-US"/>
              <a:t>2,000 – 10,000 hours of work-based learning</a:t>
            </a:r>
          </a:p>
          <a:p>
            <a:r>
              <a:rPr lang="en-US" altLang="en-US"/>
              <a:t>144 hours per year of related instruction</a:t>
            </a:r>
          </a:p>
          <a:p>
            <a:r>
              <a:rPr lang="en-US" altLang="en-US"/>
              <a:t>Competencies defined and assessed</a:t>
            </a:r>
          </a:p>
          <a:p>
            <a:r>
              <a:rPr lang="en-US" altLang="en-US"/>
              <a:t>Gives thorough knowledge of occupation</a:t>
            </a:r>
          </a:p>
        </p:txBody>
      </p:sp>
      <p:pic>
        <p:nvPicPr>
          <p:cNvPr id="11" name="Picture 10"/>
          <p:cNvPicPr>
            <a:picLocks noChangeAspect="1"/>
          </p:cNvPicPr>
          <p:nvPr/>
        </p:nvPicPr>
        <p:blipFill>
          <a:blip r:embed="rId5"/>
          <a:stretch>
            <a:fillRect/>
          </a:stretch>
        </p:blipFill>
        <p:spPr>
          <a:xfrm>
            <a:off x="114300" y="4662489"/>
            <a:ext cx="1194920" cy="371888"/>
          </a:xfrm>
          <a:prstGeom prst="rect">
            <a:avLst/>
          </a:prstGeom>
        </p:spPr>
      </p:pic>
    </p:spTree>
    <p:extLst>
      <p:ext uri="{BB962C8B-B14F-4D97-AF65-F5344CB8AC3E}">
        <p14:creationId xmlns:p14="http://schemas.microsoft.com/office/powerpoint/2010/main" val="2981953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PPTB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28600"/>
            <a:ext cx="77724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color_rev_portra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9300" y="26194"/>
            <a:ext cx="914400" cy="773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4"/>
          <p:cNvSpPr txBox="1">
            <a:spLocks noChangeArrowheads="1"/>
          </p:cNvSpPr>
          <p:nvPr/>
        </p:nvSpPr>
        <p:spPr bwMode="auto">
          <a:xfrm>
            <a:off x="114300" y="-11907"/>
            <a:ext cx="55435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sz="3000" b="1" dirty="0">
                <a:solidFill>
                  <a:schemeClr val="bg1"/>
                </a:solidFill>
                <a:effectLst>
                  <a:outerShdw blurRad="38100" dist="38100" dir="2700000" algn="tl">
                    <a:srgbClr val="C0C0C0"/>
                  </a:outerShdw>
                </a:effectLst>
                <a:latin typeface="Calibri" pitchFamily="34" charset="0"/>
              </a:rPr>
              <a:t>Starting a YA program</a:t>
            </a:r>
            <a:endParaRPr lang="en-US" altLang="en-US" sz="3000" dirty="0">
              <a:solidFill>
                <a:schemeClr val="bg1"/>
              </a:solidFill>
              <a:effectLst>
                <a:outerShdw blurRad="38100" dist="38100" dir="2700000" algn="tl">
                  <a:srgbClr val="C0C0C0"/>
                </a:outerShdw>
              </a:effectLst>
              <a:latin typeface="Calibri" pitchFamily="34" charset="0"/>
            </a:endParaRPr>
          </a:p>
        </p:txBody>
      </p:sp>
      <p:sp>
        <p:nvSpPr>
          <p:cNvPr id="22533" name="Text Box 4"/>
          <p:cNvSpPr txBox="1">
            <a:spLocks noChangeArrowheads="1"/>
          </p:cNvSpPr>
          <p:nvPr/>
        </p:nvSpPr>
        <p:spPr bwMode="auto">
          <a:xfrm>
            <a:off x="0" y="1646635"/>
            <a:ext cx="6743700"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0574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500">
              <a:latin typeface="Calibri" panose="020F0502020204030204" pitchFamily="34" charset="0"/>
              <a:cs typeface="Calibri" panose="020F0502020204030204" pitchFamily="34" charset="0"/>
            </a:endParaRPr>
          </a:p>
        </p:txBody>
      </p:sp>
      <p:sp>
        <p:nvSpPr>
          <p:cNvPr id="17" name="Rectangle 1"/>
          <p:cNvSpPr>
            <a:spLocks noChangeArrowheads="1"/>
          </p:cNvSpPr>
          <p:nvPr/>
        </p:nvSpPr>
        <p:spPr bwMode="auto">
          <a:xfrm>
            <a:off x="228600" y="1114425"/>
            <a:ext cx="6286500" cy="447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2900" indent="-342900" eaLnBrk="1" hangingPunct="1">
              <a:spcBef>
                <a:spcPct val="0"/>
              </a:spcBef>
              <a:buBlip>
                <a:blip r:embed="rId5"/>
              </a:buBlip>
              <a:defRPr/>
            </a:pPr>
            <a:r>
              <a:rPr lang="en-US" altLang="en-US" sz="2400" dirty="0">
                <a:latin typeface="Calibri" pitchFamily="34" charset="0"/>
                <a:ea typeface="Calibri" pitchFamily="34" charset="0"/>
                <a:cs typeface="Calibri" pitchFamily="34" charset="0"/>
              </a:rPr>
              <a:t>Assess the local climate</a:t>
            </a:r>
          </a:p>
          <a:p>
            <a:pPr marL="900113" lvl="1" indent="-342900" eaLnBrk="1" hangingPunct="1">
              <a:spcBef>
                <a:spcPct val="0"/>
              </a:spcBef>
              <a:buBlip>
                <a:blip r:embed="rId5"/>
              </a:buBlip>
              <a:defRPr/>
            </a:pPr>
            <a:r>
              <a:rPr lang="en-US" altLang="en-US" sz="2100" dirty="0">
                <a:latin typeface="Calibri" pitchFamily="34" charset="0"/>
                <a:ea typeface="Calibri" pitchFamily="34" charset="0"/>
                <a:cs typeface="Calibri" pitchFamily="34" charset="0"/>
              </a:rPr>
              <a:t>Recruit industry support</a:t>
            </a:r>
          </a:p>
          <a:p>
            <a:pPr marL="900113" lvl="1" indent="-342900" eaLnBrk="1" hangingPunct="1">
              <a:spcBef>
                <a:spcPct val="0"/>
              </a:spcBef>
              <a:buBlip>
                <a:blip r:embed="rId5"/>
              </a:buBlip>
              <a:defRPr/>
            </a:pPr>
            <a:r>
              <a:rPr lang="en-US" altLang="en-US" sz="2100" dirty="0">
                <a:latin typeface="Calibri" pitchFamily="34" charset="0"/>
                <a:ea typeface="Calibri" pitchFamily="34" charset="0"/>
                <a:cs typeface="Calibri" pitchFamily="34" charset="0"/>
              </a:rPr>
              <a:t>Develop statewide standards</a:t>
            </a:r>
          </a:p>
          <a:p>
            <a:pPr marL="342900" indent="-342900" eaLnBrk="1" hangingPunct="1">
              <a:spcBef>
                <a:spcPct val="0"/>
              </a:spcBef>
              <a:buBlip>
                <a:blip r:embed="rId5"/>
              </a:buBlip>
              <a:defRPr/>
            </a:pPr>
            <a:r>
              <a:rPr lang="en-US" altLang="en-US" sz="2400" dirty="0">
                <a:latin typeface="Calibri" pitchFamily="34" charset="0"/>
                <a:ea typeface="Calibri" pitchFamily="34" charset="0"/>
                <a:cs typeface="Calibri" pitchFamily="34" charset="0"/>
              </a:rPr>
              <a:t>Design a program for the local community</a:t>
            </a:r>
          </a:p>
          <a:p>
            <a:pPr marL="900113" lvl="1" indent="-342900" eaLnBrk="1" hangingPunct="1">
              <a:spcBef>
                <a:spcPct val="0"/>
              </a:spcBef>
              <a:buBlip>
                <a:blip r:embed="rId5"/>
              </a:buBlip>
              <a:defRPr/>
            </a:pPr>
            <a:r>
              <a:rPr lang="en-US" altLang="en-US" sz="2100" dirty="0">
                <a:latin typeface="Calibri" pitchFamily="34" charset="0"/>
                <a:ea typeface="Calibri" pitchFamily="34" charset="0"/>
                <a:cs typeface="Calibri" pitchFamily="34" charset="0"/>
              </a:rPr>
              <a:t>Utilize existing community organizations</a:t>
            </a:r>
          </a:p>
          <a:p>
            <a:pPr marL="900113" lvl="1" indent="-342900" eaLnBrk="1" hangingPunct="1">
              <a:spcBef>
                <a:spcPct val="0"/>
              </a:spcBef>
              <a:buBlip>
                <a:blip r:embed="rId5"/>
              </a:buBlip>
              <a:defRPr/>
            </a:pPr>
            <a:r>
              <a:rPr lang="en-US" altLang="en-US" sz="2100" dirty="0">
                <a:latin typeface="Calibri" pitchFamily="34" charset="0"/>
                <a:ea typeface="Calibri" pitchFamily="34" charset="0"/>
                <a:cs typeface="Calibri" pitchFamily="34" charset="0"/>
              </a:rPr>
              <a:t>Find appropriate classroom instruction</a:t>
            </a:r>
          </a:p>
          <a:p>
            <a:pPr marL="900113" lvl="1" indent="-342900" eaLnBrk="1" hangingPunct="1">
              <a:spcBef>
                <a:spcPct val="0"/>
              </a:spcBef>
              <a:buBlip>
                <a:blip r:embed="rId5"/>
              </a:buBlip>
              <a:defRPr/>
            </a:pPr>
            <a:r>
              <a:rPr lang="en-US" altLang="en-US" sz="2100" dirty="0">
                <a:latin typeface="Calibri" pitchFamily="34" charset="0"/>
                <a:ea typeface="Calibri" pitchFamily="34" charset="0"/>
                <a:cs typeface="Calibri" pitchFamily="34" charset="0"/>
              </a:rPr>
              <a:t>Train instructors and workplace mentors</a:t>
            </a:r>
          </a:p>
          <a:p>
            <a:pPr marL="900113" lvl="1" indent="-342900" eaLnBrk="1" hangingPunct="1">
              <a:spcBef>
                <a:spcPct val="0"/>
              </a:spcBef>
              <a:buBlip>
                <a:blip r:embed="rId5"/>
              </a:buBlip>
              <a:defRPr/>
            </a:pPr>
            <a:r>
              <a:rPr lang="en-US" altLang="en-US" sz="2100" dirty="0">
                <a:latin typeface="Calibri" pitchFamily="34" charset="0"/>
                <a:ea typeface="Calibri" pitchFamily="34" charset="0"/>
                <a:cs typeface="Calibri" pitchFamily="34" charset="0"/>
              </a:rPr>
              <a:t>Recruit and select students</a:t>
            </a:r>
          </a:p>
          <a:p>
            <a:pPr marL="900113" lvl="1" indent="-342900" eaLnBrk="1" hangingPunct="1">
              <a:spcBef>
                <a:spcPct val="0"/>
              </a:spcBef>
              <a:buBlip>
                <a:blip r:embed="rId5"/>
              </a:buBlip>
              <a:defRPr/>
            </a:pPr>
            <a:endParaRPr lang="en-US" altLang="en-US" sz="2100" dirty="0">
              <a:latin typeface="Calibri" pitchFamily="34" charset="0"/>
              <a:ea typeface="Calibri" pitchFamily="34" charset="0"/>
              <a:cs typeface="Calibri" pitchFamily="34" charset="0"/>
            </a:endParaRPr>
          </a:p>
          <a:p>
            <a:pPr lvl="1" indent="0" eaLnBrk="1" hangingPunct="1">
              <a:spcBef>
                <a:spcPct val="0"/>
              </a:spcBef>
              <a:buNone/>
              <a:defRPr/>
            </a:pPr>
            <a:r>
              <a:rPr lang="en-US" altLang="en-US" sz="2100" dirty="0">
                <a:latin typeface="Calibri" pitchFamily="34" charset="0"/>
                <a:ea typeface="Calibri" pitchFamily="34" charset="0"/>
                <a:cs typeface="Calibri" pitchFamily="34" charset="0"/>
              </a:rPr>
              <a:t>Note: start-up costs are significant!</a:t>
            </a:r>
          </a:p>
          <a:p>
            <a:pPr marL="342900" indent="-342900" eaLnBrk="1" hangingPunct="1">
              <a:spcBef>
                <a:spcPct val="0"/>
              </a:spcBef>
              <a:buBlip>
                <a:blip r:embed="rId5"/>
              </a:buBlip>
              <a:defRPr/>
            </a:pPr>
            <a:endParaRPr lang="en-US" altLang="en-US" sz="2400" dirty="0">
              <a:latin typeface="Calibri" pitchFamily="34" charset="0"/>
              <a:ea typeface="Calibri" pitchFamily="34" charset="0"/>
              <a:cs typeface="Calibri" pitchFamily="34" charset="0"/>
            </a:endParaRPr>
          </a:p>
          <a:p>
            <a:pPr eaLnBrk="1" hangingPunct="1">
              <a:spcBef>
                <a:spcPct val="0"/>
              </a:spcBef>
              <a:buFontTx/>
              <a:buBlip>
                <a:blip r:embed="rId5"/>
              </a:buBlip>
              <a:defRPr/>
            </a:pPr>
            <a:endParaRPr lang="en-US" altLang="en-US" sz="2700" b="1" dirty="0">
              <a:latin typeface="Calibri" pitchFamily="34" charset="0"/>
              <a:ea typeface="Calibri" pitchFamily="34" charset="0"/>
              <a:cs typeface="Calibri" pitchFamily="34" charset="0"/>
            </a:endParaRPr>
          </a:p>
          <a:p>
            <a:pPr eaLnBrk="1" hangingPunct="1">
              <a:spcBef>
                <a:spcPct val="0"/>
              </a:spcBef>
              <a:buFontTx/>
              <a:buBlip>
                <a:blip r:embed="rId5"/>
              </a:buBlip>
              <a:defRPr/>
            </a:pPr>
            <a:endParaRPr lang="en-US" altLang="en-US" sz="1800" dirty="0">
              <a:latin typeface="Calibri" pitchFamily="34" charset="0"/>
              <a:ea typeface="Calibri" pitchFamily="34" charset="0"/>
              <a:cs typeface="Calibri" pitchFamily="34" charset="0"/>
            </a:endParaRPr>
          </a:p>
        </p:txBody>
      </p:sp>
      <p:pic>
        <p:nvPicPr>
          <p:cNvPr id="7" name="Picture 6"/>
          <p:cNvPicPr>
            <a:picLocks noChangeAspect="1"/>
          </p:cNvPicPr>
          <p:nvPr/>
        </p:nvPicPr>
        <p:blipFill>
          <a:blip r:embed="rId6"/>
          <a:stretch>
            <a:fillRect/>
          </a:stretch>
        </p:blipFill>
        <p:spPr>
          <a:xfrm>
            <a:off x="114300" y="4662489"/>
            <a:ext cx="1194920" cy="371888"/>
          </a:xfrm>
          <a:prstGeom prst="rect">
            <a:avLst/>
          </a:prstGeom>
        </p:spPr>
      </p:pic>
    </p:spTree>
    <p:extLst>
      <p:ext uri="{BB962C8B-B14F-4D97-AF65-F5344CB8AC3E}">
        <p14:creationId xmlns:p14="http://schemas.microsoft.com/office/powerpoint/2010/main" val="1959860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3" descr="PPTB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2475" y="-342900"/>
            <a:ext cx="2638425"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10"/>
          <p:cNvSpPr txBox="1">
            <a:spLocks noChangeArrowheads="1"/>
          </p:cNvSpPr>
          <p:nvPr/>
        </p:nvSpPr>
        <p:spPr bwMode="auto">
          <a:xfrm>
            <a:off x="11906" y="1214437"/>
            <a:ext cx="48577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000" b="1">
                <a:solidFill>
                  <a:srgbClr val="333333"/>
                </a:solidFill>
                <a:latin typeface="Calibri" panose="020F0502020204030204" pitchFamily="34" charset="0"/>
              </a:rPr>
              <a:t>Questions?</a:t>
            </a:r>
          </a:p>
        </p:txBody>
      </p:sp>
      <p:sp>
        <p:nvSpPr>
          <p:cNvPr id="23556" name="Text Box 11"/>
          <p:cNvSpPr txBox="1">
            <a:spLocks noChangeArrowheads="1"/>
          </p:cNvSpPr>
          <p:nvPr/>
        </p:nvSpPr>
        <p:spPr bwMode="auto">
          <a:xfrm>
            <a:off x="0" y="2743201"/>
            <a:ext cx="4857750" cy="964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450"/>
              </a:spcBef>
              <a:buNone/>
            </a:pPr>
            <a:r>
              <a:rPr lang="en-US" altLang="en-US" sz="2100" b="1">
                <a:solidFill>
                  <a:srgbClr val="333333"/>
                </a:solidFill>
                <a:latin typeface="Calibri" panose="020F0502020204030204" pitchFamily="34" charset="0"/>
              </a:rPr>
              <a:t>Youth Apprenticeship Coordinators</a:t>
            </a:r>
          </a:p>
          <a:p>
            <a:pPr algn="ctr" eaLnBrk="1" hangingPunct="1">
              <a:spcBef>
                <a:spcPts val="450"/>
              </a:spcBef>
              <a:buNone/>
            </a:pPr>
            <a:r>
              <a:rPr lang="en-US" altLang="en-US" sz="1800">
                <a:solidFill>
                  <a:srgbClr val="333333"/>
                </a:solidFill>
                <a:latin typeface="Calibri" panose="020F0502020204030204" pitchFamily="34" charset="0"/>
              </a:rPr>
              <a:t>ya@dwd.wisconsin.gov</a:t>
            </a:r>
            <a:br>
              <a:rPr lang="en-US" altLang="en-US" sz="1800">
                <a:solidFill>
                  <a:srgbClr val="333333"/>
                </a:solidFill>
                <a:latin typeface="Calibri" panose="020F0502020204030204" pitchFamily="34" charset="0"/>
              </a:rPr>
            </a:br>
            <a:r>
              <a:rPr lang="en-US" altLang="en-US" sz="1350">
                <a:solidFill>
                  <a:srgbClr val="333333"/>
                </a:solidFill>
                <a:latin typeface="Calibri" panose="020F0502020204030204" pitchFamily="34" charset="0"/>
                <a:hlinkClick r:id="rId4"/>
              </a:rPr>
              <a:t>http://ya.wi.gov</a:t>
            </a:r>
            <a:r>
              <a:rPr lang="en-US" altLang="en-US" sz="1350">
                <a:solidFill>
                  <a:srgbClr val="333333"/>
                </a:solidFill>
                <a:latin typeface="Calibri" panose="020F0502020204030204" pitchFamily="34" charset="0"/>
              </a:rPr>
              <a:t> </a:t>
            </a:r>
            <a:endParaRPr lang="en-US" altLang="en-US" sz="1500">
              <a:solidFill>
                <a:srgbClr val="333333"/>
              </a:solidFill>
              <a:latin typeface="Calibri" panose="020F0502020204030204" pitchFamily="34" charset="0"/>
            </a:endParaRPr>
          </a:p>
        </p:txBody>
      </p:sp>
      <p:pic>
        <p:nvPicPr>
          <p:cNvPr id="23557" name="Picture 12" descr="swoosh_trans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450" y="2228850"/>
            <a:ext cx="46863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14" descr="new DWD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1822" y="1200150"/>
            <a:ext cx="1670447"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stretch>
            <a:fillRect/>
          </a:stretch>
        </p:blipFill>
        <p:spPr>
          <a:xfrm>
            <a:off x="114300" y="4662489"/>
            <a:ext cx="1194920" cy="371888"/>
          </a:xfrm>
          <a:prstGeom prst="rect">
            <a:avLst/>
          </a:prstGeom>
        </p:spPr>
      </p:pic>
    </p:spTree>
    <p:extLst>
      <p:ext uri="{BB962C8B-B14F-4D97-AF65-F5344CB8AC3E}">
        <p14:creationId xmlns:p14="http://schemas.microsoft.com/office/powerpoint/2010/main" val="2712196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0171" t="10317" r="24512" b="78520"/>
          <a:stretch/>
        </p:blipFill>
        <p:spPr>
          <a:xfrm>
            <a:off x="-884" y="4515871"/>
            <a:ext cx="6873624" cy="630692"/>
          </a:xfrm>
          <a:prstGeom prst="rect">
            <a:avLst/>
          </a:prstGeom>
        </p:spPr>
      </p:pic>
      <p:pic>
        <p:nvPicPr>
          <p:cNvPr id="6" name="Picture 5"/>
          <p:cNvPicPr>
            <a:picLocks noChangeAspect="1"/>
          </p:cNvPicPr>
          <p:nvPr/>
        </p:nvPicPr>
        <p:blipFill rotWithShape="1">
          <a:blip r:embed="rId2"/>
          <a:srcRect l="50944" t="10317" r="24512" b="78520"/>
          <a:stretch/>
        </p:blipFill>
        <p:spPr>
          <a:xfrm>
            <a:off x="4" y="2760478"/>
            <a:ext cx="6865811" cy="1753632"/>
          </a:xfrm>
          <a:prstGeom prst="rect">
            <a:avLst/>
          </a:prstGeom>
        </p:spPr>
      </p:pic>
      <p:sp>
        <p:nvSpPr>
          <p:cNvPr id="8" name="TextBox 7"/>
          <p:cNvSpPr txBox="1"/>
          <p:nvPr/>
        </p:nvSpPr>
        <p:spPr>
          <a:xfrm>
            <a:off x="3546762" y="743538"/>
            <a:ext cx="3436813" cy="1996700"/>
          </a:xfrm>
          <a:prstGeom prst="rect">
            <a:avLst/>
          </a:prstGeom>
          <a:noFill/>
        </p:spPr>
        <p:txBody>
          <a:bodyPr wrap="square" rtlCol="0">
            <a:spAutoFit/>
          </a:bodyPr>
          <a:lstStyle/>
          <a:p>
            <a:pPr algn="ctr" defTabSz="342900"/>
            <a:r>
              <a:rPr lang="en-US" sz="2475" b="1" dirty="0">
                <a:solidFill>
                  <a:prstClr val="black"/>
                </a:solidFill>
                <a:latin typeface="Century Gothic" panose="020B0502020202020204" pitchFamily="34" charset="0"/>
              </a:rPr>
              <a:t>BUILDING HEALTH &amp; HUMAN SERVICES APPRENTICESHIP PROGRAMS FOR</a:t>
            </a:r>
          </a:p>
          <a:p>
            <a:pPr algn="ctr" defTabSz="342900"/>
            <a:r>
              <a:rPr lang="en-US" sz="2475" b="1" dirty="0">
                <a:solidFill>
                  <a:prstClr val="black"/>
                </a:solidFill>
                <a:latin typeface="Century Gothic" panose="020B0502020202020204" pitchFamily="34" charset="0"/>
              </a:rPr>
              <a:t>YOUNG ADULTS</a:t>
            </a:r>
          </a:p>
        </p:txBody>
      </p:sp>
      <p:sp>
        <p:nvSpPr>
          <p:cNvPr id="9" name="TextBox 8"/>
          <p:cNvSpPr txBox="1"/>
          <p:nvPr/>
        </p:nvSpPr>
        <p:spPr>
          <a:xfrm>
            <a:off x="7813" y="2993928"/>
            <a:ext cx="6858000" cy="1200329"/>
          </a:xfrm>
          <a:prstGeom prst="rect">
            <a:avLst/>
          </a:prstGeom>
          <a:noFill/>
        </p:spPr>
        <p:txBody>
          <a:bodyPr wrap="square" rtlCol="0">
            <a:spAutoFit/>
          </a:bodyPr>
          <a:lstStyle/>
          <a:p>
            <a:pPr algn="ctr" defTabSz="342900"/>
            <a:r>
              <a:rPr lang="en-US" b="1" dirty="0">
                <a:solidFill>
                  <a:prstClr val="white"/>
                </a:solidFill>
                <a:latin typeface="Century Gothic" panose="020B0502020202020204" pitchFamily="34" charset="0"/>
              </a:rPr>
              <a:t>Cheryl Feldman</a:t>
            </a:r>
          </a:p>
          <a:p>
            <a:pPr algn="ctr" defTabSz="342900"/>
            <a:r>
              <a:rPr lang="en-US" dirty="0">
                <a:solidFill>
                  <a:prstClr val="white"/>
                </a:solidFill>
                <a:latin typeface="Century Gothic" panose="020B0502020202020204" pitchFamily="34" charset="0"/>
              </a:rPr>
              <a:t>Executive Director</a:t>
            </a:r>
          </a:p>
          <a:p>
            <a:pPr algn="ctr" defTabSz="342900"/>
            <a:r>
              <a:rPr lang="en-US" dirty="0">
                <a:solidFill>
                  <a:prstClr val="white"/>
                </a:solidFill>
                <a:latin typeface="Century Gothic" panose="020B0502020202020204" pitchFamily="34" charset="0"/>
              </a:rPr>
              <a:t>District 1199C Training &amp; Upgrading Fund, NUHHCE AFMSCE</a:t>
            </a:r>
          </a:p>
          <a:p>
            <a:pPr algn="ctr" defTabSz="342900"/>
            <a:r>
              <a:rPr lang="en-US" dirty="0">
                <a:solidFill>
                  <a:prstClr val="white"/>
                </a:solidFill>
                <a:latin typeface="Century Gothic" panose="020B0502020202020204" pitchFamily="34" charset="0"/>
              </a:rPr>
              <a:t>Philadelphia, PA</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7977" y="4459007"/>
            <a:ext cx="685791" cy="685791"/>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0984" t="13563" r="9522" b="19214"/>
          <a:stretch/>
        </p:blipFill>
        <p:spPr>
          <a:xfrm>
            <a:off x="-7811" y="688962"/>
            <a:ext cx="3673031" cy="2070696"/>
          </a:xfrm>
          <a:prstGeom prst="rect">
            <a:avLst/>
          </a:prstGeom>
        </p:spPr>
      </p:pic>
      <p:pic>
        <p:nvPicPr>
          <p:cNvPr id="11" name="Picture 10"/>
          <p:cNvPicPr>
            <a:picLocks noChangeAspect="1"/>
          </p:cNvPicPr>
          <p:nvPr/>
        </p:nvPicPr>
        <p:blipFill rotWithShape="1">
          <a:blip r:embed="rId2"/>
          <a:srcRect l="50944" t="10317" r="24512" b="78520"/>
          <a:stretch/>
        </p:blipFill>
        <p:spPr>
          <a:xfrm>
            <a:off x="-7811" y="-2687"/>
            <a:ext cx="6865811" cy="699695"/>
          </a:xfrm>
          <a:prstGeom prst="rect">
            <a:avLst/>
          </a:prstGeom>
        </p:spPr>
      </p:pic>
      <p:pic>
        <p:nvPicPr>
          <p:cNvPr id="10" name="Picture 9"/>
          <p:cNvPicPr>
            <a:picLocks noChangeAspect="1"/>
          </p:cNvPicPr>
          <p:nvPr/>
        </p:nvPicPr>
        <p:blipFill>
          <a:blip r:embed="rId5">
            <a:duotone>
              <a:schemeClr val="accent5">
                <a:shade val="45000"/>
                <a:satMod val="135000"/>
              </a:schemeClr>
              <a:prstClr val="white"/>
            </a:duotone>
          </a:blip>
          <a:stretch>
            <a:fillRect/>
          </a:stretch>
        </p:blipFill>
        <p:spPr>
          <a:xfrm>
            <a:off x="4274820" y="4645273"/>
            <a:ext cx="1194920" cy="371888"/>
          </a:xfrm>
          <a:prstGeom prst="rect">
            <a:avLst/>
          </a:prstGeom>
          <a:noFill/>
        </p:spPr>
      </p:pic>
    </p:spTree>
    <p:extLst>
      <p:ext uri="{BB962C8B-B14F-4D97-AF65-F5344CB8AC3E}">
        <p14:creationId xmlns:p14="http://schemas.microsoft.com/office/powerpoint/2010/main" val="3775627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2055" y="970420"/>
            <a:ext cx="6615954" cy="3347070"/>
          </a:xfrm>
          <a:prstGeom prst="rect">
            <a:avLst/>
          </a:prstGeom>
          <a:noFill/>
        </p:spPr>
        <p:txBody>
          <a:bodyPr wrap="square" rtlCol="0">
            <a:spAutoFit/>
          </a:bodyPr>
          <a:lstStyle/>
          <a:p>
            <a:pPr marL="321446" indent="-321446" defTabSz="342900">
              <a:buFont typeface="Arial" panose="020B0604020202020204" pitchFamily="34" charset="0"/>
              <a:buChar char="•"/>
            </a:pPr>
            <a:r>
              <a:rPr lang="en-US" sz="2025" dirty="0">
                <a:solidFill>
                  <a:prstClr val="black"/>
                </a:solidFill>
                <a:latin typeface="Cambria" panose="02040503050406030204" pitchFamily="18" charset="0"/>
              </a:rPr>
              <a:t>42 year-old Labor Management Partnership, includes 50 Delaware Valley healthcare employers</a:t>
            </a:r>
          </a:p>
          <a:p>
            <a:pPr marL="321446" indent="-321446" defTabSz="342900">
              <a:buFont typeface="Arial" panose="020B0604020202020204" pitchFamily="34" charset="0"/>
              <a:buChar char="•"/>
            </a:pPr>
            <a:r>
              <a:rPr lang="en-US" sz="2025" dirty="0">
                <a:solidFill>
                  <a:prstClr val="black"/>
                </a:solidFill>
                <a:latin typeface="Cambria" panose="02040503050406030204" pitchFamily="18" charset="0"/>
              </a:rPr>
              <a:t>Serving incumbent workers and community residents with health and human services career pathway programs:</a:t>
            </a:r>
            <a:endParaRPr lang="en-US" sz="1575" dirty="0">
              <a:solidFill>
                <a:prstClr val="black"/>
              </a:solidFill>
              <a:latin typeface="Cambria" panose="02040503050406030204" pitchFamily="18" charset="0"/>
            </a:endParaRPr>
          </a:p>
          <a:p>
            <a:pPr marL="578608" lvl="1" indent="-321446" defTabSz="342900">
              <a:buSzPct val="50000"/>
              <a:buFont typeface="Courier New" panose="02070309020205020404" pitchFamily="49" charset="0"/>
              <a:buChar char="o"/>
            </a:pPr>
            <a:r>
              <a:rPr lang="en-US" sz="1575" dirty="0">
                <a:solidFill>
                  <a:prstClr val="black"/>
                </a:solidFill>
                <a:latin typeface="Cambria" panose="02040503050406030204" pitchFamily="18" charset="0"/>
              </a:rPr>
              <a:t>Nursing</a:t>
            </a:r>
          </a:p>
          <a:p>
            <a:pPr marL="578608" lvl="1" indent="-321446" defTabSz="342900">
              <a:buSzPct val="50000"/>
              <a:buFont typeface="Courier New" panose="02070309020205020404" pitchFamily="49" charset="0"/>
              <a:buChar char="o"/>
            </a:pPr>
            <a:r>
              <a:rPr lang="en-US" sz="1575" dirty="0">
                <a:solidFill>
                  <a:prstClr val="black"/>
                </a:solidFill>
                <a:latin typeface="Cambria" panose="02040503050406030204" pitchFamily="18" charset="0"/>
              </a:rPr>
              <a:t>Behavioral Health</a:t>
            </a:r>
          </a:p>
          <a:p>
            <a:pPr marL="578608" lvl="1" indent="-321446" defTabSz="342900">
              <a:buSzPct val="50000"/>
              <a:buFont typeface="Courier New" panose="02070309020205020404" pitchFamily="49" charset="0"/>
              <a:buChar char="o"/>
            </a:pPr>
            <a:r>
              <a:rPr lang="en-US" sz="1575" dirty="0">
                <a:solidFill>
                  <a:prstClr val="black"/>
                </a:solidFill>
                <a:latin typeface="Cambria" panose="02040503050406030204" pitchFamily="18" charset="0"/>
              </a:rPr>
              <a:t>Health Information Technology</a:t>
            </a:r>
          </a:p>
          <a:p>
            <a:pPr marL="578608" lvl="1" indent="-321446" defTabSz="342900">
              <a:buSzPct val="50000"/>
              <a:buFont typeface="Courier New" panose="02070309020205020404" pitchFamily="49" charset="0"/>
              <a:buChar char="o"/>
            </a:pPr>
            <a:r>
              <a:rPr lang="en-US" sz="1575" dirty="0">
                <a:solidFill>
                  <a:prstClr val="black"/>
                </a:solidFill>
                <a:latin typeface="Cambria" panose="02040503050406030204" pitchFamily="18" charset="0"/>
              </a:rPr>
              <a:t>Allied health</a:t>
            </a:r>
          </a:p>
          <a:p>
            <a:pPr marL="578608" lvl="1" indent="-321446" defTabSz="342900">
              <a:buSzPct val="50000"/>
              <a:buFont typeface="Courier New" panose="02070309020205020404" pitchFamily="49" charset="0"/>
              <a:buChar char="o"/>
            </a:pPr>
            <a:r>
              <a:rPr lang="en-US" sz="1575" dirty="0">
                <a:solidFill>
                  <a:prstClr val="black"/>
                </a:solidFill>
                <a:latin typeface="Cambria" panose="02040503050406030204" pitchFamily="18" charset="0"/>
              </a:rPr>
              <a:t>Community health</a:t>
            </a:r>
          </a:p>
          <a:p>
            <a:pPr marL="578608" lvl="1" indent="-321446" defTabSz="342900">
              <a:buSzPct val="50000"/>
              <a:buFont typeface="Courier New" panose="02070309020205020404" pitchFamily="49" charset="0"/>
              <a:buChar char="o"/>
            </a:pPr>
            <a:r>
              <a:rPr lang="en-US" sz="1575" dirty="0">
                <a:solidFill>
                  <a:prstClr val="black"/>
                </a:solidFill>
                <a:latin typeface="Cambria" panose="02040503050406030204" pitchFamily="18" charset="0"/>
              </a:rPr>
              <a:t>Hospitality</a:t>
            </a:r>
          </a:p>
          <a:p>
            <a:pPr marL="578608" lvl="1" indent="-321446" defTabSz="342900">
              <a:buSzPct val="50000"/>
              <a:buFont typeface="Courier New" panose="02070309020205020404" pitchFamily="49" charset="0"/>
              <a:buChar char="o"/>
            </a:pPr>
            <a:r>
              <a:rPr lang="en-US" sz="1575" dirty="0">
                <a:solidFill>
                  <a:prstClr val="black"/>
                </a:solidFill>
                <a:latin typeface="Cambria" panose="02040503050406030204" pitchFamily="18" charset="0"/>
              </a:rPr>
              <a:t>Early childhood education</a:t>
            </a:r>
          </a:p>
        </p:txBody>
      </p:sp>
      <p:sp>
        <p:nvSpPr>
          <p:cNvPr id="9" name="TextBox 8"/>
          <p:cNvSpPr txBox="1"/>
          <p:nvPr/>
        </p:nvSpPr>
        <p:spPr>
          <a:xfrm>
            <a:off x="228930" y="521858"/>
            <a:ext cx="6499079" cy="507831"/>
          </a:xfrm>
          <a:prstGeom prst="rect">
            <a:avLst/>
          </a:prstGeom>
          <a:noFill/>
        </p:spPr>
        <p:txBody>
          <a:bodyPr wrap="square" rtlCol="0">
            <a:spAutoFit/>
          </a:bodyPr>
          <a:lstStyle/>
          <a:p>
            <a:pPr defTabSz="342900"/>
            <a:r>
              <a:rPr lang="en-US" sz="2700" b="1" u="sng" dirty="0">
                <a:solidFill>
                  <a:prstClr val="black"/>
                </a:solidFill>
                <a:latin typeface="Century Gothic" panose="020B0502020202020204" pitchFamily="34" charset="0"/>
              </a:rPr>
              <a:t>BACKGROUND</a:t>
            </a:r>
          </a:p>
        </p:txBody>
      </p:sp>
      <p:pic>
        <p:nvPicPr>
          <p:cNvPr id="8" name="Picture 7"/>
          <p:cNvPicPr>
            <a:picLocks noChangeAspect="1"/>
          </p:cNvPicPr>
          <p:nvPr/>
        </p:nvPicPr>
        <p:blipFill rotWithShape="1">
          <a:blip r:embed="rId2"/>
          <a:srcRect l="10171" t="10317" r="24512" b="78520"/>
          <a:stretch/>
        </p:blipFill>
        <p:spPr>
          <a:xfrm>
            <a:off x="0" y="4512808"/>
            <a:ext cx="6873624" cy="630692"/>
          </a:xfrm>
          <a:prstGeom prst="rect">
            <a:avLst/>
          </a:prstGeom>
        </p:spPr>
      </p:pic>
      <p:pic>
        <p:nvPicPr>
          <p:cNvPr id="6" name="Picture 5"/>
          <p:cNvPicPr>
            <a:picLocks noChangeAspect="1"/>
          </p:cNvPicPr>
          <p:nvPr/>
        </p:nvPicPr>
        <p:blipFill>
          <a:blip r:embed="rId3">
            <a:duotone>
              <a:schemeClr val="accent5">
                <a:shade val="45000"/>
                <a:satMod val="135000"/>
              </a:schemeClr>
              <a:prstClr val="white"/>
            </a:duotone>
          </a:blip>
          <a:stretch>
            <a:fillRect/>
          </a:stretch>
        </p:blipFill>
        <p:spPr>
          <a:xfrm>
            <a:off x="4274820" y="4645273"/>
            <a:ext cx="1194920" cy="371888"/>
          </a:xfrm>
          <a:prstGeom prst="rect">
            <a:avLst/>
          </a:prstGeom>
          <a:noFill/>
        </p:spPr>
      </p:pic>
    </p:spTree>
    <p:extLst>
      <p:ext uri="{BB962C8B-B14F-4D97-AF65-F5344CB8AC3E}">
        <p14:creationId xmlns:p14="http://schemas.microsoft.com/office/powerpoint/2010/main" val="244968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2053" y="961139"/>
            <a:ext cx="6858000" cy="715581"/>
          </a:xfrm>
          <a:prstGeom prst="rect">
            <a:avLst/>
          </a:prstGeom>
          <a:noFill/>
        </p:spPr>
        <p:txBody>
          <a:bodyPr wrap="square" rtlCol="0">
            <a:spAutoFit/>
          </a:bodyPr>
          <a:lstStyle/>
          <a:p>
            <a:pPr marL="321446" indent="-321446" defTabSz="342900">
              <a:buFont typeface="Arial" panose="020B0604020202020204" pitchFamily="34" charset="0"/>
              <a:buChar char="•"/>
            </a:pPr>
            <a:r>
              <a:rPr lang="en-US" sz="2025" dirty="0">
                <a:solidFill>
                  <a:prstClr val="black"/>
                </a:solidFill>
                <a:latin typeface="Cambria" panose="02040503050406030204" pitchFamily="18" charset="0"/>
              </a:rPr>
              <a:t>Programs offered for </a:t>
            </a:r>
            <a:r>
              <a:rPr lang="en-US" sz="2025" i="1" dirty="0">
                <a:solidFill>
                  <a:prstClr val="black"/>
                </a:solidFill>
                <a:latin typeface="Cambria" panose="02040503050406030204" pitchFamily="18" charset="0"/>
              </a:rPr>
              <a:t>in-</a:t>
            </a:r>
            <a:r>
              <a:rPr lang="en-US" sz="2025" dirty="0">
                <a:solidFill>
                  <a:prstClr val="black"/>
                </a:solidFill>
                <a:latin typeface="Cambria" panose="02040503050406030204" pitchFamily="18" charset="0"/>
              </a:rPr>
              <a:t> and </a:t>
            </a:r>
            <a:r>
              <a:rPr lang="en-US" sz="2025" i="1" dirty="0">
                <a:solidFill>
                  <a:prstClr val="black"/>
                </a:solidFill>
                <a:latin typeface="Cambria" panose="02040503050406030204" pitchFamily="18" charset="0"/>
              </a:rPr>
              <a:t>out-of-school</a:t>
            </a:r>
            <a:r>
              <a:rPr lang="en-US" sz="2025" dirty="0">
                <a:solidFill>
                  <a:prstClr val="black"/>
                </a:solidFill>
                <a:latin typeface="Cambria" panose="02040503050406030204" pitchFamily="18" charset="0"/>
              </a:rPr>
              <a:t> young adults</a:t>
            </a:r>
          </a:p>
          <a:p>
            <a:pPr marL="321446" indent="-321446" defTabSz="342900">
              <a:buFont typeface="Arial" panose="020B0604020202020204" pitchFamily="34" charset="0"/>
              <a:buChar char="•"/>
            </a:pPr>
            <a:r>
              <a:rPr lang="en-US" sz="2025" dirty="0">
                <a:solidFill>
                  <a:prstClr val="black"/>
                </a:solidFill>
                <a:latin typeface="Cambria" panose="02040503050406030204" pitchFamily="18" charset="0"/>
              </a:rPr>
              <a:t>Out-of-school pathways include:</a:t>
            </a:r>
          </a:p>
        </p:txBody>
      </p:sp>
      <p:sp>
        <p:nvSpPr>
          <p:cNvPr id="9" name="TextBox 8"/>
          <p:cNvSpPr txBox="1"/>
          <p:nvPr/>
        </p:nvSpPr>
        <p:spPr>
          <a:xfrm>
            <a:off x="112053" y="516688"/>
            <a:ext cx="6745947" cy="507831"/>
          </a:xfrm>
          <a:prstGeom prst="rect">
            <a:avLst/>
          </a:prstGeom>
          <a:noFill/>
        </p:spPr>
        <p:txBody>
          <a:bodyPr wrap="square" rtlCol="0">
            <a:spAutoFit/>
          </a:bodyPr>
          <a:lstStyle/>
          <a:p>
            <a:pPr defTabSz="342900"/>
            <a:r>
              <a:rPr lang="en-US" sz="2700" b="1" u="sng" dirty="0">
                <a:solidFill>
                  <a:prstClr val="black"/>
                </a:solidFill>
                <a:latin typeface="Century Gothic" panose="020B0502020202020204" pitchFamily="34" charset="0"/>
              </a:rPr>
              <a:t>YOUNG ADULT PROGRAMS</a:t>
            </a:r>
          </a:p>
        </p:txBody>
      </p:sp>
      <p:grpSp>
        <p:nvGrpSpPr>
          <p:cNvPr id="22" name="Group 21"/>
          <p:cNvGrpSpPr/>
          <p:nvPr/>
        </p:nvGrpSpPr>
        <p:grpSpPr>
          <a:xfrm>
            <a:off x="1287164" y="1856567"/>
            <a:ext cx="4283674" cy="2142135"/>
            <a:chOff x="1258414" y="2114268"/>
            <a:chExt cx="7615420" cy="3808240"/>
          </a:xfrm>
        </p:grpSpPr>
        <p:sp>
          <p:nvSpPr>
            <p:cNvPr id="5" name="Rectangle: Rounded Corners 4"/>
            <p:cNvSpPr/>
            <p:nvPr/>
          </p:nvSpPr>
          <p:spPr>
            <a:xfrm>
              <a:off x="1258415" y="2114268"/>
              <a:ext cx="2514600" cy="1143000"/>
            </a:xfrm>
            <a:prstGeom prst="roundRect">
              <a:avLst/>
            </a:prstGeom>
            <a:solidFill>
              <a:schemeClr val="accent5">
                <a:lumMod val="20000"/>
                <a:lumOff val="8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013" b="1" dirty="0">
                  <a:solidFill>
                    <a:prstClr val="black"/>
                  </a:solidFill>
                  <a:latin typeface="Century Gothic" panose="020B0502020202020204" pitchFamily="34" charset="0"/>
                </a:rPr>
                <a:t>GED® to College</a:t>
              </a:r>
            </a:p>
          </p:txBody>
        </p:sp>
        <p:sp>
          <p:nvSpPr>
            <p:cNvPr id="8" name="Rectangle: Rounded Corners 7"/>
            <p:cNvSpPr/>
            <p:nvPr/>
          </p:nvSpPr>
          <p:spPr>
            <a:xfrm>
              <a:off x="1258414" y="3446888"/>
              <a:ext cx="2514600" cy="1143000"/>
            </a:xfrm>
            <a:prstGeom prst="roundRect">
              <a:avLst/>
            </a:prstGeom>
            <a:solidFill>
              <a:schemeClr val="accent5">
                <a:lumMod val="20000"/>
                <a:lumOff val="8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013" b="1" dirty="0">
                  <a:solidFill>
                    <a:prstClr val="black"/>
                  </a:solidFill>
                  <a:latin typeface="Century Gothic" panose="020B0502020202020204" pitchFamily="34" charset="0"/>
                </a:rPr>
                <a:t>Nurse Aide</a:t>
              </a:r>
            </a:p>
            <a:p>
              <a:pPr algn="ctr" defTabSz="342900"/>
              <a:r>
                <a:rPr lang="en-US" sz="1013" b="1" dirty="0">
                  <a:solidFill>
                    <a:prstClr val="black"/>
                  </a:solidFill>
                  <a:latin typeface="Century Gothic" panose="020B0502020202020204" pitchFamily="34" charset="0"/>
                </a:rPr>
                <a:t>Occupational Training</a:t>
              </a:r>
            </a:p>
          </p:txBody>
        </p:sp>
        <p:sp>
          <p:nvSpPr>
            <p:cNvPr id="10" name="Rectangle: Rounded Corners 9"/>
            <p:cNvSpPr/>
            <p:nvPr/>
          </p:nvSpPr>
          <p:spPr>
            <a:xfrm>
              <a:off x="1258414" y="4779508"/>
              <a:ext cx="2514600" cy="1143000"/>
            </a:xfrm>
            <a:prstGeom prst="roundRect">
              <a:avLst/>
            </a:prstGeom>
            <a:solidFill>
              <a:schemeClr val="accent5">
                <a:lumMod val="20000"/>
                <a:lumOff val="8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013" b="1" dirty="0">
                  <a:solidFill>
                    <a:prstClr val="black"/>
                  </a:solidFill>
                  <a:latin typeface="Century Gothic" panose="020B0502020202020204" pitchFamily="34" charset="0"/>
                </a:rPr>
                <a:t>Behavioral Health Pre-Apprenticeship</a:t>
              </a:r>
            </a:p>
          </p:txBody>
        </p:sp>
        <p:sp>
          <p:nvSpPr>
            <p:cNvPr id="11" name="Rectangle: Rounded Corners 10"/>
            <p:cNvSpPr/>
            <p:nvPr/>
          </p:nvSpPr>
          <p:spPr>
            <a:xfrm>
              <a:off x="6359234" y="2114268"/>
              <a:ext cx="2514600" cy="1143000"/>
            </a:xfrm>
            <a:prstGeom prst="roundRect">
              <a:avLst/>
            </a:prstGeom>
            <a:solidFill>
              <a:srgbClr val="00206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013" b="1" dirty="0">
                  <a:solidFill>
                    <a:prstClr val="white"/>
                  </a:solidFill>
                  <a:latin typeface="Century Gothic" panose="020B0502020202020204" pitchFamily="34" charset="0"/>
                </a:rPr>
                <a:t>Post-Secondary Education</a:t>
              </a:r>
            </a:p>
          </p:txBody>
        </p:sp>
        <p:sp>
          <p:nvSpPr>
            <p:cNvPr id="12" name="Rectangle: Rounded Corners 11"/>
            <p:cNvSpPr/>
            <p:nvPr/>
          </p:nvSpPr>
          <p:spPr>
            <a:xfrm>
              <a:off x="6359234" y="3440713"/>
              <a:ext cx="2514600" cy="1143000"/>
            </a:xfrm>
            <a:prstGeom prst="roundRect">
              <a:avLst/>
            </a:prstGeom>
            <a:solidFill>
              <a:srgbClr val="00206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013" b="1" dirty="0">
                  <a:solidFill>
                    <a:prstClr val="white"/>
                  </a:solidFill>
                  <a:latin typeface="Century Gothic" panose="020B0502020202020204" pitchFamily="34" charset="0"/>
                </a:rPr>
                <a:t>Employment &amp;/or further training</a:t>
              </a:r>
            </a:p>
          </p:txBody>
        </p:sp>
        <p:sp>
          <p:nvSpPr>
            <p:cNvPr id="13" name="Rectangle: Rounded Corners 12"/>
            <p:cNvSpPr/>
            <p:nvPr/>
          </p:nvSpPr>
          <p:spPr>
            <a:xfrm>
              <a:off x="6359234" y="4779508"/>
              <a:ext cx="2514600" cy="1143000"/>
            </a:xfrm>
            <a:prstGeom prst="roundRect">
              <a:avLst/>
            </a:prstGeom>
            <a:solidFill>
              <a:srgbClr val="00206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013" b="1" dirty="0">
                  <a:solidFill>
                    <a:prstClr val="white"/>
                  </a:solidFill>
                  <a:latin typeface="Century Gothic" panose="020B0502020202020204" pitchFamily="34" charset="0"/>
                </a:rPr>
                <a:t>Registered Apprenticeship</a:t>
              </a:r>
            </a:p>
          </p:txBody>
        </p:sp>
        <p:cxnSp>
          <p:nvCxnSpPr>
            <p:cNvPr id="14" name="Straight Arrow Connector 13"/>
            <p:cNvCxnSpPr>
              <a:cxnSpLocks/>
              <a:stCxn id="5" idx="3"/>
              <a:endCxn id="11" idx="1"/>
            </p:cNvCxnSpPr>
            <p:nvPr/>
          </p:nvCxnSpPr>
          <p:spPr>
            <a:xfrm>
              <a:off x="3773015" y="2685768"/>
              <a:ext cx="2586219" cy="0"/>
            </a:xfrm>
            <a:prstGeom prst="straightConnector1">
              <a:avLst/>
            </a:prstGeom>
            <a:ln w="57150">
              <a:solidFill>
                <a:schemeClr val="tx1">
                  <a:lumMod val="65000"/>
                  <a:lumOff val="3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8" idx="3"/>
              <a:endCxn id="12" idx="1"/>
            </p:cNvCxnSpPr>
            <p:nvPr/>
          </p:nvCxnSpPr>
          <p:spPr>
            <a:xfrm flipV="1">
              <a:off x="3773014" y="4012213"/>
              <a:ext cx="2586220" cy="6175"/>
            </a:xfrm>
            <a:prstGeom prst="straightConnector1">
              <a:avLst/>
            </a:prstGeom>
            <a:ln w="57150">
              <a:solidFill>
                <a:schemeClr val="tx1">
                  <a:lumMod val="65000"/>
                  <a:lumOff val="3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a:stCxn id="10" idx="3"/>
              <a:endCxn id="13" idx="1"/>
            </p:cNvCxnSpPr>
            <p:nvPr/>
          </p:nvCxnSpPr>
          <p:spPr>
            <a:xfrm>
              <a:off x="3773014" y="5351008"/>
              <a:ext cx="2586220" cy="0"/>
            </a:xfrm>
            <a:prstGeom prst="straightConnector1">
              <a:avLst/>
            </a:prstGeom>
            <a:ln w="57150">
              <a:solidFill>
                <a:schemeClr val="tx1">
                  <a:lumMod val="65000"/>
                  <a:lumOff val="3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pic>
        <p:nvPicPr>
          <p:cNvPr id="17" name="Picture 16"/>
          <p:cNvPicPr>
            <a:picLocks noChangeAspect="1"/>
          </p:cNvPicPr>
          <p:nvPr/>
        </p:nvPicPr>
        <p:blipFill rotWithShape="1">
          <a:blip r:embed="rId3"/>
          <a:srcRect l="10171" t="10317" r="24512" b="78520"/>
          <a:stretch/>
        </p:blipFill>
        <p:spPr>
          <a:xfrm>
            <a:off x="-7157" y="4521275"/>
            <a:ext cx="6873624" cy="630692"/>
          </a:xfrm>
          <a:prstGeom prst="rect">
            <a:avLst/>
          </a:prstGeom>
        </p:spPr>
      </p:pic>
      <p:pic>
        <p:nvPicPr>
          <p:cNvPr id="15" name="Picture 14"/>
          <p:cNvPicPr>
            <a:picLocks noChangeAspect="1"/>
          </p:cNvPicPr>
          <p:nvPr/>
        </p:nvPicPr>
        <p:blipFill>
          <a:blip r:embed="rId4">
            <a:duotone>
              <a:schemeClr val="accent5">
                <a:shade val="45000"/>
                <a:satMod val="135000"/>
              </a:schemeClr>
              <a:prstClr val="white"/>
            </a:duotone>
          </a:blip>
          <a:stretch>
            <a:fillRect/>
          </a:stretch>
        </p:blipFill>
        <p:spPr>
          <a:xfrm>
            <a:off x="4274820" y="4645273"/>
            <a:ext cx="1194920" cy="371888"/>
          </a:xfrm>
          <a:prstGeom prst="rect">
            <a:avLst/>
          </a:prstGeom>
          <a:noFill/>
        </p:spPr>
      </p:pic>
    </p:spTree>
    <p:extLst>
      <p:ext uri="{BB962C8B-B14F-4D97-AF65-F5344CB8AC3E}">
        <p14:creationId xmlns:p14="http://schemas.microsoft.com/office/powerpoint/2010/main" val="5688100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4554" y="553143"/>
            <a:ext cx="6880549" cy="507831"/>
          </a:xfrm>
          <a:prstGeom prst="rect">
            <a:avLst/>
          </a:prstGeom>
          <a:noFill/>
        </p:spPr>
        <p:txBody>
          <a:bodyPr wrap="square" rtlCol="0">
            <a:spAutoFit/>
          </a:bodyPr>
          <a:lstStyle/>
          <a:p>
            <a:pPr defTabSz="342900"/>
            <a:r>
              <a:rPr lang="en-US" sz="2700" b="1" u="sng" dirty="0">
                <a:solidFill>
                  <a:prstClr val="black"/>
                </a:solidFill>
                <a:latin typeface="Century Gothic" panose="020B0502020202020204" pitchFamily="34" charset="0"/>
              </a:rPr>
              <a:t>1199C YOUNG ADULT PROGRAM MODEL</a:t>
            </a:r>
          </a:p>
        </p:txBody>
      </p:sp>
      <p:cxnSp>
        <p:nvCxnSpPr>
          <p:cNvPr id="61" name="Straight Connector 60"/>
          <p:cNvCxnSpPr>
            <a:cxnSpLocks/>
          </p:cNvCxnSpPr>
          <p:nvPr/>
        </p:nvCxnSpPr>
        <p:spPr>
          <a:xfrm flipV="1">
            <a:off x="3045063" y="2212580"/>
            <a:ext cx="369057" cy="6"/>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62" name="Group 61"/>
          <p:cNvGrpSpPr/>
          <p:nvPr/>
        </p:nvGrpSpPr>
        <p:grpSpPr>
          <a:xfrm>
            <a:off x="2201133" y="1932178"/>
            <a:ext cx="962468" cy="560818"/>
            <a:chOff x="609600" y="457200"/>
            <a:chExt cx="970788" cy="723783"/>
          </a:xfrm>
        </p:grpSpPr>
        <p:sp>
          <p:nvSpPr>
            <p:cNvPr id="63" name="Rounded Rectangle 3"/>
            <p:cNvSpPr/>
            <p:nvPr/>
          </p:nvSpPr>
          <p:spPr>
            <a:xfrm>
              <a:off x="609600" y="457200"/>
              <a:ext cx="970788" cy="723783"/>
            </a:xfrm>
            <a:prstGeom prst="roundRect">
              <a:avLst/>
            </a:prstGeom>
            <a:solidFill>
              <a:schemeClr val="tx2">
                <a:lumMod val="20000"/>
                <a:lumOff val="8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731" b="1" dirty="0">
                <a:solidFill>
                  <a:prstClr val="white"/>
                </a:solidFill>
                <a:latin typeface="Century Gothic" panose="020B0502020202020204" pitchFamily="34" charset="0"/>
              </a:endParaRPr>
            </a:p>
          </p:txBody>
        </p:sp>
        <p:sp>
          <p:nvSpPr>
            <p:cNvPr id="64" name="TextBox 63"/>
            <p:cNvSpPr txBox="1"/>
            <p:nvPr/>
          </p:nvSpPr>
          <p:spPr>
            <a:xfrm>
              <a:off x="609600" y="469213"/>
              <a:ext cx="970788" cy="699755"/>
            </a:xfrm>
            <a:prstGeom prst="rect">
              <a:avLst/>
            </a:prstGeom>
            <a:noFill/>
          </p:spPr>
          <p:txBody>
            <a:bodyPr wrap="square" rtlCol="0" anchor="ctr">
              <a:spAutoFit/>
            </a:bodyPr>
            <a:lstStyle/>
            <a:p>
              <a:pPr algn="ctr" defTabSz="342900"/>
              <a:r>
                <a:rPr lang="en-US" sz="731" b="1" dirty="0">
                  <a:solidFill>
                    <a:prstClr val="black"/>
                  </a:solidFill>
                  <a:latin typeface="Century Gothic" panose="020B0502020202020204" pitchFamily="34" charset="0"/>
                </a:rPr>
                <a:t>CONTEXTUAL</a:t>
              </a:r>
            </a:p>
            <a:p>
              <a:pPr algn="ctr" defTabSz="342900"/>
              <a:r>
                <a:rPr lang="en-US" sz="731" b="1" dirty="0">
                  <a:solidFill>
                    <a:prstClr val="black"/>
                  </a:solidFill>
                  <a:latin typeface="Century Gothic" panose="020B0502020202020204" pitchFamily="34" charset="0"/>
                </a:rPr>
                <a:t>OCCUPATIONAL</a:t>
              </a:r>
            </a:p>
            <a:p>
              <a:pPr algn="ctr" defTabSz="342900"/>
              <a:r>
                <a:rPr lang="en-US" sz="731" b="1" dirty="0">
                  <a:solidFill>
                    <a:prstClr val="black"/>
                  </a:solidFill>
                  <a:latin typeface="Century Gothic" panose="020B0502020202020204" pitchFamily="34" charset="0"/>
                </a:rPr>
                <a:t>BRIDGE CLASS</a:t>
              </a:r>
            </a:p>
          </p:txBody>
        </p:sp>
      </p:grpSp>
      <p:cxnSp>
        <p:nvCxnSpPr>
          <p:cNvPr id="68" name="Straight Connector 67"/>
          <p:cNvCxnSpPr>
            <a:cxnSpLocks/>
            <a:stCxn id="70" idx="3"/>
            <a:endCxn id="64" idx="1"/>
          </p:cNvCxnSpPr>
          <p:nvPr/>
        </p:nvCxnSpPr>
        <p:spPr>
          <a:xfrm>
            <a:off x="2006156" y="2207783"/>
            <a:ext cx="194977" cy="4803"/>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69" name="Group 68"/>
          <p:cNvGrpSpPr/>
          <p:nvPr/>
        </p:nvGrpSpPr>
        <p:grpSpPr>
          <a:xfrm>
            <a:off x="1157478" y="1927374"/>
            <a:ext cx="848678" cy="560818"/>
            <a:chOff x="609600" y="457200"/>
            <a:chExt cx="970788" cy="723783"/>
          </a:xfrm>
        </p:grpSpPr>
        <p:sp>
          <p:nvSpPr>
            <p:cNvPr id="70" name="Rounded Rectangle 10"/>
            <p:cNvSpPr/>
            <p:nvPr/>
          </p:nvSpPr>
          <p:spPr>
            <a:xfrm>
              <a:off x="609600" y="457200"/>
              <a:ext cx="970788" cy="723783"/>
            </a:xfrm>
            <a:prstGeom prst="roundRect">
              <a:avLst/>
            </a:prstGeom>
            <a:solidFill>
              <a:schemeClr val="tx2">
                <a:lumMod val="20000"/>
                <a:lumOff val="8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731" b="1" dirty="0">
                <a:solidFill>
                  <a:prstClr val="white"/>
                </a:solidFill>
                <a:latin typeface="Century Gothic" panose="020B0502020202020204" pitchFamily="34" charset="0"/>
              </a:endParaRPr>
            </a:p>
          </p:txBody>
        </p:sp>
        <p:sp>
          <p:nvSpPr>
            <p:cNvPr id="71" name="TextBox 70"/>
            <p:cNvSpPr txBox="1"/>
            <p:nvPr/>
          </p:nvSpPr>
          <p:spPr>
            <a:xfrm>
              <a:off x="609600" y="541786"/>
              <a:ext cx="970788" cy="554607"/>
            </a:xfrm>
            <a:prstGeom prst="rect">
              <a:avLst/>
            </a:prstGeom>
            <a:noFill/>
          </p:spPr>
          <p:txBody>
            <a:bodyPr wrap="square" rtlCol="0" anchor="ctr">
              <a:spAutoFit/>
            </a:bodyPr>
            <a:lstStyle/>
            <a:p>
              <a:pPr algn="ctr" defTabSz="342900"/>
              <a:r>
                <a:rPr lang="en-US" sz="731" b="1" dirty="0">
                  <a:solidFill>
                    <a:prstClr val="black"/>
                  </a:solidFill>
                  <a:latin typeface="Century Gothic" panose="020B0502020202020204" pitchFamily="34" charset="0"/>
                </a:rPr>
                <a:t>“myPLACE”</a:t>
              </a:r>
            </a:p>
            <a:p>
              <a:pPr algn="ctr" defTabSz="342900"/>
              <a:r>
                <a:rPr lang="en-US" sz="731" b="1" dirty="0">
                  <a:solidFill>
                    <a:prstClr val="black"/>
                  </a:solidFill>
                  <a:latin typeface="Century Gothic" panose="020B0502020202020204" pitchFamily="34" charset="0"/>
                </a:rPr>
                <a:t>ASSESSMENT &amp; ORIENTATION</a:t>
              </a:r>
            </a:p>
          </p:txBody>
        </p:sp>
      </p:grpSp>
      <p:grpSp>
        <p:nvGrpSpPr>
          <p:cNvPr id="73" name="Group 72"/>
          <p:cNvGrpSpPr/>
          <p:nvPr/>
        </p:nvGrpSpPr>
        <p:grpSpPr>
          <a:xfrm>
            <a:off x="3342379" y="1932173"/>
            <a:ext cx="950812" cy="560819"/>
            <a:chOff x="510284" y="457200"/>
            <a:chExt cx="1174994" cy="723783"/>
          </a:xfrm>
        </p:grpSpPr>
        <p:sp>
          <p:nvSpPr>
            <p:cNvPr id="74" name="Rounded Rectangle 14"/>
            <p:cNvSpPr/>
            <p:nvPr/>
          </p:nvSpPr>
          <p:spPr>
            <a:xfrm>
              <a:off x="609600" y="457200"/>
              <a:ext cx="970788" cy="723783"/>
            </a:xfrm>
            <a:prstGeom prst="roundRect">
              <a:avLst/>
            </a:prstGeom>
            <a:solidFill>
              <a:schemeClr val="tx2">
                <a:lumMod val="20000"/>
                <a:lumOff val="80000"/>
              </a:scheme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731" b="1" dirty="0">
                <a:solidFill>
                  <a:prstClr val="white"/>
                </a:solidFill>
                <a:latin typeface="Century Gothic" panose="020B0502020202020204" pitchFamily="34" charset="0"/>
              </a:endParaRPr>
            </a:p>
          </p:txBody>
        </p:sp>
        <p:sp>
          <p:nvSpPr>
            <p:cNvPr id="75" name="TextBox 74"/>
            <p:cNvSpPr txBox="1"/>
            <p:nvPr/>
          </p:nvSpPr>
          <p:spPr>
            <a:xfrm>
              <a:off x="510284" y="469211"/>
              <a:ext cx="1174994" cy="699752"/>
            </a:xfrm>
            <a:prstGeom prst="rect">
              <a:avLst/>
            </a:prstGeom>
            <a:noFill/>
          </p:spPr>
          <p:txBody>
            <a:bodyPr wrap="square" rtlCol="0" anchor="ctr">
              <a:spAutoFit/>
            </a:bodyPr>
            <a:lstStyle/>
            <a:p>
              <a:pPr algn="ctr" defTabSz="342900"/>
              <a:r>
                <a:rPr lang="en-US" sz="731" b="1" dirty="0">
                  <a:solidFill>
                    <a:prstClr val="black"/>
                  </a:solidFill>
                  <a:latin typeface="Century Gothic" panose="020B0502020202020204" pitchFamily="34" charset="0"/>
                </a:rPr>
                <a:t>PRE-APPRENTICESHIP</a:t>
              </a:r>
            </a:p>
            <a:p>
              <a:pPr algn="ctr" defTabSz="342900"/>
              <a:r>
                <a:rPr lang="en-US" sz="731" b="1" dirty="0">
                  <a:solidFill>
                    <a:prstClr val="black"/>
                  </a:solidFill>
                  <a:latin typeface="Century Gothic" panose="020B0502020202020204" pitchFamily="34" charset="0"/>
                </a:rPr>
                <a:t>&amp; TECHNICAL</a:t>
              </a:r>
            </a:p>
            <a:p>
              <a:pPr algn="ctr" defTabSz="342900"/>
              <a:r>
                <a:rPr lang="en-US" sz="731" b="1" dirty="0">
                  <a:solidFill>
                    <a:prstClr val="black"/>
                  </a:solidFill>
                  <a:latin typeface="Century Gothic" panose="020B0502020202020204" pitchFamily="34" charset="0"/>
                </a:rPr>
                <a:t>TRAINING</a:t>
              </a:r>
            </a:p>
          </p:txBody>
        </p:sp>
      </p:grpSp>
      <p:grpSp>
        <p:nvGrpSpPr>
          <p:cNvPr id="82" name="Group 81"/>
          <p:cNvGrpSpPr/>
          <p:nvPr/>
        </p:nvGrpSpPr>
        <p:grpSpPr>
          <a:xfrm>
            <a:off x="4838260" y="1468236"/>
            <a:ext cx="848678" cy="421351"/>
            <a:chOff x="609600" y="457200"/>
            <a:chExt cx="970788" cy="723783"/>
          </a:xfrm>
        </p:grpSpPr>
        <p:sp>
          <p:nvSpPr>
            <p:cNvPr id="83" name="Rounded Rectangle 23"/>
            <p:cNvSpPr/>
            <p:nvPr/>
          </p:nvSpPr>
          <p:spPr>
            <a:xfrm>
              <a:off x="609600" y="457200"/>
              <a:ext cx="970788" cy="723783"/>
            </a:xfrm>
            <a:prstGeom prst="roundRect">
              <a:avLst/>
            </a:prstGeom>
            <a:solidFill>
              <a:schemeClr val="accent5">
                <a:lumMod val="20000"/>
                <a:lumOff val="80000"/>
              </a:schemeClr>
            </a:solidFill>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a:endParaRPr lang="en-US" sz="731" b="1" dirty="0">
                <a:solidFill>
                  <a:prstClr val="black"/>
                </a:solidFill>
                <a:latin typeface="Century Gothic" panose="020B0502020202020204" pitchFamily="34" charset="0"/>
              </a:endParaRPr>
            </a:p>
          </p:txBody>
        </p:sp>
        <p:sp>
          <p:nvSpPr>
            <p:cNvPr id="84" name="TextBox 83"/>
            <p:cNvSpPr txBox="1"/>
            <p:nvPr/>
          </p:nvSpPr>
          <p:spPr>
            <a:xfrm>
              <a:off x="609600" y="546596"/>
              <a:ext cx="970788" cy="544989"/>
            </a:xfrm>
            <a:prstGeom prst="rect">
              <a:avLst/>
            </a:prstGeom>
            <a:noFill/>
          </p:spPr>
          <p:txBody>
            <a:bodyPr wrap="square" rtlCol="0" anchor="ctr">
              <a:spAutoFit/>
            </a:bodyPr>
            <a:lstStyle/>
            <a:p>
              <a:pPr algn="ctr" defTabSz="342900"/>
              <a:r>
                <a:rPr lang="en-US" sz="731" b="1" dirty="0">
                  <a:solidFill>
                    <a:prstClr val="black"/>
                  </a:solidFill>
                  <a:latin typeface="Century Gothic" panose="020B0502020202020204" pitchFamily="34" charset="0"/>
                </a:rPr>
                <a:t>JOB PLACEMENT</a:t>
              </a:r>
            </a:p>
          </p:txBody>
        </p:sp>
      </p:grpSp>
      <p:grpSp>
        <p:nvGrpSpPr>
          <p:cNvPr id="85" name="Group 84"/>
          <p:cNvGrpSpPr/>
          <p:nvPr/>
        </p:nvGrpSpPr>
        <p:grpSpPr>
          <a:xfrm>
            <a:off x="4795924" y="2001385"/>
            <a:ext cx="903935" cy="429733"/>
            <a:chOff x="609600" y="450004"/>
            <a:chExt cx="970788" cy="738181"/>
          </a:xfrm>
        </p:grpSpPr>
        <p:sp>
          <p:nvSpPr>
            <p:cNvPr id="86" name="Rounded Rectangle 26"/>
            <p:cNvSpPr/>
            <p:nvPr/>
          </p:nvSpPr>
          <p:spPr>
            <a:xfrm>
              <a:off x="609600" y="457200"/>
              <a:ext cx="970788" cy="723783"/>
            </a:xfrm>
            <a:prstGeom prst="roundRect">
              <a:avLst/>
            </a:prstGeom>
            <a:solidFill>
              <a:schemeClr val="accent5">
                <a:lumMod val="20000"/>
                <a:lumOff val="80000"/>
              </a:schemeClr>
            </a:solidFill>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a:endParaRPr lang="en-US" sz="731" b="1" dirty="0">
                <a:solidFill>
                  <a:prstClr val="black"/>
                </a:solidFill>
                <a:latin typeface="Century Gothic" panose="020B0502020202020204" pitchFamily="34" charset="0"/>
              </a:endParaRPr>
            </a:p>
          </p:txBody>
        </p:sp>
        <p:sp>
          <p:nvSpPr>
            <p:cNvPr id="87" name="TextBox 86"/>
            <p:cNvSpPr txBox="1"/>
            <p:nvPr/>
          </p:nvSpPr>
          <p:spPr>
            <a:xfrm>
              <a:off x="609600" y="450004"/>
              <a:ext cx="970788" cy="738181"/>
            </a:xfrm>
            <a:prstGeom prst="rect">
              <a:avLst/>
            </a:prstGeom>
            <a:noFill/>
          </p:spPr>
          <p:txBody>
            <a:bodyPr wrap="square" rtlCol="0" anchor="ctr">
              <a:spAutoFit/>
            </a:bodyPr>
            <a:lstStyle/>
            <a:p>
              <a:pPr algn="ctr" defTabSz="342900"/>
              <a:r>
                <a:rPr lang="en-US" sz="731" b="1" dirty="0">
                  <a:solidFill>
                    <a:prstClr val="black"/>
                  </a:solidFill>
                  <a:latin typeface="Century Gothic" panose="020B0502020202020204" pitchFamily="34" charset="0"/>
                </a:rPr>
                <a:t>REGISTERED APPRENTICESHIP</a:t>
              </a:r>
            </a:p>
          </p:txBody>
        </p:sp>
      </p:grpSp>
      <p:grpSp>
        <p:nvGrpSpPr>
          <p:cNvPr id="88" name="Group 87"/>
          <p:cNvGrpSpPr/>
          <p:nvPr/>
        </p:nvGrpSpPr>
        <p:grpSpPr>
          <a:xfrm>
            <a:off x="4838260" y="2521786"/>
            <a:ext cx="848678" cy="429733"/>
            <a:chOff x="609600" y="450001"/>
            <a:chExt cx="970788" cy="738181"/>
          </a:xfrm>
        </p:grpSpPr>
        <p:sp>
          <p:nvSpPr>
            <p:cNvPr id="89" name="Rounded Rectangle 29"/>
            <p:cNvSpPr/>
            <p:nvPr/>
          </p:nvSpPr>
          <p:spPr>
            <a:xfrm>
              <a:off x="609600" y="457200"/>
              <a:ext cx="970788" cy="723783"/>
            </a:xfrm>
            <a:prstGeom prst="roundRect">
              <a:avLst/>
            </a:prstGeom>
            <a:solidFill>
              <a:schemeClr val="accent5">
                <a:lumMod val="20000"/>
                <a:lumOff val="80000"/>
              </a:schemeClr>
            </a:solidFill>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a:endParaRPr lang="en-US" sz="731" b="1" dirty="0">
                <a:solidFill>
                  <a:prstClr val="black"/>
                </a:solidFill>
                <a:latin typeface="Century Gothic" panose="020B0502020202020204" pitchFamily="34" charset="0"/>
              </a:endParaRPr>
            </a:p>
          </p:txBody>
        </p:sp>
        <p:sp>
          <p:nvSpPr>
            <p:cNvPr id="90" name="TextBox 89"/>
            <p:cNvSpPr txBox="1"/>
            <p:nvPr/>
          </p:nvSpPr>
          <p:spPr>
            <a:xfrm>
              <a:off x="609600" y="450001"/>
              <a:ext cx="970788" cy="738181"/>
            </a:xfrm>
            <a:prstGeom prst="rect">
              <a:avLst/>
            </a:prstGeom>
            <a:noFill/>
          </p:spPr>
          <p:txBody>
            <a:bodyPr wrap="square" rtlCol="0" anchor="ctr">
              <a:spAutoFit/>
            </a:bodyPr>
            <a:lstStyle/>
            <a:p>
              <a:pPr algn="ctr" defTabSz="342900"/>
              <a:r>
                <a:rPr lang="en-US" sz="731" b="1" dirty="0">
                  <a:solidFill>
                    <a:prstClr val="black"/>
                  </a:solidFill>
                  <a:latin typeface="Century Gothic" panose="020B0502020202020204" pitchFamily="34" charset="0"/>
                </a:rPr>
                <a:t>COLLEGE &amp; OTHER POST-SECONDARY</a:t>
              </a:r>
            </a:p>
          </p:txBody>
        </p:sp>
      </p:grpSp>
      <p:cxnSp>
        <p:nvCxnSpPr>
          <p:cNvPr id="91" name="Straight Connector 90"/>
          <p:cNvCxnSpPr>
            <a:cxnSpLocks/>
            <a:stCxn id="74" idx="3"/>
            <a:endCxn id="87" idx="1"/>
          </p:cNvCxnSpPr>
          <p:nvPr/>
        </p:nvCxnSpPr>
        <p:spPr>
          <a:xfrm>
            <a:off x="4208314" y="2212583"/>
            <a:ext cx="587610" cy="3669"/>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0" name="Connector: Elbow 99"/>
          <p:cNvCxnSpPr>
            <a:cxnSpLocks/>
            <a:stCxn id="74" idx="3"/>
            <a:endCxn id="84" idx="1"/>
          </p:cNvCxnSpPr>
          <p:nvPr/>
        </p:nvCxnSpPr>
        <p:spPr>
          <a:xfrm flipV="1">
            <a:off x="4208314" y="1678911"/>
            <a:ext cx="629946" cy="533672"/>
          </a:xfrm>
          <a:prstGeom prst="bentConnector3">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2" name="Connector: Elbow 101"/>
          <p:cNvCxnSpPr>
            <a:cxnSpLocks/>
          </p:cNvCxnSpPr>
          <p:nvPr/>
        </p:nvCxnSpPr>
        <p:spPr>
          <a:xfrm>
            <a:off x="4250856" y="2212580"/>
            <a:ext cx="545069" cy="524073"/>
          </a:xfrm>
          <a:prstGeom prst="bentConnector3">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04" name="Group 103"/>
          <p:cNvGrpSpPr/>
          <p:nvPr/>
        </p:nvGrpSpPr>
        <p:grpSpPr>
          <a:xfrm>
            <a:off x="54554" y="1932174"/>
            <a:ext cx="848678" cy="560818"/>
            <a:chOff x="609600" y="457200"/>
            <a:chExt cx="970788" cy="723783"/>
          </a:xfrm>
        </p:grpSpPr>
        <p:sp>
          <p:nvSpPr>
            <p:cNvPr id="105" name="Rounded Rectangle 10"/>
            <p:cNvSpPr/>
            <p:nvPr/>
          </p:nvSpPr>
          <p:spPr>
            <a:xfrm>
              <a:off x="609600" y="457200"/>
              <a:ext cx="970788" cy="723783"/>
            </a:xfrm>
            <a:prstGeom prst="roundRect">
              <a:avLst/>
            </a:prstGeom>
            <a:solidFill>
              <a:schemeClr val="tx2">
                <a:lumMod val="20000"/>
                <a:lumOff val="8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731" b="1" dirty="0">
                <a:solidFill>
                  <a:prstClr val="white"/>
                </a:solidFill>
                <a:latin typeface="Century Gothic" panose="020B0502020202020204" pitchFamily="34" charset="0"/>
              </a:endParaRPr>
            </a:p>
          </p:txBody>
        </p:sp>
        <p:sp>
          <p:nvSpPr>
            <p:cNvPr id="106" name="TextBox 105"/>
            <p:cNvSpPr txBox="1"/>
            <p:nvPr/>
          </p:nvSpPr>
          <p:spPr>
            <a:xfrm>
              <a:off x="609600" y="541786"/>
              <a:ext cx="970788" cy="554607"/>
            </a:xfrm>
            <a:prstGeom prst="rect">
              <a:avLst/>
            </a:prstGeom>
            <a:noFill/>
          </p:spPr>
          <p:txBody>
            <a:bodyPr wrap="square" rtlCol="0" anchor="ctr">
              <a:spAutoFit/>
            </a:bodyPr>
            <a:lstStyle/>
            <a:p>
              <a:pPr algn="ctr" defTabSz="342900"/>
              <a:r>
                <a:rPr lang="en-US" sz="731" b="1" dirty="0">
                  <a:solidFill>
                    <a:prstClr val="black"/>
                  </a:solidFill>
                  <a:latin typeface="Century Gothic" panose="020B0502020202020204" pitchFamily="34" charset="0"/>
                </a:rPr>
                <a:t>TARGETED</a:t>
              </a:r>
            </a:p>
            <a:p>
              <a:pPr algn="ctr" defTabSz="342900"/>
              <a:r>
                <a:rPr lang="en-US" sz="731" b="1" dirty="0">
                  <a:solidFill>
                    <a:prstClr val="black"/>
                  </a:solidFill>
                  <a:latin typeface="Century Gothic" panose="020B0502020202020204" pitchFamily="34" charset="0"/>
                </a:rPr>
                <a:t>OUTREACH &amp;</a:t>
              </a:r>
            </a:p>
            <a:p>
              <a:pPr algn="ctr" defTabSz="342900"/>
              <a:r>
                <a:rPr lang="en-US" sz="731" b="1" dirty="0">
                  <a:solidFill>
                    <a:prstClr val="black"/>
                  </a:solidFill>
                  <a:latin typeface="Century Gothic" panose="020B0502020202020204" pitchFamily="34" charset="0"/>
                </a:rPr>
                <a:t>RECRUITMENT</a:t>
              </a:r>
            </a:p>
          </p:txBody>
        </p:sp>
      </p:grpSp>
      <p:cxnSp>
        <p:nvCxnSpPr>
          <p:cNvPr id="107" name="Straight Connector 106"/>
          <p:cNvCxnSpPr>
            <a:cxnSpLocks/>
            <a:stCxn id="105" idx="3"/>
            <a:endCxn id="71" idx="1"/>
          </p:cNvCxnSpPr>
          <p:nvPr/>
        </p:nvCxnSpPr>
        <p:spPr>
          <a:xfrm flipV="1">
            <a:off x="903232" y="2207782"/>
            <a:ext cx="254246" cy="4801"/>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833135" y="3068034"/>
            <a:ext cx="3909060" cy="669934"/>
            <a:chOff x="5205806" y="3535802"/>
            <a:chExt cx="6949440" cy="1190992"/>
          </a:xfrm>
        </p:grpSpPr>
        <p:grpSp>
          <p:nvGrpSpPr>
            <p:cNvPr id="119" name="Group 118"/>
            <p:cNvGrpSpPr/>
            <p:nvPr/>
          </p:nvGrpSpPr>
          <p:grpSpPr>
            <a:xfrm>
              <a:off x="5457884" y="3593539"/>
              <a:ext cx="6445284" cy="1087476"/>
              <a:chOff x="5233793" y="4936429"/>
              <a:chExt cx="6445284" cy="1087476"/>
            </a:xfrm>
          </p:grpSpPr>
          <p:grpSp>
            <p:nvGrpSpPr>
              <p:cNvPr id="110" name="Group 109"/>
              <p:cNvGrpSpPr/>
              <p:nvPr/>
            </p:nvGrpSpPr>
            <p:grpSpPr>
              <a:xfrm>
                <a:off x="5233793" y="4936429"/>
                <a:ext cx="2008160" cy="1087476"/>
                <a:chOff x="609600" y="424362"/>
                <a:chExt cx="970788" cy="789458"/>
              </a:xfrm>
            </p:grpSpPr>
            <p:sp>
              <p:nvSpPr>
                <p:cNvPr id="111" name="Rounded Rectangle 51"/>
                <p:cNvSpPr/>
                <p:nvPr/>
              </p:nvSpPr>
              <p:spPr>
                <a:xfrm>
                  <a:off x="609600" y="457200"/>
                  <a:ext cx="970788" cy="723783"/>
                </a:xfrm>
                <a:prstGeom prst="roundRect">
                  <a:avLst/>
                </a:prstGeom>
                <a:solidFill>
                  <a:srgbClr val="CCFFFF"/>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a:endParaRPr lang="en-US" sz="1013" dirty="0">
                    <a:solidFill>
                      <a:prstClr val="black"/>
                    </a:solidFill>
                    <a:latin typeface="Century Gothic" panose="020B0502020202020204" pitchFamily="34" charset="0"/>
                  </a:endParaRPr>
                </a:p>
              </p:txBody>
            </p:sp>
            <p:sp>
              <p:nvSpPr>
                <p:cNvPr id="112" name="TextBox 111"/>
                <p:cNvSpPr txBox="1"/>
                <p:nvPr/>
              </p:nvSpPr>
              <p:spPr>
                <a:xfrm>
                  <a:off x="609600" y="424362"/>
                  <a:ext cx="970788" cy="789458"/>
                </a:xfrm>
                <a:prstGeom prst="rect">
                  <a:avLst/>
                </a:prstGeom>
                <a:noFill/>
              </p:spPr>
              <p:txBody>
                <a:bodyPr wrap="square" rtlCol="0" anchor="ctr">
                  <a:spAutoFit/>
                </a:bodyPr>
                <a:lstStyle/>
                <a:p>
                  <a:pPr algn="ctr" defTabSz="342900"/>
                  <a:r>
                    <a:rPr lang="en-US" sz="675" b="1" dirty="0">
                      <a:solidFill>
                        <a:prstClr val="black"/>
                      </a:solidFill>
                      <a:latin typeface="Century Gothic" panose="020B0502020202020204" pitchFamily="34" charset="0"/>
                    </a:rPr>
                    <a:t>PBL / WBL:</a:t>
                  </a:r>
                </a:p>
                <a:p>
                  <a:pPr algn="ctr" defTabSz="342900"/>
                  <a:r>
                    <a:rPr lang="en-US" sz="675" b="1" dirty="0">
                      <a:solidFill>
                        <a:prstClr val="black"/>
                      </a:solidFill>
                      <a:latin typeface="Century Gothic" panose="020B0502020202020204" pitchFamily="34" charset="0"/>
                    </a:rPr>
                    <a:t>BLENDED CLASSROOM &amp; WORKPLACE PROJECT ASSIGNMENTS</a:t>
                  </a:r>
                </a:p>
              </p:txBody>
            </p:sp>
          </p:grpSp>
          <p:grpSp>
            <p:nvGrpSpPr>
              <p:cNvPr id="113" name="Group 112"/>
              <p:cNvGrpSpPr/>
              <p:nvPr/>
            </p:nvGrpSpPr>
            <p:grpSpPr>
              <a:xfrm>
                <a:off x="7452355" y="4988617"/>
                <a:ext cx="2008160" cy="997009"/>
                <a:chOff x="609600" y="457200"/>
                <a:chExt cx="970788" cy="723783"/>
              </a:xfrm>
            </p:grpSpPr>
            <p:sp>
              <p:nvSpPr>
                <p:cNvPr id="114" name="Rounded Rectangle 54"/>
                <p:cNvSpPr/>
                <p:nvPr/>
              </p:nvSpPr>
              <p:spPr>
                <a:xfrm>
                  <a:off x="609600" y="457200"/>
                  <a:ext cx="970788" cy="723783"/>
                </a:xfrm>
                <a:prstGeom prst="roundRect">
                  <a:avLst/>
                </a:prstGeom>
                <a:solidFill>
                  <a:srgbClr val="CCFFFF"/>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a:endParaRPr lang="en-US" sz="1013" dirty="0">
                    <a:solidFill>
                      <a:prstClr val="black"/>
                    </a:solidFill>
                    <a:latin typeface="Century Gothic" panose="020B0502020202020204" pitchFamily="34" charset="0"/>
                  </a:endParaRPr>
                </a:p>
              </p:txBody>
            </p:sp>
            <p:sp>
              <p:nvSpPr>
                <p:cNvPr id="115" name="TextBox 114"/>
                <p:cNvSpPr txBox="1"/>
                <p:nvPr/>
              </p:nvSpPr>
              <p:spPr>
                <a:xfrm>
                  <a:off x="609600" y="692479"/>
                  <a:ext cx="970788" cy="253223"/>
                </a:xfrm>
                <a:prstGeom prst="rect">
                  <a:avLst/>
                </a:prstGeom>
                <a:noFill/>
              </p:spPr>
              <p:txBody>
                <a:bodyPr wrap="square" rtlCol="0" anchor="ctr">
                  <a:spAutoFit/>
                </a:bodyPr>
                <a:lstStyle/>
                <a:p>
                  <a:pPr algn="ctr" defTabSz="342900"/>
                  <a:r>
                    <a:rPr lang="en-US" sz="675" b="1" dirty="0">
                      <a:solidFill>
                        <a:prstClr val="black"/>
                      </a:solidFill>
                      <a:latin typeface="Century Gothic" panose="020B0502020202020204" pitchFamily="34" charset="0"/>
                    </a:rPr>
                    <a:t>JOB SHADOWING</a:t>
                  </a:r>
                </a:p>
              </p:txBody>
            </p:sp>
          </p:grpSp>
          <p:grpSp>
            <p:nvGrpSpPr>
              <p:cNvPr id="116" name="Group 115"/>
              <p:cNvGrpSpPr/>
              <p:nvPr/>
            </p:nvGrpSpPr>
            <p:grpSpPr>
              <a:xfrm>
                <a:off x="9670917" y="4981663"/>
                <a:ext cx="2008160" cy="997009"/>
                <a:chOff x="609600" y="457200"/>
                <a:chExt cx="970788" cy="723783"/>
              </a:xfrm>
            </p:grpSpPr>
            <p:sp>
              <p:nvSpPr>
                <p:cNvPr id="117" name="Rounded Rectangle 58"/>
                <p:cNvSpPr/>
                <p:nvPr/>
              </p:nvSpPr>
              <p:spPr>
                <a:xfrm>
                  <a:off x="609600" y="457200"/>
                  <a:ext cx="970788" cy="723783"/>
                </a:xfrm>
                <a:prstGeom prst="roundRect">
                  <a:avLst/>
                </a:prstGeom>
                <a:solidFill>
                  <a:srgbClr val="CCFFFF"/>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a:endParaRPr lang="en-US" sz="1013" dirty="0">
                    <a:solidFill>
                      <a:prstClr val="black"/>
                    </a:solidFill>
                    <a:latin typeface="Century Gothic" panose="020B0502020202020204" pitchFamily="34" charset="0"/>
                  </a:endParaRPr>
                </a:p>
              </p:txBody>
            </p:sp>
            <p:sp>
              <p:nvSpPr>
                <p:cNvPr id="118" name="TextBox 117"/>
                <p:cNvSpPr txBox="1"/>
                <p:nvPr/>
              </p:nvSpPr>
              <p:spPr>
                <a:xfrm>
                  <a:off x="609600" y="491390"/>
                  <a:ext cx="970788" cy="655399"/>
                </a:xfrm>
                <a:prstGeom prst="rect">
                  <a:avLst/>
                </a:prstGeom>
                <a:noFill/>
              </p:spPr>
              <p:txBody>
                <a:bodyPr wrap="square" rtlCol="0" anchor="ctr">
                  <a:spAutoFit/>
                </a:bodyPr>
                <a:lstStyle/>
                <a:p>
                  <a:pPr algn="ctr" defTabSz="342900"/>
                  <a:r>
                    <a:rPr lang="en-US" sz="675" b="1" dirty="0">
                      <a:solidFill>
                        <a:prstClr val="black"/>
                      </a:solidFill>
                      <a:latin typeface="Century Gothic" panose="020B0502020202020204" pitchFamily="34" charset="0"/>
                    </a:rPr>
                    <a:t>STRUCTURE, SUPERVISED INTERNSHIP EXPERIENCES</a:t>
                  </a:r>
                </a:p>
              </p:txBody>
            </p:sp>
          </p:grpSp>
        </p:grpSp>
        <p:sp>
          <p:nvSpPr>
            <p:cNvPr id="129" name="Rounded Rectangle 54"/>
            <p:cNvSpPr/>
            <p:nvPr/>
          </p:nvSpPr>
          <p:spPr>
            <a:xfrm>
              <a:off x="5205806" y="3535802"/>
              <a:ext cx="6949440" cy="1190992"/>
            </a:xfrm>
            <a:prstGeom prst="roundRect">
              <a:avLst/>
            </a:prstGeom>
            <a:noFill/>
            <a:ln w="38100">
              <a:solidFill>
                <a:srgbClr val="7030A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342900"/>
              <a:endParaRPr lang="en-US" sz="1013" dirty="0">
                <a:solidFill>
                  <a:prstClr val="black"/>
                </a:solidFill>
                <a:latin typeface="Century Gothic" panose="020B0502020202020204" pitchFamily="34" charset="0"/>
              </a:endParaRPr>
            </a:p>
          </p:txBody>
        </p:sp>
      </p:grpSp>
      <p:cxnSp>
        <p:nvCxnSpPr>
          <p:cNvPr id="130" name="Straight Connector 129"/>
          <p:cNvCxnSpPr>
            <a:cxnSpLocks/>
            <a:stCxn id="74" idx="2"/>
          </p:cNvCxnSpPr>
          <p:nvPr/>
        </p:nvCxnSpPr>
        <p:spPr>
          <a:xfrm flipH="1">
            <a:off x="3787665" y="2492992"/>
            <a:ext cx="27865" cy="575042"/>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a:off x="54556" y="1678328"/>
            <a:ext cx="4157450" cy="248209"/>
          </a:xfrm>
          <a:prstGeom prst="rect">
            <a:avLst/>
          </a:prstGeom>
          <a:noFill/>
        </p:spPr>
        <p:txBody>
          <a:bodyPr wrap="square" rtlCol="0">
            <a:spAutoFit/>
          </a:bodyPr>
          <a:lstStyle/>
          <a:p>
            <a:pPr algn="ctr" defTabSz="342900"/>
            <a:r>
              <a:rPr lang="en-US" sz="1013" b="1" dirty="0">
                <a:solidFill>
                  <a:srgbClr val="0070C0"/>
                </a:solidFill>
                <a:latin typeface="Century Gothic" panose="020B0502020202020204" pitchFamily="34" charset="0"/>
              </a:rPr>
              <a:t>&lt;&lt; </a:t>
            </a:r>
            <a:r>
              <a:rPr lang="en-US" sz="1013" dirty="0">
                <a:solidFill>
                  <a:srgbClr val="0070C0"/>
                </a:solidFill>
                <a:latin typeface="Century Gothic" panose="020B0502020202020204" pitchFamily="34" charset="0"/>
              </a:rPr>
              <a:t>INTEGRATED ACADEMIC &amp; CAREER READINESS SKILLS </a:t>
            </a:r>
            <a:r>
              <a:rPr lang="en-US" sz="1013" b="1" dirty="0">
                <a:solidFill>
                  <a:srgbClr val="0070C0"/>
                </a:solidFill>
                <a:latin typeface="Century Gothic" panose="020B0502020202020204" pitchFamily="34" charset="0"/>
              </a:rPr>
              <a:t>&gt;&gt;</a:t>
            </a:r>
          </a:p>
        </p:txBody>
      </p:sp>
      <p:sp>
        <p:nvSpPr>
          <p:cNvPr id="141" name="TextBox 140"/>
          <p:cNvSpPr txBox="1"/>
          <p:nvPr/>
        </p:nvSpPr>
        <p:spPr>
          <a:xfrm>
            <a:off x="54554" y="2492131"/>
            <a:ext cx="4134534" cy="248209"/>
          </a:xfrm>
          <a:prstGeom prst="rect">
            <a:avLst/>
          </a:prstGeom>
          <a:noFill/>
        </p:spPr>
        <p:txBody>
          <a:bodyPr wrap="square" rtlCol="0">
            <a:spAutoFit/>
          </a:bodyPr>
          <a:lstStyle/>
          <a:p>
            <a:pPr algn="ctr" defTabSz="342900"/>
            <a:r>
              <a:rPr lang="en-US" sz="1013" b="1" dirty="0">
                <a:solidFill>
                  <a:srgbClr val="0070C0"/>
                </a:solidFill>
                <a:latin typeface="Century Gothic" panose="020B0502020202020204" pitchFamily="34" charset="0"/>
              </a:rPr>
              <a:t>&lt;&lt;</a:t>
            </a:r>
            <a:r>
              <a:rPr lang="en-US" sz="1013" dirty="0">
                <a:solidFill>
                  <a:srgbClr val="0070C0"/>
                </a:solidFill>
                <a:latin typeface="Century Gothic" panose="020B0502020202020204" pitchFamily="34" charset="0"/>
              </a:rPr>
              <a:t>ONGOING EMPLOYER ENGAGEMENT</a:t>
            </a:r>
            <a:r>
              <a:rPr lang="en-US" sz="1013" b="1" dirty="0">
                <a:solidFill>
                  <a:srgbClr val="0070C0"/>
                </a:solidFill>
                <a:latin typeface="Century Gothic" panose="020B0502020202020204" pitchFamily="34" charset="0"/>
              </a:rPr>
              <a:t>&gt;&gt;</a:t>
            </a:r>
          </a:p>
        </p:txBody>
      </p:sp>
      <p:sp>
        <p:nvSpPr>
          <p:cNvPr id="76" name="TextBox 75"/>
          <p:cNvSpPr txBox="1"/>
          <p:nvPr/>
        </p:nvSpPr>
        <p:spPr>
          <a:xfrm>
            <a:off x="54556" y="1498971"/>
            <a:ext cx="4157450" cy="248209"/>
          </a:xfrm>
          <a:prstGeom prst="rect">
            <a:avLst/>
          </a:prstGeom>
          <a:noFill/>
        </p:spPr>
        <p:txBody>
          <a:bodyPr wrap="square" rtlCol="0">
            <a:spAutoFit/>
          </a:bodyPr>
          <a:lstStyle/>
          <a:p>
            <a:pPr algn="ctr" defTabSz="342900"/>
            <a:r>
              <a:rPr lang="en-US" sz="1013" b="1" dirty="0">
                <a:solidFill>
                  <a:srgbClr val="0070C0"/>
                </a:solidFill>
                <a:latin typeface="Century Gothic" panose="020B0502020202020204" pitchFamily="34" charset="0"/>
              </a:rPr>
              <a:t>&lt;&lt; </a:t>
            </a:r>
            <a:r>
              <a:rPr lang="en-US" sz="1013" dirty="0">
                <a:solidFill>
                  <a:srgbClr val="0070C0"/>
                </a:solidFill>
                <a:latin typeface="Century Gothic" panose="020B0502020202020204" pitchFamily="34" charset="0"/>
              </a:rPr>
              <a:t>SUPPORTIVE COUNSELING &amp; FINANCIAL COACHING </a:t>
            </a:r>
            <a:r>
              <a:rPr lang="en-US" sz="1013" b="1" dirty="0">
                <a:solidFill>
                  <a:srgbClr val="0070C0"/>
                </a:solidFill>
                <a:latin typeface="Century Gothic" panose="020B0502020202020204" pitchFamily="34" charset="0"/>
              </a:rPr>
              <a:t>&gt;&gt;</a:t>
            </a:r>
          </a:p>
        </p:txBody>
      </p:sp>
      <p:grpSp>
        <p:nvGrpSpPr>
          <p:cNvPr id="77" name="Group 76"/>
          <p:cNvGrpSpPr/>
          <p:nvPr/>
        </p:nvGrpSpPr>
        <p:grpSpPr>
          <a:xfrm>
            <a:off x="5941183" y="1745885"/>
            <a:ext cx="848678" cy="933398"/>
            <a:chOff x="609600" y="457200"/>
            <a:chExt cx="970788" cy="723783"/>
          </a:xfrm>
        </p:grpSpPr>
        <p:sp>
          <p:nvSpPr>
            <p:cNvPr id="78" name="Rounded Rectangle 14"/>
            <p:cNvSpPr/>
            <p:nvPr/>
          </p:nvSpPr>
          <p:spPr>
            <a:xfrm>
              <a:off x="609600" y="457200"/>
              <a:ext cx="970788" cy="723783"/>
            </a:xfrm>
            <a:prstGeom prst="roundRect">
              <a:avLst/>
            </a:prstGeom>
            <a:solidFill>
              <a:schemeClr val="tx2">
                <a:lumMod val="20000"/>
                <a:lumOff val="80000"/>
              </a:scheme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731" b="1" dirty="0">
                <a:solidFill>
                  <a:prstClr val="white"/>
                </a:solidFill>
                <a:latin typeface="Century Gothic" panose="020B0502020202020204" pitchFamily="34" charset="0"/>
              </a:endParaRPr>
            </a:p>
          </p:txBody>
        </p:sp>
        <p:sp>
          <p:nvSpPr>
            <p:cNvPr id="79" name="TextBox 78"/>
            <p:cNvSpPr txBox="1"/>
            <p:nvPr/>
          </p:nvSpPr>
          <p:spPr>
            <a:xfrm>
              <a:off x="609600" y="565268"/>
              <a:ext cx="970788" cy="507646"/>
            </a:xfrm>
            <a:prstGeom prst="rect">
              <a:avLst/>
            </a:prstGeom>
            <a:noFill/>
          </p:spPr>
          <p:txBody>
            <a:bodyPr wrap="square" rtlCol="0" anchor="ctr">
              <a:spAutoFit/>
            </a:bodyPr>
            <a:lstStyle/>
            <a:p>
              <a:pPr algn="ctr" defTabSz="342900"/>
              <a:r>
                <a:rPr lang="en-US" sz="731" b="1" dirty="0">
                  <a:solidFill>
                    <a:prstClr val="black"/>
                  </a:solidFill>
                  <a:latin typeface="Century Gothic" panose="020B0502020202020204" pitchFamily="34" charset="0"/>
                </a:rPr>
                <a:t>RETENTION SUPPORT &amp;</a:t>
              </a:r>
            </a:p>
            <a:p>
              <a:pPr algn="ctr" defTabSz="342900"/>
              <a:r>
                <a:rPr lang="en-US" sz="731" b="1" dirty="0">
                  <a:solidFill>
                    <a:prstClr val="black"/>
                  </a:solidFill>
                  <a:latin typeface="Century Gothic" panose="020B0502020202020204" pitchFamily="34" charset="0"/>
                </a:rPr>
                <a:t>NEXT STEPS ON CAREER PATHWAY</a:t>
              </a:r>
            </a:p>
          </p:txBody>
        </p:sp>
      </p:grpSp>
      <p:cxnSp>
        <p:nvCxnSpPr>
          <p:cNvPr id="8" name="Connector: Elbow 7"/>
          <p:cNvCxnSpPr>
            <a:cxnSpLocks/>
            <a:stCxn id="84" idx="3"/>
            <a:endCxn id="79" idx="1"/>
          </p:cNvCxnSpPr>
          <p:nvPr/>
        </p:nvCxnSpPr>
        <p:spPr>
          <a:xfrm>
            <a:off x="5686938" y="1678911"/>
            <a:ext cx="254245" cy="53367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or: Elbow 10"/>
          <p:cNvCxnSpPr>
            <a:stCxn id="89" idx="3"/>
            <a:endCxn id="79" idx="1"/>
          </p:cNvCxnSpPr>
          <p:nvPr/>
        </p:nvCxnSpPr>
        <p:spPr>
          <a:xfrm flipV="1">
            <a:off x="5686938" y="2212584"/>
            <a:ext cx="254245" cy="524069"/>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87" idx="3"/>
            <a:endCxn id="79" idx="1"/>
          </p:cNvCxnSpPr>
          <p:nvPr/>
        </p:nvCxnSpPr>
        <p:spPr>
          <a:xfrm flipV="1">
            <a:off x="5699859" y="2212584"/>
            <a:ext cx="241324" cy="3668"/>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rotWithShape="1">
          <a:blip r:embed="rId2"/>
          <a:srcRect l="10171" t="10317" r="24512" b="78520"/>
          <a:stretch/>
        </p:blipFill>
        <p:spPr>
          <a:xfrm>
            <a:off x="-8467" y="4512808"/>
            <a:ext cx="6873624" cy="630692"/>
          </a:xfrm>
          <a:prstGeom prst="rect">
            <a:avLst/>
          </a:prstGeom>
        </p:spPr>
      </p:pic>
      <p:pic>
        <p:nvPicPr>
          <p:cNvPr id="53" name="Picture 52"/>
          <p:cNvPicPr>
            <a:picLocks noChangeAspect="1"/>
          </p:cNvPicPr>
          <p:nvPr/>
        </p:nvPicPr>
        <p:blipFill>
          <a:blip r:embed="rId3">
            <a:duotone>
              <a:schemeClr val="accent5">
                <a:shade val="45000"/>
                <a:satMod val="135000"/>
              </a:schemeClr>
              <a:prstClr val="white"/>
            </a:duotone>
          </a:blip>
          <a:stretch>
            <a:fillRect/>
          </a:stretch>
        </p:blipFill>
        <p:spPr>
          <a:xfrm>
            <a:off x="4274820" y="4645273"/>
            <a:ext cx="1194920" cy="371888"/>
          </a:xfrm>
          <a:prstGeom prst="rect">
            <a:avLst/>
          </a:prstGeom>
          <a:noFill/>
        </p:spPr>
      </p:pic>
    </p:spTree>
    <p:extLst>
      <p:ext uri="{BB962C8B-B14F-4D97-AF65-F5344CB8AC3E}">
        <p14:creationId xmlns:p14="http://schemas.microsoft.com/office/powerpoint/2010/main" val="362415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210" y="1451254"/>
            <a:ext cx="3627834" cy="400050"/>
          </a:xfrm>
        </p:spPr>
        <p:txBody>
          <a:bodyPr>
            <a:normAutofit/>
          </a:bodyPr>
          <a:lstStyle/>
          <a:p>
            <a:r>
              <a:rPr lang="en-US" sz="2400" dirty="0"/>
              <a:t>Amy Young</a:t>
            </a:r>
          </a:p>
        </p:txBody>
      </p:sp>
      <p:sp>
        <p:nvSpPr>
          <p:cNvPr id="5" name="Text Placeholder 4"/>
          <p:cNvSpPr>
            <a:spLocks noGrp="1"/>
          </p:cNvSpPr>
          <p:nvPr>
            <p:ph type="body" sz="half" idx="11"/>
          </p:nvPr>
        </p:nvSpPr>
        <p:spPr>
          <a:xfrm>
            <a:off x="2437209" y="1766046"/>
            <a:ext cx="3927732" cy="950259"/>
          </a:xfrm>
        </p:spPr>
        <p:txBody>
          <a:bodyPr>
            <a:normAutofit/>
          </a:bodyPr>
          <a:lstStyle/>
          <a:p>
            <a:r>
              <a:rPr lang="en-US" sz="2000" dirty="0"/>
              <a:t>Senior Program Manager</a:t>
            </a:r>
          </a:p>
          <a:p>
            <a:r>
              <a:rPr lang="en-US" sz="2000" dirty="0"/>
              <a:t>Maher &amp; Maher</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652" y="1317810"/>
            <a:ext cx="1319773" cy="13418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9170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33869" y="984919"/>
            <a:ext cx="6858000" cy="3527889"/>
          </a:xfrm>
          <a:prstGeom prst="rect">
            <a:avLst/>
          </a:prstGeom>
          <a:noFill/>
        </p:spPr>
        <p:txBody>
          <a:bodyPr wrap="square" rtlCol="0">
            <a:spAutoFit/>
          </a:bodyPr>
          <a:lstStyle/>
          <a:p>
            <a:pPr marL="342900" indent="-342900" defTabSz="342900">
              <a:buFont typeface="Arial" panose="020B0604020202020204" pitchFamily="34" charset="0"/>
              <a:buChar char="•"/>
            </a:pPr>
            <a:r>
              <a:rPr lang="en-US" sz="2025" dirty="0">
                <a:solidFill>
                  <a:prstClr val="black"/>
                </a:solidFill>
                <a:latin typeface="Cambria" panose="02040503050406030204" pitchFamily="18" charset="0"/>
              </a:rPr>
              <a:t>Building healthcare apprenticeship programming with our employer partners:</a:t>
            </a:r>
          </a:p>
          <a:p>
            <a:pPr marL="321446" indent="-321446" defTabSz="342900">
              <a:buFont typeface="Arial" panose="020B0604020202020204" pitchFamily="34" charset="0"/>
              <a:buChar char="•"/>
            </a:pPr>
            <a:endParaRPr lang="en-US" sz="2025" dirty="0">
              <a:solidFill>
                <a:prstClr val="black"/>
              </a:solidFill>
              <a:latin typeface="Cambria" panose="02040503050406030204" pitchFamily="18" charset="0"/>
            </a:endParaRPr>
          </a:p>
          <a:p>
            <a:pPr marL="321446" indent="-321446" defTabSz="342900">
              <a:buFont typeface="Arial" panose="020B0604020202020204" pitchFamily="34" charset="0"/>
              <a:buChar char="•"/>
            </a:pPr>
            <a:endParaRPr lang="en-US" sz="2025" dirty="0">
              <a:solidFill>
                <a:prstClr val="black"/>
              </a:solidFill>
              <a:latin typeface="Cambria" panose="02040503050406030204" pitchFamily="18" charset="0"/>
            </a:endParaRPr>
          </a:p>
          <a:p>
            <a:pPr marL="321446" indent="-321446" defTabSz="342900">
              <a:buFont typeface="Arial" panose="020B0604020202020204" pitchFamily="34" charset="0"/>
              <a:buChar char="•"/>
            </a:pPr>
            <a:endParaRPr lang="en-US" sz="2025" dirty="0">
              <a:solidFill>
                <a:prstClr val="black"/>
              </a:solidFill>
              <a:latin typeface="Cambria" panose="02040503050406030204" pitchFamily="18" charset="0"/>
            </a:endParaRPr>
          </a:p>
          <a:p>
            <a:pPr marL="321446" indent="-321446" defTabSz="342900">
              <a:buFont typeface="Arial" panose="020B0604020202020204" pitchFamily="34" charset="0"/>
              <a:buChar char="•"/>
            </a:pPr>
            <a:endParaRPr lang="en-US" sz="2025" dirty="0">
              <a:solidFill>
                <a:prstClr val="black"/>
              </a:solidFill>
              <a:latin typeface="Cambria" panose="02040503050406030204" pitchFamily="18" charset="0"/>
            </a:endParaRPr>
          </a:p>
          <a:p>
            <a:pPr marL="321446" indent="-321446" defTabSz="342900">
              <a:buFont typeface="Arial" panose="020B0604020202020204" pitchFamily="34" charset="0"/>
              <a:buChar char="•"/>
            </a:pPr>
            <a:endParaRPr lang="en-US" sz="2025" dirty="0">
              <a:solidFill>
                <a:prstClr val="black"/>
              </a:solidFill>
              <a:latin typeface="Cambria" panose="02040503050406030204" pitchFamily="18" charset="0"/>
            </a:endParaRPr>
          </a:p>
          <a:p>
            <a:pPr defTabSz="342900"/>
            <a:endParaRPr lang="en-US" sz="1350" dirty="0">
              <a:solidFill>
                <a:prstClr val="black"/>
              </a:solidFill>
              <a:latin typeface="Cambria" panose="02040503050406030204" pitchFamily="18" charset="0"/>
            </a:endParaRPr>
          </a:p>
          <a:p>
            <a:pPr defTabSz="342900"/>
            <a:endParaRPr lang="en-US" sz="2800" dirty="0">
              <a:solidFill>
                <a:prstClr val="black"/>
              </a:solidFill>
              <a:latin typeface="Cambria" panose="02040503050406030204" pitchFamily="18" charset="0"/>
            </a:endParaRPr>
          </a:p>
          <a:p>
            <a:pPr marL="342900" indent="-342900" defTabSz="342900">
              <a:buFont typeface="Arial" panose="020B0604020202020204" pitchFamily="34" charset="0"/>
              <a:buChar char="•"/>
            </a:pPr>
            <a:r>
              <a:rPr lang="en-US" sz="2000" dirty="0">
                <a:solidFill>
                  <a:prstClr val="black"/>
                </a:solidFill>
                <a:latin typeface="Cambria" panose="02040503050406030204" pitchFamily="18" charset="0"/>
              </a:rPr>
              <a:t>In Process: </a:t>
            </a:r>
            <a:r>
              <a:rPr lang="en-US" sz="2000" i="1" dirty="0">
                <a:solidFill>
                  <a:prstClr val="black"/>
                </a:solidFill>
                <a:latin typeface="Cambria" panose="02040503050406030204" pitchFamily="18" charset="0"/>
              </a:rPr>
              <a:t>Young Adult Nursing Assistant Apprenticeship (partnership with hospital employers)</a:t>
            </a:r>
          </a:p>
        </p:txBody>
      </p:sp>
      <p:sp>
        <p:nvSpPr>
          <p:cNvPr id="9" name="TextBox 8"/>
          <p:cNvSpPr txBox="1"/>
          <p:nvPr/>
        </p:nvSpPr>
        <p:spPr>
          <a:xfrm>
            <a:off x="94449" y="531321"/>
            <a:ext cx="6499079" cy="507831"/>
          </a:xfrm>
          <a:prstGeom prst="rect">
            <a:avLst/>
          </a:prstGeom>
          <a:noFill/>
        </p:spPr>
        <p:txBody>
          <a:bodyPr wrap="square" rtlCol="0">
            <a:spAutoFit/>
          </a:bodyPr>
          <a:lstStyle/>
          <a:p>
            <a:pPr defTabSz="342900"/>
            <a:r>
              <a:rPr lang="en-US" sz="2700" b="1" u="sng" dirty="0">
                <a:solidFill>
                  <a:prstClr val="black"/>
                </a:solidFill>
                <a:latin typeface="Century Gothic" panose="020B0502020202020204" pitchFamily="34" charset="0"/>
              </a:rPr>
              <a:t>WORKING WITH EMPLOYER PARTNERS</a:t>
            </a:r>
          </a:p>
        </p:txBody>
      </p:sp>
      <p:pic>
        <p:nvPicPr>
          <p:cNvPr id="6" name="Picture 5"/>
          <p:cNvPicPr>
            <a:picLocks noChangeAspect="1"/>
          </p:cNvPicPr>
          <p:nvPr/>
        </p:nvPicPr>
        <p:blipFill>
          <a:blip r:embed="rId2"/>
          <a:stretch>
            <a:fillRect/>
          </a:stretch>
        </p:blipFill>
        <p:spPr>
          <a:xfrm>
            <a:off x="872079" y="1742279"/>
            <a:ext cx="5113849" cy="2033252"/>
          </a:xfrm>
          <a:prstGeom prst="rect">
            <a:avLst/>
          </a:prstGeom>
        </p:spPr>
      </p:pic>
      <p:pic>
        <p:nvPicPr>
          <p:cNvPr id="8" name="Picture 7"/>
          <p:cNvPicPr>
            <a:picLocks noChangeAspect="1"/>
          </p:cNvPicPr>
          <p:nvPr/>
        </p:nvPicPr>
        <p:blipFill rotWithShape="1">
          <a:blip r:embed="rId3"/>
          <a:srcRect l="10171" t="10317" r="24512" b="78520"/>
          <a:stretch/>
        </p:blipFill>
        <p:spPr>
          <a:xfrm>
            <a:off x="0" y="4512808"/>
            <a:ext cx="6873624" cy="630692"/>
          </a:xfrm>
          <a:prstGeom prst="rect">
            <a:avLst/>
          </a:prstGeom>
        </p:spPr>
      </p:pic>
      <p:pic>
        <p:nvPicPr>
          <p:cNvPr id="10" name="Picture 9"/>
          <p:cNvPicPr>
            <a:picLocks noChangeAspect="1"/>
          </p:cNvPicPr>
          <p:nvPr/>
        </p:nvPicPr>
        <p:blipFill>
          <a:blip r:embed="rId4">
            <a:duotone>
              <a:schemeClr val="accent5">
                <a:shade val="45000"/>
                <a:satMod val="135000"/>
              </a:schemeClr>
              <a:prstClr val="white"/>
            </a:duotone>
          </a:blip>
          <a:stretch>
            <a:fillRect/>
          </a:stretch>
        </p:blipFill>
        <p:spPr>
          <a:xfrm>
            <a:off x="4274820" y="4645273"/>
            <a:ext cx="1194920" cy="371888"/>
          </a:xfrm>
          <a:prstGeom prst="rect">
            <a:avLst/>
          </a:prstGeom>
          <a:noFill/>
        </p:spPr>
      </p:pic>
    </p:spTree>
    <p:extLst>
      <p:ext uri="{BB962C8B-B14F-4D97-AF65-F5344CB8AC3E}">
        <p14:creationId xmlns:p14="http://schemas.microsoft.com/office/powerpoint/2010/main" val="21595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7677" y="500637"/>
            <a:ext cx="6745947" cy="507831"/>
          </a:xfrm>
          <a:prstGeom prst="rect">
            <a:avLst/>
          </a:prstGeom>
          <a:noFill/>
        </p:spPr>
        <p:txBody>
          <a:bodyPr wrap="square" rtlCol="0">
            <a:spAutoFit/>
          </a:bodyPr>
          <a:lstStyle/>
          <a:p>
            <a:pPr defTabSz="342900"/>
            <a:r>
              <a:rPr lang="en-US" sz="2700" b="1" u="sng" dirty="0">
                <a:solidFill>
                  <a:prstClr val="black"/>
                </a:solidFill>
                <a:latin typeface="Century Gothic" panose="020B0502020202020204" pitchFamily="34" charset="0"/>
              </a:rPr>
              <a:t>PRE-APPRENTICESHIP: </a:t>
            </a:r>
            <a:r>
              <a:rPr lang="en-US" sz="2700" u="sng" dirty="0">
                <a:solidFill>
                  <a:prstClr val="black"/>
                </a:solidFill>
                <a:latin typeface="Century Gothic" panose="020B0502020202020204" pitchFamily="34" charset="0"/>
              </a:rPr>
              <a:t>Behavioral Health</a:t>
            </a:r>
            <a:endParaRPr lang="en-US" sz="2700" b="1" u="sng" dirty="0">
              <a:solidFill>
                <a:prstClr val="black"/>
              </a:solidFill>
              <a:latin typeface="Century Gothic" panose="020B0502020202020204" pitchFamily="34" charset="0"/>
            </a:endParaRPr>
          </a:p>
        </p:txBody>
      </p:sp>
      <p:sp>
        <p:nvSpPr>
          <p:cNvPr id="6" name="TextBox 5"/>
          <p:cNvSpPr txBox="1"/>
          <p:nvPr/>
        </p:nvSpPr>
        <p:spPr>
          <a:xfrm>
            <a:off x="775609" y="3305900"/>
            <a:ext cx="5306786" cy="300082"/>
          </a:xfrm>
          <a:prstGeom prst="rect">
            <a:avLst/>
          </a:prstGeom>
          <a:noFill/>
        </p:spPr>
        <p:txBody>
          <a:bodyPr wrap="square" rtlCol="0">
            <a:spAutoFit/>
          </a:bodyPr>
          <a:lstStyle/>
          <a:p>
            <a:pPr algn="ctr" defTabSz="342900"/>
            <a:r>
              <a:rPr lang="en-US" sz="1350" b="1" dirty="0">
                <a:solidFill>
                  <a:prstClr val="black"/>
                </a:solidFill>
                <a:latin typeface="Century Gothic" panose="020B0502020202020204" pitchFamily="34" charset="0"/>
              </a:rPr>
              <a:t>NEXT STEPS:</a:t>
            </a:r>
          </a:p>
        </p:txBody>
      </p:sp>
      <p:grpSp>
        <p:nvGrpSpPr>
          <p:cNvPr id="10" name="Group 9"/>
          <p:cNvGrpSpPr/>
          <p:nvPr/>
        </p:nvGrpSpPr>
        <p:grpSpPr>
          <a:xfrm>
            <a:off x="940400" y="3454831"/>
            <a:ext cx="4977204" cy="800581"/>
            <a:chOff x="1933186" y="5022275"/>
            <a:chExt cx="8848363" cy="1423255"/>
          </a:xfrm>
        </p:grpSpPr>
        <p:pic>
          <p:nvPicPr>
            <p:cNvPr id="3074" name="Picture 2" descr="https://upload.wikimedia.org/wikipedia/commons/thumb/7/74/Philadelphia_University_Logo.svg/2000px-Philadelphia_University_Logo.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3186" y="5022275"/>
              <a:ext cx="3300607" cy="113200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233792" y="5173386"/>
              <a:ext cx="5547757" cy="1272144"/>
            </a:xfrm>
            <a:prstGeom prst="rect">
              <a:avLst/>
            </a:prstGeom>
            <a:noFill/>
          </p:spPr>
          <p:txBody>
            <a:bodyPr wrap="square" rtlCol="0">
              <a:spAutoFit/>
            </a:bodyPr>
            <a:lstStyle/>
            <a:p>
              <a:pPr defTabSz="342900"/>
              <a:r>
                <a:rPr lang="en-US" sz="1350" dirty="0">
                  <a:solidFill>
                    <a:prstClr val="black"/>
                  </a:solidFill>
                  <a:latin typeface="Century Gothic" panose="020B0502020202020204" pitchFamily="34" charset="0"/>
                </a:rPr>
                <a:t>Philadelphia University Associate’s Degree in Health &amp; Human Services</a:t>
              </a:r>
            </a:p>
          </p:txBody>
        </p:sp>
      </p:grpSp>
      <p:cxnSp>
        <p:nvCxnSpPr>
          <p:cNvPr id="12" name="Straight Connector 11"/>
          <p:cNvCxnSpPr>
            <a:cxnSpLocks/>
            <a:stCxn id="14" idx="3"/>
            <a:endCxn id="16" idx="1"/>
          </p:cNvCxnSpPr>
          <p:nvPr/>
        </p:nvCxnSpPr>
        <p:spPr>
          <a:xfrm>
            <a:off x="2000950" y="1599304"/>
            <a:ext cx="572303" cy="0"/>
          </a:xfrm>
          <a:prstGeom prst="line">
            <a:avLst/>
          </a:prstGeom>
          <a:ln w="3810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Rounded Rectangle 3"/>
          <p:cNvSpPr/>
          <p:nvPr/>
        </p:nvSpPr>
        <p:spPr>
          <a:xfrm>
            <a:off x="289448" y="1309475"/>
            <a:ext cx="1711500" cy="579659"/>
          </a:xfrm>
          <a:prstGeom prst="roundRec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900" b="1" dirty="0">
                <a:solidFill>
                  <a:prstClr val="black">
                    <a:lumMod val="85000"/>
                    <a:lumOff val="15000"/>
                  </a:prstClr>
                </a:solidFill>
                <a:latin typeface="Century Gothic" panose="020B0502020202020204" pitchFamily="34" charset="0"/>
              </a:rPr>
              <a:t>SCREENING:</a:t>
            </a:r>
          </a:p>
          <a:p>
            <a:pPr algn="ctr" defTabSz="342900"/>
            <a:r>
              <a:rPr lang="en-US" sz="788" dirty="0">
                <a:solidFill>
                  <a:prstClr val="black">
                    <a:lumMod val="85000"/>
                    <a:lumOff val="15000"/>
                  </a:prstClr>
                </a:solidFill>
                <a:latin typeface="Cambria" panose="02040503050406030204" pitchFamily="18" charset="0"/>
              </a:rPr>
              <a:t>Assessment, Orientation,</a:t>
            </a:r>
          </a:p>
          <a:p>
            <a:pPr algn="ctr" defTabSz="342900"/>
            <a:r>
              <a:rPr lang="en-US" sz="788" dirty="0">
                <a:solidFill>
                  <a:prstClr val="black">
                    <a:lumMod val="85000"/>
                    <a:lumOff val="15000"/>
                  </a:prstClr>
                </a:solidFill>
                <a:latin typeface="Cambria" panose="02040503050406030204" pitchFamily="18" charset="0"/>
              </a:rPr>
              <a:t>Industry Exposure</a:t>
            </a:r>
          </a:p>
        </p:txBody>
      </p:sp>
      <p:sp>
        <p:nvSpPr>
          <p:cNvPr id="16" name="Rounded Rectangle 3"/>
          <p:cNvSpPr/>
          <p:nvPr/>
        </p:nvSpPr>
        <p:spPr>
          <a:xfrm>
            <a:off x="2573252" y="1309475"/>
            <a:ext cx="1711500" cy="579659"/>
          </a:xfrm>
          <a:prstGeom prst="roundRec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900" b="1" dirty="0">
                <a:solidFill>
                  <a:prstClr val="black">
                    <a:lumMod val="85000"/>
                    <a:lumOff val="15000"/>
                  </a:prstClr>
                </a:solidFill>
                <a:latin typeface="Century Gothic" panose="020B0502020202020204" pitchFamily="34" charset="0"/>
              </a:rPr>
              <a:t>BRIDGE:</a:t>
            </a:r>
          </a:p>
          <a:p>
            <a:pPr algn="ctr" defTabSz="342900"/>
            <a:r>
              <a:rPr lang="en-US" sz="788" dirty="0">
                <a:solidFill>
                  <a:prstClr val="black">
                    <a:lumMod val="85000"/>
                    <a:lumOff val="15000"/>
                  </a:prstClr>
                </a:solidFill>
                <a:latin typeface="Cambria" panose="02040503050406030204" pitchFamily="18" charset="0"/>
              </a:rPr>
              <a:t>Integrated Academic &amp;</a:t>
            </a:r>
          </a:p>
          <a:p>
            <a:pPr algn="ctr" defTabSz="342900"/>
            <a:r>
              <a:rPr lang="en-US" sz="788" dirty="0">
                <a:solidFill>
                  <a:prstClr val="black">
                    <a:lumMod val="85000"/>
                    <a:lumOff val="15000"/>
                  </a:prstClr>
                </a:solidFill>
                <a:latin typeface="Cambria" panose="02040503050406030204" pitchFamily="18" charset="0"/>
              </a:rPr>
              <a:t>Industry Readiness</a:t>
            </a:r>
          </a:p>
          <a:p>
            <a:pPr algn="ctr" defTabSz="342900"/>
            <a:r>
              <a:rPr lang="en-US" sz="788" i="1" dirty="0">
                <a:solidFill>
                  <a:prstClr val="black">
                    <a:lumMod val="85000"/>
                    <a:lumOff val="15000"/>
                  </a:prstClr>
                </a:solidFill>
                <a:latin typeface="Century Gothic" panose="020B0502020202020204" pitchFamily="34" charset="0"/>
              </a:rPr>
              <a:t>4 weeks</a:t>
            </a:r>
          </a:p>
        </p:txBody>
      </p:sp>
      <p:sp>
        <p:nvSpPr>
          <p:cNvPr id="17" name="Rounded Rectangle 3"/>
          <p:cNvSpPr/>
          <p:nvPr/>
        </p:nvSpPr>
        <p:spPr>
          <a:xfrm>
            <a:off x="4857054" y="1309475"/>
            <a:ext cx="1711500" cy="579659"/>
          </a:xfrm>
          <a:prstGeom prst="roundRec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900" b="1" dirty="0">
                <a:solidFill>
                  <a:prstClr val="black">
                    <a:lumMod val="85000"/>
                    <a:lumOff val="15000"/>
                  </a:prstClr>
                </a:solidFill>
                <a:latin typeface="Century Gothic" panose="020B0502020202020204" pitchFamily="34" charset="0"/>
              </a:rPr>
              <a:t>PRE-APPRENTICESHIP:</a:t>
            </a:r>
          </a:p>
          <a:p>
            <a:pPr algn="ctr" defTabSz="342900"/>
            <a:r>
              <a:rPr lang="en-US" sz="788" dirty="0">
                <a:solidFill>
                  <a:prstClr val="black">
                    <a:lumMod val="85000"/>
                    <a:lumOff val="15000"/>
                  </a:prstClr>
                </a:solidFill>
                <a:latin typeface="Cambria" panose="02040503050406030204" pitchFamily="18" charset="0"/>
              </a:rPr>
              <a:t>Occupational Preparation with Work-Based Learning Experience</a:t>
            </a:r>
          </a:p>
          <a:p>
            <a:pPr algn="ctr" defTabSz="342900"/>
            <a:r>
              <a:rPr lang="en-US" sz="788" i="1" dirty="0">
                <a:solidFill>
                  <a:prstClr val="black">
                    <a:lumMod val="85000"/>
                    <a:lumOff val="15000"/>
                  </a:prstClr>
                </a:solidFill>
                <a:latin typeface="Century Gothic" panose="020B0502020202020204" pitchFamily="34" charset="0"/>
              </a:rPr>
              <a:t>6 weeks</a:t>
            </a:r>
          </a:p>
        </p:txBody>
      </p:sp>
      <p:cxnSp>
        <p:nvCxnSpPr>
          <p:cNvPr id="19" name="Straight Connector 18"/>
          <p:cNvCxnSpPr>
            <a:cxnSpLocks/>
            <a:stCxn id="16" idx="3"/>
            <a:endCxn id="17" idx="1"/>
          </p:cNvCxnSpPr>
          <p:nvPr/>
        </p:nvCxnSpPr>
        <p:spPr>
          <a:xfrm>
            <a:off x="4284751" y="1599304"/>
            <a:ext cx="572303" cy="0"/>
          </a:xfrm>
          <a:prstGeom prst="line">
            <a:avLst/>
          </a:prstGeom>
          <a:ln w="3810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Rounded Rectangle 3"/>
          <p:cNvSpPr/>
          <p:nvPr/>
        </p:nvSpPr>
        <p:spPr>
          <a:xfrm>
            <a:off x="1338189" y="2175801"/>
            <a:ext cx="4181623" cy="848678"/>
          </a:xfrm>
          <a:prstGeom prst="roundRec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900" b="1" dirty="0">
                <a:solidFill>
                  <a:prstClr val="black">
                    <a:lumMod val="85000"/>
                    <a:lumOff val="15000"/>
                  </a:prstClr>
                </a:solidFill>
                <a:latin typeface="Century Gothic" panose="020B0502020202020204" pitchFamily="34" charset="0"/>
              </a:rPr>
              <a:t>REGISTERED APPRENTICESHIP IN BEHAVIORAL HEALTH:</a:t>
            </a:r>
          </a:p>
          <a:p>
            <a:pPr algn="ctr" defTabSz="342900"/>
            <a:r>
              <a:rPr lang="en-US" sz="788" dirty="0">
                <a:solidFill>
                  <a:prstClr val="black">
                    <a:lumMod val="85000"/>
                    <a:lumOff val="15000"/>
                  </a:prstClr>
                </a:solidFill>
                <a:latin typeface="Cambria" panose="02040503050406030204" pitchFamily="18" charset="0"/>
              </a:rPr>
              <a:t>POST-SECONDARY: 300 hours classroom instruction </a:t>
            </a:r>
          </a:p>
          <a:p>
            <a:pPr algn="ctr" defTabSz="342900"/>
            <a:r>
              <a:rPr lang="en-US" sz="788" dirty="0">
                <a:solidFill>
                  <a:prstClr val="black">
                    <a:lumMod val="85000"/>
                    <a:lumOff val="15000"/>
                  </a:prstClr>
                </a:solidFill>
                <a:latin typeface="Cambria" panose="02040503050406030204" pitchFamily="18" charset="0"/>
              </a:rPr>
              <a:t>+3-credit Philadelphia University course resulting in 24-credit transcript award</a:t>
            </a:r>
          </a:p>
          <a:p>
            <a:pPr algn="ctr" defTabSz="342900"/>
            <a:endParaRPr lang="en-US" sz="338" dirty="0">
              <a:solidFill>
                <a:prstClr val="black">
                  <a:lumMod val="85000"/>
                  <a:lumOff val="15000"/>
                </a:prstClr>
              </a:solidFill>
              <a:latin typeface="Cambria" panose="02040503050406030204" pitchFamily="18" charset="0"/>
            </a:endParaRPr>
          </a:p>
          <a:p>
            <a:pPr algn="ctr" defTabSz="342900"/>
            <a:r>
              <a:rPr lang="en-US" sz="788" dirty="0">
                <a:solidFill>
                  <a:prstClr val="black">
                    <a:lumMod val="85000"/>
                    <a:lumOff val="15000"/>
                  </a:prstClr>
                </a:solidFill>
                <a:latin typeface="Cambria" panose="02040503050406030204" pitchFamily="18" charset="0"/>
              </a:rPr>
              <a:t>ON-THE-JOB LEARNING: Minimum 2,000 supervised hours at participating employer</a:t>
            </a:r>
          </a:p>
          <a:p>
            <a:pPr algn="ctr" defTabSz="342900"/>
            <a:endParaRPr lang="en-US" sz="338" dirty="0">
              <a:solidFill>
                <a:prstClr val="black">
                  <a:lumMod val="85000"/>
                  <a:lumOff val="15000"/>
                </a:prstClr>
              </a:solidFill>
              <a:latin typeface="Cambria" panose="02040503050406030204" pitchFamily="18" charset="0"/>
            </a:endParaRPr>
          </a:p>
          <a:p>
            <a:pPr algn="ctr" defTabSz="342900"/>
            <a:r>
              <a:rPr lang="en-US" sz="788" i="1" dirty="0">
                <a:solidFill>
                  <a:prstClr val="black">
                    <a:lumMod val="85000"/>
                    <a:lumOff val="15000"/>
                  </a:prstClr>
                </a:solidFill>
                <a:latin typeface="Century Gothic" panose="020B0502020202020204" pitchFamily="34" charset="0"/>
              </a:rPr>
              <a:t>Approximately 1 year</a:t>
            </a:r>
          </a:p>
        </p:txBody>
      </p:sp>
      <p:cxnSp>
        <p:nvCxnSpPr>
          <p:cNvPr id="23" name="Connector: Elbow 22"/>
          <p:cNvCxnSpPr>
            <a:stCxn id="17" idx="2"/>
            <a:endCxn id="22" idx="0"/>
          </p:cNvCxnSpPr>
          <p:nvPr/>
        </p:nvCxnSpPr>
        <p:spPr>
          <a:xfrm rot="5400000">
            <a:off x="4427567" y="890568"/>
            <a:ext cx="286668" cy="2283803"/>
          </a:xfrm>
          <a:prstGeom prst="bentConnector3">
            <a:avLst/>
          </a:prstGeom>
          <a:ln w="3810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3"/>
          <a:srcRect l="10171" t="10317" r="24512" b="78520"/>
          <a:stretch/>
        </p:blipFill>
        <p:spPr>
          <a:xfrm>
            <a:off x="0" y="4512808"/>
            <a:ext cx="6873624" cy="630692"/>
          </a:xfrm>
          <a:prstGeom prst="rect">
            <a:avLst/>
          </a:prstGeom>
        </p:spPr>
      </p:pic>
      <p:pic>
        <p:nvPicPr>
          <p:cNvPr id="15" name="Picture 14"/>
          <p:cNvPicPr>
            <a:picLocks noChangeAspect="1"/>
          </p:cNvPicPr>
          <p:nvPr/>
        </p:nvPicPr>
        <p:blipFill>
          <a:blip r:embed="rId4">
            <a:duotone>
              <a:schemeClr val="accent5">
                <a:shade val="45000"/>
                <a:satMod val="135000"/>
              </a:schemeClr>
              <a:prstClr val="white"/>
            </a:duotone>
          </a:blip>
          <a:stretch>
            <a:fillRect/>
          </a:stretch>
        </p:blipFill>
        <p:spPr>
          <a:xfrm>
            <a:off x="4274820" y="4645273"/>
            <a:ext cx="1194920" cy="371888"/>
          </a:xfrm>
          <a:prstGeom prst="rect">
            <a:avLst/>
          </a:prstGeom>
          <a:noFill/>
        </p:spPr>
      </p:pic>
    </p:spTree>
    <p:extLst>
      <p:ext uri="{BB962C8B-B14F-4D97-AF65-F5344CB8AC3E}">
        <p14:creationId xmlns:p14="http://schemas.microsoft.com/office/powerpoint/2010/main" val="3660146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2051" y="1110375"/>
            <a:ext cx="6481481" cy="3104696"/>
          </a:xfrm>
          <a:prstGeom prst="rect">
            <a:avLst/>
          </a:prstGeom>
          <a:noFill/>
        </p:spPr>
        <p:txBody>
          <a:bodyPr wrap="square" rtlCol="0">
            <a:spAutoFit/>
          </a:bodyPr>
          <a:lstStyle/>
          <a:p>
            <a:pPr marL="321446" indent="-321446" defTabSz="342900">
              <a:buFont typeface="Arial" panose="020B0604020202020204" pitchFamily="34" charset="0"/>
              <a:buChar char="•"/>
            </a:pPr>
            <a:r>
              <a:rPr lang="en-US" dirty="0">
                <a:solidFill>
                  <a:prstClr val="black"/>
                </a:solidFill>
                <a:latin typeface="Cambria" panose="02040503050406030204" pitchFamily="18" charset="0"/>
              </a:rPr>
              <a:t>Upfront employer buy-in </a:t>
            </a:r>
          </a:p>
          <a:p>
            <a:pPr marL="321446" indent="-321446" defTabSz="342900">
              <a:buFont typeface="Arial" panose="020B0604020202020204" pitchFamily="34" charset="0"/>
              <a:buChar char="•"/>
            </a:pPr>
            <a:r>
              <a:rPr lang="en-US" dirty="0">
                <a:solidFill>
                  <a:prstClr val="black"/>
                </a:solidFill>
                <a:latin typeface="Cambria" panose="02040503050406030204" pitchFamily="18" charset="0"/>
              </a:rPr>
              <a:t>Understanding industry/occupational competencies</a:t>
            </a:r>
          </a:p>
          <a:p>
            <a:pPr marL="321446" indent="-321446" defTabSz="342900">
              <a:buFont typeface="Arial" panose="020B0604020202020204" pitchFamily="34" charset="0"/>
              <a:buChar char="•"/>
            </a:pPr>
            <a:r>
              <a:rPr lang="en-US" dirty="0">
                <a:solidFill>
                  <a:prstClr val="black"/>
                </a:solidFill>
                <a:latin typeface="Cambria" panose="02040503050406030204" pitchFamily="18" charset="0"/>
              </a:rPr>
              <a:t>Connecting classroom and on-the-job learning outcomes to credentialing and college credit/degree pathways</a:t>
            </a:r>
          </a:p>
          <a:p>
            <a:pPr marL="321446" indent="-321446" defTabSz="342900">
              <a:buFont typeface="Arial" panose="020B0604020202020204" pitchFamily="34" charset="0"/>
              <a:buChar char="•"/>
            </a:pPr>
            <a:r>
              <a:rPr lang="en-US" dirty="0">
                <a:solidFill>
                  <a:prstClr val="black"/>
                </a:solidFill>
                <a:latin typeface="Cambria" panose="02040503050406030204" pitchFamily="18" charset="0"/>
              </a:rPr>
              <a:t>Connecting upfront assessment and work/college readiness design to learning outcomes</a:t>
            </a:r>
          </a:p>
          <a:p>
            <a:pPr marL="321446" indent="-321446" defTabSz="342900">
              <a:buFont typeface="Arial" panose="020B0604020202020204" pitchFamily="34" charset="0"/>
              <a:buChar char="•"/>
            </a:pPr>
            <a:r>
              <a:rPr lang="en-US" dirty="0">
                <a:solidFill>
                  <a:prstClr val="black"/>
                </a:solidFill>
                <a:latin typeface="Cambria" panose="02040503050406030204" pitchFamily="18" charset="0"/>
              </a:rPr>
              <a:t>Selecting, training, and supporting mentors; providing them with good assessment tools</a:t>
            </a:r>
          </a:p>
          <a:p>
            <a:pPr marL="321446" indent="-321446" defTabSz="342900">
              <a:buFont typeface="Arial" panose="020B0604020202020204" pitchFamily="34" charset="0"/>
              <a:buChar char="•"/>
            </a:pPr>
            <a:r>
              <a:rPr lang="en-US" dirty="0">
                <a:solidFill>
                  <a:prstClr val="black"/>
                </a:solidFill>
                <a:latin typeface="Cambria" panose="02040503050406030204" pitchFamily="18" charset="0"/>
              </a:rPr>
              <a:t>Counseling support for Apprentices</a:t>
            </a:r>
          </a:p>
          <a:p>
            <a:pPr marL="321446" indent="-321446" defTabSz="342900">
              <a:buFont typeface="Arial" panose="020B0604020202020204" pitchFamily="34" charset="0"/>
              <a:buChar char="•"/>
            </a:pPr>
            <a:r>
              <a:rPr lang="en-US" dirty="0">
                <a:solidFill>
                  <a:prstClr val="black"/>
                </a:solidFill>
                <a:latin typeface="Cambria" panose="02040503050406030204" pitchFamily="18" charset="0"/>
              </a:rPr>
              <a:t>Administrative support and TA for employers</a:t>
            </a:r>
          </a:p>
          <a:p>
            <a:pPr defTabSz="342900"/>
            <a:endParaRPr lang="en-US" sz="1575" dirty="0">
              <a:solidFill>
                <a:prstClr val="black"/>
              </a:solidFill>
              <a:latin typeface="Cambria" panose="02040503050406030204" pitchFamily="18" charset="0"/>
            </a:endParaRPr>
          </a:p>
        </p:txBody>
      </p:sp>
      <p:sp>
        <p:nvSpPr>
          <p:cNvPr id="9" name="TextBox 8"/>
          <p:cNvSpPr txBox="1"/>
          <p:nvPr/>
        </p:nvSpPr>
        <p:spPr>
          <a:xfrm>
            <a:off x="242051" y="558722"/>
            <a:ext cx="6745947" cy="507831"/>
          </a:xfrm>
          <a:prstGeom prst="rect">
            <a:avLst/>
          </a:prstGeom>
          <a:noFill/>
        </p:spPr>
        <p:txBody>
          <a:bodyPr wrap="square" rtlCol="0">
            <a:spAutoFit/>
          </a:bodyPr>
          <a:lstStyle/>
          <a:p>
            <a:pPr defTabSz="342900"/>
            <a:r>
              <a:rPr lang="en-US" sz="2700" b="1" u="sng" dirty="0">
                <a:solidFill>
                  <a:prstClr val="black"/>
                </a:solidFill>
                <a:latin typeface="Century Gothic" panose="020B0502020202020204" pitchFamily="34" charset="0"/>
              </a:rPr>
              <a:t>KEY STRATEGIES:</a:t>
            </a:r>
          </a:p>
        </p:txBody>
      </p:sp>
      <p:pic>
        <p:nvPicPr>
          <p:cNvPr id="8" name="Picture 7"/>
          <p:cNvPicPr>
            <a:picLocks noChangeAspect="1"/>
          </p:cNvPicPr>
          <p:nvPr/>
        </p:nvPicPr>
        <p:blipFill rotWithShape="1">
          <a:blip r:embed="rId2"/>
          <a:srcRect l="10171" t="10317" r="24512" b="78520"/>
          <a:stretch/>
        </p:blipFill>
        <p:spPr>
          <a:xfrm>
            <a:off x="0" y="4512808"/>
            <a:ext cx="6873624" cy="630692"/>
          </a:xfrm>
          <a:prstGeom prst="rect">
            <a:avLst/>
          </a:prstGeom>
        </p:spPr>
      </p:pic>
      <p:pic>
        <p:nvPicPr>
          <p:cNvPr id="5" name="Picture 4"/>
          <p:cNvPicPr>
            <a:picLocks noChangeAspect="1"/>
          </p:cNvPicPr>
          <p:nvPr/>
        </p:nvPicPr>
        <p:blipFill>
          <a:blip r:embed="rId3">
            <a:duotone>
              <a:schemeClr val="accent5">
                <a:shade val="45000"/>
                <a:satMod val="135000"/>
              </a:schemeClr>
              <a:prstClr val="white"/>
            </a:duotone>
          </a:blip>
          <a:stretch>
            <a:fillRect/>
          </a:stretch>
        </p:blipFill>
        <p:spPr>
          <a:xfrm>
            <a:off x="4274820" y="4645273"/>
            <a:ext cx="1194920" cy="371888"/>
          </a:xfrm>
          <a:prstGeom prst="rect">
            <a:avLst/>
          </a:prstGeom>
          <a:noFill/>
        </p:spPr>
      </p:pic>
    </p:spTree>
    <p:extLst>
      <p:ext uri="{BB962C8B-B14F-4D97-AF65-F5344CB8AC3E}">
        <p14:creationId xmlns:p14="http://schemas.microsoft.com/office/powerpoint/2010/main" val="3970879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283" y="1110375"/>
            <a:ext cx="4527839" cy="1962845"/>
          </a:xfrm>
          <a:prstGeom prst="rect">
            <a:avLst/>
          </a:prstGeom>
          <a:noFill/>
        </p:spPr>
        <p:txBody>
          <a:bodyPr wrap="square" rtlCol="0">
            <a:spAutoFit/>
          </a:bodyPr>
          <a:lstStyle/>
          <a:p>
            <a:pPr defTabSz="342900"/>
            <a:r>
              <a:rPr lang="en-US" sz="1013" dirty="0">
                <a:solidFill>
                  <a:prstClr val="black"/>
                </a:solidFill>
                <a:latin typeface="Cambria" panose="02040503050406030204" pitchFamily="18" charset="0"/>
              </a:rPr>
              <a:t>Brittany obtained her GED® in June 2016 from the Training Fund’s </a:t>
            </a:r>
            <a:r>
              <a:rPr lang="en-US" sz="1013" i="1" dirty="0">
                <a:solidFill>
                  <a:prstClr val="black"/>
                </a:solidFill>
                <a:latin typeface="Cambria" panose="02040503050406030204" pitchFamily="18" charset="0"/>
              </a:rPr>
              <a:t>GED to College Program</a:t>
            </a:r>
            <a:r>
              <a:rPr lang="en-US" sz="1013" dirty="0">
                <a:solidFill>
                  <a:prstClr val="black"/>
                </a:solidFill>
                <a:latin typeface="Cambria" panose="02040503050406030204" pitchFamily="18" charset="0"/>
              </a:rPr>
              <a:t>, funded by Philadelphia Youth Network and Philadelphia Works. In October, Brittany enrolled in our Nurse Aide Program for young adults between the ages of 17-24. Students in this program are dually enrolled in a LISC-supported </a:t>
            </a:r>
            <a:r>
              <a:rPr lang="en-US" sz="1013" i="1" dirty="0">
                <a:solidFill>
                  <a:prstClr val="black"/>
                </a:solidFill>
                <a:latin typeface="Cambria" panose="02040503050406030204" pitchFamily="18" charset="0"/>
              </a:rPr>
              <a:t>Bridges to Career Opportunities</a:t>
            </a:r>
            <a:r>
              <a:rPr lang="en-US" sz="1013" dirty="0">
                <a:solidFill>
                  <a:prstClr val="black"/>
                </a:solidFill>
                <a:latin typeface="Cambria" panose="02040503050406030204" pitchFamily="18" charset="0"/>
              </a:rPr>
              <a:t> program. Brittany excelled in her coursework, completing her Nurse Aide and CPR/First Aid certifications. After succeeding in both programs, she enrolled in classes at Community College of Philadelphia in January to become a sonographer.</a:t>
            </a:r>
          </a:p>
          <a:p>
            <a:pPr defTabSz="342900"/>
            <a:endParaRPr lang="en-US" sz="1013" dirty="0">
              <a:solidFill>
                <a:prstClr val="black"/>
              </a:solidFill>
              <a:latin typeface="Cambria" panose="02040503050406030204" pitchFamily="18" charset="0"/>
            </a:endParaRPr>
          </a:p>
          <a:p>
            <a:pPr defTabSz="342900"/>
            <a:r>
              <a:rPr lang="en-US" sz="1013" dirty="0">
                <a:solidFill>
                  <a:prstClr val="black"/>
                </a:solidFill>
                <a:latin typeface="Cambria" panose="02040503050406030204" pitchFamily="18" charset="0"/>
              </a:rPr>
              <a:t>While at the Training Fund, Brittany participated in a clinical job shadowing experience at a nursing home, met with several employers at regional hospitals,</a:t>
            </a:r>
          </a:p>
        </p:txBody>
      </p:sp>
      <p:sp>
        <p:nvSpPr>
          <p:cNvPr id="9" name="TextBox 8"/>
          <p:cNvSpPr txBox="1"/>
          <p:nvPr/>
        </p:nvSpPr>
        <p:spPr>
          <a:xfrm>
            <a:off x="140283" y="500235"/>
            <a:ext cx="6499079" cy="507831"/>
          </a:xfrm>
          <a:prstGeom prst="rect">
            <a:avLst/>
          </a:prstGeom>
          <a:noFill/>
        </p:spPr>
        <p:txBody>
          <a:bodyPr wrap="square" rtlCol="0">
            <a:spAutoFit/>
          </a:bodyPr>
          <a:lstStyle/>
          <a:p>
            <a:pPr defTabSz="342900"/>
            <a:r>
              <a:rPr lang="en-US" sz="2700" b="1" u="sng" dirty="0">
                <a:solidFill>
                  <a:prstClr val="black"/>
                </a:solidFill>
                <a:latin typeface="Century Gothic" panose="020B0502020202020204" pitchFamily="34" charset="0"/>
              </a:rPr>
              <a:t>Success Story: </a:t>
            </a:r>
            <a:r>
              <a:rPr lang="en-US" sz="2700" u="sng" dirty="0">
                <a:solidFill>
                  <a:prstClr val="black"/>
                </a:solidFill>
                <a:latin typeface="Century Gothic" panose="020B0502020202020204" pitchFamily="34" charset="0"/>
              </a:rPr>
              <a:t>BRITTANY SPIVEY</a:t>
            </a:r>
          </a:p>
        </p:txBody>
      </p:sp>
      <p:sp>
        <p:nvSpPr>
          <p:cNvPr id="10" name="Rectangle 9"/>
          <p:cNvSpPr/>
          <p:nvPr/>
        </p:nvSpPr>
        <p:spPr>
          <a:xfrm>
            <a:off x="1126990" y="1314992"/>
            <a:ext cx="3655876" cy="230832"/>
          </a:xfrm>
          <a:prstGeom prst="rect">
            <a:avLst/>
          </a:prstGeom>
        </p:spPr>
        <p:txBody>
          <a:bodyPr wrap="square">
            <a:spAutoFit/>
          </a:bodyPr>
          <a:lstStyle/>
          <a:p>
            <a:pPr algn="just" defTabSz="342900"/>
            <a:endParaRPr lang="en-US" sz="900" dirty="0">
              <a:solidFill>
                <a:srgbClr val="000000"/>
              </a:solidFill>
              <a:latin typeface="Georgia" panose="02040502050405020303" pitchFamily="18" charset="0"/>
            </a:endParaRPr>
          </a:p>
        </p:txBody>
      </p:sp>
      <p:pic>
        <p:nvPicPr>
          <p:cNvPr id="11" name="Picture 2" descr="http://1199ctraining.org/images/Brittany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8745" y="1110375"/>
            <a:ext cx="1854778" cy="167857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40283" y="2809569"/>
            <a:ext cx="6457908" cy="1183466"/>
          </a:xfrm>
          <a:prstGeom prst="rect">
            <a:avLst/>
          </a:prstGeom>
          <a:noFill/>
        </p:spPr>
        <p:txBody>
          <a:bodyPr wrap="square" rtlCol="0">
            <a:spAutoFit/>
          </a:bodyPr>
          <a:lstStyle/>
          <a:p>
            <a:pPr algn="just" defTabSz="342900"/>
            <a:r>
              <a:rPr lang="en-US" sz="1013" dirty="0">
                <a:solidFill>
                  <a:prstClr val="black"/>
                </a:solidFill>
                <a:latin typeface="Cambria" panose="02040503050406030204" pitchFamily="18" charset="0"/>
              </a:rPr>
              <a:t>                    and toured local colleges and universities. She met with an employment coach for support with résumé development and interviewing skills, and a financial coach for assistance in getting her own apartment.  In order for to be accepted into subsidized housing with the Women's Community Revitalization Project, she had to interview with multiple staff, provide financial statements, and provide documentation of her budget/goals. Brittany was able to do all this with the help of program staff, and moved into a brand-new two-bedroom apartment with her daughter on October 1</a:t>
            </a:r>
            <a:r>
              <a:rPr lang="en-US" sz="1013" baseline="30000" dirty="0">
                <a:solidFill>
                  <a:prstClr val="black"/>
                </a:solidFill>
                <a:latin typeface="Cambria" panose="02040503050406030204" pitchFamily="18" charset="0"/>
              </a:rPr>
              <a:t>st</a:t>
            </a:r>
            <a:r>
              <a:rPr lang="en-US" sz="1013" dirty="0">
                <a:solidFill>
                  <a:prstClr val="black"/>
                </a:solidFill>
                <a:latin typeface="Cambria" panose="02040503050406030204" pitchFamily="18" charset="0"/>
              </a:rPr>
              <a:t>. Brittany's long term goal is to work in a hospital setting and become a motivational speaker about her experience as a survivor of domestic violence. </a:t>
            </a:r>
          </a:p>
        </p:txBody>
      </p:sp>
      <p:pic>
        <p:nvPicPr>
          <p:cNvPr id="13" name="Picture 12"/>
          <p:cNvPicPr>
            <a:picLocks noChangeAspect="1"/>
          </p:cNvPicPr>
          <p:nvPr/>
        </p:nvPicPr>
        <p:blipFill rotWithShape="1">
          <a:blip r:embed="rId4"/>
          <a:srcRect l="10171" t="10317" r="24512" b="78520"/>
          <a:stretch/>
        </p:blipFill>
        <p:spPr>
          <a:xfrm>
            <a:off x="0" y="4513655"/>
            <a:ext cx="6873624" cy="630692"/>
          </a:xfrm>
          <a:prstGeom prst="rect">
            <a:avLst/>
          </a:prstGeom>
        </p:spPr>
      </p:pic>
      <p:pic>
        <p:nvPicPr>
          <p:cNvPr id="8" name="Picture 7"/>
          <p:cNvPicPr>
            <a:picLocks noChangeAspect="1"/>
          </p:cNvPicPr>
          <p:nvPr/>
        </p:nvPicPr>
        <p:blipFill>
          <a:blip r:embed="rId5">
            <a:duotone>
              <a:schemeClr val="accent5">
                <a:shade val="45000"/>
                <a:satMod val="135000"/>
              </a:schemeClr>
              <a:prstClr val="white"/>
            </a:duotone>
          </a:blip>
          <a:stretch>
            <a:fillRect/>
          </a:stretch>
        </p:blipFill>
        <p:spPr>
          <a:xfrm>
            <a:off x="4274820" y="4645273"/>
            <a:ext cx="1194920" cy="371888"/>
          </a:xfrm>
          <a:prstGeom prst="rect">
            <a:avLst/>
          </a:prstGeom>
          <a:noFill/>
        </p:spPr>
      </p:pic>
    </p:spTree>
    <p:extLst>
      <p:ext uri="{BB962C8B-B14F-4D97-AF65-F5344CB8AC3E}">
        <p14:creationId xmlns:p14="http://schemas.microsoft.com/office/powerpoint/2010/main" val="3372298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0667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3909" y="346235"/>
            <a:ext cx="5287997" cy="4387130"/>
          </a:xfrm>
        </p:spPr>
        <p:txBody>
          <a:bodyPr>
            <a:normAutofit fontScale="92500" lnSpcReduction="10000"/>
          </a:bodyPr>
          <a:lstStyle/>
          <a:p>
            <a:r>
              <a:rPr lang="en-US" sz="2400" dirty="0"/>
              <a:t>Youth Apprenticeship Resource Page</a:t>
            </a:r>
          </a:p>
          <a:p>
            <a:pPr marL="101600" lvl="1" indent="68263"/>
            <a:r>
              <a:rPr lang="en-US" sz="1400" dirty="0">
                <a:solidFill>
                  <a:prstClr val="black">
                    <a:lumMod val="65000"/>
                    <a:lumOff val="35000"/>
                  </a:prstClr>
                </a:solidFill>
              </a:rPr>
              <a:t>ApprenticeshipUSA Community of Practice!</a:t>
            </a:r>
            <a:endParaRPr lang="en-US" sz="1400" dirty="0"/>
          </a:p>
          <a:p>
            <a:pPr marL="217488" lvl="2" indent="-163513"/>
            <a:r>
              <a:rPr lang="en-US" sz="1400" dirty="0">
                <a:hlinkClick r:id="rId2"/>
              </a:rPr>
              <a:t>https://apprenticeshipusa.workforcegps.org/sitecore/content/sites/_21stcenturyapprenticeship/resources/2017/02/02/10/56/Apprenticeship-Youth</a:t>
            </a:r>
            <a:endParaRPr lang="en-US" sz="1400" dirty="0"/>
          </a:p>
          <a:p>
            <a:pPr>
              <a:spcBef>
                <a:spcPts val="1800"/>
              </a:spcBef>
            </a:pPr>
            <a:r>
              <a:rPr lang="en-US" sz="2400" dirty="0"/>
              <a:t>Framework on Registered Apprenticeship for High School Students</a:t>
            </a:r>
          </a:p>
          <a:p>
            <a:pPr marL="101600" lvl="1" indent="68263"/>
            <a:r>
              <a:rPr lang="en-US" sz="1400" dirty="0"/>
              <a:t>Training and Employment Notice No. 31-16</a:t>
            </a:r>
          </a:p>
          <a:p>
            <a:pPr marL="217488" lvl="2" indent="-163513"/>
            <a:r>
              <a:rPr lang="en-US" sz="1400" dirty="0">
                <a:hlinkClick r:id="rId3"/>
              </a:rPr>
              <a:t>https://wdr.doleta.gov/directives/corr_doc.cfm?DOCN=4799</a:t>
            </a:r>
            <a:endParaRPr lang="en-US" sz="1400" dirty="0"/>
          </a:p>
          <a:p>
            <a:pPr>
              <a:spcBef>
                <a:spcPts val="1800"/>
              </a:spcBef>
            </a:pPr>
            <a:r>
              <a:rPr lang="en-US" sz="2400" dirty="0"/>
              <a:t>Role of Secondary CTE Programs in Preparing Students for Apprenticeship Programs</a:t>
            </a:r>
          </a:p>
          <a:p>
            <a:pPr marL="101600" lvl="1" indent="68263"/>
            <a:r>
              <a:rPr lang="en-US" sz="1400" dirty="0"/>
              <a:t>Perkins Collaborative Resource Network</a:t>
            </a:r>
          </a:p>
          <a:p>
            <a:pPr marL="217488" lvl="2" indent="-163513"/>
            <a:r>
              <a:rPr lang="en-US" sz="1400" dirty="0">
                <a:hlinkClick r:id="rId4"/>
              </a:rPr>
              <a:t>http://cte.ed.gov/initiatives/potential-of-apprenticeships-in-secondary-education</a:t>
            </a:r>
            <a:endParaRPr lang="en-US" sz="1050" dirty="0"/>
          </a:p>
        </p:txBody>
      </p:sp>
    </p:spTree>
    <p:extLst>
      <p:ext uri="{BB962C8B-B14F-4D97-AF65-F5344CB8AC3E}">
        <p14:creationId xmlns:p14="http://schemas.microsoft.com/office/powerpoint/2010/main" val="667893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66820393"/>
              </p:ext>
            </p:extLst>
          </p:nvPr>
        </p:nvGraphicFramePr>
        <p:xfrm>
          <a:off x="286866" y="1060701"/>
          <a:ext cx="5446060" cy="3318063"/>
        </p:xfrm>
        <a:graphic>
          <a:graphicData uri="http://schemas.openxmlformats.org/drawingml/2006/table">
            <a:tbl>
              <a:tblPr firstRow="1" bandRow="1">
                <a:tableStyleId>{2D5ABB26-0587-4C30-8999-92F81FD0307C}</a:tableStyleId>
              </a:tblPr>
              <a:tblGrid>
                <a:gridCol w="2873190">
                  <a:extLst>
                    <a:ext uri="{9D8B030D-6E8A-4147-A177-3AD203B41FA5}">
                      <a16:colId xmlns:a16="http://schemas.microsoft.com/office/drawing/2014/main" val="114299798"/>
                    </a:ext>
                  </a:extLst>
                </a:gridCol>
                <a:gridCol w="2572870">
                  <a:extLst>
                    <a:ext uri="{9D8B030D-6E8A-4147-A177-3AD203B41FA5}">
                      <a16:colId xmlns:a16="http://schemas.microsoft.com/office/drawing/2014/main" val="2574584547"/>
                    </a:ext>
                  </a:extLst>
                </a:gridCol>
              </a:tblGrid>
              <a:tr h="1740275">
                <a:tc>
                  <a:txBody>
                    <a:bodyPr/>
                    <a:lstStyle/>
                    <a:p>
                      <a:r>
                        <a:rPr lang="en-US" sz="1800" kern="1200" cap="small" spc="23" dirty="0">
                          <a:gradFill>
                            <a:gsLst>
                              <a:gs pos="0">
                                <a:srgbClr val="004874"/>
                              </a:gs>
                              <a:gs pos="100000">
                                <a:srgbClr val="041F36"/>
                              </a:gs>
                            </a:gsLst>
                            <a:lin ang="5400000" scaled="1"/>
                          </a:gradFill>
                          <a:latin typeface="Franklin Gothic Medium" panose="020B0603020102020204" pitchFamily="34" charset="0"/>
                          <a:ea typeface="+mn-ea"/>
                          <a:cs typeface="+mn-cs"/>
                        </a:rPr>
                        <a:t>Amy Firestone, Ph.D.</a:t>
                      </a:r>
                    </a:p>
                    <a:p>
                      <a:pPr defTabSz="257150">
                        <a:spcAft>
                          <a:spcPts val="338"/>
                        </a:spcAft>
                        <a:buClr>
                          <a:srgbClr val="752832"/>
                        </a:buClr>
                      </a:pPr>
                      <a:r>
                        <a:rPr lang="en-US" sz="1400" i="1" dirty="0">
                          <a:solidFill>
                            <a:schemeClr val="tx1">
                              <a:lumMod val="75000"/>
                              <a:lumOff val="25000"/>
                            </a:schemeClr>
                          </a:solidFill>
                          <a:latin typeface="Arial" panose="020B0604020202020204" pitchFamily="34" charset="0"/>
                          <a:cs typeface="Arial" panose="020B0604020202020204" pitchFamily="34" charset="0"/>
                        </a:rPr>
                        <a:t>Program Analyst</a:t>
                      </a:r>
                    </a:p>
                    <a:p>
                      <a:pPr defTabSz="257150">
                        <a:spcAft>
                          <a:spcPts val="338"/>
                        </a:spcAft>
                        <a:buClr>
                          <a:srgbClr val="752832"/>
                        </a:buClr>
                      </a:pPr>
                      <a:r>
                        <a:rPr lang="en-US" sz="1400" dirty="0">
                          <a:solidFill>
                            <a:schemeClr val="tx1">
                              <a:lumMod val="75000"/>
                              <a:lumOff val="25000"/>
                            </a:schemeClr>
                          </a:solidFill>
                          <a:latin typeface="Arial" panose="020B0604020202020204" pitchFamily="34" charset="0"/>
                          <a:cs typeface="Arial" panose="020B0604020202020204" pitchFamily="34" charset="0"/>
                        </a:rPr>
                        <a:t>Office of Apprenticeship</a:t>
                      </a:r>
                    </a:p>
                    <a:p>
                      <a:pPr defTabSz="257150">
                        <a:spcAft>
                          <a:spcPts val="338"/>
                        </a:spcAft>
                        <a:buClr>
                          <a:srgbClr val="752832"/>
                        </a:buClr>
                      </a:pPr>
                      <a:r>
                        <a:rPr lang="en-US" sz="1400" dirty="0">
                          <a:solidFill>
                            <a:schemeClr val="tx1">
                              <a:lumMod val="75000"/>
                              <a:lumOff val="25000"/>
                            </a:schemeClr>
                          </a:solidFill>
                          <a:latin typeface="Arial" panose="020B0604020202020204" pitchFamily="34" charset="0"/>
                          <a:cs typeface="Arial" panose="020B0604020202020204" pitchFamily="34" charset="0"/>
                        </a:rPr>
                        <a:t>U.S. Department of Labor – ETA</a:t>
                      </a:r>
                    </a:p>
                    <a:p>
                      <a:r>
                        <a:rPr lang="en-US" sz="1400" u="sng" dirty="0">
                          <a:solidFill>
                            <a:srgbClr val="0000FF"/>
                          </a:solidFill>
                          <a:ea typeface="Calibri" panose="020F0502020204030204" pitchFamily="34" charset="0"/>
                          <a:hlinkClick r:id="rId2"/>
                        </a:rPr>
                        <a:t>Firestone.amy@dol.gov</a:t>
                      </a:r>
                      <a:r>
                        <a:rPr lang="en-US" sz="1400" dirty="0">
                          <a:solidFill>
                            <a:srgbClr val="1F497D"/>
                          </a:solidFill>
                          <a:ea typeface="Calibri" panose="020F0502020204030204" pitchFamily="34" charset="0"/>
                        </a:rPr>
                        <a:t> </a:t>
                      </a:r>
                      <a:endParaRPr lang="en-US" sz="1400" dirty="0">
                        <a:ea typeface="Calibri" panose="020F0502020204030204" pitchFamily="34" charset="0"/>
                      </a:endParaRPr>
                    </a:p>
                    <a:p>
                      <a:pPr marL="0" algn="l" defTabSz="257150" rtl="0" eaLnBrk="1" latinLnBrk="0" hangingPunct="1">
                        <a:spcAft>
                          <a:spcPts val="338"/>
                        </a:spcAft>
                        <a:buClr>
                          <a:srgbClr val="752832"/>
                        </a:buClr>
                      </a:pPr>
                      <a:r>
                        <a:rPr lang="en-US" sz="1400" kern="1200" dirty="0">
                          <a:solidFill>
                            <a:srgbClr val="1F497D"/>
                          </a:solidFill>
                          <a:latin typeface="+mn-lt"/>
                          <a:cs typeface="+mn-cs"/>
                        </a:rPr>
                        <a:t>202-693-3998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800" kern="1200" cap="small" spc="23" dirty="0">
                          <a:gradFill>
                            <a:gsLst>
                              <a:gs pos="0">
                                <a:srgbClr val="004874"/>
                              </a:gs>
                              <a:gs pos="100000">
                                <a:srgbClr val="041F36"/>
                              </a:gs>
                            </a:gsLst>
                            <a:lin ang="5400000" scaled="1"/>
                          </a:gradFill>
                          <a:latin typeface="Franklin Gothic Medium" panose="020B0603020102020204" pitchFamily="34" charset="0"/>
                          <a:ea typeface="+mn-ea"/>
                          <a:cs typeface="+mn-cs"/>
                        </a:rPr>
                        <a:t>Jamie Bernthal</a:t>
                      </a:r>
                    </a:p>
                    <a:p>
                      <a:pPr defTabSz="257150">
                        <a:spcAft>
                          <a:spcPts val="338"/>
                        </a:spcAft>
                        <a:buClr>
                          <a:srgbClr val="752832"/>
                        </a:buClr>
                      </a:pPr>
                      <a:r>
                        <a:rPr lang="en-US" sz="1400" i="1" dirty="0">
                          <a:solidFill>
                            <a:schemeClr val="tx1">
                              <a:lumMod val="75000"/>
                              <a:lumOff val="25000"/>
                            </a:schemeClr>
                          </a:solidFill>
                          <a:latin typeface="Arial" panose="020B0604020202020204" pitchFamily="34" charset="0"/>
                          <a:cs typeface="Arial" panose="020B0604020202020204" pitchFamily="34" charset="0"/>
                        </a:rPr>
                        <a:t>Youth Apprenticeship Coordinator</a:t>
                      </a:r>
                    </a:p>
                    <a:p>
                      <a:pPr defTabSz="257150">
                        <a:spcAft>
                          <a:spcPts val="338"/>
                        </a:spcAft>
                        <a:buClr>
                          <a:srgbClr val="752832"/>
                        </a:buClr>
                      </a:pPr>
                      <a:r>
                        <a:rPr lang="en-US" sz="1400" dirty="0">
                          <a:solidFill>
                            <a:schemeClr val="tx1">
                              <a:lumMod val="75000"/>
                              <a:lumOff val="25000"/>
                            </a:schemeClr>
                          </a:solidFill>
                          <a:latin typeface="Arial" panose="020B0604020202020204" pitchFamily="34" charset="0"/>
                          <a:cs typeface="Arial" panose="020B0604020202020204" pitchFamily="34" charset="0"/>
                        </a:rPr>
                        <a:t>Wisconsin Department of Workforce Development</a:t>
                      </a:r>
                    </a:p>
                    <a:p>
                      <a:r>
                        <a:rPr lang="en-US" sz="1400" u="sng" dirty="0">
                          <a:solidFill>
                            <a:srgbClr val="0000FF"/>
                          </a:solidFill>
                          <a:ea typeface="Calibri" panose="020F0502020204030204" pitchFamily="34" charset="0"/>
                        </a:rPr>
                        <a:t>ya@dwd.wisconsin.gov</a:t>
                      </a:r>
                      <a:endParaRPr lang="en-US" sz="1400" dirty="0">
                        <a:ea typeface="Calibri" panose="020F0502020204030204" pitchFamily="34" charset="0"/>
                      </a:endParaRPr>
                    </a:p>
                    <a:p>
                      <a:r>
                        <a:rPr lang="en-US" sz="1400" dirty="0">
                          <a:solidFill>
                            <a:srgbClr val="1F497D"/>
                          </a:solidFill>
                        </a:rPr>
                        <a:t>608-267-7210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74877878"/>
                  </a:ext>
                </a:extLst>
              </a:tr>
              <a:tr h="1577788">
                <a:tc>
                  <a:txBody>
                    <a:bodyPr/>
                    <a:lstStyle/>
                    <a:p>
                      <a:r>
                        <a:rPr lang="en-US" sz="1800" kern="1200" cap="small" spc="23" dirty="0">
                          <a:gradFill>
                            <a:gsLst>
                              <a:gs pos="0">
                                <a:srgbClr val="004874"/>
                              </a:gs>
                              <a:gs pos="100000">
                                <a:srgbClr val="041F36"/>
                              </a:gs>
                            </a:gsLst>
                            <a:lin ang="5400000" scaled="1"/>
                          </a:gradFill>
                          <a:latin typeface="Franklin Gothic Medium" panose="020B0603020102020204" pitchFamily="34" charset="0"/>
                          <a:ea typeface="+mn-ea"/>
                          <a:cs typeface="+mn-cs"/>
                        </a:rPr>
                        <a:t>Amy Young</a:t>
                      </a:r>
                    </a:p>
                    <a:p>
                      <a:pPr defTabSz="257150">
                        <a:spcAft>
                          <a:spcPts val="338"/>
                        </a:spcAft>
                        <a:buClr>
                          <a:srgbClr val="752832"/>
                        </a:buClr>
                      </a:pPr>
                      <a:r>
                        <a:rPr lang="en-US" sz="1400" i="1" dirty="0">
                          <a:solidFill>
                            <a:schemeClr val="tx1">
                              <a:lumMod val="75000"/>
                              <a:lumOff val="25000"/>
                            </a:schemeClr>
                          </a:solidFill>
                          <a:latin typeface="Arial" panose="020B0604020202020204" pitchFamily="34" charset="0"/>
                          <a:cs typeface="Arial" panose="020B0604020202020204" pitchFamily="34" charset="0"/>
                        </a:rPr>
                        <a:t>Senior Program Manager</a:t>
                      </a:r>
                    </a:p>
                    <a:p>
                      <a:pPr defTabSz="257150">
                        <a:spcAft>
                          <a:spcPts val="338"/>
                        </a:spcAft>
                        <a:buClr>
                          <a:srgbClr val="752832"/>
                        </a:buClr>
                      </a:pPr>
                      <a:r>
                        <a:rPr lang="en-US" sz="1400" dirty="0">
                          <a:solidFill>
                            <a:schemeClr val="tx1">
                              <a:lumMod val="75000"/>
                              <a:lumOff val="25000"/>
                            </a:schemeClr>
                          </a:solidFill>
                          <a:latin typeface="Arial" panose="020B0604020202020204" pitchFamily="34" charset="0"/>
                          <a:cs typeface="Arial" panose="020B0604020202020204" pitchFamily="34" charset="0"/>
                        </a:rPr>
                        <a:t>Maher &amp; Maher</a:t>
                      </a:r>
                    </a:p>
                    <a:p>
                      <a:r>
                        <a:rPr lang="en-US" sz="1400" u="sng" dirty="0">
                          <a:solidFill>
                            <a:srgbClr val="0000FF"/>
                          </a:solidFill>
                          <a:ea typeface="Calibri" panose="020F0502020204030204" pitchFamily="34" charset="0"/>
                          <a:hlinkClick r:id="rId3"/>
                        </a:rPr>
                        <a:t>ayoung@mahernet.com</a:t>
                      </a:r>
                      <a:endParaRPr lang="en-US" sz="1400" u="sng" dirty="0">
                        <a:solidFill>
                          <a:srgbClr val="0000FF"/>
                        </a:solidFill>
                        <a:ea typeface="Calibri" panose="020F0502020204030204" pitchFamily="34" charset="0"/>
                      </a:endParaRPr>
                    </a:p>
                    <a:p>
                      <a:r>
                        <a:rPr lang="en-US" sz="1400" dirty="0">
                          <a:solidFill>
                            <a:srgbClr val="1F497D"/>
                          </a:solidFill>
                          <a:ea typeface="Calibri" panose="020F0502020204030204" pitchFamily="34" charset="0"/>
                        </a:rPr>
                        <a:t>732-918-8000</a:t>
                      </a:r>
                      <a:endParaRPr lang="en-US" sz="1400" dirty="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800" kern="1200" cap="small" spc="23" dirty="0">
                          <a:gradFill>
                            <a:gsLst>
                              <a:gs pos="0">
                                <a:srgbClr val="004874"/>
                              </a:gs>
                              <a:gs pos="100000">
                                <a:srgbClr val="041F36"/>
                              </a:gs>
                            </a:gsLst>
                            <a:lin ang="5400000" scaled="1"/>
                          </a:gradFill>
                          <a:latin typeface="Franklin Gothic Medium" panose="020B0603020102020204" pitchFamily="34" charset="0"/>
                          <a:ea typeface="+mn-ea"/>
                          <a:cs typeface="+mn-cs"/>
                        </a:rPr>
                        <a:t>Cheryl Feldman</a:t>
                      </a:r>
                    </a:p>
                    <a:p>
                      <a:pPr defTabSz="257150">
                        <a:spcAft>
                          <a:spcPts val="338"/>
                        </a:spcAft>
                        <a:buClr>
                          <a:srgbClr val="752832"/>
                        </a:buClr>
                      </a:pPr>
                      <a:r>
                        <a:rPr lang="en-US" sz="1400" i="1" dirty="0">
                          <a:solidFill>
                            <a:schemeClr val="tx1">
                              <a:lumMod val="75000"/>
                              <a:lumOff val="25000"/>
                            </a:schemeClr>
                          </a:solidFill>
                          <a:latin typeface="Arial" panose="020B0604020202020204" pitchFamily="34" charset="0"/>
                          <a:cs typeface="Arial" panose="020B0604020202020204" pitchFamily="34" charset="0"/>
                        </a:rPr>
                        <a:t>Executive Director</a:t>
                      </a:r>
                    </a:p>
                    <a:p>
                      <a:pPr defTabSz="257150">
                        <a:spcAft>
                          <a:spcPts val="338"/>
                        </a:spcAft>
                        <a:buClr>
                          <a:srgbClr val="752832"/>
                        </a:buClr>
                      </a:pPr>
                      <a:r>
                        <a:rPr lang="en-US" sz="1400" dirty="0">
                          <a:solidFill>
                            <a:schemeClr val="tx1">
                              <a:lumMod val="75000"/>
                              <a:lumOff val="25000"/>
                            </a:schemeClr>
                          </a:solidFill>
                          <a:latin typeface="Arial" panose="020B0604020202020204" pitchFamily="34" charset="0"/>
                          <a:cs typeface="Arial" panose="020B0604020202020204" pitchFamily="34" charset="0"/>
                        </a:rPr>
                        <a:t>District 1199C Training &amp; Upgrading Fund</a:t>
                      </a:r>
                    </a:p>
                    <a:p>
                      <a:pPr defTabSz="257150">
                        <a:spcAft>
                          <a:spcPts val="338"/>
                        </a:spcAft>
                        <a:buClr>
                          <a:srgbClr val="752832"/>
                        </a:buClr>
                      </a:pPr>
                      <a:r>
                        <a:rPr lang="de-DE" sz="1400" dirty="0">
                          <a:ea typeface="Tahoma" panose="020B0604030504040204" pitchFamily="34" charset="0"/>
                          <a:cs typeface="Tahoma" panose="020B0604030504040204" pitchFamily="34" charset="0"/>
                          <a:hlinkClick r:id="rId4"/>
                        </a:rPr>
                        <a:t>cfeldman@1199ctraining.org</a:t>
                      </a:r>
                      <a:endParaRPr lang="en-US" sz="1400" dirty="0">
                        <a:ea typeface="Tahoma" panose="020B0604030504040204" pitchFamily="34" charset="0"/>
                        <a:cs typeface="Tahoma" panose="020B0604030504040204" pitchFamily="34" charset="0"/>
                      </a:endParaRPr>
                    </a:p>
                    <a:p>
                      <a:pPr marL="0" algn="l" defTabSz="257150" rtl="0" eaLnBrk="1" latinLnBrk="0" hangingPunct="1">
                        <a:spcAft>
                          <a:spcPts val="338"/>
                        </a:spcAft>
                        <a:buClr>
                          <a:srgbClr val="752832"/>
                        </a:buClr>
                      </a:pPr>
                      <a:r>
                        <a:rPr lang="en-US" sz="1400" kern="1200" dirty="0">
                          <a:solidFill>
                            <a:srgbClr val="1F497D"/>
                          </a:solidFill>
                          <a:latin typeface="+mn-lt"/>
                          <a:ea typeface="+mn-ea"/>
                          <a:cs typeface="+mn-cs"/>
                        </a:rPr>
                        <a:t>215-568-2220, ext. 5101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070776185"/>
                  </a:ext>
                </a:extLst>
              </a:tr>
            </a:tbl>
          </a:graphicData>
        </a:graphic>
      </p:graphicFrame>
    </p:spTree>
    <p:extLst>
      <p:ext uri="{BB962C8B-B14F-4D97-AF65-F5344CB8AC3E}">
        <p14:creationId xmlns:p14="http://schemas.microsoft.com/office/powerpoint/2010/main" val="1825101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809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0"/>
            <a:r>
              <a:rPr lang="en-US" sz="1800" dirty="0"/>
              <a:t>Learn about US DOL’s new Framework on Registered Apprenticeship for High School Students</a:t>
            </a:r>
          </a:p>
          <a:p>
            <a:pPr lvl="0"/>
            <a:r>
              <a:rPr lang="en-US" sz="1800" dirty="0"/>
              <a:t>Hear about two apprenticeship program models for high school students and out-of-school youth</a:t>
            </a:r>
          </a:p>
          <a:p>
            <a:pPr lvl="0"/>
            <a:r>
              <a:rPr lang="en-US" sz="1800" dirty="0"/>
              <a:t>Get answers to your questions on youth apprenticeship</a:t>
            </a:r>
          </a:p>
        </p:txBody>
      </p:sp>
    </p:spTree>
    <p:extLst>
      <p:ext uri="{BB962C8B-B14F-4D97-AF65-F5344CB8AC3E}">
        <p14:creationId xmlns:p14="http://schemas.microsoft.com/office/powerpoint/2010/main" val="3419773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2761129" y="1819835"/>
            <a:ext cx="3480350" cy="367552"/>
          </a:xfrm>
        </p:spPr>
        <p:txBody>
          <a:bodyPr>
            <a:normAutofit/>
          </a:bodyPr>
          <a:lstStyle/>
          <a:p>
            <a:r>
              <a:rPr lang="en-US" sz="2000" dirty="0"/>
              <a:t>Jamie Bernthal</a:t>
            </a:r>
          </a:p>
        </p:txBody>
      </p:sp>
      <p:sp>
        <p:nvSpPr>
          <p:cNvPr id="3" name="Text Placeholder 2"/>
          <p:cNvSpPr>
            <a:spLocks noGrp="1"/>
          </p:cNvSpPr>
          <p:nvPr>
            <p:ph type="body" sz="quarter" idx="15"/>
          </p:nvPr>
        </p:nvSpPr>
        <p:spPr/>
        <p:txBody>
          <a:bodyPr>
            <a:normAutofit/>
          </a:bodyPr>
          <a:lstStyle/>
          <a:p>
            <a:r>
              <a:rPr lang="en-US" sz="2000" dirty="0"/>
              <a:t>Cheryl Feldman </a:t>
            </a:r>
          </a:p>
        </p:txBody>
      </p:sp>
      <p:sp>
        <p:nvSpPr>
          <p:cNvPr id="4" name="Title 3"/>
          <p:cNvSpPr>
            <a:spLocks noGrp="1"/>
          </p:cNvSpPr>
          <p:nvPr>
            <p:ph type="title"/>
          </p:nvPr>
        </p:nvSpPr>
        <p:spPr>
          <a:xfrm>
            <a:off x="1568399" y="291028"/>
            <a:ext cx="3702847" cy="417183"/>
          </a:xfrm>
        </p:spPr>
        <p:txBody>
          <a:bodyPr>
            <a:normAutofit/>
          </a:bodyPr>
          <a:lstStyle/>
          <a:p>
            <a:r>
              <a:rPr lang="en-US" sz="2000" dirty="0"/>
              <a:t>Amy Firestone, Ph.D.	</a:t>
            </a:r>
          </a:p>
        </p:txBody>
      </p:sp>
      <p:sp>
        <p:nvSpPr>
          <p:cNvPr id="5" name="Text Placeholder 4"/>
          <p:cNvSpPr>
            <a:spLocks noGrp="1"/>
          </p:cNvSpPr>
          <p:nvPr>
            <p:ph type="body" sz="half" idx="2"/>
          </p:nvPr>
        </p:nvSpPr>
        <p:spPr>
          <a:xfrm>
            <a:off x="1577369" y="686309"/>
            <a:ext cx="2977753" cy="205740"/>
          </a:xfrm>
        </p:spPr>
        <p:txBody>
          <a:bodyPr/>
          <a:lstStyle/>
          <a:p>
            <a:r>
              <a:rPr lang="en-US" sz="1600" dirty="0"/>
              <a:t>Program Analyst</a:t>
            </a:r>
          </a:p>
        </p:txBody>
      </p:sp>
      <p:pic>
        <p:nvPicPr>
          <p:cNvPr id="6" name="Picture Placeholder 5"/>
          <p:cNvPicPr>
            <a:picLocks noGrp="1" noChangeAspect="1"/>
          </p:cNvPicPr>
          <p:nvPr>
            <p:ph type="pic" sz="quarter" idx="10"/>
          </p:nvPr>
        </p:nvPicPr>
        <p:blipFill>
          <a:blip r:embed="rId2"/>
          <a:srcRect t="5485" b="5485"/>
          <a:stretch>
            <a:fillRect/>
          </a:stretch>
        </p:blipFill>
        <p:spPr>
          <a:xfrm>
            <a:off x="455068" y="560926"/>
            <a:ext cx="799994" cy="836934"/>
          </a:xfrm>
          <a:prstGeom prst="rect">
            <a:avLst/>
          </a:prstGeom>
        </p:spPr>
      </p:pic>
      <p:sp>
        <p:nvSpPr>
          <p:cNvPr id="7" name="Text Placeholder 6"/>
          <p:cNvSpPr>
            <a:spLocks noGrp="1"/>
          </p:cNvSpPr>
          <p:nvPr>
            <p:ph type="body" sz="half" idx="11"/>
          </p:nvPr>
        </p:nvSpPr>
        <p:spPr>
          <a:xfrm>
            <a:off x="1577369" y="986499"/>
            <a:ext cx="4213831" cy="564395"/>
          </a:xfrm>
        </p:spPr>
        <p:txBody>
          <a:bodyPr>
            <a:noAutofit/>
          </a:bodyPr>
          <a:lstStyle/>
          <a:p>
            <a:r>
              <a:rPr lang="en-US" sz="1600" dirty="0"/>
              <a:t>Office of Apprenticeship</a:t>
            </a:r>
          </a:p>
          <a:p>
            <a:r>
              <a:rPr lang="en-US" sz="1600" dirty="0"/>
              <a:t>Employment and Training Administration</a:t>
            </a:r>
          </a:p>
        </p:txBody>
      </p:sp>
      <p:sp>
        <p:nvSpPr>
          <p:cNvPr id="8" name="Text Placeholder 7"/>
          <p:cNvSpPr>
            <a:spLocks noGrp="1"/>
          </p:cNvSpPr>
          <p:nvPr>
            <p:ph type="body" sz="half" idx="12"/>
          </p:nvPr>
        </p:nvSpPr>
        <p:spPr>
          <a:xfrm>
            <a:off x="1646643" y="3569828"/>
            <a:ext cx="2977753" cy="205740"/>
          </a:xfrm>
        </p:spPr>
        <p:txBody>
          <a:bodyPr/>
          <a:lstStyle/>
          <a:p>
            <a:r>
              <a:rPr lang="en-US" sz="1600" dirty="0"/>
              <a:t>Executive Director</a:t>
            </a:r>
          </a:p>
        </p:txBody>
      </p:sp>
      <p:pic>
        <p:nvPicPr>
          <p:cNvPr id="14" name="Picture Placeholder 1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155" b="8155"/>
          <a:stretch>
            <a:fillRect/>
          </a:stretch>
        </p:blipFill>
        <p:spPr>
          <a:xfrm>
            <a:off x="464033" y="3370730"/>
            <a:ext cx="799994" cy="885866"/>
          </a:xfrm>
        </p:spPr>
      </p:pic>
      <p:sp>
        <p:nvSpPr>
          <p:cNvPr id="10" name="Text Placeholder 9"/>
          <p:cNvSpPr>
            <a:spLocks noGrp="1"/>
          </p:cNvSpPr>
          <p:nvPr>
            <p:ph type="body" sz="half" idx="14"/>
          </p:nvPr>
        </p:nvSpPr>
        <p:spPr>
          <a:xfrm>
            <a:off x="1637676" y="3859214"/>
            <a:ext cx="4153524" cy="658998"/>
          </a:xfrm>
        </p:spPr>
        <p:txBody>
          <a:bodyPr>
            <a:noAutofit/>
          </a:bodyPr>
          <a:lstStyle/>
          <a:p>
            <a:r>
              <a:rPr lang="en-US" sz="1600" dirty="0"/>
              <a:t>District 1199C Training &amp; Upgrading Fund, NUHHCE AFMSCE</a:t>
            </a:r>
          </a:p>
        </p:txBody>
      </p:sp>
      <p:sp>
        <p:nvSpPr>
          <p:cNvPr id="11" name="Text Placeholder 10"/>
          <p:cNvSpPr>
            <a:spLocks noGrp="1"/>
          </p:cNvSpPr>
          <p:nvPr>
            <p:ph type="body" sz="half" idx="16"/>
          </p:nvPr>
        </p:nvSpPr>
        <p:spPr>
          <a:xfrm>
            <a:off x="2916450" y="2161713"/>
            <a:ext cx="3547103" cy="196004"/>
          </a:xfrm>
        </p:spPr>
        <p:txBody>
          <a:bodyPr/>
          <a:lstStyle/>
          <a:p>
            <a:r>
              <a:rPr lang="en-US" sz="1600" dirty="0"/>
              <a:t>Policy Analyst</a:t>
            </a:r>
          </a:p>
        </p:txBody>
      </p:sp>
      <p:pic>
        <p:nvPicPr>
          <p:cNvPr id="9" name="Picture Placeholder 8"/>
          <p:cNvPicPr>
            <a:picLocks noGrp="1" noChangeAspect="1"/>
          </p:cNvPicPr>
          <p:nvPr>
            <p:ph type="pic" sz="quarter" idx="17"/>
          </p:nvPr>
        </p:nvPicPr>
        <p:blipFill>
          <a:blip r:embed="rId4"/>
          <a:srcRect t="10770" b="10770"/>
          <a:stretch>
            <a:fillRect/>
          </a:stretch>
        </p:blipFill>
        <p:spPr>
          <a:xfrm>
            <a:off x="1452678" y="2028563"/>
            <a:ext cx="799994" cy="836934"/>
          </a:xfrm>
          <a:prstGeom prst="rect">
            <a:avLst/>
          </a:prstGeom>
        </p:spPr>
      </p:pic>
      <p:sp>
        <p:nvSpPr>
          <p:cNvPr id="13" name="Text Placeholder 12"/>
          <p:cNvSpPr>
            <a:spLocks noGrp="1"/>
          </p:cNvSpPr>
          <p:nvPr>
            <p:ph type="body" sz="half" idx="18"/>
          </p:nvPr>
        </p:nvSpPr>
        <p:spPr/>
        <p:txBody>
          <a:bodyPr>
            <a:noAutofit/>
          </a:bodyPr>
          <a:lstStyle/>
          <a:p>
            <a:r>
              <a:rPr lang="en-US" sz="1600" dirty="0"/>
              <a:t>Wisconsin Department of Workforce  Development</a:t>
            </a:r>
          </a:p>
        </p:txBody>
      </p:sp>
    </p:spTree>
    <p:extLst>
      <p:ext uri="{BB962C8B-B14F-4D97-AF65-F5344CB8AC3E}">
        <p14:creationId xmlns:p14="http://schemas.microsoft.com/office/powerpoint/2010/main" val="2482059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5631" y="1406960"/>
            <a:ext cx="4120753" cy="1121219"/>
          </a:xfrm>
        </p:spPr>
        <p:txBody>
          <a:bodyPr>
            <a:noAutofit/>
          </a:bodyPr>
          <a:lstStyle/>
          <a:p>
            <a:r>
              <a:rPr lang="en-US" sz="2400" dirty="0"/>
              <a:t>Framework on Registered Apprenticeship for High School Students</a:t>
            </a:r>
          </a:p>
        </p:txBody>
      </p:sp>
      <p:sp>
        <p:nvSpPr>
          <p:cNvPr id="5" name="Text Placeholder 4"/>
          <p:cNvSpPr>
            <a:spLocks noGrp="1"/>
          </p:cNvSpPr>
          <p:nvPr>
            <p:ph type="body" idx="1"/>
          </p:nvPr>
        </p:nvSpPr>
        <p:spPr>
          <a:xfrm>
            <a:off x="195631" y="2635610"/>
            <a:ext cx="4334034" cy="670040"/>
          </a:xfrm>
        </p:spPr>
        <p:txBody>
          <a:bodyPr/>
          <a:lstStyle/>
          <a:p>
            <a:r>
              <a:rPr lang="en-US" sz="1800" dirty="0"/>
              <a:t>Presenter: Amy Firestone, Ph.D.	</a:t>
            </a:r>
          </a:p>
        </p:txBody>
      </p:sp>
    </p:spTree>
    <p:extLst>
      <p:ext uri="{BB962C8B-B14F-4D97-AF65-F5344CB8AC3E}">
        <p14:creationId xmlns:p14="http://schemas.microsoft.com/office/powerpoint/2010/main" val="373436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0589" y="1039905"/>
            <a:ext cx="4029913" cy="586130"/>
          </a:xfrm>
        </p:spPr>
        <p:txBody>
          <a:bodyPr>
            <a:noAutofit/>
          </a:bodyPr>
          <a:lstStyle/>
          <a:p>
            <a:pPr algn="ctr"/>
            <a:r>
              <a:rPr lang="en-US" sz="3600" dirty="0">
                <a:solidFill>
                  <a:schemeClr val="tx1"/>
                </a:solidFill>
                <a:latin typeface="Corbel" panose="020B0503020204020204" pitchFamily="34" charset="0"/>
                <a:ea typeface="Arial Unicode MS" panose="020B0604020202020204" pitchFamily="34" charset="-128"/>
                <a:cs typeface="Arial Unicode MS" panose="020B0604020202020204" pitchFamily="34" charset="-128"/>
              </a:rPr>
              <a:t>Apprenticeship</a:t>
            </a:r>
            <a:r>
              <a:rPr lang="en-US" sz="3600" b="1" dirty="0">
                <a:solidFill>
                  <a:schemeClr val="tx1"/>
                </a:solidFill>
                <a:latin typeface="Corbel" panose="020B0503020204020204" pitchFamily="34" charset="0"/>
              </a:rPr>
              <a:t>USA</a:t>
            </a:r>
            <a:br>
              <a:rPr lang="en-US" sz="2400" b="1" dirty="0">
                <a:solidFill>
                  <a:schemeClr val="tx1"/>
                </a:solidFill>
                <a:latin typeface="Corbel" panose="020B0503020204020204" pitchFamily="34" charset="0"/>
              </a:rPr>
            </a:br>
            <a:endParaRPr lang="en-US" sz="2000" dirty="0">
              <a:solidFill>
                <a:schemeClr val="tx1"/>
              </a:solidFill>
            </a:endParaRPr>
          </a:p>
        </p:txBody>
      </p:sp>
      <p:pic>
        <p:nvPicPr>
          <p:cNvPr id="1026" name="Picture 2" descr="C:\Users\firestone-amy\AppData\Local\Microsoft\Windows\Temporary Internet Files\Content.Outlook\5TIDVPTK\NAW 6.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250" y="1793836"/>
            <a:ext cx="1763958" cy="17665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C:\Users\firestone-amy\AppData\Local\Microsoft\Windows\Temporary Internet Files\Content.Outlook\5TIDVPTK\IMG_0832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1211" y="1832217"/>
            <a:ext cx="1374374" cy="18356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5587" y="1866766"/>
            <a:ext cx="1585913" cy="176658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67132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p:cNvCxnSpPr>
            <a:stCxn id="3" idx="2"/>
            <a:endCxn id="1035" idx="3"/>
          </p:cNvCxnSpPr>
          <p:nvPr/>
        </p:nvCxnSpPr>
        <p:spPr>
          <a:xfrm flipH="1">
            <a:off x="3899861" y="2958649"/>
            <a:ext cx="1090301" cy="107157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2"/>
            <a:endCxn id="1035" idx="1"/>
          </p:cNvCxnSpPr>
          <p:nvPr/>
        </p:nvCxnSpPr>
        <p:spPr>
          <a:xfrm>
            <a:off x="1172785" y="3088882"/>
            <a:ext cx="1247681" cy="941341"/>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3078" name="Picture 6" descr="C:\Users\firestone-amy\AppData\Local\Microsoft\Windows\Temporary Internet Files\Content.IE5\9XKZI8CU\클리어카드[1].jpg"/>
          <p:cNvPicPr>
            <a:picLocks noChangeAspect="1" noChangeArrowheads="1"/>
          </p:cNvPicPr>
          <p:nvPr/>
        </p:nvPicPr>
        <p:blipFill rotWithShape="1">
          <a:blip r:embed="rId3">
            <a:extLst>
              <a:ext uri="{28A0092B-C50C-407E-A947-70E740481C1C}">
                <a14:useLocalDpi xmlns:a14="http://schemas.microsoft.com/office/drawing/2010/main" val="0"/>
              </a:ext>
            </a:extLst>
          </a:blip>
          <a:srcRect t="-1132" b="25264"/>
          <a:stretch/>
        </p:blipFill>
        <p:spPr bwMode="auto">
          <a:xfrm>
            <a:off x="534585" y="1026303"/>
            <a:ext cx="5174873" cy="11646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5" name="Picture 3" descr="C:\Users\firestone-amy\AppData\Local\Microsoft\Windows\Temporary Internet Files\Content.IE5\5PFFYM0C\London_High_School_-_London_Ohio[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541" y="1572289"/>
            <a:ext cx="1378484" cy="12372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6" name="Picture 4" descr="C:\Users\firestone-amy\AppData\Local\Microsoft\Windows\Temporary Internet Files\Content.IE5\9XKZI8CU\Talladega_College_Savery_Library[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7303" y="1599742"/>
            <a:ext cx="1447411" cy="10852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68655" y="2710440"/>
            <a:ext cx="1243013" cy="248209"/>
          </a:xfrm>
          <a:prstGeom prst="rect">
            <a:avLst/>
          </a:prstGeom>
          <a:solidFill>
            <a:srgbClr val="FFC000"/>
          </a:solidFill>
        </p:spPr>
        <p:txBody>
          <a:bodyPr wrap="square" rtlCol="0">
            <a:spAutoFit/>
          </a:bodyPr>
          <a:lstStyle/>
          <a:p>
            <a:pPr algn="ctr" defTabSz="514301"/>
            <a:r>
              <a:rPr lang="en-US" sz="1013" b="1" dirty="0">
                <a:solidFill>
                  <a:prstClr val="black"/>
                </a:solidFill>
                <a:latin typeface="Arial" panose="020B0604020202020204"/>
              </a:rPr>
              <a:t>College</a:t>
            </a:r>
          </a:p>
        </p:txBody>
      </p:sp>
      <p:sp>
        <p:nvSpPr>
          <p:cNvPr id="4" name="TextBox 3"/>
          <p:cNvSpPr txBox="1"/>
          <p:nvPr/>
        </p:nvSpPr>
        <p:spPr>
          <a:xfrm>
            <a:off x="679866" y="2840673"/>
            <a:ext cx="985838" cy="248209"/>
          </a:xfrm>
          <a:prstGeom prst="rect">
            <a:avLst/>
          </a:prstGeom>
          <a:solidFill>
            <a:srgbClr val="FFC000"/>
          </a:solidFill>
        </p:spPr>
        <p:txBody>
          <a:bodyPr wrap="square" rtlCol="0">
            <a:spAutoFit/>
          </a:bodyPr>
          <a:lstStyle/>
          <a:p>
            <a:pPr algn="ctr" defTabSz="514301"/>
            <a:r>
              <a:rPr lang="en-US" sz="1013" b="1" dirty="0">
                <a:solidFill>
                  <a:prstClr val="black"/>
                </a:solidFill>
                <a:latin typeface="Arial" panose="020B0604020202020204"/>
              </a:rPr>
              <a:t>High School</a:t>
            </a:r>
          </a:p>
        </p:txBody>
      </p:sp>
      <p:graphicFrame>
        <p:nvGraphicFramePr>
          <p:cNvPr id="5" name="Diagram 4"/>
          <p:cNvGraphicFramePr/>
          <p:nvPr>
            <p:extLst>
              <p:ext uri="{D42A27DB-BD31-4B8C-83A1-F6EECF244321}">
                <p14:modId xmlns:p14="http://schemas.microsoft.com/office/powerpoint/2010/main" val="3790036777"/>
              </p:ext>
            </p:extLst>
          </p:nvPr>
        </p:nvGraphicFramePr>
        <p:xfrm>
          <a:off x="2393576" y="2245609"/>
          <a:ext cx="1532965" cy="150362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31" name="Straight Arrow Connector 30"/>
          <p:cNvCxnSpPr/>
          <p:nvPr/>
        </p:nvCxnSpPr>
        <p:spPr>
          <a:xfrm>
            <a:off x="1869517" y="2183151"/>
            <a:ext cx="2508095" cy="1"/>
          </a:xfrm>
          <a:prstGeom prst="straightConnector1">
            <a:avLst/>
          </a:prstGeom>
          <a:ln w="76200">
            <a:headEnd type="arrow"/>
            <a:tailEnd type="arrow"/>
          </a:ln>
        </p:spPr>
        <p:style>
          <a:lnRef idx="1">
            <a:schemeClr val="accent1"/>
          </a:lnRef>
          <a:fillRef idx="0">
            <a:schemeClr val="accent1"/>
          </a:fillRef>
          <a:effectRef idx="0">
            <a:schemeClr val="accent1"/>
          </a:effectRef>
          <a:fontRef idx="minor">
            <a:schemeClr val="tx1"/>
          </a:fontRef>
        </p:style>
      </p:cxnSp>
      <p:sp>
        <p:nvSpPr>
          <p:cNvPr id="1035" name="Rounded Rectangle 1034"/>
          <p:cNvSpPr/>
          <p:nvPr/>
        </p:nvSpPr>
        <p:spPr>
          <a:xfrm>
            <a:off x="2420466" y="3773048"/>
            <a:ext cx="1479395"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01"/>
            <a:r>
              <a:rPr lang="en-US" sz="1013" b="1" dirty="0">
                <a:solidFill>
                  <a:prstClr val="white"/>
                </a:solidFill>
                <a:latin typeface="Arial" panose="020B0604020202020204"/>
              </a:rPr>
              <a:t>Registered Apprenticeship and CTE</a:t>
            </a:r>
          </a:p>
        </p:txBody>
      </p:sp>
      <p:sp>
        <p:nvSpPr>
          <p:cNvPr id="1040" name="TextBox 1039"/>
          <p:cNvSpPr txBox="1"/>
          <p:nvPr/>
        </p:nvSpPr>
        <p:spPr>
          <a:xfrm>
            <a:off x="2462801" y="2182443"/>
            <a:ext cx="1414463" cy="246221"/>
          </a:xfrm>
          <a:prstGeom prst="rect">
            <a:avLst/>
          </a:prstGeom>
          <a:solidFill>
            <a:srgbClr val="FFC000"/>
          </a:solidFill>
        </p:spPr>
        <p:txBody>
          <a:bodyPr wrap="square" rtlCol="0">
            <a:spAutoFit/>
          </a:bodyPr>
          <a:lstStyle/>
          <a:p>
            <a:pPr algn="ctr" defTabSz="514301"/>
            <a:r>
              <a:rPr lang="en-US" sz="1000" b="1" dirty="0">
                <a:solidFill>
                  <a:prstClr val="black"/>
                </a:solidFill>
                <a:latin typeface="Arial" panose="020B0604020202020204"/>
              </a:rPr>
              <a:t>Dual enrollment</a:t>
            </a:r>
          </a:p>
        </p:txBody>
      </p:sp>
      <p:sp>
        <p:nvSpPr>
          <p:cNvPr id="1043" name="TextBox 1042"/>
          <p:cNvSpPr txBox="1"/>
          <p:nvPr/>
        </p:nvSpPr>
        <p:spPr>
          <a:xfrm>
            <a:off x="2420467" y="1115577"/>
            <a:ext cx="1479395" cy="334707"/>
          </a:xfrm>
          <a:prstGeom prst="rect">
            <a:avLst/>
          </a:prstGeom>
          <a:solidFill>
            <a:srgbClr val="FFC000"/>
          </a:solidFill>
        </p:spPr>
        <p:txBody>
          <a:bodyPr wrap="square" rtlCol="0">
            <a:spAutoFit/>
          </a:bodyPr>
          <a:lstStyle/>
          <a:p>
            <a:pPr algn="ctr" defTabSz="514301"/>
            <a:r>
              <a:rPr lang="en-US" sz="1575" b="1" dirty="0">
                <a:solidFill>
                  <a:prstClr val="black"/>
                </a:solidFill>
                <a:latin typeface="Arial" panose="020B0604020202020204"/>
              </a:rPr>
              <a:t>Employers</a:t>
            </a:r>
          </a:p>
        </p:txBody>
      </p:sp>
      <p:pic>
        <p:nvPicPr>
          <p:cNvPr id="2050" name="Picture 2" descr="C:\Users\firestone-amy\AppData\Local\Microsoft\Windows\Temporary Internet Files\Content.IE5\9XKZI8CU\student-loan[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36761" y="3711611"/>
            <a:ext cx="347586" cy="51757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firestone-amy\AppData\Local\Microsoft\Windows\Temporary Internet Files\Content.IE5\5PFFYM0C\Not%20allowed%20sign[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27830" y="3589005"/>
            <a:ext cx="708005" cy="708005"/>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rot="18840641">
            <a:off x="4213028" y="3418944"/>
            <a:ext cx="983153" cy="306048"/>
          </a:xfrm>
          <a:prstGeom prst="roundRect">
            <a:avLst/>
          </a:prstGeom>
          <a:solidFill>
            <a:srgbClr val="92D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defTabSz="514301"/>
            <a:r>
              <a:rPr lang="en-US" sz="619" b="1" dirty="0">
                <a:solidFill>
                  <a:prstClr val="black"/>
                </a:solidFill>
                <a:latin typeface="Arial" panose="020B0604020202020204"/>
              </a:rPr>
              <a:t>College credits and industry credentials </a:t>
            </a:r>
          </a:p>
        </p:txBody>
      </p:sp>
      <p:sp>
        <p:nvSpPr>
          <p:cNvPr id="21" name="Title 1"/>
          <p:cNvSpPr>
            <a:spLocks noGrp="1"/>
          </p:cNvSpPr>
          <p:nvPr>
            <p:ph type="title"/>
          </p:nvPr>
        </p:nvSpPr>
        <p:spPr>
          <a:xfrm>
            <a:off x="311260" y="248525"/>
            <a:ext cx="5573806" cy="631164"/>
          </a:xfrm>
        </p:spPr>
        <p:txBody>
          <a:bodyPr>
            <a:normAutofit/>
          </a:bodyPr>
          <a:lstStyle/>
          <a:p>
            <a:r>
              <a:rPr lang="en-US" sz="2400" dirty="0"/>
              <a:t>Apprenticeship in High School</a:t>
            </a:r>
          </a:p>
        </p:txBody>
      </p:sp>
    </p:spTree>
    <p:extLst>
      <p:ext uri="{BB962C8B-B14F-4D97-AF65-F5344CB8AC3E}">
        <p14:creationId xmlns:p14="http://schemas.microsoft.com/office/powerpoint/2010/main" val="2721486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078" t="10315" r="70076" b="32654"/>
          <a:stretch/>
        </p:blipFill>
        <p:spPr bwMode="auto">
          <a:xfrm>
            <a:off x="637976" y="1247223"/>
            <a:ext cx="2609255" cy="25951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511721" y="3947976"/>
            <a:ext cx="5143500" cy="369332"/>
          </a:xfrm>
          <a:prstGeom prst="rect">
            <a:avLst/>
          </a:prstGeom>
          <a:noFill/>
        </p:spPr>
        <p:txBody>
          <a:bodyPr wrap="square">
            <a:spAutoFit/>
          </a:bodyPr>
          <a:lstStyle/>
          <a:p>
            <a:pPr defTabSz="257150"/>
            <a:r>
              <a:rPr lang="en-US" sz="900" u="sng" dirty="0">
                <a:solidFill>
                  <a:prstClr val="black"/>
                </a:solidFill>
                <a:latin typeface="Arial" panose="020B0604020202020204"/>
                <a:hlinkClick r:id="rId4"/>
              </a:rPr>
              <a:t>https://wdr.doleta.gov/directives/corr_doc.cfm?docn=4799</a:t>
            </a:r>
            <a:endParaRPr lang="en-US" sz="900" u="sng" dirty="0">
              <a:solidFill>
                <a:prstClr val="black"/>
              </a:solidFill>
              <a:latin typeface="Arial" panose="020B0604020202020204"/>
            </a:endParaRPr>
          </a:p>
          <a:p>
            <a:pPr defTabSz="257150"/>
            <a:r>
              <a:rPr lang="en-US" sz="900" u="sng" dirty="0">
                <a:solidFill>
                  <a:prstClr val="black"/>
                </a:solidFill>
                <a:hlinkClick r:id="rId5"/>
              </a:rPr>
              <a:t>http://cte.ed.gov/initiatives/potential-of-apprenticeships-in-secondary-education</a:t>
            </a:r>
            <a:endParaRPr lang="en-US" sz="900" dirty="0">
              <a:solidFill>
                <a:prstClr val="black"/>
              </a:solidFill>
              <a:latin typeface="Arial" panose="020B0604020202020204"/>
            </a:endParaRPr>
          </a:p>
        </p:txBody>
      </p:sp>
      <p:sp>
        <p:nvSpPr>
          <p:cNvPr id="9" name="TextBox 8"/>
          <p:cNvSpPr txBox="1"/>
          <p:nvPr/>
        </p:nvSpPr>
        <p:spPr>
          <a:xfrm>
            <a:off x="3272434" y="1430717"/>
            <a:ext cx="1674678" cy="248209"/>
          </a:xfrm>
          <a:prstGeom prst="rect">
            <a:avLst/>
          </a:prstGeom>
          <a:solidFill>
            <a:srgbClr val="FFC000"/>
          </a:solidFill>
          <a:ln w="38100">
            <a:solidFill>
              <a:schemeClr val="tx1"/>
            </a:solidFill>
          </a:ln>
        </p:spPr>
        <p:txBody>
          <a:bodyPr wrap="square" rtlCol="0">
            <a:spAutoFit/>
          </a:bodyPr>
          <a:lstStyle/>
          <a:p>
            <a:pPr defTabSz="257150"/>
            <a:r>
              <a:rPr lang="en-US" sz="1013" b="1" dirty="0">
                <a:solidFill>
                  <a:prstClr val="black"/>
                </a:solidFill>
                <a:latin typeface="Arial" panose="020B0604020202020204"/>
              </a:rPr>
              <a:t>Published January 2017 </a:t>
            </a:r>
          </a:p>
        </p:txBody>
      </p:sp>
      <p:sp>
        <p:nvSpPr>
          <p:cNvPr id="10" name="TextBox 9"/>
          <p:cNvSpPr txBox="1"/>
          <p:nvPr/>
        </p:nvSpPr>
        <p:spPr>
          <a:xfrm>
            <a:off x="498658" y="937663"/>
            <a:ext cx="5143500" cy="261610"/>
          </a:xfrm>
          <a:prstGeom prst="rect">
            <a:avLst/>
          </a:prstGeom>
          <a:solidFill>
            <a:schemeClr val="tx2">
              <a:lumMod val="60000"/>
              <a:lumOff val="40000"/>
            </a:schemeClr>
          </a:solidFill>
        </p:spPr>
        <p:txBody>
          <a:bodyPr wrap="square" rtlCol="0">
            <a:spAutoFit/>
          </a:bodyPr>
          <a:lstStyle/>
          <a:p>
            <a:pPr algn="ctr" defTabSz="257150"/>
            <a:r>
              <a:rPr lang="en-US" sz="1100" b="1" dirty="0">
                <a:solidFill>
                  <a:prstClr val="white"/>
                </a:solidFill>
                <a:latin typeface="Arial" panose="020B0604020202020204"/>
              </a:rPr>
              <a:t>Framework on Registered Apprenticeship for High School Students </a:t>
            </a:r>
          </a:p>
        </p:txBody>
      </p:sp>
      <p:sp>
        <p:nvSpPr>
          <p:cNvPr id="12" name="TextBox 11"/>
          <p:cNvSpPr txBox="1"/>
          <p:nvPr/>
        </p:nvSpPr>
        <p:spPr>
          <a:xfrm>
            <a:off x="3285686" y="1698800"/>
            <a:ext cx="2281976" cy="1962845"/>
          </a:xfrm>
          <a:prstGeom prst="rect">
            <a:avLst/>
          </a:prstGeom>
          <a:solidFill>
            <a:schemeClr val="tx2">
              <a:lumMod val="20000"/>
              <a:lumOff val="80000"/>
            </a:schemeClr>
          </a:solidFill>
        </p:spPr>
        <p:txBody>
          <a:bodyPr wrap="square" rtlCol="0">
            <a:spAutoFit/>
          </a:bodyPr>
          <a:lstStyle/>
          <a:p>
            <a:pPr marL="160719" indent="-160719" defTabSz="257150">
              <a:buFont typeface="Arial" panose="020B0604020202020204" pitchFamily="34" charset="0"/>
              <a:buChar char="•"/>
            </a:pPr>
            <a:r>
              <a:rPr lang="en-US" sz="1013" b="1" dirty="0">
                <a:solidFill>
                  <a:prstClr val="black"/>
                </a:solidFill>
                <a:latin typeface="Arial" panose="020B0604020202020204"/>
              </a:rPr>
              <a:t>Outlines the components of a high-quality RA program for high school students. </a:t>
            </a:r>
          </a:p>
          <a:p>
            <a:pPr defTabSz="257150"/>
            <a:endParaRPr lang="en-US" sz="1013" b="1" dirty="0">
              <a:solidFill>
                <a:prstClr val="black"/>
              </a:solidFill>
              <a:latin typeface="Arial" panose="020B0604020202020204"/>
            </a:endParaRPr>
          </a:p>
          <a:p>
            <a:pPr marL="160719" indent="-160719" defTabSz="257150">
              <a:buFont typeface="Arial" panose="020B0604020202020204" pitchFamily="34" charset="0"/>
              <a:buChar char="•"/>
            </a:pPr>
            <a:r>
              <a:rPr lang="en-US" sz="1013" b="1" dirty="0">
                <a:solidFill>
                  <a:prstClr val="black"/>
                </a:solidFill>
                <a:latin typeface="Arial" panose="020B0604020202020204"/>
              </a:rPr>
              <a:t>Provides recommendations on key elements of RA programs </a:t>
            </a:r>
          </a:p>
          <a:p>
            <a:pPr defTabSz="257150"/>
            <a:endParaRPr lang="en-US" sz="1013" b="1" dirty="0">
              <a:solidFill>
                <a:prstClr val="black"/>
              </a:solidFill>
              <a:latin typeface="Arial" panose="020B0604020202020204"/>
            </a:endParaRPr>
          </a:p>
          <a:p>
            <a:pPr marL="160719" indent="-160719" defTabSz="257150">
              <a:buFont typeface="Arial" panose="020B0604020202020204" pitchFamily="34" charset="0"/>
              <a:buChar char="•"/>
            </a:pPr>
            <a:r>
              <a:rPr lang="en-US" sz="1013" b="1" dirty="0">
                <a:solidFill>
                  <a:prstClr val="black"/>
                </a:solidFill>
                <a:latin typeface="Arial" panose="020B0604020202020204"/>
              </a:rPr>
              <a:t>Encourages greater use of RA and pre-apprenticeship programs for in-school youth at least 16 years old, enrolled in secondary schools. </a:t>
            </a:r>
          </a:p>
        </p:txBody>
      </p:sp>
      <p:sp>
        <p:nvSpPr>
          <p:cNvPr id="11" name="Title 1"/>
          <p:cNvSpPr txBox="1">
            <a:spLocks/>
          </p:cNvSpPr>
          <p:nvPr/>
        </p:nvSpPr>
        <p:spPr>
          <a:xfrm>
            <a:off x="300069" y="279127"/>
            <a:ext cx="5690346" cy="580869"/>
          </a:xfrm>
          <a:prstGeom prst="rect">
            <a:avLst/>
          </a:prstGeom>
        </p:spPr>
        <p:txBody>
          <a:bodyPr vert="horz" lIns="91440" tIns="45720" rIns="91440" bIns="45720" rtlCol="0" anchor="ctr">
            <a:normAutofit fontScale="92500"/>
          </a:bodyPr>
          <a:lstStyle>
            <a:lvl1pPr algn="l" defTabSz="257150" rtl="0" eaLnBrk="1" latinLnBrk="0" hangingPunct="1">
              <a:lnSpc>
                <a:spcPct val="85000"/>
              </a:lnSpc>
              <a:spcBef>
                <a:spcPct val="0"/>
              </a:spcBef>
              <a:buNone/>
              <a:defRPr sz="2138" b="0" i="0" kern="1200" cap="small" spc="23" baseline="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r>
              <a:rPr lang="en-US" sz="2400" dirty="0"/>
              <a:t>Training and Employment Notice (TEN) 31-16</a:t>
            </a:r>
          </a:p>
        </p:txBody>
      </p:sp>
    </p:spTree>
    <p:extLst>
      <p:ext uri="{BB962C8B-B14F-4D97-AF65-F5344CB8AC3E}">
        <p14:creationId xmlns:p14="http://schemas.microsoft.com/office/powerpoint/2010/main" val="26046765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State Apprenticeship Expansion Grants&amp;quot;&quot;/&gt;&lt;property id=&quot;20307&quot; value=&quot;313&quot;/&gt;&lt;/object&gt;&lt;object type=&quot;3&quot; unique_id=&quot;10004&quot;&gt;&lt;property id=&quot;20148&quot; value=&quot;5&quot;/&gt;&lt;property id=&quot;20300&quot; value=&quot;Slide 2&quot;/&gt;&lt;property id=&quot;20307&quot; value=&quot;314&quot;/&gt;&lt;/object&gt;&lt;object type=&quot;3&quot; unique_id=&quot;10005&quot;&gt;&lt;property id=&quot;20148&quot; value=&quot;5&quot;/&gt;&lt;property id=&quot;20300&quot; value=&quot;Slide 3 - &amp;quot;Amy Young&amp;quot;&quot;/&gt;&lt;property id=&quot;20307&quot; value=&quot;338&quot;/&gt;&lt;/object&gt;&lt;object type=&quot;3&quot; unique_id=&quot;10006&quot;&gt;&lt;property id=&quot;20148&quot; value=&quot;5&quot;/&gt;&lt;property id=&quot;20300&quot; value=&quot;Slide 4&quot;/&gt;&lt;property id=&quot;20307&quot; value=&quot;328&quot;/&gt;&lt;/object&gt;&lt;object type=&quot;3&quot; unique_id=&quot;10007&quot;&gt;&lt;property id=&quot;20148&quot; value=&quot;5&quot;/&gt;&lt;property id=&quot;20300&quot; value=&quot;Slide 5 - &amp;quot;Amy Firestone, Ph.D.&amp;amp;#x09;&amp;quot;&quot;/&gt;&lt;property id=&quot;20307&quot; value=&quot;329&quot;/&gt;&lt;/object&gt;&lt;object type=&quot;3&quot; unique_id=&quot;10008&quot;&gt;&lt;property id=&quot;20148&quot; value=&quot;5&quot;/&gt;&lt;property id=&quot;20300&quot; value=&quot;Slide 6 - &amp;quot;Framework on Registered Apprenticeship for High School Students&amp;quot;&quot;/&gt;&lt;property id=&quot;20307&quot; value=&quot;330&quot;/&gt;&lt;/object&gt;&lt;object type=&quot;3&quot; unique_id=&quot;10009&quot;&gt;&lt;property id=&quot;20148&quot; value=&quot;5&quot;/&gt;&lt;property id=&quot;20300&quot; value=&quot;Slide 7 - &amp;quot;ApprenticeshipUSA &amp;quot;&quot;/&gt;&lt;property id=&quot;20307&quot; value=&quot;367&quot;/&gt;&lt;/object&gt;&lt;object type=&quot;3&quot; unique_id=&quot;10010&quot;&gt;&lt;property id=&quot;20148&quot; value=&quot;5&quot;/&gt;&lt;property id=&quot;20300&quot; value=&quot;Slide 8 - &amp;quot;Apprenticeship in High School&amp;quot;&quot;/&gt;&lt;property id=&quot;20307&quot; value=&quot;340&quot;/&gt;&lt;/object&gt;&lt;object type=&quot;3&quot; unique_id=&quot;10011&quot;&gt;&lt;property id=&quot;20148&quot; value=&quot;5&quot;/&gt;&lt;property id=&quot;20300&quot; value=&quot;Slide 9&quot;/&gt;&lt;property id=&quot;20307&quot; value=&quot;342&quot;/&gt;&lt;/object&gt;&lt;object type=&quot;3&quot; unique_id=&quot;10012&quot;&gt;&lt;property id=&quot;20148&quot; value=&quot;5&quot;/&gt;&lt;property id=&quot;20300&quot; value=&quot;Slide 10 - &amp;quot;Section 5. Elements of quality RA Programs for high school students &amp;quot;&quot;/&gt;&lt;property id=&quot;20307&quot; value=&quot;343&quot;/&gt;&lt;/object&gt;&lt;object type=&quot;3&quot; unique_id=&quot;10013&quot;&gt;&lt;property id=&quot;20148&quot; value=&quot;5&quot;/&gt;&lt;property id=&quot;20300&quot; value=&quot;Slide 11 - &amp;quot;Section 5. Elements of quality RA Programs for high school students &amp;quot;&quot;/&gt;&lt;property id=&quot;20307&quot; value=&quot;344&quot;/&gt;&lt;/object&gt;&lt;object type=&quot;3&quot; unique_id=&quot;10014&quot;&gt;&lt;property id=&quot;20148&quot; value=&quot;5&quot;/&gt;&lt;property id=&quot;20300&quot; value=&quot;Slide 12 - &amp;quot;Section 5. Elements of quality RA Programs for high school students &amp;quot;&quot;/&gt;&lt;property id=&quot;20307&quot; value=&quot;345&quot;/&gt;&lt;/object&gt;&lt;object type=&quot;3&quot; unique_id=&quot;10015&quot;&gt;&lt;property id=&quot;20148&quot; value=&quot;5&quot;/&gt;&lt;property id=&quot;20300&quot; value=&quot;Slide 13&quot;/&gt;&lt;property id=&quot;20307&quot; value=&quot;346&quot;/&gt;&lt;/object&gt;&lt;object type=&quot;3&quot; unique_id=&quot;10016&quot;&gt;&lt;property id=&quot;20148&quot; value=&quot;5&quot;/&gt;&lt;property id=&quot;20300&quot; value=&quot;Slide 14 - &amp;quot;TEN Attachments&amp;quot;&quot;/&gt;&lt;property id=&quot;20307&quot; value=&quot;347&quot;/&gt;&lt;/object&gt;&lt;object type=&quot;3&quot; unique_id=&quot;10017&quot;&gt;&lt;property id=&quot;20148&quot; value=&quot;5&quot;/&gt;&lt;property id=&quot;20300&quot; value=&quot;Slide 15&quot;/&gt;&lt;property id=&quot;20307&quot; value=&quot;349&quot;/&gt;&lt;/object&gt;&lt;object type=&quot;3&quot; unique_id=&quot;10018&quot;&gt;&lt;property id=&quot;20148&quot; value=&quot;5&quot;/&gt;&lt;property id=&quot;20300&quot; value=&quot;Slide 16&quot;/&gt;&lt;property id=&quot;20307&quot; value=&quot;368&quot;/&gt;&lt;/object&gt;&lt;object type=&quot;3&quot; unique_id=&quot;10019&quot;&gt;&lt;property id=&quot;20148&quot; value=&quot;5&quot;/&gt;&lt;property id=&quot;20300&quot; value=&quot;Slide 17&quot;/&gt;&lt;property id=&quot;20307&quot; value=&quot;369&quot;/&gt;&lt;/object&gt;&lt;object type=&quot;3&quot; unique_id=&quot;10020&quot;&gt;&lt;property id=&quot;20148&quot; value=&quot;5&quot;/&gt;&lt;property id=&quot;20300&quot; value=&quot;Slide 18&quot;/&gt;&lt;property id=&quot;20307&quot; value=&quot;370&quot;/&gt;&lt;/object&gt;&lt;object type=&quot;3&quot; unique_id=&quot;10021&quot;&gt;&lt;property id=&quot;20148&quot; value=&quot;5&quot;/&gt;&lt;property id=&quot;20300&quot; value=&quot;Slide 19&quot;/&gt;&lt;property id=&quot;20307&quot; value=&quot;371&quot;/&gt;&lt;/object&gt;&lt;object type=&quot;3&quot; unique_id=&quot;10022&quot;&gt;&lt;property id=&quot;20148&quot; value=&quot;5&quot;/&gt;&lt;property id=&quot;20300&quot; value=&quot;Slide 20&quot;/&gt;&lt;property id=&quot;20307&quot; value=&quot;372&quot;/&gt;&lt;/object&gt;&lt;object type=&quot;3&quot; unique_id=&quot;10023&quot;&gt;&lt;property id=&quot;20148&quot; value=&quot;5&quot;/&gt;&lt;property id=&quot;20300&quot; value=&quot;Slide 21&quot;/&gt;&lt;property id=&quot;20307&quot; value=&quot;373&quot;/&gt;&lt;/object&gt;&lt;object type=&quot;3&quot; unique_id=&quot;10024&quot;&gt;&lt;property id=&quot;20148&quot; value=&quot;5&quot;/&gt;&lt;property id=&quot;20300&quot; value=&quot;Slide 22&quot;/&gt;&lt;property id=&quot;20307&quot; value=&quot;374&quot;/&gt;&lt;/object&gt;&lt;object type=&quot;3&quot; unique_id=&quot;10025&quot;&gt;&lt;property id=&quot;20148&quot; value=&quot;5&quot;/&gt;&lt;property id=&quot;20300&quot; value=&quot;Slide 23&quot;/&gt;&lt;property id=&quot;20307&quot; value=&quot;375&quot;/&gt;&lt;/object&gt;&lt;object type=&quot;3&quot; unique_id=&quot;10026&quot;&gt;&lt;property id=&quot;20148&quot; value=&quot;5&quot;/&gt;&lt;property id=&quot;20300&quot; value=&quot;Slide 24&quot;/&gt;&lt;property id=&quot;20307&quot; value=&quot;376&quot;/&gt;&lt;/object&gt;&lt;object type=&quot;3&quot; unique_id=&quot;10027&quot;&gt;&lt;property id=&quot;20148&quot; value=&quot;5&quot;/&gt;&lt;property id=&quot;20300&quot; value=&quot;Slide 25&quot;/&gt;&lt;property id=&quot;20307&quot; value=&quot;377&quot;/&gt;&lt;/object&gt;&lt;object type=&quot;3&quot; unique_id=&quot;10028&quot;&gt;&lt;property id=&quot;20148&quot; value=&quot;5&quot;/&gt;&lt;property id=&quot;20300&quot; value=&quot;Slide 26&quot;/&gt;&lt;property id=&quot;20307&quot; value=&quot;359&quot;/&gt;&lt;/object&gt;&lt;object type=&quot;3&quot; unique_id=&quot;10029&quot;&gt;&lt;property id=&quot;20148&quot; value=&quot;5&quot;/&gt;&lt;property id=&quot;20300&quot; value=&quot;Slide 27&quot;/&gt;&lt;property id=&quot;20307&quot; value=&quot;360&quot;/&gt;&lt;/object&gt;&lt;object type=&quot;3&quot; unique_id=&quot;10030&quot;&gt;&lt;property id=&quot;20148&quot; value=&quot;5&quot;/&gt;&lt;property id=&quot;20300&quot; value=&quot;Slide 28&quot;/&gt;&lt;property id=&quot;20307&quot; value=&quot;361&quot;/&gt;&lt;/object&gt;&lt;object type=&quot;3&quot; unique_id=&quot;10031&quot;&gt;&lt;property id=&quot;20148&quot; value=&quot;5&quot;/&gt;&lt;property id=&quot;20300&quot; value=&quot;Slide 29&quot;/&gt;&lt;property id=&quot;20307&quot; value=&quot;362&quot;/&gt;&lt;/object&gt;&lt;object type=&quot;3&quot; unique_id=&quot;10032&quot;&gt;&lt;property id=&quot;20148&quot; value=&quot;5&quot;/&gt;&lt;property id=&quot;20300&quot; value=&quot;Slide 30&quot;/&gt;&lt;property id=&quot;20307&quot; value=&quot;363&quot;/&gt;&lt;/object&gt;&lt;object type=&quot;3&quot; unique_id=&quot;10033&quot;&gt;&lt;property id=&quot;20148&quot; value=&quot;5&quot;/&gt;&lt;property id=&quot;20300&quot; value=&quot;Slide 31&quot;/&gt;&lt;property id=&quot;20307&quot; value=&quot;364&quot;/&gt;&lt;/object&gt;&lt;object type=&quot;3&quot; unique_id=&quot;10034&quot;&gt;&lt;property id=&quot;20148&quot; value=&quot;5&quot;/&gt;&lt;property id=&quot;20300&quot; value=&quot;Slide 32&quot;/&gt;&lt;property id=&quot;20307&quot; value=&quot;365&quot;/&gt;&lt;/object&gt;&lt;object type=&quot;3&quot; unique_id=&quot;10035&quot;&gt;&lt;property id=&quot;20148&quot; value=&quot;5&quot;/&gt;&lt;property id=&quot;20300&quot; value=&quot;Slide 33&quot;/&gt;&lt;property id=&quot;20307&quot; value=&quot;366&quot;/&gt;&lt;/object&gt;&lt;object type=&quot;3&quot; unique_id=&quot;10036&quot;&gt;&lt;property id=&quot;20148&quot; value=&quot;5&quot;/&gt;&lt;property id=&quot;20300&quot; value=&quot;Slide 34&quot;/&gt;&lt;property id=&quot;20307&quot; value=&quot;337&quot;/&gt;&lt;/object&gt;&lt;object type=&quot;3&quot; unique_id=&quot;10037&quot;&gt;&lt;property id=&quot;20148&quot; value=&quot;5&quot;/&gt;&lt;property id=&quot;20300&quot; value=&quot;Slide 35&quot;/&gt;&lt;property id=&quot;20307&quot; value=&quot;327&quot;/&gt;&lt;/object&gt;&lt;object type=&quot;3&quot; unique_id=&quot;10038&quot;&gt;&lt;property id=&quot;20148&quot; value=&quot;5&quot;/&gt;&lt;property id=&quot;20300&quot; value=&quot;Slide 36&quot;/&gt;&lt;property id=&quot;20307&quot; value=&quot;333&quot;/&gt;&lt;/object&gt;&lt;object type=&quot;3&quot; unique_id=&quot;10039&quot;&gt;&lt;property id=&quot;20148&quot; value=&quot;5&quot;/&gt;&lt;property id=&quot;20300&quot; value=&quot;Slide 37&quot;/&gt;&lt;property id=&quot;20307&quot; value=&quot;320&quot;/&gt;&lt;/object&gt;&lt;/object&gt;&lt;object type=&quot;8&quot; unique_id=&quot;10078&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14534</TotalTime>
  <Words>1360</Words>
  <Application>Microsoft Office PowerPoint</Application>
  <PresentationFormat>Custom</PresentationFormat>
  <Paragraphs>310</Paragraphs>
  <Slides>37</Slides>
  <Notes>22</Notes>
  <HiddenSlides>0</HiddenSlides>
  <MMClips>0</MMClips>
  <ScaleCrop>false</ScaleCrop>
  <HeadingPairs>
    <vt:vector size="6" baseType="variant">
      <vt:variant>
        <vt:lpstr>Fonts Used</vt:lpstr>
      </vt:variant>
      <vt:variant>
        <vt:i4>20</vt:i4>
      </vt:variant>
      <vt:variant>
        <vt:lpstr>Theme</vt:lpstr>
      </vt:variant>
      <vt:variant>
        <vt:i4>7</vt:i4>
      </vt:variant>
      <vt:variant>
        <vt:lpstr>Slide Titles</vt:lpstr>
      </vt:variant>
      <vt:variant>
        <vt:i4>37</vt:i4>
      </vt:variant>
    </vt:vector>
  </HeadingPairs>
  <TitlesOfParts>
    <vt:vector size="64" baseType="lpstr">
      <vt:lpstr>Arial Unicode MS</vt:lpstr>
      <vt:lpstr>ＭＳ Ｐゴシック</vt:lpstr>
      <vt:lpstr>ＭＳ Ｐゴシック</vt:lpstr>
      <vt:lpstr>Arial</vt:lpstr>
      <vt:lpstr>Calibri</vt:lpstr>
      <vt:lpstr>Calibri Light</vt:lpstr>
      <vt:lpstr>Cambria</vt:lpstr>
      <vt:lpstr>Century Gothic</vt:lpstr>
      <vt:lpstr>Corbel</vt:lpstr>
      <vt:lpstr>Courier New</vt:lpstr>
      <vt:lpstr>Franklin Gothic Medium</vt:lpstr>
      <vt:lpstr>Georgia</vt:lpstr>
      <vt:lpstr>Impact</vt:lpstr>
      <vt:lpstr>LeagueGothic_Regular</vt:lpstr>
      <vt:lpstr>Myriad Pro</vt:lpstr>
      <vt:lpstr>Myriad Pro Cond</vt:lpstr>
      <vt:lpstr>Tahoma</vt:lpstr>
      <vt:lpstr>Times New Roman</vt:lpstr>
      <vt:lpstr>Verdana</vt:lpstr>
      <vt:lpstr>Wingdings</vt:lpstr>
      <vt:lpstr>Office Theme</vt:lpstr>
      <vt:lpstr>3_Office Theme</vt:lpstr>
      <vt:lpstr>4_Office Theme</vt:lpstr>
      <vt:lpstr>1_Office Theme</vt:lpstr>
      <vt:lpstr>5_Office Theme</vt:lpstr>
      <vt:lpstr>2_Office Theme</vt:lpstr>
      <vt:lpstr>6_Office Theme</vt:lpstr>
      <vt:lpstr>State Apprenticeship Expansion Grants</vt:lpstr>
      <vt:lpstr>PowerPoint Presentation</vt:lpstr>
      <vt:lpstr>Amy Young</vt:lpstr>
      <vt:lpstr>PowerPoint Presentation</vt:lpstr>
      <vt:lpstr>Amy Firestone, Ph.D. </vt:lpstr>
      <vt:lpstr>Framework on Registered Apprenticeship for High School Students</vt:lpstr>
      <vt:lpstr>ApprenticeshipUSA </vt:lpstr>
      <vt:lpstr>Apprenticeship in High School</vt:lpstr>
      <vt:lpstr>PowerPoint Presentation</vt:lpstr>
      <vt:lpstr>Section 5. Elements of quality RA Programs for high school students </vt:lpstr>
      <vt:lpstr>Section 5. Elements of quality RA Programs for high school students </vt:lpstr>
      <vt:lpstr>Section 5. Elements of quality RA Programs for high school students </vt:lpstr>
      <vt:lpstr>PowerPoint Presentation</vt:lpstr>
      <vt:lpstr>TEN Attachments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Jennifer Jacobs</cp:lastModifiedBy>
  <cp:revision>233</cp:revision>
  <cp:lastPrinted>2015-04-29T19:48:57Z</cp:lastPrinted>
  <dcterms:created xsi:type="dcterms:W3CDTF">2014-08-06T11:35:43Z</dcterms:created>
  <dcterms:modified xsi:type="dcterms:W3CDTF">2017-03-29T17:15:51Z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3D8320BC-2A5E-48E7-82BF-E976AD250F7F</vt:lpwstr>
  </property>
  <property fmtid="{D5CDD505-2E9C-101B-9397-08002B2CF9AE}" pid="3" name="ArticulatePath">
    <vt:lpwstr>Williamson_AACC_Apprenticeship_April2016</vt:lpwstr>
  </property>
</Properties>
</file>