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7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8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9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0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0" r:id="rId1"/>
    <p:sldMasterId id="2147483731" r:id="rId2"/>
    <p:sldMasterId id="2147483732" r:id="rId3"/>
    <p:sldMasterId id="2147483733" r:id="rId4"/>
    <p:sldMasterId id="2147483734" r:id="rId5"/>
    <p:sldMasterId id="2147483735" r:id="rId6"/>
    <p:sldMasterId id="2147483736" r:id="rId7"/>
    <p:sldMasterId id="2147483737" r:id="rId8"/>
    <p:sldMasterId id="2147483738" r:id="rId9"/>
    <p:sldMasterId id="2147483739" r:id="rId10"/>
    <p:sldMasterId id="2147483740" r:id="rId11"/>
  </p:sldMasterIdLst>
  <p:notesMasterIdLst>
    <p:notesMasterId r:id="rId45"/>
  </p:notesMasterIdLst>
  <p:sldIdLst>
    <p:sldId id="256" r:id="rId12"/>
    <p:sldId id="257" r:id="rId13"/>
    <p:sldId id="285" r:id="rId14"/>
    <p:sldId id="286" r:id="rId15"/>
    <p:sldId id="287" r:id="rId16"/>
    <p:sldId id="258" r:id="rId17"/>
    <p:sldId id="295" r:id="rId18"/>
    <p:sldId id="296" r:id="rId19"/>
    <p:sldId id="297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89" r:id="rId37"/>
    <p:sldId id="290" r:id="rId38"/>
    <p:sldId id="291" r:id="rId39"/>
    <p:sldId id="292" r:id="rId40"/>
    <p:sldId id="293" r:id="rId41"/>
    <p:sldId id="294" r:id="rId42"/>
    <p:sldId id="283" r:id="rId43"/>
    <p:sldId id="284" r:id="rId4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7272"/>
    <a:srgbClr val="0054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3CC6D8-DEFC-45FD-8207-E1ECCC27EA85}" type="doc">
      <dgm:prSet loTypeId="urn:microsoft.com/office/officeart/2005/8/layout/lProcess1" loCatId="process" qsTypeId="urn:microsoft.com/office/officeart/2005/8/quickstyle/3d3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16A4DDC-76BD-494E-B503-625555CCBC4A}">
      <dgm:prSet phldrT="[Text]"/>
      <dgm:spPr>
        <a:xfrm>
          <a:off x="1264363" y="1093"/>
          <a:ext cx="2169021" cy="542255"/>
        </a:xfr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>
            <a:buNone/>
          </a:pPr>
          <a:r>
            <a:rPr lang="en-US" dirty="0">
              <a:latin typeface="Calibri" panose="020F0502020204030204"/>
              <a:ea typeface="+mn-ea"/>
              <a:cs typeface="+mn-cs"/>
            </a:rPr>
            <a:t>Sponsor Commitment</a:t>
          </a:r>
        </a:p>
      </dgm:t>
    </dgm:pt>
    <dgm:pt modelId="{133DE2D2-6278-469E-8A80-F71EA996A07A}" type="parTrans" cxnId="{7B595755-BE81-46A0-903D-004D1EF6EE33}">
      <dgm:prSet/>
      <dgm:spPr/>
      <dgm:t>
        <a:bodyPr/>
        <a:lstStyle/>
        <a:p>
          <a:endParaRPr lang="en-US"/>
        </a:p>
      </dgm:t>
    </dgm:pt>
    <dgm:pt modelId="{AE4D7DCA-0B66-4207-B896-C721B2CB4C13}" type="sibTrans" cxnId="{7B595755-BE81-46A0-903D-004D1EF6EE33}">
      <dgm:prSet/>
      <dgm:spPr/>
      <dgm:t>
        <a:bodyPr/>
        <a:lstStyle/>
        <a:p>
          <a:endParaRPr lang="en-US"/>
        </a:p>
      </dgm:t>
    </dgm:pt>
    <dgm:pt modelId="{CD410504-9F7F-47AE-B46E-CE985680360F}">
      <dgm:prSet phldrT="[Text]"/>
      <dgm:spPr>
        <a:xfrm>
          <a:off x="1264363" y="733138"/>
          <a:ext cx="2169021" cy="542255"/>
        </a:xfr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>
            <a:buNone/>
          </a:pPr>
          <a:r>
            <a:rPr lang="en-US" dirty="0">
              <a:latin typeface="Calibri" panose="020F0502020204030204"/>
              <a:ea typeface="+mn-ea"/>
              <a:cs typeface="+mn-cs"/>
            </a:rPr>
            <a:t>Execute Sponsor Agreement*</a:t>
          </a:r>
        </a:p>
      </dgm:t>
    </dgm:pt>
    <dgm:pt modelId="{995C4470-49EF-4BD9-B00A-AD612181AB58}" type="parTrans" cxnId="{6B045370-B4FF-427A-9929-461476AAE193}">
      <dgm:prSet/>
      <dgm:spPr>
        <a:xfrm rot="5400000">
          <a:off x="2301426" y="590796"/>
          <a:ext cx="94894" cy="94894"/>
        </a:xfr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/>
        <a:lstStyle/>
        <a:p>
          <a:endParaRPr lang="en-US"/>
        </a:p>
      </dgm:t>
    </dgm:pt>
    <dgm:pt modelId="{2B847D36-6E88-4DD3-AABD-579C99426233}" type="sibTrans" cxnId="{6B045370-B4FF-427A-9929-461476AAE193}">
      <dgm:prSet/>
      <dgm:spPr>
        <a:xfrm rot="5400000">
          <a:off x="2301426" y="1322841"/>
          <a:ext cx="94894" cy="94894"/>
        </a:xfr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/>
        <a:lstStyle/>
        <a:p>
          <a:endParaRPr lang="en-US"/>
        </a:p>
      </dgm:t>
    </dgm:pt>
    <dgm:pt modelId="{C4FF5CFA-9CEF-4C34-984A-CC28F232798F}">
      <dgm:prSet phldrT="[Text]"/>
      <dgm:spPr>
        <a:xfrm>
          <a:off x="1264363" y="1465183"/>
          <a:ext cx="2169021" cy="542255"/>
        </a:xfr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>
            <a:buNone/>
          </a:pPr>
          <a:r>
            <a:rPr lang="en-US" dirty="0">
              <a:latin typeface="Calibri" panose="020F0502020204030204"/>
              <a:ea typeface="+mn-ea"/>
              <a:cs typeface="+mn-cs"/>
            </a:rPr>
            <a:t>Documentation*</a:t>
          </a:r>
        </a:p>
      </dgm:t>
    </dgm:pt>
    <dgm:pt modelId="{92813948-C227-4EB2-8530-43003E3CB375}" type="parTrans" cxnId="{710659EC-6706-425F-81BB-5F1E070F7D4D}">
      <dgm:prSet/>
      <dgm:spPr/>
      <dgm:t>
        <a:bodyPr/>
        <a:lstStyle/>
        <a:p>
          <a:endParaRPr lang="en-US"/>
        </a:p>
      </dgm:t>
    </dgm:pt>
    <dgm:pt modelId="{B551F8FA-E415-4EE1-BA68-D13E7D2E980B}" type="sibTrans" cxnId="{710659EC-6706-425F-81BB-5F1E070F7D4D}">
      <dgm:prSet/>
      <dgm:spPr>
        <a:xfrm rot="5400000">
          <a:off x="2301426" y="2054885"/>
          <a:ext cx="94894" cy="94894"/>
        </a:xfr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/>
        <a:lstStyle/>
        <a:p>
          <a:endParaRPr lang="en-US"/>
        </a:p>
      </dgm:t>
    </dgm:pt>
    <dgm:pt modelId="{33BF0E2A-2B00-40A5-832E-FC800DCA5982}">
      <dgm:prSet phldrT="[Text]"/>
      <dgm:spPr>
        <a:xfrm>
          <a:off x="3737047" y="733138"/>
          <a:ext cx="2169021" cy="542255"/>
        </a:xfr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>
            <a:buNone/>
          </a:pPr>
          <a:endParaRPr lang="en-US" dirty="0">
            <a:latin typeface="Calibri" panose="020F0502020204030204"/>
            <a:ea typeface="+mn-ea"/>
            <a:cs typeface="+mn-cs"/>
          </a:endParaRPr>
        </a:p>
      </dgm:t>
    </dgm:pt>
    <dgm:pt modelId="{F8C31ED9-A2C0-4A09-A419-0AE9A44BB8DF}" type="parTrans" cxnId="{B522739A-4DEE-43CF-9357-A84EF1EEE7ED}">
      <dgm:prSet/>
      <dgm:spPr>
        <a:xfrm rot="5400000">
          <a:off x="4774110" y="590796"/>
          <a:ext cx="94894" cy="94894"/>
        </a:xfr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/>
        <a:lstStyle/>
        <a:p>
          <a:endParaRPr lang="en-US"/>
        </a:p>
      </dgm:t>
    </dgm:pt>
    <dgm:pt modelId="{E373698D-1356-47A7-A591-B72BFE77C3D1}" type="sibTrans" cxnId="{B522739A-4DEE-43CF-9357-A84EF1EEE7ED}">
      <dgm:prSet/>
      <dgm:spPr>
        <a:xfrm rot="5400000">
          <a:off x="4774110" y="1322841"/>
          <a:ext cx="94894" cy="94894"/>
        </a:xfr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/>
        <a:lstStyle/>
        <a:p>
          <a:endParaRPr lang="en-US"/>
        </a:p>
      </dgm:t>
    </dgm:pt>
    <dgm:pt modelId="{F7CED298-1605-4B60-9FC8-0A4C25C5AA00}">
      <dgm:prSet phldrT="[Text]"/>
      <dgm:spPr>
        <a:xfrm>
          <a:off x="1264363" y="2197227"/>
          <a:ext cx="2169021" cy="542255"/>
        </a:xfr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>
            <a:buNone/>
          </a:pPr>
          <a:r>
            <a:rPr lang="en-US">
              <a:latin typeface="Calibri" panose="020F0502020204030204"/>
              <a:ea typeface="+mn-ea"/>
              <a:cs typeface="+mn-cs"/>
            </a:rPr>
            <a:t>Identify and Select Journey Level Worker</a:t>
          </a:r>
          <a:endParaRPr lang="en-US" dirty="0">
            <a:latin typeface="Calibri" panose="020F0502020204030204"/>
            <a:ea typeface="+mn-ea"/>
            <a:cs typeface="+mn-cs"/>
          </a:endParaRPr>
        </a:p>
      </dgm:t>
    </dgm:pt>
    <dgm:pt modelId="{618E2D9E-4CAE-48D5-9A0F-94DAE74A2D69}" type="parTrans" cxnId="{206D6826-92C5-4EEE-A28E-254E966FF0A0}">
      <dgm:prSet/>
      <dgm:spPr/>
      <dgm:t>
        <a:bodyPr/>
        <a:lstStyle/>
        <a:p>
          <a:endParaRPr lang="en-US"/>
        </a:p>
      </dgm:t>
    </dgm:pt>
    <dgm:pt modelId="{1009FF03-5F93-449C-AF20-55447EEE50AB}" type="sibTrans" cxnId="{206D6826-92C5-4EEE-A28E-254E966FF0A0}">
      <dgm:prSet/>
      <dgm:spPr>
        <a:xfrm rot="5400000">
          <a:off x="2301426" y="2786930"/>
          <a:ext cx="94894" cy="94894"/>
        </a:xfr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/>
        <a:lstStyle/>
        <a:p>
          <a:endParaRPr lang="en-US"/>
        </a:p>
      </dgm:t>
    </dgm:pt>
    <dgm:pt modelId="{87D09C77-9C5B-45C2-ACC9-ACEA66F18198}">
      <dgm:prSet phldrT="[Text]"/>
      <dgm:spPr>
        <a:xfrm>
          <a:off x="1264363" y="3661316"/>
          <a:ext cx="2169021" cy="542255"/>
        </a:xfr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>
            <a:buNone/>
          </a:pPr>
          <a:r>
            <a:rPr lang="en-US">
              <a:latin typeface="Calibri" panose="020F0502020204030204"/>
              <a:ea typeface="+mn-ea"/>
              <a:cs typeface="+mn-cs"/>
            </a:rPr>
            <a:t>Support Journey Level Workers and Apprentices</a:t>
          </a:r>
          <a:endParaRPr lang="en-US" dirty="0">
            <a:latin typeface="Calibri" panose="020F0502020204030204"/>
            <a:ea typeface="+mn-ea"/>
            <a:cs typeface="+mn-cs"/>
          </a:endParaRPr>
        </a:p>
      </dgm:t>
    </dgm:pt>
    <dgm:pt modelId="{A7A65ADC-DB8A-4F76-8458-BC8354307C90}" type="parTrans" cxnId="{542EFA5A-B279-4120-B9BA-FE4ABDE4AFDD}">
      <dgm:prSet/>
      <dgm:spPr/>
      <dgm:t>
        <a:bodyPr/>
        <a:lstStyle/>
        <a:p>
          <a:endParaRPr lang="en-US"/>
        </a:p>
      </dgm:t>
    </dgm:pt>
    <dgm:pt modelId="{8234610D-6FEE-4546-99B0-60EDB0B3BAEC}" type="sibTrans" cxnId="{542EFA5A-B279-4120-B9BA-FE4ABDE4AFDD}">
      <dgm:prSet/>
      <dgm:spPr>
        <a:xfrm rot="5400000">
          <a:off x="2301426" y="4251019"/>
          <a:ext cx="94894" cy="94894"/>
        </a:xfr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/>
        <a:lstStyle/>
        <a:p>
          <a:endParaRPr lang="en-US"/>
        </a:p>
      </dgm:t>
    </dgm:pt>
    <dgm:pt modelId="{CAE20587-4D50-4B6B-A17D-199722D630E2}">
      <dgm:prSet phldrT="[Text]"/>
      <dgm:spPr>
        <a:xfrm>
          <a:off x="3737047" y="1465183"/>
          <a:ext cx="2169021" cy="542255"/>
        </a:xfr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>
            <a:buNone/>
          </a:pPr>
          <a:r>
            <a:rPr lang="en-US" dirty="0">
              <a:latin typeface="Calibri" panose="020F0502020204030204"/>
              <a:ea typeface="+mn-ea"/>
              <a:cs typeface="+mn-cs"/>
            </a:rPr>
            <a:t>Attend Train the Trainer Classes</a:t>
          </a:r>
        </a:p>
      </dgm:t>
    </dgm:pt>
    <dgm:pt modelId="{6CEBC692-6F9A-47B4-948E-5AEB8FCFD251}" type="parTrans" cxnId="{D22C632F-8F8B-48FF-A898-48FD446A5F78}">
      <dgm:prSet/>
      <dgm:spPr/>
      <dgm:t>
        <a:bodyPr/>
        <a:lstStyle/>
        <a:p>
          <a:endParaRPr lang="en-US"/>
        </a:p>
      </dgm:t>
    </dgm:pt>
    <dgm:pt modelId="{7656320D-CC13-4DD7-8A30-F9FDC84AC6F2}" type="sibTrans" cxnId="{D22C632F-8F8B-48FF-A898-48FD446A5F78}">
      <dgm:prSet/>
      <dgm:spPr>
        <a:xfrm rot="5400000">
          <a:off x="4774110" y="2054885"/>
          <a:ext cx="94894" cy="94894"/>
        </a:xfr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/>
        <a:lstStyle/>
        <a:p>
          <a:endParaRPr lang="en-US"/>
        </a:p>
      </dgm:t>
    </dgm:pt>
    <dgm:pt modelId="{EA587102-578B-46F3-8D9E-CEC48527A898}">
      <dgm:prSet phldrT="[Text]"/>
      <dgm:spPr>
        <a:xfrm>
          <a:off x="6209731" y="1093"/>
          <a:ext cx="2169021" cy="542255"/>
        </a:xfr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>
            <a:buNone/>
          </a:pPr>
          <a:r>
            <a:rPr lang="en-US">
              <a:latin typeface="Calibri" panose="020F0502020204030204"/>
              <a:ea typeface="+mn-ea"/>
              <a:cs typeface="+mn-cs"/>
            </a:rPr>
            <a:t>Apprentice </a:t>
          </a:r>
          <a:endParaRPr lang="en-US" dirty="0">
            <a:latin typeface="Calibri" panose="020F0502020204030204"/>
            <a:ea typeface="+mn-ea"/>
            <a:cs typeface="+mn-cs"/>
          </a:endParaRPr>
        </a:p>
      </dgm:t>
    </dgm:pt>
    <dgm:pt modelId="{5B4D99EA-4A7D-4EFB-95FC-BCCF98693CA7}" type="parTrans" cxnId="{A7B8947C-EA6E-47DE-814B-A0994EFA8C28}">
      <dgm:prSet/>
      <dgm:spPr/>
      <dgm:t>
        <a:bodyPr/>
        <a:lstStyle/>
        <a:p>
          <a:endParaRPr lang="en-US"/>
        </a:p>
      </dgm:t>
    </dgm:pt>
    <dgm:pt modelId="{8D504E2C-8A70-4591-8ECD-4A886FADED33}" type="sibTrans" cxnId="{A7B8947C-EA6E-47DE-814B-A0994EFA8C28}">
      <dgm:prSet/>
      <dgm:spPr/>
      <dgm:t>
        <a:bodyPr/>
        <a:lstStyle/>
        <a:p>
          <a:endParaRPr lang="en-US"/>
        </a:p>
      </dgm:t>
    </dgm:pt>
    <dgm:pt modelId="{038F6A6A-232A-44A4-9628-ADFA8F068F81}">
      <dgm:prSet phldrT="[Text]"/>
      <dgm:spPr>
        <a:xfrm>
          <a:off x="6209731" y="733138"/>
          <a:ext cx="2169021" cy="542255"/>
        </a:xfr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>
            <a:buNone/>
          </a:pPr>
          <a:r>
            <a:rPr lang="en-US" dirty="0">
              <a:latin typeface="Calibri" panose="020F0502020204030204"/>
              <a:ea typeface="+mn-ea"/>
              <a:cs typeface="+mn-cs"/>
            </a:rPr>
            <a:t>Sign Apprentice Agreement</a:t>
          </a:r>
        </a:p>
      </dgm:t>
    </dgm:pt>
    <dgm:pt modelId="{403B4542-B2F8-496D-BBEA-3A684B1106F9}" type="parTrans" cxnId="{0DC50B81-769A-4AC7-8C73-8EF8D8334AA1}">
      <dgm:prSet/>
      <dgm:spPr>
        <a:xfrm rot="5400000">
          <a:off x="7246794" y="590796"/>
          <a:ext cx="94894" cy="94894"/>
        </a:xfr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/>
        <a:lstStyle/>
        <a:p>
          <a:endParaRPr lang="en-US"/>
        </a:p>
      </dgm:t>
    </dgm:pt>
    <dgm:pt modelId="{ABE7D012-6867-48DA-AF76-FDB8ECBB944D}" type="sibTrans" cxnId="{0DC50B81-769A-4AC7-8C73-8EF8D8334AA1}">
      <dgm:prSet/>
      <dgm:spPr>
        <a:xfrm rot="5400000">
          <a:off x="7246794" y="1322841"/>
          <a:ext cx="94894" cy="94894"/>
        </a:xfr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/>
        <a:lstStyle/>
        <a:p>
          <a:endParaRPr lang="en-US"/>
        </a:p>
      </dgm:t>
    </dgm:pt>
    <dgm:pt modelId="{15982A38-A73B-4943-B138-EA0EAB77BC29}">
      <dgm:prSet phldrT="[Text]"/>
      <dgm:spPr>
        <a:xfrm>
          <a:off x="6209731" y="1465183"/>
          <a:ext cx="2169021" cy="542255"/>
        </a:xfr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>
            <a:buNone/>
          </a:pPr>
          <a:r>
            <a:rPr lang="en-US" dirty="0">
              <a:latin typeface="Calibri" panose="020F0502020204030204"/>
              <a:ea typeface="+mn-ea"/>
              <a:cs typeface="+mn-cs"/>
            </a:rPr>
            <a:t>Assessments / Pre Apprentice Resources</a:t>
          </a:r>
        </a:p>
      </dgm:t>
    </dgm:pt>
    <dgm:pt modelId="{7CBA4BA7-B8C9-4EC9-9C51-4E810224FE14}" type="parTrans" cxnId="{B767AB03-F7F7-492B-8158-C75E1682A10F}">
      <dgm:prSet/>
      <dgm:spPr/>
      <dgm:t>
        <a:bodyPr/>
        <a:lstStyle/>
        <a:p>
          <a:endParaRPr lang="en-US"/>
        </a:p>
      </dgm:t>
    </dgm:pt>
    <dgm:pt modelId="{9295158E-0763-4655-AD0E-61686A560F58}" type="sibTrans" cxnId="{B767AB03-F7F7-492B-8158-C75E1682A10F}">
      <dgm:prSet/>
      <dgm:spPr>
        <a:xfrm rot="5400000">
          <a:off x="7246794" y="2054885"/>
          <a:ext cx="94894" cy="94894"/>
        </a:xfr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/>
        <a:lstStyle/>
        <a:p>
          <a:endParaRPr lang="en-US"/>
        </a:p>
      </dgm:t>
    </dgm:pt>
    <dgm:pt modelId="{5CA89521-836B-470D-B51C-F8A4714D4EFF}">
      <dgm:prSet phldrT="[Text]"/>
      <dgm:spPr>
        <a:xfrm>
          <a:off x="8682415" y="1093"/>
          <a:ext cx="2169021" cy="542255"/>
        </a:xfr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>
            <a:buNone/>
          </a:pPr>
          <a:r>
            <a:rPr lang="en-US" dirty="0">
              <a:latin typeface="Calibri" panose="020F0502020204030204"/>
              <a:ea typeface="+mn-ea"/>
              <a:cs typeface="+mn-cs"/>
            </a:rPr>
            <a:t>Community College</a:t>
          </a:r>
        </a:p>
      </dgm:t>
    </dgm:pt>
    <dgm:pt modelId="{D7F37AAF-020D-463D-9735-A1336884A6AE}" type="parTrans" cxnId="{6D853954-67EB-442C-9F5A-866B9247A562}">
      <dgm:prSet/>
      <dgm:spPr/>
      <dgm:t>
        <a:bodyPr/>
        <a:lstStyle/>
        <a:p>
          <a:endParaRPr lang="en-US"/>
        </a:p>
      </dgm:t>
    </dgm:pt>
    <dgm:pt modelId="{C27250CA-FF59-4A03-8472-477331DB98EB}" type="sibTrans" cxnId="{6D853954-67EB-442C-9F5A-866B9247A562}">
      <dgm:prSet/>
      <dgm:spPr/>
      <dgm:t>
        <a:bodyPr/>
        <a:lstStyle/>
        <a:p>
          <a:endParaRPr lang="en-US"/>
        </a:p>
      </dgm:t>
    </dgm:pt>
    <dgm:pt modelId="{63746B76-9534-4F4F-B65B-B8A9AACC03F9}">
      <dgm:prSet phldrT="[Text]"/>
      <dgm:spPr>
        <a:xfrm>
          <a:off x="8682415" y="1465183"/>
          <a:ext cx="2169021" cy="542255"/>
        </a:xfr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>
            <a:buNone/>
          </a:pPr>
          <a:r>
            <a:rPr lang="en-US" dirty="0">
              <a:latin typeface="Calibri" panose="020F0502020204030204"/>
              <a:ea typeface="+mn-ea"/>
              <a:cs typeface="+mn-cs"/>
            </a:rPr>
            <a:t>Coordinate with Companies/Sponsor</a:t>
          </a:r>
        </a:p>
      </dgm:t>
    </dgm:pt>
    <dgm:pt modelId="{525F31A2-90BB-4E18-B1F5-10D38B8099D9}" type="parTrans" cxnId="{36634D94-C210-4DDC-A75A-FBCAAFC75039}">
      <dgm:prSet/>
      <dgm:spPr/>
      <dgm:t>
        <a:bodyPr/>
        <a:lstStyle/>
        <a:p>
          <a:endParaRPr lang="en-US"/>
        </a:p>
      </dgm:t>
    </dgm:pt>
    <dgm:pt modelId="{A9C1E709-4F9E-4AAB-BB7C-51A08921302E}" type="sibTrans" cxnId="{36634D94-C210-4DDC-A75A-FBCAAFC75039}">
      <dgm:prSet/>
      <dgm:spPr>
        <a:xfrm rot="5400000">
          <a:off x="9719478" y="2054885"/>
          <a:ext cx="94894" cy="94894"/>
        </a:xfr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/>
        <a:lstStyle/>
        <a:p>
          <a:endParaRPr lang="en-US"/>
        </a:p>
      </dgm:t>
    </dgm:pt>
    <dgm:pt modelId="{5CB20C1A-D92D-4DED-BB1B-D113E2006C55}">
      <dgm:prSet phldrT="[Text]"/>
      <dgm:spPr>
        <a:xfrm>
          <a:off x="8682415" y="2197227"/>
          <a:ext cx="2169021" cy="542255"/>
        </a:xfr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>
            <a:buNone/>
          </a:pPr>
          <a:r>
            <a:rPr lang="en-US" dirty="0">
              <a:latin typeface="Calibri" panose="020F0502020204030204"/>
              <a:ea typeface="+mn-ea"/>
              <a:cs typeface="+mn-cs"/>
            </a:rPr>
            <a:t>Align RTI with degree Programs of Study</a:t>
          </a:r>
        </a:p>
      </dgm:t>
    </dgm:pt>
    <dgm:pt modelId="{5ABE8E5F-26E3-4C88-A09C-44363B99D147}" type="parTrans" cxnId="{D1EB8A19-014C-42AE-9F8D-325E631D8FE9}">
      <dgm:prSet/>
      <dgm:spPr/>
      <dgm:t>
        <a:bodyPr/>
        <a:lstStyle/>
        <a:p>
          <a:endParaRPr lang="en-US"/>
        </a:p>
      </dgm:t>
    </dgm:pt>
    <dgm:pt modelId="{7BA6E93A-EC79-4425-BCAD-9518E06A22F9}" type="sibTrans" cxnId="{D1EB8A19-014C-42AE-9F8D-325E631D8FE9}">
      <dgm:prSet/>
      <dgm:spPr>
        <a:xfrm rot="5400000">
          <a:off x="9719478" y="2786930"/>
          <a:ext cx="94894" cy="94894"/>
        </a:xfr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/>
        <a:lstStyle/>
        <a:p>
          <a:endParaRPr lang="en-US"/>
        </a:p>
      </dgm:t>
    </dgm:pt>
    <dgm:pt modelId="{02DA9540-FA19-4695-B2F0-29969BE4412E}">
      <dgm:prSet phldrT="[Text]"/>
      <dgm:spPr>
        <a:xfrm>
          <a:off x="1264363" y="2929272"/>
          <a:ext cx="2169021" cy="542255"/>
        </a:xfr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>
            <a:buNone/>
          </a:pPr>
          <a:r>
            <a:rPr lang="en-US">
              <a:latin typeface="Calibri" panose="020F0502020204030204"/>
              <a:ea typeface="+mn-ea"/>
              <a:cs typeface="+mn-cs"/>
            </a:rPr>
            <a:t>Identify and Select Apprentice(s)</a:t>
          </a:r>
          <a:endParaRPr lang="en-US" dirty="0">
            <a:latin typeface="Calibri" panose="020F0502020204030204"/>
            <a:ea typeface="+mn-ea"/>
            <a:cs typeface="+mn-cs"/>
          </a:endParaRPr>
        </a:p>
      </dgm:t>
    </dgm:pt>
    <dgm:pt modelId="{38B4B940-8357-47E2-83BD-B04C52DEA727}" type="parTrans" cxnId="{1DB1F43E-98AB-4333-A8FB-C9885727AE98}">
      <dgm:prSet/>
      <dgm:spPr/>
      <dgm:t>
        <a:bodyPr/>
        <a:lstStyle/>
        <a:p>
          <a:endParaRPr lang="en-US"/>
        </a:p>
      </dgm:t>
    </dgm:pt>
    <dgm:pt modelId="{BA0B5A8A-6797-466E-BF6A-B6294CD90507}" type="sibTrans" cxnId="{1DB1F43E-98AB-4333-A8FB-C9885727AE98}">
      <dgm:prSet/>
      <dgm:spPr>
        <a:xfrm rot="5400000">
          <a:off x="2301426" y="3518974"/>
          <a:ext cx="94894" cy="94894"/>
        </a:xfr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/>
        <a:lstStyle/>
        <a:p>
          <a:endParaRPr lang="en-US"/>
        </a:p>
      </dgm:t>
    </dgm:pt>
    <dgm:pt modelId="{5CBEC7DD-A25D-4956-9A65-6EA385F6FCB5}">
      <dgm:prSet phldrT="[Text]"/>
      <dgm:spPr>
        <a:xfrm>
          <a:off x="3737047" y="1093"/>
          <a:ext cx="2169021" cy="542255"/>
        </a:xfr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>
            <a:buNone/>
          </a:pPr>
          <a:r>
            <a:rPr lang="en-US">
              <a:latin typeface="Calibri" panose="020F0502020204030204"/>
              <a:ea typeface="+mn-ea"/>
              <a:cs typeface="+mn-cs"/>
            </a:rPr>
            <a:t>Journey Level Worker</a:t>
          </a:r>
          <a:endParaRPr lang="en-US" dirty="0">
            <a:latin typeface="Calibri" panose="020F0502020204030204"/>
            <a:ea typeface="+mn-ea"/>
            <a:cs typeface="+mn-cs"/>
          </a:endParaRPr>
        </a:p>
      </dgm:t>
    </dgm:pt>
    <dgm:pt modelId="{BD0F67B1-39E4-45ED-9534-FB8F89E8EEF6}" type="sibTrans" cxnId="{0687A885-2354-4E9E-B313-4269283F0057}">
      <dgm:prSet/>
      <dgm:spPr/>
      <dgm:t>
        <a:bodyPr/>
        <a:lstStyle/>
        <a:p>
          <a:endParaRPr lang="en-US"/>
        </a:p>
      </dgm:t>
    </dgm:pt>
    <dgm:pt modelId="{F342D04F-4D11-41CC-AB66-36041A902B44}" type="parTrans" cxnId="{0687A885-2354-4E9E-B313-4269283F0057}">
      <dgm:prSet/>
      <dgm:spPr/>
      <dgm:t>
        <a:bodyPr/>
        <a:lstStyle/>
        <a:p>
          <a:endParaRPr lang="en-US"/>
        </a:p>
      </dgm:t>
    </dgm:pt>
    <dgm:pt modelId="{299375AD-41EA-4F07-BF2A-775FDBEDCF9E}">
      <dgm:prSet phldrT="[Text]"/>
      <dgm:spPr>
        <a:xfrm>
          <a:off x="6209731" y="2197227"/>
          <a:ext cx="2169021" cy="542255"/>
        </a:xfr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>
            <a:buNone/>
          </a:pPr>
          <a:r>
            <a:rPr lang="en-US" dirty="0">
              <a:latin typeface="Calibri" panose="020F0502020204030204"/>
              <a:ea typeface="+mn-ea"/>
              <a:cs typeface="+mn-cs"/>
            </a:rPr>
            <a:t>Complete On-The-Job Training</a:t>
          </a:r>
        </a:p>
      </dgm:t>
    </dgm:pt>
    <dgm:pt modelId="{B4408CB6-6300-4C94-8660-B191E879C680}" type="parTrans" cxnId="{275DE22B-FB1C-4FE7-B2A4-4CB367943CDE}">
      <dgm:prSet/>
      <dgm:spPr/>
      <dgm:t>
        <a:bodyPr/>
        <a:lstStyle/>
        <a:p>
          <a:endParaRPr lang="en-US"/>
        </a:p>
      </dgm:t>
    </dgm:pt>
    <dgm:pt modelId="{F370848F-165A-4E1F-95F0-09F6E82B3A92}" type="sibTrans" cxnId="{275DE22B-FB1C-4FE7-B2A4-4CB367943CDE}">
      <dgm:prSet/>
      <dgm:spPr>
        <a:xfrm rot="5400000">
          <a:off x="7246794" y="2786930"/>
          <a:ext cx="94894" cy="94894"/>
        </a:xfr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/>
        <a:lstStyle/>
        <a:p>
          <a:endParaRPr lang="en-US"/>
        </a:p>
      </dgm:t>
    </dgm:pt>
    <dgm:pt modelId="{1C637AD5-1707-4920-9219-18C2724CF7B9}">
      <dgm:prSet phldrT="[Text]"/>
      <dgm:spPr>
        <a:xfrm>
          <a:off x="6209731" y="2929272"/>
          <a:ext cx="2169021" cy="542255"/>
        </a:xfr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>
            <a:buNone/>
          </a:pPr>
          <a:r>
            <a:rPr lang="en-US">
              <a:latin typeface="Calibri" panose="020F0502020204030204"/>
              <a:ea typeface="+mn-ea"/>
              <a:cs typeface="+mn-cs"/>
            </a:rPr>
            <a:t>144 Hours Each Year for Related Instruction</a:t>
          </a:r>
          <a:endParaRPr lang="en-US" dirty="0">
            <a:latin typeface="Calibri" panose="020F0502020204030204"/>
            <a:ea typeface="+mn-ea"/>
            <a:cs typeface="+mn-cs"/>
          </a:endParaRPr>
        </a:p>
      </dgm:t>
    </dgm:pt>
    <dgm:pt modelId="{06F61012-077C-4C62-B6FD-3F65F989D704}" type="parTrans" cxnId="{9943D96E-296F-44E2-8DDE-8CB32FB6CEF0}">
      <dgm:prSet/>
      <dgm:spPr/>
      <dgm:t>
        <a:bodyPr/>
        <a:lstStyle/>
        <a:p>
          <a:endParaRPr lang="en-US"/>
        </a:p>
      </dgm:t>
    </dgm:pt>
    <dgm:pt modelId="{54F81BA8-7BE4-4A59-8603-66BC5531480D}" type="sibTrans" cxnId="{9943D96E-296F-44E2-8DDE-8CB32FB6CEF0}">
      <dgm:prSet/>
      <dgm:spPr>
        <a:xfrm rot="5400000">
          <a:off x="7246794" y="3518974"/>
          <a:ext cx="94894" cy="94894"/>
        </a:xfr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/>
        <a:lstStyle/>
        <a:p>
          <a:endParaRPr lang="en-US"/>
        </a:p>
      </dgm:t>
    </dgm:pt>
    <dgm:pt modelId="{7BC981C2-7B6E-4D04-BBE5-A8F090860C97}">
      <dgm:prSet phldrT="[Text]"/>
      <dgm:spPr>
        <a:xfrm>
          <a:off x="6209731" y="3661316"/>
          <a:ext cx="2169021" cy="542255"/>
        </a:xfr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>
            <a:buNone/>
          </a:pPr>
          <a:r>
            <a:rPr lang="en-US" dirty="0">
              <a:latin typeface="Calibri" panose="020F0502020204030204"/>
              <a:ea typeface="+mn-ea"/>
              <a:cs typeface="+mn-cs"/>
            </a:rPr>
            <a:t>Track and Report Training Completion – Blue Book</a:t>
          </a:r>
        </a:p>
      </dgm:t>
    </dgm:pt>
    <dgm:pt modelId="{D828934B-22FC-4218-A92A-3D37556C600A}" type="parTrans" cxnId="{F51D3FE8-2228-41CB-9360-F7FE3D4D3780}">
      <dgm:prSet/>
      <dgm:spPr/>
      <dgm:t>
        <a:bodyPr/>
        <a:lstStyle/>
        <a:p>
          <a:endParaRPr lang="en-US"/>
        </a:p>
      </dgm:t>
    </dgm:pt>
    <dgm:pt modelId="{BDDA2668-743C-4FA9-AEB1-6F11B61B2E6F}" type="sibTrans" cxnId="{F51D3FE8-2228-41CB-9360-F7FE3D4D3780}">
      <dgm:prSet/>
      <dgm:spPr/>
      <dgm:t>
        <a:bodyPr/>
        <a:lstStyle/>
        <a:p>
          <a:endParaRPr lang="en-US"/>
        </a:p>
      </dgm:t>
    </dgm:pt>
    <dgm:pt modelId="{C27FA48D-55E1-43F5-92C5-EE16DF2DC0C1}">
      <dgm:prSet phldrT="[Text]"/>
      <dgm:spPr>
        <a:xfrm>
          <a:off x="8682415" y="2929272"/>
          <a:ext cx="2169021" cy="542255"/>
        </a:xfr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>
            <a:buNone/>
          </a:pPr>
          <a:r>
            <a:rPr lang="en-US" dirty="0">
              <a:latin typeface="Calibri" panose="020F0502020204030204"/>
              <a:ea typeface="+mn-ea"/>
              <a:cs typeface="+mn-cs"/>
            </a:rPr>
            <a:t>Identify potential funding for RTI</a:t>
          </a:r>
        </a:p>
      </dgm:t>
    </dgm:pt>
    <dgm:pt modelId="{140121B7-A828-44E6-BFBA-9EE85DF0D1F5}" type="parTrans" cxnId="{40C9089B-0614-4208-9027-A9473F5E16C0}">
      <dgm:prSet/>
      <dgm:spPr/>
      <dgm:t>
        <a:bodyPr/>
        <a:lstStyle/>
        <a:p>
          <a:endParaRPr lang="en-US"/>
        </a:p>
      </dgm:t>
    </dgm:pt>
    <dgm:pt modelId="{65D11E20-E6DE-4A24-9569-B9B211F7F1DE}" type="sibTrans" cxnId="{40C9089B-0614-4208-9027-A9473F5E16C0}">
      <dgm:prSet/>
      <dgm:spPr>
        <a:xfrm rot="5400000">
          <a:off x="9719478" y="3518974"/>
          <a:ext cx="94894" cy="94894"/>
        </a:xfr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/>
        <a:lstStyle/>
        <a:p>
          <a:endParaRPr lang="en-US"/>
        </a:p>
      </dgm:t>
    </dgm:pt>
    <dgm:pt modelId="{095D2CFD-5293-41BE-A8F5-91B7279BFFAE}">
      <dgm:prSet phldrT="[Text]"/>
      <dgm:spPr>
        <a:xfrm>
          <a:off x="8682415" y="3661316"/>
          <a:ext cx="2169021" cy="542255"/>
        </a:xfr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>
            <a:buNone/>
          </a:pPr>
          <a:r>
            <a:rPr lang="en-US" dirty="0">
              <a:latin typeface="Calibri" panose="020F0502020204030204"/>
              <a:ea typeface="+mn-ea"/>
              <a:cs typeface="+mn-cs"/>
            </a:rPr>
            <a:t>Potential Sponsor*</a:t>
          </a:r>
        </a:p>
      </dgm:t>
    </dgm:pt>
    <dgm:pt modelId="{EB63703F-0C8A-41AB-B1F7-3B732652DE88}" type="parTrans" cxnId="{EEBE4169-6664-4F1E-B3E0-E1FA5B27ADAD}">
      <dgm:prSet/>
      <dgm:spPr/>
      <dgm:t>
        <a:bodyPr/>
        <a:lstStyle/>
        <a:p>
          <a:endParaRPr lang="en-US"/>
        </a:p>
      </dgm:t>
    </dgm:pt>
    <dgm:pt modelId="{9722BC62-31B4-4A30-9346-93EFCC61CE2F}" type="sibTrans" cxnId="{EEBE4169-6664-4F1E-B3E0-E1FA5B27ADAD}">
      <dgm:prSet/>
      <dgm:spPr>
        <a:xfrm rot="5400000">
          <a:off x="9719478" y="4251019"/>
          <a:ext cx="94894" cy="94894"/>
        </a:xfr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/>
        <a:lstStyle/>
        <a:p>
          <a:endParaRPr lang="en-US"/>
        </a:p>
      </dgm:t>
    </dgm:pt>
    <dgm:pt modelId="{A5E83646-FE36-4244-99DA-2EB889ACE6E7}">
      <dgm:prSet phldrT="[Text]"/>
      <dgm:spPr>
        <a:xfrm>
          <a:off x="8682415" y="5125406"/>
          <a:ext cx="2169021" cy="542255"/>
        </a:xfr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>
            <a:buNone/>
          </a:pPr>
          <a:r>
            <a:rPr lang="en-US" dirty="0">
              <a:latin typeface="Calibri" panose="020F0502020204030204"/>
              <a:ea typeface="+mn-ea"/>
              <a:cs typeface="+mn-cs"/>
            </a:rPr>
            <a:t>Coordinate Related Instruction Training*</a:t>
          </a:r>
        </a:p>
      </dgm:t>
    </dgm:pt>
    <dgm:pt modelId="{E15E549F-BB73-4AFC-869A-23DE479C302E}" type="parTrans" cxnId="{0AC7E947-360E-43CB-9A60-0EA6C03D0382}">
      <dgm:prSet/>
      <dgm:spPr/>
      <dgm:t>
        <a:bodyPr/>
        <a:lstStyle/>
        <a:p>
          <a:endParaRPr lang="en-US"/>
        </a:p>
      </dgm:t>
    </dgm:pt>
    <dgm:pt modelId="{21B768AE-59C9-4090-AB41-48768371A6BD}" type="sibTrans" cxnId="{0AC7E947-360E-43CB-9A60-0EA6C03D0382}">
      <dgm:prSet/>
      <dgm:spPr>
        <a:xfrm rot="5400000">
          <a:off x="9719478" y="5715108"/>
          <a:ext cx="94894" cy="94894"/>
        </a:xfr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/>
        <a:lstStyle/>
        <a:p>
          <a:endParaRPr lang="en-US"/>
        </a:p>
      </dgm:t>
    </dgm:pt>
    <dgm:pt modelId="{61E7195A-8A44-4215-8B3E-AD17F0AE155A}">
      <dgm:prSet phldrT="[Text]"/>
      <dgm:spPr>
        <a:xfrm>
          <a:off x="3737047" y="2197227"/>
          <a:ext cx="2169021" cy="542255"/>
        </a:xfr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>
            <a:buNone/>
          </a:pPr>
          <a:r>
            <a:rPr lang="en-US" dirty="0">
              <a:latin typeface="Calibri" panose="020F0502020204030204"/>
              <a:ea typeface="+mn-ea"/>
              <a:cs typeface="+mn-cs"/>
            </a:rPr>
            <a:t>Provide Required On-The-Job Training</a:t>
          </a:r>
        </a:p>
      </dgm:t>
    </dgm:pt>
    <dgm:pt modelId="{C043F065-E6A2-48CD-8E75-945621501364}" type="parTrans" cxnId="{6E1ECE11-ABD3-497E-8B2E-7A406A4886A7}">
      <dgm:prSet/>
      <dgm:spPr/>
      <dgm:t>
        <a:bodyPr/>
        <a:lstStyle/>
        <a:p>
          <a:endParaRPr lang="en-US"/>
        </a:p>
      </dgm:t>
    </dgm:pt>
    <dgm:pt modelId="{7F5982F1-E468-4CC6-B6FA-AF84E009DA64}" type="sibTrans" cxnId="{6E1ECE11-ABD3-497E-8B2E-7A406A4886A7}">
      <dgm:prSet/>
      <dgm:spPr>
        <a:xfrm rot="5400000">
          <a:off x="4774110" y="2786930"/>
          <a:ext cx="94894" cy="94894"/>
        </a:xfr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/>
        <a:lstStyle/>
        <a:p>
          <a:endParaRPr lang="en-US"/>
        </a:p>
      </dgm:t>
    </dgm:pt>
    <dgm:pt modelId="{8C362817-420B-4EE9-BD1D-063940A4A01C}">
      <dgm:prSet phldrT="[Text]"/>
      <dgm:spPr>
        <a:xfrm>
          <a:off x="3737047" y="2929272"/>
          <a:ext cx="2169021" cy="542255"/>
        </a:xfr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>
            <a:buNone/>
          </a:pPr>
          <a:r>
            <a:rPr lang="en-US">
              <a:latin typeface="Calibri" panose="020F0502020204030204"/>
              <a:ea typeface="+mn-ea"/>
              <a:cs typeface="+mn-cs"/>
            </a:rPr>
            <a:t>Confirm / Document Apprentice Completion</a:t>
          </a:r>
          <a:endParaRPr lang="en-US" dirty="0">
            <a:latin typeface="Calibri" panose="020F0502020204030204"/>
            <a:ea typeface="+mn-ea"/>
            <a:cs typeface="+mn-cs"/>
          </a:endParaRPr>
        </a:p>
      </dgm:t>
    </dgm:pt>
    <dgm:pt modelId="{B92011F1-A545-4790-BDCA-EC5D00C8C6E4}" type="parTrans" cxnId="{176193EF-F781-4A85-9B97-FEAF6BECDBDD}">
      <dgm:prSet/>
      <dgm:spPr/>
      <dgm:t>
        <a:bodyPr/>
        <a:lstStyle/>
        <a:p>
          <a:endParaRPr lang="en-US"/>
        </a:p>
      </dgm:t>
    </dgm:pt>
    <dgm:pt modelId="{BB6E34A8-2D36-46BB-842D-6E0563D16852}" type="sibTrans" cxnId="{176193EF-F781-4A85-9B97-FEAF6BECDBDD}">
      <dgm:prSet/>
      <dgm:spPr/>
      <dgm:t>
        <a:bodyPr/>
        <a:lstStyle/>
        <a:p>
          <a:endParaRPr lang="en-US"/>
        </a:p>
      </dgm:t>
    </dgm:pt>
    <dgm:pt modelId="{ABD90456-D054-45D0-A3B1-DB9EC5A2BDE7}">
      <dgm:prSet phldrT="[Text]"/>
      <dgm:spPr>
        <a:xfrm>
          <a:off x="1264363" y="4393361"/>
          <a:ext cx="2169021" cy="542255"/>
        </a:xfr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>
            <a:buNone/>
          </a:pPr>
          <a:r>
            <a:rPr lang="en-US">
              <a:latin typeface="Calibri" panose="020F0502020204030204"/>
              <a:ea typeface="+mn-ea"/>
              <a:cs typeface="+mn-cs"/>
            </a:rPr>
            <a:t>Wage Progression</a:t>
          </a:r>
          <a:endParaRPr lang="en-US" dirty="0">
            <a:latin typeface="Calibri" panose="020F0502020204030204"/>
            <a:ea typeface="+mn-ea"/>
            <a:cs typeface="+mn-cs"/>
          </a:endParaRPr>
        </a:p>
      </dgm:t>
    </dgm:pt>
    <dgm:pt modelId="{2AF3EEF6-01B5-4DF4-8C26-54F999F957F5}" type="parTrans" cxnId="{DA854792-8C30-43D0-810B-7786A0DE5CFD}">
      <dgm:prSet/>
      <dgm:spPr/>
      <dgm:t>
        <a:bodyPr/>
        <a:lstStyle/>
        <a:p>
          <a:endParaRPr lang="en-US"/>
        </a:p>
      </dgm:t>
    </dgm:pt>
    <dgm:pt modelId="{2C97097F-9E04-468E-8B9D-DF4CBA7282B7}" type="sibTrans" cxnId="{DA854792-8C30-43D0-810B-7786A0DE5CFD}">
      <dgm:prSet/>
      <dgm:spPr/>
      <dgm:t>
        <a:bodyPr/>
        <a:lstStyle/>
        <a:p>
          <a:endParaRPr lang="en-US"/>
        </a:p>
      </dgm:t>
    </dgm:pt>
    <dgm:pt modelId="{C1D42F52-ACDD-42FC-9A7B-060F12436AAF}">
      <dgm:prSet phldrT="[Text]"/>
      <dgm:spPr>
        <a:xfrm>
          <a:off x="8682415" y="733138"/>
          <a:ext cx="2169021" cy="542255"/>
        </a:xfr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>
            <a:buNone/>
          </a:pPr>
          <a:r>
            <a:rPr lang="en-US" dirty="0">
              <a:latin typeface="Calibri" panose="020F0502020204030204"/>
              <a:ea typeface="+mn-ea"/>
              <a:cs typeface="+mn-cs"/>
            </a:rPr>
            <a:t>RTI Provider</a:t>
          </a:r>
        </a:p>
      </dgm:t>
    </dgm:pt>
    <dgm:pt modelId="{1A65B75B-C14D-45DF-9090-6AFB2AA032D5}" type="parTrans" cxnId="{D6A91F64-0D38-4C6C-B194-7926647A63EB}">
      <dgm:prSet/>
      <dgm:spPr>
        <a:xfrm rot="5400000">
          <a:off x="9719478" y="590796"/>
          <a:ext cx="94894" cy="94894"/>
        </a:xfr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/>
        <a:lstStyle/>
        <a:p>
          <a:endParaRPr lang="en-US"/>
        </a:p>
      </dgm:t>
    </dgm:pt>
    <dgm:pt modelId="{37DF6DA7-B246-4443-A91A-70947C34426C}" type="sibTrans" cxnId="{D6A91F64-0D38-4C6C-B194-7926647A63EB}">
      <dgm:prSet/>
      <dgm:spPr>
        <a:xfrm rot="5400000">
          <a:off x="9719478" y="1322841"/>
          <a:ext cx="94894" cy="94894"/>
        </a:xfr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/>
        <a:lstStyle/>
        <a:p>
          <a:endParaRPr lang="en-US"/>
        </a:p>
      </dgm:t>
    </dgm:pt>
    <dgm:pt modelId="{22D8E0AF-322E-4A8E-BC3C-6E9E9A51F58F}" type="pres">
      <dgm:prSet presAssocID="{C53CC6D8-DEFC-45FD-8207-E1ECCC27EA85}" presName="Name0" presStyleCnt="0">
        <dgm:presLayoutVars>
          <dgm:dir/>
          <dgm:animLvl val="lvl"/>
          <dgm:resizeHandles val="exact"/>
        </dgm:presLayoutVars>
      </dgm:prSet>
      <dgm:spPr/>
    </dgm:pt>
    <dgm:pt modelId="{B1443ED3-5E34-456D-8CD9-88B600EDA95F}" type="pres">
      <dgm:prSet presAssocID="{516A4DDC-76BD-494E-B503-625555CCBC4A}" presName="vertFlow" presStyleCnt="0"/>
      <dgm:spPr/>
    </dgm:pt>
    <dgm:pt modelId="{9BBCF6CE-E750-48B6-B333-305BBB100737}" type="pres">
      <dgm:prSet presAssocID="{516A4DDC-76BD-494E-B503-625555CCBC4A}" presName="header" presStyleLbl="node1" presStyleIdx="0" presStyleCnt="4"/>
      <dgm:spPr>
        <a:prstGeom prst="roundRect">
          <a:avLst>
            <a:gd name="adj" fmla="val 10000"/>
          </a:avLst>
        </a:prstGeom>
      </dgm:spPr>
    </dgm:pt>
    <dgm:pt modelId="{1B1F80F4-E9A5-4A99-A630-6548067B7CB5}" type="pres">
      <dgm:prSet presAssocID="{995C4470-49EF-4BD9-B00A-AD612181AB58}" presName="parTrans" presStyleLbl="sibTrans2D1" presStyleIdx="0" presStyleCnt="21"/>
      <dgm:spPr>
        <a:prstGeom prst="rightArrow">
          <a:avLst>
            <a:gd name="adj1" fmla="val 66700"/>
            <a:gd name="adj2" fmla="val 50000"/>
          </a:avLst>
        </a:prstGeom>
      </dgm:spPr>
    </dgm:pt>
    <dgm:pt modelId="{85447532-8740-4202-B6A5-AE63748B9291}" type="pres">
      <dgm:prSet presAssocID="{CD410504-9F7F-47AE-B46E-CE985680360F}" presName="child" presStyleLbl="alignAccFollowNode1" presStyleIdx="0" presStyleCnt="21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7CAEA63C-96B5-40D4-900F-409598FDB0C1}" type="pres">
      <dgm:prSet presAssocID="{2B847D36-6E88-4DD3-AABD-579C99426233}" presName="sibTrans" presStyleLbl="sibTrans2D1" presStyleIdx="1" presStyleCnt="21"/>
      <dgm:spPr>
        <a:prstGeom prst="rightArrow">
          <a:avLst>
            <a:gd name="adj1" fmla="val 66700"/>
            <a:gd name="adj2" fmla="val 50000"/>
          </a:avLst>
        </a:prstGeom>
      </dgm:spPr>
    </dgm:pt>
    <dgm:pt modelId="{459BBFF8-CE50-41AE-9B5E-F6026BBE4F45}" type="pres">
      <dgm:prSet presAssocID="{C4FF5CFA-9CEF-4C34-984A-CC28F232798F}" presName="child" presStyleLbl="alignAccFollowNode1" presStyleIdx="1" presStyleCnt="21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A65C4264-24F4-4122-844B-F5E582EC0111}" type="pres">
      <dgm:prSet presAssocID="{B551F8FA-E415-4EE1-BA68-D13E7D2E980B}" presName="sibTrans" presStyleLbl="sibTrans2D1" presStyleIdx="2" presStyleCnt="21"/>
      <dgm:spPr>
        <a:prstGeom prst="rightArrow">
          <a:avLst>
            <a:gd name="adj1" fmla="val 66700"/>
            <a:gd name="adj2" fmla="val 50000"/>
          </a:avLst>
        </a:prstGeom>
      </dgm:spPr>
    </dgm:pt>
    <dgm:pt modelId="{9A5E1799-26FB-4959-97AA-0FCC22761318}" type="pres">
      <dgm:prSet presAssocID="{F7CED298-1605-4B60-9FC8-0A4C25C5AA00}" presName="child" presStyleLbl="alignAccFollowNode1" presStyleIdx="2" presStyleCnt="21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3FBD4BD3-B74D-4AAB-9295-AE19DCC50691}" type="pres">
      <dgm:prSet presAssocID="{1009FF03-5F93-449C-AF20-55447EEE50AB}" presName="sibTrans" presStyleLbl="sibTrans2D1" presStyleIdx="3" presStyleCnt="21"/>
      <dgm:spPr>
        <a:prstGeom prst="rightArrow">
          <a:avLst>
            <a:gd name="adj1" fmla="val 66700"/>
            <a:gd name="adj2" fmla="val 50000"/>
          </a:avLst>
        </a:prstGeom>
      </dgm:spPr>
    </dgm:pt>
    <dgm:pt modelId="{79967E26-5BD5-4D11-959E-77F63E9B7445}" type="pres">
      <dgm:prSet presAssocID="{02DA9540-FA19-4695-B2F0-29969BE4412E}" presName="child" presStyleLbl="alignAccFollowNode1" presStyleIdx="3" presStyleCnt="21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03DCA83F-B407-4A28-BB3E-1AA7CC069591}" type="pres">
      <dgm:prSet presAssocID="{BA0B5A8A-6797-466E-BF6A-B6294CD90507}" presName="sibTrans" presStyleLbl="sibTrans2D1" presStyleIdx="4" presStyleCnt="21"/>
      <dgm:spPr>
        <a:prstGeom prst="rightArrow">
          <a:avLst>
            <a:gd name="adj1" fmla="val 66700"/>
            <a:gd name="adj2" fmla="val 50000"/>
          </a:avLst>
        </a:prstGeom>
      </dgm:spPr>
    </dgm:pt>
    <dgm:pt modelId="{8C46515F-5745-4BFE-8634-C34D77574BE3}" type="pres">
      <dgm:prSet presAssocID="{87D09C77-9C5B-45C2-ACC9-ACEA66F18198}" presName="child" presStyleLbl="alignAccFollowNode1" presStyleIdx="4" presStyleCnt="21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B0596F24-691F-4C48-9ED9-160699562374}" type="pres">
      <dgm:prSet presAssocID="{8234610D-6FEE-4546-99B0-60EDB0B3BAEC}" presName="sibTrans" presStyleLbl="sibTrans2D1" presStyleIdx="5" presStyleCnt="21"/>
      <dgm:spPr>
        <a:prstGeom prst="rightArrow">
          <a:avLst>
            <a:gd name="adj1" fmla="val 66700"/>
            <a:gd name="adj2" fmla="val 50000"/>
          </a:avLst>
        </a:prstGeom>
      </dgm:spPr>
    </dgm:pt>
    <dgm:pt modelId="{9271088E-A5D6-4B2E-95AC-70878A99D417}" type="pres">
      <dgm:prSet presAssocID="{ABD90456-D054-45D0-A3B1-DB9EC5A2BDE7}" presName="child" presStyleLbl="alignAccFollowNode1" presStyleIdx="5" presStyleCnt="21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8F2F3A22-7A2A-4EE4-9C5B-70F6E89B9064}" type="pres">
      <dgm:prSet presAssocID="{516A4DDC-76BD-494E-B503-625555CCBC4A}" presName="hSp" presStyleCnt="0"/>
      <dgm:spPr/>
    </dgm:pt>
    <dgm:pt modelId="{342BE607-1893-4E47-BF90-2314407DAEEB}" type="pres">
      <dgm:prSet presAssocID="{5CBEC7DD-A25D-4956-9A65-6EA385F6FCB5}" presName="vertFlow" presStyleCnt="0"/>
      <dgm:spPr/>
    </dgm:pt>
    <dgm:pt modelId="{08D0FF7D-78E3-4058-95F2-EF0B869E8032}" type="pres">
      <dgm:prSet presAssocID="{5CBEC7DD-A25D-4956-9A65-6EA385F6FCB5}" presName="header" presStyleLbl="node1" presStyleIdx="1" presStyleCnt="4"/>
      <dgm:spPr>
        <a:prstGeom prst="roundRect">
          <a:avLst>
            <a:gd name="adj" fmla="val 10000"/>
          </a:avLst>
        </a:prstGeom>
      </dgm:spPr>
    </dgm:pt>
    <dgm:pt modelId="{077844D2-C96C-4A6C-8808-F43C28707922}" type="pres">
      <dgm:prSet presAssocID="{F8C31ED9-A2C0-4A09-A419-0AE9A44BB8DF}" presName="parTrans" presStyleLbl="sibTrans2D1" presStyleIdx="6" presStyleCnt="21"/>
      <dgm:spPr>
        <a:prstGeom prst="rightArrow">
          <a:avLst>
            <a:gd name="adj1" fmla="val 66700"/>
            <a:gd name="adj2" fmla="val 50000"/>
          </a:avLst>
        </a:prstGeom>
      </dgm:spPr>
    </dgm:pt>
    <dgm:pt modelId="{73DBFA1A-3823-4209-9CD6-DBDD456F39FB}" type="pres">
      <dgm:prSet presAssocID="{33BF0E2A-2B00-40A5-832E-FC800DCA5982}" presName="child" presStyleLbl="alignAccFollowNode1" presStyleIdx="6" presStyleCnt="21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E7F7C4A8-2F3A-49BA-B2E4-CF48FCA5D8D8}" type="pres">
      <dgm:prSet presAssocID="{E373698D-1356-47A7-A591-B72BFE77C3D1}" presName="sibTrans" presStyleLbl="sibTrans2D1" presStyleIdx="7" presStyleCnt="21"/>
      <dgm:spPr>
        <a:prstGeom prst="rightArrow">
          <a:avLst>
            <a:gd name="adj1" fmla="val 66700"/>
            <a:gd name="adj2" fmla="val 50000"/>
          </a:avLst>
        </a:prstGeom>
      </dgm:spPr>
    </dgm:pt>
    <dgm:pt modelId="{68423B8C-DD55-4C1A-86D3-87118415FFA7}" type="pres">
      <dgm:prSet presAssocID="{CAE20587-4D50-4B6B-A17D-199722D630E2}" presName="child" presStyleLbl="alignAccFollowNode1" presStyleIdx="7" presStyleCnt="21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78B4B3BF-68FE-4B92-95C8-4A51C862D259}" type="pres">
      <dgm:prSet presAssocID="{7656320D-CC13-4DD7-8A30-F9FDC84AC6F2}" presName="sibTrans" presStyleLbl="sibTrans2D1" presStyleIdx="8" presStyleCnt="21"/>
      <dgm:spPr>
        <a:prstGeom prst="rightArrow">
          <a:avLst>
            <a:gd name="adj1" fmla="val 66700"/>
            <a:gd name="adj2" fmla="val 50000"/>
          </a:avLst>
        </a:prstGeom>
      </dgm:spPr>
    </dgm:pt>
    <dgm:pt modelId="{D7D3D64D-9D66-49DB-B2BB-DA7D60ECA810}" type="pres">
      <dgm:prSet presAssocID="{61E7195A-8A44-4215-8B3E-AD17F0AE155A}" presName="child" presStyleLbl="alignAccFollowNode1" presStyleIdx="8" presStyleCnt="21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79799B77-7DD3-41C8-AC5D-2CFD40918420}" type="pres">
      <dgm:prSet presAssocID="{7F5982F1-E468-4CC6-B6FA-AF84E009DA64}" presName="sibTrans" presStyleLbl="sibTrans2D1" presStyleIdx="9" presStyleCnt="21"/>
      <dgm:spPr>
        <a:prstGeom prst="rightArrow">
          <a:avLst>
            <a:gd name="adj1" fmla="val 66700"/>
            <a:gd name="adj2" fmla="val 50000"/>
          </a:avLst>
        </a:prstGeom>
      </dgm:spPr>
    </dgm:pt>
    <dgm:pt modelId="{CCFB07EB-E087-4AE8-9C90-D8FE59273376}" type="pres">
      <dgm:prSet presAssocID="{8C362817-420B-4EE9-BD1D-063940A4A01C}" presName="child" presStyleLbl="alignAccFollowNode1" presStyleIdx="9" presStyleCnt="21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71A214AF-7844-4D42-8355-0C14413A44FC}" type="pres">
      <dgm:prSet presAssocID="{5CBEC7DD-A25D-4956-9A65-6EA385F6FCB5}" presName="hSp" presStyleCnt="0"/>
      <dgm:spPr/>
    </dgm:pt>
    <dgm:pt modelId="{96EC6E5F-616C-4A0E-8B47-23C2DB360B15}" type="pres">
      <dgm:prSet presAssocID="{EA587102-578B-46F3-8D9E-CEC48527A898}" presName="vertFlow" presStyleCnt="0"/>
      <dgm:spPr/>
    </dgm:pt>
    <dgm:pt modelId="{67971461-EE07-4B5E-A0C3-A166C6559682}" type="pres">
      <dgm:prSet presAssocID="{EA587102-578B-46F3-8D9E-CEC48527A898}" presName="header" presStyleLbl="node1" presStyleIdx="2" presStyleCnt="4"/>
      <dgm:spPr>
        <a:prstGeom prst="roundRect">
          <a:avLst>
            <a:gd name="adj" fmla="val 10000"/>
          </a:avLst>
        </a:prstGeom>
      </dgm:spPr>
    </dgm:pt>
    <dgm:pt modelId="{BF9CEF10-4726-4D20-AC2F-85DE706D0D00}" type="pres">
      <dgm:prSet presAssocID="{403B4542-B2F8-496D-BBEA-3A684B1106F9}" presName="parTrans" presStyleLbl="sibTrans2D1" presStyleIdx="10" presStyleCnt="21"/>
      <dgm:spPr>
        <a:prstGeom prst="rightArrow">
          <a:avLst>
            <a:gd name="adj1" fmla="val 66700"/>
            <a:gd name="adj2" fmla="val 50000"/>
          </a:avLst>
        </a:prstGeom>
      </dgm:spPr>
    </dgm:pt>
    <dgm:pt modelId="{C1386769-D313-4B62-9BE9-A84DD636105E}" type="pres">
      <dgm:prSet presAssocID="{038F6A6A-232A-44A4-9628-ADFA8F068F81}" presName="child" presStyleLbl="alignAccFollowNode1" presStyleIdx="10" presStyleCnt="21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0C1CAC8B-CC80-49DA-9707-021AB163C55F}" type="pres">
      <dgm:prSet presAssocID="{ABE7D012-6867-48DA-AF76-FDB8ECBB944D}" presName="sibTrans" presStyleLbl="sibTrans2D1" presStyleIdx="11" presStyleCnt="21"/>
      <dgm:spPr>
        <a:prstGeom prst="rightArrow">
          <a:avLst>
            <a:gd name="adj1" fmla="val 66700"/>
            <a:gd name="adj2" fmla="val 50000"/>
          </a:avLst>
        </a:prstGeom>
      </dgm:spPr>
    </dgm:pt>
    <dgm:pt modelId="{2985E292-795D-4403-BD7F-3A17BE0B21A7}" type="pres">
      <dgm:prSet presAssocID="{15982A38-A73B-4943-B138-EA0EAB77BC29}" presName="child" presStyleLbl="alignAccFollowNode1" presStyleIdx="11" presStyleCnt="21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EB2ADB19-EC9C-48DB-AEE8-82A3589E325E}" type="pres">
      <dgm:prSet presAssocID="{9295158E-0763-4655-AD0E-61686A560F58}" presName="sibTrans" presStyleLbl="sibTrans2D1" presStyleIdx="12" presStyleCnt="21"/>
      <dgm:spPr>
        <a:prstGeom prst="rightArrow">
          <a:avLst>
            <a:gd name="adj1" fmla="val 66700"/>
            <a:gd name="adj2" fmla="val 50000"/>
          </a:avLst>
        </a:prstGeom>
      </dgm:spPr>
    </dgm:pt>
    <dgm:pt modelId="{92B0566A-9D3B-4689-9C53-BA8BC21BBEDB}" type="pres">
      <dgm:prSet presAssocID="{299375AD-41EA-4F07-BF2A-775FDBEDCF9E}" presName="child" presStyleLbl="alignAccFollowNode1" presStyleIdx="12" presStyleCnt="21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5E29E6BE-B34F-44B9-AE9C-A8E48B6000F6}" type="pres">
      <dgm:prSet presAssocID="{F370848F-165A-4E1F-95F0-09F6E82B3A92}" presName="sibTrans" presStyleLbl="sibTrans2D1" presStyleIdx="13" presStyleCnt="21"/>
      <dgm:spPr>
        <a:prstGeom prst="rightArrow">
          <a:avLst>
            <a:gd name="adj1" fmla="val 66700"/>
            <a:gd name="adj2" fmla="val 50000"/>
          </a:avLst>
        </a:prstGeom>
      </dgm:spPr>
    </dgm:pt>
    <dgm:pt modelId="{86CE158B-EE99-44FE-872B-6A6E0C6D49A2}" type="pres">
      <dgm:prSet presAssocID="{1C637AD5-1707-4920-9219-18C2724CF7B9}" presName="child" presStyleLbl="alignAccFollowNode1" presStyleIdx="13" presStyleCnt="21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07DF2334-5225-43FB-A6B6-1601E520E434}" type="pres">
      <dgm:prSet presAssocID="{54F81BA8-7BE4-4A59-8603-66BC5531480D}" presName="sibTrans" presStyleLbl="sibTrans2D1" presStyleIdx="14" presStyleCnt="21"/>
      <dgm:spPr>
        <a:prstGeom prst="rightArrow">
          <a:avLst>
            <a:gd name="adj1" fmla="val 66700"/>
            <a:gd name="adj2" fmla="val 50000"/>
          </a:avLst>
        </a:prstGeom>
      </dgm:spPr>
    </dgm:pt>
    <dgm:pt modelId="{2E5904B7-70EE-48DB-B378-5FD3E5271D67}" type="pres">
      <dgm:prSet presAssocID="{7BC981C2-7B6E-4D04-BBE5-A8F090860C97}" presName="child" presStyleLbl="alignAccFollowNode1" presStyleIdx="14" presStyleCnt="21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AEFF52EA-2D4D-4AD3-9F53-6B25191BD163}" type="pres">
      <dgm:prSet presAssocID="{EA587102-578B-46F3-8D9E-CEC48527A898}" presName="hSp" presStyleCnt="0"/>
      <dgm:spPr/>
    </dgm:pt>
    <dgm:pt modelId="{C057A87B-CF77-43C5-95EA-FF69715D34A3}" type="pres">
      <dgm:prSet presAssocID="{5CA89521-836B-470D-B51C-F8A4714D4EFF}" presName="vertFlow" presStyleCnt="0"/>
      <dgm:spPr/>
    </dgm:pt>
    <dgm:pt modelId="{DA50ACFD-2722-4D29-B376-5CF3C8F3EB41}" type="pres">
      <dgm:prSet presAssocID="{5CA89521-836B-470D-B51C-F8A4714D4EFF}" presName="header" presStyleLbl="node1" presStyleIdx="3" presStyleCnt="4" custLinFactNeighborX="1061"/>
      <dgm:spPr>
        <a:prstGeom prst="roundRect">
          <a:avLst>
            <a:gd name="adj" fmla="val 10000"/>
          </a:avLst>
        </a:prstGeom>
      </dgm:spPr>
    </dgm:pt>
    <dgm:pt modelId="{6306F213-6C78-41C0-A516-6F51D9791699}" type="pres">
      <dgm:prSet presAssocID="{1A65B75B-C14D-45DF-9090-6AFB2AA032D5}" presName="parTrans" presStyleLbl="sibTrans2D1" presStyleIdx="15" presStyleCnt="21"/>
      <dgm:spPr>
        <a:prstGeom prst="rightArrow">
          <a:avLst>
            <a:gd name="adj1" fmla="val 66700"/>
            <a:gd name="adj2" fmla="val 50000"/>
          </a:avLst>
        </a:prstGeom>
      </dgm:spPr>
    </dgm:pt>
    <dgm:pt modelId="{4ED614FA-D57C-48DA-AC22-0952A756DF76}" type="pres">
      <dgm:prSet presAssocID="{C1D42F52-ACDD-42FC-9A7B-060F12436AAF}" presName="child" presStyleLbl="alignAccFollowNode1" presStyleIdx="15" presStyleCnt="21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4EBCCEDE-0CA3-41C1-9EA4-D88309428756}" type="pres">
      <dgm:prSet presAssocID="{37DF6DA7-B246-4443-A91A-70947C34426C}" presName="sibTrans" presStyleLbl="sibTrans2D1" presStyleIdx="16" presStyleCnt="21"/>
      <dgm:spPr>
        <a:prstGeom prst="rightArrow">
          <a:avLst>
            <a:gd name="adj1" fmla="val 66700"/>
            <a:gd name="adj2" fmla="val 50000"/>
          </a:avLst>
        </a:prstGeom>
      </dgm:spPr>
    </dgm:pt>
    <dgm:pt modelId="{AC28A259-E8AB-491C-9FF1-41516FA5BC71}" type="pres">
      <dgm:prSet presAssocID="{63746B76-9534-4F4F-B65B-B8A9AACC03F9}" presName="child" presStyleLbl="alignAccFollowNode1" presStyleIdx="16" presStyleCnt="21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DF54C50F-225E-47E8-9EC4-AAA209AD28CA}" type="pres">
      <dgm:prSet presAssocID="{A9C1E709-4F9E-4AAB-BB7C-51A08921302E}" presName="sibTrans" presStyleLbl="sibTrans2D1" presStyleIdx="17" presStyleCnt="21"/>
      <dgm:spPr>
        <a:prstGeom prst="rightArrow">
          <a:avLst>
            <a:gd name="adj1" fmla="val 66700"/>
            <a:gd name="adj2" fmla="val 50000"/>
          </a:avLst>
        </a:prstGeom>
      </dgm:spPr>
    </dgm:pt>
    <dgm:pt modelId="{75889BA5-DC82-4D41-8983-B2EE794BC078}" type="pres">
      <dgm:prSet presAssocID="{5CB20C1A-D92D-4DED-BB1B-D113E2006C55}" presName="child" presStyleLbl="alignAccFollowNode1" presStyleIdx="17" presStyleCnt="21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ED9C72E2-C93C-41E2-98E6-3F3CA1B7D104}" type="pres">
      <dgm:prSet presAssocID="{7BA6E93A-EC79-4425-BCAD-9518E06A22F9}" presName="sibTrans" presStyleLbl="sibTrans2D1" presStyleIdx="18" presStyleCnt="21"/>
      <dgm:spPr>
        <a:prstGeom prst="rightArrow">
          <a:avLst>
            <a:gd name="adj1" fmla="val 66700"/>
            <a:gd name="adj2" fmla="val 50000"/>
          </a:avLst>
        </a:prstGeom>
      </dgm:spPr>
    </dgm:pt>
    <dgm:pt modelId="{6E0A257A-33D2-4235-B43F-209244270211}" type="pres">
      <dgm:prSet presAssocID="{C27FA48D-55E1-43F5-92C5-EE16DF2DC0C1}" presName="child" presStyleLbl="alignAccFollowNode1" presStyleIdx="18" presStyleCnt="21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F7CB14C4-9CAC-4D2B-B8A6-EC0357041910}" type="pres">
      <dgm:prSet presAssocID="{65D11E20-E6DE-4A24-9569-B9B211F7F1DE}" presName="sibTrans" presStyleLbl="sibTrans2D1" presStyleIdx="19" presStyleCnt="21"/>
      <dgm:spPr>
        <a:prstGeom prst="rightArrow">
          <a:avLst>
            <a:gd name="adj1" fmla="val 66700"/>
            <a:gd name="adj2" fmla="val 50000"/>
          </a:avLst>
        </a:prstGeom>
      </dgm:spPr>
    </dgm:pt>
    <dgm:pt modelId="{E2EF36E9-941D-45EE-8621-ACD9EAD711A9}" type="pres">
      <dgm:prSet presAssocID="{095D2CFD-5293-41BE-A8F5-91B7279BFFAE}" presName="child" presStyleLbl="alignAccFollowNode1" presStyleIdx="19" presStyleCnt="21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1A40A62E-A883-49B6-97CB-F5A50CFE3CC9}" type="pres">
      <dgm:prSet presAssocID="{9722BC62-31B4-4A30-9346-93EFCC61CE2F}" presName="sibTrans" presStyleLbl="sibTrans2D1" presStyleIdx="20" presStyleCnt="21" custAng="333266" custFlipVert="1" custFlipHor="1" custScaleX="39257" custScaleY="328910" custLinFactY="100000" custLinFactNeighborX="71503" custLinFactNeighborY="113906"/>
      <dgm:spPr>
        <a:prstGeom prst="rightArrow">
          <a:avLst>
            <a:gd name="adj1" fmla="val 66700"/>
            <a:gd name="adj2" fmla="val 50000"/>
          </a:avLst>
        </a:prstGeom>
      </dgm:spPr>
    </dgm:pt>
    <dgm:pt modelId="{DDB5F4F8-1FAF-4C02-BDD6-E83195F6FABC}" type="pres">
      <dgm:prSet presAssocID="{A5E83646-FE36-4244-99DA-2EB889ACE6E7}" presName="child" presStyleLbl="alignAccFollowNode1" presStyleIdx="20" presStyleCnt="21" custLinFactX="-142548" custLinFactNeighborX="-200000" custLinFactNeighborY="-18180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</dgm:ptLst>
  <dgm:cxnLst>
    <dgm:cxn modelId="{B767AB03-F7F7-492B-8158-C75E1682A10F}" srcId="{EA587102-578B-46F3-8D9E-CEC48527A898}" destId="{15982A38-A73B-4943-B138-EA0EAB77BC29}" srcOrd="1" destOrd="0" parTransId="{7CBA4BA7-B8C9-4EC9-9C51-4E810224FE14}" sibTransId="{9295158E-0763-4655-AD0E-61686A560F58}"/>
    <dgm:cxn modelId="{23E24908-B1B1-6C4A-B9CB-C854A620CFB1}" type="presOf" srcId="{CD410504-9F7F-47AE-B46E-CE985680360F}" destId="{85447532-8740-4202-B6A5-AE63748B9291}" srcOrd="0" destOrd="0" presId="urn:microsoft.com/office/officeart/2005/8/layout/lProcess1"/>
    <dgm:cxn modelId="{F367500F-AAE9-CB4A-8455-26F09E96E529}" type="presOf" srcId="{E373698D-1356-47A7-A591-B72BFE77C3D1}" destId="{E7F7C4A8-2F3A-49BA-B2E4-CF48FCA5D8D8}" srcOrd="0" destOrd="0" presId="urn:microsoft.com/office/officeart/2005/8/layout/lProcess1"/>
    <dgm:cxn modelId="{6E1ECE11-ABD3-497E-8B2E-7A406A4886A7}" srcId="{5CBEC7DD-A25D-4956-9A65-6EA385F6FCB5}" destId="{61E7195A-8A44-4215-8B3E-AD17F0AE155A}" srcOrd="2" destOrd="0" parTransId="{C043F065-E6A2-48CD-8E75-945621501364}" sibTransId="{7F5982F1-E468-4CC6-B6FA-AF84E009DA64}"/>
    <dgm:cxn modelId="{403DFF11-53B2-6545-928A-E65719AD8C64}" type="presOf" srcId="{F7CED298-1605-4B60-9FC8-0A4C25C5AA00}" destId="{9A5E1799-26FB-4959-97AA-0FCC22761318}" srcOrd="0" destOrd="0" presId="urn:microsoft.com/office/officeart/2005/8/layout/lProcess1"/>
    <dgm:cxn modelId="{A1E86B15-B163-4C4A-8447-2B6DD2772202}" type="presOf" srcId="{C4FF5CFA-9CEF-4C34-984A-CC28F232798F}" destId="{459BBFF8-CE50-41AE-9B5E-F6026BBE4F45}" srcOrd="0" destOrd="0" presId="urn:microsoft.com/office/officeart/2005/8/layout/lProcess1"/>
    <dgm:cxn modelId="{EB548C15-F9DF-E048-9D86-D6FE1EFC3714}" type="presOf" srcId="{EA587102-578B-46F3-8D9E-CEC48527A898}" destId="{67971461-EE07-4B5E-A0C3-A166C6559682}" srcOrd="0" destOrd="0" presId="urn:microsoft.com/office/officeart/2005/8/layout/lProcess1"/>
    <dgm:cxn modelId="{D1EB8A19-014C-42AE-9F8D-325E631D8FE9}" srcId="{5CA89521-836B-470D-B51C-F8A4714D4EFF}" destId="{5CB20C1A-D92D-4DED-BB1B-D113E2006C55}" srcOrd="2" destOrd="0" parTransId="{5ABE8E5F-26E3-4C88-A09C-44363B99D147}" sibTransId="{7BA6E93A-EC79-4425-BCAD-9518E06A22F9}"/>
    <dgm:cxn modelId="{BE3C881A-1F06-1143-8040-B8C9E2E634EC}" type="presOf" srcId="{8C362817-420B-4EE9-BD1D-063940A4A01C}" destId="{CCFB07EB-E087-4AE8-9C90-D8FE59273376}" srcOrd="0" destOrd="0" presId="urn:microsoft.com/office/officeart/2005/8/layout/lProcess1"/>
    <dgm:cxn modelId="{B313511B-73AC-3747-A288-0E77FE093570}" type="presOf" srcId="{B551F8FA-E415-4EE1-BA68-D13E7D2E980B}" destId="{A65C4264-24F4-4122-844B-F5E582EC0111}" srcOrd="0" destOrd="0" presId="urn:microsoft.com/office/officeart/2005/8/layout/lProcess1"/>
    <dgm:cxn modelId="{577AD61D-D087-654C-A81A-9607BE70104C}" type="presOf" srcId="{BA0B5A8A-6797-466E-BF6A-B6294CD90507}" destId="{03DCA83F-B407-4A28-BB3E-1AA7CC069591}" srcOrd="0" destOrd="0" presId="urn:microsoft.com/office/officeart/2005/8/layout/lProcess1"/>
    <dgm:cxn modelId="{F6EDF71E-0E12-6048-93FA-CEB943F0956C}" type="presOf" srcId="{7BC981C2-7B6E-4D04-BBE5-A8F090860C97}" destId="{2E5904B7-70EE-48DB-B378-5FD3E5271D67}" srcOrd="0" destOrd="0" presId="urn:microsoft.com/office/officeart/2005/8/layout/lProcess1"/>
    <dgm:cxn modelId="{16406421-D865-2B4F-89D5-9B14C9395952}" type="presOf" srcId="{5CA89521-836B-470D-B51C-F8A4714D4EFF}" destId="{DA50ACFD-2722-4D29-B376-5CF3C8F3EB41}" srcOrd="0" destOrd="0" presId="urn:microsoft.com/office/officeart/2005/8/layout/lProcess1"/>
    <dgm:cxn modelId="{206D6826-92C5-4EEE-A28E-254E966FF0A0}" srcId="{516A4DDC-76BD-494E-B503-625555CCBC4A}" destId="{F7CED298-1605-4B60-9FC8-0A4C25C5AA00}" srcOrd="2" destOrd="0" parTransId="{618E2D9E-4CAE-48D5-9A0F-94DAE74A2D69}" sibTransId="{1009FF03-5F93-449C-AF20-55447EEE50AB}"/>
    <dgm:cxn modelId="{FD1FD327-B998-F745-B707-97D207B51697}" type="presOf" srcId="{F370848F-165A-4E1F-95F0-09F6E82B3A92}" destId="{5E29E6BE-B34F-44B9-AE9C-A8E48B6000F6}" srcOrd="0" destOrd="0" presId="urn:microsoft.com/office/officeart/2005/8/layout/lProcess1"/>
    <dgm:cxn modelId="{81334028-0B02-BE47-A29A-633637DEEE6C}" type="presOf" srcId="{7F5982F1-E468-4CC6-B6FA-AF84E009DA64}" destId="{79799B77-7DD3-41C8-AC5D-2CFD40918420}" srcOrd="0" destOrd="0" presId="urn:microsoft.com/office/officeart/2005/8/layout/lProcess1"/>
    <dgm:cxn modelId="{275DE22B-FB1C-4FE7-B2A4-4CB367943CDE}" srcId="{EA587102-578B-46F3-8D9E-CEC48527A898}" destId="{299375AD-41EA-4F07-BF2A-775FDBEDCF9E}" srcOrd="2" destOrd="0" parTransId="{B4408CB6-6300-4C94-8660-B191E879C680}" sibTransId="{F370848F-165A-4E1F-95F0-09F6E82B3A92}"/>
    <dgm:cxn modelId="{3199C32D-6CD1-7840-9D36-E79EBFD7EE4B}" type="presOf" srcId="{9722BC62-31B4-4A30-9346-93EFCC61CE2F}" destId="{1A40A62E-A883-49B6-97CB-F5A50CFE3CC9}" srcOrd="0" destOrd="0" presId="urn:microsoft.com/office/officeart/2005/8/layout/lProcess1"/>
    <dgm:cxn modelId="{D22C632F-8F8B-48FF-A898-48FD446A5F78}" srcId="{5CBEC7DD-A25D-4956-9A65-6EA385F6FCB5}" destId="{CAE20587-4D50-4B6B-A17D-199722D630E2}" srcOrd="1" destOrd="0" parTransId="{6CEBC692-6F9A-47B4-948E-5AEB8FCFD251}" sibTransId="{7656320D-CC13-4DD7-8A30-F9FDC84AC6F2}"/>
    <dgm:cxn modelId="{7C108931-A254-2949-88EA-197897FAA5FD}" type="presOf" srcId="{5CB20C1A-D92D-4DED-BB1B-D113E2006C55}" destId="{75889BA5-DC82-4D41-8983-B2EE794BC078}" srcOrd="0" destOrd="0" presId="urn:microsoft.com/office/officeart/2005/8/layout/lProcess1"/>
    <dgm:cxn modelId="{3B759434-602E-CB4B-BA86-C90E9287F623}" type="presOf" srcId="{C53CC6D8-DEFC-45FD-8207-E1ECCC27EA85}" destId="{22D8E0AF-322E-4A8E-BC3C-6E9E9A51F58F}" srcOrd="0" destOrd="0" presId="urn:microsoft.com/office/officeart/2005/8/layout/lProcess1"/>
    <dgm:cxn modelId="{568CA035-459E-B14D-B885-EFC0F5CE977E}" type="presOf" srcId="{5CBEC7DD-A25D-4956-9A65-6EA385F6FCB5}" destId="{08D0FF7D-78E3-4058-95F2-EF0B869E8032}" srcOrd="0" destOrd="0" presId="urn:microsoft.com/office/officeart/2005/8/layout/lProcess1"/>
    <dgm:cxn modelId="{28A3CB39-2688-3747-8A13-809B07150066}" type="presOf" srcId="{7656320D-CC13-4DD7-8A30-F9FDC84AC6F2}" destId="{78B4B3BF-68FE-4B92-95C8-4A51C862D259}" srcOrd="0" destOrd="0" presId="urn:microsoft.com/office/officeart/2005/8/layout/lProcess1"/>
    <dgm:cxn modelId="{1DB1F43E-98AB-4333-A8FB-C9885727AE98}" srcId="{516A4DDC-76BD-494E-B503-625555CCBC4A}" destId="{02DA9540-FA19-4695-B2F0-29969BE4412E}" srcOrd="3" destOrd="0" parTransId="{38B4B940-8357-47E2-83BD-B04C52DEA727}" sibTransId="{BA0B5A8A-6797-466E-BF6A-B6294CD90507}"/>
    <dgm:cxn modelId="{39D7683F-FA85-8F45-BAD9-BB4F954A992B}" type="presOf" srcId="{C27FA48D-55E1-43F5-92C5-EE16DF2DC0C1}" destId="{6E0A257A-33D2-4235-B43F-209244270211}" srcOrd="0" destOrd="0" presId="urn:microsoft.com/office/officeart/2005/8/layout/lProcess1"/>
    <dgm:cxn modelId="{0304B75C-CDBF-1643-B2A8-5080EE949308}" type="presOf" srcId="{ABE7D012-6867-48DA-AF76-FDB8ECBB944D}" destId="{0C1CAC8B-CC80-49DA-9707-021AB163C55F}" srcOrd="0" destOrd="0" presId="urn:microsoft.com/office/officeart/2005/8/layout/lProcess1"/>
    <dgm:cxn modelId="{EBA8F85C-08EE-3A4C-AADC-35257572C71D}" type="presOf" srcId="{63746B76-9534-4F4F-B65B-B8A9AACC03F9}" destId="{AC28A259-E8AB-491C-9FF1-41516FA5BC71}" srcOrd="0" destOrd="0" presId="urn:microsoft.com/office/officeart/2005/8/layout/lProcess1"/>
    <dgm:cxn modelId="{A0476441-6808-8341-B44E-A02DA637A0F0}" type="presOf" srcId="{299375AD-41EA-4F07-BF2A-775FDBEDCF9E}" destId="{92B0566A-9D3B-4689-9C53-BA8BC21BBEDB}" srcOrd="0" destOrd="0" presId="urn:microsoft.com/office/officeart/2005/8/layout/lProcess1"/>
    <dgm:cxn modelId="{D6A91F64-0D38-4C6C-B194-7926647A63EB}" srcId="{5CA89521-836B-470D-B51C-F8A4714D4EFF}" destId="{C1D42F52-ACDD-42FC-9A7B-060F12436AAF}" srcOrd="0" destOrd="0" parTransId="{1A65B75B-C14D-45DF-9090-6AFB2AA032D5}" sibTransId="{37DF6DA7-B246-4443-A91A-70947C34426C}"/>
    <dgm:cxn modelId="{1C2C6F45-514C-CB48-847E-4FE43954BFBF}" type="presOf" srcId="{02DA9540-FA19-4695-B2F0-29969BE4412E}" destId="{79967E26-5BD5-4D11-959E-77F63E9B7445}" srcOrd="0" destOrd="0" presId="urn:microsoft.com/office/officeart/2005/8/layout/lProcess1"/>
    <dgm:cxn modelId="{0AC7E947-360E-43CB-9A60-0EA6C03D0382}" srcId="{5CA89521-836B-470D-B51C-F8A4714D4EFF}" destId="{A5E83646-FE36-4244-99DA-2EB889ACE6E7}" srcOrd="5" destOrd="0" parTransId="{E15E549F-BB73-4AFC-869A-23DE479C302E}" sibTransId="{21B768AE-59C9-4090-AB41-48768371A6BD}"/>
    <dgm:cxn modelId="{EEBE4169-6664-4F1E-B3E0-E1FA5B27ADAD}" srcId="{5CA89521-836B-470D-B51C-F8A4714D4EFF}" destId="{095D2CFD-5293-41BE-A8F5-91B7279BFFAE}" srcOrd="4" destOrd="0" parTransId="{EB63703F-0C8A-41AB-B1F7-3B732652DE88}" sibTransId="{9722BC62-31B4-4A30-9346-93EFCC61CE2F}"/>
    <dgm:cxn modelId="{D5CCD46B-E5F4-544B-982A-34B24519BB66}" type="presOf" srcId="{CAE20587-4D50-4B6B-A17D-199722D630E2}" destId="{68423B8C-DD55-4C1A-86D3-87118415FFA7}" srcOrd="0" destOrd="0" presId="urn:microsoft.com/office/officeart/2005/8/layout/lProcess1"/>
    <dgm:cxn modelId="{60A9F36C-94D0-1447-8AED-CFCBD9F5D2D3}" type="presOf" srcId="{54F81BA8-7BE4-4A59-8603-66BC5531480D}" destId="{07DF2334-5225-43FB-A6B6-1601E520E434}" srcOrd="0" destOrd="0" presId="urn:microsoft.com/office/officeart/2005/8/layout/lProcess1"/>
    <dgm:cxn modelId="{9943D96E-296F-44E2-8DDE-8CB32FB6CEF0}" srcId="{EA587102-578B-46F3-8D9E-CEC48527A898}" destId="{1C637AD5-1707-4920-9219-18C2724CF7B9}" srcOrd="3" destOrd="0" parTransId="{06F61012-077C-4C62-B6FD-3F65F989D704}" sibTransId="{54F81BA8-7BE4-4A59-8603-66BC5531480D}"/>
    <dgm:cxn modelId="{E956684F-66B1-0040-A30B-365CA65F9DBA}" type="presOf" srcId="{37DF6DA7-B246-4443-A91A-70947C34426C}" destId="{4EBCCEDE-0CA3-41C1-9EA4-D88309428756}" srcOrd="0" destOrd="0" presId="urn:microsoft.com/office/officeart/2005/8/layout/lProcess1"/>
    <dgm:cxn modelId="{6B045370-B4FF-427A-9929-461476AAE193}" srcId="{516A4DDC-76BD-494E-B503-625555CCBC4A}" destId="{CD410504-9F7F-47AE-B46E-CE985680360F}" srcOrd="0" destOrd="0" parTransId="{995C4470-49EF-4BD9-B00A-AD612181AB58}" sibTransId="{2B847D36-6E88-4DD3-AABD-579C99426233}"/>
    <dgm:cxn modelId="{64954B73-1AB2-174D-8640-2EE83D03FCC7}" type="presOf" srcId="{C1D42F52-ACDD-42FC-9A7B-060F12436AAF}" destId="{4ED614FA-D57C-48DA-AC22-0952A756DF76}" srcOrd="0" destOrd="0" presId="urn:microsoft.com/office/officeart/2005/8/layout/lProcess1"/>
    <dgm:cxn modelId="{6D853954-67EB-442C-9F5A-866B9247A562}" srcId="{C53CC6D8-DEFC-45FD-8207-E1ECCC27EA85}" destId="{5CA89521-836B-470D-B51C-F8A4714D4EFF}" srcOrd="3" destOrd="0" parTransId="{D7F37AAF-020D-463D-9735-A1336884A6AE}" sibTransId="{C27250CA-FF59-4A03-8472-477331DB98EB}"/>
    <dgm:cxn modelId="{7B595755-BE81-46A0-903D-004D1EF6EE33}" srcId="{C53CC6D8-DEFC-45FD-8207-E1ECCC27EA85}" destId="{516A4DDC-76BD-494E-B503-625555CCBC4A}" srcOrd="0" destOrd="0" parTransId="{133DE2D2-6278-469E-8A80-F71EA996A07A}" sibTransId="{AE4D7DCA-0B66-4207-B896-C721B2CB4C13}"/>
    <dgm:cxn modelId="{5D363477-CC47-C84F-9998-191454DA800B}" type="presOf" srcId="{1009FF03-5F93-449C-AF20-55447EEE50AB}" destId="{3FBD4BD3-B74D-4AAB-9295-AE19DCC50691}" srcOrd="0" destOrd="0" presId="urn:microsoft.com/office/officeart/2005/8/layout/lProcess1"/>
    <dgm:cxn modelId="{542EFA5A-B279-4120-B9BA-FE4ABDE4AFDD}" srcId="{516A4DDC-76BD-494E-B503-625555CCBC4A}" destId="{87D09C77-9C5B-45C2-ACC9-ACEA66F18198}" srcOrd="4" destOrd="0" parTransId="{A7A65ADC-DB8A-4F76-8458-BC8354307C90}" sibTransId="{8234610D-6FEE-4546-99B0-60EDB0B3BAEC}"/>
    <dgm:cxn modelId="{A7B8947C-EA6E-47DE-814B-A0994EFA8C28}" srcId="{C53CC6D8-DEFC-45FD-8207-E1ECCC27EA85}" destId="{EA587102-578B-46F3-8D9E-CEC48527A898}" srcOrd="2" destOrd="0" parTransId="{5B4D99EA-4A7D-4EFB-95FC-BCCF98693CA7}" sibTransId="{8D504E2C-8A70-4591-8ECD-4A886FADED33}"/>
    <dgm:cxn modelId="{0DC50B81-769A-4AC7-8C73-8EF8D8334AA1}" srcId="{EA587102-578B-46F3-8D9E-CEC48527A898}" destId="{038F6A6A-232A-44A4-9628-ADFA8F068F81}" srcOrd="0" destOrd="0" parTransId="{403B4542-B2F8-496D-BBEA-3A684B1106F9}" sibTransId="{ABE7D012-6867-48DA-AF76-FDB8ECBB944D}"/>
    <dgm:cxn modelId="{0687A885-2354-4E9E-B313-4269283F0057}" srcId="{C53CC6D8-DEFC-45FD-8207-E1ECCC27EA85}" destId="{5CBEC7DD-A25D-4956-9A65-6EA385F6FCB5}" srcOrd="1" destOrd="0" parTransId="{F342D04F-4D11-41CC-AB66-36041A902B44}" sibTransId="{BD0F67B1-39E4-45ED-9534-FB8F89E8EEF6}"/>
    <dgm:cxn modelId="{3A71CD8D-C498-8F44-8468-BF4BF0CEA958}" type="presOf" srcId="{995C4470-49EF-4BD9-B00A-AD612181AB58}" destId="{1B1F80F4-E9A5-4A99-A630-6548067B7CB5}" srcOrd="0" destOrd="0" presId="urn:microsoft.com/office/officeart/2005/8/layout/lProcess1"/>
    <dgm:cxn modelId="{DA854792-8C30-43D0-810B-7786A0DE5CFD}" srcId="{516A4DDC-76BD-494E-B503-625555CCBC4A}" destId="{ABD90456-D054-45D0-A3B1-DB9EC5A2BDE7}" srcOrd="5" destOrd="0" parTransId="{2AF3EEF6-01B5-4DF4-8C26-54F999F957F5}" sibTransId="{2C97097F-9E04-468E-8B9D-DF4CBA7282B7}"/>
    <dgm:cxn modelId="{36634D94-C210-4DDC-A75A-FBCAAFC75039}" srcId="{5CA89521-836B-470D-B51C-F8A4714D4EFF}" destId="{63746B76-9534-4F4F-B65B-B8A9AACC03F9}" srcOrd="1" destOrd="0" parTransId="{525F31A2-90BB-4E18-B1F5-10D38B8099D9}" sibTransId="{A9C1E709-4F9E-4AAB-BB7C-51A08921302E}"/>
    <dgm:cxn modelId="{B522739A-4DEE-43CF-9357-A84EF1EEE7ED}" srcId="{5CBEC7DD-A25D-4956-9A65-6EA385F6FCB5}" destId="{33BF0E2A-2B00-40A5-832E-FC800DCA5982}" srcOrd="0" destOrd="0" parTransId="{F8C31ED9-A2C0-4A09-A419-0AE9A44BB8DF}" sibTransId="{E373698D-1356-47A7-A591-B72BFE77C3D1}"/>
    <dgm:cxn modelId="{6673E69A-A515-7E4A-BD3A-1209819A0FB9}" type="presOf" srcId="{61E7195A-8A44-4215-8B3E-AD17F0AE155A}" destId="{D7D3D64D-9D66-49DB-B2BB-DA7D60ECA810}" srcOrd="0" destOrd="0" presId="urn:microsoft.com/office/officeart/2005/8/layout/lProcess1"/>
    <dgm:cxn modelId="{40C9089B-0614-4208-9027-A9473F5E16C0}" srcId="{5CA89521-836B-470D-B51C-F8A4714D4EFF}" destId="{C27FA48D-55E1-43F5-92C5-EE16DF2DC0C1}" srcOrd="3" destOrd="0" parTransId="{140121B7-A828-44E6-BFBA-9EE85DF0D1F5}" sibTransId="{65D11E20-E6DE-4A24-9569-B9B211F7F1DE}"/>
    <dgm:cxn modelId="{EA3CAC9C-F435-204B-B7D3-7381426335F1}" type="presOf" srcId="{F8C31ED9-A2C0-4A09-A419-0AE9A44BB8DF}" destId="{077844D2-C96C-4A6C-8808-F43C28707922}" srcOrd="0" destOrd="0" presId="urn:microsoft.com/office/officeart/2005/8/layout/lProcess1"/>
    <dgm:cxn modelId="{0292749F-BE80-594C-BE35-96F6E79C8227}" type="presOf" srcId="{15982A38-A73B-4943-B138-EA0EAB77BC29}" destId="{2985E292-795D-4403-BD7F-3A17BE0B21A7}" srcOrd="0" destOrd="0" presId="urn:microsoft.com/office/officeart/2005/8/layout/lProcess1"/>
    <dgm:cxn modelId="{7DF3A3A1-1077-4D46-B1DE-68BC178FA148}" type="presOf" srcId="{095D2CFD-5293-41BE-A8F5-91B7279BFFAE}" destId="{E2EF36E9-941D-45EE-8621-ACD9EAD711A9}" srcOrd="0" destOrd="0" presId="urn:microsoft.com/office/officeart/2005/8/layout/lProcess1"/>
    <dgm:cxn modelId="{AB7D28BA-608F-C74B-8DB6-23A3D7088910}" type="presOf" srcId="{8234610D-6FEE-4546-99B0-60EDB0B3BAEC}" destId="{B0596F24-691F-4C48-9ED9-160699562374}" srcOrd="0" destOrd="0" presId="urn:microsoft.com/office/officeart/2005/8/layout/lProcess1"/>
    <dgm:cxn modelId="{363805BF-BA69-A246-B8B6-B90897525E48}" type="presOf" srcId="{33BF0E2A-2B00-40A5-832E-FC800DCA5982}" destId="{73DBFA1A-3823-4209-9CD6-DBDD456F39FB}" srcOrd="0" destOrd="0" presId="urn:microsoft.com/office/officeart/2005/8/layout/lProcess1"/>
    <dgm:cxn modelId="{B6F082C5-B966-C441-BAA1-75C20F811F33}" type="presOf" srcId="{A9C1E709-4F9E-4AAB-BB7C-51A08921302E}" destId="{DF54C50F-225E-47E8-9EC4-AAA209AD28CA}" srcOrd="0" destOrd="0" presId="urn:microsoft.com/office/officeart/2005/8/layout/lProcess1"/>
    <dgm:cxn modelId="{3D232EC6-DF89-0B40-BA70-2297D6E0AF8C}" type="presOf" srcId="{ABD90456-D054-45D0-A3B1-DB9EC5A2BDE7}" destId="{9271088E-A5D6-4B2E-95AC-70878A99D417}" srcOrd="0" destOrd="0" presId="urn:microsoft.com/office/officeart/2005/8/layout/lProcess1"/>
    <dgm:cxn modelId="{7C2490D1-9687-CD40-90F2-7C980A70BEF0}" type="presOf" srcId="{87D09C77-9C5B-45C2-ACC9-ACEA66F18198}" destId="{8C46515F-5745-4BFE-8634-C34D77574BE3}" srcOrd="0" destOrd="0" presId="urn:microsoft.com/office/officeart/2005/8/layout/lProcess1"/>
    <dgm:cxn modelId="{E18BCED3-81DD-A443-9731-5AA68DAC6EDA}" type="presOf" srcId="{9295158E-0763-4655-AD0E-61686A560F58}" destId="{EB2ADB19-EC9C-48DB-AEE8-82A3589E325E}" srcOrd="0" destOrd="0" presId="urn:microsoft.com/office/officeart/2005/8/layout/lProcess1"/>
    <dgm:cxn modelId="{47FE08E3-E510-4046-A67D-F66C80314AA4}" type="presOf" srcId="{65D11E20-E6DE-4A24-9569-B9B211F7F1DE}" destId="{F7CB14C4-9CAC-4D2B-B8A6-EC0357041910}" srcOrd="0" destOrd="0" presId="urn:microsoft.com/office/officeart/2005/8/layout/lProcess1"/>
    <dgm:cxn modelId="{EA3A09E4-6BAD-8944-82A2-ABF3E7714768}" type="presOf" srcId="{7BA6E93A-EC79-4425-BCAD-9518E06A22F9}" destId="{ED9C72E2-C93C-41E2-98E6-3F3CA1B7D104}" srcOrd="0" destOrd="0" presId="urn:microsoft.com/office/officeart/2005/8/layout/lProcess1"/>
    <dgm:cxn modelId="{F51D3FE8-2228-41CB-9360-F7FE3D4D3780}" srcId="{EA587102-578B-46F3-8D9E-CEC48527A898}" destId="{7BC981C2-7B6E-4D04-BBE5-A8F090860C97}" srcOrd="4" destOrd="0" parTransId="{D828934B-22FC-4218-A92A-3D37556C600A}" sibTransId="{BDDA2668-743C-4FA9-AEB1-6F11B61B2E6F}"/>
    <dgm:cxn modelId="{C32434EC-2D04-D141-9FB4-CB409871108D}" type="presOf" srcId="{516A4DDC-76BD-494E-B503-625555CCBC4A}" destId="{9BBCF6CE-E750-48B6-B333-305BBB100737}" srcOrd="0" destOrd="0" presId="urn:microsoft.com/office/officeart/2005/8/layout/lProcess1"/>
    <dgm:cxn modelId="{710659EC-6706-425F-81BB-5F1E070F7D4D}" srcId="{516A4DDC-76BD-494E-B503-625555CCBC4A}" destId="{C4FF5CFA-9CEF-4C34-984A-CC28F232798F}" srcOrd="1" destOrd="0" parTransId="{92813948-C227-4EB2-8530-43003E3CB375}" sibTransId="{B551F8FA-E415-4EE1-BA68-D13E7D2E980B}"/>
    <dgm:cxn modelId="{176193EF-F781-4A85-9B97-FEAF6BECDBDD}" srcId="{5CBEC7DD-A25D-4956-9A65-6EA385F6FCB5}" destId="{8C362817-420B-4EE9-BD1D-063940A4A01C}" srcOrd="3" destOrd="0" parTransId="{B92011F1-A545-4790-BDCA-EC5D00C8C6E4}" sibTransId="{BB6E34A8-2D36-46BB-842D-6E0563D16852}"/>
    <dgm:cxn modelId="{58BC04F0-E57F-0D4E-A449-3C5B689827ED}" type="presOf" srcId="{038F6A6A-232A-44A4-9628-ADFA8F068F81}" destId="{C1386769-D313-4B62-9BE9-A84DD636105E}" srcOrd="0" destOrd="0" presId="urn:microsoft.com/office/officeart/2005/8/layout/lProcess1"/>
    <dgm:cxn modelId="{ED8813F0-7A41-244D-AB5B-5CAD31126FA9}" type="presOf" srcId="{1A65B75B-C14D-45DF-9090-6AFB2AA032D5}" destId="{6306F213-6C78-41C0-A516-6F51D9791699}" srcOrd="0" destOrd="0" presId="urn:microsoft.com/office/officeart/2005/8/layout/lProcess1"/>
    <dgm:cxn modelId="{2E05B6F1-1A29-7045-91B5-807A11A87D59}" type="presOf" srcId="{403B4542-B2F8-496D-BBEA-3A684B1106F9}" destId="{BF9CEF10-4726-4D20-AC2F-85DE706D0D00}" srcOrd="0" destOrd="0" presId="urn:microsoft.com/office/officeart/2005/8/layout/lProcess1"/>
    <dgm:cxn modelId="{D81413F6-07AB-1647-AAB0-9B081715E62A}" type="presOf" srcId="{A5E83646-FE36-4244-99DA-2EB889ACE6E7}" destId="{DDB5F4F8-1FAF-4C02-BDD6-E83195F6FABC}" srcOrd="0" destOrd="0" presId="urn:microsoft.com/office/officeart/2005/8/layout/lProcess1"/>
    <dgm:cxn modelId="{026F3DF8-E2B6-5B44-B3A5-2C51164983A5}" type="presOf" srcId="{2B847D36-6E88-4DD3-AABD-579C99426233}" destId="{7CAEA63C-96B5-40D4-900F-409598FDB0C1}" srcOrd="0" destOrd="0" presId="urn:microsoft.com/office/officeart/2005/8/layout/lProcess1"/>
    <dgm:cxn modelId="{AE1580FB-F3BA-2546-96D3-B806957F3B46}" type="presOf" srcId="{1C637AD5-1707-4920-9219-18C2724CF7B9}" destId="{86CE158B-EE99-44FE-872B-6A6E0C6D49A2}" srcOrd="0" destOrd="0" presId="urn:microsoft.com/office/officeart/2005/8/layout/lProcess1"/>
    <dgm:cxn modelId="{A7064D63-7F38-1947-8DD5-1402ACCD8391}" type="presParOf" srcId="{22D8E0AF-322E-4A8E-BC3C-6E9E9A51F58F}" destId="{B1443ED3-5E34-456D-8CD9-88B600EDA95F}" srcOrd="0" destOrd="0" presId="urn:microsoft.com/office/officeart/2005/8/layout/lProcess1"/>
    <dgm:cxn modelId="{65D9A5EE-3016-564F-8490-31269F1E9AA6}" type="presParOf" srcId="{B1443ED3-5E34-456D-8CD9-88B600EDA95F}" destId="{9BBCF6CE-E750-48B6-B333-305BBB100737}" srcOrd="0" destOrd="0" presId="urn:microsoft.com/office/officeart/2005/8/layout/lProcess1"/>
    <dgm:cxn modelId="{860BEF25-DF2F-5746-9F59-587E657ECE99}" type="presParOf" srcId="{B1443ED3-5E34-456D-8CD9-88B600EDA95F}" destId="{1B1F80F4-E9A5-4A99-A630-6548067B7CB5}" srcOrd="1" destOrd="0" presId="urn:microsoft.com/office/officeart/2005/8/layout/lProcess1"/>
    <dgm:cxn modelId="{F043FD0D-9BE9-8548-A4AF-C8D11BD92E69}" type="presParOf" srcId="{B1443ED3-5E34-456D-8CD9-88B600EDA95F}" destId="{85447532-8740-4202-B6A5-AE63748B9291}" srcOrd="2" destOrd="0" presId="urn:microsoft.com/office/officeart/2005/8/layout/lProcess1"/>
    <dgm:cxn modelId="{6DDC52FD-B26A-474A-A8FF-ADD8EE3A104A}" type="presParOf" srcId="{B1443ED3-5E34-456D-8CD9-88B600EDA95F}" destId="{7CAEA63C-96B5-40D4-900F-409598FDB0C1}" srcOrd="3" destOrd="0" presId="urn:microsoft.com/office/officeart/2005/8/layout/lProcess1"/>
    <dgm:cxn modelId="{BD7356DB-5775-B14A-AB74-BCFE9C309D2F}" type="presParOf" srcId="{B1443ED3-5E34-456D-8CD9-88B600EDA95F}" destId="{459BBFF8-CE50-41AE-9B5E-F6026BBE4F45}" srcOrd="4" destOrd="0" presId="urn:microsoft.com/office/officeart/2005/8/layout/lProcess1"/>
    <dgm:cxn modelId="{A046410F-F058-5543-96F3-E653F1266ACD}" type="presParOf" srcId="{B1443ED3-5E34-456D-8CD9-88B600EDA95F}" destId="{A65C4264-24F4-4122-844B-F5E582EC0111}" srcOrd="5" destOrd="0" presId="urn:microsoft.com/office/officeart/2005/8/layout/lProcess1"/>
    <dgm:cxn modelId="{9E4E38E4-2CB8-9847-942A-ED7B2063D15E}" type="presParOf" srcId="{B1443ED3-5E34-456D-8CD9-88B600EDA95F}" destId="{9A5E1799-26FB-4959-97AA-0FCC22761318}" srcOrd="6" destOrd="0" presId="urn:microsoft.com/office/officeart/2005/8/layout/lProcess1"/>
    <dgm:cxn modelId="{6D50FFDB-E990-F34B-82A4-1ECEE076BC32}" type="presParOf" srcId="{B1443ED3-5E34-456D-8CD9-88B600EDA95F}" destId="{3FBD4BD3-B74D-4AAB-9295-AE19DCC50691}" srcOrd="7" destOrd="0" presId="urn:microsoft.com/office/officeart/2005/8/layout/lProcess1"/>
    <dgm:cxn modelId="{68631837-7B09-DB46-9A95-F4882C912FB9}" type="presParOf" srcId="{B1443ED3-5E34-456D-8CD9-88B600EDA95F}" destId="{79967E26-5BD5-4D11-959E-77F63E9B7445}" srcOrd="8" destOrd="0" presId="urn:microsoft.com/office/officeart/2005/8/layout/lProcess1"/>
    <dgm:cxn modelId="{EA0370D4-80BF-CE4A-BE3D-0EA7DFEEAB8B}" type="presParOf" srcId="{B1443ED3-5E34-456D-8CD9-88B600EDA95F}" destId="{03DCA83F-B407-4A28-BB3E-1AA7CC069591}" srcOrd="9" destOrd="0" presId="urn:microsoft.com/office/officeart/2005/8/layout/lProcess1"/>
    <dgm:cxn modelId="{693461DB-5E36-B54B-9531-940690082444}" type="presParOf" srcId="{B1443ED3-5E34-456D-8CD9-88B600EDA95F}" destId="{8C46515F-5745-4BFE-8634-C34D77574BE3}" srcOrd="10" destOrd="0" presId="urn:microsoft.com/office/officeart/2005/8/layout/lProcess1"/>
    <dgm:cxn modelId="{C943BFB0-FDC8-094A-B2D4-7FEAD8BCD536}" type="presParOf" srcId="{B1443ED3-5E34-456D-8CD9-88B600EDA95F}" destId="{B0596F24-691F-4C48-9ED9-160699562374}" srcOrd="11" destOrd="0" presId="urn:microsoft.com/office/officeart/2005/8/layout/lProcess1"/>
    <dgm:cxn modelId="{0854D558-93D2-6D42-AAD4-A0BAB67B1D0B}" type="presParOf" srcId="{B1443ED3-5E34-456D-8CD9-88B600EDA95F}" destId="{9271088E-A5D6-4B2E-95AC-70878A99D417}" srcOrd="12" destOrd="0" presId="urn:microsoft.com/office/officeart/2005/8/layout/lProcess1"/>
    <dgm:cxn modelId="{91D3773F-AF62-994B-A30A-631B48005CFC}" type="presParOf" srcId="{22D8E0AF-322E-4A8E-BC3C-6E9E9A51F58F}" destId="{8F2F3A22-7A2A-4EE4-9C5B-70F6E89B9064}" srcOrd="1" destOrd="0" presId="urn:microsoft.com/office/officeart/2005/8/layout/lProcess1"/>
    <dgm:cxn modelId="{21246EC0-317E-7E42-A0EA-44A72361426A}" type="presParOf" srcId="{22D8E0AF-322E-4A8E-BC3C-6E9E9A51F58F}" destId="{342BE607-1893-4E47-BF90-2314407DAEEB}" srcOrd="2" destOrd="0" presId="urn:microsoft.com/office/officeart/2005/8/layout/lProcess1"/>
    <dgm:cxn modelId="{733FE780-09DF-3340-A2F5-EA3BCE842EC9}" type="presParOf" srcId="{342BE607-1893-4E47-BF90-2314407DAEEB}" destId="{08D0FF7D-78E3-4058-95F2-EF0B869E8032}" srcOrd="0" destOrd="0" presId="urn:microsoft.com/office/officeart/2005/8/layout/lProcess1"/>
    <dgm:cxn modelId="{749DC84B-1DD7-534C-95F7-B5C74BE550A2}" type="presParOf" srcId="{342BE607-1893-4E47-BF90-2314407DAEEB}" destId="{077844D2-C96C-4A6C-8808-F43C28707922}" srcOrd="1" destOrd="0" presId="urn:microsoft.com/office/officeart/2005/8/layout/lProcess1"/>
    <dgm:cxn modelId="{C7B5407A-36E2-844B-B7D9-98688F178DEB}" type="presParOf" srcId="{342BE607-1893-4E47-BF90-2314407DAEEB}" destId="{73DBFA1A-3823-4209-9CD6-DBDD456F39FB}" srcOrd="2" destOrd="0" presId="urn:microsoft.com/office/officeart/2005/8/layout/lProcess1"/>
    <dgm:cxn modelId="{239DFB0F-D752-444E-A6F5-2F29E8783AF7}" type="presParOf" srcId="{342BE607-1893-4E47-BF90-2314407DAEEB}" destId="{E7F7C4A8-2F3A-49BA-B2E4-CF48FCA5D8D8}" srcOrd="3" destOrd="0" presId="urn:microsoft.com/office/officeart/2005/8/layout/lProcess1"/>
    <dgm:cxn modelId="{E8C4C4E3-720C-BA4D-9884-4D17BD9397C7}" type="presParOf" srcId="{342BE607-1893-4E47-BF90-2314407DAEEB}" destId="{68423B8C-DD55-4C1A-86D3-87118415FFA7}" srcOrd="4" destOrd="0" presId="urn:microsoft.com/office/officeart/2005/8/layout/lProcess1"/>
    <dgm:cxn modelId="{CFA7A014-98CC-6844-8B6D-B824D0F80F84}" type="presParOf" srcId="{342BE607-1893-4E47-BF90-2314407DAEEB}" destId="{78B4B3BF-68FE-4B92-95C8-4A51C862D259}" srcOrd="5" destOrd="0" presId="urn:microsoft.com/office/officeart/2005/8/layout/lProcess1"/>
    <dgm:cxn modelId="{E7D23E2C-2C04-D749-98E3-ED36816251E8}" type="presParOf" srcId="{342BE607-1893-4E47-BF90-2314407DAEEB}" destId="{D7D3D64D-9D66-49DB-B2BB-DA7D60ECA810}" srcOrd="6" destOrd="0" presId="urn:microsoft.com/office/officeart/2005/8/layout/lProcess1"/>
    <dgm:cxn modelId="{878916C8-F0AC-8249-941F-E4702F720D45}" type="presParOf" srcId="{342BE607-1893-4E47-BF90-2314407DAEEB}" destId="{79799B77-7DD3-41C8-AC5D-2CFD40918420}" srcOrd="7" destOrd="0" presId="urn:microsoft.com/office/officeart/2005/8/layout/lProcess1"/>
    <dgm:cxn modelId="{D706EC88-6088-284B-9947-48C11525AD28}" type="presParOf" srcId="{342BE607-1893-4E47-BF90-2314407DAEEB}" destId="{CCFB07EB-E087-4AE8-9C90-D8FE59273376}" srcOrd="8" destOrd="0" presId="urn:microsoft.com/office/officeart/2005/8/layout/lProcess1"/>
    <dgm:cxn modelId="{36C2FFAA-FC52-BF47-B19E-0528161D558F}" type="presParOf" srcId="{22D8E0AF-322E-4A8E-BC3C-6E9E9A51F58F}" destId="{71A214AF-7844-4D42-8355-0C14413A44FC}" srcOrd="3" destOrd="0" presId="urn:microsoft.com/office/officeart/2005/8/layout/lProcess1"/>
    <dgm:cxn modelId="{60EA0387-4EF9-0140-B03A-0BBE776A9478}" type="presParOf" srcId="{22D8E0AF-322E-4A8E-BC3C-6E9E9A51F58F}" destId="{96EC6E5F-616C-4A0E-8B47-23C2DB360B15}" srcOrd="4" destOrd="0" presId="urn:microsoft.com/office/officeart/2005/8/layout/lProcess1"/>
    <dgm:cxn modelId="{DF3B46C2-8674-0D4C-8099-C746240F25AB}" type="presParOf" srcId="{96EC6E5F-616C-4A0E-8B47-23C2DB360B15}" destId="{67971461-EE07-4B5E-A0C3-A166C6559682}" srcOrd="0" destOrd="0" presId="urn:microsoft.com/office/officeart/2005/8/layout/lProcess1"/>
    <dgm:cxn modelId="{C816592F-77C3-B642-9DCE-0E11A407EDC1}" type="presParOf" srcId="{96EC6E5F-616C-4A0E-8B47-23C2DB360B15}" destId="{BF9CEF10-4726-4D20-AC2F-85DE706D0D00}" srcOrd="1" destOrd="0" presId="urn:microsoft.com/office/officeart/2005/8/layout/lProcess1"/>
    <dgm:cxn modelId="{F82A8AFC-87DD-9646-B1E5-E9AB02E1EF9B}" type="presParOf" srcId="{96EC6E5F-616C-4A0E-8B47-23C2DB360B15}" destId="{C1386769-D313-4B62-9BE9-A84DD636105E}" srcOrd="2" destOrd="0" presId="urn:microsoft.com/office/officeart/2005/8/layout/lProcess1"/>
    <dgm:cxn modelId="{F271BF5A-A6CD-544C-A19E-445D8295B659}" type="presParOf" srcId="{96EC6E5F-616C-4A0E-8B47-23C2DB360B15}" destId="{0C1CAC8B-CC80-49DA-9707-021AB163C55F}" srcOrd="3" destOrd="0" presId="urn:microsoft.com/office/officeart/2005/8/layout/lProcess1"/>
    <dgm:cxn modelId="{83D66081-6CC8-C44E-90C4-6783DD580B8E}" type="presParOf" srcId="{96EC6E5F-616C-4A0E-8B47-23C2DB360B15}" destId="{2985E292-795D-4403-BD7F-3A17BE0B21A7}" srcOrd="4" destOrd="0" presId="urn:microsoft.com/office/officeart/2005/8/layout/lProcess1"/>
    <dgm:cxn modelId="{1BF110E3-316D-A44C-BFDC-8893603929EC}" type="presParOf" srcId="{96EC6E5F-616C-4A0E-8B47-23C2DB360B15}" destId="{EB2ADB19-EC9C-48DB-AEE8-82A3589E325E}" srcOrd="5" destOrd="0" presId="urn:microsoft.com/office/officeart/2005/8/layout/lProcess1"/>
    <dgm:cxn modelId="{36E8D895-5EE0-4E44-9BCB-B07D676A50CB}" type="presParOf" srcId="{96EC6E5F-616C-4A0E-8B47-23C2DB360B15}" destId="{92B0566A-9D3B-4689-9C53-BA8BC21BBEDB}" srcOrd="6" destOrd="0" presId="urn:microsoft.com/office/officeart/2005/8/layout/lProcess1"/>
    <dgm:cxn modelId="{5E89A466-4BD8-5D4A-BF88-F65C6002B49B}" type="presParOf" srcId="{96EC6E5F-616C-4A0E-8B47-23C2DB360B15}" destId="{5E29E6BE-B34F-44B9-AE9C-A8E48B6000F6}" srcOrd="7" destOrd="0" presId="urn:microsoft.com/office/officeart/2005/8/layout/lProcess1"/>
    <dgm:cxn modelId="{75DD2AD0-4C5F-B44E-BF9E-3E2AC8143070}" type="presParOf" srcId="{96EC6E5F-616C-4A0E-8B47-23C2DB360B15}" destId="{86CE158B-EE99-44FE-872B-6A6E0C6D49A2}" srcOrd="8" destOrd="0" presId="urn:microsoft.com/office/officeart/2005/8/layout/lProcess1"/>
    <dgm:cxn modelId="{72A567CD-D599-2342-A8DF-474C25AC960D}" type="presParOf" srcId="{96EC6E5F-616C-4A0E-8B47-23C2DB360B15}" destId="{07DF2334-5225-43FB-A6B6-1601E520E434}" srcOrd="9" destOrd="0" presId="urn:microsoft.com/office/officeart/2005/8/layout/lProcess1"/>
    <dgm:cxn modelId="{B9ABF8EA-B4B9-3241-8BCD-587C7BC308E4}" type="presParOf" srcId="{96EC6E5F-616C-4A0E-8B47-23C2DB360B15}" destId="{2E5904B7-70EE-48DB-B378-5FD3E5271D67}" srcOrd="10" destOrd="0" presId="urn:microsoft.com/office/officeart/2005/8/layout/lProcess1"/>
    <dgm:cxn modelId="{0C481563-F4DD-0B43-9EBD-1D587B79486C}" type="presParOf" srcId="{22D8E0AF-322E-4A8E-BC3C-6E9E9A51F58F}" destId="{AEFF52EA-2D4D-4AD3-9F53-6B25191BD163}" srcOrd="5" destOrd="0" presId="urn:microsoft.com/office/officeart/2005/8/layout/lProcess1"/>
    <dgm:cxn modelId="{531AF5A1-C8D3-0B47-AEFD-FB49A1D1AB64}" type="presParOf" srcId="{22D8E0AF-322E-4A8E-BC3C-6E9E9A51F58F}" destId="{C057A87B-CF77-43C5-95EA-FF69715D34A3}" srcOrd="6" destOrd="0" presId="urn:microsoft.com/office/officeart/2005/8/layout/lProcess1"/>
    <dgm:cxn modelId="{5D122C21-1A74-3B46-9EDC-65956FDAAF8F}" type="presParOf" srcId="{C057A87B-CF77-43C5-95EA-FF69715D34A3}" destId="{DA50ACFD-2722-4D29-B376-5CF3C8F3EB41}" srcOrd="0" destOrd="0" presId="urn:microsoft.com/office/officeart/2005/8/layout/lProcess1"/>
    <dgm:cxn modelId="{0A7204DB-7CF7-3943-8F55-FFE0E3F704BC}" type="presParOf" srcId="{C057A87B-CF77-43C5-95EA-FF69715D34A3}" destId="{6306F213-6C78-41C0-A516-6F51D9791699}" srcOrd="1" destOrd="0" presId="urn:microsoft.com/office/officeart/2005/8/layout/lProcess1"/>
    <dgm:cxn modelId="{94D45BD5-367B-EA4A-9882-A8096164B64F}" type="presParOf" srcId="{C057A87B-CF77-43C5-95EA-FF69715D34A3}" destId="{4ED614FA-D57C-48DA-AC22-0952A756DF76}" srcOrd="2" destOrd="0" presId="urn:microsoft.com/office/officeart/2005/8/layout/lProcess1"/>
    <dgm:cxn modelId="{A23A81DC-C1D0-4140-BF40-5AE5F7271F6D}" type="presParOf" srcId="{C057A87B-CF77-43C5-95EA-FF69715D34A3}" destId="{4EBCCEDE-0CA3-41C1-9EA4-D88309428756}" srcOrd="3" destOrd="0" presId="urn:microsoft.com/office/officeart/2005/8/layout/lProcess1"/>
    <dgm:cxn modelId="{801DE817-4260-9547-A267-D038EF6E31BE}" type="presParOf" srcId="{C057A87B-CF77-43C5-95EA-FF69715D34A3}" destId="{AC28A259-E8AB-491C-9FF1-41516FA5BC71}" srcOrd="4" destOrd="0" presId="urn:microsoft.com/office/officeart/2005/8/layout/lProcess1"/>
    <dgm:cxn modelId="{C8CC07E8-639C-A14E-83A5-5A0B2D6E1910}" type="presParOf" srcId="{C057A87B-CF77-43C5-95EA-FF69715D34A3}" destId="{DF54C50F-225E-47E8-9EC4-AAA209AD28CA}" srcOrd="5" destOrd="0" presId="urn:microsoft.com/office/officeart/2005/8/layout/lProcess1"/>
    <dgm:cxn modelId="{53742917-E19E-F44B-B2D2-1FAD8EDADB47}" type="presParOf" srcId="{C057A87B-CF77-43C5-95EA-FF69715D34A3}" destId="{75889BA5-DC82-4D41-8983-B2EE794BC078}" srcOrd="6" destOrd="0" presId="urn:microsoft.com/office/officeart/2005/8/layout/lProcess1"/>
    <dgm:cxn modelId="{59CFAA4E-E02F-1245-B62B-ADDDAE545CF7}" type="presParOf" srcId="{C057A87B-CF77-43C5-95EA-FF69715D34A3}" destId="{ED9C72E2-C93C-41E2-98E6-3F3CA1B7D104}" srcOrd="7" destOrd="0" presId="urn:microsoft.com/office/officeart/2005/8/layout/lProcess1"/>
    <dgm:cxn modelId="{A5B5216B-26D8-3640-A496-50F09E4FE2EF}" type="presParOf" srcId="{C057A87B-CF77-43C5-95EA-FF69715D34A3}" destId="{6E0A257A-33D2-4235-B43F-209244270211}" srcOrd="8" destOrd="0" presId="urn:microsoft.com/office/officeart/2005/8/layout/lProcess1"/>
    <dgm:cxn modelId="{52F19AD2-3878-014C-AF0B-2F0C09CEEC38}" type="presParOf" srcId="{C057A87B-CF77-43C5-95EA-FF69715D34A3}" destId="{F7CB14C4-9CAC-4D2B-B8A6-EC0357041910}" srcOrd="9" destOrd="0" presId="urn:microsoft.com/office/officeart/2005/8/layout/lProcess1"/>
    <dgm:cxn modelId="{B3176EC9-B38C-2D40-8C45-7DC70D648D42}" type="presParOf" srcId="{C057A87B-CF77-43C5-95EA-FF69715D34A3}" destId="{E2EF36E9-941D-45EE-8621-ACD9EAD711A9}" srcOrd="10" destOrd="0" presId="urn:microsoft.com/office/officeart/2005/8/layout/lProcess1"/>
    <dgm:cxn modelId="{07F5835F-FD04-9A48-A1BD-B878AF08A084}" type="presParOf" srcId="{C057A87B-CF77-43C5-95EA-FF69715D34A3}" destId="{1A40A62E-A883-49B6-97CB-F5A50CFE3CC9}" srcOrd="11" destOrd="0" presId="urn:microsoft.com/office/officeart/2005/8/layout/lProcess1"/>
    <dgm:cxn modelId="{071D3AEF-89BA-7344-BAEE-7C87AD823E02}" type="presParOf" srcId="{C057A87B-CF77-43C5-95EA-FF69715D34A3}" destId="{DDB5F4F8-1FAF-4C02-BDD6-E83195F6FABC}" srcOrd="12" destOrd="0" presId="urn:microsoft.com/office/officeart/2005/8/layout/lProcess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BCF6CE-E750-48B6-B333-305BBB100737}">
      <dsp:nvSpPr>
        <dsp:cNvPr id="0" name=""/>
        <dsp:cNvSpPr/>
      </dsp:nvSpPr>
      <dsp:spPr>
        <a:xfrm>
          <a:off x="4564" y="8359"/>
          <a:ext cx="2047317" cy="51182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alibri" panose="020F0502020204030204"/>
              <a:ea typeface="+mn-ea"/>
              <a:cs typeface="+mn-cs"/>
            </a:rPr>
            <a:t>Sponsor Commitment</a:t>
          </a:r>
        </a:p>
      </dsp:txBody>
      <dsp:txXfrm>
        <a:off x="19555" y="23350"/>
        <a:ext cx="2017335" cy="481847"/>
      </dsp:txXfrm>
    </dsp:sp>
    <dsp:sp modelId="{1B1F80F4-E9A5-4A99-A630-6548067B7CB5}">
      <dsp:nvSpPr>
        <dsp:cNvPr id="0" name=""/>
        <dsp:cNvSpPr/>
      </dsp:nvSpPr>
      <dsp:spPr>
        <a:xfrm rot="5400000">
          <a:off x="983438" y="564973"/>
          <a:ext cx="89570" cy="89570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447532-8740-4202-B6A5-AE63748B9291}">
      <dsp:nvSpPr>
        <dsp:cNvPr id="0" name=""/>
        <dsp:cNvSpPr/>
      </dsp:nvSpPr>
      <dsp:spPr>
        <a:xfrm>
          <a:off x="4564" y="699329"/>
          <a:ext cx="2047317" cy="51182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alibri" panose="020F0502020204030204"/>
              <a:ea typeface="+mn-ea"/>
              <a:cs typeface="+mn-cs"/>
            </a:rPr>
            <a:t>Execute Sponsor Agreement*</a:t>
          </a:r>
        </a:p>
      </dsp:txBody>
      <dsp:txXfrm>
        <a:off x="19555" y="714320"/>
        <a:ext cx="2017335" cy="481847"/>
      </dsp:txXfrm>
    </dsp:sp>
    <dsp:sp modelId="{7CAEA63C-96B5-40D4-900F-409598FDB0C1}">
      <dsp:nvSpPr>
        <dsp:cNvPr id="0" name=""/>
        <dsp:cNvSpPr/>
      </dsp:nvSpPr>
      <dsp:spPr>
        <a:xfrm rot="5400000">
          <a:off x="983438" y="1255943"/>
          <a:ext cx="89570" cy="89570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9BBFF8-CE50-41AE-9B5E-F6026BBE4F45}">
      <dsp:nvSpPr>
        <dsp:cNvPr id="0" name=""/>
        <dsp:cNvSpPr/>
      </dsp:nvSpPr>
      <dsp:spPr>
        <a:xfrm>
          <a:off x="4564" y="1390298"/>
          <a:ext cx="2047317" cy="51182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alibri" panose="020F0502020204030204"/>
              <a:ea typeface="+mn-ea"/>
              <a:cs typeface="+mn-cs"/>
            </a:rPr>
            <a:t>Documentation*</a:t>
          </a:r>
        </a:p>
      </dsp:txBody>
      <dsp:txXfrm>
        <a:off x="19555" y="1405289"/>
        <a:ext cx="2017335" cy="481847"/>
      </dsp:txXfrm>
    </dsp:sp>
    <dsp:sp modelId="{A65C4264-24F4-4122-844B-F5E582EC0111}">
      <dsp:nvSpPr>
        <dsp:cNvPr id="0" name=""/>
        <dsp:cNvSpPr/>
      </dsp:nvSpPr>
      <dsp:spPr>
        <a:xfrm rot="5400000">
          <a:off x="983438" y="1946913"/>
          <a:ext cx="89570" cy="89570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5E1799-26FB-4959-97AA-0FCC22761318}">
      <dsp:nvSpPr>
        <dsp:cNvPr id="0" name=""/>
        <dsp:cNvSpPr/>
      </dsp:nvSpPr>
      <dsp:spPr>
        <a:xfrm>
          <a:off x="4564" y="2081268"/>
          <a:ext cx="2047317" cy="51182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alibri" panose="020F0502020204030204"/>
              <a:ea typeface="+mn-ea"/>
              <a:cs typeface="+mn-cs"/>
            </a:rPr>
            <a:t>Identify and Select Journey Level Worker</a:t>
          </a:r>
          <a:endParaRPr lang="en-US" sz="1500" kern="1200" dirty="0">
            <a:latin typeface="Calibri" panose="020F0502020204030204"/>
            <a:ea typeface="+mn-ea"/>
            <a:cs typeface="+mn-cs"/>
          </a:endParaRPr>
        </a:p>
      </dsp:txBody>
      <dsp:txXfrm>
        <a:off x="19555" y="2096259"/>
        <a:ext cx="2017335" cy="481847"/>
      </dsp:txXfrm>
    </dsp:sp>
    <dsp:sp modelId="{3FBD4BD3-B74D-4AAB-9295-AE19DCC50691}">
      <dsp:nvSpPr>
        <dsp:cNvPr id="0" name=""/>
        <dsp:cNvSpPr/>
      </dsp:nvSpPr>
      <dsp:spPr>
        <a:xfrm rot="5400000">
          <a:off x="983438" y="2637883"/>
          <a:ext cx="89570" cy="89570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967E26-5BD5-4D11-959E-77F63E9B7445}">
      <dsp:nvSpPr>
        <dsp:cNvPr id="0" name=""/>
        <dsp:cNvSpPr/>
      </dsp:nvSpPr>
      <dsp:spPr>
        <a:xfrm>
          <a:off x="4564" y="2772238"/>
          <a:ext cx="2047317" cy="51182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alibri" panose="020F0502020204030204"/>
              <a:ea typeface="+mn-ea"/>
              <a:cs typeface="+mn-cs"/>
            </a:rPr>
            <a:t>Identify and Select Apprentice(s)</a:t>
          </a:r>
          <a:endParaRPr lang="en-US" sz="1500" kern="1200" dirty="0">
            <a:latin typeface="Calibri" panose="020F0502020204030204"/>
            <a:ea typeface="+mn-ea"/>
            <a:cs typeface="+mn-cs"/>
          </a:endParaRPr>
        </a:p>
      </dsp:txBody>
      <dsp:txXfrm>
        <a:off x="19555" y="2787229"/>
        <a:ext cx="2017335" cy="481847"/>
      </dsp:txXfrm>
    </dsp:sp>
    <dsp:sp modelId="{03DCA83F-B407-4A28-BB3E-1AA7CC069591}">
      <dsp:nvSpPr>
        <dsp:cNvPr id="0" name=""/>
        <dsp:cNvSpPr/>
      </dsp:nvSpPr>
      <dsp:spPr>
        <a:xfrm rot="5400000">
          <a:off x="983438" y="3328853"/>
          <a:ext cx="89570" cy="89570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46515F-5745-4BFE-8634-C34D77574BE3}">
      <dsp:nvSpPr>
        <dsp:cNvPr id="0" name=""/>
        <dsp:cNvSpPr/>
      </dsp:nvSpPr>
      <dsp:spPr>
        <a:xfrm>
          <a:off x="4564" y="3463208"/>
          <a:ext cx="2047317" cy="51182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alibri" panose="020F0502020204030204"/>
              <a:ea typeface="+mn-ea"/>
              <a:cs typeface="+mn-cs"/>
            </a:rPr>
            <a:t>Support Journey Level Workers and Apprentices</a:t>
          </a:r>
          <a:endParaRPr lang="en-US" sz="1500" kern="1200" dirty="0">
            <a:latin typeface="Calibri" panose="020F0502020204030204"/>
            <a:ea typeface="+mn-ea"/>
            <a:cs typeface="+mn-cs"/>
          </a:endParaRPr>
        </a:p>
      </dsp:txBody>
      <dsp:txXfrm>
        <a:off x="19555" y="3478199"/>
        <a:ext cx="2017335" cy="481847"/>
      </dsp:txXfrm>
    </dsp:sp>
    <dsp:sp modelId="{B0596F24-691F-4C48-9ED9-160699562374}">
      <dsp:nvSpPr>
        <dsp:cNvPr id="0" name=""/>
        <dsp:cNvSpPr/>
      </dsp:nvSpPr>
      <dsp:spPr>
        <a:xfrm rot="5400000">
          <a:off x="983438" y="4019822"/>
          <a:ext cx="89570" cy="89570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71088E-A5D6-4B2E-95AC-70878A99D417}">
      <dsp:nvSpPr>
        <dsp:cNvPr id="0" name=""/>
        <dsp:cNvSpPr/>
      </dsp:nvSpPr>
      <dsp:spPr>
        <a:xfrm>
          <a:off x="4564" y="4154178"/>
          <a:ext cx="2047317" cy="51182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alibri" panose="020F0502020204030204"/>
              <a:ea typeface="+mn-ea"/>
              <a:cs typeface="+mn-cs"/>
            </a:rPr>
            <a:t>Wage Progression</a:t>
          </a:r>
          <a:endParaRPr lang="en-US" sz="1500" kern="1200" dirty="0">
            <a:latin typeface="Calibri" panose="020F0502020204030204"/>
            <a:ea typeface="+mn-ea"/>
            <a:cs typeface="+mn-cs"/>
          </a:endParaRPr>
        </a:p>
      </dsp:txBody>
      <dsp:txXfrm>
        <a:off x="19555" y="4169169"/>
        <a:ext cx="2017335" cy="481847"/>
      </dsp:txXfrm>
    </dsp:sp>
    <dsp:sp modelId="{08D0FF7D-78E3-4058-95F2-EF0B869E8032}">
      <dsp:nvSpPr>
        <dsp:cNvPr id="0" name=""/>
        <dsp:cNvSpPr/>
      </dsp:nvSpPr>
      <dsp:spPr>
        <a:xfrm>
          <a:off x="2338507" y="8359"/>
          <a:ext cx="2047317" cy="51182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Calibri" panose="020F0502020204030204"/>
              <a:ea typeface="+mn-ea"/>
              <a:cs typeface="+mn-cs"/>
            </a:rPr>
            <a:t>Journey Level Worker</a:t>
          </a:r>
          <a:endParaRPr lang="en-US" sz="1700" kern="1200" dirty="0">
            <a:latin typeface="Calibri" panose="020F0502020204030204"/>
            <a:ea typeface="+mn-ea"/>
            <a:cs typeface="+mn-cs"/>
          </a:endParaRPr>
        </a:p>
      </dsp:txBody>
      <dsp:txXfrm>
        <a:off x="2353498" y="23350"/>
        <a:ext cx="2017335" cy="481847"/>
      </dsp:txXfrm>
    </dsp:sp>
    <dsp:sp modelId="{077844D2-C96C-4A6C-8808-F43C28707922}">
      <dsp:nvSpPr>
        <dsp:cNvPr id="0" name=""/>
        <dsp:cNvSpPr/>
      </dsp:nvSpPr>
      <dsp:spPr>
        <a:xfrm rot="5400000">
          <a:off x="3317381" y="564973"/>
          <a:ext cx="89570" cy="89570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DBFA1A-3823-4209-9CD6-DBDD456F39FB}">
      <dsp:nvSpPr>
        <dsp:cNvPr id="0" name=""/>
        <dsp:cNvSpPr/>
      </dsp:nvSpPr>
      <dsp:spPr>
        <a:xfrm>
          <a:off x="2338507" y="699329"/>
          <a:ext cx="2047317" cy="51182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>
            <a:latin typeface="Calibri" panose="020F0502020204030204"/>
            <a:ea typeface="+mn-ea"/>
            <a:cs typeface="+mn-cs"/>
          </a:endParaRPr>
        </a:p>
      </dsp:txBody>
      <dsp:txXfrm>
        <a:off x="2353498" y="714320"/>
        <a:ext cx="2017335" cy="481847"/>
      </dsp:txXfrm>
    </dsp:sp>
    <dsp:sp modelId="{E7F7C4A8-2F3A-49BA-B2E4-CF48FCA5D8D8}">
      <dsp:nvSpPr>
        <dsp:cNvPr id="0" name=""/>
        <dsp:cNvSpPr/>
      </dsp:nvSpPr>
      <dsp:spPr>
        <a:xfrm rot="5400000">
          <a:off x="3317381" y="1255943"/>
          <a:ext cx="89570" cy="89570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423B8C-DD55-4C1A-86D3-87118415FFA7}">
      <dsp:nvSpPr>
        <dsp:cNvPr id="0" name=""/>
        <dsp:cNvSpPr/>
      </dsp:nvSpPr>
      <dsp:spPr>
        <a:xfrm>
          <a:off x="2338507" y="1390298"/>
          <a:ext cx="2047317" cy="51182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alibri" panose="020F0502020204030204"/>
              <a:ea typeface="+mn-ea"/>
              <a:cs typeface="+mn-cs"/>
            </a:rPr>
            <a:t>Attend Train the Trainer Classes</a:t>
          </a:r>
        </a:p>
      </dsp:txBody>
      <dsp:txXfrm>
        <a:off x="2353498" y="1405289"/>
        <a:ext cx="2017335" cy="481847"/>
      </dsp:txXfrm>
    </dsp:sp>
    <dsp:sp modelId="{78B4B3BF-68FE-4B92-95C8-4A51C862D259}">
      <dsp:nvSpPr>
        <dsp:cNvPr id="0" name=""/>
        <dsp:cNvSpPr/>
      </dsp:nvSpPr>
      <dsp:spPr>
        <a:xfrm rot="5400000">
          <a:off x="3317381" y="1946913"/>
          <a:ext cx="89570" cy="89570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D3D64D-9D66-49DB-B2BB-DA7D60ECA810}">
      <dsp:nvSpPr>
        <dsp:cNvPr id="0" name=""/>
        <dsp:cNvSpPr/>
      </dsp:nvSpPr>
      <dsp:spPr>
        <a:xfrm>
          <a:off x="2338507" y="2081268"/>
          <a:ext cx="2047317" cy="51182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alibri" panose="020F0502020204030204"/>
              <a:ea typeface="+mn-ea"/>
              <a:cs typeface="+mn-cs"/>
            </a:rPr>
            <a:t>Provide Required On-The-Job Training</a:t>
          </a:r>
        </a:p>
      </dsp:txBody>
      <dsp:txXfrm>
        <a:off x="2353498" y="2096259"/>
        <a:ext cx="2017335" cy="481847"/>
      </dsp:txXfrm>
    </dsp:sp>
    <dsp:sp modelId="{79799B77-7DD3-41C8-AC5D-2CFD40918420}">
      <dsp:nvSpPr>
        <dsp:cNvPr id="0" name=""/>
        <dsp:cNvSpPr/>
      </dsp:nvSpPr>
      <dsp:spPr>
        <a:xfrm rot="5400000">
          <a:off x="3317381" y="2637883"/>
          <a:ext cx="89570" cy="89570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FB07EB-E087-4AE8-9C90-D8FE59273376}">
      <dsp:nvSpPr>
        <dsp:cNvPr id="0" name=""/>
        <dsp:cNvSpPr/>
      </dsp:nvSpPr>
      <dsp:spPr>
        <a:xfrm>
          <a:off x="2338507" y="2772238"/>
          <a:ext cx="2047317" cy="51182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alibri" panose="020F0502020204030204"/>
              <a:ea typeface="+mn-ea"/>
              <a:cs typeface="+mn-cs"/>
            </a:rPr>
            <a:t>Confirm / Document Apprentice Completion</a:t>
          </a:r>
          <a:endParaRPr lang="en-US" sz="1500" kern="1200" dirty="0">
            <a:latin typeface="Calibri" panose="020F0502020204030204"/>
            <a:ea typeface="+mn-ea"/>
            <a:cs typeface="+mn-cs"/>
          </a:endParaRPr>
        </a:p>
      </dsp:txBody>
      <dsp:txXfrm>
        <a:off x="2353498" y="2787229"/>
        <a:ext cx="2017335" cy="481847"/>
      </dsp:txXfrm>
    </dsp:sp>
    <dsp:sp modelId="{67971461-EE07-4B5E-A0C3-A166C6559682}">
      <dsp:nvSpPr>
        <dsp:cNvPr id="0" name=""/>
        <dsp:cNvSpPr/>
      </dsp:nvSpPr>
      <dsp:spPr>
        <a:xfrm>
          <a:off x="4672449" y="8359"/>
          <a:ext cx="2047317" cy="51182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Calibri" panose="020F0502020204030204"/>
              <a:ea typeface="+mn-ea"/>
              <a:cs typeface="+mn-cs"/>
            </a:rPr>
            <a:t>Apprentice </a:t>
          </a:r>
          <a:endParaRPr lang="en-US" sz="1700" kern="1200" dirty="0">
            <a:latin typeface="Calibri" panose="020F0502020204030204"/>
            <a:ea typeface="+mn-ea"/>
            <a:cs typeface="+mn-cs"/>
          </a:endParaRPr>
        </a:p>
      </dsp:txBody>
      <dsp:txXfrm>
        <a:off x="4687440" y="23350"/>
        <a:ext cx="2017335" cy="481847"/>
      </dsp:txXfrm>
    </dsp:sp>
    <dsp:sp modelId="{BF9CEF10-4726-4D20-AC2F-85DE706D0D00}">
      <dsp:nvSpPr>
        <dsp:cNvPr id="0" name=""/>
        <dsp:cNvSpPr/>
      </dsp:nvSpPr>
      <dsp:spPr>
        <a:xfrm rot="5400000">
          <a:off x="5651323" y="564973"/>
          <a:ext cx="89570" cy="89570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386769-D313-4B62-9BE9-A84DD636105E}">
      <dsp:nvSpPr>
        <dsp:cNvPr id="0" name=""/>
        <dsp:cNvSpPr/>
      </dsp:nvSpPr>
      <dsp:spPr>
        <a:xfrm>
          <a:off x="4672449" y="699329"/>
          <a:ext cx="2047317" cy="51182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alibri" panose="020F0502020204030204"/>
              <a:ea typeface="+mn-ea"/>
              <a:cs typeface="+mn-cs"/>
            </a:rPr>
            <a:t>Sign Apprentice Agreement</a:t>
          </a:r>
        </a:p>
      </dsp:txBody>
      <dsp:txXfrm>
        <a:off x="4687440" y="714320"/>
        <a:ext cx="2017335" cy="481847"/>
      </dsp:txXfrm>
    </dsp:sp>
    <dsp:sp modelId="{0C1CAC8B-CC80-49DA-9707-021AB163C55F}">
      <dsp:nvSpPr>
        <dsp:cNvPr id="0" name=""/>
        <dsp:cNvSpPr/>
      </dsp:nvSpPr>
      <dsp:spPr>
        <a:xfrm rot="5400000">
          <a:off x="5651323" y="1255943"/>
          <a:ext cx="89570" cy="89570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85E292-795D-4403-BD7F-3A17BE0B21A7}">
      <dsp:nvSpPr>
        <dsp:cNvPr id="0" name=""/>
        <dsp:cNvSpPr/>
      </dsp:nvSpPr>
      <dsp:spPr>
        <a:xfrm>
          <a:off x="4672449" y="1390298"/>
          <a:ext cx="2047317" cy="51182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alibri" panose="020F0502020204030204"/>
              <a:ea typeface="+mn-ea"/>
              <a:cs typeface="+mn-cs"/>
            </a:rPr>
            <a:t>Assessments / Pre Apprentice Resources</a:t>
          </a:r>
        </a:p>
      </dsp:txBody>
      <dsp:txXfrm>
        <a:off x="4687440" y="1405289"/>
        <a:ext cx="2017335" cy="481847"/>
      </dsp:txXfrm>
    </dsp:sp>
    <dsp:sp modelId="{EB2ADB19-EC9C-48DB-AEE8-82A3589E325E}">
      <dsp:nvSpPr>
        <dsp:cNvPr id="0" name=""/>
        <dsp:cNvSpPr/>
      </dsp:nvSpPr>
      <dsp:spPr>
        <a:xfrm rot="5400000">
          <a:off x="5651323" y="1946913"/>
          <a:ext cx="89570" cy="89570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B0566A-9D3B-4689-9C53-BA8BC21BBEDB}">
      <dsp:nvSpPr>
        <dsp:cNvPr id="0" name=""/>
        <dsp:cNvSpPr/>
      </dsp:nvSpPr>
      <dsp:spPr>
        <a:xfrm>
          <a:off x="4672449" y="2081268"/>
          <a:ext cx="2047317" cy="51182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alibri" panose="020F0502020204030204"/>
              <a:ea typeface="+mn-ea"/>
              <a:cs typeface="+mn-cs"/>
            </a:rPr>
            <a:t>Complete On-The-Job Training</a:t>
          </a:r>
        </a:p>
      </dsp:txBody>
      <dsp:txXfrm>
        <a:off x="4687440" y="2096259"/>
        <a:ext cx="2017335" cy="481847"/>
      </dsp:txXfrm>
    </dsp:sp>
    <dsp:sp modelId="{5E29E6BE-B34F-44B9-AE9C-A8E48B6000F6}">
      <dsp:nvSpPr>
        <dsp:cNvPr id="0" name=""/>
        <dsp:cNvSpPr/>
      </dsp:nvSpPr>
      <dsp:spPr>
        <a:xfrm rot="5400000">
          <a:off x="5651323" y="2637883"/>
          <a:ext cx="89570" cy="89570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CE158B-EE99-44FE-872B-6A6E0C6D49A2}">
      <dsp:nvSpPr>
        <dsp:cNvPr id="0" name=""/>
        <dsp:cNvSpPr/>
      </dsp:nvSpPr>
      <dsp:spPr>
        <a:xfrm>
          <a:off x="4672449" y="2772238"/>
          <a:ext cx="2047317" cy="51182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alibri" panose="020F0502020204030204"/>
              <a:ea typeface="+mn-ea"/>
              <a:cs typeface="+mn-cs"/>
            </a:rPr>
            <a:t>144 Hours Each Year for Related Instruction</a:t>
          </a:r>
          <a:endParaRPr lang="en-US" sz="1500" kern="1200" dirty="0">
            <a:latin typeface="Calibri" panose="020F0502020204030204"/>
            <a:ea typeface="+mn-ea"/>
            <a:cs typeface="+mn-cs"/>
          </a:endParaRPr>
        </a:p>
      </dsp:txBody>
      <dsp:txXfrm>
        <a:off x="4687440" y="2787229"/>
        <a:ext cx="2017335" cy="481847"/>
      </dsp:txXfrm>
    </dsp:sp>
    <dsp:sp modelId="{07DF2334-5225-43FB-A6B6-1601E520E434}">
      <dsp:nvSpPr>
        <dsp:cNvPr id="0" name=""/>
        <dsp:cNvSpPr/>
      </dsp:nvSpPr>
      <dsp:spPr>
        <a:xfrm rot="5400000">
          <a:off x="5651323" y="3328853"/>
          <a:ext cx="89570" cy="89570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5904B7-70EE-48DB-B378-5FD3E5271D67}">
      <dsp:nvSpPr>
        <dsp:cNvPr id="0" name=""/>
        <dsp:cNvSpPr/>
      </dsp:nvSpPr>
      <dsp:spPr>
        <a:xfrm>
          <a:off x="4672449" y="3463208"/>
          <a:ext cx="2047317" cy="51182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alibri" panose="020F0502020204030204"/>
              <a:ea typeface="+mn-ea"/>
              <a:cs typeface="+mn-cs"/>
            </a:rPr>
            <a:t>Track and Report Training Completion – Blue Book</a:t>
          </a:r>
        </a:p>
      </dsp:txBody>
      <dsp:txXfrm>
        <a:off x="4687440" y="3478199"/>
        <a:ext cx="2017335" cy="481847"/>
      </dsp:txXfrm>
    </dsp:sp>
    <dsp:sp modelId="{DA50ACFD-2722-4D29-B376-5CF3C8F3EB41}">
      <dsp:nvSpPr>
        <dsp:cNvPr id="0" name=""/>
        <dsp:cNvSpPr/>
      </dsp:nvSpPr>
      <dsp:spPr>
        <a:xfrm>
          <a:off x="7010957" y="8359"/>
          <a:ext cx="2047317" cy="51182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alibri" panose="020F0502020204030204"/>
              <a:ea typeface="+mn-ea"/>
              <a:cs typeface="+mn-cs"/>
            </a:rPr>
            <a:t>Community College</a:t>
          </a:r>
        </a:p>
      </dsp:txBody>
      <dsp:txXfrm>
        <a:off x="7025948" y="23350"/>
        <a:ext cx="2017335" cy="481847"/>
      </dsp:txXfrm>
    </dsp:sp>
    <dsp:sp modelId="{6306F213-6C78-41C0-A516-6F51D9791699}">
      <dsp:nvSpPr>
        <dsp:cNvPr id="0" name=""/>
        <dsp:cNvSpPr/>
      </dsp:nvSpPr>
      <dsp:spPr>
        <a:xfrm rot="5422711">
          <a:off x="7987547" y="564973"/>
          <a:ext cx="89572" cy="89570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D614FA-D57C-48DA-AC22-0952A756DF76}">
      <dsp:nvSpPr>
        <dsp:cNvPr id="0" name=""/>
        <dsp:cNvSpPr/>
      </dsp:nvSpPr>
      <dsp:spPr>
        <a:xfrm>
          <a:off x="7006392" y="699329"/>
          <a:ext cx="2047317" cy="51182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alibri" panose="020F0502020204030204"/>
              <a:ea typeface="+mn-ea"/>
              <a:cs typeface="+mn-cs"/>
            </a:rPr>
            <a:t>RTI Provider</a:t>
          </a:r>
        </a:p>
      </dsp:txBody>
      <dsp:txXfrm>
        <a:off x="7021383" y="714320"/>
        <a:ext cx="2017335" cy="481847"/>
      </dsp:txXfrm>
    </dsp:sp>
    <dsp:sp modelId="{4EBCCEDE-0CA3-41C1-9EA4-D88309428756}">
      <dsp:nvSpPr>
        <dsp:cNvPr id="0" name=""/>
        <dsp:cNvSpPr/>
      </dsp:nvSpPr>
      <dsp:spPr>
        <a:xfrm rot="5400000">
          <a:off x="7985266" y="1255943"/>
          <a:ext cx="89570" cy="89570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28A259-E8AB-491C-9FF1-41516FA5BC71}">
      <dsp:nvSpPr>
        <dsp:cNvPr id="0" name=""/>
        <dsp:cNvSpPr/>
      </dsp:nvSpPr>
      <dsp:spPr>
        <a:xfrm>
          <a:off x="7006392" y="1390298"/>
          <a:ext cx="2047317" cy="51182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alibri" panose="020F0502020204030204"/>
              <a:ea typeface="+mn-ea"/>
              <a:cs typeface="+mn-cs"/>
            </a:rPr>
            <a:t>Coordinate with Companies/Sponsor</a:t>
          </a:r>
        </a:p>
      </dsp:txBody>
      <dsp:txXfrm>
        <a:off x="7021383" y="1405289"/>
        <a:ext cx="2017335" cy="481847"/>
      </dsp:txXfrm>
    </dsp:sp>
    <dsp:sp modelId="{DF54C50F-225E-47E8-9EC4-AAA209AD28CA}">
      <dsp:nvSpPr>
        <dsp:cNvPr id="0" name=""/>
        <dsp:cNvSpPr/>
      </dsp:nvSpPr>
      <dsp:spPr>
        <a:xfrm rot="5400000">
          <a:off x="7985266" y="1946913"/>
          <a:ext cx="89570" cy="89570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89BA5-DC82-4D41-8983-B2EE794BC078}">
      <dsp:nvSpPr>
        <dsp:cNvPr id="0" name=""/>
        <dsp:cNvSpPr/>
      </dsp:nvSpPr>
      <dsp:spPr>
        <a:xfrm>
          <a:off x="7006392" y="2081268"/>
          <a:ext cx="2047317" cy="51182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alibri" panose="020F0502020204030204"/>
              <a:ea typeface="+mn-ea"/>
              <a:cs typeface="+mn-cs"/>
            </a:rPr>
            <a:t>Align RTI with degree Programs of Study</a:t>
          </a:r>
        </a:p>
      </dsp:txBody>
      <dsp:txXfrm>
        <a:off x="7021383" y="2096259"/>
        <a:ext cx="2017335" cy="481847"/>
      </dsp:txXfrm>
    </dsp:sp>
    <dsp:sp modelId="{ED9C72E2-C93C-41E2-98E6-3F3CA1B7D104}">
      <dsp:nvSpPr>
        <dsp:cNvPr id="0" name=""/>
        <dsp:cNvSpPr/>
      </dsp:nvSpPr>
      <dsp:spPr>
        <a:xfrm rot="5400000">
          <a:off x="7985266" y="2637883"/>
          <a:ext cx="89570" cy="89570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0A257A-33D2-4235-B43F-209244270211}">
      <dsp:nvSpPr>
        <dsp:cNvPr id="0" name=""/>
        <dsp:cNvSpPr/>
      </dsp:nvSpPr>
      <dsp:spPr>
        <a:xfrm>
          <a:off x="7006392" y="2772238"/>
          <a:ext cx="2047317" cy="51182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alibri" panose="020F0502020204030204"/>
              <a:ea typeface="+mn-ea"/>
              <a:cs typeface="+mn-cs"/>
            </a:rPr>
            <a:t>Identify potential funding for RTI</a:t>
          </a:r>
        </a:p>
      </dsp:txBody>
      <dsp:txXfrm>
        <a:off x="7021383" y="2787229"/>
        <a:ext cx="2017335" cy="481847"/>
      </dsp:txXfrm>
    </dsp:sp>
    <dsp:sp modelId="{F7CB14C4-9CAC-4D2B-B8A6-EC0357041910}">
      <dsp:nvSpPr>
        <dsp:cNvPr id="0" name=""/>
        <dsp:cNvSpPr/>
      </dsp:nvSpPr>
      <dsp:spPr>
        <a:xfrm rot="5400000">
          <a:off x="7985266" y="3328853"/>
          <a:ext cx="89570" cy="89570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EF36E9-941D-45EE-8621-ACD9EAD711A9}">
      <dsp:nvSpPr>
        <dsp:cNvPr id="0" name=""/>
        <dsp:cNvSpPr/>
      </dsp:nvSpPr>
      <dsp:spPr>
        <a:xfrm>
          <a:off x="7006392" y="3463208"/>
          <a:ext cx="2047317" cy="51182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alibri" panose="020F0502020204030204"/>
              <a:ea typeface="+mn-ea"/>
              <a:cs typeface="+mn-cs"/>
            </a:rPr>
            <a:t>Potential Sponsor*</a:t>
          </a:r>
        </a:p>
      </dsp:txBody>
      <dsp:txXfrm>
        <a:off x="7021383" y="3478199"/>
        <a:ext cx="2017335" cy="481847"/>
      </dsp:txXfrm>
    </dsp:sp>
    <dsp:sp modelId="{1A40A62E-A883-49B6-97CB-F5A50CFE3CC9}">
      <dsp:nvSpPr>
        <dsp:cNvPr id="0" name=""/>
        <dsp:cNvSpPr/>
      </dsp:nvSpPr>
      <dsp:spPr>
        <a:xfrm rot="10800141" flipH="1" flipV="1">
          <a:off x="7065011" y="4103950"/>
          <a:ext cx="1920797" cy="29460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B5F4F8-1FAF-4C02-BDD6-E83195F6FABC}">
      <dsp:nvSpPr>
        <dsp:cNvPr id="0" name=""/>
        <dsp:cNvSpPr/>
      </dsp:nvSpPr>
      <dsp:spPr>
        <a:xfrm>
          <a:off x="0" y="4144276"/>
          <a:ext cx="2047317" cy="51182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alibri" panose="020F0502020204030204"/>
              <a:ea typeface="+mn-ea"/>
              <a:cs typeface="+mn-cs"/>
            </a:rPr>
            <a:t>Coordinate Related Instruction Training*</a:t>
          </a:r>
        </a:p>
      </dsp:txBody>
      <dsp:txXfrm>
        <a:off x="14991" y="4159267"/>
        <a:ext cx="2017335" cy="4818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Shape 5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2" name="Shape 5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Shape 58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3" name="Shape 64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Shape 64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0" name="Shape 65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Shape 65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7" name="Shape 65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Shape 66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4" name="Shape 66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Shape 67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1" name="Shape 67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Shape 67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8" name="Shape 67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Shape 68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5" name="Shape 68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Shape 69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1" name="Shape 69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Shape 69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7" name="Shape 69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Shape 70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3" name="Shape 70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Shape 5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0" name="Shape 59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Shape 70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9" name="Shape 70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Shape 71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15" name="Shape 71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599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58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90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376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4070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Shape 7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2" name="Shape 7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3" name="Shape 76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Shape 7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0" name="Shape 7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/>
          </a:p>
        </p:txBody>
      </p:sp>
      <p:sp>
        <p:nvSpPr>
          <p:cNvPr id="771" name="Shape 77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952FF7B1-1564-440E-B94E-B345355F84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EFA1D086-45CA-4053-85D9-26DE1546838C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50F3803D-EEF3-4663-8CB3-9E8CC3584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0612DD50-7C6B-4B7A-B1A4-7B5F7B08072B}" type="slidenum">
              <a:rPr lang="en-US" altLang="en-US" sz="1200">
                <a:latin typeface="Calibri" panose="020F0502020204030204" pitchFamily="34" charset="0"/>
                <a:sym typeface="Calibri" panose="020F0502020204030204" pitchFamily="34" charset="0"/>
              </a:rPr>
              <a:pPr/>
              <a:t>4</a:t>
            </a:fld>
            <a:endParaRPr lang="en-US" altLang="en-US" sz="12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234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Shape 5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Shape 5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7" name="Shape 59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2BB04-8AD9-9740-AFA1-6E6019F517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8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Shape 61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17" name="Shape 61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Shape 62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23" name="Shape 62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Shape 62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9" name="Shape 62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Shape 63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6" name="Shape 63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7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7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7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7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7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4000" cy="12334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722313" y="2187251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7F7F7F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722313" y="1233412"/>
            <a:ext cx="7772400" cy="95383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00"/>
              </a:spcBef>
              <a:spcAft>
                <a:spcPts val="300"/>
              </a:spcAft>
              <a:buClr>
                <a:srgbClr val="17365D"/>
              </a:buClr>
              <a:buSzPct val="100000"/>
              <a:buFont typeface="Arial"/>
              <a:buNone/>
              <a:defRPr sz="2000" b="1" i="0" u="none" strike="noStrike" cap="none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00"/>
              </a:spcBef>
              <a:spcAft>
                <a:spcPts val="300"/>
              </a:spcAft>
              <a:buClr>
                <a:srgbClr val="888888"/>
              </a:buClr>
              <a:buSzPct val="100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00"/>
              </a:spcBef>
              <a:spcAft>
                <a:spcPts val="300"/>
              </a:spcAft>
              <a:buClr>
                <a:srgbClr val="888888"/>
              </a:buClr>
              <a:buSzPct val="1000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00"/>
              </a:spcBef>
              <a:spcAft>
                <a:spcPts val="300"/>
              </a:spcAft>
              <a:buClr>
                <a:srgbClr val="888888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00"/>
              </a:spcBef>
              <a:spcAft>
                <a:spcPts val="300"/>
              </a:spcAft>
              <a:buClr>
                <a:srgbClr val="888888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/>
          <p:nvPr/>
        </p:nvSpPr>
        <p:spPr>
          <a:xfrm>
            <a:off x="0" y="5816600"/>
            <a:ext cx="9144000" cy="104140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Shape 22" descr="TAACCCT-Learning-Network-logo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2313" y="4499174"/>
            <a:ext cx="4809632" cy="102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Shape 23" descr="DOL-log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7175" y="4495764"/>
            <a:ext cx="1043860" cy="1032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95021" y="292607"/>
            <a:ext cx="6972900" cy="113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345AA8"/>
              </a:buClr>
              <a:buSzPct val="100000"/>
              <a:buFont typeface="Arial"/>
              <a:buNone/>
              <a:defRPr sz="2800" b="1" i="0" u="none" strike="noStrike" cap="none">
                <a:solidFill>
                  <a:srgbClr val="345AA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57200" y="1549400"/>
            <a:ext cx="8229600" cy="419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7012" marR="0" lvl="0" indent="-74612" algn="l" rtl="0">
              <a:lnSpc>
                <a:spcPct val="108333"/>
              </a:lnSpc>
              <a:spcBef>
                <a:spcPts val="1200"/>
              </a:spcBef>
              <a:buClr>
                <a:srgbClr val="00549B"/>
              </a:buClr>
              <a:buSzPct val="100000"/>
              <a:buFont typeface="Arial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2762" marR="0" lvl="1" indent="-106362" algn="l" rtl="0">
              <a:lnSpc>
                <a:spcPct val="108333"/>
              </a:lnSpc>
              <a:spcBef>
                <a:spcPts val="300"/>
              </a:spcBef>
              <a:buClr>
                <a:srgbClr val="00549B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46125" marR="0" lvl="2" indent="-73025" algn="l" rtl="0">
              <a:lnSpc>
                <a:spcPct val="108333"/>
              </a:lnSpc>
              <a:spcBef>
                <a:spcPts val="300"/>
              </a:spcBef>
              <a:buClr>
                <a:srgbClr val="00549B"/>
              </a:buClr>
              <a:buSzPct val="100000"/>
              <a:buFont typeface="Arial"/>
              <a:buChar char="›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82675" marR="0" lvl="3" indent="-155575" algn="l" rtl="0">
              <a:lnSpc>
                <a:spcPct val="108333"/>
              </a:lnSpc>
              <a:spcBef>
                <a:spcPts val="300"/>
              </a:spcBef>
              <a:buClr>
                <a:srgbClr val="00549B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68425" marR="0" lvl="4" indent="-98425" algn="l" rtl="0">
              <a:lnSpc>
                <a:spcPct val="108333"/>
              </a:lnSpc>
              <a:spcBef>
                <a:spcPts val="300"/>
              </a:spcBef>
              <a:buClr>
                <a:srgbClr val="00549B"/>
              </a:buClr>
              <a:buSzPct val="1000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95021" y="419136"/>
            <a:ext cx="6972900" cy="100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345AA8"/>
              </a:buClr>
              <a:buSzPct val="100000"/>
              <a:buFont typeface="Arial"/>
              <a:buNone/>
              <a:defRPr sz="2800" b="1" i="0" u="none" strike="noStrike" cap="none">
                <a:solidFill>
                  <a:srgbClr val="345AA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57200" y="1549400"/>
            <a:ext cx="4038600" cy="339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7012" marR="0" lvl="0" indent="-100012" algn="l" rtl="0">
              <a:lnSpc>
                <a:spcPct val="110000"/>
              </a:lnSpc>
              <a:spcBef>
                <a:spcPts val="400"/>
              </a:spcBef>
              <a:buClr>
                <a:srgbClr val="00549B"/>
              </a:buClr>
              <a:buSzPct val="1000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22300" marR="0" lvl="1" indent="-127000" algn="l" rtl="0">
              <a:lnSpc>
                <a:spcPct val="110000"/>
              </a:lnSpc>
              <a:spcBef>
                <a:spcPts val="300"/>
              </a:spcBef>
              <a:buClr>
                <a:srgbClr val="00549B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7087" marR="0" lvl="2" indent="-65087" algn="l" rtl="0">
              <a:lnSpc>
                <a:spcPct val="110000"/>
              </a:lnSpc>
              <a:spcBef>
                <a:spcPts val="300"/>
              </a:spcBef>
              <a:buClr>
                <a:srgbClr val="00549B"/>
              </a:buClr>
              <a:buSzPct val="100000"/>
              <a:buFont typeface="Arial"/>
              <a:buChar char="›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60450" marR="0" lvl="3" indent="-95250" algn="l" rtl="0">
              <a:lnSpc>
                <a:spcPct val="110000"/>
              </a:lnSpc>
              <a:spcBef>
                <a:spcPts val="300"/>
              </a:spcBef>
              <a:buClr>
                <a:srgbClr val="00549B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87462" marR="0" lvl="4" indent="-93662" algn="l" rtl="0">
              <a:lnSpc>
                <a:spcPct val="110000"/>
              </a:lnSpc>
              <a:spcBef>
                <a:spcPts val="300"/>
              </a:spcBef>
              <a:buClr>
                <a:srgbClr val="00549B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4648200" y="1549400"/>
            <a:ext cx="4038600" cy="339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7012" marR="0" lvl="0" indent="-100012" algn="l" rtl="0">
              <a:lnSpc>
                <a:spcPct val="110000"/>
              </a:lnSpc>
              <a:spcBef>
                <a:spcPts val="400"/>
              </a:spcBef>
              <a:buClr>
                <a:srgbClr val="00549B"/>
              </a:buClr>
              <a:buSzPct val="1000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22300" marR="0" lvl="1" indent="-127000" algn="l" rtl="0">
              <a:lnSpc>
                <a:spcPct val="110000"/>
              </a:lnSpc>
              <a:spcBef>
                <a:spcPts val="300"/>
              </a:spcBef>
              <a:buClr>
                <a:srgbClr val="00549B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7087" marR="0" lvl="2" indent="-65087" algn="l" rtl="0">
              <a:lnSpc>
                <a:spcPct val="110000"/>
              </a:lnSpc>
              <a:spcBef>
                <a:spcPts val="300"/>
              </a:spcBef>
              <a:buClr>
                <a:srgbClr val="00549B"/>
              </a:buClr>
              <a:buSzPct val="100000"/>
              <a:buFont typeface="Arial"/>
              <a:buChar char="›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60450" marR="0" lvl="3" indent="-95250" algn="l" rtl="0">
              <a:lnSpc>
                <a:spcPct val="110000"/>
              </a:lnSpc>
              <a:spcBef>
                <a:spcPts val="300"/>
              </a:spcBef>
              <a:buClr>
                <a:srgbClr val="00549B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87462" marR="0" lvl="4" indent="-93662" algn="l" rtl="0">
              <a:lnSpc>
                <a:spcPct val="110000"/>
              </a:lnSpc>
              <a:spcBef>
                <a:spcPts val="300"/>
              </a:spcBef>
              <a:buClr>
                <a:srgbClr val="00549B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95021" y="468173"/>
            <a:ext cx="6972900" cy="95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345AA8"/>
              </a:buClr>
              <a:buSzPct val="100000"/>
              <a:buFont typeface="Arial"/>
              <a:buNone/>
              <a:defRPr sz="2800" b="1" i="0" u="none" strike="noStrike" cap="none">
                <a:solidFill>
                  <a:srgbClr val="345AA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No Titl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buClr>
                <a:srgbClr val="345AA8"/>
              </a:buClr>
              <a:buSzPct val="100000"/>
              <a:buFont typeface="Arial"/>
              <a:buNone/>
              <a:defRPr sz="1800" b="1" i="0" u="none" strike="noStrike" cap="none">
                <a:solidFill>
                  <a:srgbClr val="345AA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9" name="Shape 8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81250"/>
              </a:lnSpc>
              <a:spcBef>
                <a:spcPts val="1200"/>
              </a:spcBef>
              <a:buClr>
                <a:srgbClr val="00549B"/>
              </a:buClr>
              <a:buSzPct val="1000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2857"/>
              </a:lnSpc>
              <a:spcBef>
                <a:spcPts val="300"/>
              </a:spcBef>
              <a:buClr>
                <a:srgbClr val="00549B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8333"/>
              </a:lnSpc>
              <a:spcBef>
                <a:spcPts val="300"/>
              </a:spcBef>
              <a:buClr>
                <a:srgbClr val="00549B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30000"/>
              </a:lnSpc>
              <a:spcBef>
                <a:spcPts val="300"/>
              </a:spcBef>
              <a:buClr>
                <a:srgbClr val="00549B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30000"/>
              </a:lnSpc>
              <a:spcBef>
                <a:spcPts val="300"/>
              </a:spcBef>
              <a:buClr>
                <a:srgbClr val="00549B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12500"/>
              </a:lnSpc>
              <a:spcBef>
                <a:spcPts val="0"/>
              </a:spcBef>
              <a:buClr>
                <a:srgbClr val="00549B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216666"/>
              </a:lnSpc>
              <a:spcBef>
                <a:spcPts val="300"/>
              </a:spcBef>
              <a:buClr>
                <a:srgbClr val="00549B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260000"/>
              </a:lnSpc>
              <a:spcBef>
                <a:spcPts val="300"/>
              </a:spcBef>
              <a:buClr>
                <a:srgbClr val="00549B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288888"/>
              </a:lnSpc>
              <a:spcBef>
                <a:spcPts val="300"/>
              </a:spcBef>
              <a:buClr>
                <a:srgbClr val="00549B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288888"/>
              </a:lnSpc>
              <a:spcBef>
                <a:spcPts val="300"/>
              </a:spcBef>
              <a:buClr>
                <a:srgbClr val="00549B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179222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6948221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746334" y="76200"/>
            <a:ext cx="6621600" cy="114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549B"/>
              </a:buClr>
              <a:buSzPct val="100000"/>
              <a:buFont typeface="Arial"/>
              <a:buNone/>
              <a:defRPr sz="2200" b="1" i="0" u="none" strike="noStrike" cap="none">
                <a:solidFill>
                  <a:srgbClr val="00549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823162" y="1221237"/>
            <a:ext cx="78636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03200" algn="l" rtl="0">
              <a:spcBef>
                <a:spcPts val="1128"/>
              </a:spcBef>
              <a:buClr>
                <a:srgbClr val="00549B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buClr>
                <a:srgbClr val="00549B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buClr>
                <a:srgbClr val="00549B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rgbClr val="00549B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00549B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ctrTitle"/>
          </p:nvPr>
        </p:nvSpPr>
        <p:spPr>
          <a:xfrm>
            <a:off x="1022672" y="1648939"/>
            <a:ext cx="7098600" cy="147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00549B"/>
              </a:buClr>
              <a:buSzPct val="100000"/>
              <a:buFont typeface="Arial"/>
              <a:buNone/>
              <a:defRPr sz="3200" b="1" i="0" u="none" strike="noStrike" cap="none">
                <a:solidFill>
                  <a:srgbClr val="00549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ubTitle" idx="1"/>
          </p:nvPr>
        </p:nvSpPr>
        <p:spPr>
          <a:xfrm>
            <a:off x="5410201" y="2819400"/>
            <a:ext cx="3276600" cy="175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549B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400"/>
              </a:spcBef>
              <a:buClr>
                <a:srgbClr val="00549B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00"/>
              </a:spcBef>
              <a:buClr>
                <a:srgbClr val="00549B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00549B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00549B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Shape 115" descr="Man &amp; Sidewalk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28990" y="3817276"/>
            <a:ext cx="1337451" cy="2285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 descr="HArper 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629" y="203421"/>
            <a:ext cx="1506840" cy="210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746334" y="76200"/>
            <a:ext cx="6621600" cy="114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549B"/>
              </a:buClr>
              <a:buSzPct val="100000"/>
              <a:buFont typeface="Arial"/>
              <a:buNone/>
              <a:defRPr sz="2200" b="1" i="0" u="none" strike="noStrike" cap="none">
                <a:solidFill>
                  <a:srgbClr val="00549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457200" y="1200153"/>
            <a:ext cx="4038600" cy="339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1128"/>
              </a:spcBef>
              <a:buClr>
                <a:srgbClr val="00549B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buClr>
                <a:srgbClr val="00549B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buClr>
                <a:srgbClr val="00549B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buClr>
                <a:srgbClr val="00549B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rgbClr val="00549B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2"/>
          </p:nvPr>
        </p:nvSpPr>
        <p:spPr>
          <a:xfrm>
            <a:off x="4648200" y="1200153"/>
            <a:ext cx="4038600" cy="339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1128"/>
              </a:spcBef>
              <a:buClr>
                <a:srgbClr val="00549B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buClr>
                <a:srgbClr val="00549B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buClr>
                <a:srgbClr val="00549B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buClr>
                <a:srgbClr val="00549B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rgbClr val="00549B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549B"/>
              </a:buClr>
              <a:buSzPct val="100000"/>
              <a:buFont typeface="Arial"/>
              <a:buNone/>
              <a:defRPr sz="2200" b="1" i="0" u="none" strike="noStrike" cap="none">
                <a:solidFill>
                  <a:srgbClr val="00549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1128"/>
              </a:spcBef>
              <a:buClr>
                <a:srgbClr val="00549B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rgbClr val="00549B"/>
              </a:buClr>
              <a:buSzPct val="100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buClr>
                <a:srgbClr val="00549B"/>
              </a:buClr>
              <a:buSzPct val="100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buClr>
                <a:srgbClr val="00549B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buClr>
                <a:srgbClr val="00549B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1128"/>
              </a:spcBef>
              <a:buClr>
                <a:srgbClr val="00549B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buClr>
                <a:srgbClr val="00549B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buClr>
                <a:srgbClr val="00549B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00549B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buClr>
                <a:srgbClr val="00549B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3"/>
          </p:nvPr>
        </p:nvSpPr>
        <p:spPr>
          <a:xfrm>
            <a:off x="4645033" y="1535113"/>
            <a:ext cx="4041900" cy="63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1128"/>
              </a:spcBef>
              <a:buClr>
                <a:srgbClr val="00549B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rgbClr val="00549B"/>
              </a:buClr>
              <a:buSzPct val="100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buClr>
                <a:srgbClr val="00549B"/>
              </a:buClr>
              <a:buSzPct val="100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buClr>
                <a:srgbClr val="00549B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buClr>
                <a:srgbClr val="00549B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4"/>
          </p:nvPr>
        </p:nvSpPr>
        <p:spPr>
          <a:xfrm>
            <a:off x="4645033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1128"/>
              </a:spcBef>
              <a:buClr>
                <a:srgbClr val="00549B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buClr>
                <a:srgbClr val="00549B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buClr>
                <a:srgbClr val="00549B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00549B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buClr>
                <a:srgbClr val="00549B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746334" y="76200"/>
            <a:ext cx="6621600" cy="114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549B"/>
              </a:buClr>
              <a:buSzPct val="100000"/>
              <a:buFont typeface="Arial"/>
              <a:buNone/>
              <a:defRPr sz="2200" b="1" i="0" u="none" strike="noStrike" cap="none">
                <a:solidFill>
                  <a:srgbClr val="00549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441701" y="274638"/>
            <a:ext cx="5245098" cy="7035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31775" marR="0" lvl="0" indent="-104775" algn="l" rtl="0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74675" marR="0" lvl="1" indent="-117475" algn="l" rtl="0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9163" marR="0" lvl="2" indent="-106362" algn="l" rtl="0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58888" marR="0" lvl="3" indent="-103187" algn="l" rtl="0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7950" algn="l" rtl="0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457219" y="273049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00549B"/>
              </a:buClr>
              <a:buSzPct val="100000"/>
              <a:buFont typeface="Arial"/>
              <a:buNone/>
              <a:defRPr sz="2000" b="1" i="0" u="none" strike="noStrike" cap="none">
                <a:solidFill>
                  <a:srgbClr val="00549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3575050" y="273188"/>
            <a:ext cx="5111700" cy="585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1128"/>
              </a:spcBef>
              <a:buClr>
                <a:srgbClr val="00549B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buClr>
                <a:srgbClr val="00549B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549B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rgbClr val="00549B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00549B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2"/>
          </p:nvPr>
        </p:nvSpPr>
        <p:spPr>
          <a:xfrm>
            <a:off x="457219" y="1435104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1128"/>
              </a:spcBef>
              <a:buClr>
                <a:srgbClr val="00549B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buClr>
                <a:srgbClr val="00549B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buClr>
                <a:srgbClr val="00549B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buClr>
                <a:srgbClr val="00549B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buClr>
                <a:srgbClr val="00549B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1792288" y="4800602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00549B"/>
              </a:buClr>
              <a:buSzPct val="100000"/>
              <a:buFont typeface="Arial"/>
              <a:buNone/>
              <a:defRPr sz="2000" b="1" i="0" u="none" strike="noStrike" cap="none">
                <a:solidFill>
                  <a:srgbClr val="00549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1" name="Shape 15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1128"/>
              </a:spcBef>
              <a:buClr>
                <a:srgbClr val="00549B"/>
              </a:buClr>
              <a:buSzPct val="1000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buClr>
                <a:srgbClr val="00549B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buClr>
                <a:srgbClr val="00549B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rgbClr val="00549B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rgbClr val="00549B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1792288" y="5367474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1128"/>
              </a:spcBef>
              <a:buClr>
                <a:srgbClr val="00549B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buClr>
                <a:srgbClr val="00549B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buClr>
                <a:srgbClr val="00549B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buClr>
                <a:srgbClr val="00549B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buClr>
                <a:srgbClr val="00549B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261257" y="76200"/>
            <a:ext cx="7021200" cy="114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7692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2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265339" y="1221236"/>
            <a:ext cx="86133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1"/>
          <a:lstStyle>
            <a:lvl1pPr marL="228600" marR="0" lvl="0" indent="-76200" algn="l" rtl="0">
              <a:lnSpc>
                <a:spcPct val="108333"/>
              </a:lnSpc>
              <a:spcBef>
                <a:spcPts val="1200"/>
              </a:spcBef>
              <a:buClr>
                <a:schemeClr val="l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120650" algn="l" rtl="0">
              <a:lnSpc>
                <a:spcPct val="10909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27075" marR="0" lvl="2" indent="-66675" algn="l" rtl="0">
              <a:lnSpc>
                <a:spcPct val="1100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0762" marR="0" lvl="3" indent="-157162" algn="l" rtl="0">
              <a:lnSpc>
                <a:spcPct val="111111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57300" marR="0" lvl="4" indent="-114300" algn="l" rtl="0">
              <a:lnSpc>
                <a:spcPct val="1125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dt" idx="10"/>
          </p:nvPr>
        </p:nvSpPr>
        <p:spPr>
          <a:xfrm>
            <a:off x="304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sldNum" idx="12"/>
          </p:nvPr>
        </p:nvSpPr>
        <p:spPr>
          <a:xfrm>
            <a:off x="6781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78787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rotWithShape="1">
          <a:blip r:embed="rId2">
            <a:alphaModFix/>
          </a:blip>
          <a:stretch>
            <a:fillRect t="-1999" b="-1999"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ctrTitle"/>
          </p:nvPr>
        </p:nvSpPr>
        <p:spPr>
          <a:xfrm>
            <a:off x="1022672" y="1496403"/>
            <a:ext cx="7098600" cy="147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1"/>
          <a:lstStyle>
            <a:lvl1pPr marL="0" marR="0" lvl="0" indent="0" algn="ctr" rtl="0">
              <a:lnSpc>
                <a:spcPct val="103846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2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subTitle" idx="1"/>
          </p:nvPr>
        </p:nvSpPr>
        <p:spPr>
          <a:xfrm>
            <a:off x="1036863" y="3009901"/>
            <a:ext cx="7111200" cy="175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1"/>
          <a:lstStyle>
            <a:lvl1pPr marL="0" marR="0" lvl="0" indent="0" algn="l" rtl="0">
              <a:lnSpc>
                <a:spcPct val="110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909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2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100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11111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18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125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16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999999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999999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999999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999999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dt" idx="10"/>
          </p:nvPr>
        </p:nvSpPr>
        <p:spPr>
          <a:xfrm>
            <a:off x="304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6781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7878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Shape 174" descr="Apprentice L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9302" y="845161"/>
            <a:ext cx="4241937" cy="845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 descr="C:\Users\lschmidt\Desktop\Harper College_blue_288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05007" y="434995"/>
            <a:ext cx="1451421" cy="204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eme">
    <p:bg>
      <p:bgPr>
        <a:blipFill rotWithShape="1">
          <a:blip r:embed="rId2">
            <a:alphaModFix/>
          </a:blip>
          <a:stretch>
            <a:fillRect t="-1999" b="-1999"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dt" idx="10"/>
          </p:nvPr>
        </p:nvSpPr>
        <p:spPr>
          <a:xfrm>
            <a:off x="304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6781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7878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Shape 179" descr="Apprentice L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9302" y="845161"/>
            <a:ext cx="4241937" cy="845494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2053431" y="2263321"/>
            <a:ext cx="5037000" cy="95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1"/>
          <a:lstStyle>
            <a:lvl1pPr marL="0" marR="0" lvl="0" indent="0" algn="l" rtl="0">
              <a:lnSpc>
                <a:spcPct val="108333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61937" marR="0" lvl="1" indent="-7937" algn="l" rtl="0">
              <a:lnSpc>
                <a:spcPct val="10909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38162" marR="0" lvl="2" indent="-4762" algn="l" rtl="0">
              <a:lnSpc>
                <a:spcPct val="1100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58825" marR="0" lvl="3" indent="-9525" algn="l" rtl="0">
              <a:lnSpc>
                <a:spcPct val="111111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044575" marR="0" lvl="4" indent="-3175" algn="l" rtl="0">
              <a:lnSpc>
                <a:spcPct val="1125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1" name="Shape 181" descr="C:\Users\lschmidt\Desktop\Harper College_blue_288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05007" y="434995"/>
            <a:ext cx="1451421" cy="204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 w sidehead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261257" y="76200"/>
            <a:ext cx="7029600" cy="114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7692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2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334736" y="1982335"/>
            <a:ext cx="4237200" cy="339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0" algn="l" rtl="0">
              <a:lnSpc>
                <a:spcPct val="10909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133350" algn="l" rtl="0">
              <a:lnSpc>
                <a:spcPct val="1200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27075" marR="0" lvl="2" indent="-79375" algn="l" rtl="0">
              <a:lnSpc>
                <a:spcPct val="111111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0762" marR="0" lvl="3" indent="-169862" algn="l" rtl="0">
              <a:lnSpc>
                <a:spcPct val="1125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57300" marR="0" lvl="4" indent="-127000" algn="l" rtl="0">
              <a:lnSpc>
                <a:spcPct val="114285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body" idx="2"/>
          </p:nvPr>
        </p:nvSpPr>
        <p:spPr>
          <a:xfrm>
            <a:off x="4648199" y="1982335"/>
            <a:ext cx="4308000" cy="339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0" algn="l" rtl="0">
              <a:lnSpc>
                <a:spcPct val="10909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133350" algn="l" rtl="0">
              <a:lnSpc>
                <a:spcPct val="1100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27075" marR="0" lvl="2" indent="-79375" algn="l" rtl="0">
              <a:lnSpc>
                <a:spcPct val="111111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0762" marR="0" lvl="3" indent="-169862" algn="l" rtl="0">
              <a:lnSpc>
                <a:spcPct val="1125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57300" marR="0" lvl="4" indent="-127000" algn="l" rtl="0">
              <a:lnSpc>
                <a:spcPct val="114285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dt" idx="10"/>
          </p:nvPr>
        </p:nvSpPr>
        <p:spPr>
          <a:xfrm>
            <a:off x="304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sldNum" idx="12"/>
          </p:nvPr>
        </p:nvSpPr>
        <p:spPr>
          <a:xfrm>
            <a:off x="6781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7878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body" idx="3"/>
          </p:nvPr>
        </p:nvSpPr>
        <p:spPr>
          <a:xfrm>
            <a:off x="326798" y="1568144"/>
            <a:ext cx="4122600" cy="41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909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61937" marR="0" lvl="1" indent="-7937" algn="l" rtl="0">
              <a:lnSpc>
                <a:spcPct val="10909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38162" marR="0" lvl="2" indent="-4762" algn="l" rtl="0">
              <a:lnSpc>
                <a:spcPct val="1000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58825" marR="0" lvl="3" indent="-9525" algn="l" rtl="0">
              <a:lnSpc>
                <a:spcPct val="90909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044575" marR="0" lvl="4" indent="-3175" algn="l" rtl="0">
              <a:lnSpc>
                <a:spcPct val="81818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body" idx="4"/>
          </p:nvPr>
        </p:nvSpPr>
        <p:spPr>
          <a:xfrm>
            <a:off x="4648200" y="1557561"/>
            <a:ext cx="4351200" cy="44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909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61937" marR="0" lvl="1" indent="-7937" algn="l" rtl="0">
              <a:lnSpc>
                <a:spcPct val="10909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38162" marR="0" lvl="2" indent="-4762" algn="l" rtl="0">
              <a:lnSpc>
                <a:spcPct val="1100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58825" marR="0" lvl="3" indent="-9525" algn="l" rtl="0">
              <a:lnSpc>
                <a:spcPct val="111111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044575" marR="0" lvl="4" indent="-3175" algn="l" rtl="0">
              <a:lnSpc>
                <a:spcPct val="1125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261257" y="76200"/>
            <a:ext cx="7029600" cy="114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7692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2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dt" idx="10"/>
          </p:nvPr>
        </p:nvSpPr>
        <p:spPr>
          <a:xfrm>
            <a:off x="304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6781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78787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dt" idx="10"/>
          </p:nvPr>
        </p:nvSpPr>
        <p:spPr>
          <a:xfrm>
            <a:off x="304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sldNum" idx="12"/>
          </p:nvPr>
        </p:nvSpPr>
        <p:spPr>
          <a:xfrm>
            <a:off x="6781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78787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1792288" y="4498657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10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9" name="Shape 199"/>
          <p:cNvSpPr>
            <a:spLocks noGrp="1"/>
          </p:cNvSpPr>
          <p:nvPr>
            <p:ph type="pic" idx="2"/>
          </p:nvPr>
        </p:nvSpPr>
        <p:spPr>
          <a:xfrm>
            <a:off x="1792288" y="3810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1"/>
          <a:lstStyle>
            <a:lvl1pPr marL="0" marR="0" lvl="0" indent="0" algn="l" rtl="0">
              <a:lnSpc>
                <a:spcPct val="81250"/>
              </a:lnSpc>
              <a:spcBef>
                <a:spcPts val="1200"/>
              </a:spcBef>
              <a:buClr>
                <a:schemeClr val="lt2"/>
              </a:buClr>
              <a:buSzPct val="1000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85714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1666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1792288" y="5065395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28571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1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2000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2200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222222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2000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dt" idx="10"/>
          </p:nvPr>
        </p:nvSpPr>
        <p:spPr>
          <a:xfrm>
            <a:off x="304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>
          <a:xfrm>
            <a:off x="6781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78787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7F7F7F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300"/>
              </a:spcBef>
              <a:spcAft>
                <a:spcPts val="300"/>
              </a:spcAft>
              <a:buClr>
                <a:srgbClr val="17365D"/>
              </a:buClr>
              <a:buSzPct val="100000"/>
              <a:buFont typeface="Arial"/>
              <a:buNone/>
              <a:defRPr sz="2000" b="1" i="0" u="none" strike="noStrike" cap="none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00"/>
              </a:spcBef>
              <a:spcAft>
                <a:spcPts val="300"/>
              </a:spcAft>
              <a:buClr>
                <a:srgbClr val="888888"/>
              </a:buClr>
              <a:buSzPct val="100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00"/>
              </a:spcBef>
              <a:spcAft>
                <a:spcPts val="300"/>
              </a:spcAft>
              <a:buClr>
                <a:srgbClr val="888888"/>
              </a:buClr>
              <a:buSzPct val="1000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00"/>
              </a:spcBef>
              <a:spcAft>
                <a:spcPts val="300"/>
              </a:spcAft>
              <a:buClr>
                <a:srgbClr val="888888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00"/>
              </a:spcBef>
              <a:spcAft>
                <a:spcPts val="300"/>
              </a:spcAft>
              <a:buClr>
                <a:srgbClr val="888888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261257" y="76200"/>
            <a:ext cx="7021200" cy="114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7692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2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265339" y="1221236"/>
            <a:ext cx="86133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1"/>
          <a:lstStyle>
            <a:lvl1pPr marL="228600" marR="0" lvl="0" indent="-76200" algn="l" rtl="0">
              <a:lnSpc>
                <a:spcPct val="108333"/>
              </a:lnSpc>
              <a:spcBef>
                <a:spcPts val="1200"/>
              </a:spcBef>
              <a:buClr>
                <a:schemeClr val="l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120650" algn="l" rtl="0">
              <a:lnSpc>
                <a:spcPct val="10909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27075" marR="0" lvl="2" indent="-66675" algn="l" rtl="0">
              <a:lnSpc>
                <a:spcPct val="1100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0762" marR="0" lvl="3" indent="-157162" algn="l" rtl="0">
              <a:lnSpc>
                <a:spcPct val="111111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57300" marR="0" lvl="4" indent="-114300" algn="l" rtl="0">
              <a:lnSpc>
                <a:spcPct val="1125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dt" idx="10"/>
          </p:nvPr>
        </p:nvSpPr>
        <p:spPr>
          <a:xfrm>
            <a:off x="304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sldNum" idx="12"/>
          </p:nvPr>
        </p:nvSpPr>
        <p:spPr>
          <a:xfrm>
            <a:off x="6781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78787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rotWithShape="1">
          <a:blip r:embed="rId2">
            <a:alphaModFix/>
          </a:blip>
          <a:stretch>
            <a:fillRect t="-1999" b="-1999"/>
          </a:stretch>
        </a:blip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ctrTitle"/>
          </p:nvPr>
        </p:nvSpPr>
        <p:spPr>
          <a:xfrm>
            <a:off x="1022672" y="1496403"/>
            <a:ext cx="7098600" cy="147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1"/>
          <a:lstStyle>
            <a:lvl1pPr marL="0" marR="0" lvl="0" indent="0" algn="ctr" rtl="0">
              <a:lnSpc>
                <a:spcPct val="103846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2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subTitle" idx="1"/>
          </p:nvPr>
        </p:nvSpPr>
        <p:spPr>
          <a:xfrm>
            <a:off x="1036863" y="3009901"/>
            <a:ext cx="7111200" cy="175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1"/>
          <a:lstStyle>
            <a:lvl1pPr marL="0" marR="0" lvl="0" indent="0" algn="l" rtl="0">
              <a:lnSpc>
                <a:spcPct val="110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909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2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100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11111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18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125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16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999999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999999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999999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999999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9" name="Shape 219"/>
          <p:cNvSpPr txBox="1">
            <a:spLocks noGrp="1"/>
          </p:cNvSpPr>
          <p:nvPr>
            <p:ph type="dt" idx="10"/>
          </p:nvPr>
        </p:nvSpPr>
        <p:spPr>
          <a:xfrm>
            <a:off x="304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sldNum" idx="12"/>
          </p:nvPr>
        </p:nvSpPr>
        <p:spPr>
          <a:xfrm>
            <a:off x="6781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7878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Shape 221" descr="Apprentice L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9302" y="845161"/>
            <a:ext cx="4241937" cy="845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Shape 222" descr="C:\Users\lschmidt\Desktop\Harper College_blue_288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05007" y="434995"/>
            <a:ext cx="1451421" cy="204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eme">
    <p:bg>
      <p:bgPr>
        <a:blipFill rotWithShape="1">
          <a:blip r:embed="rId2">
            <a:alphaModFix/>
          </a:blip>
          <a:stretch>
            <a:fillRect t="-1999" b="-1999"/>
          </a:stretch>
        </a:blip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dt" idx="10"/>
          </p:nvPr>
        </p:nvSpPr>
        <p:spPr>
          <a:xfrm>
            <a:off x="304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sldNum" idx="12"/>
          </p:nvPr>
        </p:nvSpPr>
        <p:spPr>
          <a:xfrm>
            <a:off x="6781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7878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Shape 226" descr="Apprentice L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9302" y="845161"/>
            <a:ext cx="4241937" cy="845494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2053431" y="2263321"/>
            <a:ext cx="5037000" cy="95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1"/>
          <a:lstStyle>
            <a:lvl1pPr marL="0" marR="0" lvl="0" indent="0" algn="l" rtl="0">
              <a:lnSpc>
                <a:spcPct val="108333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61937" marR="0" lvl="1" indent="-7937" algn="l" rtl="0">
              <a:lnSpc>
                <a:spcPct val="10909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38162" marR="0" lvl="2" indent="-4762" algn="l" rtl="0">
              <a:lnSpc>
                <a:spcPct val="1100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58825" marR="0" lvl="3" indent="-9525" algn="l" rtl="0">
              <a:lnSpc>
                <a:spcPct val="111111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044575" marR="0" lvl="4" indent="-3175" algn="l" rtl="0">
              <a:lnSpc>
                <a:spcPct val="1125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28" name="Shape 228" descr="C:\Users\lschmidt\Desktop\Harper College_blue_288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05007" y="434995"/>
            <a:ext cx="1451421" cy="204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 w sidehead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261257" y="76200"/>
            <a:ext cx="7029600" cy="114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7692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2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334736" y="1982335"/>
            <a:ext cx="4237200" cy="339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0" algn="l" rtl="0">
              <a:lnSpc>
                <a:spcPct val="10909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133350" algn="l" rtl="0">
              <a:lnSpc>
                <a:spcPct val="1200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27075" marR="0" lvl="2" indent="-79375" algn="l" rtl="0">
              <a:lnSpc>
                <a:spcPct val="111111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0762" marR="0" lvl="3" indent="-169862" algn="l" rtl="0">
              <a:lnSpc>
                <a:spcPct val="1125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57300" marR="0" lvl="4" indent="-127000" algn="l" rtl="0">
              <a:lnSpc>
                <a:spcPct val="114285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2" name="Shape 232"/>
          <p:cNvSpPr txBox="1">
            <a:spLocks noGrp="1"/>
          </p:cNvSpPr>
          <p:nvPr>
            <p:ph type="body" idx="2"/>
          </p:nvPr>
        </p:nvSpPr>
        <p:spPr>
          <a:xfrm>
            <a:off x="4648199" y="1982335"/>
            <a:ext cx="4308000" cy="339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0" algn="l" rtl="0">
              <a:lnSpc>
                <a:spcPct val="10909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133350" algn="l" rtl="0">
              <a:lnSpc>
                <a:spcPct val="1100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27075" marR="0" lvl="2" indent="-79375" algn="l" rtl="0">
              <a:lnSpc>
                <a:spcPct val="111111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0762" marR="0" lvl="3" indent="-169862" algn="l" rtl="0">
              <a:lnSpc>
                <a:spcPct val="1125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57300" marR="0" lvl="4" indent="-127000" algn="l" rtl="0">
              <a:lnSpc>
                <a:spcPct val="114285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3" name="Shape 233"/>
          <p:cNvSpPr txBox="1">
            <a:spLocks noGrp="1"/>
          </p:cNvSpPr>
          <p:nvPr>
            <p:ph type="dt" idx="10"/>
          </p:nvPr>
        </p:nvSpPr>
        <p:spPr>
          <a:xfrm>
            <a:off x="304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4" name="Shape 234"/>
          <p:cNvSpPr txBox="1">
            <a:spLocks noGrp="1"/>
          </p:cNvSpPr>
          <p:nvPr>
            <p:ph type="sldNum" idx="12"/>
          </p:nvPr>
        </p:nvSpPr>
        <p:spPr>
          <a:xfrm>
            <a:off x="6781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7878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Shape 235"/>
          <p:cNvSpPr txBox="1">
            <a:spLocks noGrp="1"/>
          </p:cNvSpPr>
          <p:nvPr>
            <p:ph type="body" idx="3"/>
          </p:nvPr>
        </p:nvSpPr>
        <p:spPr>
          <a:xfrm>
            <a:off x="326798" y="1568144"/>
            <a:ext cx="4122600" cy="41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909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61937" marR="0" lvl="1" indent="-7937" algn="l" rtl="0">
              <a:lnSpc>
                <a:spcPct val="10909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38162" marR="0" lvl="2" indent="-4762" algn="l" rtl="0">
              <a:lnSpc>
                <a:spcPct val="1000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58825" marR="0" lvl="3" indent="-9525" algn="l" rtl="0">
              <a:lnSpc>
                <a:spcPct val="90909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044575" marR="0" lvl="4" indent="-3175" algn="l" rtl="0">
              <a:lnSpc>
                <a:spcPct val="81818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6" name="Shape 236"/>
          <p:cNvSpPr txBox="1">
            <a:spLocks noGrp="1"/>
          </p:cNvSpPr>
          <p:nvPr>
            <p:ph type="body" idx="4"/>
          </p:nvPr>
        </p:nvSpPr>
        <p:spPr>
          <a:xfrm>
            <a:off x="4648200" y="1557561"/>
            <a:ext cx="4351200" cy="44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909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61937" marR="0" lvl="1" indent="-7937" algn="l" rtl="0">
              <a:lnSpc>
                <a:spcPct val="10909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38162" marR="0" lvl="2" indent="-4762" algn="l" rtl="0">
              <a:lnSpc>
                <a:spcPct val="1100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58825" marR="0" lvl="3" indent="-9525" algn="l" rtl="0">
              <a:lnSpc>
                <a:spcPct val="111111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044575" marR="0" lvl="4" indent="-3175" algn="l" rtl="0">
              <a:lnSpc>
                <a:spcPct val="1125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261257" y="76200"/>
            <a:ext cx="7029600" cy="114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7692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2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9" name="Shape 239"/>
          <p:cNvSpPr txBox="1">
            <a:spLocks noGrp="1"/>
          </p:cNvSpPr>
          <p:nvPr>
            <p:ph type="dt" idx="10"/>
          </p:nvPr>
        </p:nvSpPr>
        <p:spPr>
          <a:xfrm>
            <a:off x="304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6781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78787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dt" idx="10"/>
          </p:nvPr>
        </p:nvSpPr>
        <p:spPr>
          <a:xfrm>
            <a:off x="304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3" name="Shape 243"/>
          <p:cNvSpPr txBox="1">
            <a:spLocks noGrp="1"/>
          </p:cNvSpPr>
          <p:nvPr>
            <p:ph type="sldNum" idx="12"/>
          </p:nvPr>
        </p:nvSpPr>
        <p:spPr>
          <a:xfrm>
            <a:off x="6781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78787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1792288" y="4498657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10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46" name="Shape 246"/>
          <p:cNvSpPr>
            <a:spLocks noGrp="1"/>
          </p:cNvSpPr>
          <p:nvPr>
            <p:ph type="pic" idx="2"/>
          </p:nvPr>
        </p:nvSpPr>
        <p:spPr>
          <a:xfrm>
            <a:off x="1792288" y="3810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1"/>
          <a:lstStyle>
            <a:lvl1pPr marL="0" marR="0" lvl="0" indent="0" algn="l" rtl="0">
              <a:lnSpc>
                <a:spcPct val="81250"/>
              </a:lnSpc>
              <a:spcBef>
                <a:spcPts val="1200"/>
              </a:spcBef>
              <a:buClr>
                <a:schemeClr val="lt2"/>
              </a:buClr>
              <a:buSzPct val="1000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85714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1666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1792288" y="5065395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28571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1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2000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2200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222222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2000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8" name="Shape 248"/>
          <p:cNvSpPr txBox="1">
            <a:spLocks noGrp="1"/>
          </p:cNvSpPr>
          <p:nvPr>
            <p:ph type="dt" idx="10"/>
          </p:nvPr>
        </p:nvSpPr>
        <p:spPr>
          <a:xfrm>
            <a:off x="304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9" name="Shape 249"/>
          <p:cNvSpPr txBox="1">
            <a:spLocks noGrp="1"/>
          </p:cNvSpPr>
          <p:nvPr>
            <p:ph type="sldNum" idx="12"/>
          </p:nvPr>
        </p:nvSpPr>
        <p:spPr>
          <a:xfrm>
            <a:off x="6781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78787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261257" y="76200"/>
            <a:ext cx="7021200" cy="114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7692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2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265339" y="1221236"/>
            <a:ext cx="86133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1"/>
          <a:lstStyle>
            <a:lvl1pPr marL="228600" marR="0" lvl="0" indent="-76200" algn="l" rtl="0">
              <a:lnSpc>
                <a:spcPct val="108333"/>
              </a:lnSpc>
              <a:spcBef>
                <a:spcPts val="1200"/>
              </a:spcBef>
              <a:buClr>
                <a:schemeClr val="l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120650" algn="l" rtl="0">
              <a:lnSpc>
                <a:spcPct val="10909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27075" marR="0" lvl="2" indent="-66675" algn="l" rtl="0">
              <a:lnSpc>
                <a:spcPct val="1100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0762" marR="0" lvl="3" indent="-157162" algn="l" rtl="0">
              <a:lnSpc>
                <a:spcPct val="111111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57300" marR="0" lvl="4" indent="-114300" algn="l" rtl="0">
              <a:lnSpc>
                <a:spcPct val="1125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1" name="Shape 261"/>
          <p:cNvSpPr txBox="1">
            <a:spLocks noGrp="1"/>
          </p:cNvSpPr>
          <p:nvPr>
            <p:ph type="dt" idx="10"/>
          </p:nvPr>
        </p:nvSpPr>
        <p:spPr>
          <a:xfrm>
            <a:off x="304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2" name="Shape 262"/>
          <p:cNvSpPr txBox="1">
            <a:spLocks noGrp="1"/>
          </p:cNvSpPr>
          <p:nvPr>
            <p:ph type="sldNum" idx="12"/>
          </p:nvPr>
        </p:nvSpPr>
        <p:spPr>
          <a:xfrm>
            <a:off x="6781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78787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rotWithShape="1">
          <a:blip r:embed="rId2">
            <a:alphaModFix/>
          </a:blip>
          <a:stretch>
            <a:fillRect t="-1999" b="-1999"/>
          </a:stretch>
        </a:blip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ctrTitle"/>
          </p:nvPr>
        </p:nvSpPr>
        <p:spPr>
          <a:xfrm>
            <a:off x="1022672" y="1496403"/>
            <a:ext cx="7098600" cy="147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1"/>
          <a:lstStyle>
            <a:lvl1pPr marL="0" marR="0" lvl="0" indent="0" algn="ctr" rtl="0">
              <a:lnSpc>
                <a:spcPct val="103846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2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65" name="Shape 265"/>
          <p:cNvSpPr txBox="1">
            <a:spLocks noGrp="1"/>
          </p:cNvSpPr>
          <p:nvPr>
            <p:ph type="subTitle" idx="1"/>
          </p:nvPr>
        </p:nvSpPr>
        <p:spPr>
          <a:xfrm>
            <a:off x="1036863" y="3009901"/>
            <a:ext cx="7111200" cy="175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1"/>
          <a:lstStyle>
            <a:lvl1pPr marL="0" marR="0" lvl="0" indent="0" algn="l" rtl="0">
              <a:lnSpc>
                <a:spcPct val="110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909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2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100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11111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18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125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16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999999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999999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999999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999999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6" name="Shape 266"/>
          <p:cNvSpPr txBox="1">
            <a:spLocks noGrp="1"/>
          </p:cNvSpPr>
          <p:nvPr>
            <p:ph type="dt" idx="10"/>
          </p:nvPr>
        </p:nvSpPr>
        <p:spPr>
          <a:xfrm>
            <a:off x="304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7" name="Shape 267"/>
          <p:cNvSpPr txBox="1">
            <a:spLocks noGrp="1"/>
          </p:cNvSpPr>
          <p:nvPr>
            <p:ph type="sldNum" idx="12"/>
          </p:nvPr>
        </p:nvSpPr>
        <p:spPr>
          <a:xfrm>
            <a:off x="6781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7878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" name="Shape 268" descr="Apprentice L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9302" y="845161"/>
            <a:ext cx="4241937" cy="845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Shape 269" descr="C:\Users\lschmidt\Desktop\Harper College_blue_288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05007" y="434995"/>
            <a:ext cx="1451421" cy="204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eme">
    <p:bg>
      <p:bgPr>
        <a:blipFill rotWithShape="1">
          <a:blip r:embed="rId2">
            <a:alphaModFix/>
          </a:blip>
          <a:stretch>
            <a:fillRect t="-1999" b="-1999"/>
          </a:stretch>
        </a:blip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dt" idx="10"/>
          </p:nvPr>
        </p:nvSpPr>
        <p:spPr>
          <a:xfrm>
            <a:off x="304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2" name="Shape 272"/>
          <p:cNvSpPr txBox="1">
            <a:spLocks noGrp="1"/>
          </p:cNvSpPr>
          <p:nvPr>
            <p:ph type="sldNum" idx="12"/>
          </p:nvPr>
        </p:nvSpPr>
        <p:spPr>
          <a:xfrm>
            <a:off x="6781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7878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3" name="Shape 273" descr="Apprentice L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9302" y="845161"/>
            <a:ext cx="4241937" cy="845494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2053431" y="2263321"/>
            <a:ext cx="5037000" cy="95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1"/>
          <a:lstStyle>
            <a:lvl1pPr marL="0" marR="0" lvl="0" indent="0" algn="l" rtl="0">
              <a:lnSpc>
                <a:spcPct val="108333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61937" marR="0" lvl="1" indent="-7937" algn="l" rtl="0">
              <a:lnSpc>
                <a:spcPct val="10909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38162" marR="0" lvl="2" indent="-4762" algn="l" rtl="0">
              <a:lnSpc>
                <a:spcPct val="1100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58825" marR="0" lvl="3" indent="-9525" algn="l" rtl="0">
              <a:lnSpc>
                <a:spcPct val="111111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044575" marR="0" lvl="4" indent="-3175" algn="l" rtl="0">
              <a:lnSpc>
                <a:spcPct val="1125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75" name="Shape 275" descr="C:\Users\lschmidt\Desktop\Harper College_blue_288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05007" y="434995"/>
            <a:ext cx="1451421" cy="204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441701" y="274638"/>
            <a:ext cx="5245098" cy="7035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31775" marR="0" lvl="0" indent="-104775" algn="l" rtl="0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74675" marR="0" lvl="1" indent="-117475" algn="l" rtl="0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9163" marR="0" lvl="2" indent="-106362" algn="l" rtl="0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58888" marR="0" lvl="3" indent="-103187" algn="l" rtl="0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7950" algn="l" rtl="0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31775" marR="0" lvl="0" indent="-104775" algn="l" rtl="0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74675" marR="0" lvl="1" indent="-117475" algn="l" rtl="0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9163" marR="0" lvl="2" indent="-106362" algn="l" rtl="0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58888" marR="0" lvl="3" indent="-103187" algn="l" rtl="0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7950" algn="l" rtl="0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 w sidehead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261257" y="76200"/>
            <a:ext cx="7029600" cy="114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7692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2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334736" y="1982335"/>
            <a:ext cx="4237200" cy="339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0" algn="l" rtl="0">
              <a:lnSpc>
                <a:spcPct val="10909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133350" algn="l" rtl="0">
              <a:lnSpc>
                <a:spcPct val="1200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27075" marR="0" lvl="2" indent="-79375" algn="l" rtl="0">
              <a:lnSpc>
                <a:spcPct val="111111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0762" marR="0" lvl="3" indent="-169862" algn="l" rtl="0">
              <a:lnSpc>
                <a:spcPct val="1125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57300" marR="0" lvl="4" indent="-127000" algn="l" rtl="0">
              <a:lnSpc>
                <a:spcPct val="114285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9" name="Shape 279"/>
          <p:cNvSpPr txBox="1">
            <a:spLocks noGrp="1"/>
          </p:cNvSpPr>
          <p:nvPr>
            <p:ph type="body" idx="2"/>
          </p:nvPr>
        </p:nvSpPr>
        <p:spPr>
          <a:xfrm>
            <a:off x="4648199" y="1982335"/>
            <a:ext cx="4308000" cy="339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0" algn="l" rtl="0">
              <a:lnSpc>
                <a:spcPct val="10909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133350" algn="l" rtl="0">
              <a:lnSpc>
                <a:spcPct val="1100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27075" marR="0" lvl="2" indent="-79375" algn="l" rtl="0">
              <a:lnSpc>
                <a:spcPct val="111111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0762" marR="0" lvl="3" indent="-169862" algn="l" rtl="0">
              <a:lnSpc>
                <a:spcPct val="1125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57300" marR="0" lvl="4" indent="-127000" algn="l" rtl="0">
              <a:lnSpc>
                <a:spcPct val="114285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0" name="Shape 280"/>
          <p:cNvSpPr txBox="1">
            <a:spLocks noGrp="1"/>
          </p:cNvSpPr>
          <p:nvPr>
            <p:ph type="dt" idx="10"/>
          </p:nvPr>
        </p:nvSpPr>
        <p:spPr>
          <a:xfrm>
            <a:off x="304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1" name="Shape 281"/>
          <p:cNvSpPr txBox="1">
            <a:spLocks noGrp="1"/>
          </p:cNvSpPr>
          <p:nvPr>
            <p:ph type="sldNum" idx="12"/>
          </p:nvPr>
        </p:nvSpPr>
        <p:spPr>
          <a:xfrm>
            <a:off x="6781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7878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Shape 282"/>
          <p:cNvSpPr txBox="1">
            <a:spLocks noGrp="1"/>
          </p:cNvSpPr>
          <p:nvPr>
            <p:ph type="body" idx="3"/>
          </p:nvPr>
        </p:nvSpPr>
        <p:spPr>
          <a:xfrm>
            <a:off x="326798" y="1568144"/>
            <a:ext cx="4122600" cy="41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909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61937" marR="0" lvl="1" indent="-7937" algn="l" rtl="0">
              <a:lnSpc>
                <a:spcPct val="10909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38162" marR="0" lvl="2" indent="-4762" algn="l" rtl="0">
              <a:lnSpc>
                <a:spcPct val="1000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58825" marR="0" lvl="3" indent="-9525" algn="l" rtl="0">
              <a:lnSpc>
                <a:spcPct val="90909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044575" marR="0" lvl="4" indent="-3175" algn="l" rtl="0">
              <a:lnSpc>
                <a:spcPct val="81818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3" name="Shape 283"/>
          <p:cNvSpPr txBox="1">
            <a:spLocks noGrp="1"/>
          </p:cNvSpPr>
          <p:nvPr>
            <p:ph type="body" idx="4"/>
          </p:nvPr>
        </p:nvSpPr>
        <p:spPr>
          <a:xfrm>
            <a:off x="4648200" y="1557561"/>
            <a:ext cx="4351200" cy="44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909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61937" marR="0" lvl="1" indent="-7937" algn="l" rtl="0">
              <a:lnSpc>
                <a:spcPct val="10909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38162" marR="0" lvl="2" indent="-4762" algn="l" rtl="0">
              <a:lnSpc>
                <a:spcPct val="1100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58825" marR="0" lvl="3" indent="-9525" algn="l" rtl="0">
              <a:lnSpc>
                <a:spcPct val="111111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044575" marR="0" lvl="4" indent="-3175" algn="l" rtl="0">
              <a:lnSpc>
                <a:spcPct val="1125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261257" y="76200"/>
            <a:ext cx="7029600" cy="114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7692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2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86" name="Shape 286"/>
          <p:cNvSpPr txBox="1">
            <a:spLocks noGrp="1"/>
          </p:cNvSpPr>
          <p:nvPr>
            <p:ph type="dt" idx="10"/>
          </p:nvPr>
        </p:nvSpPr>
        <p:spPr>
          <a:xfrm>
            <a:off x="304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7" name="Shape 287"/>
          <p:cNvSpPr txBox="1">
            <a:spLocks noGrp="1"/>
          </p:cNvSpPr>
          <p:nvPr>
            <p:ph type="sldNum" idx="12"/>
          </p:nvPr>
        </p:nvSpPr>
        <p:spPr>
          <a:xfrm>
            <a:off x="6781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78787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dt" idx="10"/>
          </p:nvPr>
        </p:nvSpPr>
        <p:spPr>
          <a:xfrm>
            <a:off x="304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0" name="Shape 290"/>
          <p:cNvSpPr txBox="1">
            <a:spLocks noGrp="1"/>
          </p:cNvSpPr>
          <p:nvPr>
            <p:ph type="sldNum" idx="12"/>
          </p:nvPr>
        </p:nvSpPr>
        <p:spPr>
          <a:xfrm>
            <a:off x="6781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78787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1792288" y="4498657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10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3" name="Shape 293"/>
          <p:cNvSpPr>
            <a:spLocks noGrp="1"/>
          </p:cNvSpPr>
          <p:nvPr>
            <p:ph type="pic" idx="2"/>
          </p:nvPr>
        </p:nvSpPr>
        <p:spPr>
          <a:xfrm>
            <a:off x="1792288" y="3810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1"/>
          <a:lstStyle>
            <a:lvl1pPr marL="0" marR="0" lvl="0" indent="0" algn="l" rtl="0">
              <a:lnSpc>
                <a:spcPct val="81250"/>
              </a:lnSpc>
              <a:spcBef>
                <a:spcPts val="1200"/>
              </a:spcBef>
              <a:buClr>
                <a:schemeClr val="lt2"/>
              </a:buClr>
              <a:buSzPct val="1000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85714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1666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1792288" y="5065395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28571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1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2000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2200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222222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2000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5" name="Shape 295"/>
          <p:cNvSpPr txBox="1">
            <a:spLocks noGrp="1"/>
          </p:cNvSpPr>
          <p:nvPr>
            <p:ph type="dt" idx="10"/>
          </p:nvPr>
        </p:nvSpPr>
        <p:spPr>
          <a:xfrm>
            <a:off x="304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6" name="Shape 296"/>
          <p:cNvSpPr txBox="1">
            <a:spLocks noGrp="1"/>
          </p:cNvSpPr>
          <p:nvPr>
            <p:ph type="sldNum" idx="12"/>
          </p:nvPr>
        </p:nvSpPr>
        <p:spPr>
          <a:xfrm>
            <a:off x="6781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78787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title"/>
          </p:nvPr>
        </p:nvSpPr>
        <p:spPr>
          <a:xfrm>
            <a:off x="261257" y="76200"/>
            <a:ext cx="7021200" cy="114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7692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2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265339" y="1221236"/>
            <a:ext cx="86133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1"/>
          <a:lstStyle>
            <a:lvl1pPr marL="228600" marR="0" lvl="0" indent="-76200" algn="l" rtl="0">
              <a:lnSpc>
                <a:spcPct val="108333"/>
              </a:lnSpc>
              <a:spcBef>
                <a:spcPts val="1200"/>
              </a:spcBef>
              <a:buClr>
                <a:schemeClr val="l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120650" algn="l" rtl="0">
              <a:lnSpc>
                <a:spcPct val="10909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27075" marR="0" lvl="2" indent="-66675" algn="l" rtl="0">
              <a:lnSpc>
                <a:spcPct val="1100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0762" marR="0" lvl="3" indent="-157162" algn="l" rtl="0">
              <a:lnSpc>
                <a:spcPct val="111111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57300" marR="0" lvl="4" indent="-114300" algn="l" rtl="0">
              <a:lnSpc>
                <a:spcPct val="1125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8" name="Shape 308"/>
          <p:cNvSpPr txBox="1">
            <a:spLocks noGrp="1"/>
          </p:cNvSpPr>
          <p:nvPr>
            <p:ph type="dt" idx="10"/>
          </p:nvPr>
        </p:nvSpPr>
        <p:spPr>
          <a:xfrm>
            <a:off x="304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9" name="Shape 309"/>
          <p:cNvSpPr txBox="1">
            <a:spLocks noGrp="1"/>
          </p:cNvSpPr>
          <p:nvPr>
            <p:ph type="sldNum" idx="12"/>
          </p:nvPr>
        </p:nvSpPr>
        <p:spPr>
          <a:xfrm>
            <a:off x="6781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78787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rotWithShape="1">
          <a:blip r:embed="rId2">
            <a:alphaModFix/>
          </a:blip>
          <a:stretch>
            <a:fillRect t="-1999" b="-1999"/>
          </a:stretch>
        </a:blip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ctrTitle"/>
          </p:nvPr>
        </p:nvSpPr>
        <p:spPr>
          <a:xfrm>
            <a:off x="1022672" y="1496403"/>
            <a:ext cx="7098600" cy="147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1"/>
          <a:lstStyle>
            <a:lvl1pPr marL="0" marR="0" lvl="0" indent="0" algn="ctr" rtl="0">
              <a:lnSpc>
                <a:spcPct val="103846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2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2" name="Shape 312"/>
          <p:cNvSpPr txBox="1">
            <a:spLocks noGrp="1"/>
          </p:cNvSpPr>
          <p:nvPr>
            <p:ph type="subTitle" idx="1"/>
          </p:nvPr>
        </p:nvSpPr>
        <p:spPr>
          <a:xfrm>
            <a:off x="1036863" y="3009901"/>
            <a:ext cx="7111200" cy="175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1"/>
          <a:lstStyle>
            <a:lvl1pPr marL="0" marR="0" lvl="0" indent="0" algn="l" rtl="0">
              <a:lnSpc>
                <a:spcPct val="110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909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2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100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11111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18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125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16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999999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999999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999999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999999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3" name="Shape 313"/>
          <p:cNvSpPr txBox="1">
            <a:spLocks noGrp="1"/>
          </p:cNvSpPr>
          <p:nvPr>
            <p:ph type="dt" idx="10"/>
          </p:nvPr>
        </p:nvSpPr>
        <p:spPr>
          <a:xfrm>
            <a:off x="304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4" name="Shape 314"/>
          <p:cNvSpPr txBox="1">
            <a:spLocks noGrp="1"/>
          </p:cNvSpPr>
          <p:nvPr>
            <p:ph type="sldNum" idx="12"/>
          </p:nvPr>
        </p:nvSpPr>
        <p:spPr>
          <a:xfrm>
            <a:off x="6781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7878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5" name="Shape 315" descr="Apprentice L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9302" y="845161"/>
            <a:ext cx="4241937" cy="845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Shape 316" descr="C:\Users\lschmidt\Desktop\Harper College_blue_288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05007" y="434995"/>
            <a:ext cx="1451421" cy="204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eme">
    <p:bg>
      <p:bgPr>
        <a:blipFill rotWithShape="1">
          <a:blip r:embed="rId2">
            <a:alphaModFix/>
          </a:blip>
          <a:stretch>
            <a:fillRect t="-1999" b="-1999"/>
          </a:stretch>
        </a:blip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dt" idx="10"/>
          </p:nvPr>
        </p:nvSpPr>
        <p:spPr>
          <a:xfrm>
            <a:off x="304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9" name="Shape 319"/>
          <p:cNvSpPr txBox="1">
            <a:spLocks noGrp="1"/>
          </p:cNvSpPr>
          <p:nvPr>
            <p:ph type="sldNum" idx="12"/>
          </p:nvPr>
        </p:nvSpPr>
        <p:spPr>
          <a:xfrm>
            <a:off x="6781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7878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Shape 320" descr="Apprentice L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9302" y="845161"/>
            <a:ext cx="4241937" cy="845494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2053431" y="2263321"/>
            <a:ext cx="5037000" cy="95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1"/>
          <a:lstStyle>
            <a:lvl1pPr marL="0" marR="0" lvl="0" indent="0" algn="l" rtl="0">
              <a:lnSpc>
                <a:spcPct val="108333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61937" marR="0" lvl="1" indent="-7937" algn="l" rtl="0">
              <a:lnSpc>
                <a:spcPct val="10909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38162" marR="0" lvl="2" indent="-4762" algn="l" rtl="0">
              <a:lnSpc>
                <a:spcPct val="1100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58825" marR="0" lvl="3" indent="-9525" algn="l" rtl="0">
              <a:lnSpc>
                <a:spcPct val="111111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044575" marR="0" lvl="4" indent="-3175" algn="l" rtl="0">
              <a:lnSpc>
                <a:spcPct val="1125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22" name="Shape 322" descr="C:\Users\lschmidt\Desktop\Harper College_blue_288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05007" y="434995"/>
            <a:ext cx="1451421" cy="204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 w sidehead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title"/>
          </p:nvPr>
        </p:nvSpPr>
        <p:spPr>
          <a:xfrm>
            <a:off x="261257" y="76200"/>
            <a:ext cx="7029600" cy="114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7692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2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334736" y="1982335"/>
            <a:ext cx="4237200" cy="339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0" algn="l" rtl="0">
              <a:lnSpc>
                <a:spcPct val="10909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133350" algn="l" rtl="0">
              <a:lnSpc>
                <a:spcPct val="1200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27075" marR="0" lvl="2" indent="-79375" algn="l" rtl="0">
              <a:lnSpc>
                <a:spcPct val="111111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0762" marR="0" lvl="3" indent="-169862" algn="l" rtl="0">
              <a:lnSpc>
                <a:spcPct val="1125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57300" marR="0" lvl="4" indent="-127000" algn="l" rtl="0">
              <a:lnSpc>
                <a:spcPct val="114285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6" name="Shape 326"/>
          <p:cNvSpPr txBox="1">
            <a:spLocks noGrp="1"/>
          </p:cNvSpPr>
          <p:nvPr>
            <p:ph type="body" idx="2"/>
          </p:nvPr>
        </p:nvSpPr>
        <p:spPr>
          <a:xfrm>
            <a:off x="4648199" y="1982335"/>
            <a:ext cx="4308000" cy="339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0" algn="l" rtl="0">
              <a:lnSpc>
                <a:spcPct val="10909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133350" algn="l" rtl="0">
              <a:lnSpc>
                <a:spcPct val="1100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27075" marR="0" lvl="2" indent="-79375" algn="l" rtl="0">
              <a:lnSpc>
                <a:spcPct val="111111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0762" marR="0" lvl="3" indent="-169862" algn="l" rtl="0">
              <a:lnSpc>
                <a:spcPct val="1125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57300" marR="0" lvl="4" indent="-127000" algn="l" rtl="0">
              <a:lnSpc>
                <a:spcPct val="114285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7" name="Shape 327"/>
          <p:cNvSpPr txBox="1">
            <a:spLocks noGrp="1"/>
          </p:cNvSpPr>
          <p:nvPr>
            <p:ph type="dt" idx="10"/>
          </p:nvPr>
        </p:nvSpPr>
        <p:spPr>
          <a:xfrm>
            <a:off x="304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8" name="Shape 328"/>
          <p:cNvSpPr txBox="1">
            <a:spLocks noGrp="1"/>
          </p:cNvSpPr>
          <p:nvPr>
            <p:ph type="sldNum" idx="12"/>
          </p:nvPr>
        </p:nvSpPr>
        <p:spPr>
          <a:xfrm>
            <a:off x="6781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7878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Shape 329"/>
          <p:cNvSpPr txBox="1">
            <a:spLocks noGrp="1"/>
          </p:cNvSpPr>
          <p:nvPr>
            <p:ph type="body" idx="3"/>
          </p:nvPr>
        </p:nvSpPr>
        <p:spPr>
          <a:xfrm>
            <a:off x="326798" y="1568144"/>
            <a:ext cx="4122600" cy="41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909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61937" marR="0" lvl="1" indent="-7937" algn="l" rtl="0">
              <a:lnSpc>
                <a:spcPct val="10909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38162" marR="0" lvl="2" indent="-4762" algn="l" rtl="0">
              <a:lnSpc>
                <a:spcPct val="1000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58825" marR="0" lvl="3" indent="-9525" algn="l" rtl="0">
              <a:lnSpc>
                <a:spcPct val="90909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044575" marR="0" lvl="4" indent="-3175" algn="l" rtl="0">
              <a:lnSpc>
                <a:spcPct val="81818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0" name="Shape 330"/>
          <p:cNvSpPr txBox="1">
            <a:spLocks noGrp="1"/>
          </p:cNvSpPr>
          <p:nvPr>
            <p:ph type="body" idx="4"/>
          </p:nvPr>
        </p:nvSpPr>
        <p:spPr>
          <a:xfrm>
            <a:off x="4648200" y="1557561"/>
            <a:ext cx="4351200" cy="44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909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61937" marR="0" lvl="1" indent="-7937" algn="l" rtl="0">
              <a:lnSpc>
                <a:spcPct val="10909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38162" marR="0" lvl="2" indent="-4762" algn="l" rtl="0">
              <a:lnSpc>
                <a:spcPct val="1100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58825" marR="0" lvl="3" indent="-9525" algn="l" rtl="0">
              <a:lnSpc>
                <a:spcPct val="111111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044575" marR="0" lvl="4" indent="-3175" algn="l" rtl="0">
              <a:lnSpc>
                <a:spcPct val="1125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title"/>
          </p:nvPr>
        </p:nvSpPr>
        <p:spPr>
          <a:xfrm>
            <a:off x="261257" y="76200"/>
            <a:ext cx="7029600" cy="114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7692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2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33" name="Shape 333"/>
          <p:cNvSpPr txBox="1">
            <a:spLocks noGrp="1"/>
          </p:cNvSpPr>
          <p:nvPr>
            <p:ph type="dt" idx="10"/>
          </p:nvPr>
        </p:nvSpPr>
        <p:spPr>
          <a:xfrm>
            <a:off x="304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4" name="Shape 334"/>
          <p:cNvSpPr txBox="1">
            <a:spLocks noGrp="1"/>
          </p:cNvSpPr>
          <p:nvPr>
            <p:ph type="sldNum" idx="12"/>
          </p:nvPr>
        </p:nvSpPr>
        <p:spPr>
          <a:xfrm>
            <a:off x="6781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78787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dt" idx="10"/>
          </p:nvPr>
        </p:nvSpPr>
        <p:spPr>
          <a:xfrm>
            <a:off x="304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7" name="Shape 337"/>
          <p:cNvSpPr txBox="1">
            <a:spLocks noGrp="1"/>
          </p:cNvSpPr>
          <p:nvPr>
            <p:ph type="sldNum" idx="12"/>
          </p:nvPr>
        </p:nvSpPr>
        <p:spPr>
          <a:xfrm>
            <a:off x="6781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78787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3441701" y="274638"/>
            <a:ext cx="5245098" cy="7035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ct val="100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ct val="100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ct val="100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31775" marR="0" lvl="0" indent="-117475" algn="l" rtl="0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74675" marR="0" lvl="1" indent="-130175" algn="l" rtl="0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9163" marR="0" lvl="2" indent="-119062" algn="l" rtl="0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58888" marR="0" lvl="3" indent="-115887" algn="l" rtl="0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20650" algn="l" rtl="0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ct val="100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ct val="100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ct val="100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31775" marR="0" lvl="0" indent="-117475" algn="l" rtl="0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74675" marR="0" lvl="1" indent="-130175" algn="l" rtl="0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9163" marR="0" lvl="2" indent="-119062" algn="l" rtl="0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58888" marR="0" lvl="3" indent="-115887" algn="l" rtl="0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20650" algn="l" rtl="0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title"/>
          </p:nvPr>
        </p:nvSpPr>
        <p:spPr>
          <a:xfrm>
            <a:off x="1792288" y="4498657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10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40" name="Shape 340"/>
          <p:cNvSpPr>
            <a:spLocks noGrp="1"/>
          </p:cNvSpPr>
          <p:nvPr>
            <p:ph type="pic" idx="2"/>
          </p:nvPr>
        </p:nvSpPr>
        <p:spPr>
          <a:xfrm>
            <a:off x="1792288" y="3810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1"/>
          <a:lstStyle>
            <a:lvl1pPr marL="0" marR="0" lvl="0" indent="0" algn="l" rtl="0">
              <a:lnSpc>
                <a:spcPct val="81250"/>
              </a:lnSpc>
              <a:spcBef>
                <a:spcPts val="1200"/>
              </a:spcBef>
              <a:buClr>
                <a:schemeClr val="lt2"/>
              </a:buClr>
              <a:buSzPct val="1000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85714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1666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1792288" y="5065395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28571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1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2000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2200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222222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2000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2" name="Shape 342"/>
          <p:cNvSpPr txBox="1">
            <a:spLocks noGrp="1"/>
          </p:cNvSpPr>
          <p:nvPr>
            <p:ph type="dt" idx="10"/>
          </p:nvPr>
        </p:nvSpPr>
        <p:spPr>
          <a:xfrm>
            <a:off x="304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3" name="Shape 343"/>
          <p:cNvSpPr txBox="1">
            <a:spLocks noGrp="1"/>
          </p:cNvSpPr>
          <p:nvPr>
            <p:ph type="sldNum" idx="12"/>
          </p:nvPr>
        </p:nvSpPr>
        <p:spPr>
          <a:xfrm>
            <a:off x="6781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78787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title"/>
          </p:nvPr>
        </p:nvSpPr>
        <p:spPr>
          <a:xfrm>
            <a:off x="261257" y="76200"/>
            <a:ext cx="7021200" cy="114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7692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2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265339" y="1221236"/>
            <a:ext cx="86133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1"/>
          <a:lstStyle>
            <a:lvl1pPr marL="228600" marR="0" lvl="0" indent="-76200" algn="l" rtl="0">
              <a:lnSpc>
                <a:spcPct val="108333"/>
              </a:lnSpc>
              <a:spcBef>
                <a:spcPts val="1200"/>
              </a:spcBef>
              <a:buClr>
                <a:schemeClr val="l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120650" algn="l" rtl="0">
              <a:lnSpc>
                <a:spcPct val="10909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27075" marR="0" lvl="2" indent="-66675" algn="l" rtl="0">
              <a:lnSpc>
                <a:spcPct val="1100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0762" marR="0" lvl="3" indent="-157162" algn="l" rtl="0">
              <a:lnSpc>
                <a:spcPct val="111111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57300" marR="0" lvl="4" indent="-114300" algn="l" rtl="0">
              <a:lnSpc>
                <a:spcPct val="1125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5" name="Shape 355"/>
          <p:cNvSpPr txBox="1">
            <a:spLocks noGrp="1"/>
          </p:cNvSpPr>
          <p:nvPr>
            <p:ph type="dt" idx="10"/>
          </p:nvPr>
        </p:nvSpPr>
        <p:spPr>
          <a:xfrm>
            <a:off x="304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6" name="Shape 356"/>
          <p:cNvSpPr txBox="1">
            <a:spLocks noGrp="1"/>
          </p:cNvSpPr>
          <p:nvPr>
            <p:ph type="sldNum" idx="12"/>
          </p:nvPr>
        </p:nvSpPr>
        <p:spPr>
          <a:xfrm>
            <a:off x="6781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78787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rotWithShape="1">
          <a:blip r:embed="rId2">
            <a:alphaModFix/>
          </a:blip>
          <a:stretch>
            <a:fillRect t="-1999" b="-1999"/>
          </a:stretch>
        </a:blipFill>
        <a:effectLst/>
      </p:bgPr>
    </p:bg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>
            <a:spLocks noGrp="1"/>
          </p:cNvSpPr>
          <p:nvPr>
            <p:ph type="ctrTitle"/>
          </p:nvPr>
        </p:nvSpPr>
        <p:spPr>
          <a:xfrm>
            <a:off x="1022672" y="1496403"/>
            <a:ext cx="7098600" cy="147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1"/>
          <a:lstStyle>
            <a:lvl1pPr marL="0" marR="0" lvl="0" indent="0" algn="ctr" rtl="0">
              <a:lnSpc>
                <a:spcPct val="103846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2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9" name="Shape 359"/>
          <p:cNvSpPr txBox="1">
            <a:spLocks noGrp="1"/>
          </p:cNvSpPr>
          <p:nvPr>
            <p:ph type="subTitle" idx="1"/>
          </p:nvPr>
        </p:nvSpPr>
        <p:spPr>
          <a:xfrm>
            <a:off x="1036863" y="3009901"/>
            <a:ext cx="7111200" cy="175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1"/>
          <a:lstStyle>
            <a:lvl1pPr marL="0" marR="0" lvl="0" indent="0" algn="l" rtl="0">
              <a:lnSpc>
                <a:spcPct val="110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909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2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100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11111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18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125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16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999999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999999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999999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999999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0" name="Shape 360"/>
          <p:cNvSpPr txBox="1">
            <a:spLocks noGrp="1"/>
          </p:cNvSpPr>
          <p:nvPr>
            <p:ph type="dt" idx="10"/>
          </p:nvPr>
        </p:nvSpPr>
        <p:spPr>
          <a:xfrm>
            <a:off x="304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1" name="Shape 361"/>
          <p:cNvSpPr txBox="1">
            <a:spLocks noGrp="1"/>
          </p:cNvSpPr>
          <p:nvPr>
            <p:ph type="sldNum" idx="12"/>
          </p:nvPr>
        </p:nvSpPr>
        <p:spPr>
          <a:xfrm>
            <a:off x="6781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7878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2" name="Shape 362" descr="Apprentice L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9302" y="845161"/>
            <a:ext cx="4241937" cy="845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Shape 363" descr="C:\Users\lschmidt\Desktop\Harper College_blue_288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05007" y="434995"/>
            <a:ext cx="1451421" cy="204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eme">
    <p:bg>
      <p:bgPr>
        <a:blipFill rotWithShape="1">
          <a:blip r:embed="rId2">
            <a:alphaModFix/>
          </a:blip>
          <a:stretch>
            <a:fillRect t="-1999" b="-1999"/>
          </a:stretch>
        </a:blip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dt" idx="10"/>
          </p:nvPr>
        </p:nvSpPr>
        <p:spPr>
          <a:xfrm>
            <a:off x="304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6" name="Shape 366"/>
          <p:cNvSpPr txBox="1">
            <a:spLocks noGrp="1"/>
          </p:cNvSpPr>
          <p:nvPr>
            <p:ph type="sldNum" idx="12"/>
          </p:nvPr>
        </p:nvSpPr>
        <p:spPr>
          <a:xfrm>
            <a:off x="6781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7878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7" name="Shape 367" descr="Apprentice L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9302" y="845161"/>
            <a:ext cx="4241937" cy="845494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2053431" y="2263321"/>
            <a:ext cx="5037000" cy="95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1"/>
          <a:lstStyle>
            <a:lvl1pPr marL="0" marR="0" lvl="0" indent="0" algn="l" rtl="0">
              <a:lnSpc>
                <a:spcPct val="108333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61937" marR="0" lvl="1" indent="-7937" algn="l" rtl="0">
              <a:lnSpc>
                <a:spcPct val="10909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38162" marR="0" lvl="2" indent="-4762" algn="l" rtl="0">
              <a:lnSpc>
                <a:spcPct val="1100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58825" marR="0" lvl="3" indent="-9525" algn="l" rtl="0">
              <a:lnSpc>
                <a:spcPct val="111111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044575" marR="0" lvl="4" indent="-3175" algn="l" rtl="0">
              <a:lnSpc>
                <a:spcPct val="1125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69" name="Shape 369" descr="C:\Users\lschmidt\Desktop\Harper College_blue_288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05007" y="434995"/>
            <a:ext cx="1451421" cy="204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 w sidehead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title"/>
          </p:nvPr>
        </p:nvSpPr>
        <p:spPr>
          <a:xfrm>
            <a:off x="261257" y="76200"/>
            <a:ext cx="7029600" cy="114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7692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2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334736" y="1982335"/>
            <a:ext cx="4237200" cy="339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0" algn="l" rtl="0">
              <a:lnSpc>
                <a:spcPct val="10909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133350" algn="l" rtl="0">
              <a:lnSpc>
                <a:spcPct val="1200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27075" marR="0" lvl="2" indent="-79375" algn="l" rtl="0">
              <a:lnSpc>
                <a:spcPct val="111111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0762" marR="0" lvl="3" indent="-169862" algn="l" rtl="0">
              <a:lnSpc>
                <a:spcPct val="1125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57300" marR="0" lvl="4" indent="-127000" algn="l" rtl="0">
              <a:lnSpc>
                <a:spcPct val="114285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3" name="Shape 373"/>
          <p:cNvSpPr txBox="1">
            <a:spLocks noGrp="1"/>
          </p:cNvSpPr>
          <p:nvPr>
            <p:ph type="body" idx="2"/>
          </p:nvPr>
        </p:nvSpPr>
        <p:spPr>
          <a:xfrm>
            <a:off x="4648199" y="1982335"/>
            <a:ext cx="4308000" cy="339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0" algn="l" rtl="0">
              <a:lnSpc>
                <a:spcPct val="10909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133350" algn="l" rtl="0">
              <a:lnSpc>
                <a:spcPct val="1100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27075" marR="0" lvl="2" indent="-79375" algn="l" rtl="0">
              <a:lnSpc>
                <a:spcPct val="111111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0762" marR="0" lvl="3" indent="-169862" algn="l" rtl="0">
              <a:lnSpc>
                <a:spcPct val="1125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57300" marR="0" lvl="4" indent="-127000" algn="l" rtl="0">
              <a:lnSpc>
                <a:spcPct val="114285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4" name="Shape 374"/>
          <p:cNvSpPr txBox="1">
            <a:spLocks noGrp="1"/>
          </p:cNvSpPr>
          <p:nvPr>
            <p:ph type="dt" idx="10"/>
          </p:nvPr>
        </p:nvSpPr>
        <p:spPr>
          <a:xfrm>
            <a:off x="304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5" name="Shape 375"/>
          <p:cNvSpPr txBox="1">
            <a:spLocks noGrp="1"/>
          </p:cNvSpPr>
          <p:nvPr>
            <p:ph type="sldNum" idx="12"/>
          </p:nvPr>
        </p:nvSpPr>
        <p:spPr>
          <a:xfrm>
            <a:off x="6781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7878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Shape 376"/>
          <p:cNvSpPr txBox="1">
            <a:spLocks noGrp="1"/>
          </p:cNvSpPr>
          <p:nvPr>
            <p:ph type="body" idx="3"/>
          </p:nvPr>
        </p:nvSpPr>
        <p:spPr>
          <a:xfrm>
            <a:off x="326798" y="1568144"/>
            <a:ext cx="4122600" cy="41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909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61937" marR="0" lvl="1" indent="-7937" algn="l" rtl="0">
              <a:lnSpc>
                <a:spcPct val="10909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38162" marR="0" lvl="2" indent="-4762" algn="l" rtl="0">
              <a:lnSpc>
                <a:spcPct val="1000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58825" marR="0" lvl="3" indent="-9525" algn="l" rtl="0">
              <a:lnSpc>
                <a:spcPct val="90909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044575" marR="0" lvl="4" indent="-3175" algn="l" rtl="0">
              <a:lnSpc>
                <a:spcPct val="81818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7" name="Shape 377"/>
          <p:cNvSpPr txBox="1">
            <a:spLocks noGrp="1"/>
          </p:cNvSpPr>
          <p:nvPr>
            <p:ph type="body" idx="4"/>
          </p:nvPr>
        </p:nvSpPr>
        <p:spPr>
          <a:xfrm>
            <a:off x="4648200" y="1557561"/>
            <a:ext cx="4351200" cy="44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909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61937" marR="0" lvl="1" indent="-7937" algn="l" rtl="0">
              <a:lnSpc>
                <a:spcPct val="10909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38162" marR="0" lvl="2" indent="-4762" algn="l" rtl="0">
              <a:lnSpc>
                <a:spcPct val="1100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58825" marR="0" lvl="3" indent="-9525" algn="l" rtl="0">
              <a:lnSpc>
                <a:spcPct val="111111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044575" marR="0" lvl="4" indent="-3175" algn="l" rtl="0">
              <a:lnSpc>
                <a:spcPct val="1125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>
            <a:spLocks noGrp="1"/>
          </p:cNvSpPr>
          <p:nvPr>
            <p:ph type="title"/>
          </p:nvPr>
        </p:nvSpPr>
        <p:spPr>
          <a:xfrm>
            <a:off x="261257" y="76200"/>
            <a:ext cx="7029600" cy="114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7692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2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0" name="Shape 380"/>
          <p:cNvSpPr txBox="1">
            <a:spLocks noGrp="1"/>
          </p:cNvSpPr>
          <p:nvPr>
            <p:ph type="dt" idx="10"/>
          </p:nvPr>
        </p:nvSpPr>
        <p:spPr>
          <a:xfrm>
            <a:off x="304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1" name="Shape 381"/>
          <p:cNvSpPr txBox="1">
            <a:spLocks noGrp="1"/>
          </p:cNvSpPr>
          <p:nvPr>
            <p:ph type="sldNum" idx="12"/>
          </p:nvPr>
        </p:nvSpPr>
        <p:spPr>
          <a:xfrm>
            <a:off x="6781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78787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>
            <a:spLocks noGrp="1"/>
          </p:cNvSpPr>
          <p:nvPr>
            <p:ph type="dt" idx="10"/>
          </p:nvPr>
        </p:nvSpPr>
        <p:spPr>
          <a:xfrm>
            <a:off x="304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4" name="Shape 384"/>
          <p:cNvSpPr txBox="1">
            <a:spLocks noGrp="1"/>
          </p:cNvSpPr>
          <p:nvPr>
            <p:ph type="sldNum" idx="12"/>
          </p:nvPr>
        </p:nvSpPr>
        <p:spPr>
          <a:xfrm>
            <a:off x="6781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78787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>
            <a:spLocks noGrp="1"/>
          </p:cNvSpPr>
          <p:nvPr>
            <p:ph type="title"/>
          </p:nvPr>
        </p:nvSpPr>
        <p:spPr>
          <a:xfrm>
            <a:off x="1792288" y="4498657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10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7" name="Shape 387"/>
          <p:cNvSpPr>
            <a:spLocks noGrp="1"/>
          </p:cNvSpPr>
          <p:nvPr>
            <p:ph type="pic" idx="2"/>
          </p:nvPr>
        </p:nvSpPr>
        <p:spPr>
          <a:xfrm>
            <a:off x="1792288" y="3810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1"/>
          <a:lstStyle>
            <a:lvl1pPr marL="0" marR="0" lvl="0" indent="0" algn="l" rtl="0">
              <a:lnSpc>
                <a:spcPct val="81250"/>
              </a:lnSpc>
              <a:spcBef>
                <a:spcPts val="1200"/>
              </a:spcBef>
              <a:buClr>
                <a:schemeClr val="lt2"/>
              </a:buClr>
              <a:buSzPct val="1000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85714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1666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1792288" y="5065395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28571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1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2000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2200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222222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2000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9" name="Shape 389"/>
          <p:cNvSpPr txBox="1">
            <a:spLocks noGrp="1"/>
          </p:cNvSpPr>
          <p:nvPr>
            <p:ph type="dt" idx="10"/>
          </p:nvPr>
        </p:nvSpPr>
        <p:spPr>
          <a:xfrm>
            <a:off x="304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0" name="Shape 390"/>
          <p:cNvSpPr txBox="1">
            <a:spLocks noGrp="1"/>
          </p:cNvSpPr>
          <p:nvPr>
            <p:ph type="sldNum" idx="12"/>
          </p:nvPr>
        </p:nvSpPr>
        <p:spPr>
          <a:xfrm>
            <a:off x="6781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78787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title"/>
          </p:nvPr>
        </p:nvSpPr>
        <p:spPr>
          <a:xfrm>
            <a:off x="261257" y="76200"/>
            <a:ext cx="7021200" cy="114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7692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2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265339" y="1221236"/>
            <a:ext cx="86133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1"/>
          <a:lstStyle>
            <a:lvl1pPr marL="228600" marR="0" lvl="0" indent="-76200" algn="l" rtl="0">
              <a:lnSpc>
                <a:spcPct val="108333"/>
              </a:lnSpc>
              <a:spcBef>
                <a:spcPts val="1200"/>
              </a:spcBef>
              <a:buClr>
                <a:schemeClr val="l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120650" algn="l" rtl="0">
              <a:lnSpc>
                <a:spcPct val="10909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27075" marR="0" lvl="2" indent="-66675" algn="l" rtl="0">
              <a:lnSpc>
                <a:spcPct val="1100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0762" marR="0" lvl="3" indent="-157162" algn="l" rtl="0">
              <a:lnSpc>
                <a:spcPct val="111111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57300" marR="0" lvl="4" indent="-114300" algn="l" rtl="0">
              <a:lnSpc>
                <a:spcPct val="1125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2" name="Shape 402"/>
          <p:cNvSpPr txBox="1">
            <a:spLocks noGrp="1"/>
          </p:cNvSpPr>
          <p:nvPr>
            <p:ph type="dt" idx="10"/>
          </p:nvPr>
        </p:nvSpPr>
        <p:spPr>
          <a:xfrm>
            <a:off x="304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3" name="Shape 403"/>
          <p:cNvSpPr txBox="1">
            <a:spLocks noGrp="1"/>
          </p:cNvSpPr>
          <p:nvPr>
            <p:ph type="sldNum" idx="12"/>
          </p:nvPr>
        </p:nvSpPr>
        <p:spPr>
          <a:xfrm>
            <a:off x="6781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78787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rotWithShape="1">
          <a:blip r:embed="rId2">
            <a:alphaModFix/>
          </a:blip>
          <a:stretch>
            <a:fillRect t="-1999" b="-1999"/>
          </a:stretch>
        </a:blipFill>
        <a:effectLst/>
      </p:bgPr>
    </p:bg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>
            <a:spLocks noGrp="1"/>
          </p:cNvSpPr>
          <p:nvPr>
            <p:ph type="ctrTitle"/>
          </p:nvPr>
        </p:nvSpPr>
        <p:spPr>
          <a:xfrm>
            <a:off x="1022672" y="1496403"/>
            <a:ext cx="7098600" cy="147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1"/>
          <a:lstStyle>
            <a:lvl1pPr marL="0" marR="0" lvl="0" indent="0" algn="ctr" rtl="0">
              <a:lnSpc>
                <a:spcPct val="103846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2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06" name="Shape 406"/>
          <p:cNvSpPr txBox="1">
            <a:spLocks noGrp="1"/>
          </p:cNvSpPr>
          <p:nvPr>
            <p:ph type="subTitle" idx="1"/>
          </p:nvPr>
        </p:nvSpPr>
        <p:spPr>
          <a:xfrm>
            <a:off x="1036863" y="3009901"/>
            <a:ext cx="7111200" cy="175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1"/>
          <a:lstStyle>
            <a:lvl1pPr marL="0" marR="0" lvl="0" indent="0" algn="l" rtl="0">
              <a:lnSpc>
                <a:spcPct val="110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909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2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100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11111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18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125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16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999999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999999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999999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999999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7" name="Shape 407"/>
          <p:cNvSpPr txBox="1">
            <a:spLocks noGrp="1"/>
          </p:cNvSpPr>
          <p:nvPr>
            <p:ph type="dt" idx="10"/>
          </p:nvPr>
        </p:nvSpPr>
        <p:spPr>
          <a:xfrm>
            <a:off x="304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8" name="Shape 408"/>
          <p:cNvSpPr txBox="1">
            <a:spLocks noGrp="1"/>
          </p:cNvSpPr>
          <p:nvPr>
            <p:ph type="sldNum" idx="12"/>
          </p:nvPr>
        </p:nvSpPr>
        <p:spPr>
          <a:xfrm>
            <a:off x="6781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7878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9" name="Shape 409" descr="Apprentice L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9302" y="845161"/>
            <a:ext cx="4241937" cy="845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Shape 410" descr="C:\Users\lschmidt\Desktop\Harper College_blue_288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05007" y="434995"/>
            <a:ext cx="1451421" cy="204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441701" y="274638"/>
            <a:ext cx="5245098" cy="7035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eme">
    <p:bg>
      <p:bgPr>
        <a:blipFill rotWithShape="1">
          <a:blip r:embed="rId2">
            <a:alphaModFix/>
          </a:blip>
          <a:stretch>
            <a:fillRect t="-1999" b="-1999"/>
          </a:stretch>
        </a:blipFill>
        <a:effectLst/>
      </p:bgPr>
    </p:bg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>
            <a:spLocks noGrp="1"/>
          </p:cNvSpPr>
          <p:nvPr>
            <p:ph type="dt" idx="10"/>
          </p:nvPr>
        </p:nvSpPr>
        <p:spPr>
          <a:xfrm>
            <a:off x="304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3" name="Shape 413"/>
          <p:cNvSpPr txBox="1">
            <a:spLocks noGrp="1"/>
          </p:cNvSpPr>
          <p:nvPr>
            <p:ph type="sldNum" idx="12"/>
          </p:nvPr>
        </p:nvSpPr>
        <p:spPr>
          <a:xfrm>
            <a:off x="6781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7878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4" name="Shape 414" descr="Apprentice L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9302" y="845161"/>
            <a:ext cx="4241937" cy="845494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2053431" y="2263321"/>
            <a:ext cx="5037000" cy="95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1"/>
          <a:lstStyle>
            <a:lvl1pPr marL="0" marR="0" lvl="0" indent="0" algn="l" rtl="0">
              <a:lnSpc>
                <a:spcPct val="108333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61937" marR="0" lvl="1" indent="-7937" algn="l" rtl="0">
              <a:lnSpc>
                <a:spcPct val="10909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38162" marR="0" lvl="2" indent="-4762" algn="l" rtl="0">
              <a:lnSpc>
                <a:spcPct val="1100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58825" marR="0" lvl="3" indent="-9525" algn="l" rtl="0">
              <a:lnSpc>
                <a:spcPct val="111111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044575" marR="0" lvl="4" indent="-3175" algn="l" rtl="0">
              <a:lnSpc>
                <a:spcPct val="1125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16" name="Shape 416" descr="C:\Users\lschmidt\Desktop\Harper College_blue_288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05007" y="434995"/>
            <a:ext cx="1451421" cy="204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 w sidehead"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>
            <a:spLocks noGrp="1"/>
          </p:cNvSpPr>
          <p:nvPr>
            <p:ph type="title"/>
          </p:nvPr>
        </p:nvSpPr>
        <p:spPr>
          <a:xfrm>
            <a:off x="261257" y="76200"/>
            <a:ext cx="7029600" cy="114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7692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2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334736" y="1982335"/>
            <a:ext cx="4237200" cy="339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0" algn="l" rtl="0">
              <a:lnSpc>
                <a:spcPct val="10909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133350" algn="l" rtl="0">
              <a:lnSpc>
                <a:spcPct val="1200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27075" marR="0" lvl="2" indent="-79375" algn="l" rtl="0">
              <a:lnSpc>
                <a:spcPct val="111111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0762" marR="0" lvl="3" indent="-169862" algn="l" rtl="0">
              <a:lnSpc>
                <a:spcPct val="1125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57300" marR="0" lvl="4" indent="-127000" algn="l" rtl="0">
              <a:lnSpc>
                <a:spcPct val="114285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0" name="Shape 420"/>
          <p:cNvSpPr txBox="1">
            <a:spLocks noGrp="1"/>
          </p:cNvSpPr>
          <p:nvPr>
            <p:ph type="body" idx="2"/>
          </p:nvPr>
        </p:nvSpPr>
        <p:spPr>
          <a:xfrm>
            <a:off x="4648199" y="1982335"/>
            <a:ext cx="4308000" cy="339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0" algn="l" rtl="0">
              <a:lnSpc>
                <a:spcPct val="10909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133350" algn="l" rtl="0">
              <a:lnSpc>
                <a:spcPct val="1100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27075" marR="0" lvl="2" indent="-79375" algn="l" rtl="0">
              <a:lnSpc>
                <a:spcPct val="111111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0762" marR="0" lvl="3" indent="-169862" algn="l" rtl="0">
              <a:lnSpc>
                <a:spcPct val="1125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57300" marR="0" lvl="4" indent="-127000" algn="l" rtl="0">
              <a:lnSpc>
                <a:spcPct val="114285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1" name="Shape 421"/>
          <p:cNvSpPr txBox="1">
            <a:spLocks noGrp="1"/>
          </p:cNvSpPr>
          <p:nvPr>
            <p:ph type="dt" idx="10"/>
          </p:nvPr>
        </p:nvSpPr>
        <p:spPr>
          <a:xfrm>
            <a:off x="304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2" name="Shape 422"/>
          <p:cNvSpPr txBox="1">
            <a:spLocks noGrp="1"/>
          </p:cNvSpPr>
          <p:nvPr>
            <p:ph type="sldNum" idx="12"/>
          </p:nvPr>
        </p:nvSpPr>
        <p:spPr>
          <a:xfrm>
            <a:off x="6781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7878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Shape 423"/>
          <p:cNvSpPr txBox="1">
            <a:spLocks noGrp="1"/>
          </p:cNvSpPr>
          <p:nvPr>
            <p:ph type="body" idx="3"/>
          </p:nvPr>
        </p:nvSpPr>
        <p:spPr>
          <a:xfrm>
            <a:off x="326798" y="1568144"/>
            <a:ext cx="4122600" cy="41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909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61937" marR="0" lvl="1" indent="-7937" algn="l" rtl="0">
              <a:lnSpc>
                <a:spcPct val="10909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38162" marR="0" lvl="2" indent="-4762" algn="l" rtl="0">
              <a:lnSpc>
                <a:spcPct val="1000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58825" marR="0" lvl="3" indent="-9525" algn="l" rtl="0">
              <a:lnSpc>
                <a:spcPct val="90909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044575" marR="0" lvl="4" indent="-3175" algn="l" rtl="0">
              <a:lnSpc>
                <a:spcPct val="81818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4" name="Shape 424"/>
          <p:cNvSpPr txBox="1">
            <a:spLocks noGrp="1"/>
          </p:cNvSpPr>
          <p:nvPr>
            <p:ph type="body" idx="4"/>
          </p:nvPr>
        </p:nvSpPr>
        <p:spPr>
          <a:xfrm>
            <a:off x="4648200" y="1557561"/>
            <a:ext cx="4351200" cy="44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909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61937" marR="0" lvl="1" indent="-7937" algn="l" rtl="0">
              <a:lnSpc>
                <a:spcPct val="10909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38162" marR="0" lvl="2" indent="-4762" algn="l" rtl="0">
              <a:lnSpc>
                <a:spcPct val="1100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58825" marR="0" lvl="3" indent="-9525" algn="l" rtl="0">
              <a:lnSpc>
                <a:spcPct val="111111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044575" marR="0" lvl="4" indent="-3175" algn="l" rtl="0">
              <a:lnSpc>
                <a:spcPct val="1125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>
            <a:spLocks noGrp="1"/>
          </p:cNvSpPr>
          <p:nvPr>
            <p:ph type="title"/>
          </p:nvPr>
        </p:nvSpPr>
        <p:spPr>
          <a:xfrm>
            <a:off x="261257" y="76200"/>
            <a:ext cx="7029600" cy="114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7692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2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7" name="Shape 427"/>
          <p:cNvSpPr txBox="1">
            <a:spLocks noGrp="1"/>
          </p:cNvSpPr>
          <p:nvPr>
            <p:ph type="dt" idx="10"/>
          </p:nvPr>
        </p:nvSpPr>
        <p:spPr>
          <a:xfrm>
            <a:off x="304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8" name="Shape 428"/>
          <p:cNvSpPr txBox="1">
            <a:spLocks noGrp="1"/>
          </p:cNvSpPr>
          <p:nvPr>
            <p:ph type="sldNum" idx="12"/>
          </p:nvPr>
        </p:nvSpPr>
        <p:spPr>
          <a:xfrm>
            <a:off x="6781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78787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>
            <a:spLocks noGrp="1"/>
          </p:cNvSpPr>
          <p:nvPr>
            <p:ph type="dt" idx="10"/>
          </p:nvPr>
        </p:nvSpPr>
        <p:spPr>
          <a:xfrm>
            <a:off x="304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1" name="Shape 431"/>
          <p:cNvSpPr txBox="1">
            <a:spLocks noGrp="1"/>
          </p:cNvSpPr>
          <p:nvPr>
            <p:ph type="sldNum" idx="12"/>
          </p:nvPr>
        </p:nvSpPr>
        <p:spPr>
          <a:xfrm>
            <a:off x="6781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78787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>
            <a:spLocks noGrp="1"/>
          </p:cNvSpPr>
          <p:nvPr>
            <p:ph type="title"/>
          </p:nvPr>
        </p:nvSpPr>
        <p:spPr>
          <a:xfrm>
            <a:off x="1792288" y="4498657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10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34" name="Shape 434"/>
          <p:cNvSpPr>
            <a:spLocks noGrp="1"/>
          </p:cNvSpPr>
          <p:nvPr>
            <p:ph type="pic" idx="2"/>
          </p:nvPr>
        </p:nvSpPr>
        <p:spPr>
          <a:xfrm>
            <a:off x="1792288" y="3810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1"/>
          <a:lstStyle>
            <a:lvl1pPr marL="0" marR="0" lvl="0" indent="0" algn="l" rtl="0">
              <a:lnSpc>
                <a:spcPct val="81250"/>
              </a:lnSpc>
              <a:spcBef>
                <a:spcPts val="1200"/>
              </a:spcBef>
              <a:buClr>
                <a:schemeClr val="lt2"/>
              </a:buClr>
              <a:buSzPct val="1000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85714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1666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5" name="Shape 435"/>
          <p:cNvSpPr txBox="1">
            <a:spLocks noGrp="1"/>
          </p:cNvSpPr>
          <p:nvPr>
            <p:ph type="body" idx="1"/>
          </p:nvPr>
        </p:nvSpPr>
        <p:spPr>
          <a:xfrm>
            <a:off x="1792288" y="5065395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28571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1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2000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2200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222222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2000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6" name="Shape 436"/>
          <p:cNvSpPr txBox="1">
            <a:spLocks noGrp="1"/>
          </p:cNvSpPr>
          <p:nvPr>
            <p:ph type="dt" idx="10"/>
          </p:nvPr>
        </p:nvSpPr>
        <p:spPr>
          <a:xfrm>
            <a:off x="304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7" name="Shape 437"/>
          <p:cNvSpPr txBox="1">
            <a:spLocks noGrp="1"/>
          </p:cNvSpPr>
          <p:nvPr>
            <p:ph type="sldNum" idx="12"/>
          </p:nvPr>
        </p:nvSpPr>
        <p:spPr>
          <a:xfrm>
            <a:off x="6781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78787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>
            <a:spLocks noGrp="1"/>
          </p:cNvSpPr>
          <p:nvPr>
            <p:ph type="title"/>
          </p:nvPr>
        </p:nvSpPr>
        <p:spPr>
          <a:xfrm>
            <a:off x="746334" y="76200"/>
            <a:ext cx="6621600" cy="114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549B"/>
              </a:buClr>
              <a:buSzPct val="100000"/>
              <a:buFont typeface="Arial"/>
              <a:buNone/>
              <a:defRPr sz="2200" b="1" i="0" u="none" strike="noStrike" cap="none">
                <a:solidFill>
                  <a:srgbClr val="00549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49" name="Shape 449"/>
          <p:cNvSpPr txBox="1">
            <a:spLocks noGrp="1"/>
          </p:cNvSpPr>
          <p:nvPr>
            <p:ph type="body" idx="1"/>
          </p:nvPr>
        </p:nvSpPr>
        <p:spPr>
          <a:xfrm>
            <a:off x="823162" y="1221237"/>
            <a:ext cx="78636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03200" algn="l" rtl="0">
              <a:spcBef>
                <a:spcPts val="1128"/>
              </a:spcBef>
              <a:buClr>
                <a:srgbClr val="00549B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buClr>
                <a:srgbClr val="00549B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buClr>
                <a:srgbClr val="00549B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rgbClr val="00549B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00549B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0" name="Shape 450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1" name="Shape 451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2" name="Shape 452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 txBox="1">
            <a:spLocks noGrp="1"/>
          </p:cNvSpPr>
          <p:nvPr>
            <p:ph type="ctrTitle"/>
          </p:nvPr>
        </p:nvSpPr>
        <p:spPr>
          <a:xfrm>
            <a:off x="1022672" y="1648819"/>
            <a:ext cx="7098600" cy="147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00549B"/>
              </a:buClr>
              <a:buSzPct val="100000"/>
              <a:buFont typeface="Arial"/>
              <a:buNone/>
              <a:defRPr sz="3200" b="1" i="0" u="none" strike="noStrike" cap="none">
                <a:solidFill>
                  <a:srgbClr val="00549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55" name="Shape 455"/>
          <p:cNvSpPr txBox="1">
            <a:spLocks noGrp="1"/>
          </p:cNvSpPr>
          <p:nvPr>
            <p:ph type="subTitle" idx="1"/>
          </p:nvPr>
        </p:nvSpPr>
        <p:spPr>
          <a:xfrm>
            <a:off x="5410201" y="2819400"/>
            <a:ext cx="3276600" cy="175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549B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400"/>
              </a:spcBef>
              <a:buClr>
                <a:srgbClr val="00549B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00"/>
              </a:spcBef>
              <a:buClr>
                <a:srgbClr val="00549B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00549B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00549B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6" name="Shape 456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7" name="Shape 457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8" name="Shape 458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9" name="Shape 459" descr="Man &amp; Sidewalk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28990" y="3817276"/>
            <a:ext cx="1337451" cy="2285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Shape 460" descr="HArper 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625" y="203421"/>
            <a:ext cx="1506840" cy="210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>
            <a:spLocks noGrp="1"/>
          </p:cNvSpPr>
          <p:nvPr>
            <p:ph type="title"/>
          </p:nvPr>
        </p:nvSpPr>
        <p:spPr>
          <a:xfrm>
            <a:off x="722313" y="4406902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549B"/>
              </a:buClr>
              <a:buSzPct val="100000"/>
              <a:buFont typeface="Arial"/>
              <a:buNone/>
              <a:defRPr sz="4000" b="1" i="0" u="none" strike="noStrike" cap="none">
                <a:solidFill>
                  <a:srgbClr val="00549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63" name="Shape 46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1128"/>
              </a:spcBef>
              <a:buClr>
                <a:srgbClr val="00549B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00549B"/>
              </a:buClr>
              <a:buSzPct val="100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00549B"/>
              </a:buClr>
              <a:buSzPct val="1000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00549B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00549B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4" name="Shape 464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5" name="Shape 465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6" name="Shape 466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>
            <a:spLocks noGrp="1"/>
          </p:cNvSpPr>
          <p:nvPr>
            <p:ph type="title"/>
          </p:nvPr>
        </p:nvSpPr>
        <p:spPr>
          <a:xfrm>
            <a:off x="746334" y="76200"/>
            <a:ext cx="6621600" cy="114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549B"/>
              </a:buClr>
              <a:buSzPct val="100000"/>
              <a:buFont typeface="Arial"/>
              <a:buNone/>
              <a:defRPr sz="2200" b="1" i="0" u="none" strike="noStrike" cap="none">
                <a:solidFill>
                  <a:srgbClr val="00549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69" name="Shape 469"/>
          <p:cNvSpPr txBox="1">
            <a:spLocks noGrp="1"/>
          </p:cNvSpPr>
          <p:nvPr>
            <p:ph type="body" idx="1"/>
          </p:nvPr>
        </p:nvSpPr>
        <p:spPr>
          <a:xfrm>
            <a:off x="457200" y="1200153"/>
            <a:ext cx="4038600" cy="339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1128"/>
              </a:spcBef>
              <a:buClr>
                <a:srgbClr val="00549B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buClr>
                <a:srgbClr val="00549B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buClr>
                <a:srgbClr val="00549B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buClr>
                <a:srgbClr val="00549B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rgbClr val="00549B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0" name="Shape 470"/>
          <p:cNvSpPr txBox="1">
            <a:spLocks noGrp="1"/>
          </p:cNvSpPr>
          <p:nvPr>
            <p:ph type="body" idx="2"/>
          </p:nvPr>
        </p:nvSpPr>
        <p:spPr>
          <a:xfrm>
            <a:off x="4648200" y="1200153"/>
            <a:ext cx="4038600" cy="339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1128"/>
              </a:spcBef>
              <a:buClr>
                <a:srgbClr val="00549B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buClr>
                <a:srgbClr val="00549B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buClr>
                <a:srgbClr val="00549B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buClr>
                <a:srgbClr val="00549B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rgbClr val="00549B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1" name="Shape 471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2" name="Shape 472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3" name="Shape 473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549B"/>
              </a:buClr>
              <a:buSzPct val="100000"/>
              <a:buFont typeface="Arial"/>
              <a:buNone/>
              <a:defRPr sz="2200" b="1" i="0" u="none" strike="noStrike" cap="none">
                <a:solidFill>
                  <a:srgbClr val="00549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6" name="Shape 47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1128"/>
              </a:spcBef>
              <a:buClr>
                <a:srgbClr val="00549B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rgbClr val="00549B"/>
              </a:buClr>
              <a:buSzPct val="100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buClr>
                <a:srgbClr val="00549B"/>
              </a:buClr>
              <a:buSzPct val="100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buClr>
                <a:srgbClr val="00549B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buClr>
                <a:srgbClr val="00549B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7" name="Shape 47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1128"/>
              </a:spcBef>
              <a:buClr>
                <a:srgbClr val="00549B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buClr>
                <a:srgbClr val="00549B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buClr>
                <a:srgbClr val="00549B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00549B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buClr>
                <a:srgbClr val="00549B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8" name="Shape 478"/>
          <p:cNvSpPr txBox="1">
            <a:spLocks noGrp="1"/>
          </p:cNvSpPr>
          <p:nvPr>
            <p:ph type="body" idx="3"/>
          </p:nvPr>
        </p:nvSpPr>
        <p:spPr>
          <a:xfrm>
            <a:off x="4645033" y="1535113"/>
            <a:ext cx="4041900" cy="63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1128"/>
              </a:spcBef>
              <a:buClr>
                <a:srgbClr val="00549B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rgbClr val="00549B"/>
              </a:buClr>
              <a:buSzPct val="100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buClr>
                <a:srgbClr val="00549B"/>
              </a:buClr>
              <a:buSzPct val="100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buClr>
                <a:srgbClr val="00549B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buClr>
                <a:srgbClr val="00549B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9" name="Shape 479"/>
          <p:cNvSpPr txBox="1">
            <a:spLocks noGrp="1"/>
          </p:cNvSpPr>
          <p:nvPr>
            <p:ph type="body" idx="4"/>
          </p:nvPr>
        </p:nvSpPr>
        <p:spPr>
          <a:xfrm>
            <a:off x="4645033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1128"/>
              </a:spcBef>
              <a:buClr>
                <a:srgbClr val="00549B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buClr>
                <a:srgbClr val="00549B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buClr>
                <a:srgbClr val="00549B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00549B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buClr>
                <a:srgbClr val="00549B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0" name="Shape 480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1" name="Shape 481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2" name="Shape 482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 txBox="1">
            <a:spLocks noGrp="1"/>
          </p:cNvSpPr>
          <p:nvPr>
            <p:ph type="title"/>
          </p:nvPr>
        </p:nvSpPr>
        <p:spPr>
          <a:xfrm>
            <a:off x="746334" y="76200"/>
            <a:ext cx="6621600" cy="114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549B"/>
              </a:buClr>
              <a:buSzPct val="100000"/>
              <a:buFont typeface="Arial"/>
              <a:buNone/>
              <a:defRPr sz="2200" b="1" i="0" u="none" strike="noStrike" cap="none">
                <a:solidFill>
                  <a:srgbClr val="00549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85" name="Shape 485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6" name="Shape 486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7" name="Shape 487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0" name="Shape 490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1" name="Shape 491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 txBox="1">
            <a:spLocks noGrp="1"/>
          </p:cNvSpPr>
          <p:nvPr>
            <p:ph type="title"/>
          </p:nvPr>
        </p:nvSpPr>
        <p:spPr>
          <a:xfrm>
            <a:off x="457219" y="273049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00549B"/>
              </a:buClr>
              <a:buSzPct val="100000"/>
              <a:buFont typeface="Arial"/>
              <a:buNone/>
              <a:defRPr sz="2000" b="1" i="0" u="none" strike="noStrike" cap="none">
                <a:solidFill>
                  <a:srgbClr val="00549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94" name="Shape 494"/>
          <p:cNvSpPr txBox="1">
            <a:spLocks noGrp="1"/>
          </p:cNvSpPr>
          <p:nvPr>
            <p:ph type="body" idx="1"/>
          </p:nvPr>
        </p:nvSpPr>
        <p:spPr>
          <a:xfrm>
            <a:off x="3575050" y="273068"/>
            <a:ext cx="5111700" cy="585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1128"/>
              </a:spcBef>
              <a:buClr>
                <a:srgbClr val="00549B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buClr>
                <a:srgbClr val="00549B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549B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rgbClr val="00549B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00549B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5" name="Shape 495"/>
          <p:cNvSpPr txBox="1">
            <a:spLocks noGrp="1"/>
          </p:cNvSpPr>
          <p:nvPr>
            <p:ph type="body" idx="2"/>
          </p:nvPr>
        </p:nvSpPr>
        <p:spPr>
          <a:xfrm>
            <a:off x="457219" y="1435104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1128"/>
              </a:spcBef>
              <a:buClr>
                <a:srgbClr val="00549B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buClr>
                <a:srgbClr val="00549B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buClr>
                <a:srgbClr val="00549B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buClr>
                <a:srgbClr val="00549B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buClr>
                <a:srgbClr val="00549B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6" name="Shape 496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7" name="Shape 497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8" name="Shape 498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 txBox="1">
            <a:spLocks noGrp="1"/>
          </p:cNvSpPr>
          <p:nvPr>
            <p:ph type="title"/>
          </p:nvPr>
        </p:nvSpPr>
        <p:spPr>
          <a:xfrm>
            <a:off x="1792288" y="4800602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00549B"/>
              </a:buClr>
              <a:buSzPct val="100000"/>
              <a:buFont typeface="Arial"/>
              <a:buNone/>
              <a:defRPr sz="2000" b="1" i="0" u="none" strike="noStrike" cap="none">
                <a:solidFill>
                  <a:srgbClr val="00549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01" name="Shape 50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1128"/>
              </a:spcBef>
              <a:buClr>
                <a:srgbClr val="00549B"/>
              </a:buClr>
              <a:buSzPct val="1000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buClr>
                <a:srgbClr val="00549B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buClr>
                <a:srgbClr val="00549B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rgbClr val="00549B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rgbClr val="00549B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2" name="Shape 502"/>
          <p:cNvSpPr txBox="1">
            <a:spLocks noGrp="1"/>
          </p:cNvSpPr>
          <p:nvPr>
            <p:ph type="body" idx="1"/>
          </p:nvPr>
        </p:nvSpPr>
        <p:spPr>
          <a:xfrm>
            <a:off x="1792288" y="5367355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1128"/>
              </a:spcBef>
              <a:buClr>
                <a:srgbClr val="00549B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buClr>
                <a:srgbClr val="00549B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buClr>
                <a:srgbClr val="00549B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buClr>
                <a:srgbClr val="00549B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buClr>
                <a:srgbClr val="00549B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3" name="Shape 503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4" name="Shape 504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5" name="Shape 505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 txBox="1">
            <a:spLocks noGrp="1"/>
          </p:cNvSpPr>
          <p:nvPr>
            <p:ph type="title"/>
          </p:nvPr>
        </p:nvSpPr>
        <p:spPr>
          <a:xfrm>
            <a:off x="746334" y="76200"/>
            <a:ext cx="6621600" cy="114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549B"/>
              </a:buClr>
              <a:buSzPct val="100000"/>
              <a:buFont typeface="Arial"/>
              <a:buNone/>
              <a:defRPr sz="2200" b="1" i="0" u="none" strike="noStrike" cap="none">
                <a:solidFill>
                  <a:srgbClr val="00549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08" name="Shape 508"/>
          <p:cNvSpPr txBox="1">
            <a:spLocks noGrp="1"/>
          </p:cNvSpPr>
          <p:nvPr>
            <p:ph type="body" idx="1"/>
          </p:nvPr>
        </p:nvSpPr>
        <p:spPr>
          <a:xfrm rot="5400000">
            <a:off x="2491950" y="-447513"/>
            <a:ext cx="4526100" cy="78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03200" algn="l" rtl="0">
              <a:spcBef>
                <a:spcPts val="1128"/>
              </a:spcBef>
              <a:buClr>
                <a:srgbClr val="00549B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buClr>
                <a:srgbClr val="00549B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buClr>
                <a:srgbClr val="00549B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rgbClr val="00549B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00549B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9" name="Shape 509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0" name="Shape 510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1" name="Shape 511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 txBox="1">
            <a:spLocks noGrp="1"/>
          </p:cNvSpPr>
          <p:nvPr>
            <p:ph type="title"/>
          </p:nvPr>
        </p:nvSpPr>
        <p:spPr>
          <a:xfrm rot="5400000">
            <a:off x="5464050" y="1371727"/>
            <a:ext cx="4388100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549B"/>
              </a:buClr>
              <a:buSzPct val="100000"/>
              <a:buFont typeface="Arial"/>
              <a:buNone/>
              <a:defRPr sz="2200" b="1" i="0" u="none" strike="noStrike" cap="none">
                <a:solidFill>
                  <a:srgbClr val="00549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 rot="5400000">
            <a:off x="1273050" y="-609473"/>
            <a:ext cx="4388100" cy="601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03200" algn="l" rtl="0">
              <a:spcBef>
                <a:spcPts val="1128"/>
              </a:spcBef>
              <a:buClr>
                <a:srgbClr val="00549B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buClr>
                <a:srgbClr val="00549B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buClr>
                <a:srgbClr val="00549B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rgbClr val="00549B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00549B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5" name="Shape 515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6" name="Shape 516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7" name="Shape 517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 txBox="1">
            <a:spLocks noGrp="1"/>
          </p:cNvSpPr>
          <p:nvPr>
            <p:ph type="title"/>
          </p:nvPr>
        </p:nvSpPr>
        <p:spPr>
          <a:xfrm>
            <a:off x="746334" y="76200"/>
            <a:ext cx="6621600" cy="114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549B"/>
              </a:buClr>
              <a:buSzPct val="100000"/>
              <a:buFont typeface="Arial"/>
              <a:buNone/>
              <a:defRPr sz="2200" b="1" i="0" u="none" strike="noStrike" cap="none">
                <a:solidFill>
                  <a:srgbClr val="00549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29" name="Shape 529"/>
          <p:cNvSpPr txBox="1">
            <a:spLocks noGrp="1"/>
          </p:cNvSpPr>
          <p:nvPr>
            <p:ph type="body" idx="1"/>
          </p:nvPr>
        </p:nvSpPr>
        <p:spPr>
          <a:xfrm>
            <a:off x="823162" y="1221236"/>
            <a:ext cx="78636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03200" algn="l" rtl="0">
              <a:spcBef>
                <a:spcPts val="1128"/>
              </a:spcBef>
              <a:buClr>
                <a:srgbClr val="00549B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buClr>
                <a:srgbClr val="00549B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buClr>
                <a:srgbClr val="00549B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rgbClr val="00549B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00549B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0" name="Shape 530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1" name="Shape 531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2" name="Shape 532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 txBox="1">
            <a:spLocks noGrp="1"/>
          </p:cNvSpPr>
          <p:nvPr>
            <p:ph type="ctrTitle"/>
          </p:nvPr>
        </p:nvSpPr>
        <p:spPr>
          <a:xfrm>
            <a:off x="1022672" y="1648801"/>
            <a:ext cx="7098600" cy="147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00549B"/>
              </a:buClr>
              <a:buSzPct val="100000"/>
              <a:buFont typeface="Arial"/>
              <a:buNone/>
              <a:defRPr sz="3200" b="1" i="0" u="none" strike="noStrike" cap="none">
                <a:solidFill>
                  <a:srgbClr val="00549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35" name="Shape 535"/>
          <p:cNvSpPr txBox="1">
            <a:spLocks noGrp="1"/>
          </p:cNvSpPr>
          <p:nvPr>
            <p:ph type="subTitle" idx="1"/>
          </p:nvPr>
        </p:nvSpPr>
        <p:spPr>
          <a:xfrm>
            <a:off x="5410201" y="2819400"/>
            <a:ext cx="3276600" cy="175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549B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400"/>
              </a:spcBef>
              <a:buClr>
                <a:srgbClr val="00549B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00"/>
              </a:spcBef>
              <a:buClr>
                <a:srgbClr val="00549B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00549B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00549B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6" name="Shape 536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7" name="Shape 537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8" name="Shape 538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9" name="Shape 539" descr="Man &amp; Sidewalk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28965" y="3817273"/>
            <a:ext cx="1337451" cy="2285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Shape 540" descr="HArper 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599" y="203421"/>
            <a:ext cx="1506840" cy="210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 txBox="1">
            <a:spLocks noGrp="1"/>
          </p:cNvSpPr>
          <p:nvPr>
            <p:ph type="title"/>
          </p:nvPr>
        </p:nvSpPr>
        <p:spPr>
          <a:xfrm>
            <a:off x="746334" y="76200"/>
            <a:ext cx="6621600" cy="114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549B"/>
              </a:buClr>
              <a:buSzPct val="100000"/>
              <a:buFont typeface="Arial"/>
              <a:buNone/>
              <a:defRPr sz="2200" b="1" i="0" u="none" strike="noStrike" cap="none">
                <a:solidFill>
                  <a:srgbClr val="00549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43" name="Shape 54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1128"/>
              </a:spcBef>
              <a:buClr>
                <a:srgbClr val="00549B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buClr>
                <a:srgbClr val="00549B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buClr>
                <a:srgbClr val="00549B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buClr>
                <a:srgbClr val="00549B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rgbClr val="00549B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4" name="Shape 544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1128"/>
              </a:spcBef>
              <a:buClr>
                <a:srgbClr val="00549B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buClr>
                <a:srgbClr val="00549B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buClr>
                <a:srgbClr val="00549B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buClr>
                <a:srgbClr val="00549B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rgbClr val="00549B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5" name="Shape 545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6" name="Shape 546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7" name="Shape 547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549B"/>
              </a:buClr>
              <a:buSzPct val="100000"/>
              <a:buFont typeface="Arial"/>
              <a:buNone/>
              <a:defRPr sz="2200" b="1" i="0" u="none" strike="noStrike" cap="none">
                <a:solidFill>
                  <a:srgbClr val="00549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50" name="Shape 55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1128"/>
              </a:spcBef>
              <a:buClr>
                <a:srgbClr val="00549B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rgbClr val="00549B"/>
              </a:buClr>
              <a:buSzPct val="100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buClr>
                <a:srgbClr val="00549B"/>
              </a:buClr>
              <a:buSzPct val="100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buClr>
                <a:srgbClr val="00549B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buClr>
                <a:srgbClr val="00549B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1" name="Shape 55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1128"/>
              </a:spcBef>
              <a:buClr>
                <a:srgbClr val="00549B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buClr>
                <a:srgbClr val="00549B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buClr>
                <a:srgbClr val="00549B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00549B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buClr>
                <a:srgbClr val="00549B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2" name="Shape 552"/>
          <p:cNvSpPr txBox="1">
            <a:spLocks noGrp="1"/>
          </p:cNvSpPr>
          <p:nvPr>
            <p:ph type="body" idx="3"/>
          </p:nvPr>
        </p:nvSpPr>
        <p:spPr>
          <a:xfrm>
            <a:off x="4645026" y="1535113"/>
            <a:ext cx="4041900" cy="63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1128"/>
              </a:spcBef>
              <a:buClr>
                <a:srgbClr val="00549B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rgbClr val="00549B"/>
              </a:buClr>
              <a:buSzPct val="100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buClr>
                <a:srgbClr val="00549B"/>
              </a:buClr>
              <a:buSzPct val="100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buClr>
                <a:srgbClr val="00549B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buClr>
                <a:srgbClr val="00549B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3" name="Shape 553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1128"/>
              </a:spcBef>
              <a:buClr>
                <a:srgbClr val="00549B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buClr>
                <a:srgbClr val="00549B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buClr>
                <a:srgbClr val="00549B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00549B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buClr>
                <a:srgbClr val="00549B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4" name="Shape 554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5" name="Shape 555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6" name="Shape 556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6740" y="864748"/>
            <a:ext cx="3182135" cy="1325563"/>
          </a:xfrm>
          <a:prstGeom prst="rect">
            <a:avLst/>
          </a:prstGeom>
        </p:spPr>
        <p:txBody>
          <a:bodyPr/>
          <a:lstStyle>
            <a:lvl1pPr>
              <a:defRPr sz="3000" b="0" i="0" spc="375" baseline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789907" y="865189"/>
            <a:ext cx="5339953" cy="5375275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800"/>
              </a:spcAft>
              <a:buNone/>
              <a:defRPr sz="1800" b="0" i="0" baseline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Point 1</a:t>
            </a:r>
          </a:p>
          <a:p>
            <a:pPr lvl="0"/>
            <a:r>
              <a:rPr lang="en-US" dirty="0"/>
              <a:t>Point 2</a:t>
            </a:r>
          </a:p>
          <a:p>
            <a:pPr lvl="0"/>
            <a:r>
              <a:rPr lang="en-US" dirty="0"/>
              <a:t>Point 3</a:t>
            </a:r>
          </a:p>
        </p:txBody>
      </p:sp>
    </p:spTree>
    <p:extLst>
      <p:ext uri="{BB962C8B-B14F-4D97-AF65-F5344CB8AC3E}">
        <p14:creationId xmlns:p14="http://schemas.microsoft.com/office/powerpoint/2010/main" val="297667751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 txBox="1">
            <a:spLocks noGrp="1"/>
          </p:cNvSpPr>
          <p:nvPr>
            <p:ph type="title"/>
          </p:nvPr>
        </p:nvSpPr>
        <p:spPr>
          <a:xfrm>
            <a:off x="746334" y="76200"/>
            <a:ext cx="6621600" cy="114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549B"/>
              </a:buClr>
              <a:buSzPct val="100000"/>
              <a:buFont typeface="Arial"/>
              <a:buNone/>
              <a:defRPr sz="2200" b="1" i="0" u="none" strike="noStrike" cap="none">
                <a:solidFill>
                  <a:srgbClr val="00549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59" name="Shape 559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0" name="Shape 560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1" name="Shape 561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4" name="Shape 564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5" name="Shape 565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457201" y="273049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00549B"/>
              </a:buClr>
              <a:buSzPct val="100000"/>
              <a:buFont typeface="Arial"/>
              <a:buNone/>
              <a:defRPr sz="2000" b="1" i="0" u="none" strike="noStrike" cap="none">
                <a:solidFill>
                  <a:srgbClr val="00549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3575050" y="273051"/>
            <a:ext cx="5111700" cy="585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1128"/>
              </a:spcBef>
              <a:buClr>
                <a:srgbClr val="00549B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buClr>
                <a:srgbClr val="00549B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549B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rgbClr val="00549B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00549B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9" name="Shape 569"/>
          <p:cNvSpPr txBox="1">
            <a:spLocks noGrp="1"/>
          </p:cNvSpPr>
          <p:nvPr>
            <p:ph type="body" idx="2"/>
          </p:nvPr>
        </p:nvSpPr>
        <p:spPr>
          <a:xfrm>
            <a:off x="457201" y="1435101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1128"/>
              </a:spcBef>
              <a:buClr>
                <a:srgbClr val="00549B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buClr>
                <a:srgbClr val="00549B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buClr>
                <a:srgbClr val="00549B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buClr>
                <a:srgbClr val="00549B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buClr>
                <a:srgbClr val="00549B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0" name="Shape 570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1" name="Shape 571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2" name="Shape 572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Shape 57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00549B"/>
              </a:buClr>
              <a:buSzPct val="100000"/>
              <a:buFont typeface="Arial"/>
              <a:buNone/>
              <a:defRPr sz="2000" b="1" i="0" u="none" strike="noStrike" cap="none">
                <a:solidFill>
                  <a:srgbClr val="00549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75" name="Shape 57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1128"/>
              </a:spcBef>
              <a:buClr>
                <a:srgbClr val="00549B"/>
              </a:buClr>
              <a:buSzPct val="1000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buClr>
                <a:srgbClr val="00549B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buClr>
                <a:srgbClr val="00549B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rgbClr val="00549B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rgbClr val="00549B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6" name="Shape 57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1128"/>
              </a:spcBef>
              <a:buClr>
                <a:srgbClr val="00549B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buClr>
                <a:srgbClr val="00549B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buClr>
                <a:srgbClr val="00549B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buClr>
                <a:srgbClr val="00549B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buClr>
                <a:srgbClr val="00549B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7" name="Shape 577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8" name="Shape 578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9" name="Shape 579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457200" y="2499283"/>
            <a:ext cx="8229600" cy="147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1"/>
          <a:lstStyle>
            <a:lvl1pPr marL="0" marR="0" lvl="0" indent="0" algn="ctr" rtl="0">
              <a:lnSpc>
                <a:spcPct val="107142"/>
              </a:lnSpc>
              <a:spcBef>
                <a:spcPts val="0"/>
              </a:spcBef>
              <a:buClr>
                <a:srgbClr val="345AA8"/>
              </a:buClr>
              <a:buSzPct val="100000"/>
              <a:buFont typeface="Arial"/>
              <a:buNone/>
              <a:defRPr sz="2800" b="1" i="0" u="none" strike="noStrike" cap="none">
                <a:solidFill>
                  <a:srgbClr val="345AA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457200" y="3952455"/>
            <a:ext cx="8229600" cy="62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1"/>
          <a:lstStyle>
            <a:lvl1pPr marL="0" marR="0" lvl="0" indent="0" algn="ctr" rtl="0">
              <a:lnSpc>
                <a:spcPct val="109090"/>
              </a:lnSpc>
              <a:spcBef>
                <a:spcPts val="0"/>
              </a:spcBef>
              <a:buClr>
                <a:srgbClr val="00549B"/>
              </a:buClr>
              <a:buSzPct val="1000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8333"/>
              </a:lnSpc>
              <a:spcBef>
                <a:spcPts val="300"/>
              </a:spcBef>
              <a:buClr>
                <a:srgbClr val="00549B"/>
              </a:buClr>
              <a:buSzPct val="1000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8333"/>
              </a:lnSpc>
              <a:spcBef>
                <a:spcPts val="300"/>
              </a:spcBef>
              <a:buClr>
                <a:srgbClr val="00549B"/>
              </a:buClr>
              <a:buSzPct val="1000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8333"/>
              </a:lnSpc>
              <a:spcBef>
                <a:spcPts val="300"/>
              </a:spcBef>
              <a:buClr>
                <a:srgbClr val="00549B"/>
              </a:buClr>
              <a:buSzPct val="1000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8333"/>
              </a:lnSpc>
              <a:spcBef>
                <a:spcPts val="300"/>
              </a:spcBef>
              <a:buClr>
                <a:srgbClr val="00549B"/>
              </a:buClr>
              <a:buSzPct val="1000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Shape 64" descr="C:\Users\lschmidt\Desktop\Harper College_blue_288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05007" y="282853"/>
            <a:ext cx="1451421" cy="204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66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image" Target="../media/image8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80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79.xml"/><Relationship Id="rId9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10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34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33.xml"/><Relationship Id="rId9" Type="http://schemas.openxmlformats.org/officeDocument/2006/relationships/image" Target="../media/image10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4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0.xml"/><Relationship Id="rId9" Type="http://schemas.openxmlformats.org/officeDocument/2006/relationships/image" Target="../media/image10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48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7.xml"/><Relationship Id="rId9" Type="http://schemas.openxmlformats.org/officeDocument/2006/relationships/image" Target="../media/image10.jp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5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54.xml"/><Relationship Id="rId9" Type="http://schemas.openxmlformats.org/officeDocument/2006/relationships/image" Target="../media/image10.jp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62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61.xml"/><Relationship Id="rId9" Type="http://schemas.openxmlformats.org/officeDocument/2006/relationships/image" Target="../media/image10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31775" marR="0" lvl="0" indent="-104775" algn="l" rtl="0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74675" marR="0" lvl="1" indent="-117475" algn="l" rtl="0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9163" marR="0" lvl="2" indent="-106362" algn="l" rtl="0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58888" marR="0" lvl="3" indent="-103187" algn="l" rtl="0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7950" algn="l" rtl="0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3251200" y="274638"/>
            <a:ext cx="5892799" cy="703544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0" y="274638"/>
            <a:ext cx="351816" cy="703544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441701" y="274638"/>
            <a:ext cx="5245098" cy="7035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15" name="Shape 15" descr="TAACCCT-Learning-Network-logo.eps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44501" y="350753"/>
            <a:ext cx="2675347" cy="572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1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4395" y="6356350"/>
            <a:ext cx="1644607" cy="5016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741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>
            <a:spLocks noGrp="1"/>
          </p:cNvSpPr>
          <p:nvPr>
            <p:ph type="title"/>
          </p:nvPr>
        </p:nvSpPr>
        <p:spPr>
          <a:xfrm>
            <a:off x="746334" y="76200"/>
            <a:ext cx="6621600" cy="114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549B"/>
              </a:buClr>
              <a:buSzPct val="100000"/>
              <a:buFont typeface="Arial"/>
              <a:buNone/>
              <a:defRPr sz="2200" b="1" i="0" u="none" strike="noStrike" cap="none">
                <a:solidFill>
                  <a:srgbClr val="00549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40" name="Shape 440"/>
          <p:cNvSpPr txBox="1">
            <a:spLocks noGrp="1"/>
          </p:cNvSpPr>
          <p:nvPr>
            <p:ph type="body" idx="1"/>
          </p:nvPr>
        </p:nvSpPr>
        <p:spPr>
          <a:xfrm>
            <a:off x="823162" y="1221237"/>
            <a:ext cx="78636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03200" algn="l" rtl="0">
              <a:spcBef>
                <a:spcPts val="1128"/>
              </a:spcBef>
              <a:buClr>
                <a:srgbClr val="00549B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buClr>
                <a:srgbClr val="00549B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buClr>
                <a:srgbClr val="00549B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rgbClr val="00549B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00549B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1" name="Shape 441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2" name="Shape 442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3" name="Shape 443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4" name="Shape 444" descr="HArper Logo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467625" y="203421"/>
            <a:ext cx="1506840" cy="210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Shape 445" descr="Buildgs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835152" y="5985398"/>
            <a:ext cx="5435363" cy="874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Shape 446" descr="People Crows.pn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2524023" y="5937979"/>
            <a:ext cx="3824075" cy="38272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 txBox="1">
            <a:spLocks noGrp="1"/>
          </p:cNvSpPr>
          <p:nvPr>
            <p:ph type="title"/>
          </p:nvPr>
        </p:nvSpPr>
        <p:spPr>
          <a:xfrm>
            <a:off x="746334" y="76200"/>
            <a:ext cx="6621600" cy="114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549B"/>
              </a:buClr>
              <a:buSzPct val="100000"/>
              <a:buFont typeface="Arial"/>
              <a:buNone/>
              <a:defRPr sz="2200" b="1" i="0" u="none" strike="noStrike" cap="none">
                <a:solidFill>
                  <a:srgbClr val="00549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20" name="Shape 520"/>
          <p:cNvSpPr txBox="1">
            <a:spLocks noGrp="1"/>
          </p:cNvSpPr>
          <p:nvPr>
            <p:ph type="body" idx="1"/>
          </p:nvPr>
        </p:nvSpPr>
        <p:spPr>
          <a:xfrm>
            <a:off x="823162" y="1221236"/>
            <a:ext cx="78636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03200" algn="l" rtl="0">
              <a:spcBef>
                <a:spcPts val="1128"/>
              </a:spcBef>
              <a:buClr>
                <a:srgbClr val="00549B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buClr>
                <a:srgbClr val="00549B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buClr>
                <a:srgbClr val="00549B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rgbClr val="00549B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00549B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1" name="Shape 521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2" name="Shape 522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3" name="Shape 523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4" name="Shape 524" descr="HArper Logo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467599" y="203421"/>
            <a:ext cx="1506840" cy="210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Shape 525" descr="Buildgs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835152" y="5985398"/>
            <a:ext cx="5435363" cy="874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Shape 526" descr="People Crows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524023" y="5937977"/>
            <a:ext cx="3824075" cy="38272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95021" y="468173"/>
            <a:ext cx="6972900" cy="95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345AA8"/>
              </a:buClr>
              <a:buSzPct val="100000"/>
              <a:buFont typeface="Arial"/>
              <a:buNone/>
              <a:defRPr sz="2800" b="1" i="0" u="none" strike="noStrike" cap="none">
                <a:solidFill>
                  <a:srgbClr val="345AA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457200" y="1549400"/>
            <a:ext cx="8229600" cy="419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7012" marR="0" lvl="0" indent="-74612" algn="l" rtl="0">
              <a:lnSpc>
                <a:spcPct val="108333"/>
              </a:lnSpc>
              <a:spcBef>
                <a:spcPts val="1200"/>
              </a:spcBef>
              <a:buClr>
                <a:srgbClr val="00549B"/>
              </a:buClr>
              <a:buSzPct val="100000"/>
              <a:buFont typeface="Arial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2762" marR="0" lvl="1" indent="-106362" algn="l" rtl="0">
              <a:lnSpc>
                <a:spcPct val="108333"/>
              </a:lnSpc>
              <a:spcBef>
                <a:spcPts val="300"/>
              </a:spcBef>
              <a:buClr>
                <a:srgbClr val="00549B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46125" marR="0" lvl="2" indent="-73025" algn="l" rtl="0">
              <a:lnSpc>
                <a:spcPct val="108333"/>
              </a:lnSpc>
              <a:spcBef>
                <a:spcPts val="300"/>
              </a:spcBef>
              <a:buClr>
                <a:srgbClr val="00549B"/>
              </a:buClr>
              <a:buSzPct val="100000"/>
              <a:buFont typeface="Arial"/>
              <a:buChar char="›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82675" marR="0" lvl="3" indent="-155575" algn="l" rtl="0">
              <a:lnSpc>
                <a:spcPct val="108333"/>
              </a:lnSpc>
              <a:spcBef>
                <a:spcPts val="300"/>
              </a:spcBef>
              <a:buClr>
                <a:srgbClr val="00549B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68425" marR="0" lvl="4" indent="-98425" algn="l" rtl="0">
              <a:lnSpc>
                <a:spcPct val="108333"/>
              </a:lnSpc>
              <a:spcBef>
                <a:spcPts val="300"/>
              </a:spcBef>
              <a:buClr>
                <a:srgbClr val="00549B"/>
              </a:buClr>
              <a:buSzPct val="1000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Shape 55" descr="Buildgs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835152" y="5985398"/>
            <a:ext cx="5435363" cy="874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 descr="People Crows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524023" y="5937977"/>
            <a:ext cx="3824075" cy="382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 descr="C:\Users\lschmidt\Desktop\Harper College_blue_288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405007" y="282853"/>
            <a:ext cx="1451421" cy="20461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746334" y="76200"/>
            <a:ext cx="6621600" cy="114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549B"/>
              </a:buClr>
              <a:buSzPct val="100000"/>
              <a:buFont typeface="Arial"/>
              <a:buNone/>
              <a:defRPr sz="2200" b="1" i="0" u="none" strike="noStrike" cap="none">
                <a:solidFill>
                  <a:srgbClr val="00549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823162" y="1221237"/>
            <a:ext cx="78636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03200" algn="l" rtl="0">
              <a:spcBef>
                <a:spcPts val="1128"/>
              </a:spcBef>
              <a:buClr>
                <a:srgbClr val="00549B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buClr>
                <a:srgbClr val="00549B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buClr>
                <a:srgbClr val="00549B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rgbClr val="00549B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00549B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Shape 100" descr="HArper Logo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467629" y="203421"/>
            <a:ext cx="1506840" cy="210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 descr="Buildgs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835152" y="5985398"/>
            <a:ext cx="5435363" cy="874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 descr="People Crows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524023" y="5937979"/>
            <a:ext cx="3824075" cy="38272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>
            <a:alphaModFix/>
          </a:blip>
          <a:stretch>
            <a:fillRect t="-1999" b="-1999"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261257" y="76200"/>
            <a:ext cx="7029600" cy="114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7692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2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261259" y="1221236"/>
            <a:ext cx="86133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1"/>
          <a:lstStyle>
            <a:lvl1pPr marL="228600" marR="0" lvl="0" indent="-76200" algn="l" rtl="0">
              <a:lnSpc>
                <a:spcPct val="108333"/>
              </a:lnSpc>
              <a:spcBef>
                <a:spcPts val="1200"/>
              </a:spcBef>
              <a:buClr>
                <a:schemeClr val="l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120650" algn="l" rtl="0">
              <a:lnSpc>
                <a:spcPct val="10909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27075" marR="0" lvl="2" indent="-66675" algn="l" rtl="0">
              <a:lnSpc>
                <a:spcPct val="1100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0762" marR="0" lvl="3" indent="-157162" algn="l" rtl="0">
              <a:lnSpc>
                <a:spcPct val="111111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57300" marR="0" lvl="4" indent="-114300" algn="l" rtl="0">
              <a:lnSpc>
                <a:spcPct val="1125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dt" idx="10"/>
          </p:nvPr>
        </p:nvSpPr>
        <p:spPr>
          <a:xfrm>
            <a:off x="304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6781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7878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Shape 161" descr="Buildgs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835152" y="5985398"/>
            <a:ext cx="5435363" cy="874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 descr="People Crows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524023" y="5937977"/>
            <a:ext cx="3824075" cy="382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 descr="C:\Users\lschmidt\Desktop\Harper College_blue_288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405007" y="434995"/>
            <a:ext cx="1451421" cy="20461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>
            <a:alphaModFix/>
          </a:blip>
          <a:stretch>
            <a:fillRect t="-1999" b="-1999"/>
          </a:stretch>
        </a:blip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261257" y="76200"/>
            <a:ext cx="7029600" cy="114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7692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2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261259" y="1221236"/>
            <a:ext cx="86133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1"/>
          <a:lstStyle>
            <a:lvl1pPr marL="228600" marR="0" lvl="0" indent="-76200" algn="l" rtl="0">
              <a:lnSpc>
                <a:spcPct val="108333"/>
              </a:lnSpc>
              <a:spcBef>
                <a:spcPts val="1200"/>
              </a:spcBef>
              <a:buClr>
                <a:schemeClr val="l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120650" algn="l" rtl="0">
              <a:lnSpc>
                <a:spcPct val="10909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27075" marR="0" lvl="2" indent="-66675" algn="l" rtl="0">
              <a:lnSpc>
                <a:spcPct val="1100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0762" marR="0" lvl="3" indent="-157162" algn="l" rtl="0">
              <a:lnSpc>
                <a:spcPct val="111111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57300" marR="0" lvl="4" indent="-114300" algn="l" rtl="0">
              <a:lnSpc>
                <a:spcPct val="1125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dt" idx="10"/>
          </p:nvPr>
        </p:nvSpPr>
        <p:spPr>
          <a:xfrm>
            <a:off x="304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sldNum" idx="12"/>
          </p:nvPr>
        </p:nvSpPr>
        <p:spPr>
          <a:xfrm>
            <a:off x="6781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7878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Shape 208" descr="Buildgs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835152" y="5985398"/>
            <a:ext cx="5435363" cy="874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 descr="People Crows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524023" y="5937977"/>
            <a:ext cx="3824075" cy="382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 descr="C:\Users\lschmidt\Desktop\Harper College_blue_288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405007" y="434995"/>
            <a:ext cx="1451421" cy="20461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>
            <a:alphaModFix/>
          </a:blip>
          <a:stretch>
            <a:fillRect t="-1999" b="-1999"/>
          </a:stretch>
        </a:blip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261257" y="76200"/>
            <a:ext cx="7029600" cy="114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7692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2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261259" y="1221236"/>
            <a:ext cx="86133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1"/>
          <a:lstStyle>
            <a:lvl1pPr marL="228600" marR="0" lvl="0" indent="-76200" algn="l" rtl="0">
              <a:lnSpc>
                <a:spcPct val="108333"/>
              </a:lnSpc>
              <a:spcBef>
                <a:spcPts val="1200"/>
              </a:spcBef>
              <a:buClr>
                <a:schemeClr val="l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120650" algn="l" rtl="0">
              <a:lnSpc>
                <a:spcPct val="10909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27075" marR="0" lvl="2" indent="-66675" algn="l" rtl="0">
              <a:lnSpc>
                <a:spcPct val="1100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0762" marR="0" lvl="3" indent="-157162" algn="l" rtl="0">
              <a:lnSpc>
                <a:spcPct val="111111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57300" marR="0" lvl="4" indent="-114300" algn="l" rtl="0">
              <a:lnSpc>
                <a:spcPct val="1125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3" name="Shape 253"/>
          <p:cNvSpPr txBox="1">
            <a:spLocks noGrp="1"/>
          </p:cNvSpPr>
          <p:nvPr>
            <p:ph type="dt" idx="10"/>
          </p:nvPr>
        </p:nvSpPr>
        <p:spPr>
          <a:xfrm>
            <a:off x="304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4" name="Shape 254"/>
          <p:cNvSpPr txBox="1">
            <a:spLocks noGrp="1"/>
          </p:cNvSpPr>
          <p:nvPr>
            <p:ph type="sldNum" idx="12"/>
          </p:nvPr>
        </p:nvSpPr>
        <p:spPr>
          <a:xfrm>
            <a:off x="6781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7878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Shape 255" descr="Buildgs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835152" y="5985398"/>
            <a:ext cx="5435363" cy="874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Shape 256" descr="People Crows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524023" y="5937977"/>
            <a:ext cx="3824075" cy="382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Shape 257" descr="C:\Users\lschmidt\Desktop\Harper College_blue_288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405007" y="434995"/>
            <a:ext cx="1451421" cy="20461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>
            <a:alphaModFix/>
          </a:blip>
          <a:stretch>
            <a:fillRect t="-1999" b="-1999"/>
          </a:stretch>
        </a:blip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xfrm>
            <a:off x="261257" y="76200"/>
            <a:ext cx="7029600" cy="114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7692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2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261259" y="1221236"/>
            <a:ext cx="86133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1"/>
          <a:lstStyle>
            <a:lvl1pPr marL="228600" marR="0" lvl="0" indent="-76200" algn="l" rtl="0">
              <a:lnSpc>
                <a:spcPct val="108333"/>
              </a:lnSpc>
              <a:spcBef>
                <a:spcPts val="1200"/>
              </a:spcBef>
              <a:buClr>
                <a:schemeClr val="l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120650" algn="l" rtl="0">
              <a:lnSpc>
                <a:spcPct val="10909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27075" marR="0" lvl="2" indent="-66675" algn="l" rtl="0">
              <a:lnSpc>
                <a:spcPct val="1100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0762" marR="0" lvl="3" indent="-157162" algn="l" rtl="0">
              <a:lnSpc>
                <a:spcPct val="111111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57300" marR="0" lvl="4" indent="-114300" algn="l" rtl="0">
              <a:lnSpc>
                <a:spcPct val="1125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0" name="Shape 300"/>
          <p:cNvSpPr txBox="1">
            <a:spLocks noGrp="1"/>
          </p:cNvSpPr>
          <p:nvPr>
            <p:ph type="dt" idx="10"/>
          </p:nvPr>
        </p:nvSpPr>
        <p:spPr>
          <a:xfrm>
            <a:off x="304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1" name="Shape 301"/>
          <p:cNvSpPr txBox="1">
            <a:spLocks noGrp="1"/>
          </p:cNvSpPr>
          <p:nvPr>
            <p:ph type="sldNum" idx="12"/>
          </p:nvPr>
        </p:nvSpPr>
        <p:spPr>
          <a:xfrm>
            <a:off x="6781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7878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" name="Shape 302" descr="Buildgs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835152" y="5985398"/>
            <a:ext cx="5435363" cy="874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Shape 303" descr="People Crows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524023" y="5937977"/>
            <a:ext cx="3824075" cy="382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Shape 304" descr="C:\Users\lschmidt\Desktop\Harper College_blue_288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405007" y="434995"/>
            <a:ext cx="1451421" cy="20461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>
            <a:alphaModFix/>
          </a:blip>
          <a:stretch>
            <a:fillRect t="-1999" b="-1999"/>
          </a:stretch>
        </a:blipFill>
        <a:effectLst/>
      </p:bgPr>
    </p:bg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title"/>
          </p:nvPr>
        </p:nvSpPr>
        <p:spPr>
          <a:xfrm>
            <a:off x="261257" y="76200"/>
            <a:ext cx="7029600" cy="114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7692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2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261259" y="1221236"/>
            <a:ext cx="86133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1"/>
          <a:lstStyle>
            <a:lvl1pPr marL="228600" marR="0" lvl="0" indent="-76200" algn="l" rtl="0">
              <a:lnSpc>
                <a:spcPct val="108333"/>
              </a:lnSpc>
              <a:spcBef>
                <a:spcPts val="1200"/>
              </a:spcBef>
              <a:buClr>
                <a:schemeClr val="l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120650" algn="l" rtl="0">
              <a:lnSpc>
                <a:spcPct val="10909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27075" marR="0" lvl="2" indent="-66675" algn="l" rtl="0">
              <a:lnSpc>
                <a:spcPct val="1100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0762" marR="0" lvl="3" indent="-157162" algn="l" rtl="0">
              <a:lnSpc>
                <a:spcPct val="111111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57300" marR="0" lvl="4" indent="-114300" algn="l" rtl="0">
              <a:lnSpc>
                <a:spcPct val="1125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7" name="Shape 347"/>
          <p:cNvSpPr txBox="1">
            <a:spLocks noGrp="1"/>
          </p:cNvSpPr>
          <p:nvPr>
            <p:ph type="dt" idx="10"/>
          </p:nvPr>
        </p:nvSpPr>
        <p:spPr>
          <a:xfrm>
            <a:off x="304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8" name="Shape 348"/>
          <p:cNvSpPr txBox="1">
            <a:spLocks noGrp="1"/>
          </p:cNvSpPr>
          <p:nvPr>
            <p:ph type="sldNum" idx="12"/>
          </p:nvPr>
        </p:nvSpPr>
        <p:spPr>
          <a:xfrm>
            <a:off x="6781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7878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9" name="Shape 349" descr="Buildgs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835152" y="5985398"/>
            <a:ext cx="5435363" cy="874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Shape 350" descr="People Crows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524023" y="5937977"/>
            <a:ext cx="3824075" cy="382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Shape 351" descr="C:\Users\lschmidt\Desktop\Harper College_blue_288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405007" y="434995"/>
            <a:ext cx="1451421" cy="20461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>
            <a:alphaModFix/>
          </a:blip>
          <a:stretch>
            <a:fillRect t="-1999" b="-1999"/>
          </a:stretch>
        </a:blip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>
            <a:spLocks noGrp="1"/>
          </p:cNvSpPr>
          <p:nvPr>
            <p:ph type="title"/>
          </p:nvPr>
        </p:nvSpPr>
        <p:spPr>
          <a:xfrm>
            <a:off x="261257" y="76200"/>
            <a:ext cx="7029600" cy="114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7692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2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261259" y="1221236"/>
            <a:ext cx="86133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1"/>
          <a:lstStyle>
            <a:lvl1pPr marL="228600" marR="0" lvl="0" indent="-76200" algn="l" rtl="0">
              <a:lnSpc>
                <a:spcPct val="108333"/>
              </a:lnSpc>
              <a:spcBef>
                <a:spcPts val="1200"/>
              </a:spcBef>
              <a:buClr>
                <a:schemeClr val="l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120650" algn="l" rtl="0">
              <a:lnSpc>
                <a:spcPct val="10909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27075" marR="0" lvl="2" indent="-66675" algn="l" rtl="0">
              <a:lnSpc>
                <a:spcPct val="1100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0762" marR="0" lvl="3" indent="-157162" algn="l" rtl="0">
              <a:lnSpc>
                <a:spcPct val="111111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57300" marR="0" lvl="4" indent="-114300" algn="l" rtl="0">
              <a:lnSpc>
                <a:spcPct val="112500"/>
              </a:lnSpc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4" name="Shape 394"/>
          <p:cNvSpPr txBox="1">
            <a:spLocks noGrp="1"/>
          </p:cNvSpPr>
          <p:nvPr>
            <p:ph type="dt" idx="10"/>
          </p:nvPr>
        </p:nvSpPr>
        <p:spPr>
          <a:xfrm>
            <a:off x="304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5" name="Shape 395"/>
          <p:cNvSpPr txBox="1">
            <a:spLocks noGrp="1"/>
          </p:cNvSpPr>
          <p:nvPr>
            <p:ph type="sldNum" idx="12"/>
          </p:nvPr>
        </p:nvSpPr>
        <p:spPr>
          <a:xfrm>
            <a:off x="6781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7878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6" name="Shape 396" descr="Buildgs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835152" y="5985398"/>
            <a:ext cx="5435363" cy="874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Shape 397" descr="People Crows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524023" y="5937977"/>
            <a:ext cx="3824075" cy="382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Shape 398" descr="C:\Users\lschmidt\Desktop\Harper College_blue_288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405007" y="434995"/>
            <a:ext cx="1451421" cy="20461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rperapprenticeships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rperapprenticeships.org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TAACCCT@dol.gov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 txBox="1">
            <a:spLocks noGrp="1"/>
          </p:cNvSpPr>
          <p:nvPr>
            <p:ph type="body" idx="1"/>
          </p:nvPr>
        </p:nvSpPr>
        <p:spPr>
          <a:xfrm>
            <a:off x="448252" y="478303"/>
            <a:ext cx="8259821" cy="366792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3495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Arial"/>
              <a:buNone/>
            </a:pPr>
            <a:r>
              <a:rPr lang="en-US" sz="3700" b="1" i="0" u="none" strike="noStrike" cap="none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From Design to Implementation: Flexible Apprenticeship Models That Work</a:t>
            </a:r>
          </a:p>
          <a:p>
            <a:pPr marL="0" marR="0" lvl="0" indent="-23495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Arial"/>
              <a:buNone/>
            </a:pPr>
            <a:endParaRPr sz="3700" b="1" i="0" u="none" strike="noStrike" cap="none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70307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7365D"/>
              </a:buClr>
              <a:buSzPct val="99333"/>
              <a:buFont typeface="Arial"/>
              <a:buNone/>
            </a:pPr>
            <a:r>
              <a:rPr lang="en-US" sz="2682" b="1" i="0" u="none" strike="noStrike" cap="none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November 7, 2017</a:t>
            </a:r>
          </a:p>
          <a:p>
            <a:pPr marL="0" marR="0" lvl="0" indent="-170307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7365D"/>
              </a:buClr>
              <a:buSzPct val="99333"/>
              <a:buFont typeface="Arial"/>
              <a:buNone/>
            </a:pPr>
            <a:r>
              <a:rPr lang="en-US" sz="2682" b="1" i="0" u="none" strike="noStrike" cap="none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1:00 – 2:00 p.m. EST</a:t>
            </a:r>
          </a:p>
          <a:p>
            <a:pPr marL="0" marR="0" lvl="0" indent="-170307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7365D"/>
              </a:buClr>
              <a:buSzPct val="99333"/>
              <a:buFont typeface="Arial"/>
              <a:buNone/>
            </a:pPr>
            <a:r>
              <a:rPr lang="en-US" sz="2682" b="1" i="0" u="none" strike="noStrike" cap="none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586" name="Shape 586"/>
          <p:cNvSpPr txBox="1"/>
          <p:nvPr/>
        </p:nvSpPr>
        <p:spPr>
          <a:xfrm>
            <a:off x="722313" y="3314700"/>
            <a:ext cx="7772400" cy="83152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l" rtl="0">
              <a:spcBef>
                <a:spcPts val="0"/>
              </a:spcBef>
              <a:buClr>
                <a:srgbClr val="7F7F7F"/>
              </a:buClr>
              <a:buFont typeface="Arial"/>
              <a:buNone/>
            </a:pPr>
            <a:endParaRPr sz="14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A06D98-03B2-477F-90CA-3B9F04B15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0221"/>
            <a:ext cx="1414416" cy="4777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Shape 619"/>
          <p:cNvSpPr txBox="1">
            <a:spLocks noGrp="1"/>
          </p:cNvSpPr>
          <p:nvPr>
            <p:ph type="ctrTitle"/>
          </p:nvPr>
        </p:nvSpPr>
        <p:spPr>
          <a:xfrm>
            <a:off x="717865" y="1262483"/>
            <a:ext cx="8229600" cy="1197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1">
            <a:noAutofit/>
          </a:bodyPr>
          <a:lstStyle/>
          <a:p>
            <a:pPr marL="0" marR="0" lvl="0" indent="-177800" algn="ctr" rtl="0">
              <a:lnSpc>
                <a:spcPct val="107142"/>
              </a:lnSpc>
              <a:spcBef>
                <a:spcPts val="0"/>
              </a:spcBef>
              <a:buClr>
                <a:srgbClr val="345AA8"/>
              </a:buClr>
              <a:buSzPct val="100000"/>
              <a:buFont typeface="Arial"/>
              <a:buNone/>
            </a:pPr>
            <a:r>
              <a:rPr lang="en-US" sz="2800" b="1" i="0" u="none" strike="noStrike" cap="none">
                <a:solidFill>
                  <a:srgbClr val="345AA8"/>
                </a:solidFill>
                <a:latin typeface="Arial"/>
                <a:ea typeface="Arial"/>
                <a:cs typeface="Arial"/>
                <a:sym typeface="Arial"/>
              </a:rPr>
              <a:t>How Registered Apprenticeship Programs are Integrated into Community Colleges? </a:t>
            </a:r>
          </a:p>
        </p:txBody>
      </p:sp>
      <p:sp>
        <p:nvSpPr>
          <p:cNvPr id="620" name="Shape 620"/>
          <p:cNvSpPr txBox="1">
            <a:spLocks noGrp="1"/>
          </p:cNvSpPr>
          <p:nvPr>
            <p:ph type="subTitle" idx="1"/>
          </p:nvPr>
        </p:nvSpPr>
        <p:spPr>
          <a:xfrm>
            <a:off x="1377726" y="2745852"/>
            <a:ext cx="6388500" cy="3348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1">
            <a:noAutofit/>
          </a:bodyPr>
          <a:lstStyle/>
          <a:p>
            <a:pPr marL="0" marR="0" lvl="0" indent="-139700" algn="ctr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00549B"/>
              </a:buClr>
              <a:buSzPct val="100000"/>
              <a:buFont typeface="Arial"/>
              <a:buNone/>
            </a:pPr>
            <a:r>
              <a:rPr lang="en-US" sz="2200" b="1" i="0" u="none" strike="noStrike" cap="none">
                <a:solidFill>
                  <a:srgbClr val="345AA8"/>
                </a:solidFill>
                <a:latin typeface="Arial"/>
                <a:ea typeface="Arial"/>
                <a:cs typeface="Arial"/>
                <a:sym typeface="Arial"/>
              </a:rPr>
              <a:t>        TLN Webinar  1-2 PM EST  </a:t>
            </a:r>
            <a:br>
              <a:rPr lang="en-US" sz="2200" b="1" i="0" u="none" strike="noStrike" cap="none">
                <a:solidFill>
                  <a:srgbClr val="345AA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200" b="1" i="0" u="none" strike="noStrike" cap="none">
                <a:solidFill>
                  <a:srgbClr val="345AA8"/>
                </a:solidFill>
                <a:latin typeface="Arial"/>
                <a:ea typeface="Arial"/>
                <a:cs typeface="Arial"/>
                <a:sym typeface="Arial"/>
              </a:rPr>
              <a:t>          November 7, 2017 </a:t>
            </a:r>
          </a:p>
          <a:p>
            <a:pPr marL="0" marR="0" lvl="0" indent="-13970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00549B"/>
              </a:buClr>
              <a:buSzPct val="100000"/>
              <a:buFont typeface="Arial"/>
              <a:buNone/>
            </a:pPr>
            <a:endParaRPr sz="2200" b="1" i="0" u="none" strike="noStrike" cap="none">
              <a:solidFill>
                <a:srgbClr val="345AA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3970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00549B"/>
              </a:buClr>
              <a:buSzPct val="100000"/>
              <a:buFont typeface="Arial"/>
              <a:buNone/>
            </a:pPr>
            <a:endParaRPr sz="2200" b="1" i="0" u="none" strike="noStrike" cap="none">
              <a:solidFill>
                <a:srgbClr val="345AA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3970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00549B"/>
              </a:buClr>
              <a:buSzPct val="100000"/>
              <a:buFont typeface="Arial"/>
              <a:buNone/>
            </a:pPr>
            <a:r>
              <a:rPr lang="en-US" sz="2200" b="1" i="0" u="none" strike="noStrike" cap="none">
                <a:solidFill>
                  <a:srgbClr val="345AA8"/>
                </a:solidFill>
                <a:latin typeface="Arial"/>
                <a:ea typeface="Arial"/>
                <a:cs typeface="Arial"/>
                <a:sym typeface="Arial"/>
              </a:rPr>
              <a:t>Dr. Rebecca Lake</a:t>
            </a:r>
          </a:p>
          <a:p>
            <a:pPr marL="0" marR="0" lvl="0" indent="-139700" algn="l" rtl="0">
              <a:lnSpc>
                <a:spcPct val="109090"/>
              </a:lnSpc>
              <a:spcBef>
                <a:spcPts val="0"/>
              </a:spcBef>
              <a:buClr>
                <a:srgbClr val="00549B"/>
              </a:buClr>
              <a:buSzPct val="100000"/>
              <a:buFont typeface="Arial"/>
              <a:buNone/>
            </a:pPr>
            <a:r>
              <a:rPr lang="en-US" sz="2200" b="1" i="0" u="none" strike="noStrike" cap="none">
                <a:solidFill>
                  <a:srgbClr val="345AA8"/>
                </a:solidFill>
                <a:latin typeface="Arial"/>
                <a:ea typeface="Arial"/>
                <a:cs typeface="Arial"/>
                <a:sym typeface="Arial"/>
              </a:rPr>
              <a:t>Dean, Workforce and Economic Development Harper College    Palatine, Illinois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01D741-7169-4783-AF4B-50988BB2E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0221"/>
            <a:ext cx="1414416" cy="47777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Shape 625"/>
          <p:cNvSpPr txBox="1">
            <a:spLocks noGrp="1"/>
          </p:cNvSpPr>
          <p:nvPr>
            <p:ph type="title"/>
          </p:nvPr>
        </p:nvSpPr>
        <p:spPr>
          <a:xfrm>
            <a:off x="746334" y="76200"/>
            <a:ext cx="6621600" cy="114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27000" algn="l" rtl="0">
              <a:spcBef>
                <a:spcPts val="0"/>
              </a:spcBef>
              <a:buClr>
                <a:srgbClr val="00549B"/>
              </a:buClr>
              <a:buSzPct val="100000"/>
              <a:buFont typeface="Arial"/>
              <a:buNone/>
            </a:pPr>
            <a:r>
              <a:rPr lang="en-US" sz="2000" b="1" i="0" u="none" strike="noStrike" cap="none">
                <a:solidFill>
                  <a:srgbClr val="00549B"/>
                </a:solidFill>
                <a:latin typeface="Arial"/>
                <a:ea typeface="Arial"/>
                <a:cs typeface="Arial"/>
                <a:sym typeface="Arial"/>
              </a:rPr>
              <a:t>HTTP://WWW.HARPERAPPRENTICESHIPS.ORG/</a:t>
            </a:r>
          </a:p>
        </p:txBody>
      </p:sp>
      <p:pic>
        <p:nvPicPr>
          <p:cNvPr id="626" name="Shape 6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1247" y="1334400"/>
            <a:ext cx="8920800" cy="540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 txBox="1">
            <a:spLocks noGrp="1"/>
          </p:cNvSpPr>
          <p:nvPr>
            <p:ph type="title"/>
          </p:nvPr>
        </p:nvSpPr>
        <p:spPr>
          <a:xfrm>
            <a:off x="158044" y="370389"/>
            <a:ext cx="6942600" cy="1034100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65100" algn="l" rtl="0">
              <a:lnSpc>
                <a:spcPct val="107692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</a:pPr>
            <a:r>
              <a:rPr lang="en-US" sz="2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 Why Offer RA Program(s)?  </a:t>
            </a:r>
            <a:br>
              <a:rPr lang="en-US" sz="2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2600" b="1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Shape 632"/>
          <p:cNvSpPr txBox="1">
            <a:spLocks noGrp="1"/>
          </p:cNvSpPr>
          <p:nvPr>
            <p:ph type="body" idx="1"/>
          </p:nvPr>
        </p:nvSpPr>
        <p:spPr>
          <a:xfrm>
            <a:off x="393538" y="1123784"/>
            <a:ext cx="8423100" cy="4771500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1">
            <a:noAutofit/>
          </a:bodyPr>
          <a:lstStyle/>
          <a:p>
            <a:pPr marL="0" marR="0" lvl="0" indent="-15240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</a:pPr>
            <a:b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1) Meet needs of employers</a:t>
            </a:r>
          </a:p>
          <a:p>
            <a:pPr marL="0" marR="0" lvl="0" indent="-15240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2) Meet needs of job seekers &amp; career changers</a:t>
            </a:r>
            <a:b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3) Fulfill our mission and:</a:t>
            </a:r>
            <a:b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	a) Increase enrollments</a:t>
            </a:r>
            <a:b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b) Enhance retention rates</a:t>
            </a:r>
            <a:b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c) Increase completion rates</a:t>
            </a:r>
            <a:b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d) Improve fiscal bottom-line </a:t>
            </a:r>
            <a:b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  <a:p>
            <a:pPr marL="0" marR="0" lvl="0" indent="-152400" algn="l" rtl="0">
              <a:lnSpc>
                <a:spcPct val="108333"/>
              </a:lnSpc>
              <a:spcBef>
                <a:spcPts val="1200"/>
              </a:spcBef>
              <a:buClr>
                <a:schemeClr val="lt2"/>
              </a:buClr>
              <a:buSzPct val="1000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</a:p>
        </p:txBody>
      </p:sp>
      <p:sp>
        <p:nvSpPr>
          <p:cNvPr id="633" name="Shape 633"/>
          <p:cNvSpPr txBox="1">
            <a:spLocks noGrp="1"/>
          </p:cNvSpPr>
          <p:nvPr>
            <p:ph type="sldNum" idx="12"/>
          </p:nvPr>
        </p:nvSpPr>
        <p:spPr>
          <a:xfrm>
            <a:off x="6781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en-US" sz="1000" b="0" i="0" u="none" strike="noStrike" cap="none">
              <a:solidFill>
                <a:srgbClr val="7878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944E62-44B9-48E6-9EA8-A5EAE1431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0221"/>
            <a:ext cx="1414416" cy="477779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 txBox="1">
            <a:spLocks noGrp="1"/>
          </p:cNvSpPr>
          <p:nvPr>
            <p:ph type="title"/>
          </p:nvPr>
        </p:nvSpPr>
        <p:spPr>
          <a:xfrm>
            <a:off x="202641" y="0"/>
            <a:ext cx="7417500" cy="1837500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65100" algn="l" rtl="0">
              <a:lnSpc>
                <a:spcPct val="107692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</a:pPr>
            <a:r>
              <a:rPr lang="en-US" sz="2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2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 1</a:t>
            </a:r>
            <a:r>
              <a:rPr lang="en-US" sz="2600" b="1" i="0" u="none" strike="noStrike" cap="none" baseline="30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-US" sz="2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Decision Step:  General </a:t>
            </a:r>
            <a:r>
              <a:rPr lang="en-US"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Questions to Ask </a:t>
            </a:r>
            <a:br>
              <a:rPr lang="en-US"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</a:t>
            </a:r>
          </a:p>
        </p:txBody>
      </p:sp>
      <p:sp>
        <p:nvSpPr>
          <p:cNvPr id="639" name="Shape 639"/>
          <p:cNvSpPr txBox="1">
            <a:spLocks noGrp="1"/>
          </p:cNvSpPr>
          <p:nvPr>
            <p:ph type="body" idx="1"/>
          </p:nvPr>
        </p:nvSpPr>
        <p:spPr>
          <a:xfrm>
            <a:off x="265339" y="1600863"/>
            <a:ext cx="8613300" cy="4146300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1">
            <a:noAutofit/>
          </a:bodyPr>
          <a:lstStyle/>
          <a:p>
            <a:pPr marL="457200" marR="0" lvl="0" indent="-457200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SzPct val="100000"/>
              <a:buFont typeface="+mj-lt"/>
              <a:buAutoNum type="arabicParenR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Should Harper invest time, effort, funds, internal</a:t>
            </a:r>
            <a:r>
              <a:rPr lang="en-US" dirty="0"/>
              <a:t>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external political capital, and internal resources? </a:t>
            </a:r>
          </a:p>
          <a:p>
            <a:pPr marL="457200" marR="0" lvl="0" indent="-457200" rtl="0">
              <a:lnSpc>
                <a:spcPct val="108333"/>
              </a:lnSpc>
              <a:spcBef>
                <a:spcPts val="120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SzPct val="100000"/>
              <a:buFont typeface="+mj-lt"/>
              <a:buAutoNum type="arabicParenR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Does Harper have faculty (FT, PT), top administrators,</a:t>
            </a:r>
            <a:r>
              <a:rPr lang="en-US" dirty="0"/>
              <a:t>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staff willing to develop, implement, grow and sustain apprenticeship programs? (Are we in it for long haul?)</a:t>
            </a:r>
          </a:p>
          <a:p>
            <a:pPr marL="457200" marR="0" lvl="0" indent="-457200" rtl="0">
              <a:lnSpc>
                <a:spcPct val="108333"/>
              </a:lnSpc>
              <a:spcBef>
                <a:spcPts val="120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SzPct val="100000"/>
              <a:buFont typeface="+mj-lt"/>
              <a:buAutoNum type="arabicParenR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there a leader (at least at a Dean position)invested or willing to become energetically invested in project?  </a:t>
            </a:r>
          </a:p>
        </p:txBody>
      </p:sp>
      <p:sp>
        <p:nvSpPr>
          <p:cNvPr id="640" name="Shape 640"/>
          <p:cNvSpPr txBox="1">
            <a:spLocks noGrp="1"/>
          </p:cNvSpPr>
          <p:nvPr>
            <p:ph type="sldNum" idx="12"/>
          </p:nvPr>
        </p:nvSpPr>
        <p:spPr>
          <a:xfrm>
            <a:off x="6781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en-US" sz="1000" b="0" i="0" u="none" strike="noStrike" cap="none">
              <a:solidFill>
                <a:srgbClr val="7878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39E5A2-A179-40CE-8170-CDE49B742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0221"/>
            <a:ext cx="1414416" cy="47777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Shape 645"/>
          <p:cNvSpPr txBox="1">
            <a:spLocks noGrp="1"/>
          </p:cNvSpPr>
          <p:nvPr>
            <p:ph type="title"/>
          </p:nvPr>
        </p:nvSpPr>
        <p:spPr>
          <a:xfrm>
            <a:off x="429370" y="76200"/>
            <a:ext cx="6853200" cy="1143300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65100" algn="l" rtl="0">
              <a:lnSpc>
                <a:spcPct val="107692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</a:pPr>
            <a:r>
              <a:rPr lang="en-US" sz="2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2</a:t>
            </a:r>
            <a:r>
              <a:rPr lang="en-US" sz="2600" b="1" i="0" u="none" strike="noStrike" cap="none" baseline="30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nd</a:t>
            </a:r>
            <a:r>
              <a:rPr lang="en-US" sz="2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Decision Step:  Internal Evaluation  </a:t>
            </a:r>
          </a:p>
        </p:txBody>
      </p:sp>
      <p:sp>
        <p:nvSpPr>
          <p:cNvPr id="646" name="Shape 646"/>
          <p:cNvSpPr txBox="1">
            <a:spLocks noGrp="1"/>
          </p:cNvSpPr>
          <p:nvPr>
            <p:ph type="body" idx="1"/>
          </p:nvPr>
        </p:nvSpPr>
        <p:spPr>
          <a:xfrm>
            <a:off x="265339" y="1221235"/>
            <a:ext cx="8613300" cy="4643100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1">
            <a:no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Assess organizational capacity and readiness: </a:t>
            </a:r>
          </a:p>
          <a:p>
            <a:pPr marL="590550" lvl="1" indent="-457200">
              <a:lnSpc>
                <a:spcPct val="100000"/>
              </a:lnSpc>
              <a:spcBef>
                <a:spcPts val="0"/>
              </a:spcBef>
              <a:buClr>
                <a:schemeClr val="bg2">
                  <a:lumMod val="75000"/>
                </a:schemeClr>
              </a:buClr>
              <a:buFont typeface="+mj-lt"/>
              <a:buAutoNum type="arabicParenR"/>
            </a:pPr>
            <a:r>
              <a:rPr lang="en-US" sz="24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Internal structure conducive (academics, student services,              support services, finance, etc.)  </a:t>
            </a:r>
            <a:br>
              <a:rPr lang="en-US" sz="24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24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90550" lvl="1" indent="-457200">
              <a:lnSpc>
                <a:spcPct val="100000"/>
              </a:lnSpc>
              <a:spcBef>
                <a:spcPts val="0"/>
              </a:spcBef>
              <a:buClr>
                <a:schemeClr val="bg2">
                  <a:lumMod val="75000"/>
                </a:schemeClr>
              </a:buClr>
              <a:buFont typeface="+mj-lt"/>
              <a:buAutoNum type="arabicParenR"/>
            </a:pPr>
            <a:r>
              <a:rPr lang="en-US" sz="2400" dirty="0"/>
              <a:t>C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ollege departments agree to streamline student and</a:t>
            </a:r>
            <a:r>
              <a:rPr lang="en-US" sz="2400" dirty="0"/>
              <a:t>  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services for companies </a:t>
            </a:r>
            <a:br>
              <a:rPr lang="en-US" sz="24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24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90550" lvl="1" indent="-457200">
              <a:lnSpc>
                <a:spcPct val="100000"/>
              </a:lnSpc>
              <a:spcBef>
                <a:spcPts val="0"/>
              </a:spcBef>
              <a:buClr>
                <a:schemeClr val="bg2">
                  <a:lumMod val="75000"/>
                </a:schemeClr>
              </a:buClr>
              <a:buFont typeface="+mj-lt"/>
              <a:buAutoNum type="arabicParenR"/>
            </a:pPr>
            <a:r>
              <a:rPr lang="en-US" sz="2400" dirty="0"/>
              <a:t>F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aculty agree to “tweak” curriculum to meet standards</a:t>
            </a:r>
          </a:p>
          <a:p>
            <a:pPr marL="590550" lvl="1" indent="-457200">
              <a:lnSpc>
                <a:spcPct val="100000"/>
              </a:lnSpc>
              <a:spcBef>
                <a:spcPts val="0"/>
              </a:spcBef>
              <a:buClr>
                <a:schemeClr val="bg2">
                  <a:lumMod val="75000"/>
                </a:schemeClr>
              </a:buClr>
              <a:buFont typeface="+mj-lt"/>
              <a:buAutoNum type="arabicParenR"/>
            </a:pPr>
            <a:endParaRPr lang="en-US" sz="2400" dirty="0"/>
          </a:p>
          <a:p>
            <a:pPr marL="590550" lvl="1" indent="-457200">
              <a:lnSpc>
                <a:spcPct val="100000"/>
              </a:lnSpc>
              <a:spcBef>
                <a:spcPts val="0"/>
              </a:spcBef>
              <a:buClr>
                <a:schemeClr val="bg2">
                  <a:lumMod val="75000"/>
                </a:schemeClr>
              </a:buClr>
              <a:buFont typeface="+mj-lt"/>
              <a:buAutoNum type="arabicParenR"/>
            </a:pPr>
            <a:r>
              <a:rPr lang="en-US" sz="2400" dirty="0"/>
              <a:t>D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edicated management structure established and  responsible for all RA activities (for coordination, marketing, coaching, robust CQI)</a:t>
            </a:r>
          </a:p>
        </p:txBody>
      </p:sp>
      <p:sp>
        <p:nvSpPr>
          <p:cNvPr id="647" name="Shape 647"/>
          <p:cNvSpPr txBox="1">
            <a:spLocks noGrp="1"/>
          </p:cNvSpPr>
          <p:nvPr>
            <p:ph type="sldNum" idx="12"/>
          </p:nvPr>
        </p:nvSpPr>
        <p:spPr>
          <a:xfrm>
            <a:off x="6781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lang="en-US" sz="1000" b="0" i="0" u="none" strike="noStrike" cap="none">
              <a:solidFill>
                <a:srgbClr val="7878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3E004C-42A8-4104-8381-E5836E00A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0221"/>
            <a:ext cx="1414416" cy="47777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Shape 652"/>
          <p:cNvSpPr txBox="1">
            <a:spLocks noGrp="1"/>
          </p:cNvSpPr>
          <p:nvPr>
            <p:ph type="title"/>
          </p:nvPr>
        </p:nvSpPr>
        <p:spPr>
          <a:xfrm>
            <a:off x="261257" y="76200"/>
            <a:ext cx="7204500" cy="1143300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65100" algn="l" rtl="0">
              <a:lnSpc>
                <a:spcPct val="107692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</a:pPr>
            <a:r>
              <a:rPr lang="en-US" sz="2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2400" b="1" i="0" u="none" strike="noStrike" cap="none" baseline="30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rd</a:t>
            </a:r>
            <a:r>
              <a:rPr lang="en-US"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Decision Step:  External Interst  </a:t>
            </a:r>
          </a:p>
        </p:txBody>
      </p:sp>
      <p:sp>
        <p:nvSpPr>
          <p:cNvPr id="653" name="Shape 653"/>
          <p:cNvSpPr txBox="1">
            <a:spLocks noGrp="1"/>
          </p:cNvSpPr>
          <p:nvPr>
            <p:ph type="body" idx="1"/>
          </p:nvPr>
        </p:nvSpPr>
        <p:spPr>
          <a:xfrm>
            <a:off x="207465" y="943555"/>
            <a:ext cx="8844000" cy="5137200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1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/>
              <a:t>Diligently educate,  then assess external environment </a:t>
            </a:r>
            <a:endParaRPr lang="en-US" dirty="0"/>
          </a:p>
          <a:p>
            <a:pPr marL="304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+mj-lt"/>
              <a:buAutoNum type="alphaUcPeriod"/>
            </a:pPr>
            <a:endParaRPr lang="en-US" dirty="0"/>
          </a:p>
          <a:p>
            <a:pPr marL="590550" lvl="1" indent="-457200">
              <a:lnSpc>
                <a:spcPct val="100000"/>
              </a:lnSpc>
              <a:spcBef>
                <a:spcPts val="0"/>
              </a:spcBef>
              <a:buClr>
                <a:schemeClr val="bg2">
                  <a:lumMod val="75000"/>
                </a:schemeClr>
              </a:buClr>
              <a:buFont typeface="+mj-lt"/>
              <a:buAutoNum type="arabicParenR"/>
            </a:pPr>
            <a:r>
              <a:rPr lang="en-US" sz="2400" dirty="0"/>
              <a:t>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ducate companies about registered apprenticeships</a:t>
            </a:r>
            <a:b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90550" lvl="1" indent="-457200">
              <a:lnSpc>
                <a:spcPct val="100000"/>
              </a:lnSpc>
              <a:spcBef>
                <a:spcPts val="0"/>
              </a:spcBef>
              <a:buClr>
                <a:schemeClr val="bg2">
                  <a:lumMod val="75000"/>
                </a:schemeClr>
              </a:buClr>
              <a:buFont typeface="+mj-lt"/>
              <a:buAutoNum type="arabicParenR"/>
            </a:pPr>
            <a:r>
              <a:rPr lang="en-US" sz="2400" dirty="0"/>
              <a:t>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ssess number of companies interested in a specific RA </a:t>
            </a:r>
            <a:r>
              <a:rPr lang="en-US" sz="2400" dirty="0"/>
              <a:t>      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 and strength of company’s commitment</a:t>
            </a:r>
            <a:endParaRPr lang="en-US" sz="2400" dirty="0"/>
          </a:p>
          <a:p>
            <a:pPr marL="590550" lvl="1" indent="-457200">
              <a:lnSpc>
                <a:spcPct val="100000"/>
              </a:lnSpc>
              <a:spcBef>
                <a:spcPts val="0"/>
              </a:spcBef>
              <a:buClr>
                <a:schemeClr val="bg2">
                  <a:lumMod val="75000"/>
                </a:schemeClr>
              </a:buClr>
              <a:buFont typeface="+mj-lt"/>
              <a:buAutoNum type="arabicParenR"/>
            </a:pPr>
            <a:endParaRPr lang="en-US" sz="2400" dirty="0"/>
          </a:p>
          <a:p>
            <a:pPr marL="590550" lvl="1" indent="-457200">
              <a:lnSpc>
                <a:spcPct val="100000"/>
              </a:lnSpc>
              <a:spcBef>
                <a:spcPts val="0"/>
              </a:spcBef>
              <a:buClr>
                <a:schemeClr val="bg2">
                  <a:lumMod val="75000"/>
                </a:schemeClr>
              </a:buClr>
              <a:buFont typeface="+mj-lt"/>
              <a:buAutoNum type="arabicParenR"/>
            </a:pPr>
            <a:r>
              <a:rPr lang="en-US" sz="2400" dirty="0"/>
              <a:t>F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eedback regarding on RA program</a:t>
            </a:r>
            <a:b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/>
              <a:t>	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8,10,12, or 15 -16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wk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educational blocks </a:t>
            </a:r>
            <a:b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/>
              <a:t>	b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Degree/certificate, curriculum, course learning</a:t>
            </a:r>
            <a:b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objectives and program competencies </a:t>
            </a:r>
            <a:b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2400" dirty="0"/>
              <a:t>c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Identify national portable credentials to embed in </a:t>
            </a:r>
            <a:b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curriculum</a:t>
            </a:r>
          </a:p>
          <a:p>
            <a:pPr marL="0" marR="0" lvl="0" indent="-152400" algn="l" rtl="0">
              <a:lnSpc>
                <a:spcPct val="108333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l" rtl="0">
              <a:lnSpc>
                <a:spcPct val="108333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0" marR="0" lvl="0" indent="-152400" algn="l" rtl="0">
              <a:lnSpc>
                <a:spcPct val="108333"/>
              </a:lnSpc>
              <a:spcBef>
                <a:spcPts val="1200"/>
              </a:spcBef>
              <a:buClr>
                <a:schemeClr val="lt2"/>
              </a:buClr>
              <a:buSzPct val="1000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</a:t>
            </a:r>
          </a:p>
        </p:txBody>
      </p:sp>
      <p:sp>
        <p:nvSpPr>
          <p:cNvPr id="654" name="Shape 654"/>
          <p:cNvSpPr txBox="1">
            <a:spLocks noGrp="1"/>
          </p:cNvSpPr>
          <p:nvPr>
            <p:ph type="sldNum" idx="12"/>
          </p:nvPr>
        </p:nvSpPr>
        <p:spPr>
          <a:xfrm>
            <a:off x="6781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en-US" sz="1000" b="0" i="0" u="none" strike="noStrike" cap="none">
              <a:solidFill>
                <a:srgbClr val="7878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7A15FD-EF27-4E4F-A473-60FCE93E7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0221"/>
            <a:ext cx="1414416" cy="47777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Shape 659"/>
          <p:cNvSpPr txBox="1">
            <a:spLocks noGrp="1"/>
          </p:cNvSpPr>
          <p:nvPr>
            <p:ph type="title"/>
          </p:nvPr>
        </p:nvSpPr>
        <p:spPr>
          <a:xfrm>
            <a:off x="261257" y="76200"/>
            <a:ext cx="7021200" cy="1143300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65100" algn="l" rtl="0">
              <a:lnSpc>
                <a:spcPct val="107692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</a:pPr>
            <a:r>
              <a:rPr lang="en-US" sz="2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The “Musts”: or Don’t Do  RA Programs     </a:t>
            </a:r>
          </a:p>
        </p:txBody>
      </p:sp>
      <p:sp>
        <p:nvSpPr>
          <p:cNvPr id="660" name="Shape 660"/>
          <p:cNvSpPr txBox="1">
            <a:spLocks noGrp="1"/>
          </p:cNvSpPr>
          <p:nvPr>
            <p:ph type="body" idx="1"/>
          </p:nvPr>
        </p:nvSpPr>
        <p:spPr>
          <a:xfrm>
            <a:off x="265339" y="1643269"/>
            <a:ext cx="8613300" cy="4104000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1">
            <a:noAutofit/>
          </a:bodyPr>
          <a:lstStyle/>
          <a:p>
            <a:pPr marL="0" marR="0" lvl="0" indent="-15240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1) Employers committed to RA program</a:t>
            </a:r>
            <a:b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(also help identify competencies)  </a:t>
            </a:r>
          </a:p>
          <a:p>
            <a:pPr marL="0" marR="0" lvl="0" indent="0" algn="l" rtl="0">
              <a:lnSpc>
                <a:spcPct val="108333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2) Faculty willing to work with you </a:t>
            </a:r>
          </a:p>
          <a:p>
            <a:pPr marL="0" marR="0" lvl="0" indent="-152400" algn="l" rtl="0">
              <a:lnSpc>
                <a:spcPct val="108333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3) Admissions Staff that gets it </a:t>
            </a:r>
          </a:p>
          <a:p>
            <a:pPr marL="0" marR="0" lvl="0" indent="-152400" algn="l" rtl="0">
              <a:lnSpc>
                <a:spcPct val="108333"/>
              </a:lnSpc>
              <a:spcBef>
                <a:spcPts val="1200"/>
              </a:spcBef>
              <a:buClr>
                <a:schemeClr val="lt2"/>
              </a:buClr>
              <a:buSzPct val="1000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4) A “Champion”   </a:t>
            </a:r>
          </a:p>
        </p:txBody>
      </p:sp>
      <p:sp>
        <p:nvSpPr>
          <p:cNvPr id="661" name="Shape 661"/>
          <p:cNvSpPr txBox="1">
            <a:spLocks noGrp="1"/>
          </p:cNvSpPr>
          <p:nvPr>
            <p:ph type="sldNum" idx="12"/>
          </p:nvPr>
        </p:nvSpPr>
        <p:spPr>
          <a:xfrm>
            <a:off x="6781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lang="en-US" sz="1000" b="0" i="0" u="none" strike="noStrike" cap="none">
              <a:solidFill>
                <a:srgbClr val="7878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0E7E9A-E83E-4B40-96BE-9196C77E5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0221"/>
            <a:ext cx="1414416" cy="47777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Shape 666"/>
          <p:cNvSpPr txBox="1">
            <a:spLocks noGrp="1"/>
          </p:cNvSpPr>
          <p:nvPr>
            <p:ph type="title"/>
          </p:nvPr>
        </p:nvSpPr>
        <p:spPr>
          <a:xfrm>
            <a:off x="261257" y="76200"/>
            <a:ext cx="7021200" cy="1143300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65100" algn="l" rtl="0">
              <a:lnSpc>
                <a:spcPct val="107692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</a:pPr>
            <a:r>
              <a:rPr lang="en-US" sz="2600" b="1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 Website and Branding the Look   </a:t>
            </a:r>
          </a:p>
        </p:txBody>
      </p:sp>
      <p:sp>
        <p:nvSpPr>
          <p:cNvPr id="667" name="Shape 667"/>
          <p:cNvSpPr txBox="1">
            <a:spLocks noGrp="1"/>
          </p:cNvSpPr>
          <p:nvPr>
            <p:ph type="body" idx="1"/>
          </p:nvPr>
        </p:nvSpPr>
        <p:spPr>
          <a:xfrm>
            <a:off x="265339" y="1362633"/>
            <a:ext cx="8613300" cy="4384500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1">
            <a:noAutofit/>
          </a:bodyPr>
          <a:lstStyle/>
          <a:p>
            <a:pPr marL="304800" marR="0" lvl="0" indent="-45720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SzPct val="100000"/>
              <a:buFont typeface="+mj-lt"/>
              <a:buAutoNum type="arabicParenR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Brand the “Look” on all marketing pieces  </a:t>
            </a:r>
          </a:p>
          <a:p>
            <a:pPr marL="304800" marR="0" lvl="0" indent="-457200" algn="l" rtl="0">
              <a:lnSpc>
                <a:spcPct val="108333"/>
              </a:lnSpc>
              <a:spcBef>
                <a:spcPts val="120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SzPct val="100000"/>
              <a:buFont typeface="+mj-lt"/>
              <a:buAutoNum type="arabicParenR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Website MUST be easy to use and not crowded </a:t>
            </a:r>
            <a:b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4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http://www.harperapprenticeships.org/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04800" marR="0" lvl="0" indent="-457200" algn="l" rtl="0">
              <a:lnSpc>
                <a:spcPct val="108333"/>
              </a:lnSpc>
              <a:spcBef>
                <a:spcPts val="120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SzPct val="100000"/>
              <a:buFont typeface="+mj-lt"/>
              <a:buAutoNum type="arabicParenR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Marketing activities &amp; info relevant for all groups </a:t>
            </a:r>
          </a:p>
          <a:p>
            <a:pPr marL="304800" marR="0" lvl="0" indent="-457200" algn="l" rtl="0">
              <a:lnSpc>
                <a:spcPct val="108333"/>
              </a:lnSpc>
              <a:spcBef>
                <a:spcPts val="120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SzPct val="100000"/>
              <a:buFont typeface="+mj-lt"/>
              <a:buAutoNum type="arabicParenR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Include videos, pictures, links to partner companies  </a:t>
            </a:r>
          </a:p>
          <a:p>
            <a:pPr marL="304800" marR="0" lvl="0" indent="-457200" algn="l" rtl="0">
              <a:lnSpc>
                <a:spcPct val="108333"/>
              </a:lnSpc>
              <a:spcBef>
                <a:spcPts val="120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SzPct val="100000"/>
              <a:buFont typeface="+mj-lt"/>
              <a:buAutoNum type="arabicParenR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 samples for companies</a:t>
            </a:r>
          </a:p>
        </p:txBody>
      </p:sp>
      <p:sp>
        <p:nvSpPr>
          <p:cNvPr id="668" name="Shape 668"/>
          <p:cNvSpPr txBox="1">
            <a:spLocks noGrp="1"/>
          </p:cNvSpPr>
          <p:nvPr>
            <p:ph type="sldNum" idx="12"/>
          </p:nvPr>
        </p:nvSpPr>
        <p:spPr>
          <a:xfrm>
            <a:off x="6781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lang="en-US" sz="1000" b="0" i="0" u="none" strike="noStrike" cap="none">
              <a:solidFill>
                <a:srgbClr val="7878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52E35A-E5BC-4B90-9C94-714EEF673D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80221"/>
            <a:ext cx="1414416" cy="47777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Shape 673"/>
          <p:cNvSpPr txBox="1">
            <a:spLocks noGrp="1"/>
          </p:cNvSpPr>
          <p:nvPr>
            <p:ph type="title"/>
          </p:nvPr>
        </p:nvSpPr>
        <p:spPr>
          <a:xfrm>
            <a:off x="261257" y="76200"/>
            <a:ext cx="7021200" cy="1143300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65100" algn="l" rtl="0">
              <a:lnSpc>
                <a:spcPct val="107692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</a:pPr>
            <a:r>
              <a:rPr lang="en-US" sz="2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 Harper Outreach:  Employer partners   </a:t>
            </a:r>
          </a:p>
        </p:txBody>
      </p:sp>
      <p:sp>
        <p:nvSpPr>
          <p:cNvPr id="674" name="Shape 674"/>
          <p:cNvSpPr txBox="1">
            <a:spLocks noGrp="1"/>
          </p:cNvSpPr>
          <p:nvPr>
            <p:ph type="body" idx="1"/>
          </p:nvPr>
        </p:nvSpPr>
        <p:spPr>
          <a:xfrm>
            <a:off x="265340" y="1362633"/>
            <a:ext cx="8250600" cy="4384500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1">
            <a:noAutofit/>
          </a:bodyPr>
          <a:lstStyle/>
          <a:p>
            <a:pPr marL="228600" marR="0" lvl="0" indent="-22860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Hire part-time consultants to meet with employers</a:t>
            </a:r>
          </a:p>
          <a:p>
            <a:pPr marL="228600" marR="0" lvl="0" indent="-228600" algn="l" rtl="0">
              <a:lnSpc>
                <a:spcPct val="108333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Target card mailer, drop-offs for employers  </a:t>
            </a:r>
          </a:p>
          <a:p>
            <a:pPr marL="228600" marR="0" lvl="0" indent="-228600" algn="l" rtl="0">
              <a:lnSpc>
                <a:spcPct val="108333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Host info employer breakfasts  </a:t>
            </a:r>
          </a:p>
          <a:p>
            <a:pPr marL="228600" marR="0" lvl="0" indent="-228600" algn="l" rtl="0">
              <a:lnSpc>
                <a:spcPct val="108333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Attend activities at Business Associations, Village Economic Development, Business fairs, etc.   </a:t>
            </a:r>
          </a:p>
          <a:p>
            <a:pPr marL="228600" marR="0" lvl="0" indent="-228600" algn="l" rtl="0">
              <a:lnSpc>
                <a:spcPct val="108333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 Apprenticeships tables at events (be selective) </a:t>
            </a:r>
          </a:p>
          <a:p>
            <a:pPr marL="228600" marR="0" lvl="0" indent="-228600" algn="l" rtl="0">
              <a:lnSpc>
                <a:spcPct val="108333"/>
              </a:lnSpc>
              <a:spcBef>
                <a:spcPts val="1200"/>
              </a:spcBef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Hold target employer group information sessions </a:t>
            </a:r>
          </a:p>
        </p:txBody>
      </p:sp>
      <p:sp>
        <p:nvSpPr>
          <p:cNvPr id="675" name="Shape 675"/>
          <p:cNvSpPr txBox="1">
            <a:spLocks noGrp="1"/>
          </p:cNvSpPr>
          <p:nvPr>
            <p:ph type="sldNum" idx="12"/>
          </p:nvPr>
        </p:nvSpPr>
        <p:spPr>
          <a:xfrm>
            <a:off x="6781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lang="en-US" sz="1000" b="0" i="0" u="none" strike="noStrike" cap="none">
              <a:solidFill>
                <a:srgbClr val="7878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27842D-6B53-4093-914B-27D74922C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0221"/>
            <a:ext cx="1414416" cy="47777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 txBox="1">
            <a:spLocks noGrp="1"/>
          </p:cNvSpPr>
          <p:nvPr>
            <p:ph type="title"/>
          </p:nvPr>
        </p:nvSpPr>
        <p:spPr>
          <a:xfrm>
            <a:off x="261257" y="76200"/>
            <a:ext cx="7021200" cy="1143300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65100" algn="l" rtl="0">
              <a:lnSpc>
                <a:spcPct val="107692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</a:pPr>
            <a:r>
              <a:rPr lang="en-US" sz="2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 Harper Outreach:  Potential apprentices    </a:t>
            </a:r>
          </a:p>
        </p:txBody>
      </p:sp>
      <p:sp>
        <p:nvSpPr>
          <p:cNvPr id="681" name="Shape 681"/>
          <p:cNvSpPr txBox="1">
            <a:spLocks noGrp="1"/>
          </p:cNvSpPr>
          <p:nvPr>
            <p:ph type="body" idx="1"/>
          </p:nvPr>
        </p:nvSpPr>
        <p:spPr>
          <a:xfrm>
            <a:off x="437322" y="1362633"/>
            <a:ext cx="8441400" cy="4384500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1">
            <a:noAutofit/>
          </a:bodyPr>
          <a:lstStyle/>
          <a:p>
            <a:pPr marL="228600" marR="0" lvl="0" indent="-22860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Target card mailer to veterans </a:t>
            </a:r>
          </a:p>
          <a:p>
            <a:pPr marL="228600" marR="0" lvl="0" indent="-228600" algn="l" rtl="0">
              <a:lnSpc>
                <a:spcPct val="108333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Hold Monthly info sessions at Harper 6 – 7:30 PM</a:t>
            </a:r>
          </a:p>
          <a:p>
            <a:pPr marL="228600" marR="0" lvl="0" indent="-228600" algn="l" rtl="0">
              <a:lnSpc>
                <a:spcPct val="108333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Attend activities in High Schools</a:t>
            </a:r>
          </a:p>
          <a:p>
            <a:pPr marL="228600" marR="0" lvl="0" indent="-228600" algn="l" rtl="0">
              <a:lnSpc>
                <a:spcPct val="108333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 info in classrooms at HS and at Harper </a:t>
            </a:r>
          </a:p>
          <a:p>
            <a:pPr marL="228600" marR="0" lvl="0" indent="-228600" algn="l" rtl="0">
              <a:lnSpc>
                <a:spcPct val="108333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 with workNet Center  (WIOA) specialists</a:t>
            </a:r>
          </a:p>
          <a:p>
            <a:pPr marL="228600" marR="0" lvl="0" indent="-228600" algn="l" rtl="0">
              <a:lnSpc>
                <a:spcPct val="108333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Email blast sent by Admissions to Harper students  </a:t>
            </a:r>
          </a:p>
          <a:p>
            <a:pPr marL="228600" marR="0" lvl="0" indent="-228600" algn="l" rtl="0">
              <a:lnSpc>
                <a:spcPct val="108333"/>
              </a:lnSpc>
              <a:spcBef>
                <a:spcPts val="1200"/>
              </a:spcBef>
              <a:buClr>
                <a:schemeClr val="lt2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Shape 682"/>
          <p:cNvSpPr txBox="1">
            <a:spLocks noGrp="1"/>
          </p:cNvSpPr>
          <p:nvPr>
            <p:ph type="sldNum" idx="12"/>
          </p:nvPr>
        </p:nvSpPr>
        <p:spPr>
          <a:xfrm>
            <a:off x="6781800" y="63781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lang="en-US" sz="1000" b="0" i="0" u="none" strike="noStrike" cap="none">
              <a:solidFill>
                <a:srgbClr val="7878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977AE1-B925-4202-944A-CF5E328AC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0221"/>
            <a:ext cx="1414416" cy="47777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Shape 592"/>
          <p:cNvSpPr txBox="1">
            <a:spLocks noGrp="1"/>
          </p:cNvSpPr>
          <p:nvPr>
            <p:ph type="title"/>
          </p:nvPr>
        </p:nvSpPr>
        <p:spPr>
          <a:xfrm>
            <a:off x="3441701" y="274638"/>
            <a:ext cx="5245200" cy="703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PRESENTERS</a:t>
            </a:r>
            <a:endParaRPr dirty="0"/>
          </a:p>
        </p:txBody>
      </p:sp>
      <p:sp>
        <p:nvSpPr>
          <p:cNvPr id="593" name="Shape 593"/>
          <p:cNvSpPr txBox="1">
            <a:spLocks noGrp="1"/>
          </p:cNvSpPr>
          <p:nvPr>
            <p:ph type="body" idx="1"/>
          </p:nvPr>
        </p:nvSpPr>
        <p:spPr>
          <a:xfrm>
            <a:off x="457200" y="1133856"/>
            <a:ext cx="8229600" cy="499244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lnSpc>
                <a:spcPct val="20526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-US" sz="1400" b="1" dirty="0">
                <a:solidFill>
                  <a:srgbClr val="333333"/>
                </a:solidFill>
              </a:rPr>
              <a:t>Presenter(s):</a:t>
            </a:r>
          </a:p>
          <a:p>
            <a:pPr marL="0" lvl="0" indent="-69850" rtl="0">
              <a:lnSpc>
                <a:spcPct val="20526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-US" sz="1400" b="1" dirty="0">
                <a:solidFill>
                  <a:srgbClr val="333333"/>
                </a:solidFill>
              </a:rPr>
              <a:t>Geri Scott, Program Director, Jobs for the Future </a:t>
            </a:r>
          </a:p>
          <a:p>
            <a:pPr marL="0" lvl="0" indent="-69850" rtl="0">
              <a:lnSpc>
                <a:spcPct val="20526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-US" sz="1400" b="1" dirty="0">
                <a:solidFill>
                  <a:srgbClr val="333333"/>
                </a:solidFill>
              </a:rPr>
              <a:t>Rebecca Lake, Dean of Workforce and Economic Development, William Rainey Harper College</a:t>
            </a:r>
          </a:p>
          <a:p>
            <a:pPr marL="0" lvl="0" indent="-69850" rtl="0">
              <a:lnSpc>
                <a:spcPct val="20526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-US" sz="1400" b="1" dirty="0">
                <a:solidFill>
                  <a:srgbClr val="333333"/>
                </a:solidFill>
              </a:rPr>
              <a:t>Valerie Piet, Healthcare Program Supervisor, Montana Department of Labor &amp; Industry</a:t>
            </a:r>
          </a:p>
          <a:p>
            <a:pPr marL="0" lvl="0" indent="-69850" rtl="0">
              <a:lnSpc>
                <a:spcPct val="20526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-US" sz="1400" b="1" dirty="0">
                <a:solidFill>
                  <a:srgbClr val="333333"/>
                </a:solidFill>
              </a:rPr>
              <a:t>Christian Lagarde, Consultant, American Association of Community Colleges</a:t>
            </a:r>
          </a:p>
          <a:p>
            <a:pPr marL="0" lvl="0" indent="0" rtl="0">
              <a:lnSpc>
                <a:spcPct val="20526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1" dirty="0">
              <a:solidFill>
                <a:srgbClr val="333333"/>
              </a:solidFill>
            </a:endParaRPr>
          </a:p>
          <a:p>
            <a:pPr marL="0" lvl="0" indent="-69850" rtl="0">
              <a:lnSpc>
                <a:spcPct val="20526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-US" sz="1350" b="1" dirty="0">
                <a:solidFill>
                  <a:srgbClr val="333333"/>
                </a:solidFill>
              </a:rPr>
              <a:t>Moderator(s):</a:t>
            </a:r>
          </a:p>
          <a:p>
            <a:pPr marL="0" lvl="0" indent="-69850" rtl="0">
              <a:lnSpc>
                <a:spcPct val="20526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-US" sz="1350" b="1" dirty="0">
                <a:solidFill>
                  <a:srgbClr val="333333"/>
                </a:solidFill>
              </a:rPr>
              <a:t>Cheryl Martin, Program Manager, TAACCCT Grants, U.S. Department of Labor, Employment and Training Administration</a:t>
            </a:r>
          </a:p>
          <a:p>
            <a:pPr marL="0" lvl="0" indent="-69850" rtl="0">
              <a:lnSpc>
                <a:spcPct val="20526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-US" sz="1350" b="1" dirty="0">
                <a:solidFill>
                  <a:srgbClr val="333333"/>
                </a:solidFill>
              </a:rPr>
              <a:t>Amy Firestone, Senior Advisor, U.S. Department of Labor, Employment and Training Administration,  Office of Apprenticeship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 txBox="1">
            <a:spLocks noGrp="1"/>
          </p:cNvSpPr>
          <p:nvPr>
            <p:ph type="title"/>
          </p:nvPr>
        </p:nvSpPr>
        <p:spPr>
          <a:xfrm>
            <a:off x="372862" y="292607"/>
            <a:ext cx="7337400" cy="113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177800" algn="l" rtl="0">
              <a:spcBef>
                <a:spcPts val="0"/>
              </a:spcBef>
              <a:buClr>
                <a:srgbClr val="345AA8"/>
              </a:buClr>
              <a:buSzPct val="100000"/>
              <a:buFont typeface="Arial"/>
              <a:buNone/>
            </a:pPr>
            <a:r>
              <a:rPr lang="en-US" sz="2800" b="1" i="0" u="none" strike="noStrike" cap="none">
                <a:solidFill>
                  <a:srgbClr val="345AA8"/>
                </a:solidFill>
                <a:latin typeface="Arial"/>
                <a:ea typeface="Arial"/>
                <a:cs typeface="Arial"/>
                <a:sym typeface="Arial"/>
              </a:rPr>
              <a:t>Harper’s 5 Apprenticeship Programs</a:t>
            </a:r>
          </a:p>
        </p:txBody>
      </p:sp>
      <p:sp>
        <p:nvSpPr>
          <p:cNvPr id="688" name="Shape 688"/>
          <p:cNvSpPr txBox="1">
            <a:spLocks noGrp="1"/>
          </p:cNvSpPr>
          <p:nvPr>
            <p:ph type="body" idx="1"/>
          </p:nvPr>
        </p:nvSpPr>
        <p:spPr>
          <a:xfrm>
            <a:off x="675861" y="1505447"/>
            <a:ext cx="8468100" cy="380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7012" marR="0" lvl="0" indent="-227012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00549B"/>
              </a:buClr>
              <a:buSzPct val="100000"/>
              <a:buFont typeface="Arial"/>
              <a:buChar char="●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General Insurance (2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yr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AAS degree)</a:t>
            </a:r>
          </a:p>
          <a:p>
            <a:pPr marL="227012" marR="0" lvl="0" indent="-227012" algn="l" rtl="0">
              <a:lnSpc>
                <a:spcPct val="108333"/>
              </a:lnSpc>
              <a:spcBef>
                <a:spcPts val="1200"/>
              </a:spcBef>
              <a:spcAft>
                <a:spcPts val="0"/>
              </a:spcAft>
              <a:buClr>
                <a:srgbClr val="00549B"/>
              </a:buClr>
              <a:buSzPct val="100000"/>
              <a:buFont typeface="Arial"/>
              <a:buChar char="●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Industrial Maintenance Mechanic (3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yr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AAS degree)</a:t>
            </a:r>
          </a:p>
          <a:p>
            <a:pPr marL="227012" marR="0" lvl="0" indent="-227012" algn="l" rtl="0">
              <a:lnSpc>
                <a:spcPct val="108333"/>
              </a:lnSpc>
              <a:spcBef>
                <a:spcPts val="1200"/>
              </a:spcBef>
              <a:spcAft>
                <a:spcPts val="0"/>
              </a:spcAft>
              <a:buClr>
                <a:srgbClr val="00549B"/>
              </a:buClr>
              <a:buSzPct val="100000"/>
              <a:buFont typeface="Arial"/>
              <a:buChar char="●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CNC Precision Machining (3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yr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AAS degree)</a:t>
            </a:r>
          </a:p>
          <a:p>
            <a:pPr marL="227012" marR="0" lvl="0" indent="-227012" algn="l" rtl="0">
              <a:lnSpc>
                <a:spcPct val="108333"/>
              </a:lnSpc>
              <a:spcBef>
                <a:spcPts val="1200"/>
              </a:spcBef>
              <a:spcAft>
                <a:spcPts val="0"/>
              </a:spcAft>
              <a:buClr>
                <a:srgbClr val="00549B"/>
              </a:buClr>
              <a:buSzPct val="100000"/>
              <a:buFont typeface="Arial"/>
              <a:buChar char="●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Supply Chain Management (2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yr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AAS degree)</a:t>
            </a:r>
          </a:p>
          <a:p>
            <a:pPr marL="227012" marR="0" lvl="0" indent="-227012" algn="l" rtl="0">
              <a:lnSpc>
                <a:spcPct val="108333"/>
              </a:lnSpc>
              <a:spcBef>
                <a:spcPts val="1200"/>
              </a:spcBef>
              <a:spcAft>
                <a:spcPts val="0"/>
              </a:spcAft>
              <a:buClr>
                <a:srgbClr val="00549B"/>
              </a:buClr>
              <a:buSzPct val="100000"/>
              <a:buFont typeface="Arial"/>
              <a:buChar char="●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Cyber Security  (1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yr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non–credit; CompTIA credentials) </a:t>
            </a:r>
          </a:p>
          <a:p>
            <a:pPr marL="0" marR="0" lvl="0" indent="-152400" algn="l" rtl="0">
              <a:lnSpc>
                <a:spcPct val="108333"/>
              </a:lnSpc>
              <a:spcBef>
                <a:spcPts val="1200"/>
              </a:spcBef>
              <a:buClr>
                <a:srgbClr val="00549B"/>
              </a:buClr>
              <a:buSzPct val="100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7EE86D-9A20-4B60-91A1-57EF77A4A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0221"/>
            <a:ext cx="1414416" cy="47777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Shape 693"/>
          <p:cNvSpPr txBox="1">
            <a:spLocks noGrp="1"/>
          </p:cNvSpPr>
          <p:nvPr>
            <p:ph type="title"/>
          </p:nvPr>
        </p:nvSpPr>
        <p:spPr>
          <a:xfrm>
            <a:off x="395021" y="292607"/>
            <a:ext cx="6972900" cy="113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177800" algn="l" rtl="0">
              <a:spcBef>
                <a:spcPts val="0"/>
              </a:spcBef>
              <a:buClr>
                <a:srgbClr val="345AA8"/>
              </a:buClr>
              <a:buSzPct val="100000"/>
              <a:buFont typeface="Arial"/>
              <a:buNone/>
            </a:pPr>
            <a:r>
              <a:rPr lang="en-US" sz="2800" b="1" i="0" u="none" strike="noStrike" cap="none">
                <a:solidFill>
                  <a:srgbClr val="345AA8"/>
                </a:solidFill>
                <a:latin typeface="Arial"/>
                <a:ea typeface="Arial"/>
                <a:cs typeface="Arial"/>
                <a:sym typeface="Arial"/>
              </a:rPr>
              <a:t>Cost of Harper’s RA Programs</a:t>
            </a:r>
          </a:p>
        </p:txBody>
      </p:sp>
      <p:sp>
        <p:nvSpPr>
          <p:cNvPr id="694" name="Shape 694"/>
          <p:cNvSpPr txBox="1">
            <a:spLocks noGrp="1"/>
          </p:cNvSpPr>
          <p:nvPr>
            <p:ph type="body" idx="1"/>
          </p:nvPr>
        </p:nvSpPr>
        <p:spPr>
          <a:xfrm>
            <a:off x="863600" y="1549400"/>
            <a:ext cx="7823100" cy="419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7012" marR="0" lvl="0" indent="-227012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00549B"/>
              </a:buClr>
              <a:buSzPct val="1000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Cost:  $3,000 per semester Adv. Manufacturing</a:t>
            </a:r>
            <a:b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$2,500 per semester non-traditional programs </a:t>
            </a:r>
          </a:p>
          <a:p>
            <a:pPr marL="227012" marR="0" lvl="0" indent="-227012" algn="l" rtl="0">
              <a:lnSpc>
                <a:spcPct val="108333"/>
              </a:lnSpc>
              <a:spcBef>
                <a:spcPts val="1200"/>
              </a:spcBef>
              <a:spcAft>
                <a:spcPts val="0"/>
              </a:spcAft>
              <a:buClr>
                <a:srgbClr val="00549B"/>
              </a:buClr>
              <a:buSzPct val="1000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Six semesters of course work towards AAS degree</a:t>
            </a:r>
          </a:p>
          <a:p>
            <a:pPr marL="227012" marR="0" lvl="0" indent="-227012" algn="l" rtl="0">
              <a:lnSpc>
                <a:spcPct val="108333"/>
              </a:lnSpc>
              <a:spcBef>
                <a:spcPts val="1200"/>
              </a:spcBef>
              <a:spcAft>
                <a:spcPts val="0"/>
              </a:spcAft>
              <a:buClr>
                <a:srgbClr val="00549B"/>
              </a:buClr>
              <a:buSzPct val="1000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Includes items such as tuition, books, fees, mentor training, tutoring, and coaching  </a:t>
            </a:r>
          </a:p>
          <a:p>
            <a:pPr marL="227012" marR="0" lvl="0" indent="-227012" algn="l" rtl="0">
              <a:lnSpc>
                <a:spcPct val="108333"/>
              </a:lnSpc>
              <a:spcBef>
                <a:spcPts val="1200"/>
              </a:spcBef>
              <a:buClr>
                <a:srgbClr val="00549B"/>
              </a:buClr>
              <a:buSzPct val="1000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Registration of apprentices to facilitate receipt of a national RA credential at completion of program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246293-00A1-430C-9640-F838DB758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0221"/>
            <a:ext cx="1414416" cy="47777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Shape 699"/>
          <p:cNvSpPr txBox="1">
            <a:spLocks noGrp="1"/>
          </p:cNvSpPr>
          <p:nvPr>
            <p:ph type="title"/>
          </p:nvPr>
        </p:nvSpPr>
        <p:spPr>
          <a:xfrm>
            <a:off x="746334" y="76200"/>
            <a:ext cx="6621600" cy="114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65100" algn="l" rtl="0">
              <a:lnSpc>
                <a:spcPct val="107692"/>
              </a:lnSpc>
              <a:spcBef>
                <a:spcPts val="0"/>
              </a:spcBef>
              <a:buClr>
                <a:srgbClr val="00549B"/>
              </a:buClr>
              <a:buSzPct val="100000"/>
              <a:buFont typeface="Arial"/>
              <a:buNone/>
            </a:pPr>
            <a:r>
              <a:rPr lang="en-US" sz="2600" b="1" i="0" u="none" strike="noStrike" cap="none">
                <a:solidFill>
                  <a:srgbClr val="00549B"/>
                </a:solidFill>
                <a:latin typeface="Arial"/>
                <a:ea typeface="Arial"/>
                <a:cs typeface="Arial"/>
                <a:sym typeface="Arial"/>
              </a:rPr>
              <a:t>Current Number of Apprentices </a:t>
            </a:r>
          </a:p>
        </p:txBody>
      </p:sp>
      <p:sp>
        <p:nvSpPr>
          <p:cNvPr id="700" name="Shape 700"/>
          <p:cNvSpPr txBox="1">
            <a:spLocks noGrp="1"/>
          </p:cNvSpPr>
          <p:nvPr>
            <p:ph type="body" idx="1"/>
          </p:nvPr>
        </p:nvSpPr>
        <p:spPr>
          <a:xfrm>
            <a:off x="1290918" y="1221237"/>
            <a:ext cx="73959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482600" algn="l" rtl="0">
              <a:spcBef>
                <a:spcPts val="0"/>
              </a:spcBef>
              <a:spcAft>
                <a:spcPts val="0"/>
              </a:spcAft>
              <a:buClr>
                <a:srgbClr val="00549B"/>
              </a:buClr>
              <a:buSzPct val="1000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RA Enrollment Fall 2017 and Spring 2018   	</a:t>
            </a:r>
          </a:p>
          <a:p>
            <a:pPr marL="342900" marR="0" lvl="0" indent="-482600" algn="l" rtl="0">
              <a:spcBef>
                <a:spcPts val="1128"/>
              </a:spcBef>
              <a:spcAft>
                <a:spcPts val="0"/>
              </a:spcAft>
              <a:buClr>
                <a:srgbClr val="00549B"/>
              </a:buClr>
              <a:buSzPct val="1000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31    Industrial Maintenance Mechanic and </a:t>
            </a:r>
            <a:b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CNC Precision Machining</a:t>
            </a:r>
          </a:p>
          <a:p>
            <a:pPr marL="342900" marR="0" lvl="0" indent="-482600" algn="l" rtl="0">
              <a:spcBef>
                <a:spcPts val="1128"/>
              </a:spcBef>
              <a:spcAft>
                <a:spcPts val="0"/>
              </a:spcAft>
              <a:buClr>
                <a:srgbClr val="00549B"/>
              </a:buClr>
              <a:buSzPct val="1000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4     Supply Chain </a:t>
            </a:r>
          </a:p>
          <a:p>
            <a:pPr marL="342900" marR="0" lvl="0" indent="-482600" algn="l" rtl="0">
              <a:spcBef>
                <a:spcPts val="1128"/>
              </a:spcBef>
              <a:spcAft>
                <a:spcPts val="0"/>
              </a:spcAft>
              <a:buClr>
                <a:srgbClr val="00549B"/>
              </a:buClr>
              <a:buSzPct val="1000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lang="en-US" sz="22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52    General Insurance </a:t>
            </a:r>
          </a:p>
          <a:p>
            <a:pPr marL="342900" marR="0" lvl="0" indent="-482600" algn="l" rtl="0">
              <a:spcBef>
                <a:spcPts val="1128"/>
              </a:spcBef>
              <a:spcAft>
                <a:spcPts val="0"/>
              </a:spcAft>
              <a:buClr>
                <a:srgbClr val="00549B"/>
              </a:buClr>
              <a:buSzPct val="1000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87    Total number </a:t>
            </a:r>
          </a:p>
          <a:p>
            <a:pPr marL="342900" marR="0" lvl="0" indent="-482600" algn="l" rtl="0">
              <a:spcBef>
                <a:spcPts val="1128"/>
              </a:spcBef>
              <a:buClr>
                <a:srgbClr val="00549B"/>
              </a:buClr>
              <a:buSzPct val="100000"/>
              <a:buFont typeface="Arial"/>
              <a:buNone/>
            </a:pPr>
            <a:r>
              <a:rPr lang="en-US" sz="2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E4F5A6-728D-46BC-9069-1C1F63E4A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0221"/>
            <a:ext cx="1414416" cy="47777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Shape 705"/>
          <p:cNvSpPr txBox="1">
            <a:spLocks noGrp="1"/>
          </p:cNvSpPr>
          <p:nvPr>
            <p:ph type="title"/>
          </p:nvPr>
        </p:nvSpPr>
        <p:spPr>
          <a:xfrm>
            <a:off x="746334" y="76200"/>
            <a:ext cx="6621600" cy="114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65100" algn="l" rtl="0">
              <a:lnSpc>
                <a:spcPct val="107692"/>
              </a:lnSpc>
              <a:spcBef>
                <a:spcPts val="0"/>
              </a:spcBef>
              <a:buClr>
                <a:srgbClr val="00549B"/>
              </a:buClr>
              <a:buSzPct val="100000"/>
              <a:buFont typeface="Arial"/>
              <a:buNone/>
            </a:pPr>
            <a:r>
              <a:rPr lang="en-US" sz="2600" b="1" i="0" u="none" strike="noStrike" cap="none">
                <a:solidFill>
                  <a:srgbClr val="00549B"/>
                </a:solidFill>
                <a:latin typeface="Arial"/>
                <a:ea typeface="Arial"/>
                <a:cs typeface="Arial"/>
                <a:sym typeface="Arial"/>
              </a:rPr>
              <a:t>Current Number of Companies </a:t>
            </a:r>
          </a:p>
        </p:txBody>
      </p:sp>
      <p:sp>
        <p:nvSpPr>
          <p:cNvPr id="706" name="Shape 706"/>
          <p:cNvSpPr txBox="1">
            <a:spLocks noGrp="1"/>
          </p:cNvSpPr>
          <p:nvPr>
            <p:ph type="body" idx="1"/>
          </p:nvPr>
        </p:nvSpPr>
        <p:spPr>
          <a:xfrm>
            <a:off x="958787" y="1412179"/>
            <a:ext cx="7310700" cy="434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482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9B"/>
              </a:buClr>
              <a:buSzPct val="100000"/>
              <a:buFont typeface="Arial"/>
              <a:buNone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Fall 2017 and Spring 2018</a:t>
            </a:r>
            <a:r>
              <a:rPr lang="en-US" sz="22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	</a:t>
            </a:r>
          </a:p>
          <a:p>
            <a:pPr marL="342900" marR="0" lvl="0" indent="-482600" rtl="0">
              <a:lnSpc>
                <a:spcPct val="90000"/>
              </a:lnSpc>
              <a:spcBef>
                <a:spcPts val="1128"/>
              </a:spcBef>
              <a:spcAft>
                <a:spcPts val="0"/>
              </a:spcAft>
              <a:buClr>
                <a:srgbClr val="00549B"/>
              </a:buClr>
              <a:buSzPct val="100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82600">
              <a:lnSpc>
                <a:spcPct val="90000"/>
              </a:lnSpc>
              <a:buNone/>
            </a:pP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  Advanced Manufacturing companies</a:t>
            </a:r>
          </a:p>
          <a:p>
            <a:pPr indent="-482600">
              <a:lnSpc>
                <a:spcPct val="90000"/>
              </a:lnSpc>
              <a:buNone/>
            </a:pP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   Supply Chain</a:t>
            </a:r>
          </a:p>
          <a:p>
            <a:pPr indent="-482600">
              <a:lnSpc>
                <a:spcPct val="90000"/>
              </a:lnSpc>
              <a:buNone/>
            </a:pPr>
            <a:r>
              <a:rPr lang="en-US" b="0" i="0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   Insurance companies  </a:t>
            </a:r>
          </a:p>
          <a:p>
            <a:pPr indent="-482600">
              <a:lnSpc>
                <a:spcPct val="90000"/>
              </a:lnSpc>
              <a:buNone/>
            </a:pP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28  Total number </a:t>
            </a:r>
          </a:p>
          <a:p>
            <a:pPr marL="342900" marR="0" lvl="0" indent="-482600" rtl="0">
              <a:lnSpc>
                <a:spcPct val="90000"/>
              </a:lnSpc>
              <a:spcBef>
                <a:spcPts val="1128"/>
              </a:spcBef>
              <a:buClr>
                <a:srgbClr val="00549B"/>
              </a:buClr>
              <a:buSzPct val="100000"/>
              <a:buFont typeface="Arial"/>
              <a:buNone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5DF257-7803-456E-8B82-F30DFE1AB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0221"/>
            <a:ext cx="1414416" cy="47777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9934E6C-7371-4AD4-A7BE-F9ED98450BB5}"/>
              </a:ext>
            </a:extLst>
          </p:cNvPr>
          <p:cNvCxnSpPr/>
          <p:nvPr/>
        </p:nvCxnSpPr>
        <p:spPr>
          <a:xfrm>
            <a:off x="1029810" y="3595457"/>
            <a:ext cx="41902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Shape 711"/>
          <p:cNvSpPr txBox="1">
            <a:spLocks noGrp="1"/>
          </p:cNvSpPr>
          <p:nvPr>
            <p:ph type="title"/>
          </p:nvPr>
        </p:nvSpPr>
        <p:spPr>
          <a:xfrm>
            <a:off x="435006" y="76200"/>
            <a:ext cx="7048800" cy="114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65100" algn="l" rtl="0">
              <a:spcBef>
                <a:spcPts val="0"/>
              </a:spcBef>
              <a:buClr>
                <a:srgbClr val="00549B"/>
              </a:buClr>
              <a:buSzPct val="100000"/>
              <a:buFont typeface="Arial"/>
              <a:buNone/>
            </a:pPr>
            <a:r>
              <a:rPr lang="en-US" sz="2600" b="1" i="0" u="none" strike="noStrike" cap="none">
                <a:solidFill>
                  <a:srgbClr val="00549B"/>
                </a:solidFill>
                <a:latin typeface="Arial"/>
                <a:ea typeface="Arial"/>
                <a:cs typeface="Arial"/>
                <a:sym typeface="Arial"/>
              </a:rPr>
              <a:t>RA Programs Coming to Harper Fall 2018 </a:t>
            </a:r>
          </a:p>
        </p:txBody>
      </p:sp>
      <p:sp>
        <p:nvSpPr>
          <p:cNvPr id="712" name="Shape 712"/>
          <p:cNvSpPr txBox="1">
            <a:spLocks noGrp="1"/>
          </p:cNvSpPr>
          <p:nvPr>
            <p:ph type="body" idx="1"/>
          </p:nvPr>
        </p:nvSpPr>
        <p:spPr>
          <a:xfrm>
            <a:off x="746334" y="1397000"/>
            <a:ext cx="74070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549B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RA programs must be driven by companies – with enough industry support to drive development of a new apprenticeship program. </a:t>
            </a:r>
          </a:p>
          <a:p>
            <a:pPr marL="342900" marR="0" lvl="0" indent="-342900" algn="l" rtl="0">
              <a:spcBef>
                <a:spcPts val="1128"/>
              </a:spcBef>
              <a:spcAft>
                <a:spcPts val="0"/>
              </a:spcAft>
              <a:buClr>
                <a:srgbClr val="00549B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Developing programs in these fields:  </a:t>
            </a:r>
          </a:p>
          <a:p>
            <a:pPr marL="0" marR="0" lvl="0" indent="-127000" algn="l" rtl="0">
              <a:spcBef>
                <a:spcPts val="1128"/>
              </a:spcBef>
              <a:buClr>
                <a:srgbClr val="00549B"/>
              </a:buClr>
              <a:buSzPct val="100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   a) Banking and Finance  (just approved)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   b) Sales and Sales Merchandizing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	     c) Print Graphics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   d) Private Security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9CA8C4-C3D9-4988-B4D3-5D1190715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0221"/>
            <a:ext cx="1414416" cy="47777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Shape 717"/>
          <p:cNvSpPr txBox="1">
            <a:spLocks noGrp="1"/>
          </p:cNvSpPr>
          <p:nvPr>
            <p:ph type="title"/>
          </p:nvPr>
        </p:nvSpPr>
        <p:spPr>
          <a:xfrm>
            <a:off x="395021" y="292607"/>
            <a:ext cx="6972900" cy="8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177800" algn="l" rtl="0">
              <a:spcBef>
                <a:spcPts val="0"/>
              </a:spcBef>
              <a:buClr>
                <a:srgbClr val="345AA8"/>
              </a:buClr>
              <a:buSzPct val="100000"/>
              <a:buFont typeface="Arial"/>
              <a:buNone/>
            </a:pPr>
            <a:r>
              <a:rPr lang="en-US" sz="2800" b="1" i="0" u="none" strike="noStrike" cap="none">
                <a:solidFill>
                  <a:srgbClr val="345AA8"/>
                </a:solidFill>
                <a:latin typeface="Arial"/>
                <a:ea typeface="Arial"/>
                <a:cs typeface="Arial"/>
                <a:sym typeface="Arial"/>
              </a:rPr>
              <a:t>More Information</a:t>
            </a:r>
          </a:p>
        </p:txBody>
      </p:sp>
      <p:sp>
        <p:nvSpPr>
          <p:cNvPr id="718" name="Shape 718"/>
          <p:cNvSpPr txBox="1">
            <a:spLocks noGrp="1"/>
          </p:cNvSpPr>
          <p:nvPr>
            <p:ph type="body" idx="1"/>
          </p:nvPr>
        </p:nvSpPr>
        <p:spPr>
          <a:xfrm>
            <a:off x="457200" y="1138989"/>
            <a:ext cx="8229600" cy="4612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270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549B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2700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00549B"/>
              </a:buClr>
              <a:buSzPct val="100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Visit the Harper Apprenticeship Website</a:t>
            </a:r>
          </a:p>
          <a:p>
            <a:pPr marL="0" marR="0" lvl="0" indent="-12700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00549B"/>
              </a:buClr>
              <a:buSzPct val="100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     	      </a:t>
            </a:r>
            <a:r>
              <a:rPr lang="en-US" sz="20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http://www.harperapprenticeships.org/</a:t>
            </a:r>
          </a:p>
          <a:p>
            <a:pPr marL="0" marR="0" lvl="0" indent="-12700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00549B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27000" algn="l" rtl="0">
              <a:lnSpc>
                <a:spcPct val="130000"/>
              </a:lnSpc>
              <a:spcBef>
                <a:spcPts val="1200"/>
              </a:spcBef>
              <a:buClr>
                <a:srgbClr val="00549B"/>
              </a:buClr>
              <a:buSzPct val="100000"/>
              <a:buFont typeface="Arial"/>
              <a:buNone/>
            </a:pPr>
            <a:r>
              <a:rPr lang="en-US" sz="2000" b="0" i="0" u="none" strike="noStrike" cap="none">
                <a:solidFill>
                  <a:srgbClr val="345AA8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Call 847-925-6630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AF8598-8479-4D96-A5F3-666048DA9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80221"/>
            <a:ext cx="1414416" cy="47777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36065"/>
            <a:ext cx="7772400" cy="1962912"/>
          </a:xfrm>
        </p:spPr>
        <p:txBody>
          <a:bodyPr>
            <a:normAutofit fontScale="90000"/>
          </a:bodyPr>
          <a:lstStyle/>
          <a:p>
            <a:r>
              <a:rPr lang="en-US" sz="2000" dirty="0"/>
              <a:t>TAACCCT IV – </a:t>
            </a:r>
            <a:r>
              <a:rPr lang="en-US" sz="2000" dirty="0" err="1"/>
              <a:t>HealthCARE</a:t>
            </a:r>
            <a:r>
              <a:rPr lang="en-US" sz="2000" dirty="0"/>
              <a:t> Montana </a:t>
            </a:r>
            <a:br>
              <a:rPr lang="en-US" sz="2000" dirty="0"/>
            </a:br>
            <a:r>
              <a:rPr lang="en-US" sz="2000" dirty="0"/>
              <a:t>Missoula College, lead grantee, plus 14 consortium colleges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Montana Department of Labor &amp; Industry</a:t>
            </a:r>
            <a:br>
              <a:rPr lang="en-US" sz="2000" dirty="0"/>
            </a:br>
            <a:r>
              <a:rPr lang="en-US" sz="2000" dirty="0"/>
              <a:t>406-490-8788</a:t>
            </a:r>
            <a:br>
              <a:rPr lang="en-US" sz="2000" dirty="0"/>
            </a:br>
            <a:r>
              <a:rPr lang="en-US" sz="2000" dirty="0"/>
              <a:t>vpiet@mt.gov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Valerie Piet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93F5D7-549E-4570-ACAC-8336EC0CF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0221"/>
            <a:ext cx="1414416" cy="47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777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Approaches MT colleges have used to incorporate apprenticeship:</a:t>
            </a:r>
          </a:p>
          <a:p>
            <a:pPr lvl="1"/>
            <a:r>
              <a:rPr lang="en-US" dirty="0"/>
              <a:t>Serving as Registered Apprenticeship sponsor</a:t>
            </a:r>
          </a:p>
          <a:p>
            <a:pPr lvl="2"/>
            <a:r>
              <a:rPr lang="en-US" dirty="0"/>
              <a:t>Tribal focus</a:t>
            </a:r>
          </a:p>
          <a:p>
            <a:pPr lvl="1"/>
            <a:r>
              <a:rPr lang="en-US" dirty="0"/>
              <a:t>Incorporation Existing Programs as RTI</a:t>
            </a:r>
          </a:p>
          <a:p>
            <a:pPr lvl="1"/>
            <a:r>
              <a:rPr lang="en-US" dirty="0"/>
              <a:t>Promotion of distance delivery</a:t>
            </a:r>
          </a:p>
          <a:p>
            <a:pPr lvl="1"/>
            <a:r>
              <a:rPr lang="en-US" dirty="0"/>
              <a:t>Development of Non-credit modules</a:t>
            </a:r>
          </a:p>
          <a:p>
            <a:pPr lvl="1"/>
            <a:r>
              <a:rPr lang="en-US" dirty="0"/>
              <a:t>Degree Completion Pathways for graduated apprentices</a:t>
            </a:r>
          </a:p>
        </p:txBody>
      </p:sp>
      <p:sp>
        <p:nvSpPr>
          <p:cNvPr id="4" name="Title Placeholder 1"/>
          <p:cNvSpPr txBox="1">
            <a:spLocks/>
          </p:cNvSpPr>
          <p:nvPr/>
        </p:nvSpPr>
        <p:spPr>
          <a:xfrm>
            <a:off x="3346824" y="274638"/>
            <a:ext cx="5339975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Approaches of MT Colleges</a:t>
            </a:r>
          </a:p>
        </p:txBody>
      </p:sp>
    </p:spTree>
    <p:extLst>
      <p:ext uri="{BB962C8B-B14F-4D97-AF65-F5344CB8AC3E}">
        <p14:creationId xmlns:p14="http://schemas.microsoft.com/office/powerpoint/2010/main" val="9681840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3064"/>
          </a:xfrm>
        </p:spPr>
        <p:txBody>
          <a:bodyPr>
            <a:normAutofit/>
          </a:bodyPr>
          <a:lstStyle/>
          <a:p>
            <a:r>
              <a:rPr lang="en-US" dirty="0"/>
              <a:t>Apprenticeships have been incorporated various degree programs with no programmatic change:</a:t>
            </a:r>
          </a:p>
          <a:p>
            <a:pPr lvl="1"/>
            <a:r>
              <a:rPr lang="en-US" dirty="0"/>
              <a:t>Surgical Technology, Pharmacy Technology, Practical Nurse</a:t>
            </a:r>
          </a:p>
          <a:p>
            <a:pPr lvl="1"/>
            <a:r>
              <a:rPr lang="en-US" dirty="0"/>
              <a:t>Medical Claims </a:t>
            </a:r>
          </a:p>
          <a:p>
            <a:r>
              <a:rPr lang="en-US" dirty="0"/>
              <a:t>Successes:</a:t>
            </a:r>
          </a:p>
          <a:p>
            <a:pPr lvl="1"/>
            <a:r>
              <a:rPr lang="en-US" dirty="0"/>
              <a:t>Faculty involvement, varying degrees</a:t>
            </a:r>
          </a:p>
          <a:p>
            <a:pPr lvl="1"/>
            <a:r>
              <a:rPr lang="en-US" dirty="0"/>
              <a:t>Increase enrollment/promote degree completion</a:t>
            </a:r>
          </a:p>
          <a:p>
            <a:pPr lvl="1"/>
            <a:r>
              <a:rPr lang="en-US" dirty="0"/>
              <a:t>Promotes “grow your own” and in-place career advancement</a:t>
            </a:r>
          </a:p>
          <a:p>
            <a:r>
              <a:rPr lang="en-US" dirty="0"/>
              <a:t>Challenges:</a:t>
            </a:r>
          </a:p>
          <a:p>
            <a:pPr lvl="1"/>
            <a:r>
              <a:rPr lang="en-US" dirty="0"/>
              <a:t>Availability of appropriate “step down” role</a:t>
            </a:r>
          </a:p>
          <a:p>
            <a:pPr lvl="1"/>
            <a:r>
              <a:rPr lang="en-US" dirty="0"/>
              <a:t>Clinical rotations are considered RTI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Placeholder 1"/>
          <p:cNvSpPr txBox="1">
            <a:spLocks/>
          </p:cNvSpPr>
          <p:nvPr/>
        </p:nvSpPr>
        <p:spPr>
          <a:xfrm>
            <a:off x="3346824" y="274638"/>
            <a:ext cx="5339975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Building on Existing Programs</a:t>
            </a:r>
          </a:p>
        </p:txBody>
      </p:sp>
    </p:spTree>
    <p:extLst>
      <p:ext uri="{BB962C8B-B14F-4D97-AF65-F5344CB8AC3E}">
        <p14:creationId xmlns:p14="http://schemas.microsoft.com/office/powerpoint/2010/main" val="30404844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RFP Process to put programs online to incorporate apprenticeship:	</a:t>
            </a:r>
          </a:p>
          <a:p>
            <a:pPr lvl="1"/>
            <a:r>
              <a:rPr lang="en-US" dirty="0"/>
              <a:t>5 Colleges received funding</a:t>
            </a:r>
          </a:p>
          <a:p>
            <a:pPr lvl="1"/>
            <a:r>
              <a:rPr lang="en-US" dirty="0"/>
              <a:t>8 Programs including pharmacy tech and medical lab tech</a:t>
            </a:r>
          </a:p>
          <a:p>
            <a:pPr lvl="1"/>
            <a:r>
              <a:rPr lang="en-US" dirty="0"/>
              <a:t>2 Colleges engaged in course sharing</a:t>
            </a:r>
          </a:p>
          <a:p>
            <a:r>
              <a:rPr lang="en-US" dirty="0"/>
              <a:t>Successes:</a:t>
            </a:r>
          </a:p>
          <a:p>
            <a:pPr lvl="1"/>
            <a:r>
              <a:rPr lang="en-US" dirty="0"/>
              <a:t>Quality concerns of employers and faculty</a:t>
            </a:r>
          </a:p>
          <a:p>
            <a:pPr lvl="1"/>
            <a:r>
              <a:rPr lang="en-US" dirty="0"/>
              <a:t>Apprenticeship as statewide program promotion</a:t>
            </a:r>
          </a:p>
          <a:p>
            <a:r>
              <a:rPr lang="en-US" dirty="0"/>
              <a:t>Challenges:</a:t>
            </a:r>
          </a:p>
          <a:p>
            <a:pPr lvl="1"/>
            <a:r>
              <a:rPr lang="en-US" dirty="0"/>
              <a:t>Faculty time</a:t>
            </a:r>
          </a:p>
          <a:p>
            <a:pPr lvl="1"/>
            <a:r>
              <a:rPr lang="en-US" dirty="0"/>
              <a:t>Navigating licensing requirements; licensing boards as partners</a:t>
            </a:r>
          </a:p>
        </p:txBody>
      </p:sp>
      <p:sp>
        <p:nvSpPr>
          <p:cNvPr id="7" name="Title Placeholder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Distance Delivery Expansion</a:t>
            </a:r>
          </a:p>
        </p:txBody>
      </p:sp>
    </p:spTree>
    <p:extLst>
      <p:ext uri="{BB962C8B-B14F-4D97-AF65-F5344CB8AC3E}">
        <p14:creationId xmlns:p14="http://schemas.microsoft.com/office/powerpoint/2010/main" val="2513120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899CD368-5950-4082-BF3E-EC9182D73E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41700" y="274638"/>
            <a:ext cx="5245100" cy="703262"/>
          </a:xfrm>
        </p:spPr>
        <p:txBody>
          <a:bodyPr/>
          <a:lstStyle/>
          <a:p>
            <a:pPr>
              <a:spcBef>
                <a:spcPct val="0"/>
              </a:spcBef>
              <a:buClr>
                <a:srgbClr val="FFFFFF"/>
              </a:buClr>
              <a:buSzTx/>
              <a:buFontTx/>
              <a:buNone/>
            </a:pPr>
            <a:r>
              <a:rPr lang="en-US" alt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National Apprenticeship Week 2017</a:t>
            </a:r>
          </a:p>
        </p:txBody>
      </p:sp>
      <p:pic>
        <p:nvPicPr>
          <p:cNvPr id="5124" name="Picture 2">
            <a:extLst>
              <a:ext uri="{FF2B5EF4-FFF2-40B4-BE49-F238E27FC236}">
                <a16:creationId xmlns:a16="http://schemas.microsoft.com/office/drawing/2014/main" id="{2C4ED294-195B-4FA9-94B9-E9EBBD4F9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1047750"/>
            <a:ext cx="7400544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8361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Certified Nurse Aide:</a:t>
            </a:r>
          </a:p>
          <a:p>
            <a:pPr lvl="1"/>
            <a:r>
              <a:rPr lang="en-US" dirty="0"/>
              <a:t>Restorative Care</a:t>
            </a:r>
          </a:p>
          <a:p>
            <a:pPr lvl="1"/>
            <a:r>
              <a:rPr lang="en-US" dirty="0"/>
              <a:t>Dementia Care</a:t>
            </a:r>
          </a:p>
          <a:p>
            <a:pPr lvl="1"/>
            <a:r>
              <a:rPr lang="en-US" dirty="0"/>
              <a:t>Patient-Centered Care</a:t>
            </a:r>
          </a:p>
          <a:p>
            <a:r>
              <a:rPr lang="en-US" dirty="0"/>
              <a:t>Behavioral Health</a:t>
            </a:r>
          </a:p>
          <a:p>
            <a:r>
              <a:rPr lang="en-US" dirty="0"/>
              <a:t>Successes:</a:t>
            </a:r>
          </a:p>
          <a:p>
            <a:pPr lvl="1"/>
            <a:r>
              <a:rPr lang="en-US" dirty="0"/>
              <a:t>Quick and easy to develop and deliver</a:t>
            </a:r>
          </a:p>
          <a:p>
            <a:pPr lvl="1"/>
            <a:r>
              <a:rPr lang="en-US" dirty="0"/>
              <a:t>Massive interest</a:t>
            </a:r>
          </a:p>
          <a:p>
            <a:r>
              <a:rPr lang="en-US" dirty="0"/>
              <a:t>Challenges:</a:t>
            </a:r>
          </a:p>
          <a:p>
            <a:pPr lvl="1"/>
            <a:r>
              <a:rPr lang="en-US" dirty="0"/>
              <a:t>Learning Management System</a:t>
            </a:r>
          </a:p>
          <a:p>
            <a:pPr lvl="1"/>
            <a:r>
              <a:rPr lang="en-US" dirty="0"/>
              <a:t>Continuous updating</a:t>
            </a:r>
          </a:p>
        </p:txBody>
      </p:sp>
      <p:sp>
        <p:nvSpPr>
          <p:cNvPr id="7" name="Title Placeholder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Non Credit Modules</a:t>
            </a:r>
          </a:p>
        </p:txBody>
      </p:sp>
    </p:spTree>
    <p:extLst>
      <p:ext uri="{BB962C8B-B14F-4D97-AF65-F5344CB8AC3E}">
        <p14:creationId xmlns:p14="http://schemas.microsoft.com/office/powerpoint/2010/main" val="3342076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Statewide PLA Task Force</a:t>
            </a:r>
          </a:p>
          <a:p>
            <a:pPr lvl="1"/>
            <a:r>
              <a:rPr lang="en-US" dirty="0"/>
              <a:t>25% cap on PLA credits counted discouraged degree completion</a:t>
            </a:r>
          </a:p>
          <a:p>
            <a:pPr lvl="1"/>
            <a:r>
              <a:rPr lang="en-US" dirty="0"/>
              <a:t>Task force recommended distinction between experience and instructional programs (latter now has no cap)</a:t>
            </a:r>
          </a:p>
          <a:p>
            <a:r>
              <a:rPr lang="en-US" dirty="0"/>
              <a:t>PLA to AS to BS Completion Model designed with MSU-Billings and IBEW Union Program</a:t>
            </a:r>
          </a:p>
          <a:p>
            <a:pPr lvl="1"/>
            <a:r>
              <a:rPr lang="en-US" dirty="0"/>
              <a:t>54 credits recommended by American Council of Education (ACE)</a:t>
            </a:r>
          </a:p>
          <a:p>
            <a:pPr lvl="1"/>
            <a:r>
              <a:rPr lang="en-US" dirty="0"/>
              <a:t>29/54 applied towards 60 credit AS, remaining 25 towards BSLS</a:t>
            </a:r>
          </a:p>
          <a:p>
            <a:r>
              <a:rPr lang="en-US" dirty="0"/>
              <a:t>Successes: </a:t>
            </a:r>
          </a:p>
          <a:p>
            <a:pPr lvl="1"/>
            <a:r>
              <a:rPr lang="en-US" dirty="0"/>
              <a:t>Major policy revision</a:t>
            </a:r>
          </a:p>
          <a:p>
            <a:r>
              <a:rPr lang="en-US" dirty="0"/>
              <a:t>Challenges:</a:t>
            </a:r>
          </a:p>
          <a:p>
            <a:pPr lvl="1"/>
            <a:r>
              <a:rPr lang="en-US" dirty="0"/>
              <a:t>Multiple parties involved in acquiring transcripts</a:t>
            </a:r>
          </a:p>
          <a:p>
            <a:pPr lvl="1"/>
            <a:r>
              <a:rPr lang="en-US" dirty="0"/>
              <a:t>Replicating with other programs, union or non union</a:t>
            </a:r>
          </a:p>
        </p:txBody>
      </p:sp>
      <p:sp>
        <p:nvSpPr>
          <p:cNvPr id="7" name="Title Placeholder 1"/>
          <p:cNvSpPr txBox="1">
            <a:spLocks noGrp="1"/>
          </p:cNvSpPr>
          <p:nvPr>
            <p:ph type="title"/>
          </p:nvPr>
        </p:nvSpPr>
        <p:spPr>
          <a:xfrm>
            <a:off x="3441700" y="274638"/>
            <a:ext cx="5702299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Degree Completion Pathways </a:t>
            </a:r>
          </a:p>
        </p:txBody>
      </p:sp>
    </p:spTree>
    <p:extLst>
      <p:ext uri="{BB962C8B-B14F-4D97-AF65-F5344CB8AC3E}">
        <p14:creationId xmlns:p14="http://schemas.microsoft.com/office/powerpoint/2010/main" val="39873319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Shape 765"/>
          <p:cNvSpPr txBox="1">
            <a:spLocks noGrp="1"/>
          </p:cNvSpPr>
          <p:nvPr>
            <p:ph type="title"/>
          </p:nvPr>
        </p:nvSpPr>
        <p:spPr>
          <a:xfrm>
            <a:off x="3441701" y="274638"/>
            <a:ext cx="5245200" cy="703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QUESTIONS?</a:t>
            </a:r>
          </a:p>
        </p:txBody>
      </p:sp>
      <p:sp>
        <p:nvSpPr>
          <p:cNvPr id="766" name="Shape 76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67" name="Shape 767" descr="Free vector graphic: Question Mark, Question - Free Image on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1224675"/>
            <a:ext cx="6858000" cy="472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Shape 773"/>
          <p:cNvSpPr txBox="1">
            <a:spLocks noGrp="1"/>
          </p:cNvSpPr>
          <p:nvPr>
            <p:ph type="body" idx="1"/>
          </p:nvPr>
        </p:nvSpPr>
        <p:spPr>
          <a:xfrm>
            <a:off x="550332" y="1114778"/>
            <a:ext cx="7986889" cy="501138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270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2700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342900" algn="ctr" rtl="0">
              <a:spcBef>
                <a:spcPts val="600"/>
              </a:spcBef>
              <a:spcAft>
                <a:spcPts val="0"/>
              </a:spcAft>
              <a:buClr>
                <a:srgbClr val="376092"/>
              </a:buClr>
              <a:buSzPct val="100000"/>
              <a:buFont typeface="Arial"/>
              <a:buNone/>
            </a:pPr>
            <a:r>
              <a:rPr lang="en-US" sz="5400" b="1" i="1" u="none" strike="noStrike" cap="none">
                <a:solidFill>
                  <a:srgbClr val="376092"/>
                </a:solidFill>
                <a:latin typeface="Comic Sans MS"/>
                <a:ea typeface="Comic Sans MS"/>
                <a:cs typeface="Comic Sans MS"/>
                <a:sym typeface="Comic Sans MS"/>
              </a:rPr>
              <a:t>Thank You!</a:t>
            </a:r>
          </a:p>
          <a:p>
            <a:pPr marL="0" marR="0" lvl="0" indent="-15240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ct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Ask questions and to connect with peers and resources at </a:t>
            </a:r>
            <a:r>
              <a:rPr lang="en-US" sz="2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TAACCCT@dol.gov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-152400" algn="ct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ct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doleta.gov/oa/employers/apprenticeship_toolkit.pdf - Windows Internet Explorer">
            <a:extLst>
              <a:ext uri="{FF2B5EF4-FFF2-40B4-BE49-F238E27FC236}">
                <a16:creationId xmlns:a16="http://schemas.microsoft.com/office/drawing/2014/main" id="{6F86CBC9-2FA5-40DF-A9E2-0512243823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239" t="12402" r="33135" b="2181"/>
          <a:stretch/>
        </p:blipFill>
        <p:spPr>
          <a:xfrm rot="19923050">
            <a:off x="584200" y="993775"/>
            <a:ext cx="1727200" cy="23558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 descr="Apprenticeship Playbook_v3.pdf - Adobe Reader">
            <a:extLst>
              <a:ext uri="{FF2B5EF4-FFF2-40B4-BE49-F238E27FC236}">
                <a16:creationId xmlns:a16="http://schemas.microsoft.com/office/drawing/2014/main" id="{151BD38D-B047-42FA-8884-33C42D03F4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50" t="9967" r="27328" b="4445"/>
          <a:stretch/>
        </p:blipFill>
        <p:spPr>
          <a:xfrm>
            <a:off x="1238250" y="2247900"/>
            <a:ext cx="1828800" cy="244951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ADAE5E3-305C-432C-9C76-B8BD260DBB32}"/>
              </a:ext>
            </a:extLst>
          </p:cNvPr>
          <p:cNvSpPr/>
          <p:nvPr/>
        </p:nvSpPr>
        <p:spPr>
          <a:xfrm>
            <a:off x="3276600" y="1314450"/>
            <a:ext cx="5781675" cy="11080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sym typeface="Arial" charset="0"/>
            </a:endParaRPr>
          </a:p>
        </p:txBody>
      </p:sp>
      <p:sp>
        <p:nvSpPr>
          <p:cNvPr id="6149" name="TextBox 7">
            <a:extLst>
              <a:ext uri="{FF2B5EF4-FFF2-40B4-BE49-F238E27FC236}">
                <a16:creationId xmlns:a16="http://schemas.microsoft.com/office/drawing/2014/main" id="{544262A8-8F83-4669-ACB2-D9410388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0" y="1392238"/>
            <a:ext cx="57721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4572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4572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4572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4572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b="1" u="sng">
                <a:solidFill>
                  <a:srgbClr val="FFFFFF"/>
                </a:solidFill>
              </a:rPr>
              <a:t>Quick-Start Toolkit</a:t>
            </a:r>
          </a:p>
          <a:p>
            <a:r>
              <a:rPr lang="en-US" altLang="en-US">
                <a:solidFill>
                  <a:srgbClr val="FFFFFF"/>
                </a:solidFill>
              </a:rPr>
              <a:t>5 Step Format to take you from “exploring” to “launching” a Registered Apprenticeship Program.</a:t>
            </a:r>
          </a:p>
          <a:p>
            <a:r>
              <a:rPr lang="en-US" altLang="en-US" b="1" u="sng">
                <a:solidFill>
                  <a:srgbClr val="FFFFFF"/>
                </a:solidFill>
              </a:rPr>
              <a:t>http://www.doleta.gov/oa/employers/apprenticeship_toolkit.pdf</a:t>
            </a:r>
            <a:endParaRPr lang="en-US" altLang="en-US" b="1">
              <a:solidFill>
                <a:srgbClr val="FFFFFF"/>
              </a:solidFill>
            </a:endParaRPr>
          </a:p>
        </p:txBody>
      </p:sp>
      <p:grpSp>
        <p:nvGrpSpPr>
          <p:cNvPr id="6150" name="Group 2">
            <a:extLst>
              <a:ext uri="{FF2B5EF4-FFF2-40B4-BE49-F238E27FC236}">
                <a16:creationId xmlns:a16="http://schemas.microsoft.com/office/drawing/2014/main" id="{3CB3DDA6-9BA5-4841-9797-1B7E8B42FFEA}"/>
              </a:ext>
            </a:extLst>
          </p:cNvPr>
          <p:cNvGrpSpPr>
            <a:grpSpLocks/>
          </p:cNvGrpSpPr>
          <p:nvPr/>
        </p:nvGrpSpPr>
        <p:grpSpPr bwMode="auto">
          <a:xfrm>
            <a:off x="3260725" y="2590800"/>
            <a:ext cx="5800725" cy="1530350"/>
            <a:chOff x="3227986" y="2149049"/>
            <a:chExt cx="5643106" cy="144655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A6F7358-1333-402C-82A9-B2A1D3E0F593}"/>
                </a:ext>
              </a:extLst>
            </p:cNvPr>
            <p:cNvSpPr/>
            <p:nvPr/>
          </p:nvSpPr>
          <p:spPr>
            <a:xfrm>
              <a:off x="3227986" y="2149049"/>
              <a:ext cx="5643106" cy="132350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  <a:sym typeface="Arial" charset="0"/>
              </a:endParaRPr>
            </a:p>
          </p:txBody>
        </p:sp>
        <p:sp>
          <p:nvSpPr>
            <p:cNvPr id="6161" name="TextBox 11">
              <a:extLst>
                <a:ext uri="{FF2B5EF4-FFF2-40B4-BE49-F238E27FC236}">
                  <a16:creationId xmlns:a16="http://schemas.microsoft.com/office/drawing/2014/main" id="{9A1A75F6-24E2-4B2C-B790-97FCDF20F0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0035" y="2149050"/>
              <a:ext cx="5426765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defTabSz="4572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defTabSz="4572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defTabSz="4572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defTabSz="4572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r>
                <a:rPr lang="en-US" altLang="en-US" sz="1600" b="1" u="sng">
                  <a:solidFill>
                    <a:srgbClr val="FFFFFF"/>
                  </a:solidFill>
                </a:rPr>
                <a:t>Federal Resources Playbook for Registered Apprenticeship</a:t>
              </a:r>
            </a:p>
            <a:p>
              <a:r>
                <a:rPr lang="en-US" altLang="en-US">
                  <a:solidFill>
                    <a:srgbClr val="FFFFFF"/>
                  </a:solidFill>
                </a:rPr>
                <a:t>Guide to resources from the Departments of Labor, Education, Veterans Affairs, Agriculture, Transportation, and Housing and Urban Development to support Registered Apprenticeship </a:t>
              </a:r>
            </a:p>
            <a:p>
              <a:r>
                <a:rPr lang="en-US" altLang="en-US" b="1" u="sng">
                  <a:solidFill>
                    <a:srgbClr val="FFFFFF"/>
                  </a:solidFill>
                </a:rPr>
                <a:t>http://www.doleta.gov/oa/federalresources/playbook.pdf</a:t>
              </a:r>
              <a:endParaRPr lang="en-US" altLang="en-US" b="1">
                <a:solidFill>
                  <a:srgbClr val="FFFFFF"/>
                </a:solidFill>
              </a:endParaRPr>
            </a:p>
          </p:txBody>
        </p:sp>
      </p:grpSp>
      <p:grpSp>
        <p:nvGrpSpPr>
          <p:cNvPr id="6151" name="Group 3">
            <a:extLst>
              <a:ext uri="{FF2B5EF4-FFF2-40B4-BE49-F238E27FC236}">
                <a16:creationId xmlns:a16="http://schemas.microsoft.com/office/drawing/2014/main" id="{724FBDDF-8E1D-49AC-A5E4-1CC5EFCDE6FD}"/>
              </a:ext>
            </a:extLst>
          </p:cNvPr>
          <p:cNvGrpSpPr>
            <a:grpSpLocks/>
          </p:cNvGrpSpPr>
          <p:nvPr/>
        </p:nvGrpSpPr>
        <p:grpSpPr bwMode="auto">
          <a:xfrm>
            <a:off x="3263900" y="4267200"/>
            <a:ext cx="5867400" cy="1068388"/>
            <a:chOff x="3260039" y="3851444"/>
            <a:chExt cx="5643107" cy="125560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8507596-9172-4F0D-B288-133AA2813DA3}"/>
                </a:ext>
              </a:extLst>
            </p:cNvPr>
            <p:cNvSpPr/>
            <p:nvPr/>
          </p:nvSpPr>
          <p:spPr>
            <a:xfrm>
              <a:off x="3260039" y="3851444"/>
              <a:ext cx="5578981" cy="125560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  <a:sym typeface="Arial" charset="0"/>
              </a:endParaRPr>
            </a:p>
          </p:txBody>
        </p:sp>
        <p:sp>
          <p:nvSpPr>
            <p:cNvPr id="6159" name="TextBox 13">
              <a:extLst>
                <a:ext uri="{FF2B5EF4-FFF2-40B4-BE49-F238E27FC236}">
                  <a16:creationId xmlns:a16="http://schemas.microsoft.com/office/drawing/2014/main" id="{1E1DD50F-5DB3-4166-A8AA-4F16835DFF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0039" y="3851444"/>
              <a:ext cx="5643107" cy="984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defTabSz="4572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defTabSz="4572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defTabSz="4572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defTabSz="4572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r>
                <a:rPr lang="en-US" altLang="en-US" sz="1600" b="1" u="sng">
                  <a:solidFill>
                    <a:srgbClr val="FFFFFF"/>
                  </a:solidFill>
                </a:rPr>
                <a:t>DOL Registration Site</a:t>
              </a:r>
            </a:p>
            <a:p>
              <a:r>
                <a:rPr lang="en-US" altLang="en-US">
                  <a:solidFill>
                    <a:srgbClr val="FFFFFF"/>
                  </a:solidFill>
                </a:rPr>
                <a:t>An electronic apprenticeship standards builder that allows potential new sponsors to build and register their program online.</a:t>
              </a:r>
            </a:p>
            <a:p>
              <a:r>
                <a:rPr lang="en-US" altLang="en-US" b="1" u="sng">
                  <a:solidFill>
                    <a:srgbClr val="FFFFFF"/>
                  </a:solidFill>
                </a:rPr>
                <a:t>http://www.doleta.gov/oa/registration/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2BC29A26-3565-4001-8426-FAC9DAF9E65F}"/>
              </a:ext>
            </a:extLst>
          </p:cNvPr>
          <p:cNvPicPr/>
          <p:nvPr/>
        </p:nvPicPr>
        <p:blipFill rotWithShape="1">
          <a:blip r:embed="rId5"/>
          <a:srcRect l="13121" t="16267" r="13916" b="7347"/>
          <a:stretch/>
        </p:blipFill>
        <p:spPr bwMode="auto">
          <a:xfrm>
            <a:off x="28575" y="3816350"/>
            <a:ext cx="1690688" cy="132556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5" descr="C:\Users\qualter.michael\Desktop\Banner.jpg">
            <a:extLst>
              <a:ext uri="{FF2B5EF4-FFF2-40B4-BE49-F238E27FC236}">
                <a16:creationId xmlns:a16="http://schemas.microsoft.com/office/drawing/2014/main" id="{1F06FE17-8CD9-4AFC-B609-A2236A69B7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/>
          <a:srcRect b="10284"/>
          <a:stretch/>
        </p:blipFill>
        <p:spPr bwMode="auto">
          <a:xfrm rot="602100">
            <a:off x="1407925" y="5114550"/>
            <a:ext cx="1697037" cy="12382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54" name="Group 6">
            <a:extLst>
              <a:ext uri="{FF2B5EF4-FFF2-40B4-BE49-F238E27FC236}">
                <a16:creationId xmlns:a16="http://schemas.microsoft.com/office/drawing/2014/main" id="{A7DF5457-34AD-49C8-B4DC-7761405B56CE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5492750"/>
            <a:ext cx="5811838" cy="1019175"/>
            <a:chOff x="3227990" y="5382161"/>
            <a:chExt cx="5811617" cy="125668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E737D27-5A4C-44FA-93DE-CB35AFFB56CA}"/>
                </a:ext>
              </a:extLst>
            </p:cNvPr>
            <p:cNvSpPr/>
            <p:nvPr/>
          </p:nvSpPr>
          <p:spPr>
            <a:xfrm>
              <a:off x="3227990" y="5384119"/>
              <a:ext cx="5811617" cy="125472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  <a:sym typeface="Arial" charset="0"/>
              </a:endParaRPr>
            </a:p>
          </p:txBody>
        </p:sp>
        <p:sp>
          <p:nvSpPr>
            <p:cNvPr id="6157" name="TextBox 20">
              <a:extLst>
                <a:ext uri="{FF2B5EF4-FFF2-40B4-BE49-F238E27FC236}">
                  <a16:creationId xmlns:a16="http://schemas.microsoft.com/office/drawing/2014/main" id="{74C29849-CF3D-4975-B4F0-D52D53C851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0039" y="5382161"/>
              <a:ext cx="5643107" cy="123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defTabSz="4572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defTabSz="4572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defTabSz="4572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defTabSz="4572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r>
                <a:rPr lang="en-US" altLang="en-US" sz="1600" b="1" u="sng">
                  <a:solidFill>
                    <a:srgbClr val="FFFFFF"/>
                  </a:solidFill>
                </a:rPr>
                <a:t>RACC Site</a:t>
              </a:r>
            </a:p>
            <a:p>
              <a:r>
                <a:rPr lang="en-US" altLang="en-US">
                  <a:solidFill>
                    <a:srgbClr val="FFFFFF"/>
                  </a:solidFill>
                </a:rPr>
                <a:t>Find information on becoming a RACC member and a database of college members and sponsors. </a:t>
              </a:r>
            </a:p>
            <a:p>
              <a:r>
                <a:rPr lang="en-US" altLang="en-US" b="1" u="sng">
                  <a:solidFill>
                    <a:srgbClr val="FFFFFF"/>
                  </a:solidFill>
                </a:rPr>
                <a:t>https://www.doleta.gov/oa/racc.cfm</a:t>
              </a:r>
            </a:p>
            <a:p>
              <a:endParaRPr lang="en-US" altLang="en-US" sz="1600" b="1" u="sng">
                <a:solidFill>
                  <a:srgbClr val="FFFFFF"/>
                </a:solidFill>
              </a:endParaRPr>
            </a:p>
          </p:txBody>
        </p:sp>
      </p:grpSp>
      <p:sp>
        <p:nvSpPr>
          <p:cNvPr id="6155" name="Title 8">
            <a:extLst>
              <a:ext uri="{FF2B5EF4-FFF2-40B4-BE49-F238E27FC236}">
                <a16:creationId xmlns:a16="http://schemas.microsoft.com/office/drawing/2014/main" id="{896ED22A-D093-423C-821C-6687924B31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41700" y="274638"/>
            <a:ext cx="5245100" cy="703262"/>
          </a:xfrm>
        </p:spPr>
        <p:txBody>
          <a:bodyPr/>
          <a:lstStyle/>
          <a:p>
            <a:pPr>
              <a:spcBef>
                <a:spcPct val="0"/>
              </a:spcBef>
              <a:buClr>
                <a:srgbClr val="FFFFFF"/>
              </a:buClr>
              <a:buSzTx/>
              <a:buFontTx/>
              <a:buNone/>
            </a:pPr>
            <a:r>
              <a:rPr lang="en-US" alt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Resources at doleta.gov/apprenticeship</a:t>
            </a:r>
          </a:p>
        </p:txBody>
      </p:sp>
    </p:spTree>
    <p:extLst>
      <p:ext uri="{BB962C8B-B14F-4D97-AF65-F5344CB8AC3E}">
        <p14:creationId xmlns:p14="http://schemas.microsoft.com/office/powerpoint/2010/main" val="690664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E54E1445-E262-42FD-B38E-4192F8311F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41700" y="274638"/>
            <a:ext cx="5245100" cy="703262"/>
          </a:xfrm>
        </p:spPr>
        <p:txBody>
          <a:bodyPr/>
          <a:lstStyle/>
          <a:p>
            <a:pPr>
              <a:spcBef>
                <a:spcPct val="0"/>
              </a:spcBef>
              <a:buClr>
                <a:srgbClr val="FFFFFF"/>
              </a:buClr>
              <a:buSzTx/>
              <a:buFontTx/>
              <a:buNone/>
            </a:pPr>
            <a:r>
              <a:rPr lang="en-US" alt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Apprenticeship Community of Practice: https://apprenticeshipusa.workforcegps.org/</a:t>
            </a:r>
          </a:p>
        </p:txBody>
      </p:sp>
      <p:pic>
        <p:nvPicPr>
          <p:cNvPr id="7172" name="Picture 3">
            <a:extLst>
              <a:ext uri="{FF2B5EF4-FFF2-40B4-BE49-F238E27FC236}">
                <a16:creationId xmlns:a16="http://schemas.microsoft.com/office/drawing/2014/main" id="{B54A102A-D701-4D70-8525-FC8CA0387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1138238"/>
            <a:ext cx="7237412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938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Shape 599"/>
          <p:cNvSpPr txBox="1">
            <a:spLocks noGrp="1"/>
          </p:cNvSpPr>
          <p:nvPr>
            <p:ph type="title"/>
          </p:nvPr>
        </p:nvSpPr>
        <p:spPr>
          <a:xfrm>
            <a:off x="3441701" y="274638"/>
            <a:ext cx="5245200" cy="703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OVERVIEW</a:t>
            </a:r>
          </a:p>
        </p:txBody>
      </p:sp>
      <p:sp>
        <p:nvSpPr>
          <p:cNvPr id="600" name="Shape 60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800" dirty="0"/>
              <a:t>Overview of Today’s Webinar:</a:t>
            </a:r>
            <a:endParaRPr sz="1800" dirty="0"/>
          </a:p>
          <a:p>
            <a:pPr marL="596900" lvl="0" indent="-342900" rtl="0">
              <a:lnSpc>
                <a:spcPct val="205263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Char char="●"/>
            </a:pPr>
            <a:r>
              <a:rPr lang="en-US" sz="1800" dirty="0">
                <a:solidFill>
                  <a:srgbClr val="333333"/>
                </a:solidFill>
              </a:rPr>
              <a:t>The design of their Apprenticeship Programs</a:t>
            </a:r>
          </a:p>
          <a:p>
            <a:pPr marL="596900" lvl="0" indent="-342900" rtl="0">
              <a:lnSpc>
                <a:spcPct val="205263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Char char="●"/>
            </a:pPr>
            <a:r>
              <a:rPr lang="en-US" sz="1800" dirty="0">
                <a:solidFill>
                  <a:srgbClr val="333333"/>
                </a:solidFill>
              </a:rPr>
              <a:t>Flexible Models (Competency Based, Credit-Bearing, European)</a:t>
            </a:r>
          </a:p>
          <a:p>
            <a:pPr marL="596900" lvl="0" indent="-342900" rtl="0">
              <a:lnSpc>
                <a:spcPct val="205263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Char char="●"/>
            </a:pPr>
            <a:r>
              <a:rPr lang="en-US" sz="1800" dirty="0">
                <a:solidFill>
                  <a:srgbClr val="333333"/>
                </a:solidFill>
              </a:rPr>
              <a:t>Community Colleges as Sponsors</a:t>
            </a:r>
          </a:p>
          <a:p>
            <a:pPr marL="596900" lvl="0" indent="-342900" rtl="0">
              <a:lnSpc>
                <a:spcPct val="205263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Char char="●"/>
            </a:pPr>
            <a:r>
              <a:rPr lang="en-US" sz="1800" dirty="0">
                <a:solidFill>
                  <a:srgbClr val="333333"/>
                </a:solidFill>
              </a:rPr>
              <a:t>Converting Internships/Co-ops to Registered Apprenticeships</a:t>
            </a:r>
          </a:p>
          <a:p>
            <a:pPr marL="596900" lvl="0" indent="-342900" rtl="0">
              <a:lnSpc>
                <a:spcPct val="205263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Char char="●"/>
            </a:pPr>
            <a:r>
              <a:rPr lang="en-US" sz="1800" dirty="0">
                <a:solidFill>
                  <a:srgbClr val="333333"/>
                </a:solidFill>
              </a:rPr>
              <a:t>Common Pitfalls and How to Avoid Them</a:t>
            </a:r>
          </a:p>
          <a:p>
            <a:pPr marL="596900" lvl="0" indent="-342900" rtl="0">
              <a:lnSpc>
                <a:spcPct val="205263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Char char="●"/>
            </a:pPr>
            <a:r>
              <a:rPr lang="en-US" sz="1800" dirty="0">
                <a:solidFill>
                  <a:srgbClr val="333333"/>
                </a:solidFill>
              </a:rPr>
              <a:t>Your questions! 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739" y="1505811"/>
            <a:ext cx="3687392" cy="942114"/>
          </a:xfrm>
        </p:spPr>
        <p:txBody>
          <a:bodyPr>
            <a:normAutofit fontScale="90000"/>
          </a:bodyPr>
          <a:lstStyle/>
          <a:p>
            <a:r>
              <a:rPr lang="en-US" sz="1950" dirty="0"/>
              <a:t>WHAT IS </a:t>
            </a:r>
            <a:br>
              <a:rPr lang="en-US" sz="1950" dirty="0"/>
            </a:br>
            <a:r>
              <a:rPr lang="en-US" sz="1950" b="1" dirty="0">
                <a:solidFill>
                  <a:srgbClr val="2D2CB7"/>
                </a:solidFill>
                <a:latin typeface="Arial Black" charset="0"/>
                <a:ea typeface="Arial Black" charset="0"/>
                <a:cs typeface="Arial Black" charset="0"/>
              </a:rPr>
              <a:t>REGISTERED APPRENTICESHIP?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286250" y="1506142"/>
            <a:ext cx="4843610" cy="4031456"/>
          </a:xfrm>
        </p:spPr>
        <p:txBody>
          <a:bodyPr/>
          <a:lstStyle/>
          <a:p>
            <a:pPr defTabSz="34290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02275B"/>
              </a:buClr>
              <a:buSzPct val="75000"/>
            </a:pPr>
            <a:r>
              <a:rPr lang="en-US" sz="1350" dirty="0"/>
              <a:t>Registered Apprenticeships (RA) are innovative work-based learning and postsecondary earn-and-learn models that are distinguished by several factors: </a:t>
            </a:r>
          </a:p>
          <a:p>
            <a:pPr defTabSz="34290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02275B"/>
              </a:buClr>
              <a:buSzPct val="75000"/>
            </a:pPr>
            <a:r>
              <a:rPr lang="en-US" sz="1200" dirty="0"/>
              <a:t>Programs must meet national standards for registration with </a:t>
            </a:r>
            <a:br>
              <a:rPr lang="en-US" sz="1200" dirty="0"/>
            </a:br>
            <a:r>
              <a:rPr lang="en-US" sz="1200" dirty="0"/>
              <a:t>the U.S. Department of Labor (USDOL), or federally-recognized </a:t>
            </a:r>
            <a:br>
              <a:rPr lang="en-US" sz="1200" dirty="0"/>
            </a:br>
            <a:r>
              <a:rPr lang="en-US" sz="1200" dirty="0"/>
              <a:t>State Apprenticeship Agencies</a:t>
            </a:r>
          </a:p>
          <a:p>
            <a:pPr defTabSz="34290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02275B"/>
              </a:buClr>
              <a:buSzPct val="75000"/>
            </a:pPr>
            <a:r>
              <a:rPr lang="en-US" sz="1200" dirty="0"/>
              <a:t>Programs provide on-the-job learning and job-related |technical instruction</a:t>
            </a:r>
          </a:p>
          <a:p>
            <a:pPr defTabSz="34290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02275B"/>
              </a:buClr>
              <a:buSzPct val="75000"/>
            </a:pPr>
            <a:r>
              <a:rPr lang="en-US" sz="1200" dirty="0"/>
              <a:t>Training results in an industry-recognized credential</a:t>
            </a:r>
          </a:p>
          <a:p>
            <a:pPr defTabSz="34290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02275B"/>
              </a:buClr>
              <a:buSzPct val="75000"/>
            </a:pPr>
            <a:r>
              <a:rPr lang="en-US" sz="1200" dirty="0"/>
              <a:t>Participants who are newly hired (or already employed) earn </a:t>
            </a:r>
            <a:br>
              <a:rPr lang="en-US" sz="1200" dirty="0"/>
            </a:br>
            <a:r>
              <a:rPr lang="en-US" sz="1200" dirty="0"/>
              <a:t>wages from employers during training</a:t>
            </a:r>
          </a:p>
          <a:p>
            <a:pPr defTabSz="34290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02275B"/>
              </a:buClr>
              <a:buSzPct val="75000"/>
            </a:pPr>
            <a:r>
              <a:rPr lang="en-US" sz="1200" dirty="0"/>
              <a:t>On-the-job learning is conducted in the work setting </a:t>
            </a:r>
            <a:br>
              <a:rPr lang="en-US" sz="1200" dirty="0"/>
            </a:br>
            <a:r>
              <a:rPr lang="en-US" sz="1200" dirty="0"/>
              <a:t>under the direction of one or more of the </a:t>
            </a:r>
            <a:br>
              <a:rPr lang="en-US" sz="1200" dirty="0"/>
            </a:br>
            <a:r>
              <a:rPr lang="en-US" sz="1200" dirty="0"/>
              <a:t>employer’s personnel</a:t>
            </a:r>
          </a:p>
          <a:p>
            <a:pPr defTabSz="34290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02275B"/>
              </a:buClr>
              <a:buSzPct val="75000"/>
            </a:pPr>
            <a:endParaRPr lang="en-US" sz="1050" dirty="0"/>
          </a:p>
        </p:txBody>
      </p:sp>
      <p:grpSp>
        <p:nvGrpSpPr>
          <p:cNvPr id="10" name="Group 9"/>
          <p:cNvGrpSpPr/>
          <p:nvPr/>
        </p:nvGrpSpPr>
        <p:grpSpPr>
          <a:xfrm>
            <a:off x="7742308" y="4889261"/>
            <a:ext cx="1264533" cy="958206"/>
            <a:chOff x="9993892" y="5127577"/>
            <a:chExt cx="1997813" cy="1513853"/>
          </a:xfrm>
        </p:grpSpPr>
        <p:sp>
          <p:nvSpPr>
            <p:cNvPr id="5" name="Diamond 4"/>
            <p:cNvSpPr/>
            <p:nvPr/>
          </p:nvSpPr>
          <p:spPr>
            <a:xfrm>
              <a:off x="10804854" y="5127577"/>
              <a:ext cx="1186851" cy="1186850"/>
            </a:xfrm>
            <a:prstGeom prst="diamond">
              <a:avLst/>
            </a:prstGeom>
            <a:solidFill>
              <a:srgbClr val="3EB0E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9993892" y="5445895"/>
              <a:ext cx="1666254" cy="1195535"/>
              <a:chOff x="9993892" y="5445895"/>
              <a:chExt cx="1666254" cy="1195535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09933" y="5445895"/>
                <a:ext cx="550213" cy="550213"/>
              </a:xfrm>
              <a:prstGeom prst="rect">
                <a:avLst/>
              </a:prstGeom>
            </p:spPr>
          </p:pic>
          <p:sp>
            <p:nvSpPr>
              <p:cNvPr id="7" name="Diamond 6"/>
              <p:cNvSpPr/>
              <p:nvPr/>
            </p:nvSpPr>
            <p:spPr>
              <a:xfrm>
                <a:off x="9993892" y="5468273"/>
                <a:ext cx="1138032" cy="1173157"/>
              </a:xfrm>
              <a:prstGeom prst="diamond">
                <a:avLst/>
              </a:prstGeom>
              <a:solidFill>
                <a:srgbClr val="95C84A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93199" y="5750727"/>
                <a:ext cx="602261" cy="602261"/>
              </a:xfrm>
              <a:prstGeom prst="rect">
                <a:avLst/>
              </a:prstGeom>
            </p:spPr>
          </p:pic>
        </p:grp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61" y="2560900"/>
            <a:ext cx="2978584" cy="29766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98894" y="335595"/>
            <a:ext cx="5198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Apprenticeship Design </a:t>
            </a:r>
            <a:r>
              <a:rPr lang="en-US">
                <a:solidFill>
                  <a:schemeClr val="bg1"/>
                </a:solidFill>
              </a:rPr>
              <a:t>Basics 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606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8" descr="Process list showing 4 titles with tasks  arranged one below the other and downward pointing arrows are used to indicate progression from title to task and from task to task. First title has 4 tasks, second title has 3, third has 2 and fourth has 2.">
            <a:extLst>
              <a:ext uri="{FF2B5EF4-FFF2-40B4-BE49-F238E27FC236}">
                <a16:creationId xmlns:a16="http://schemas.microsoft.com/office/drawing/2014/main" id="{BEE18347-4E31-4F40-99EA-249ADEA109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3568851"/>
              </p:ext>
            </p:extLst>
          </p:nvPr>
        </p:nvGraphicFramePr>
        <p:xfrm>
          <a:off x="0" y="1176951"/>
          <a:ext cx="9058275" cy="4674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57025" y="306344"/>
            <a:ext cx="62564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Apprenticeship Roles and Responsibilities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92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9186" y="1287698"/>
            <a:ext cx="388967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INNOVATIONS</a:t>
            </a:r>
            <a:br>
              <a:rPr lang="en-US" dirty="0"/>
            </a:br>
            <a:r>
              <a:rPr lang="en-US" dirty="0"/>
              <a:t> IN APPRENTICESHIP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008624" y="1073737"/>
            <a:ext cx="5007039" cy="5375275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b="1" dirty="0"/>
              <a:t>ACADEMIC CREDIT</a:t>
            </a:r>
          </a:p>
          <a:p>
            <a:pPr marL="628650" lvl="1" indent="-285750">
              <a:buFont typeface="Arial" charset="0"/>
              <a:buChar char="•"/>
            </a:pPr>
            <a:r>
              <a:rPr lang="en-US" dirty="0"/>
              <a:t>Related Technical Instruction aligned with degree programs of study</a:t>
            </a:r>
          </a:p>
          <a:p>
            <a:pPr marL="628650" lvl="1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b="1" dirty="0"/>
              <a:t>FLEXIBLE SCHEDULING</a:t>
            </a:r>
          </a:p>
          <a:p>
            <a:pPr marL="628650" lvl="1" indent="-285750">
              <a:buFont typeface="Arial" charset="0"/>
              <a:buChar char="•"/>
            </a:pPr>
            <a:r>
              <a:rPr lang="en-US" dirty="0"/>
              <a:t>RTI delivery arranged to best meet competency development and employer requirements</a:t>
            </a:r>
          </a:p>
          <a:p>
            <a:pPr marL="628650" lvl="1" indent="-285750">
              <a:buFont typeface="Arial" charset="0"/>
              <a:buChar char="•"/>
            </a:pPr>
            <a:r>
              <a:rPr lang="en-US" dirty="0"/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/>
              <a:t>COMPETENCY BASED APPRENTICESHIP</a:t>
            </a:r>
          </a:p>
          <a:p>
            <a:pPr marL="628650" lvl="1" indent="-285750">
              <a:spcBef>
                <a:spcPts val="0"/>
              </a:spcBef>
              <a:buFont typeface="Arial" charset="0"/>
              <a:buChar char="•"/>
            </a:pPr>
            <a:r>
              <a:rPr lang="en-US" dirty="0"/>
              <a:t>Performance benchmarks for knowledge and skill competencies</a:t>
            </a:r>
          </a:p>
          <a:p>
            <a:pPr marL="628650" lvl="1" indent="-285750">
              <a:spcBef>
                <a:spcPts val="0"/>
              </a:spcBef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b="1" dirty="0"/>
              <a:t>THE GERMAN MODEL</a:t>
            </a:r>
          </a:p>
          <a:p>
            <a:pPr marL="628650" lvl="1" indent="-285750">
              <a:buFont typeface="Arial" charset="0"/>
              <a:buChar char="•"/>
            </a:pPr>
            <a:r>
              <a:rPr lang="en-US" dirty="0"/>
              <a:t>Aligned program of study starting in secondary school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628650" lvl="1" indent="-285750">
              <a:buFont typeface="Arial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53996" y="427406"/>
            <a:ext cx="4487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689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9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Custom 1">
      <a:dk1>
        <a:srgbClr val="595959"/>
      </a:dk1>
      <a:lt1>
        <a:srgbClr val="FFFFFF"/>
      </a:lt1>
      <a:dk2>
        <a:srgbClr val="787878"/>
      </a:dk2>
      <a:lt2>
        <a:srgbClr val="00549B"/>
      </a:lt2>
      <a:accent1>
        <a:srgbClr val="5DCFFF"/>
      </a:accent1>
      <a:accent2>
        <a:srgbClr val="F0EA00"/>
      </a:accent2>
      <a:accent3>
        <a:srgbClr val="F37021"/>
      </a:accent3>
      <a:accent4>
        <a:srgbClr val="BFD730"/>
      </a:accent4>
      <a:accent5>
        <a:srgbClr val="0099CC"/>
      </a:accent5>
      <a:accent6>
        <a:srgbClr val="B265CD"/>
      </a:accent6>
      <a:hlink>
        <a:srgbClr val="00AAF0"/>
      </a:hlink>
      <a:folHlink>
        <a:srgbClr val="AEAEA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Theme">
  <a:themeElements>
    <a:clrScheme name="Custom 1">
      <a:dk1>
        <a:srgbClr val="595959"/>
      </a:dk1>
      <a:lt1>
        <a:srgbClr val="FFFFFF"/>
      </a:lt1>
      <a:dk2>
        <a:srgbClr val="787878"/>
      </a:dk2>
      <a:lt2>
        <a:srgbClr val="00549B"/>
      </a:lt2>
      <a:accent1>
        <a:srgbClr val="5DCFFF"/>
      </a:accent1>
      <a:accent2>
        <a:srgbClr val="F0EA00"/>
      </a:accent2>
      <a:accent3>
        <a:srgbClr val="F37021"/>
      </a:accent3>
      <a:accent4>
        <a:srgbClr val="BFD730"/>
      </a:accent4>
      <a:accent5>
        <a:srgbClr val="0099CC"/>
      </a:accent5>
      <a:accent6>
        <a:srgbClr val="B265CD"/>
      </a:accent6>
      <a:hlink>
        <a:srgbClr val="00AAF0"/>
      </a:hlink>
      <a:folHlink>
        <a:srgbClr val="AEAEA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Office Theme">
  <a:themeElements>
    <a:clrScheme name="Custom 1">
      <a:dk1>
        <a:srgbClr val="595959"/>
      </a:dk1>
      <a:lt1>
        <a:srgbClr val="FFFFFF"/>
      </a:lt1>
      <a:dk2>
        <a:srgbClr val="787878"/>
      </a:dk2>
      <a:lt2>
        <a:srgbClr val="00549B"/>
      </a:lt2>
      <a:accent1>
        <a:srgbClr val="5DCFFF"/>
      </a:accent1>
      <a:accent2>
        <a:srgbClr val="F0EA00"/>
      </a:accent2>
      <a:accent3>
        <a:srgbClr val="F37021"/>
      </a:accent3>
      <a:accent4>
        <a:srgbClr val="BFD730"/>
      </a:accent4>
      <a:accent5>
        <a:srgbClr val="0099CC"/>
      </a:accent5>
      <a:accent6>
        <a:srgbClr val="B265CD"/>
      </a:accent6>
      <a:hlink>
        <a:srgbClr val="00AAF0"/>
      </a:hlink>
      <a:folHlink>
        <a:srgbClr val="AEAEA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Custom 1">
      <a:dk1>
        <a:srgbClr val="595959"/>
      </a:dk1>
      <a:lt1>
        <a:srgbClr val="FFFFFF"/>
      </a:lt1>
      <a:dk2>
        <a:srgbClr val="787878"/>
      </a:dk2>
      <a:lt2>
        <a:srgbClr val="00549B"/>
      </a:lt2>
      <a:accent1>
        <a:srgbClr val="5DCFFF"/>
      </a:accent1>
      <a:accent2>
        <a:srgbClr val="F0EA00"/>
      </a:accent2>
      <a:accent3>
        <a:srgbClr val="F37021"/>
      </a:accent3>
      <a:accent4>
        <a:srgbClr val="BFD730"/>
      </a:accent4>
      <a:accent5>
        <a:srgbClr val="0099CC"/>
      </a:accent5>
      <a:accent6>
        <a:srgbClr val="B265CD"/>
      </a:accent6>
      <a:hlink>
        <a:srgbClr val="00AAF0"/>
      </a:hlink>
      <a:folHlink>
        <a:srgbClr val="AEAEA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Office Theme">
  <a:themeElements>
    <a:clrScheme name="Custom 1">
      <a:dk1>
        <a:srgbClr val="595959"/>
      </a:dk1>
      <a:lt1>
        <a:srgbClr val="FFFFFF"/>
      </a:lt1>
      <a:dk2>
        <a:srgbClr val="787878"/>
      </a:dk2>
      <a:lt2>
        <a:srgbClr val="00549B"/>
      </a:lt2>
      <a:accent1>
        <a:srgbClr val="5DCFFF"/>
      </a:accent1>
      <a:accent2>
        <a:srgbClr val="F0EA00"/>
      </a:accent2>
      <a:accent3>
        <a:srgbClr val="F37021"/>
      </a:accent3>
      <a:accent4>
        <a:srgbClr val="BFD730"/>
      </a:accent4>
      <a:accent5>
        <a:srgbClr val="0099CC"/>
      </a:accent5>
      <a:accent6>
        <a:srgbClr val="B265CD"/>
      </a:accent6>
      <a:hlink>
        <a:srgbClr val="00AAF0"/>
      </a:hlink>
      <a:folHlink>
        <a:srgbClr val="AEAEA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Office Theme">
  <a:themeElements>
    <a:clrScheme name="Custom 1">
      <a:dk1>
        <a:srgbClr val="595959"/>
      </a:dk1>
      <a:lt1>
        <a:srgbClr val="FFFFFF"/>
      </a:lt1>
      <a:dk2>
        <a:srgbClr val="787878"/>
      </a:dk2>
      <a:lt2>
        <a:srgbClr val="00549B"/>
      </a:lt2>
      <a:accent1>
        <a:srgbClr val="5DCFFF"/>
      </a:accent1>
      <a:accent2>
        <a:srgbClr val="F0EA00"/>
      </a:accent2>
      <a:accent3>
        <a:srgbClr val="F37021"/>
      </a:accent3>
      <a:accent4>
        <a:srgbClr val="BFD730"/>
      </a:accent4>
      <a:accent5>
        <a:srgbClr val="0099CC"/>
      </a:accent5>
      <a:accent6>
        <a:srgbClr val="B265CD"/>
      </a:accent6>
      <a:hlink>
        <a:srgbClr val="00AAF0"/>
      </a:hlink>
      <a:folHlink>
        <a:srgbClr val="AEAEA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1242</Words>
  <Application>Microsoft Office PowerPoint</Application>
  <PresentationFormat>On-screen Show (4:3)</PresentationFormat>
  <Paragraphs>260</Paragraphs>
  <Slides>33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33</vt:i4>
      </vt:variant>
    </vt:vector>
  </HeadingPairs>
  <TitlesOfParts>
    <vt:vector size="48" baseType="lpstr">
      <vt:lpstr>Arial</vt:lpstr>
      <vt:lpstr>Arial Black</vt:lpstr>
      <vt:lpstr>Calibri</vt:lpstr>
      <vt:lpstr>Comic Sans MS</vt:lpstr>
      <vt:lpstr>Office Theme</vt:lpstr>
      <vt:lpstr>Office Theme</vt:lpstr>
      <vt:lpstr>2_Office Theme</vt:lpstr>
      <vt:lpstr>3_Office Theme</vt:lpstr>
      <vt:lpstr>6_Office Theme</vt:lpstr>
      <vt:lpstr>8_Office Theme</vt:lpstr>
      <vt:lpstr>7_Office Theme</vt:lpstr>
      <vt:lpstr>1_Office Theme</vt:lpstr>
      <vt:lpstr>4_Office Theme</vt:lpstr>
      <vt:lpstr>19_Office Theme</vt:lpstr>
      <vt:lpstr>10_Office Theme</vt:lpstr>
      <vt:lpstr>PowerPoint Presentation</vt:lpstr>
      <vt:lpstr>PRESENTERS</vt:lpstr>
      <vt:lpstr>National Apprenticeship Week 2017</vt:lpstr>
      <vt:lpstr>Resources at doleta.gov/apprenticeship</vt:lpstr>
      <vt:lpstr>Apprenticeship Community of Practice: https://apprenticeshipusa.workforcegps.org/</vt:lpstr>
      <vt:lpstr>OVERVIEW</vt:lpstr>
      <vt:lpstr>WHAT IS  REGISTERED APPRENTICESHIP?</vt:lpstr>
      <vt:lpstr>PowerPoint Presentation</vt:lpstr>
      <vt:lpstr>INNOVATIONS  IN APPRENTICESHIP</vt:lpstr>
      <vt:lpstr>How Registered Apprenticeship Programs are Integrated into Community Colleges? </vt:lpstr>
      <vt:lpstr>HTTP://WWW.HARPERAPPRENTICESHIPS.ORG/</vt:lpstr>
      <vt:lpstr>   Why Offer RA Program(s)?   </vt:lpstr>
      <vt:lpstr>     1st Decision Step:  General Questions to Ask                                       </vt:lpstr>
      <vt:lpstr>  2nd Decision Step:  Internal Evaluation  </vt:lpstr>
      <vt:lpstr> 3rd Decision Step:  External Interst  </vt:lpstr>
      <vt:lpstr>The “Musts”: or Don’t Do  RA Programs     </vt:lpstr>
      <vt:lpstr>   Website and Branding the Look   </vt:lpstr>
      <vt:lpstr>   Harper Outreach:  Employer partners   </vt:lpstr>
      <vt:lpstr>   Harper Outreach:  Potential apprentices    </vt:lpstr>
      <vt:lpstr>Harper’s 5 Apprenticeship Programs</vt:lpstr>
      <vt:lpstr>Cost of Harper’s RA Programs</vt:lpstr>
      <vt:lpstr>Current Number of Apprentices </vt:lpstr>
      <vt:lpstr>Current Number of Companies </vt:lpstr>
      <vt:lpstr>RA Programs Coming to Harper Fall 2018 </vt:lpstr>
      <vt:lpstr>More Information</vt:lpstr>
      <vt:lpstr>TAACCCT IV – HealthCARE Montana  Missoula College, lead grantee, plus 14 consortium colleges  Montana Department of Labor &amp; Industry 406-490-8788 vpiet@mt.gov</vt:lpstr>
      <vt:lpstr>PowerPoint Presentation</vt:lpstr>
      <vt:lpstr>PowerPoint Presentation</vt:lpstr>
      <vt:lpstr>Distance Delivery Expansion</vt:lpstr>
      <vt:lpstr>Non Credit Modules</vt:lpstr>
      <vt:lpstr>Degree Completion Pathways 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Laura Casertano</cp:lastModifiedBy>
  <cp:revision>15</cp:revision>
  <dcterms:modified xsi:type="dcterms:W3CDTF">2017-11-10T19:22:41Z</dcterms:modified>
</cp:coreProperties>
</file>