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24" r:id="rId2"/>
    <p:sldId id="264" r:id="rId3"/>
    <p:sldId id="260" r:id="rId4"/>
    <p:sldId id="265" r:id="rId5"/>
    <p:sldId id="329" r:id="rId6"/>
    <p:sldId id="257" r:id="rId7"/>
    <p:sldId id="301" r:id="rId8"/>
    <p:sldId id="258" r:id="rId9"/>
    <p:sldId id="325" r:id="rId10"/>
    <p:sldId id="326" r:id="rId11"/>
    <p:sldId id="313" r:id="rId12"/>
    <p:sldId id="315" r:id="rId13"/>
    <p:sldId id="312" r:id="rId14"/>
    <p:sldId id="314" r:id="rId15"/>
    <p:sldId id="316" r:id="rId16"/>
    <p:sldId id="317" r:id="rId17"/>
    <p:sldId id="327" r:id="rId18"/>
    <p:sldId id="318" r:id="rId19"/>
    <p:sldId id="319" r:id="rId20"/>
    <p:sldId id="320" r:id="rId21"/>
    <p:sldId id="321" r:id="rId22"/>
    <p:sldId id="322" r:id="rId23"/>
    <p:sldId id="323" r:id="rId24"/>
    <p:sldId id="309" r:id="rId25"/>
    <p:sldId id="328" r:id="rId26"/>
    <p:sldId id="267" r:id="rId27"/>
    <p:sldId id="269" r:id="rId28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1C30"/>
    <a:srgbClr val="4675B8"/>
    <a:srgbClr val="004874"/>
    <a:srgbClr val="275A99"/>
    <a:srgbClr val="124D95"/>
    <a:srgbClr val="002C47"/>
    <a:srgbClr val="041F36"/>
    <a:srgbClr val="7A232E"/>
    <a:srgbClr val="B85759"/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78319" autoAdjust="0"/>
  </p:normalViewPr>
  <p:slideViewPr>
    <p:cSldViewPr snapToGrid="0">
      <p:cViewPr varScale="1">
        <p:scale>
          <a:sx n="56" d="100"/>
          <a:sy n="56" d="100"/>
        </p:scale>
        <p:origin x="1698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680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F4353-612D-4F3A-8ED4-38FE59D404A0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EE10D-A740-4361-98B1-FAAA34BFC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29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598F4-B64B-407A-ACF1-6CD84F45AFDD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3DE5E-50E2-4BF8-AFBB-67BE7A49A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7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DE5E-50E2-4BF8-AFBB-67BE7A49A5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81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DE5E-50E2-4BF8-AFBB-67BE7A49A5BE}" type="slidenum">
              <a:rPr lang="en-US" smtClean="0"/>
              <a:t>10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45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2642F-FDAD-4697-9B6F-4650C9BB887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81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2642F-FDAD-4697-9B6F-4650C9BB887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16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75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2642F-FDAD-4697-9B6F-4650C9BB887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41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2642F-FDAD-4697-9B6F-4650C9BB887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46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2642F-FDAD-4697-9B6F-4650C9BB887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51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2642F-FDAD-4697-9B6F-4650C9BB887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51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2642F-FDAD-4697-9B6F-4650C9BB887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02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2642F-FDAD-4697-9B6F-4650C9BB887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85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DE5E-50E2-4BF8-AFBB-67BE7A49A5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73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2642F-FDAD-4697-9B6F-4650C9BB887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97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2642F-FDAD-4697-9B6F-4650C9BB887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74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DE5E-50E2-4BF8-AFBB-67BE7A49A5BE}" type="slidenum">
              <a:rPr lang="en-US" smtClean="0"/>
              <a:t>22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94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DE5E-50E2-4BF8-AFBB-67BE7A49A5BE}" type="slidenum">
              <a:rPr lang="en-US" smtClean="0"/>
              <a:t>23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54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DE5E-50E2-4BF8-AFBB-67BE7A49A5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59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DE5E-50E2-4BF8-AFBB-67BE7A49A5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594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DE5E-50E2-4BF8-AFBB-67BE7A49A5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203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DE5E-50E2-4BF8-AFBB-67BE7A49A5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66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DE5E-50E2-4BF8-AFBB-67BE7A49A5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03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DE5E-50E2-4BF8-AFBB-67BE7A49A5BE}" type="slidenum">
              <a:rPr lang="en-US" smtClean="0"/>
              <a:t>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93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DE5E-50E2-4BF8-AFBB-67BE7A49A5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00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DE5E-50E2-4BF8-AFBB-67BE7A49A5BE}" type="slidenum">
              <a:rPr lang="en-US" smtClean="0"/>
              <a:t>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08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DE5E-50E2-4BF8-AFBB-67BE7A49A5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02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DE5E-50E2-4BF8-AFBB-67BE7A49A5BE}" type="slidenum">
              <a:rPr lang="en-US" smtClean="0"/>
              <a:t>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95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DE5E-50E2-4BF8-AFBB-67BE7A49A5BE}" type="slidenum">
              <a:rPr lang="en-US" smtClean="0"/>
              <a:t>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02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ETAsupport@wfgpshelpdesk.atlassian.net" TargetMode="Externa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mplate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3752850"/>
            <a:ext cx="4429402" cy="29527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0" y="5620716"/>
            <a:ext cx="4429402" cy="295275"/>
          </a:xfrm>
          <a:prstGeom prst="rect">
            <a:avLst/>
          </a:prstGeom>
          <a:gradFill>
            <a:gsLst>
              <a:gs pos="0">
                <a:schemeClr val="accent3">
                  <a:shade val="15000"/>
                  <a:satMod val="180000"/>
                  <a:lumMod val="72000"/>
                </a:schemeClr>
              </a:gs>
              <a:gs pos="78000">
                <a:schemeClr val="accent3">
                  <a:shade val="45000"/>
                  <a:satMod val="170000"/>
                  <a:lumMod val="85000"/>
                </a:schemeClr>
              </a:gs>
              <a:gs pos="100000">
                <a:schemeClr val="accent3">
                  <a:tint val="99000"/>
                  <a:shade val="65000"/>
                  <a:satMod val="15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695825" y="1571624"/>
            <a:ext cx="4297680" cy="51911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en-US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the standard offerings</a:t>
            </a:r>
            <a:r>
              <a:rPr lang="en-US" sz="1150" b="0" baseline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15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150" b="0" dirty="0"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en-US" sz="11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template contains a set of custom slides built to help you prepare your presentation.  Included are: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3 Speaker Slide choices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Where Are You? 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b="0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(location slide)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Series Set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Title Slide: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The titles are formatted to display as “Small Caps”.  </a:t>
            </a:r>
          </a:p>
          <a:p>
            <a:pPr marL="628650" lvl="1" indent="-17145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 date on the title slide updates automatically to the current day.  On the day of the Webinar, it will reflect the proper date.</a:t>
            </a:r>
          </a:p>
          <a:p>
            <a:pPr marL="171450" indent="-17145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Resources:</a:t>
            </a:r>
            <a:b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This works like a multi-level bulleted list.  Use the list level buttons on your “Home” tab to</a:t>
            </a:r>
            <a:b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change levels.</a:t>
            </a:r>
          </a:p>
          <a:p>
            <a:pPr marL="628650" lvl="1" indent="-1714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The first level is the name of the resource</a:t>
            </a:r>
          </a:p>
          <a:p>
            <a:pPr marL="628650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The second level is the Resource Information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The third level is the Resource Link.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5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728086" y="5023409"/>
            <a:ext cx="1296075" cy="481538"/>
            <a:chOff x="6721200" y="5603662"/>
            <a:chExt cx="1296075" cy="481538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6721200" y="5603662"/>
              <a:ext cx="881689" cy="481538"/>
              <a:chOff x="6721200" y="5603662"/>
              <a:chExt cx="881689" cy="481538"/>
            </a:xfrm>
          </p:grpSpPr>
          <p:pic>
            <p:nvPicPr>
              <p:cNvPr id="4" name="Picture 3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6721200" y="5603662"/>
                <a:ext cx="881689" cy="481538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 userDrawn="1"/>
            </p:nvSpPr>
            <p:spPr>
              <a:xfrm>
                <a:off x="7236000" y="5644800"/>
                <a:ext cx="366889" cy="178031"/>
              </a:xfrm>
              <a:prstGeom prst="rect">
                <a:avLst/>
              </a:prstGeom>
              <a:solidFill>
                <a:srgbClr val="FFC000">
                  <a:alpha val="10000"/>
                </a:srgbClr>
              </a:solidFill>
              <a:ln w="190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Left Arrow 16"/>
            <p:cNvSpPr/>
            <p:nvPr userDrawn="1"/>
          </p:nvSpPr>
          <p:spPr>
            <a:xfrm>
              <a:off x="7642875" y="5644800"/>
              <a:ext cx="374400" cy="178031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5509122" y="1"/>
            <a:ext cx="278130" cy="11975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4429402" y="1501813"/>
            <a:ext cx="278130" cy="5356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54831"/>
            <a:ext cx="54483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0" i="0" kern="1200" cap="small" spc="40" baseline="0" dirty="0">
                <a:gradFill flip="none" rotWithShape="1">
                  <a:gsLst>
                    <a:gs pos="0">
                      <a:srgbClr val="752832">
                        <a:lumMod val="28000"/>
                      </a:srgb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+mj-ea"/>
                <a:cs typeface="Myriad Pro Cond"/>
              </a:rPr>
              <a:t>This Slide Is Hidden.  </a:t>
            </a:r>
          </a:p>
          <a:p>
            <a:pPr algn="ctr">
              <a:lnSpc>
                <a:spcPct val="90000"/>
              </a:lnSpc>
            </a:pPr>
            <a:r>
              <a:rPr lang="en-US" sz="2800" b="0" i="0" kern="1200" cap="small" spc="40" baseline="0" dirty="0">
                <a:gradFill flip="none" rotWithShape="1">
                  <a:gsLst>
                    <a:gs pos="0">
                      <a:srgbClr val="752832">
                        <a:lumMod val="28000"/>
                      </a:srgb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Impact" panose="020B0806030902050204" pitchFamily="34" charset="0"/>
                <a:ea typeface="+mj-ea"/>
                <a:cs typeface="Myriad Pro Cond"/>
              </a:rPr>
              <a:t>It will not display in your presentation.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91736" y="1613703"/>
            <a:ext cx="4297680" cy="51490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How to use</a:t>
            </a:r>
            <a:r>
              <a:rPr lang="en-US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this template: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When creating a new slide, click the arrow under the “New Slide” button.  This will display the template master slides available.  Select the layout you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need from the list.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Likewise, to </a:t>
            </a:r>
            <a:r>
              <a:rPr lang="en-US" sz="105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template master of a slide,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click the “Layout” button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right next to the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“New Slide” button.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Template Notes:</a:t>
            </a:r>
          </a:p>
          <a:p>
            <a:pPr marL="274320" lv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b="0" u="sng" spc="60" baseline="0" dirty="0"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DO NOT: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Space out your bullets using the “enter” key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.  If a spacing adjustment is needed, it will be handled by the design team.</a:t>
            </a:r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Type any titles in all uppercase or with caps lock on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, as formatting is automatic. Type using standard title caps.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Change heading alignment or location. 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Any issues present in the display of your slides will be repaired by the design team.</a:t>
            </a:r>
          </a:p>
          <a:p>
            <a:pPr marL="27432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sng" strike="noStrike" kern="120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DO: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Reference your graphics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Add a note at the top of the “Slide notes” section that indicates where your graphic originated.  Note that any graphics not referenced or in violation of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 Copyright Law, Title 17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 be replaced to ensure your protection.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1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95250" y="1177480"/>
            <a:ext cx="8953500" cy="325901"/>
            <a:chOff x="95250" y="1177480"/>
            <a:chExt cx="8953500" cy="325901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5250" y="1177480"/>
              <a:ext cx="8953500" cy="3042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slide contains information</a:t>
              </a:r>
              <a:r>
                <a:rPr lang="en-US" sz="1600" i="1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 how to use this template.  It is not a part of the presentation.</a:t>
              </a:r>
              <a:endPara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114300" y="1197535"/>
              <a:ext cx="8915400" cy="305846"/>
              <a:chOff x="114300" y="1188010"/>
              <a:chExt cx="8915400" cy="305846"/>
            </a:xfrm>
          </p:grpSpPr>
          <p:cxnSp>
            <p:nvCxnSpPr>
              <p:cNvPr id="9" name="Straight Connector 8"/>
              <p:cNvCxnSpPr/>
              <p:nvPr userDrawn="1"/>
            </p:nvCxnSpPr>
            <p:spPr>
              <a:xfrm>
                <a:off x="114300" y="1493856"/>
                <a:ext cx="8915400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 userDrawn="1"/>
            </p:nvCxnSpPr>
            <p:spPr>
              <a:xfrm>
                <a:off x="114300" y="1188010"/>
                <a:ext cx="8915400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TextBox 14"/>
          <p:cNvSpPr txBox="1"/>
          <p:nvPr userDrawn="1"/>
        </p:nvSpPr>
        <p:spPr>
          <a:xfrm>
            <a:off x="7084799" y="2272914"/>
            <a:ext cx="1317601" cy="1154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Quote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Questions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Resources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Contact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Thank You</a:t>
            </a:r>
            <a:endParaRPr lang="en-US" sz="1100" b="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040000" y="2239425"/>
            <a:ext cx="3362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040000" y="3477150"/>
            <a:ext cx="3362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 userDrawn="1"/>
        </p:nvGrpSpPr>
        <p:grpSpPr>
          <a:xfrm>
            <a:off x="6000750" y="-37309"/>
            <a:ext cx="3143249" cy="1262157"/>
            <a:chOff x="6000750" y="-37309"/>
            <a:chExt cx="3143249" cy="1262157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7205266" y="66207"/>
              <a:ext cx="1938733" cy="10440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300" b="1" i="0" spc="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Don’t Delete this slide until the presentation is final.</a:t>
              </a:r>
              <a:endParaRPr lang="en-US" sz="1300" b="1" i="0" spc="4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500" b="1" i="0" spc="40" baseline="0" dirty="0">
                  <a:solidFill>
                    <a:srgbClr val="9D1C30"/>
                  </a:solidFill>
                  <a:latin typeface="+mj-lt"/>
                </a:rPr>
                <a:t>Keep it in the template.</a:t>
              </a:r>
              <a:endParaRPr lang="en-US" sz="1500" b="1" i="0" spc="40" dirty="0">
                <a:solidFill>
                  <a:srgbClr val="9D1C30"/>
                </a:solidFill>
                <a:latin typeface="+mj-lt"/>
              </a:endParaRPr>
            </a:p>
          </p:txBody>
        </p:sp>
        <p:grpSp>
          <p:nvGrpSpPr>
            <p:cNvPr id="25" name="Group 24"/>
            <p:cNvGrpSpPr/>
            <p:nvPr userDrawn="1"/>
          </p:nvGrpSpPr>
          <p:grpSpPr>
            <a:xfrm>
              <a:off x="6000750" y="-37309"/>
              <a:ext cx="1262157" cy="1262157"/>
              <a:chOff x="1714500" y="4547858"/>
              <a:chExt cx="1262157" cy="1262157"/>
            </a:xfrm>
          </p:grpSpPr>
          <p:grpSp>
            <p:nvGrpSpPr>
              <p:cNvPr id="24" name="Group 23"/>
              <p:cNvGrpSpPr/>
              <p:nvPr userDrawn="1"/>
            </p:nvGrpSpPr>
            <p:grpSpPr>
              <a:xfrm>
                <a:off x="1714500" y="4547858"/>
                <a:ext cx="1262157" cy="1262157"/>
                <a:chOff x="1714500" y="4547858"/>
                <a:chExt cx="1262157" cy="1262157"/>
              </a:xfrm>
            </p:grpSpPr>
            <p:sp>
              <p:nvSpPr>
                <p:cNvPr id="21" name="8-Point Star 20"/>
                <p:cNvSpPr/>
                <p:nvPr userDrawn="1"/>
              </p:nvSpPr>
              <p:spPr>
                <a:xfrm rot="20240074">
                  <a:off x="1714500" y="4547858"/>
                  <a:ext cx="1262157" cy="1262157"/>
                </a:xfrm>
                <a:prstGeom prst="star8">
                  <a:avLst>
                    <a:gd name="adj" fmla="val 45801"/>
                  </a:avLst>
                </a:prstGeom>
                <a:gradFill>
                  <a:gsLst>
                    <a:gs pos="0">
                      <a:srgbClr val="7A232E"/>
                    </a:gs>
                    <a:gs pos="100000">
                      <a:srgbClr val="B85759"/>
                    </a:gs>
                    <a:gs pos="55000">
                      <a:srgbClr val="9D1C30"/>
                    </a:gs>
                  </a:gsLst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8-Point Star 21"/>
                <p:cNvSpPr/>
                <p:nvPr userDrawn="1"/>
              </p:nvSpPr>
              <p:spPr>
                <a:xfrm rot="20240074">
                  <a:off x="1776599" y="4609957"/>
                  <a:ext cx="1137960" cy="1137960"/>
                </a:xfrm>
                <a:prstGeom prst="star8">
                  <a:avLst>
                    <a:gd name="adj" fmla="val 45801"/>
                  </a:avLst>
                </a:prstGeom>
                <a:noFill/>
                <a:ln w="444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9" name="TextBox 18"/>
              <p:cNvSpPr txBox="1"/>
              <p:nvPr userDrawn="1"/>
            </p:nvSpPr>
            <p:spPr>
              <a:xfrm>
                <a:off x="1849335" y="4755916"/>
                <a:ext cx="992486" cy="838221"/>
              </a:xfrm>
              <a:prstGeom prst="rect">
                <a:avLst/>
              </a:prstGeom>
              <a:noFill/>
              <a:effectLst>
                <a:outerShdw blurRad="50800" dist="254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23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DON’T</a:t>
                </a:r>
                <a:br>
                  <a:rPr lang="en-US" sz="23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</a:br>
                <a:r>
                  <a:rPr lang="en-US" sz="23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DELETE</a:t>
                </a:r>
              </a:p>
            </p:txBody>
          </p:sp>
        </p:grpSp>
      </p:grpSp>
      <p:grpSp>
        <p:nvGrpSpPr>
          <p:cNvPr id="20" name="Group 19"/>
          <p:cNvGrpSpPr/>
          <p:nvPr userDrawn="1"/>
        </p:nvGrpSpPr>
        <p:grpSpPr>
          <a:xfrm>
            <a:off x="1939046" y="2334674"/>
            <a:ext cx="2645179" cy="1166059"/>
            <a:chOff x="1534687" y="2189208"/>
            <a:chExt cx="3049009" cy="1344077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34687" y="2189208"/>
              <a:ext cx="2695575" cy="116205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 userDrawn="1"/>
          </p:nvSpPr>
          <p:spPr>
            <a:xfrm>
              <a:off x="3454181" y="2483307"/>
              <a:ext cx="736819" cy="221793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Left Arrow 29"/>
            <p:cNvSpPr/>
            <p:nvPr userDrawn="1"/>
          </p:nvSpPr>
          <p:spPr>
            <a:xfrm>
              <a:off x="4209296" y="2514699"/>
              <a:ext cx="374400" cy="178031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3061701" y="2843369"/>
              <a:ext cx="382955" cy="322936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Left Arrow 31"/>
            <p:cNvSpPr/>
            <p:nvPr userDrawn="1"/>
          </p:nvSpPr>
          <p:spPr>
            <a:xfrm rot="7656475">
              <a:off x="3026394" y="3257070"/>
              <a:ext cx="374400" cy="178030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 userDrawn="1"/>
        </p:nvSpPr>
        <p:spPr>
          <a:xfrm>
            <a:off x="114300" y="910225"/>
            <a:ext cx="5313591" cy="3042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 b="1" i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numbers will set properly when deck is</a:t>
            </a:r>
            <a:r>
              <a:rPr lang="en-US" sz="1200" b="1" i="0" baseline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finalized.</a:t>
            </a:r>
            <a:endParaRPr lang="en-US" sz="1200" b="1" i="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4714598" y="6248400"/>
            <a:ext cx="4429402" cy="61060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  <a:r>
              <a:rPr lang="en-US" sz="2000" b="1" baseline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about this template?</a:t>
            </a:r>
          </a:p>
          <a:p>
            <a:pPr algn="ctr"/>
            <a:r>
              <a:rPr lang="en-US" sz="1400" baseline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Email: </a:t>
            </a:r>
            <a:r>
              <a:rPr lang="en-US" sz="1400" baseline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hlinkClick r:id="rId4"/>
              </a:rPr>
              <a:t>ETAsupport@wfgpshelpdesk.atlassian.net</a:t>
            </a:r>
            <a:r>
              <a:rPr lang="en-US" sz="1400" baseline="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sz="14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7383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1603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Picture 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16038" y="612775"/>
            <a:ext cx="5486400" cy="4114800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vert="horz" lIns="91440" tIns="45720" rIns="91440" bIns="45720" rtlCol="0"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lang="en-US" sz="3200" i="1" baseline="0">
                <a:ln>
                  <a:noFill/>
                </a:ln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drop picture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628900" y="5396366"/>
            <a:ext cx="4649788" cy="804862"/>
          </a:xfr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Picture caption here</a:t>
            </a:r>
          </a:p>
        </p:txBody>
      </p:sp>
      <p:pic>
        <p:nvPicPr>
          <p:cNvPr id="6" name="Picture 5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44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1875238"/>
            <a:ext cx="4837112" cy="5334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2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2390776"/>
            <a:ext cx="4837112" cy="354807"/>
          </a:xfrm>
        </p:spPr>
        <p:txBody>
          <a:bodyPr lIns="182880">
            <a:normAutofit/>
          </a:bodyPr>
          <a:lstStyle>
            <a:lvl1pPr marL="0" indent="0">
              <a:buNone/>
              <a:defRPr sz="18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066800" y="1914525"/>
            <a:ext cx="1828800" cy="2514600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49613" y="27932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2905126"/>
            <a:ext cx="4837112" cy="1347790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 rot="17343955">
            <a:off x="6363212" y="4800076"/>
            <a:ext cx="3474685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Impact" panose="020B0806030902050204" pitchFamily="34" charset="0"/>
              </a:rPr>
              <a:t>Today’s Presenter</a:t>
            </a:r>
          </a:p>
        </p:txBody>
      </p:sp>
      <p:pic>
        <p:nvPicPr>
          <p:cNvPr id="9" name="Picture 8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45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249612" y="3454341"/>
            <a:ext cx="3970337" cy="457200"/>
          </a:xfr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1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j-ea"/>
                <a:cs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Speaker’s Name Goes 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9613" y="541738"/>
            <a:ext cx="3970337" cy="4572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1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1057276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62320" y="581025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49613" y="14597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249613" y="1571626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249613" y="3968692"/>
            <a:ext cx="3970337" cy="354807"/>
          </a:xfrm>
        </p:spPr>
        <p:txBody>
          <a:bodyPr lIns="182880">
            <a:noAutofit/>
          </a:bodyPr>
          <a:lstStyle>
            <a:lvl1pPr marL="0" indent="0">
              <a:buNone/>
              <a:defRPr sz="19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362320" y="3492441"/>
            <a:ext cx="1533279" cy="2108259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249613" y="4371125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3249613" y="4483042"/>
            <a:ext cx="3970337" cy="1117658"/>
          </a:xfrm>
        </p:spPr>
        <p:txBody>
          <a:bodyPr lIns="18288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 rot="17343955">
            <a:off x="6363212" y="4800076"/>
            <a:ext cx="3474685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Impact" panose="020B0806030902050204" pitchFamily="34" charset="0"/>
              </a:rPr>
              <a:t>Today’s Presenters</a:t>
            </a:r>
          </a:p>
        </p:txBody>
      </p:sp>
      <p:pic>
        <p:nvPicPr>
          <p:cNvPr id="15" name="Picture 14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05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- Tr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2124678"/>
            <a:ext cx="8239125" cy="1625896"/>
          </a:xfrm>
          <a:prstGeom prst="rect">
            <a:avLst/>
          </a:prstGeom>
          <a:gradFill flip="none" rotWithShape="1">
            <a:gsLst>
              <a:gs pos="0">
                <a:srgbClr val="EEF9FD">
                  <a:lumMod val="99000"/>
                </a:srgbClr>
              </a:gs>
              <a:gs pos="65000">
                <a:srgbClr val="EEF9FD">
                  <a:alpha val="50000"/>
                </a:srgbClr>
              </a:gs>
              <a:gs pos="91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-1" y="2097246"/>
            <a:ext cx="8239126" cy="1681481"/>
            <a:chOff x="-1" y="2097246"/>
            <a:chExt cx="8239126" cy="1681481"/>
          </a:xfrm>
        </p:grpSpPr>
        <p:sp>
          <p:nvSpPr>
            <p:cNvPr id="30" name="Rectangle 29"/>
            <p:cNvSpPr/>
            <p:nvPr userDrawn="1"/>
          </p:nvSpPr>
          <p:spPr>
            <a:xfrm>
              <a:off x="0" y="3751295"/>
              <a:ext cx="8239125" cy="27432"/>
            </a:xfrm>
            <a:prstGeom prst="rect">
              <a:avLst/>
            </a:prstGeom>
            <a:gradFill flip="none" rotWithShape="1">
              <a:gsLst>
                <a:gs pos="0">
                  <a:srgbClr val="EEF9FD">
                    <a:lumMod val="94000"/>
                  </a:srgbClr>
                </a:gs>
                <a:gs pos="52200">
                  <a:schemeClr val="bg1">
                    <a:alpha val="50000"/>
                    <a:lumMod val="91000"/>
                  </a:schemeClr>
                </a:gs>
                <a:gs pos="91000">
                  <a:schemeClr val="bg1">
                    <a:lumMod val="9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1" y="2097246"/>
              <a:ext cx="8239125" cy="27432"/>
            </a:xfrm>
            <a:prstGeom prst="rect">
              <a:avLst/>
            </a:prstGeom>
            <a:gradFill flip="none" rotWithShape="1">
              <a:gsLst>
                <a:gs pos="0">
                  <a:srgbClr val="EEF9FD">
                    <a:lumMod val="94000"/>
                  </a:srgbClr>
                </a:gs>
                <a:gs pos="52200">
                  <a:schemeClr val="bg1">
                    <a:alpha val="50000"/>
                    <a:lumMod val="91000"/>
                  </a:schemeClr>
                </a:gs>
                <a:gs pos="91000">
                  <a:schemeClr val="bg1">
                    <a:lumMod val="9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035283" y="2171114"/>
            <a:ext cx="3970337" cy="366712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2800" b="0" i="0" kern="1200" cap="small" spc="40" baseline="0" dirty="0">
                <a:ln w="6350">
                  <a:noFill/>
                </a:ln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j-ea"/>
                <a:cs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Speaker’s Name Goes Here.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297112" y="4043757"/>
            <a:ext cx="3970337" cy="365760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2800" b="0" i="0" kern="1200" cap="small" spc="40" baseline="0" dirty="0">
                <a:ln w="6350">
                  <a:noFill/>
                </a:ln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j-ea"/>
                <a:cs typeface="Impact" panose="020B0806030902050204" pitchFamily="34" charset="0"/>
              </a:defRPr>
            </a:lvl1pPr>
          </a:lstStyle>
          <a:p>
            <a:pPr marL="0" lvl="0" indent="0" algn="l" defTabSz="457200" rtl="0" eaLnBrk="1" latinLnBrk="0" hangingPunct="1">
              <a:lnSpc>
                <a:spcPct val="85000"/>
              </a:lnSpc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dirty="0"/>
              <a:t>Speaker’s Name Goes 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113" y="290227"/>
            <a:ext cx="3970337" cy="365760"/>
          </a:xfrm>
        </p:spPr>
        <p:txBody>
          <a:bodyPr lIns="0" tIns="0" rIns="0" bIns="0" anchor="b" anchorCtr="0">
            <a:normAutofit/>
          </a:bodyPr>
          <a:lstStyle>
            <a:lvl1pPr algn="l">
              <a:defRPr sz="2800" b="0" spc="40" baseline="0">
                <a:ln w="6350">
                  <a:noFill/>
                </a:ln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Speaker’s Name Goes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97112" y="685801"/>
            <a:ext cx="3970337" cy="274320"/>
          </a:xfrm>
        </p:spPr>
        <p:txBody>
          <a:bodyPr lIns="182880" tIns="0">
            <a:noAutofit/>
          </a:bodyPr>
          <a:lstStyle>
            <a:lvl1pPr marL="0" indent="0">
              <a:buNone/>
              <a:defRPr sz="17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58941" y="265513"/>
            <a:ext cx="1193659" cy="1641281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97113" y="1002509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297113" y="1038226"/>
            <a:ext cx="3970337" cy="907855"/>
          </a:xfrm>
        </p:spPr>
        <p:txBody>
          <a:bodyPr lIns="18288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297113" y="4438144"/>
            <a:ext cx="3970337" cy="274320"/>
          </a:xfrm>
        </p:spPr>
        <p:txBody>
          <a:bodyPr lIns="182880" tIns="0">
            <a:noAutofit/>
          </a:bodyPr>
          <a:lstStyle>
            <a:lvl1pPr marL="0" indent="0">
              <a:buNone/>
              <a:defRPr sz="17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58941" y="3989281"/>
            <a:ext cx="1193659" cy="1641281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297113" y="4754852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297113" y="4790569"/>
            <a:ext cx="3970337" cy="907855"/>
          </a:xfrm>
        </p:spPr>
        <p:txBody>
          <a:bodyPr lIns="18288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035283" y="2567164"/>
            <a:ext cx="3970337" cy="274320"/>
          </a:xfrm>
        </p:spPr>
        <p:txBody>
          <a:bodyPr lIns="182880" tIns="0">
            <a:noAutofit/>
          </a:bodyPr>
          <a:lstStyle>
            <a:lvl1pPr marL="0" indent="0">
              <a:buNone/>
              <a:defRPr sz="1700" b="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job title here.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2297112" y="2103112"/>
            <a:ext cx="1193659" cy="1641281"/>
          </a:xfr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  <p:txBody>
          <a:bodyPr anchor="ctr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2832"/>
              </a:buClr>
              <a:buSzTx/>
              <a:buFont typeface="Wingdings" panose="05000000000000000000" pitchFamily="2" charset="2"/>
              <a:buNone/>
              <a:tabLst/>
              <a:defRPr sz="2000" i="1">
                <a:ln>
                  <a:noFill/>
                </a:ln>
              </a:defRPr>
            </a:lvl1pPr>
          </a:lstStyle>
          <a:p>
            <a:r>
              <a:rPr lang="en-US" dirty="0"/>
              <a:t>drop</a:t>
            </a:r>
            <a:br>
              <a:rPr lang="en-US" dirty="0"/>
            </a:br>
            <a:r>
              <a:rPr lang="en-US" dirty="0"/>
              <a:t>picture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035283" y="2883872"/>
            <a:ext cx="330358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4035283" y="2919590"/>
            <a:ext cx="3970337" cy="905256"/>
          </a:xfrm>
        </p:spPr>
        <p:txBody>
          <a:bodyPr lIns="18288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Speaker’s organization info here.</a:t>
            </a: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 rot="17343955">
            <a:off x="6363212" y="4800076"/>
            <a:ext cx="3474685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Impact" panose="020B0806030902050204" pitchFamily="34" charset="0"/>
              </a:rPr>
              <a:t>Today’s Presenters</a:t>
            </a:r>
          </a:p>
        </p:txBody>
      </p:sp>
      <p:pic>
        <p:nvPicPr>
          <p:cNvPr id="29" name="Picture 28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75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-15780" y="217489"/>
            <a:ext cx="3194592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r>
              <a:rPr lang="en-US" sz="3800" b="0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Where Are You?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026982" y="345650"/>
            <a:ext cx="490307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location in the Chat window!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49106"/>
            <a:ext cx="8295970" cy="5656620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sp>
        <p:nvSpPr>
          <p:cNvPr id="7" name="Chevron 6"/>
          <p:cNvSpPr/>
          <p:nvPr userDrawn="1"/>
        </p:nvSpPr>
        <p:spPr>
          <a:xfrm>
            <a:off x="3024722" y="347552"/>
            <a:ext cx="150520" cy="450049"/>
          </a:xfrm>
          <a:prstGeom prst="chevron">
            <a:avLst/>
          </a:prstGeom>
          <a:solidFill>
            <a:srgbClr val="9D1C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457200" y="217489"/>
            <a:ext cx="6908800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marL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38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j-ea"/>
                <a:cs typeface="Myriad Pro Cond"/>
              </a:rPr>
              <a:t>Today’s Objectives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9470"/>
            <a:ext cx="6908800" cy="4654617"/>
          </a:xfr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52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7876" y="0"/>
            <a:ext cx="2803928" cy="204199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457200" y="217489"/>
            <a:ext cx="6908800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marL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38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j-ea"/>
                <a:cs typeface="Myriad Pro Cond"/>
              </a:rPr>
              <a:t>Today’s Agenda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9470"/>
            <a:ext cx="6908800" cy="4654617"/>
          </a:xfr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15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i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504" y="217489"/>
            <a:ext cx="6182496" cy="774492"/>
          </a:xfrm>
        </p:spPr>
        <p:txBody>
          <a:bodyPr>
            <a:normAutofit/>
          </a:bodyPr>
          <a:lstStyle>
            <a:lvl1pPr>
              <a:defRPr sz="3800" spc="40" baseline="0">
                <a:gradFill flip="none" rotWithShape="1"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6253"/>
          <a:stretch/>
        </p:blipFill>
        <p:spPr>
          <a:xfrm>
            <a:off x="7498391" y="567"/>
            <a:ext cx="1645609" cy="6857433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1" name="Isosceles Triangle 20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63880" y="1"/>
            <a:ext cx="1019623" cy="1198094"/>
            <a:chOff x="163880" y="1"/>
            <a:chExt cx="1019623" cy="1198094"/>
          </a:xfr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grpSpPr>
        <p:sp>
          <p:nvSpPr>
            <p:cNvPr id="4" name="Pentagon 3"/>
            <p:cNvSpPr/>
            <p:nvPr userDrawn="1"/>
          </p:nvSpPr>
          <p:spPr>
            <a:xfrm rot="5400000">
              <a:off x="74645" y="89236"/>
              <a:ext cx="1198094" cy="1019623"/>
            </a:xfrm>
            <a:prstGeom prst="homePlate">
              <a:avLst>
                <a:gd name="adj" fmla="val 24591"/>
              </a:avLst>
            </a:prstGeom>
            <a:gradFill flip="none" rotWithShape="1">
              <a:gsLst>
                <a:gs pos="9000">
                  <a:schemeClr val="bg1">
                    <a:lumMod val="75000"/>
                  </a:schemeClr>
                </a:gs>
                <a:gs pos="26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5400000">
              <a:off x="564947" y="-401066"/>
              <a:ext cx="217490" cy="1019623"/>
            </a:xfrm>
            <a:prstGeom prst="rect">
              <a:avLst/>
            </a:prstGeom>
            <a:gradFill flip="none" rotWithShape="1">
              <a:gsLst>
                <a:gs pos="0">
                  <a:srgbClr val="7A232E"/>
                </a:gs>
                <a:gs pos="48000">
                  <a:srgbClr val="9D1C30"/>
                </a:gs>
                <a:gs pos="100000">
                  <a:srgbClr val="B85759">
                    <a:alpha val="0"/>
                  </a:srgbClr>
                </a:gs>
                <a:gs pos="97000">
                  <a:srgbClr val="B857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210398" y="198689"/>
            <a:ext cx="921646" cy="804862"/>
          </a:xfrm>
        </p:spPr>
        <p:txBody>
          <a:bodyPr tIns="64008">
            <a:normAutofit/>
          </a:bodyPr>
          <a:lstStyle>
            <a:lvl1pPr marL="0" indent="0" algn="ctr">
              <a:buNone/>
              <a:defRPr lang="en-US" sz="4000" b="0" i="0" kern="1200" cap="small" spc="40" baseline="0" dirty="0" smtClean="0">
                <a:ln w="15875">
                  <a:gradFill flip="none" rotWithShape="1">
                    <a:gsLst>
                      <a:gs pos="0">
                        <a:srgbClr val="9D1C30">
                          <a:lumMod val="83000"/>
                        </a:srgbClr>
                      </a:gs>
                      <a:gs pos="100000">
                        <a:srgbClr val="7A232E">
                          <a:lumMod val="93000"/>
                        </a:srgbClr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0">
                      <a:srgbClr val="9D1C30">
                        <a:lumMod val="0"/>
                        <a:lumOff val="100000"/>
                      </a:srgbClr>
                    </a:gs>
                    <a:gs pos="34000">
                      <a:srgbClr val="9D1C30"/>
                    </a:gs>
                    <a:gs pos="100000">
                      <a:srgbClr val="7A232E">
                        <a:lumMod val="67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101600" dist="76200" dir="189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j-ea"/>
                <a:cs typeface="Impact" panose="020B080603090205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##</a:t>
            </a:r>
          </a:p>
        </p:txBody>
      </p:sp>
      <p:pic>
        <p:nvPicPr>
          <p:cNvPr id="23" name="Picture 22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grpSp>
        <p:nvGrpSpPr>
          <p:cNvPr id="24" name="Group 23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25" name="Isosceles Triangle 24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551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16038" y="4800600"/>
            <a:ext cx="6551612" cy="566738"/>
          </a:xfrm>
        </p:spPr>
        <p:txBody>
          <a:bodyPr anchor="b">
            <a:normAutofit/>
          </a:bodyPr>
          <a:lstStyle>
            <a:lvl1pPr marL="457200" indent="-457200" algn="r">
              <a:buClr>
                <a:srgbClr val="7A232E"/>
              </a:buClr>
              <a:buFont typeface="Wingdings" panose="05000000000000000000" pitchFamily="2" charset="2"/>
              <a:buChar char="Ø"/>
              <a:defRPr sz="32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2026" y="1076325"/>
            <a:ext cx="6724650" cy="296227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162050" y="5398235"/>
            <a:ext cx="6705600" cy="354865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1800" i="1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Additional info if applicable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729116"/>
            <a:ext cx="962025" cy="1897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 rot="10800000">
            <a:off x="7686675" y="2155824"/>
            <a:ext cx="971550" cy="1897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0" name="Picture 9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06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5705" y="1475005"/>
            <a:ext cx="3803589" cy="373653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33350" y="190500"/>
            <a:ext cx="3543300" cy="5638800"/>
          </a:xfrm>
        </p:spPr>
        <p:txBody>
          <a:bodyPr lIns="0" tIns="0" rIns="0" bIns="0"/>
          <a:lstStyle>
            <a:lvl1pPr marL="0" indent="0">
              <a:spcBef>
                <a:spcPts val="1200"/>
              </a:spcBef>
              <a:buNone/>
              <a:defRPr lang="en-US" sz="2800" b="0" i="0" kern="1200" cap="small" spc="40" baseline="0" dirty="0" smtClean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j-ea"/>
                <a:cs typeface="Impact" panose="020B0806030902050204" pitchFamily="34" charset="0"/>
              </a:defRPr>
            </a:lvl1pPr>
            <a:lvl2pPr marL="182880" indent="0">
              <a:spcBef>
                <a:spcPts val="0"/>
              </a:spcBef>
              <a:buNone/>
              <a:defRPr sz="1600"/>
            </a:lvl2pPr>
            <a:lvl3pPr marL="0" indent="-182880"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1600">
                <a:solidFill>
                  <a:srgbClr val="275A99"/>
                </a:solidFill>
              </a:defRPr>
            </a:lvl3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914775" y="190500"/>
            <a:ext cx="3543300" cy="5638800"/>
          </a:xfrm>
        </p:spPr>
        <p:txBody>
          <a:bodyPr lIns="0" tIns="0" rIns="0" bIns="0"/>
          <a:lstStyle>
            <a:lvl1pPr marL="0" indent="0">
              <a:spcBef>
                <a:spcPts val="1200"/>
              </a:spcBef>
              <a:buNone/>
              <a:defRPr lang="en-US" sz="2800" b="0" i="0" kern="1200" cap="small" spc="40" baseline="0" dirty="0" smtClean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j-ea"/>
                <a:cs typeface="Impact" panose="020B0806030902050204" pitchFamily="34" charset="0"/>
              </a:defRPr>
            </a:lvl1pPr>
            <a:lvl2pPr marL="182880" indent="0">
              <a:spcBef>
                <a:spcPts val="0"/>
              </a:spcBef>
              <a:buNone/>
              <a:defRPr sz="1600"/>
            </a:lvl2pPr>
            <a:lvl3pPr marL="0" indent="-182880"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1600">
                <a:solidFill>
                  <a:srgbClr val="275A99"/>
                </a:solidFill>
              </a:defRPr>
            </a:lvl3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7343955">
            <a:off x="6363212" y="4800076"/>
            <a:ext cx="3474685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Impact" panose="020B0806030902050204" pitchFamily="34" charset="0"/>
              </a:rPr>
              <a:t>Resources</a:t>
            </a:r>
          </a:p>
        </p:txBody>
      </p:sp>
      <p:pic>
        <p:nvPicPr>
          <p:cNvPr id="10" name="Picture 9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PT-Background.png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b="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 userDrawn="1"/>
        </p:nvSpPr>
        <p:spPr>
          <a:xfrm>
            <a:off x="-1" y="6117905"/>
            <a:ext cx="5307845" cy="740095"/>
          </a:xfrm>
          <a:prstGeom prst="rect">
            <a:avLst/>
          </a:prstGeom>
          <a:solidFill>
            <a:srgbClr val="7A232E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4870" y="1280052"/>
            <a:ext cx="4980609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 b="0" i="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2784" y="3576972"/>
            <a:ext cx="5024782" cy="132634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="0" i="0" cap="all" baseline="0">
                <a:solidFill>
                  <a:srgbClr val="275A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85" y="5047573"/>
            <a:ext cx="2424806" cy="820181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637071" y="6117905"/>
            <a:ext cx="3460479" cy="590826"/>
            <a:chOff x="3197079" y="5516217"/>
            <a:chExt cx="3460479" cy="590826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97079" y="5516217"/>
              <a:ext cx="590826" cy="59082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3750362" y="5611203"/>
              <a:ext cx="2907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i="0" kern="800" cap="all" spc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Employment and Training</a:t>
              </a:r>
              <a:r>
                <a:rPr lang="en-US" sz="900" b="1" i="0" kern="800" cap="all" spc="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Administration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0" i="0" kern="800" cap="all" spc="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United States Department of Labor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/>
          <a:srcRect r="12034"/>
          <a:stretch/>
        </p:blipFill>
        <p:spPr>
          <a:xfrm>
            <a:off x="4854452" y="567"/>
            <a:ext cx="4289548" cy="6857433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5930349" y="5212404"/>
            <a:ext cx="28670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i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5632384" y="275442"/>
            <a:ext cx="344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75B8B45-955B-4B98-9CF8-C4EF3E1D75FE}" type="datetime4">
              <a:rPr lang="en-US" sz="2400" b="1" i="0" spc="-40" baseline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October 5, 2017</a:t>
            </a:fld>
            <a:endParaRPr lang="en-US" sz="2400" b="1" i="0" spc="-40" baseline="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3"/>
          <p:cNvSpPr>
            <a:spLocks noGrp="1"/>
          </p:cNvSpPr>
          <p:nvPr userDrawn="1">
            <p:ph type="body" sz="half" idx="12" hasCustomPrompt="1"/>
          </p:nvPr>
        </p:nvSpPr>
        <p:spPr>
          <a:xfrm>
            <a:off x="5654470" y="5730973"/>
            <a:ext cx="3418783" cy="77386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300" b="0" i="0" spc="50" baseline="0">
                <a:ln>
                  <a:solidFill>
                    <a:srgbClr val="004874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Organization Name</a:t>
            </a:r>
          </a:p>
        </p:txBody>
      </p:sp>
    </p:spTree>
    <p:extLst>
      <p:ext uri="{BB962C8B-B14F-4D97-AF65-F5344CB8AC3E}">
        <p14:creationId xmlns:p14="http://schemas.microsoft.com/office/powerpoint/2010/main" val="3496096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41880" y="217489"/>
            <a:ext cx="3152321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marL="0"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3800" b="0" i="0" kern="1200" cap="small" spc="40" baseline="0" dirty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j-ea"/>
                <a:cs typeface="Myriad Pro Cond"/>
              </a:rPr>
              <a:t>Any Questions?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44029"/>
            <a:ext cx="9144001" cy="5420142"/>
          </a:xfrm>
          <a:prstGeom prst="rect">
            <a:avLst/>
          </a:prstGeom>
        </p:spPr>
      </p:pic>
      <p:pic>
        <p:nvPicPr>
          <p:cNvPr id="8" name="Picture 7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26982" y="345650"/>
            <a:ext cx="490307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location in the Chat window!</a:t>
            </a:r>
          </a:p>
        </p:txBody>
      </p:sp>
      <p:sp>
        <p:nvSpPr>
          <p:cNvPr id="10" name="Chevron 9"/>
          <p:cNvSpPr/>
          <p:nvPr userDrawn="1"/>
        </p:nvSpPr>
        <p:spPr>
          <a:xfrm>
            <a:off x="3024722" y="347552"/>
            <a:ext cx="150520" cy="450049"/>
          </a:xfrm>
          <a:prstGeom prst="chevron">
            <a:avLst/>
          </a:prstGeom>
          <a:solidFill>
            <a:srgbClr val="9D1C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34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2085" y="2600200"/>
            <a:ext cx="5095324" cy="566738"/>
          </a:xfrm>
        </p:spPr>
        <p:txBody>
          <a:bodyPr anchor="b">
            <a:normAutofit/>
          </a:bodyPr>
          <a:lstStyle>
            <a:lvl1pPr marL="0" indent="0" algn="l">
              <a:buClr>
                <a:srgbClr val="7A232E"/>
              </a:buClr>
              <a:buFont typeface="Wingdings" panose="05000000000000000000" pitchFamily="2" charset="2"/>
              <a:buNone/>
              <a:defRPr sz="3600" b="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772085" y="3202597"/>
            <a:ext cx="5095324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400" i="1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Position/Title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772085" y="3653875"/>
            <a:ext cx="5095324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i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772085" y="3593121"/>
            <a:ext cx="3840480" cy="27432"/>
          </a:xfrm>
          <a:solidFill>
            <a:srgbClr val="4A7EBB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72085" y="4261387"/>
            <a:ext cx="5095324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i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Phone or Email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922" y="128938"/>
            <a:ext cx="2182188" cy="2304097"/>
          </a:xfrm>
          <a:prstGeom prst="rect">
            <a:avLst/>
          </a:prstGeom>
        </p:spPr>
      </p:pic>
      <p:sp>
        <p:nvSpPr>
          <p:cNvPr id="1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1772085" y="4680671"/>
            <a:ext cx="5095324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i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Phone or Email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 rot="17343955">
            <a:off x="6363212" y="4800076"/>
            <a:ext cx="3474685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ctr"/>
            <a:r>
              <a:rPr lang="en-US" sz="3500" b="0" i="0" spc="40" baseline="0" dirty="0">
                <a:latin typeface="Impact" panose="020B0806030902050204" pitchFamily="34" charset="0"/>
              </a:rPr>
              <a:t>Contact</a:t>
            </a:r>
          </a:p>
        </p:txBody>
      </p:sp>
      <p:pic>
        <p:nvPicPr>
          <p:cNvPr id="11" name="Picture 10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88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6" y="472966"/>
            <a:ext cx="8655269" cy="6400800"/>
          </a:xfrm>
          <a:prstGeom prst="rect">
            <a:avLst/>
          </a:prstGeom>
          <a:effectLst>
            <a:innerShdw blurRad="88900" dist="38100" dir="18900000">
              <a:prstClr val="black">
                <a:alpha val="27000"/>
              </a:prstClr>
            </a:innerShdw>
          </a:effectLst>
        </p:spPr>
      </p:pic>
      <p:pic>
        <p:nvPicPr>
          <p:cNvPr id="4" name="Picture 3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7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ction-Slide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885" y="2191006"/>
            <a:ext cx="5494337" cy="1168599"/>
          </a:xfrm>
        </p:spPr>
        <p:txBody>
          <a:bodyPr anchor="b" anchorCtr="0">
            <a:normAutofit/>
          </a:bodyPr>
          <a:lstStyle>
            <a:lvl1pPr algn="l">
              <a:defRPr sz="4000" b="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8885" y="3536723"/>
            <a:ext cx="5240509" cy="893387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all" baseline="0">
                <a:solidFill>
                  <a:srgbClr val="275A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1F36"/>
                </a:solidFill>
              </a:defRPr>
            </a:lvl1pPr>
          </a:lstStyle>
          <a:p>
            <a:fld id="{42234874-4AE6-EC41-8F27-0640F46724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r="12034"/>
          <a:stretch/>
        </p:blipFill>
        <p:spPr>
          <a:xfrm>
            <a:off x="4854453" y="567"/>
            <a:ext cx="4289548" cy="6857433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18" name="Isosceles Triangle 17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pic>
        <p:nvPicPr>
          <p:cNvPr id="12" name="Picture 11" descr="wrfgps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85" y="5047573"/>
            <a:ext cx="2424806" cy="820181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14" name="Isosceles Triangle 13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48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gradFill flip="none" rotWithShape="1"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r="66253"/>
          <a:stretch/>
        </p:blipFill>
        <p:spPr>
          <a:xfrm>
            <a:off x="7498391" y="567"/>
            <a:ext cx="1645609" cy="6857433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1" name="Isosceles Triangle 20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18" name="Isosceles Triangle 17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889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r="66253"/>
          <a:stretch/>
        </p:blipFill>
        <p:spPr>
          <a:xfrm>
            <a:off x="7498390" y="-1934"/>
            <a:ext cx="1645609" cy="6857433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281009"/>
            <a:ext cx="36195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305300" y="1281009"/>
            <a:ext cx="36195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entagon 16"/>
          <p:cNvSpPr/>
          <p:nvPr userDrawn="1"/>
        </p:nvSpPr>
        <p:spPr>
          <a:xfrm rot="5400000">
            <a:off x="1731394" y="3439196"/>
            <a:ext cx="4899204" cy="56191"/>
          </a:xfrm>
          <a:prstGeom prst="homePlate">
            <a:avLst/>
          </a:prstGeom>
          <a:gradFill flip="none" rotWithShape="1">
            <a:gsLst>
              <a:gs pos="0">
                <a:srgbClr val="275A99">
                  <a:alpha val="19000"/>
                </a:srgbClr>
              </a:gs>
              <a:gs pos="99000">
                <a:srgbClr val="275A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4" name="Isosceles Triangle 23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pic>
        <p:nvPicPr>
          <p:cNvPr id="18" name="Picture 17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20" name="Isosceles Triangle 19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373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r="66253"/>
          <a:stretch/>
        </p:blipFill>
        <p:spPr>
          <a:xfrm>
            <a:off x="7498391" y="284"/>
            <a:ext cx="1645609" cy="6857433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877012"/>
            <a:ext cx="3619500" cy="3929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305300" y="1877012"/>
            <a:ext cx="3619500" cy="3929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entagon 16"/>
          <p:cNvSpPr/>
          <p:nvPr userDrawn="1"/>
        </p:nvSpPr>
        <p:spPr>
          <a:xfrm rot="5400000">
            <a:off x="1731394" y="3439196"/>
            <a:ext cx="4899204" cy="56191"/>
          </a:xfrm>
          <a:prstGeom prst="homePlate">
            <a:avLst/>
          </a:prstGeom>
          <a:gradFill flip="none" rotWithShape="1">
            <a:gsLst>
              <a:gs pos="0">
                <a:srgbClr val="275A99">
                  <a:alpha val="19000"/>
                </a:srgbClr>
              </a:gs>
              <a:gs pos="99000">
                <a:srgbClr val="275A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/>
          <p:cNvSpPr>
            <a:spLocks noGrp="1"/>
          </p:cNvSpPr>
          <p:nvPr userDrawn="1">
            <p:ph type="body" idx="10"/>
          </p:nvPr>
        </p:nvSpPr>
        <p:spPr>
          <a:xfrm>
            <a:off x="457200" y="1085850"/>
            <a:ext cx="3621253" cy="719624"/>
          </a:xfrm>
          <a:prstGeom prst="snip1Rect">
            <a:avLst/>
          </a:prstGeom>
          <a:gradFill flip="none" rotWithShape="1">
            <a:gsLst>
              <a:gs pos="0">
                <a:srgbClr val="004874">
                  <a:lumMod val="93000"/>
                  <a:lumOff val="7000"/>
                </a:srgbClr>
              </a:gs>
              <a:gs pos="99000">
                <a:srgbClr val="002C47"/>
              </a:gs>
            </a:gsLst>
            <a:lin ang="2700000" scaled="1"/>
            <a:tileRect/>
          </a:gra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000" b="0" spc="40" baseline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 userDrawn="1">
            <p:ph type="body" sz="quarter" idx="3"/>
          </p:nvPr>
        </p:nvSpPr>
        <p:spPr>
          <a:xfrm>
            <a:off x="4319588" y="1085850"/>
            <a:ext cx="3622675" cy="719624"/>
          </a:xfrm>
          <a:prstGeom prst="snip1Rect">
            <a:avLst/>
          </a:prstGeom>
          <a:gradFill flip="none" rotWithShape="1">
            <a:gsLst>
              <a:gs pos="0">
                <a:srgbClr val="004874">
                  <a:lumMod val="93000"/>
                  <a:lumOff val="7000"/>
                </a:srgbClr>
              </a:gs>
              <a:gs pos="99000">
                <a:srgbClr val="002C47"/>
              </a:gs>
            </a:gsLst>
            <a:lin ang="2700000" scaled="1"/>
            <a:tileRect/>
          </a:gra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000" b="0" spc="40" baseline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57200" y="1872149"/>
            <a:ext cx="36195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305300" y="1872149"/>
            <a:ext cx="36195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4" name="Isosceles Triangle 23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pic>
        <p:nvPicPr>
          <p:cNvPr id="27" name="Picture 26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grpSp>
        <p:nvGrpSpPr>
          <p:cNvPr id="28" name="Group 27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29" name="Isosceles Triangle 28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053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r="66253"/>
          <a:stretch/>
        </p:blipFill>
        <p:spPr>
          <a:xfrm>
            <a:off x="7498391" y="284"/>
            <a:ext cx="1645609" cy="6857433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>
            <a:normAutofit/>
          </a:bodyPr>
          <a:lstStyle>
            <a:lvl1pPr>
              <a:defRPr sz="3800" spc="40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23" name="Isosceles Triangle 22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pic>
        <p:nvPicPr>
          <p:cNvPr id="26" name="Picture 25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grpSp>
        <p:nvGrpSpPr>
          <p:cNvPr id="27" name="Group 26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28" name="Isosceles Triangle 27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698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rfgps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0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991981"/>
            <a:ext cx="9144000" cy="5104019"/>
            <a:chOff x="0" y="991981"/>
            <a:chExt cx="9144000" cy="4951619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991981"/>
              <a:ext cx="9144000" cy="4951619"/>
            </a:xfrm>
            <a:prstGeom prst="rect">
              <a:avLst/>
            </a:prstGeom>
            <a:solidFill>
              <a:srgbClr val="275A99">
                <a:alpha val="16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0" y="1017198"/>
              <a:ext cx="9144000" cy="49011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0000">
                  <a:srgbClr val="F6F6F6"/>
                </a:gs>
                <a:gs pos="72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 userDrawn="1"/>
        </p:nvSpPr>
        <p:spPr>
          <a:xfrm>
            <a:off x="5882795" y="6070006"/>
            <a:ext cx="2438400" cy="787994"/>
          </a:xfrm>
          <a:prstGeom prst="rect">
            <a:avLst/>
          </a:prstGeom>
          <a:gradFill flip="none" rotWithShape="1">
            <a:gsLst>
              <a:gs pos="55720">
                <a:srgbClr val="002C47">
                  <a:alpha val="11000"/>
                </a:srgbClr>
              </a:gs>
              <a:gs pos="10000">
                <a:srgbClr val="002C47">
                  <a:alpha val="0"/>
                </a:srgbClr>
              </a:gs>
              <a:gs pos="100000">
                <a:srgbClr val="002C47">
                  <a:alpha val="34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6474454" y="-1933"/>
            <a:ext cx="2047874" cy="1019623"/>
          </a:xfrm>
          <a:prstGeom prst="rect">
            <a:avLst/>
          </a:prstGeom>
          <a:gradFill flip="none" rotWithShape="1">
            <a:gsLst>
              <a:gs pos="81000">
                <a:schemeClr val="tx1">
                  <a:alpha val="14000"/>
                </a:schemeClr>
              </a:gs>
              <a:gs pos="10000">
                <a:srgbClr val="002C47">
                  <a:alpha val="0"/>
                </a:srgbClr>
              </a:gs>
              <a:gs pos="100000">
                <a:schemeClr val="tx1">
                  <a:alpha val="34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66253"/>
          <a:stretch/>
        </p:blipFill>
        <p:spPr>
          <a:xfrm>
            <a:off x="7498391" y="284"/>
            <a:ext cx="1645609" cy="6857433"/>
          </a:xfrm>
          <a:prstGeom prst="rect">
            <a:avLst/>
          </a:prstGeom>
          <a:effectLst/>
        </p:spPr>
      </p:pic>
      <p:grpSp>
        <p:nvGrpSpPr>
          <p:cNvPr id="10" name="Group 9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11" name="Isosceles Triangle 10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pic>
        <p:nvPicPr>
          <p:cNvPr id="14" name="Picture 13" descr="wrfgps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" y="6106511"/>
            <a:ext cx="2230783" cy="754553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16" name="Isosceles Triangle 15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406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-Background.png"/>
          <p:cNvPicPr>
            <a:picLocks noChangeAspect="1"/>
          </p:cNvPicPr>
          <p:nvPr userDrawn="1"/>
        </p:nvPicPr>
        <p:blipFill rotWithShape="1">
          <a:blip r:embed="rId2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b="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7489"/>
            <a:ext cx="6908800" cy="77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9470"/>
            <a:ext cx="6908800" cy="465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5"/>
          <a:srcRect r="66253"/>
          <a:stretch/>
        </p:blipFill>
        <p:spPr>
          <a:xfrm>
            <a:off x="7498391" y="284"/>
            <a:ext cx="1645609" cy="6857433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 flipV="1">
            <a:off x="8515350" y="0"/>
            <a:ext cx="628650" cy="1820427"/>
            <a:chOff x="8515350" y="5037573"/>
            <a:chExt cx="628650" cy="1820427"/>
          </a:xfrm>
        </p:grpSpPr>
        <p:sp>
          <p:nvSpPr>
            <p:cNvPr id="16" name="Isosceles Triangle 15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8410574" y="13773"/>
            <a:ext cx="733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D1979C8-7284-479F-8A15-DF92145F6DDA}" type="slidenum">
              <a:rPr lang="en-US" sz="1700" b="0" spc="40" baseline="0" smtClean="0">
                <a:solidFill>
                  <a:srgbClr val="004874"/>
                </a:solidFill>
                <a:latin typeface="Impact" panose="020B0806030902050204" pitchFamily="34" charset="0"/>
              </a:rPr>
              <a:pPr algn="r"/>
              <a:t>‹#›</a:t>
            </a:fld>
            <a:endParaRPr lang="en-US" sz="1700" b="0" spc="40" baseline="0" dirty="0">
              <a:solidFill>
                <a:srgbClr val="004874"/>
              </a:solidFill>
              <a:latin typeface="Impact" panose="020B0806030902050204" pitchFamily="34" charset="0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 rot="10800000" flipH="1" flipV="1">
            <a:off x="8553860" y="5040637"/>
            <a:ext cx="592563" cy="1820427"/>
            <a:chOff x="8515350" y="5037573"/>
            <a:chExt cx="628650" cy="1820427"/>
          </a:xfrm>
        </p:grpSpPr>
        <p:sp>
          <p:nvSpPr>
            <p:cNvPr id="11" name="Isosceles Triangle 10"/>
            <p:cNvSpPr/>
            <p:nvPr userDrawn="1"/>
          </p:nvSpPr>
          <p:spPr>
            <a:xfrm>
              <a:off x="8515350" y="5037573"/>
              <a:ext cx="628650" cy="1820427"/>
            </a:xfrm>
            <a:prstGeom prst="triangle">
              <a:avLst>
                <a:gd name="adj" fmla="val 100000"/>
              </a:avLst>
            </a:prstGeom>
            <a:solidFill>
              <a:srgbClr val="124D95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8639494" y="5397070"/>
              <a:ext cx="504505" cy="14609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20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1" r:id="rId3"/>
    <p:sldLayoutId id="2147483650" r:id="rId4"/>
    <p:sldLayoutId id="2147483652" r:id="rId5"/>
    <p:sldLayoutId id="2147483660" r:id="rId6"/>
    <p:sldLayoutId id="2147483654" r:id="rId7"/>
    <p:sldLayoutId id="2147483655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9" r:id="rId15"/>
    <p:sldLayoutId id="2147483673" r:id="rId16"/>
    <p:sldLayoutId id="2147483674" r:id="rId17"/>
    <p:sldLayoutId id="2147483670" r:id="rId18"/>
    <p:sldLayoutId id="2147483668" r:id="rId19"/>
    <p:sldLayoutId id="2147483667" r:id="rId20"/>
    <p:sldLayoutId id="2147483671" r:id="rId21"/>
    <p:sldLayoutId id="2147483672" r:id="rId22"/>
  </p:sldLayoutIdLst>
  <p:txStyles>
    <p:titleStyle>
      <a:lvl1pPr algn="l" defTabSz="457200" rtl="0" eaLnBrk="1" latinLnBrk="0" hangingPunct="1">
        <a:lnSpc>
          <a:spcPct val="85000"/>
        </a:lnSpc>
        <a:spcBef>
          <a:spcPct val="0"/>
        </a:spcBef>
        <a:buNone/>
        <a:defRPr sz="3800" b="0" i="0" u="none" kern="1200" cap="small" spc="40" baseline="0">
          <a:gradFill>
            <a:gsLst>
              <a:gs pos="0">
                <a:srgbClr val="004874"/>
              </a:gs>
              <a:gs pos="100000">
                <a:srgbClr val="041F36"/>
              </a:gs>
            </a:gsLst>
            <a:lin ang="5400000" scaled="1"/>
          </a:gradFill>
          <a:latin typeface="Impact" panose="020B0806030902050204" pitchFamily="34" charset="0"/>
          <a:ea typeface="+mj-ea"/>
          <a:cs typeface="Impact" panose="020B080603090205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752832"/>
        </a:buClr>
        <a:buFont typeface="Wingdings" panose="05000000000000000000" pitchFamily="2" charset="2"/>
        <a:buChar char="Ø"/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752832"/>
        </a:buClr>
        <a:buFont typeface="Arial" panose="020B0604020202020204" pitchFamily="34" charset="0"/>
        <a:buChar char="•"/>
        <a:defRPr sz="2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752832"/>
        </a:buClr>
        <a:buFont typeface="Myriad Pro" panose="020B0503030403020204" pitchFamily="34" charset="0"/>
        <a:buChar char="–"/>
        <a:defRPr sz="2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75283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752832"/>
        </a:buClr>
        <a:buFont typeface="Arial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ok_by_candle_ligh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6117905"/>
            <a:ext cx="5495453" cy="740095"/>
          </a:xfrm>
          <a:prstGeom prst="rect">
            <a:avLst/>
          </a:prstGeom>
          <a:solidFill>
            <a:srgbClr val="7A232E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r="12034"/>
          <a:stretch/>
        </p:blipFill>
        <p:spPr>
          <a:xfrm>
            <a:off x="4854452" y="567"/>
            <a:ext cx="4289548" cy="6857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658" y="3702868"/>
            <a:ext cx="3176973" cy="2016748"/>
          </a:xfrm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Telling your Story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Coffey Consulting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2384" y="275442"/>
            <a:ext cx="344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spc="-40" baseline="0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Octobe</a:t>
            </a:r>
            <a:r>
              <a:rPr lang="en-US" sz="2400" b="1" spc="-40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 5, 2017</a:t>
            </a:r>
            <a:endParaRPr lang="en-US" sz="2400" b="1" i="0" spc="-40" baseline="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1" y="6191883"/>
            <a:ext cx="3455987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wrfgps-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48" y="3085531"/>
            <a:ext cx="2030883" cy="6869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30349" y="5212404"/>
            <a:ext cx="28670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i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48583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602" y="2154791"/>
            <a:ext cx="5494337" cy="1168599"/>
          </a:xfrm>
        </p:spPr>
        <p:txBody>
          <a:bodyPr>
            <a:normAutofit/>
          </a:bodyPr>
          <a:lstStyle/>
          <a:p>
            <a:r>
              <a:rPr lang="en-US" sz="5400" dirty="0"/>
              <a:t>Telling your Story</a:t>
            </a:r>
          </a:p>
        </p:txBody>
      </p:sp>
    </p:spTree>
    <p:extLst>
      <p:ext uri="{BB962C8B-B14F-4D97-AF65-F5344CB8AC3E}">
        <p14:creationId xmlns:p14="http://schemas.microsoft.com/office/powerpoint/2010/main" val="3603982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John\AppData\Local\Microsoft\Windows\Temporary Internet Files\Content.IE5\J3EHULKI\MP900411828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6" y="735862"/>
            <a:ext cx="5551714" cy="472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34876" y="1528595"/>
            <a:ext cx="22509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Stories are about people.   </a:t>
            </a:r>
          </a:p>
        </p:txBody>
      </p:sp>
    </p:spTree>
    <p:extLst>
      <p:ext uri="{BB962C8B-B14F-4D97-AF65-F5344CB8AC3E}">
        <p14:creationId xmlns:p14="http://schemas.microsoft.com/office/powerpoint/2010/main" val="2943465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6491" y="845744"/>
            <a:ext cx="2895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Stories need to be fixed in time and space.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55" y="1447800"/>
            <a:ext cx="456734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62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79" y="1756372"/>
            <a:ext cx="4141187" cy="35873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1723B91-CE10-4F20-890A-0852E22468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0246" y="1651268"/>
            <a:ext cx="289710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Make a promise that this story will lead someplace and be worth your time.</a:t>
            </a:r>
          </a:p>
        </p:txBody>
      </p:sp>
    </p:spTree>
    <p:extLst>
      <p:ext uri="{BB962C8B-B14F-4D97-AF65-F5344CB8AC3E}">
        <p14:creationId xmlns:p14="http://schemas.microsoft.com/office/powerpoint/2010/main" val="3313503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ellow_glow_ligh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1" b="18237"/>
          <a:stretch/>
        </p:blipFill>
        <p:spPr>
          <a:xfrm>
            <a:off x="28575" y="220418"/>
            <a:ext cx="9144000" cy="5334000"/>
          </a:xfrm>
          <a:prstGeom prst="rect">
            <a:avLst/>
          </a:prstGeom>
        </p:spPr>
      </p:pic>
      <p:sp>
        <p:nvSpPr>
          <p:cNvPr id="3" name="Freeform 37"/>
          <p:cNvSpPr>
            <a:spLocks/>
          </p:cNvSpPr>
          <p:nvPr/>
        </p:nvSpPr>
        <p:spPr bwMode="auto">
          <a:xfrm>
            <a:off x="2511973" y="3836308"/>
            <a:ext cx="5065986" cy="3021692"/>
          </a:xfrm>
          <a:custGeom>
            <a:avLst/>
            <a:gdLst>
              <a:gd name="T0" fmla="*/ 0 w 2796"/>
              <a:gd name="T1" fmla="*/ 1087 h 1087"/>
              <a:gd name="T2" fmla="*/ 118 w 2796"/>
              <a:gd name="T3" fmla="*/ 1023 h 1087"/>
              <a:gd name="T4" fmla="*/ 386 w 2796"/>
              <a:gd name="T5" fmla="*/ 946 h 1087"/>
              <a:gd name="T6" fmla="*/ 482 w 2796"/>
              <a:gd name="T7" fmla="*/ 902 h 1087"/>
              <a:gd name="T8" fmla="*/ 551 w 2796"/>
              <a:gd name="T9" fmla="*/ 866 h 1087"/>
              <a:gd name="T10" fmla="*/ 639 w 2796"/>
              <a:gd name="T11" fmla="*/ 869 h 1087"/>
              <a:gd name="T12" fmla="*/ 727 w 2796"/>
              <a:gd name="T13" fmla="*/ 880 h 1087"/>
              <a:gd name="T14" fmla="*/ 764 w 2796"/>
              <a:gd name="T15" fmla="*/ 855 h 1087"/>
              <a:gd name="T16" fmla="*/ 847 w 2796"/>
              <a:gd name="T17" fmla="*/ 825 h 1087"/>
              <a:gd name="T18" fmla="*/ 903 w 2796"/>
              <a:gd name="T19" fmla="*/ 718 h 1087"/>
              <a:gd name="T20" fmla="*/ 957 w 2796"/>
              <a:gd name="T21" fmla="*/ 649 h 1087"/>
              <a:gd name="T22" fmla="*/ 1078 w 2796"/>
              <a:gd name="T23" fmla="*/ 492 h 1087"/>
              <a:gd name="T24" fmla="*/ 1092 w 2796"/>
              <a:gd name="T25" fmla="*/ 335 h 1087"/>
              <a:gd name="T26" fmla="*/ 1142 w 2796"/>
              <a:gd name="T27" fmla="*/ 203 h 1087"/>
              <a:gd name="T28" fmla="*/ 1227 w 2796"/>
              <a:gd name="T29" fmla="*/ 74 h 1087"/>
              <a:gd name="T30" fmla="*/ 1301 w 2796"/>
              <a:gd name="T31" fmla="*/ 11 h 1087"/>
              <a:gd name="T32" fmla="*/ 1362 w 2796"/>
              <a:gd name="T33" fmla="*/ 5 h 1087"/>
              <a:gd name="T34" fmla="*/ 1421 w 2796"/>
              <a:gd name="T35" fmla="*/ 9 h 1087"/>
              <a:gd name="T36" fmla="*/ 1464 w 2796"/>
              <a:gd name="T37" fmla="*/ 12 h 1087"/>
              <a:gd name="T38" fmla="*/ 1509 w 2796"/>
              <a:gd name="T39" fmla="*/ 35 h 1087"/>
              <a:gd name="T40" fmla="*/ 1572 w 2796"/>
              <a:gd name="T41" fmla="*/ 85 h 1087"/>
              <a:gd name="T42" fmla="*/ 1593 w 2796"/>
              <a:gd name="T43" fmla="*/ 166 h 1087"/>
              <a:gd name="T44" fmla="*/ 1625 w 2796"/>
              <a:gd name="T45" fmla="*/ 225 h 1087"/>
              <a:gd name="T46" fmla="*/ 1696 w 2796"/>
              <a:gd name="T47" fmla="*/ 257 h 1087"/>
              <a:gd name="T48" fmla="*/ 1718 w 2796"/>
              <a:gd name="T49" fmla="*/ 277 h 1087"/>
              <a:gd name="T50" fmla="*/ 1743 w 2796"/>
              <a:gd name="T51" fmla="*/ 293 h 1087"/>
              <a:gd name="T52" fmla="*/ 1780 w 2796"/>
              <a:gd name="T53" fmla="*/ 317 h 1087"/>
              <a:gd name="T54" fmla="*/ 1875 w 2796"/>
              <a:gd name="T55" fmla="*/ 496 h 1087"/>
              <a:gd name="T56" fmla="*/ 2022 w 2796"/>
              <a:gd name="T57" fmla="*/ 671 h 1087"/>
              <a:gd name="T58" fmla="*/ 2106 w 2796"/>
              <a:gd name="T59" fmla="*/ 735 h 1087"/>
              <a:gd name="T60" fmla="*/ 2142 w 2796"/>
              <a:gd name="T61" fmla="*/ 800 h 1087"/>
              <a:gd name="T62" fmla="*/ 2161 w 2796"/>
              <a:gd name="T63" fmla="*/ 891 h 1087"/>
              <a:gd name="T64" fmla="*/ 2229 w 2796"/>
              <a:gd name="T65" fmla="*/ 954 h 1087"/>
              <a:gd name="T66" fmla="*/ 2302 w 2796"/>
              <a:gd name="T67" fmla="*/ 937 h 1087"/>
              <a:gd name="T68" fmla="*/ 2326 w 2796"/>
              <a:gd name="T69" fmla="*/ 961 h 1087"/>
              <a:gd name="T70" fmla="*/ 2374 w 2796"/>
              <a:gd name="T71" fmla="*/ 984 h 1087"/>
              <a:gd name="T72" fmla="*/ 2468 w 2796"/>
              <a:gd name="T73" fmla="*/ 937 h 1087"/>
              <a:gd name="T74" fmla="*/ 2542 w 2796"/>
              <a:gd name="T75" fmla="*/ 951 h 1087"/>
              <a:gd name="T76" fmla="*/ 2613 w 2796"/>
              <a:gd name="T77" fmla="*/ 953 h 1087"/>
              <a:gd name="T78" fmla="*/ 2647 w 2796"/>
              <a:gd name="T79" fmla="*/ 950 h 1087"/>
              <a:gd name="T80" fmla="*/ 2724 w 2796"/>
              <a:gd name="T81" fmla="*/ 1058 h 1087"/>
              <a:gd name="T82" fmla="*/ 2796 w 2796"/>
              <a:gd name="T83" fmla="*/ 1087 h 1087"/>
              <a:gd name="T84" fmla="*/ 2713 w 2796"/>
              <a:gd name="T85" fmla="*/ 1087 h 1087"/>
              <a:gd name="T86" fmla="*/ 0 w 2796"/>
              <a:gd name="T87" fmla="*/ 1087 h 1087"/>
              <a:gd name="connsiteX0" fmla="*/ 0 w 10000"/>
              <a:gd name="connsiteY0" fmla="*/ 9968 h 10826"/>
              <a:gd name="connsiteX1" fmla="*/ 422 w 10000"/>
              <a:gd name="connsiteY1" fmla="*/ 9379 h 10826"/>
              <a:gd name="connsiteX2" fmla="*/ 1381 w 10000"/>
              <a:gd name="connsiteY2" fmla="*/ 8671 h 10826"/>
              <a:gd name="connsiteX3" fmla="*/ 1724 w 10000"/>
              <a:gd name="connsiteY3" fmla="*/ 8266 h 10826"/>
              <a:gd name="connsiteX4" fmla="*/ 1971 w 10000"/>
              <a:gd name="connsiteY4" fmla="*/ 7935 h 10826"/>
              <a:gd name="connsiteX5" fmla="*/ 2285 w 10000"/>
              <a:gd name="connsiteY5" fmla="*/ 7962 h 10826"/>
              <a:gd name="connsiteX6" fmla="*/ 2600 w 10000"/>
              <a:gd name="connsiteY6" fmla="*/ 8064 h 10826"/>
              <a:gd name="connsiteX7" fmla="*/ 2732 w 10000"/>
              <a:gd name="connsiteY7" fmla="*/ 7834 h 10826"/>
              <a:gd name="connsiteX8" fmla="*/ 3029 w 10000"/>
              <a:gd name="connsiteY8" fmla="*/ 7558 h 10826"/>
              <a:gd name="connsiteX9" fmla="*/ 3230 w 10000"/>
              <a:gd name="connsiteY9" fmla="*/ 6573 h 10826"/>
              <a:gd name="connsiteX10" fmla="*/ 3423 w 10000"/>
              <a:gd name="connsiteY10" fmla="*/ 5939 h 10826"/>
              <a:gd name="connsiteX11" fmla="*/ 3856 w 10000"/>
              <a:gd name="connsiteY11" fmla="*/ 4494 h 10826"/>
              <a:gd name="connsiteX12" fmla="*/ 3906 w 10000"/>
              <a:gd name="connsiteY12" fmla="*/ 3050 h 10826"/>
              <a:gd name="connsiteX13" fmla="*/ 4084 w 10000"/>
              <a:gd name="connsiteY13" fmla="*/ 1836 h 10826"/>
              <a:gd name="connsiteX14" fmla="*/ 4388 w 10000"/>
              <a:gd name="connsiteY14" fmla="*/ 649 h 10826"/>
              <a:gd name="connsiteX15" fmla="*/ 4653 w 10000"/>
              <a:gd name="connsiteY15" fmla="*/ 69 h 10826"/>
              <a:gd name="connsiteX16" fmla="*/ 4871 w 10000"/>
              <a:gd name="connsiteY16" fmla="*/ 14 h 10826"/>
              <a:gd name="connsiteX17" fmla="*/ 5082 w 10000"/>
              <a:gd name="connsiteY17" fmla="*/ 51 h 10826"/>
              <a:gd name="connsiteX18" fmla="*/ 5236 w 10000"/>
              <a:gd name="connsiteY18" fmla="*/ 78 h 10826"/>
              <a:gd name="connsiteX19" fmla="*/ 5397 w 10000"/>
              <a:gd name="connsiteY19" fmla="*/ 290 h 10826"/>
              <a:gd name="connsiteX20" fmla="*/ 5622 w 10000"/>
              <a:gd name="connsiteY20" fmla="*/ 750 h 10826"/>
              <a:gd name="connsiteX21" fmla="*/ 5697 w 10000"/>
              <a:gd name="connsiteY21" fmla="*/ 1495 h 10826"/>
              <a:gd name="connsiteX22" fmla="*/ 5812 w 10000"/>
              <a:gd name="connsiteY22" fmla="*/ 2038 h 10826"/>
              <a:gd name="connsiteX23" fmla="*/ 6066 w 10000"/>
              <a:gd name="connsiteY23" fmla="*/ 2332 h 10826"/>
              <a:gd name="connsiteX24" fmla="*/ 6144 w 10000"/>
              <a:gd name="connsiteY24" fmla="*/ 2516 h 10826"/>
              <a:gd name="connsiteX25" fmla="*/ 6234 w 10000"/>
              <a:gd name="connsiteY25" fmla="*/ 2663 h 10826"/>
              <a:gd name="connsiteX26" fmla="*/ 6366 w 10000"/>
              <a:gd name="connsiteY26" fmla="*/ 2884 h 10826"/>
              <a:gd name="connsiteX27" fmla="*/ 6706 w 10000"/>
              <a:gd name="connsiteY27" fmla="*/ 4531 h 10826"/>
              <a:gd name="connsiteX28" fmla="*/ 7232 w 10000"/>
              <a:gd name="connsiteY28" fmla="*/ 6141 h 10826"/>
              <a:gd name="connsiteX29" fmla="*/ 7532 w 10000"/>
              <a:gd name="connsiteY29" fmla="*/ 6730 h 10826"/>
              <a:gd name="connsiteX30" fmla="*/ 7661 w 10000"/>
              <a:gd name="connsiteY30" fmla="*/ 7328 h 10826"/>
              <a:gd name="connsiteX31" fmla="*/ 7729 w 10000"/>
              <a:gd name="connsiteY31" fmla="*/ 8165 h 10826"/>
              <a:gd name="connsiteX32" fmla="*/ 7972 w 10000"/>
              <a:gd name="connsiteY32" fmla="*/ 8744 h 10826"/>
              <a:gd name="connsiteX33" fmla="*/ 8233 w 10000"/>
              <a:gd name="connsiteY33" fmla="*/ 8588 h 10826"/>
              <a:gd name="connsiteX34" fmla="*/ 8319 w 10000"/>
              <a:gd name="connsiteY34" fmla="*/ 8809 h 10826"/>
              <a:gd name="connsiteX35" fmla="*/ 8491 w 10000"/>
              <a:gd name="connsiteY35" fmla="*/ 9020 h 10826"/>
              <a:gd name="connsiteX36" fmla="*/ 8827 w 10000"/>
              <a:gd name="connsiteY36" fmla="*/ 8588 h 10826"/>
              <a:gd name="connsiteX37" fmla="*/ 9092 w 10000"/>
              <a:gd name="connsiteY37" fmla="*/ 8717 h 10826"/>
              <a:gd name="connsiteX38" fmla="*/ 9345 w 10000"/>
              <a:gd name="connsiteY38" fmla="*/ 8735 h 10826"/>
              <a:gd name="connsiteX39" fmla="*/ 9467 w 10000"/>
              <a:gd name="connsiteY39" fmla="*/ 8708 h 10826"/>
              <a:gd name="connsiteX40" fmla="*/ 9742 w 10000"/>
              <a:gd name="connsiteY40" fmla="*/ 9701 h 10826"/>
              <a:gd name="connsiteX41" fmla="*/ 10000 w 10000"/>
              <a:gd name="connsiteY41" fmla="*/ 9968 h 10826"/>
              <a:gd name="connsiteX42" fmla="*/ 9724 w 10000"/>
              <a:gd name="connsiteY42" fmla="*/ 10826 h 10826"/>
              <a:gd name="connsiteX43" fmla="*/ 0 w 10000"/>
              <a:gd name="connsiteY43" fmla="*/ 9968 h 10826"/>
              <a:gd name="connsiteX0" fmla="*/ 0 w 10859"/>
              <a:gd name="connsiteY0" fmla="*/ 9968 h 10925"/>
              <a:gd name="connsiteX1" fmla="*/ 422 w 10859"/>
              <a:gd name="connsiteY1" fmla="*/ 9379 h 10925"/>
              <a:gd name="connsiteX2" fmla="*/ 1381 w 10859"/>
              <a:gd name="connsiteY2" fmla="*/ 8671 h 10925"/>
              <a:gd name="connsiteX3" fmla="*/ 1724 w 10859"/>
              <a:gd name="connsiteY3" fmla="*/ 8266 h 10925"/>
              <a:gd name="connsiteX4" fmla="*/ 1971 w 10859"/>
              <a:gd name="connsiteY4" fmla="*/ 7935 h 10925"/>
              <a:gd name="connsiteX5" fmla="*/ 2285 w 10859"/>
              <a:gd name="connsiteY5" fmla="*/ 7962 h 10925"/>
              <a:gd name="connsiteX6" fmla="*/ 2600 w 10859"/>
              <a:gd name="connsiteY6" fmla="*/ 8064 h 10925"/>
              <a:gd name="connsiteX7" fmla="*/ 2732 w 10859"/>
              <a:gd name="connsiteY7" fmla="*/ 7834 h 10925"/>
              <a:gd name="connsiteX8" fmla="*/ 3029 w 10859"/>
              <a:gd name="connsiteY8" fmla="*/ 7558 h 10925"/>
              <a:gd name="connsiteX9" fmla="*/ 3230 w 10859"/>
              <a:gd name="connsiteY9" fmla="*/ 6573 h 10925"/>
              <a:gd name="connsiteX10" fmla="*/ 3423 w 10859"/>
              <a:gd name="connsiteY10" fmla="*/ 5939 h 10925"/>
              <a:gd name="connsiteX11" fmla="*/ 3856 w 10859"/>
              <a:gd name="connsiteY11" fmla="*/ 4494 h 10925"/>
              <a:gd name="connsiteX12" fmla="*/ 3906 w 10859"/>
              <a:gd name="connsiteY12" fmla="*/ 3050 h 10925"/>
              <a:gd name="connsiteX13" fmla="*/ 4084 w 10859"/>
              <a:gd name="connsiteY13" fmla="*/ 1836 h 10925"/>
              <a:gd name="connsiteX14" fmla="*/ 4388 w 10859"/>
              <a:gd name="connsiteY14" fmla="*/ 649 h 10925"/>
              <a:gd name="connsiteX15" fmla="*/ 4653 w 10859"/>
              <a:gd name="connsiteY15" fmla="*/ 69 h 10925"/>
              <a:gd name="connsiteX16" fmla="*/ 4871 w 10859"/>
              <a:gd name="connsiteY16" fmla="*/ 14 h 10925"/>
              <a:gd name="connsiteX17" fmla="*/ 5082 w 10859"/>
              <a:gd name="connsiteY17" fmla="*/ 51 h 10925"/>
              <a:gd name="connsiteX18" fmla="*/ 5236 w 10859"/>
              <a:gd name="connsiteY18" fmla="*/ 78 h 10925"/>
              <a:gd name="connsiteX19" fmla="*/ 5397 w 10859"/>
              <a:gd name="connsiteY19" fmla="*/ 290 h 10925"/>
              <a:gd name="connsiteX20" fmla="*/ 5622 w 10859"/>
              <a:gd name="connsiteY20" fmla="*/ 750 h 10925"/>
              <a:gd name="connsiteX21" fmla="*/ 5697 w 10859"/>
              <a:gd name="connsiteY21" fmla="*/ 1495 h 10925"/>
              <a:gd name="connsiteX22" fmla="*/ 5812 w 10859"/>
              <a:gd name="connsiteY22" fmla="*/ 2038 h 10925"/>
              <a:gd name="connsiteX23" fmla="*/ 6066 w 10859"/>
              <a:gd name="connsiteY23" fmla="*/ 2332 h 10925"/>
              <a:gd name="connsiteX24" fmla="*/ 6144 w 10859"/>
              <a:gd name="connsiteY24" fmla="*/ 2516 h 10925"/>
              <a:gd name="connsiteX25" fmla="*/ 6234 w 10859"/>
              <a:gd name="connsiteY25" fmla="*/ 2663 h 10925"/>
              <a:gd name="connsiteX26" fmla="*/ 6366 w 10859"/>
              <a:gd name="connsiteY26" fmla="*/ 2884 h 10925"/>
              <a:gd name="connsiteX27" fmla="*/ 6706 w 10859"/>
              <a:gd name="connsiteY27" fmla="*/ 4531 h 10925"/>
              <a:gd name="connsiteX28" fmla="*/ 7232 w 10859"/>
              <a:gd name="connsiteY28" fmla="*/ 6141 h 10925"/>
              <a:gd name="connsiteX29" fmla="*/ 7532 w 10859"/>
              <a:gd name="connsiteY29" fmla="*/ 6730 h 10925"/>
              <a:gd name="connsiteX30" fmla="*/ 7661 w 10859"/>
              <a:gd name="connsiteY30" fmla="*/ 7328 h 10925"/>
              <a:gd name="connsiteX31" fmla="*/ 7729 w 10859"/>
              <a:gd name="connsiteY31" fmla="*/ 8165 h 10925"/>
              <a:gd name="connsiteX32" fmla="*/ 7972 w 10859"/>
              <a:gd name="connsiteY32" fmla="*/ 8744 h 10925"/>
              <a:gd name="connsiteX33" fmla="*/ 8233 w 10859"/>
              <a:gd name="connsiteY33" fmla="*/ 8588 h 10925"/>
              <a:gd name="connsiteX34" fmla="*/ 8319 w 10859"/>
              <a:gd name="connsiteY34" fmla="*/ 8809 h 10925"/>
              <a:gd name="connsiteX35" fmla="*/ 8491 w 10859"/>
              <a:gd name="connsiteY35" fmla="*/ 9020 h 10925"/>
              <a:gd name="connsiteX36" fmla="*/ 8827 w 10859"/>
              <a:gd name="connsiteY36" fmla="*/ 8588 h 10925"/>
              <a:gd name="connsiteX37" fmla="*/ 9092 w 10859"/>
              <a:gd name="connsiteY37" fmla="*/ 8717 h 10925"/>
              <a:gd name="connsiteX38" fmla="*/ 9345 w 10859"/>
              <a:gd name="connsiteY38" fmla="*/ 8735 h 10925"/>
              <a:gd name="connsiteX39" fmla="*/ 9467 w 10859"/>
              <a:gd name="connsiteY39" fmla="*/ 8708 h 10925"/>
              <a:gd name="connsiteX40" fmla="*/ 9742 w 10859"/>
              <a:gd name="connsiteY40" fmla="*/ 9701 h 10925"/>
              <a:gd name="connsiteX41" fmla="*/ 10731 w 10859"/>
              <a:gd name="connsiteY41" fmla="*/ 10907 h 10925"/>
              <a:gd name="connsiteX42" fmla="*/ 9724 w 10859"/>
              <a:gd name="connsiteY42" fmla="*/ 10826 h 10925"/>
              <a:gd name="connsiteX43" fmla="*/ 0 w 10859"/>
              <a:gd name="connsiteY43" fmla="*/ 9968 h 10925"/>
              <a:gd name="connsiteX0" fmla="*/ 0 w 11325"/>
              <a:gd name="connsiteY0" fmla="*/ 10826 h 10907"/>
              <a:gd name="connsiteX1" fmla="*/ 861 w 11325"/>
              <a:gd name="connsiteY1" fmla="*/ 9379 h 10907"/>
              <a:gd name="connsiteX2" fmla="*/ 1820 w 11325"/>
              <a:gd name="connsiteY2" fmla="*/ 8671 h 10907"/>
              <a:gd name="connsiteX3" fmla="*/ 2163 w 11325"/>
              <a:gd name="connsiteY3" fmla="*/ 8266 h 10907"/>
              <a:gd name="connsiteX4" fmla="*/ 2410 w 11325"/>
              <a:gd name="connsiteY4" fmla="*/ 7935 h 10907"/>
              <a:gd name="connsiteX5" fmla="*/ 2724 w 11325"/>
              <a:gd name="connsiteY5" fmla="*/ 7962 h 10907"/>
              <a:gd name="connsiteX6" fmla="*/ 3039 w 11325"/>
              <a:gd name="connsiteY6" fmla="*/ 8064 h 10907"/>
              <a:gd name="connsiteX7" fmla="*/ 3171 w 11325"/>
              <a:gd name="connsiteY7" fmla="*/ 7834 h 10907"/>
              <a:gd name="connsiteX8" fmla="*/ 3468 w 11325"/>
              <a:gd name="connsiteY8" fmla="*/ 7558 h 10907"/>
              <a:gd name="connsiteX9" fmla="*/ 3669 w 11325"/>
              <a:gd name="connsiteY9" fmla="*/ 6573 h 10907"/>
              <a:gd name="connsiteX10" fmla="*/ 3862 w 11325"/>
              <a:gd name="connsiteY10" fmla="*/ 5939 h 10907"/>
              <a:gd name="connsiteX11" fmla="*/ 4295 w 11325"/>
              <a:gd name="connsiteY11" fmla="*/ 4494 h 10907"/>
              <a:gd name="connsiteX12" fmla="*/ 4345 w 11325"/>
              <a:gd name="connsiteY12" fmla="*/ 3050 h 10907"/>
              <a:gd name="connsiteX13" fmla="*/ 4523 w 11325"/>
              <a:gd name="connsiteY13" fmla="*/ 1836 h 10907"/>
              <a:gd name="connsiteX14" fmla="*/ 4827 w 11325"/>
              <a:gd name="connsiteY14" fmla="*/ 649 h 10907"/>
              <a:gd name="connsiteX15" fmla="*/ 5092 w 11325"/>
              <a:gd name="connsiteY15" fmla="*/ 69 h 10907"/>
              <a:gd name="connsiteX16" fmla="*/ 5310 w 11325"/>
              <a:gd name="connsiteY16" fmla="*/ 14 h 10907"/>
              <a:gd name="connsiteX17" fmla="*/ 5521 w 11325"/>
              <a:gd name="connsiteY17" fmla="*/ 51 h 10907"/>
              <a:gd name="connsiteX18" fmla="*/ 5675 w 11325"/>
              <a:gd name="connsiteY18" fmla="*/ 78 h 10907"/>
              <a:gd name="connsiteX19" fmla="*/ 5836 w 11325"/>
              <a:gd name="connsiteY19" fmla="*/ 290 h 10907"/>
              <a:gd name="connsiteX20" fmla="*/ 6061 w 11325"/>
              <a:gd name="connsiteY20" fmla="*/ 750 h 10907"/>
              <a:gd name="connsiteX21" fmla="*/ 6136 w 11325"/>
              <a:gd name="connsiteY21" fmla="*/ 1495 h 10907"/>
              <a:gd name="connsiteX22" fmla="*/ 6251 w 11325"/>
              <a:gd name="connsiteY22" fmla="*/ 2038 h 10907"/>
              <a:gd name="connsiteX23" fmla="*/ 6505 w 11325"/>
              <a:gd name="connsiteY23" fmla="*/ 2332 h 10907"/>
              <a:gd name="connsiteX24" fmla="*/ 6583 w 11325"/>
              <a:gd name="connsiteY24" fmla="*/ 2516 h 10907"/>
              <a:gd name="connsiteX25" fmla="*/ 6673 w 11325"/>
              <a:gd name="connsiteY25" fmla="*/ 2663 h 10907"/>
              <a:gd name="connsiteX26" fmla="*/ 6805 w 11325"/>
              <a:gd name="connsiteY26" fmla="*/ 2884 h 10907"/>
              <a:gd name="connsiteX27" fmla="*/ 7145 w 11325"/>
              <a:gd name="connsiteY27" fmla="*/ 4531 h 10907"/>
              <a:gd name="connsiteX28" fmla="*/ 7671 w 11325"/>
              <a:gd name="connsiteY28" fmla="*/ 6141 h 10907"/>
              <a:gd name="connsiteX29" fmla="*/ 7971 w 11325"/>
              <a:gd name="connsiteY29" fmla="*/ 6730 h 10907"/>
              <a:gd name="connsiteX30" fmla="*/ 8100 w 11325"/>
              <a:gd name="connsiteY30" fmla="*/ 7328 h 10907"/>
              <a:gd name="connsiteX31" fmla="*/ 8168 w 11325"/>
              <a:gd name="connsiteY31" fmla="*/ 8165 h 10907"/>
              <a:gd name="connsiteX32" fmla="*/ 8411 w 11325"/>
              <a:gd name="connsiteY32" fmla="*/ 8744 h 10907"/>
              <a:gd name="connsiteX33" fmla="*/ 8672 w 11325"/>
              <a:gd name="connsiteY33" fmla="*/ 8588 h 10907"/>
              <a:gd name="connsiteX34" fmla="*/ 8758 w 11325"/>
              <a:gd name="connsiteY34" fmla="*/ 8809 h 10907"/>
              <a:gd name="connsiteX35" fmla="*/ 8930 w 11325"/>
              <a:gd name="connsiteY35" fmla="*/ 9020 h 10907"/>
              <a:gd name="connsiteX36" fmla="*/ 9266 w 11325"/>
              <a:gd name="connsiteY36" fmla="*/ 8588 h 10907"/>
              <a:gd name="connsiteX37" fmla="*/ 9531 w 11325"/>
              <a:gd name="connsiteY37" fmla="*/ 8717 h 10907"/>
              <a:gd name="connsiteX38" fmla="*/ 9784 w 11325"/>
              <a:gd name="connsiteY38" fmla="*/ 8735 h 10907"/>
              <a:gd name="connsiteX39" fmla="*/ 9906 w 11325"/>
              <a:gd name="connsiteY39" fmla="*/ 8708 h 10907"/>
              <a:gd name="connsiteX40" fmla="*/ 10181 w 11325"/>
              <a:gd name="connsiteY40" fmla="*/ 9701 h 10907"/>
              <a:gd name="connsiteX41" fmla="*/ 11170 w 11325"/>
              <a:gd name="connsiteY41" fmla="*/ 10907 h 10907"/>
              <a:gd name="connsiteX42" fmla="*/ 10163 w 11325"/>
              <a:gd name="connsiteY42" fmla="*/ 10826 h 10907"/>
              <a:gd name="connsiteX43" fmla="*/ 0 w 11325"/>
              <a:gd name="connsiteY43" fmla="*/ 10826 h 10907"/>
              <a:gd name="connsiteX0" fmla="*/ 0 w 11292"/>
              <a:gd name="connsiteY0" fmla="*/ 10826 h 10849"/>
              <a:gd name="connsiteX1" fmla="*/ 861 w 11292"/>
              <a:gd name="connsiteY1" fmla="*/ 9379 h 10849"/>
              <a:gd name="connsiteX2" fmla="*/ 1820 w 11292"/>
              <a:gd name="connsiteY2" fmla="*/ 8671 h 10849"/>
              <a:gd name="connsiteX3" fmla="*/ 2163 w 11292"/>
              <a:gd name="connsiteY3" fmla="*/ 8266 h 10849"/>
              <a:gd name="connsiteX4" fmla="*/ 2410 w 11292"/>
              <a:gd name="connsiteY4" fmla="*/ 7935 h 10849"/>
              <a:gd name="connsiteX5" fmla="*/ 2724 w 11292"/>
              <a:gd name="connsiteY5" fmla="*/ 7962 h 10849"/>
              <a:gd name="connsiteX6" fmla="*/ 3039 w 11292"/>
              <a:gd name="connsiteY6" fmla="*/ 8064 h 10849"/>
              <a:gd name="connsiteX7" fmla="*/ 3171 w 11292"/>
              <a:gd name="connsiteY7" fmla="*/ 7834 h 10849"/>
              <a:gd name="connsiteX8" fmla="*/ 3468 w 11292"/>
              <a:gd name="connsiteY8" fmla="*/ 7558 h 10849"/>
              <a:gd name="connsiteX9" fmla="*/ 3669 w 11292"/>
              <a:gd name="connsiteY9" fmla="*/ 6573 h 10849"/>
              <a:gd name="connsiteX10" fmla="*/ 3862 w 11292"/>
              <a:gd name="connsiteY10" fmla="*/ 5939 h 10849"/>
              <a:gd name="connsiteX11" fmla="*/ 4295 w 11292"/>
              <a:gd name="connsiteY11" fmla="*/ 4494 h 10849"/>
              <a:gd name="connsiteX12" fmla="*/ 4345 w 11292"/>
              <a:gd name="connsiteY12" fmla="*/ 3050 h 10849"/>
              <a:gd name="connsiteX13" fmla="*/ 4523 w 11292"/>
              <a:gd name="connsiteY13" fmla="*/ 1836 h 10849"/>
              <a:gd name="connsiteX14" fmla="*/ 4827 w 11292"/>
              <a:gd name="connsiteY14" fmla="*/ 649 h 10849"/>
              <a:gd name="connsiteX15" fmla="*/ 5092 w 11292"/>
              <a:gd name="connsiteY15" fmla="*/ 69 h 10849"/>
              <a:gd name="connsiteX16" fmla="*/ 5310 w 11292"/>
              <a:gd name="connsiteY16" fmla="*/ 14 h 10849"/>
              <a:gd name="connsiteX17" fmla="*/ 5521 w 11292"/>
              <a:gd name="connsiteY17" fmla="*/ 51 h 10849"/>
              <a:gd name="connsiteX18" fmla="*/ 5675 w 11292"/>
              <a:gd name="connsiteY18" fmla="*/ 78 h 10849"/>
              <a:gd name="connsiteX19" fmla="*/ 5836 w 11292"/>
              <a:gd name="connsiteY19" fmla="*/ 290 h 10849"/>
              <a:gd name="connsiteX20" fmla="*/ 6061 w 11292"/>
              <a:gd name="connsiteY20" fmla="*/ 750 h 10849"/>
              <a:gd name="connsiteX21" fmla="*/ 6136 w 11292"/>
              <a:gd name="connsiteY21" fmla="*/ 1495 h 10849"/>
              <a:gd name="connsiteX22" fmla="*/ 6251 w 11292"/>
              <a:gd name="connsiteY22" fmla="*/ 2038 h 10849"/>
              <a:gd name="connsiteX23" fmla="*/ 6505 w 11292"/>
              <a:gd name="connsiteY23" fmla="*/ 2332 h 10849"/>
              <a:gd name="connsiteX24" fmla="*/ 6583 w 11292"/>
              <a:gd name="connsiteY24" fmla="*/ 2516 h 10849"/>
              <a:gd name="connsiteX25" fmla="*/ 6673 w 11292"/>
              <a:gd name="connsiteY25" fmla="*/ 2663 h 10849"/>
              <a:gd name="connsiteX26" fmla="*/ 6805 w 11292"/>
              <a:gd name="connsiteY26" fmla="*/ 2884 h 10849"/>
              <a:gd name="connsiteX27" fmla="*/ 7145 w 11292"/>
              <a:gd name="connsiteY27" fmla="*/ 4531 h 10849"/>
              <a:gd name="connsiteX28" fmla="*/ 7671 w 11292"/>
              <a:gd name="connsiteY28" fmla="*/ 6141 h 10849"/>
              <a:gd name="connsiteX29" fmla="*/ 7971 w 11292"/>
              <a:gd name="connsiteY29" fmla="*/ 6730 h 10849"/>
              <a:gd name="connsiteX30" fmla="*/ 8100 w 11292"/>
              <a:gd name="connsiteY30" fmla="*/ 7328 h 10849"/>
              <a:gd name="connsiteX31" fmla="*/ 8168 w 11292"/>
              <a:gd name="connsiteY31" fmla="*/ 8165 h 10849"/>
              <a:gd name="connsiteX32" fmla="*/ 8411 w 11292"/>
              <a:gd name="connsiteY32" fmla="*/ 8744 h 10849"/>
              <a:gd name="connsiteX33" fmla="*/ 8672 w 11292"/>
              <a:gd name="connsiteY33" fmla="*/ 8588 h 10849"/>
              <a:gd name="connsiteX34" fmla="*/ 8758 w 11292"/>
              <a:gd name="connsiteY34" fmla="*/ 8809 h 10849"/>
              <a:gd name="connsiteX35" fmla="*/ 8930 w 11292"/>
              <a:gd name="connsiteY35" fmla="*/ 9020 h 10849"/>
              <a:gd name="connsiteX36" fmla="*/ 9266 w 11292"/>
              <a:gd name="connsiteY36" fmla="*/ 8588 h 10849"/>
              <a:gd name="connsiteX37" fmla="*/ 9531 w 11292"/>
              <a:gd name="connsiteY37" fmla="*/ 8717 h 10849"/>
              <a:gd name="connsiteX38" fmla="*/ 9784 w 11292"/>
              <a:gd name="connsiteY38" fmla="*/ 8735 h 10849"/>
              <a:gd name="connsiteX39" fmla="*/ 9906 w 11292"/>
              <a:gd name="connsiteY39" fmla="*/ 8708 h 10849"/>
              <a:gd name="connsiteX40" fmla="*/ 10181 w 11292"/>
              <a:gd name="connsiteY40" fmla="*/ 9701 h 10849"/>
              <a:gd name="connsiteX41" fmla="*/ 11102 w 11292"/>
              <a:gd name="connsiteY41" fmla="*/ 10849 h 10849"/>
              <a:gd name="connsiteX42" fmla="*/ 10163 w 11292"/>
              <a:gd name="connsiteY42" fmla="*/ 10826 h 10849"/>
              <a:gd name="connsiteX43" fmla="*/ 0 w 11292"/>
              <a:gd name="connsiteY43" fmla="*/ 10826 h 10849"/>
              <a:gd name="connsiteX0" fmla="*/ 0 w 11199"/>
              <a:gd name="connsiteY0" fmla="*/ 10826 h 10826"/>
              <a:gd name="connsiteX1" fmla="*/ 861 w 11199"/>
              <a:gd name="connsiteY1" fmla="*/ 9379 h 10826"/>
              <a:gd name="connsiteX2" fmla="*/ 1820 w 11199"/>
              <a:gd name="connsiteY2" fmla="*/ 8671 h 10826"/>
              <a:gd name="connsiteX3" fmla="*/ 2163 w 11199"/>
              <a:gd name="connsiteY3" fmla="*/ 8266 h 10826"/>
              <a:gd name="connsiteX4" fmla="*/ 2410 w 11199"/>
              <a:gd name="connsiteY4" fmla="*/ 7935 h 10826"/>
              <a:gd name="connsiteX5" fmla="*/ 2724 w 11199"/>
              <a:gd name="connsiteY5" fmla="*/ 7962 h 10826"/>
              <a:gd name="connsiteX6" fmla="*/ 3039 w 11199"/>
              <a:gd name="connsiteY6" fmla="*/ 8064 h 10826"/>
              <a:gd name="connsiteX7" fmla="*/ 3171 w 11199"/>
              <a:gd name="connsiteY7" fmla="*/ 7834 h 10826"/>
              <a:gd name="connsiteX8" fmla="*/ 3468 w 11199"/>
              <a:gd name="connsiteY8" fmla="*/ 7558 h 10826"/>
              <a:gd name="connsiteX9" fmla="*/ 3669 w 11199"/>
              <a:gd name="connsiteY9" fmla="*/ 6573 h 10826"/>
              <a:gd name="connsiteX10" fmla="*/ 3862 w 11199"/>
              <a:gd name="connsiteY10" fmla="*/ 5939 h 10826"/>
              <a:gd name="connsiteX11" fmla="*/ 4295 w 11199"/>
              <a:gd name="connsiteY11" fmla="*/ 4494 h 10826"/>
              <a:gd name="connsiteX12" fmla="*/ 4345 w 11199"/>
              <a:gd name="connsiteY12" fmla="*/ 3050 h 10826"/>
              <a:gd name="connsiteX13" fmla="*/ 4523 w 11199"/>
              <a:gd name="connsiteY13" fmla="*/ 1836 h 10826"/>
              <a:gd name="connsiteX14" fmla="*/ 4827 w 11199"/>
              <a:gd name="connsiteY14" fmla="*/ 649 h 10826"/>
              <a:gd name="connsiteX15" fmla="*/ 5092 w 11199"/>
              <a:gd name="connsiteY15" fmla="*/ 69 h 10826"/>
              <a:gd name="connsiteX16" fmla="*/ 5310 w 11199"/>
              <a:gd name="connsiteY16" fmla="*/ 14 h 10826"/>
              <a:gd name="connsiteX17" fmla="*/ 5521 w 11199"/>
              <a:gd name="connsiteY17" fmla="*/ 51 h 10826"/>
              <a:gd name="connsiteX18" fmla="*/ 5675 w 11199"/>
              <a:gd name="connsiteY18" fmla="*/ 78 h 10826"/>
              <a:gd name="connsiteX19" fmla="*/ 5836 w 11199"/>
              <a:gd name="connsiteY19" fmla="*/ 290 h 10826"/>
              <a:gd name="connsiteX20" fmla="*/ 6061 w 11199"/>
              <a:gd name="connsiteY20" fmla="*/ 750 h 10826"/>
              <a:gd name="connsiteX21" fmla="*/ 6136 w 11199"/>
              <a:gd name="connsiteY21" fmla="*/ 1495 h 10826"/>
              <a:gd name="connsiteX22" fmla="*/ 6251 w 11199"/>
              <a:gd name="connsiteY22" fmla="*/ 2038 h 10826"/>
              <a:gd name="connsiteX23" fmla="*/ 6505 w 11199"/>
              <a:gd name="connsiteY23" fmla="*/ 2332 h 10826"/>
              <a:gd name="connsiteX24" fmla="*/ 6583 w 11199"/>
              <a:gd name="connsiteY24" fmla="*/ 2516 h 10826"/>
              <a:gd name="connsiteX25" fmla="*/ 6673 w 11199"/>
              <a:gd name="connsiteY25" fmla="*/ 2663 h 10826"/>
              <a:gd name="connsiteX26" fmla="*/ 6805 w 11199"/>
              <a:gd name="connsiteY26" fmla="*/ 2884 h 10826"/>
              <a:gd name="connsiteX27" fmla="*/ 7145 w 11199"/>
              <a:gd name="connsiteY27" fmla="*/ 4531 h 10826"/>
              <a:gd name="connsiteX28" fmla="*/ 7671 w 11199"/>
              <a:gd name="connsiteY28" fmla="*/ 6141 h 10826"/>
              <a:gd name="connsiteX29" fmla="*/ 7971 w 11199"/>
              <a:gd name="connsiteY29" fmla="*/ 6730 h 10826"/>
              <a:gd name="connsiteX30" fmla="*/ 8100 w 11199"/>
              <a:gd name="connsiteY30" fmla="*/ 7328 h 10826"/>
              <a:gd name="connsiteX31" fmla="*/ 8168 w 11199"/>
              <a:gd name="connsiteY31" fmla="*/ 8165 h 10826"/>
              <a:gd name="connsiteX32" fmla="*/ 8411 w 11199"/>
              <a:gd name="connsiteY32" fmla="*/ 8744 h 10826"/>
              <a:gd name="connsiteX33" fmla="*/ 8672 w 11199"/>
              <a:gd name="connsiteY33" fmla="*/ 8588 h 10826"/>
              <a:gd name="connsiteX34" fmla="*/ 8758 w 11199"/>
              <a:gd name="connsiteY34" fmla="*/ 8809 h 10826"/>
              <a:gd name="connsiteX35" fmla="*/ 8930 w 11199"/>
              <a:gd name="connsiteY35" fmla="*/ 9020 h 10826"/>
              <a:gd name="connsiteX36" fmla="*/ 9266 w 11199"/>
              <a:gd name="connsiteY36" fmla="*/ 8588 h 10826"/>
              <a:gd name="connsiteX37" fmla="*/ 9531 w 11199"/>
              <a:gd name="connsiteY37" fmla="*/ 8717 h 10826"/>
              <a:gd name="connsiteX38" fmla="*/ 9784 w 11199"/>
              <a:gd name="connsiteY38" fmla="*/ 8735 h 10826"/>
              <a:gd name="connsiteX39" fmla="*/ 9906 w 11199"/>
              <a:gd name="connsiteY39" fmla="*/ 8708 h 10826"/>
              <a:gd name="connsiteX40" fmla="*/ 10181 w 11199"/>
              <a:gd name="connsiteY40" fmla="*/ 9701 h 10826"/>
              <a:gd name="connsiteX41" fmla="*/ 10893 w 11199"/>
              <a:gd name="connsiteY41" fmla="*/ 10638 h 10826"/>
              <a:gd name="connsiteX42" fmla="*/ 10163 w 11199"/>
              <a:gd name="connsiteY42" fmla="*/ 10826 h 10826"/>
              <a:gd name="connsiteX43" fmla="*/ 0 w 11199"/>
              <a:gd name="connsiteY43" fmla="*/ 10826 h 10826"/>
              <a:gd name="connsiteX0" fmla="*/ 0 w 11199"/>
              <a:gd name="connsiteY0" fmla="*/ 10826 h 10826"/>
              <a:gd name="connsiteX1" fmla="*/ 861 w 11199"/>
              <a:gd name="connsiteY1" fmla="*/ 9379 h 10826"/>
              <a:gd name="connsiteX2" fmla="*/ 1820 w 11199"/>
              <a:gd name="connsiteY2" fmla="*/ 8671 h 10826"/>
              <a:gd name="connsiteX3" fmla="*/ 2163 w 11199"/>
              <a:gd name="connsiteY3" fmla="*/ 8266 h 10826"/>
              <a:gd name="connsiteX4" fmla="*/ 2410 w 11199"/>
              <a:gd name="connsiteY4" fmla="*/ 7935 h 10826"/>
              <a:gd name="connsiteX5" fmla="*/ 2724 w 11199"/>
              <a:gd name="connsiteY5" fmla="*/ 7962 h 10826"/>
              <a:gd name="connsiteX6" fmla="*/ 3039 w 11199"/>
              <a:gd name="connsiteY6" fmla="*/ 8064 h 10826"/>
              <a:gd name="connsiteX7" fmla="*/ 3171 w 11199"/>
              <a:gd name="connsiteY7" fmla="*/ 7834 h 10826"/>
              <a:gd name="connsiteX8" fmla="*/ 3468 w 11199"/>
              <a:gd name="connsiteY8" fmla="*/ 7558 h 10826"/>
              <a:gd name="connsiteX9" fmla="*/ 3669 w 11199"/>
              <a:gd name="connsiteY9" fmla="*/ 6573 h 10826"/>
              <a:gd name="connsiteX10" fmla="*/ 3862 w 11199"/>
              <a:gd name="connsiteY10" fmla="*/ 5939 h 10826"/>
              <a:gd name="connsiteX11" fmla="*/ 4295 w 11199"/>
              <a:gd name="connsiteY11" fmla="*/ 4494 h 10826"/>
              <a:gd name="connsiteX12" fmla="*/ 4345 w 11199"/>
              <a:gd name="connsiteY12" fmla="*/ 3050 h 10826"/>
              <a:gd name="connsiteX13" fmla="*/ 4523 w 11199"/>
              <a:gd name="connsiteY13" fmla="*/ 1836 h 10826"/>
              <a:gd name="connsiteX14" fmla="*/ 4827 w 11199"/>
              <a:gd name="connsiteY14" fmla="*/ 649 h 10826"/>
              <a:gd name="connsiteX15" fmla="*/ 5092 w 11199"/>
              <a:gd name="connsiteY15" fmla="*/ 69 h 10826"/>
              <a:gd name="connsiteX16" fmla="*/ 5310 w 11199"/>
              <a:gd name="connsiteY16" fmla="*/ 14 h 10826"/>
              <a:gd name="connsiteX17" fmla="*/ 5521 w 11199"/>
              <a:gd name="connsiteY17" fmla="*/ 51 h 10826"/>
              <a:gd name="connsiteX18" fmla="*/ 5675 w 11199"/>
              <a:gd name="connsiteY18" fmla="*/ 78 h 10826"/>
              <a:gd name="connsiteX19" fmla="*/ 5836 w 11199"/>
              <a:gd name="connsiteY19" fmla="*/ 290 h 10826"/>
              <a:gd name="connsiteX20" fmla="*/ 6061 w 11199"/>
              <a:gd name="connsiteY20" fmla="*/ 750 h 10826"/>
              <a:gd name="connsiteX21" fmla="*/ 6136 w 11199"/>
              <a:gd name="connsiteY21" fmla="*/ 1495 h 10826"/>
              <a:gd name="connsiteX22" fmla="*/ 6251 w 11199"/>
              <a:gd name="connsiteY22" fmla="*/ 2038 h 10826"/>
              <a:gd name="connsiteX23" fmla="*/ 6505 w 11199"/>
              <a:gd name="connsiteY23" fmla="*/ 2332 h 10826"/>
              <a:gd name="connsiteX24" fmla="*/ 6583 w 11199"/>
              <a:gd name="connsiteY24" fmla="*/ 2516 h 10826"/>
              <a:gd name="connsiteX25" fmla="*/ 6673 w 11199"/>
              <a:gd name="connsiteY25" fmla="*/ 2663 h 10826"/>
              <a:gd name="connsiteX26" fmla="*/ 6805 w 11199"/>
              <a:gd name="connsiteY26" fmla="*/ 2884 h 10826"/>
              <a:gd name="connsiteX27" fmla="*/ 7145 w 11199"/>
              <a:gd name="connsiteY27" fmla="*/ 4531 h 10826"/>
              <a:gd name="connsiteX28" fmla="*/ 7671 w 11199"/>
              <a:gd name="connsiteY28" fmla="*/ 6141 h 10826"/>
              <a:gd name="connsiteX29" fmla="*/ 7971 w 11199"/>
              <a:gd name="connsiteY29" fmla="*/ 6730 h 10826"/>
              <a:gd name="connsiteX30" fmla="*/ 8100 w 11199"/>
              <a:gd name="connsiteY30" fmla="*/ 7328 h 10826"/>
              <a:gd name="connsiteX31" fmla="*/ 8168 w 11199"/>
              <a:gd name="connsiteY31" fmla="*/ 8165 h 10826"/>
              <a:gd name="connsiteX32" fmla="*/ 8411 w 11199"/>
              <a:gd name="connsiteY32" fmla="*/ 8744 h 10826"/>
              <a:gd name="connsiteX33" fmla="*/ 8672 w 11199"/>
              <a:gd name="connsiteY33" fmla="*/ 8588 h 10826"/>
              <a:gd name="connsiteX34" fmla="*/ 8758 w 11199"/>
              <a:gd name="connsiteY34" fmla="*/ 8809 h 10826"/>
              <a:gd name="connsiteX35" fmla="*/ 8930 w 11199"/>
              <a:gd name="connsiteY35" fmla="*/ 9020 h 10826"/>
              <a:gd name="connsiteX36" fmla="*/ 9266 w 11199"/>
              <a:gd name="connsiteY36" fmla="*/ 8588 h 10826"/>
              <a:gd name="connsiteX37" fmla="*/ 9531 w 11199"/>
              <a:gd name="connsiteY37" fmla="*/ 8717 h 10826"/>
              <a:gd name="connsiteX38" fmla="*/ 9784 w 11199"/>
              <a:gd name="connsiteY38" fmla="*/ 8735 h 10826"/>
              <a:gd name="connsiteX39" fmla="*/ 9906 w 11199"/>
              <a:gd name="connsiteY39" fmla="*/ 8708 h 10826"/>
              <a:gd name="connsiteX40" fmla="*/ 10181 w 11199"/>
              <a:gd name="connsiteY40" fmla="*/ 9701 h 10826"/>
              <a:gd name="connsiteX41" fmla="*/ 10893 w 11199"/>
              <a:gd name="connsiteY41" fmla="*/ 10638 h 10826"/>
              <a:gd name="connsiteX42" fmla="*/ 10163 w 11199"/>
              <a:gd name="connsiteY42" fmla="*/ 10826 h 10826"/>
              <a:gd name="connsiteX43" fmla="*/ 0 w 11199"/>
              <a:gd name="connsiteY43" fmla="*/ 10826 h 10826"/>
              <a:gd name="connsiteX0" fmla="*/ 0 w 11282"/>
              <a:gd name="connsiteY0" fmla="*/ 10826 h 10827"/>
              <a:gd name="connsiteX1" fmla="*/ 861 w 11282"/>
              <a:gd name="connsiteY1" fmla="*/ 9379 h 10827"/>
              <a:gd name="connsiteX2" fmla="*/ 1820 w 11282"/>
              <a:gd name="connsiteY2" fmla="*/ 8671 h 10827"/>
              <a:gd name="connsiteX3" fmla="*/ 2163 w 11282"/>
              <a:gd name="connsiteY3" fmla="*/ 8266 h 10827"/>
              <a:gd name="connsiteX4" fmla="*/ 2410 w 11282"/>
              <a:gd name="connsiteY4" fmla="*/ 7935 h 10827"/>
              <a:gd name="connsiteX5" fmla="*/ 2724 w 11282"/>
              <a:gd name="connsiteY5" fmla="*/ 7962 h 10827"/>
              <a:gd name="connsiteX6" fmla="*/ 3039 w 11282"/>
              <a:gd name="connsiteY6" fmla="*/ 8064 h 10827"/>
              <a:gd name="connsiteX7" fmla="*/ 3171 w 11282"/>
              <a:gd name="connsiteY7" fmla="*/ 7834 h 10827"/>
              <a:gd name="connsiteX8" fmla="*/ 3468 w 11282"/>
              <a:gd name="connsiteY8" fmla="*/ 7558 h 10827"/>
              <a:gd name="connsiteX9" fmla="*/ 3669 w 11282"/>
              <a:gd name="connsiteY9" fmla="*/ 6573 h 10827"/>
              <a:gd name="connsiteX10" fmla="*/ 3862 w 11282"/>
              <a:gd name="connsiteY10" fmla="*/ 5939 h 10827"/>
              <a:gd name="connsiteX11" fmla="*/ 4295 w 11282"/>
              <a:gd name="connsiteY11" fmla="*/ 4494 h 10827"/>
              <a:gd name="connsiteX12" fmla="*/ 4345 w 11282"/>
              <a:gd name="connsiteY12" fmla="*/ 3050 h 10827"/>
              <a:gd name="connsiteX13" fmla="*/ 4523 w 11282"/>
              <a:gd name="connsiteY13" fmla="*/ 1836 h 10827"/>
              <a:gd name="connsiteX14" fmla="*/ 4827 w 11282"/>
              <a:gd name="connsiteY14" fmla="*/ 649 h 10827"/>
              <a:gd name="connsiteX15" fmla="*/ 5092 w 11282"/>
              <a:gd name="connsiteY15" fmla="*/ 69 h 10827"/>
              <a:gd name="connsiteX16" fmla="*/ 5310 w 11282"/>
              <a:gd name="connsiteY16" fmla="*/ 14 h 10827"/>
              <a:gd name="connsiteX17" fmla="*/ 5521 w 11282"/>
              <a:gd name="connsiteY17" fmla="*/ 51 h 10827"/>
              <a:gd name="connsiteX18" fmla="*/ 5675 w 11282"/>
              <a:gd name="connsiteY18" fmla="*/ 78 h 10827"/>
              <a:gd name="connsiteX19" fmla="*/ 5836 w 11282"/>
              <a:gd name="connsiteY19" fmla="*/ 290 h 10827"/>
              <a:gd name="connsiteX20" fmla="*/ 6061 w 11282"/>
              <a:gd name="connsiteY20" fmla="*/ 750 h 10827"/>
              <a:gd name="connsiteX21" fmla="*/ 6136 w 11282"/>
              <a:gd name="connsiteY21" fmla="*/ 1495 h 10827"/>
              <a:gd name="connsiteX22" fmla="*/ 6251 w 11282"/>
              <a:gd name="connsiteY22" fmla="*/ 2038 h 10827"/>
              <a:gd name="connsiteX23" fmla="*/ 6505 w 11282"/>
              <a:gd name="connsiteY23" fmla="*/ 2332 h 10827"/>
              <a:gd name="connsiteX24" fmla="*/ 6583 w 11282"/>
              <a:gd name="connsiteY24" fmla="*/ 2516 h 10827"/>
              <a:gd name="connsiteX25" fmla="*/ 6673 w 11282"/>
              <a:gd name="connsiteY25" fmla="*/ 2663 h 10827"/>
              <a:gd name="connsiteX26" fmla="*/ 6805 w 11282"/>
              <a:gd name="connsiteY26" fmla="*/ 2884 h 10827"/>
              <a:gd name="connsiteX27" fmla="*/ 7145 w 11282"/>
              <a:gd name="connsiteY27" fmla="*/ 4531 h 10827"/>
              <a:gd name="connsiteX28" fmla="*/ 7671 w 11282"/>
              <a:gd name="connsiteY28" fmla="*/ 6141 h 10827"/>
              <a:gd name="connsiteX29" fmla="*/ 7971 w 11282"/>
              <a:gd name="connsiteY29" fmla="*/ 6730 h 10827"/>
              <a:gd name="connsiteX30" fmla="*/ 8100 w 11282"/>
              <a:gd name="connsiteY30" fmla="*/ 7328 h 10827"/>
              <a:gd name="connsiteX31" fmla="*/ 8168 w 11282"/>
              <a:gd name="connsiteY31" fmla="*/ 8165 h 10827"/>
              <a:gd name="connsiteX32" fmla="*/ 8411 w 11282"/>
              <a:gd name="connsiteY32" fmla="*/ 8744 h 10827"/>
              <a:gd name="connsiteX33" fmla="*/ 8672 w 11282"/>
              <a:gd name="connsiteY33" fmla="*/ 8588 h 10827"/>
              <a:gd name="connsiteX34" fmla="*/ 8758 w 11282"/>
              <a:gd name="connsiteY34" fmla="*/ 8809 h 10827"/>
              <a:gd name="connsiteX35" fmla="*/ 8930 w 11282"/>
              <a:gd name="connsiteY35" fmla="*/ 9020 h 10827"/>
              <a:gd name="connsiteX36" fmla="*/ 9266 w 11282"/>
              <a:gd name="connsiteY36" fmla="*/ 8588 h 10827"/>
              <a:gd name="connsiteX37" fmla="*/ 9531 w 11282"/>
              <a:gd name="connsiteY37" fmla="*/ 8717 h 10827"/>
              <a:gd name="connsiteX38" fmla="*/ 9784 w 11282"/>
              <a:gd name="connsiteY38" fmla="*/ 8735 h 10827"/>
              <a:gd name="connsiteX39" fmla="*/ 9906 w 11282"/>
              <a:gd name="connsiteY39" fmla="*/ 8708 h 10827"/>
              <a:gd name="connsiteX40" fmla="*/ 10181 w 11282"/>
              <a:gd name="connsiteY40" fmla="*/ 9701 h 10827"/>
              <a:gd name="connsiteX41" fmla="*/ 10893 w 11282"/>
              <a:gd name="connsiteY41" fmla="*/ 10638 h 10827"/>
              <a:gd name="connsiteX42" fmla="*/ 10163 w 11282"/>
              <a:gd name="connsiteY42" fmla="*/ 10826 h 10827"/>
              <a:gd name="connsiteX43" fmla="*/ 0 w 11282"/>
              <a:gd name="connsiteY43" fmla="*/ 10826 h 10827"/>
              <a:gd name="connsiteX0" fmla="*/ 0 w 11230"/>
              <a:gd name="connsiteY0" fmla="*/ 10826 h 10854"/>
              <a:gd name="connsiteX1" fmla="*/ 861 w 11230"/>
              <a:gd name="connsiteY1" fmla="*/ 9379 h 10854"/>
              <a:gd name="connsiteX2" fmla="*/ 1820 w 11230"/>
              <a:gd name="connsiteY2" fmla="*/ 8671 h 10854"/>
              <a:gd name="connsiteX3" fmla="*/ 2163 w 11230"/>
              <a:gd name="connsiteY3" fmla="*/ 8266 h 10854"/>
              <a:gd name="connsiteX4" fmla="*/ 2410 w 11230"/>
              <a:gd name="connsiteY4" fmla="*/ 7935 h 10854"/>
              <a:gd name="connsiteX5" fmla="*/ 2724 w 11230"/>
              <a:gd name="connsiteY5" fmla="*/ 7962 h 10854"/>
              <a:gd name="connsiteX6" fmla="*/ 3039 w 11230"/>
              <a:gd name="connsiteY6" fmla="*/ 8064 h 10854"/>
              <a:gd name="connsiteX7" fmla="*/ 3171 w 11230"/>
              <a:gd name="connsiteY7" fmla="*/ 7834 h 10854"/>
              <a:gd name="connsiteX8" fmla="*/ 3468 w 11230"/>
              <a:gd name="connsiteY8" fmla="*/ 7558 h 10854"/>
              <a:gd name="connsiteX9" fmla="*/ 3669 w 11230"/>
              <a:gd name="connsiteY9" fmla="*/ 6573 h 10854"/>
              <a:gd name="connsiteX10" fmla="*/ 3862 w 11230"/>
              <a:gd name="connsiteY10" fmla="*/ 5939 h 10854"/>
              <a:gd name="connsiteX11" fmla="*/ 4295 w 11230"/>
              <a:gd name="connsiteY11" fmla="*/ 4494 h 10854"/>
              <a:gd name="connsiteX12" fmla="*/ 4345 w 11230"/>
              <a:gd name="connsiteY12" fmla="*/ 3050 h 10854"/>
              <a:gd name="connsiteX13" fmla="*/ 4523 w 11230"/>
              <a:gd name="connsiteY13" fmla="*/ 1836 h 10854"/>
              <a:gd name="connsiteX14" fmla="*/ 4827 w 11230"/>
              <a:gd name="connsiteY14" fmla="*/ 649 h 10854"/>
              <a:gd name="connsiteX15" fmla="*/ 5092 w 11230"/>
              <a:gd name="connsiteY15" fmla="*/ 69 h 10854"/>
              <a:gd name="connsiteX16" fmla="*/ 5310 w 11230"/>
              <a:gd name="connsiteY16" fmla="*/ 14 h 10854"/>
              <a:gd name="connsiteX17" fmla="*/ 5521 w 11230"/>
              <a:gd name="connsiteY17" fmla="*/ 51 h 10854"/>
              <a:gd name="connsiteX18" fmla="*/ 5675 w 11230"/>
              <a:gd name="connsiteY18" fmla="*/ 78 h 10854"/>
              <a:gd name="connsiteX19" fmla="*/ 5836 w 11230"/>
              <a:gd name="connsiteY19" fmla="*/ 290 h 10854"/>
              <a:gd name="connsiteX20" fmla="*/ 6061 w 11230"/>
              <a:gd name="connsiteY20" fmla="*/ 750 h 10854"/>
              <a:gd name="connsiteX21" fmla="*/ 6136 w 11230"/>
              <a:gd name="connsiteY21" fmla="*/ 1495 h 10854"/>
              <a:gd name="connsiteX22" fmla="*/ 6251 w 11230"/>
              <a:gd name="connsiteY22" fmla="*/ 2038 h 10854"/>
              <a:gd name="connsiteX23" fmla="*/ 6505 w 11230"/>
              <a:gd name="connsiteY23" fmla="*/ 2332 h 10854"/>
              <a:gd name="connsiteX24" fmla="*/ 6583 w 11230"/>
              <a:gd name="connsiteY24" fmla="*/ 2516 h 10854"/>
              <a:gd name="connsiteX25" fmla="*/ 6673 w 11230"/>
              <a:gd name="connsiteY25" fmla="*/ 2663 h 10854"/>
              <a:gd name="connsiteX26" fmla="*/ 6805 w 11230"/>
              <a:gd name="connsiteY26" fmla="*/ 2884 h 10854"/>
              <a:gd name="connsiteX27" fmla="*/ 7145 w 11230"/>
              <a:gd name="connsiteY27" fmla="*/ 4531 h 10854"/>
              <a:gd name="connsiteX28" fmla="*/ 7671 w 11230"/>
              <a:gd name="connsiteY28" fmla="*/ 6141 h 10854"/>
              <a:gd name="connsiteX29" fmla="*/ 7971 w 11230"/>
              <a:gd name="connsiteY29" fmla="*/ 6730 h 10854"/>
              <a:gd name="connsiteX30" fmla="*/ 8100 w 11230"/>
              <a:gd name="connsiteY30" fmla="*/ 7328 h 10854"/>
              <a:gd name="connsiteX31" fmla="*/ 8168 w 11230"/>
              <a:gd name="connsiteY31" fmla="*/ 8165 h 10854"/>
              <a:gd name="connsiteX32" fmla="*/ 8411 w 11230"/>
              <a:gd name="connsiteY32" fmla="*/ 8744 h 10854"/>
              <a:gd name="connsiteX33" fmla="*/ 8672 w 11230"/>
              <a:gd name="connsiteY33" fmla="*/ 8588 h 10854"/>
              <a:gd name="connsiteX34" fmla="*/ 8758 w 11230"/>
              <a:gd name="connsiteY34" fmla="*/ 8809 h 10854"/>
              <a:gd name="connsiteX35" fmla="*/ 8930 w 11230"/>
              <a:gd name="connsiteY35" fmla="*/ 9020 h 10854"/>
              <a:gd name="connsiteX36" fmla="*/ 9266 w 11230"/>
              <a:gd name="connsiteY36" fmla="*/ 8588 h 10854"/>
              <a:gd name="connsiteX37" fmla="*/ 9531 w 11230"/>
              <a:gd name="connsiteY37" fmla="*/ 8717 h 10854"/>
              <a:gd name="connsiteX38" fmla="*/ 9784 w 11230"/>
              <a:gd name="connsiteY38" fmla="*/ 8735 h 10854"/>
              <a:gd name="connsiteX39" fmla="*/ 9906 w 11230"/>
              <a:gd name="connsiteY39" fmla="*/ 8708 h 10854"/>
              <a:gd name="connsiteX40" fmla="*/ 10181 w 11230"/>
              <a:gd name="connsiteY40" fmla="*/ 9701 h 10854"/>
              <a:gd name="connsiteX41" fmla="*/ 10893 w 11230"/>
              <a:gd name="connsiteY41" fmla="*/ 10638 h 10854"/>
              <a:gd name="connsiteX42" fmla="*/ 10995 w 11230"/>
              <a:gd name="connsiteY42" fmla="*/ 10844 h 10854"/>
              <a:gd name="connsiteX43" fmla="*/ 10163 w 11230"/>
              <a:gd name="connsiteY43" fmla="*/ 10826 h 10854"/>
              <a:gd name="connsiteX44" fmla="*/ 0 w 11230"/>
              <a:gd name="connsiteY44" fmla="*/ 10826 h 10854"/>
              <a:gd name="connsiteX0" fmla="*/ 0 w 11230"/>
              <a:gd name="connsiteY0" fmla="*/ 10826 h 10854"/>
              <a:gd name="connsiteX1" fmla="*/ 861 w 11230"/>
              <a:gd name="connsiteY1" fmla="*/ 9379 h 10854"/>
              <a:gd name="connsiteX2" fmla="*/ 1820 w 11230"/>
              <a:gd name="connsiteY2" fmla="*/ 8671 h 10854"/>
              <a:gd name="connsiteX3" fmla="*/ 2163 w 11230"/>
              <a:gd name="connsiteY3" fmla="*/ 8266 h 10854"/>
              <a:gd name="connsiteX4" fmla="*/ 2410 w 11230"/>
              <a:gd name="connsiteY4" fmla="*/ 7935 h 10854"/>
              <a:gd name="connsiteX5" fmla="*/ 2724 w 11230"/>
              <a:gd name="connsiteY5" fmla="*/ 7962 h 10854"/>
              <a:gd name="connsiteX6" fmla="*/ 3039 w 11230"/>
              <a:gd name="connsiteY6" fmla="*/ 8064 h 10854"/>
              <a:gd name="connsiteX7" fmla="*/ 3171 w 11230"/>
              <a:gd name="connsiteY7" fmla="*/ 7834 h 10854"/>
              <a:gd name="connsiteX8" fmla="*/ 3468 w 11230"/>
              <a:gd name="connsiteY8" fmla="*/ 7558 h 10854"/>
              <a:gd name="connsiteX9" fmla="*/ 3669 w 11230"/>
              <a:gd name="connsiteY9" fmla="*/ 6573 h 10854"/>
              <a:gd name="connsiteX10" fmla="*/ 3862 w 11230"/>
              <a:gd name="connsiteY10" fmla="*/ 5939 h 10854"/>
              <a:gd name="connsiteX11" fmla="*/ 4295 w 11230"/>
              <a:gd name="connsiteY11" fmla="*/ 4494 h 10854"/>
              <a:gd name="connsiteX12" fmla="*/ 4345 w 11230"/>
              <a:gd name="connsiteY12" fmla="*/ 3050 h 10854"/>
              <a:gd name="connsiteX13" fmla="*/ 4523 w 11230"/>
              <a:gd name="connsiteY13" fmla="*/ 1836 h 10854"/>
              <a:gd name="connsiteX14" fmla="*/ 4827 w 11230"/>
              <a:gd name="connsiteY14" fmla="*/ 649 h 10854"/>
              <a:gd name="connsiteX15" fmla="*/ 5092 w 11230"/>
              <a:gd name="connsiteY15" fmla="*/ 69 h 10854"/>
              <a:gd name="connsiteX16" fmla="*/ 5310 w 11230"/>
              <a:gd name="connsiteY16" fmla="*/ 14 h 10854"/>
              <a:gd name="connsiteX17" fmla="*/ 5521 w 11230"/>
              <a:gd name="connsiteY17" fmla="*/ 51 h 10854"/>
              <a:gd name="connsiteX18" fmla="*/ 5675 w 11230"/>
              <a:gd name="connsiteY18" fmla="*/ 78 h 10854"/>
              <a:gd name="connsiteX19" fmla="*/ 5836 w 11230"/>
              <a:gd name="connsiteY19" fmla="*/ 290 h 10854"/>
              <a:gd name="connsiteX20" fmla="*/ 6061 w 11230"/>
              <a:gd name="connsiteY20" fmla="*/ 750 h 10854"/>
              <a:gd name="connsiteX21" fmla="*/ 6136 w 11230"/>
              <a:gd name="connsiteY21" fmla="*/ 1495 h 10854"/>
              <a:gd name="connsiteX22" fmla="*/ 6251 w 11230"/>
              <a:gd name="connsiteY22" fmla="*/ 2038 h 10854"/>
              <a:gd name="connsiteX23" fmla="*/ 6505 w 11230"/>
              <a:gd name="connsiteY23" fmla="*/ 2332 h 10854"/>
              <a:gd name="connsiteX24" fmla="*/ 6583 w 11230"/>
              <a:gd name="connsiteY24" fmla="*/ 2516 h 10854"/>
              <a:gd name="connsiteX25" fmla="*/ 6673 w 11230"/>
              <a:gd name="connsiteY25" fmla="*/ 2663 h 10854"/>
              <a:gd name="connsiteX26" fmla="*/ 6805 w 11230"/>
              <a:gd name="connsiteY26" fmla="*/ 2884 h 10854"/>
              <a:gd name="connsiteX27" fmla="*/ 7145 w 11230"/>
              <a:gd name="connsiteY27" fmla="*/ 4531 h 10854"/>
              <a:gd name="connsiteX28" fmla="*/ 7671 w 11230"/>
              <a:gd name="connsiteY28" fmla="*/ 6141 h 10854"/>
              <a:gd name="connsiteX29" fmla="*/ 7971 w 11230"/>
              <a:gd name="connsiteY29" fmla="*/ 6730 h 10854"/>
              <a:gd name="connsiteX30" fmla="*/ 8100 w 11230"/>
              <a:gd name="connsiteY30" fmla="*/ 7328 h 10854"/>
              <a:gd name="connsiteX31" fmla="*/ 8168 w 11230"/>
              <a:gd name="connsiteY31" fmla="*/ 8165 h 10854"/>
              <a:gd name="connsiteX32" fmla="*/ 8411 w 11230"/>
              <a:gd name="connsiteY32" fmla="*/ 8744 h 10854"/>
              <a:gd name="connsiteX33" fmla="*/ 8672 w 11230"/>
              <a:gd name="connsiteY33" fmla="*/ 8588 h 10854"/>
              <a:gd name="connsiteX34" fmla="*/ 8758 w 11230"/>
              <a:gd name="connsiteY34" fmla="*/ 8809 h 10854"/>
              <a:gd name="connsiteX35" fmla="*/ 8930 w 11230"/>
              <a:gd name="connsiteY35" fmla="*/ 9020 h 10854"/>
              <a:gd name="connsiteX36" fmla="*/ 9266 w 11230"/>
              <a:gd name="connsiteY36" fmla="*/ 8588 h 10854"/>
              <a:gd name="connsiteX37" fmla="*/ 9531 w 11230"/>
              <a:gd name="connsiteY37" fmla="*/ 8717 h 10854"/>
              <a:gd name="connsiteX38" fmla="*/ 9784 w 11230"/>
              <a:gd name="connsiteY38" fmla="*/ 8735 h 10854"/>
              <a:gd name="connsiteX39" fmla="*/ 9906 w 11230"/>
              <a:gd name="connsiteY39" fmla="*/ 8708 h 10854"/>
              <a:gd name="connsiteX40" fmla="*/ 10181 w 11230"/>
              <a:gd name="connsiteY40" fmla="*/ 9701 h 10854"/>
              <a:gd name="connsiteX41" fmla="*/ 10893 w 11230"/>
              <a:gd name="connsiteY41" fmla="*/ 10638 h 10854"/>
              <a:gd name="connsiteX42" fmla="*/ 10995 w 11230"/>
              <a:gd name="connsiteY42" fmla="*/ 10844 h 10854"/>
              <a:gd name="connsiteX43" fmla="*/ 10163 w 11230"/>
              <a:gd name="connsiteY43" fmla="*/ 10826 h 10854"/>
              <a:gd name="connsiteX44" fmla="*/ 0 w 11230"/>
              <a:gd name="connsiteY44" fmla="*/ 10826 h 10854"/>
              <a:gd name="connsiteX0" fmla="*/ 0 w 11338"/>
              <a:gd name="connsiteY0" fmla="*/ 10826 h 10844"/>
              <a:gd name="connsiteX1" fmla="*/ 861 w 11338"/>
              <a:gd name="connsiteY1" fmla="*/ 9379 h 10844"/>
              <a:gd name="connsiteX2" fmla="*/ 1820 w 11338"/>
              <a:gd name="connsiteY2" fmla="*/ 8671 h 10844"/>
              <a:gd name="connsiteX3" fmla="*/ 2163 w 11338"/>
              <a:gd name="connsiteY3" fmla="*/ 8266 h 10844"/>
              <a:gd name="connsiteX4" fmla="*/ 2410 w 11338"/>
              <a:gd name="connsiteY4" fmla="*/ 7935 h 10844"/>
              <a:gd name="connsiteX5" fmla="*/ 2724 w 11338"/>
              <a:gd name="connsiteY5" fmla="*/ 7962 h 10844"/>
              <a:gd name="connsiteX6" fmla="*/ 3039 w 11338"/>
              <a:gd name="connsiteY6" fmla="*/ 8064 h 10844"/>
              <a:gd name="connsiteX7" fmla="*/ 3171 w 11338"/>
              <a:gd name="connsiteY7" fmla="*/ 7834 h 10844"/>
              <a:gd name="connsiteX8" fmla="*/ 3468 w 11338"/>
              <a:gd name="connsiteY8" fmla="*/ 7558 h 10844"/>
              <a:gd name="connsiteX9" fmla="*/ 3669 w 11338"/>
              <a:gd name="connsiteY9" fmla="*/ 6573 h 10844"/>
              <a:gd name="connsiteX10" fmla="*/ 3862 w 11338"/>
              <a:gd name="connsiteY10" fmla="*/ 5939 h 10844"/>
              <a:gd name="connsiteX11" fmla="*/ 4295 w 11338"/>
              <a:gd name="connsiteY11" fmla="*/ 4494 h 10844"/>
              <a:gd name="connsiteX12" fmla="*/ 4345 w 11338"/>
              <a:gd name="connsiteY12" fmla="*/ 3050 h 10844"/>
              <a:gd name="connsiteX13" fmla="*/ 4523 w 11338"/>
              <a:gd name="connsiteY13" fmla="*/ 1836 h 10844"/>
              <a:gd name="connsiteX14" fmla="*/ 4827 w 11338"/>
              <a:gd name="connsiteY14" fmla="*/ 649 h 10844"/>
              <a:gd name="connsiteX15" fmla="*/ 5092 w 11338"/>
              <a:gd name="connsiteY15" fmla="*/ 69 h 10844"/>
              <a:gd name="connsiteX16" fmla="*/ 5310 w 11338"/>
              <a:gd name="connsiteY16" fmla="*/ 14 h 10844"/>
              <a:gd name="connsiteX17" fmla="*/ 5521 w 11338"/>
              <a:gd name="connsiteY17" fmla="*/ 51 h 10844"/>
              <a:gd name="connsiteX18" fmla="*/ 5675 w 11338"/>
              <a:gd name="connsiteY18" fmla="*/ 78 h 10844"/>
              <a:gd name="connsiteX19" fmla="*/ 5836 w 11338"/>
              <a:gd name="connsiteY19" fmla="*/ 290 h 10844"/>
              <a:gd name="connsiteX20" fmla="*/ 6061 w 11338"/>
              <a:gd name="connsiteY20" fmla="*/ 750 h 10844"/>
              <a:gd name="connsiteX21" fmla="*/ 6136 w 11338"/>
              <a:gd name="connsiteY21" fmla="*/ 1495 h 10844"/>
              <a:gd name="connsiteX22" fmla="*/ 6251 w 11338"/>
              <a:gd name="connsiteY22" fmla="*/ 2038 h 10844"/>
              <a:gd name="connsiteX23" fmla="*/ 6505 w 11338"/>
              <a:gd name="connsiteY23" fmla="*/ 2332 h 10844"/>
              <a:gd name="connsiteX24" fmla="*/ 6583 w 11338"/>
              <a:gd name="connsiteY24" fmla="*/ 2516 h 10844"/>
              <a:gd name="connsiteX25" fmla="*/ 6673 w 11338"/>
              <a:gd name="connsiteY25" fmla="*/ 2663 h 10844"/>
              <a:gd name="connsiteX26" fmla="*/ 6805 w 11338"/>
              <a:gd name="connsiteY26" fmla="*/ 2884 h 10844"/>
              <a:gd name="connsiteX27" fmla="*/ 7145 w 11338"/>
              <a:gd name="connsiteY27" fmla="*/ 4531 h 10844"/>
              <a:gd name="connsiteX28" fmla="*/ 7671 w 11338"/>
              <a:gd name="connsiteY28" fmla="*/ 6141 h 10844"/>
              <a:gd name="connsiteX29" fmla="*/ 7971 w 11338"/>
              <a:gd name="connsiteY29" fmla="*/ 6730 h 10844"/>
              <a:gd name="connsiteX30" fmla="*/ 8100 w 11338"/>
              <a:gd name="connsiteY30" fmla="*/ 7328 h 10844"/>
              <a:gd name="connsiteX31" fmla="*/ 8168 w 11338"/>
              <a:gd name="connsiteY31" fmla="*/ 8165 h 10844"/>
              <a:gd name="connsiteX32" fmla="*/ 8411 w 11338"/>
              <a:gd name="connsiteY32" fmla="*/ 8744 h 10844"/>
              <a:gd name="connsiteX33" fmla="*/ 8672 w 11338"/>
              <a:gd name="connsiteY33" fmla="*/ 8588 h 10844"/>
              <a:gd name="connsiteX34" fmla="*/ 8758 w 11338"/>
              <a:gd name="connsiteY34" fmla="*/ 8809 h 10844"/>
              <a:gd name="connsiteX35" fmla="*/ 8930 w 11338"/>
              <a:gd name="connsiteY35" fmla="*/ 9020 h 10844"/>
              <a:gd name="connsiteX36" fmla="*/ 9266 w 11338"/>
              <a:gd name="connsiteY36" fmla="*/ 8588 h 10844"/>
              <a:gd name="connsiteX37" fmla="*/ 9531 w 11338"/>
              <a:gd name="connsiteY37" fmla="*/ 8717 h 10844"/>
              <a:gd name="connsiteX38" fmla="*/ 9784 w 11338"/>
              <a:gd name="connsiteY38" fmla="*/ 8735 h 10844"/>
              <a:gd name="connsiteX39" fmla="*/ 9906 w 11338"/>
              <a:gd name="connsiteY39" fmla="*/ 8708 h 10844"/>
              <a:gd name="connsiteX40" fmla="*/ 10181 w 11338"/>
              <a:gd name="connsiteY40" fmla="*/ 9701 h 10844"/>
              <a:gd name="connsiteX41" fmla="*/ 10893 w 11338"/>
              <a:gd name="connsiteY41" fmla="*/ 10638 h 10844"/>
              <a:gd name="connsiteX42" fmla="*/ 10995 w 11338"/>
              <a:gd name="connsiteY42" fmla="*/ 10844 h 10844"/>
              <a:gd name="connsiteX43" fmla="*/ 10163 w 11338"/>
              <a:gd name="connsiteY43" fmla="*/ 10826 h 10844"/>
              <a:gd name="connsiteX44" fmla="*/ 0 w 11338"/>
              <a:gd name="connsiteY44" fmla="*/ 10826 h 10844"/>
              <a:gd name="connsiteX0" fmla="*/ 0 w 11338"/>
              <a:gd name="connsiteY0" fmla="*/ 10826 h 10844"/>
              <a:gd name="connsiteX1" fmla="*/ 861 w 11338"/>
              <a:gd name="connsiteY1" fmla="*/ 9379 h 10844"/>
              <a:gd name="connsiteX2" fmla="*/ 1820 w 11338"/>
              <a:gd name="connsiteY2" fmla="*/ 8671 h 10844"/>
              <a:gd name="connsiteX3" fmla="*/ 2163 w 11338"/>
              <a:gd name="connsiteY3" fmla="*/ 8266 h 10844"/>
              <a:gd name="connsiteX4" fmla="*/ 2410 w 11338"/>
              <a:gd name="connsiteY4" fmla="*/ 7935 h 10844"/>
              <a:gd name="connsiteX5" fmla="*/ 2724 w 11338"/>
              <a:gd name="connsiteY5" fmla="*/ 7962 h 10844"/>
              <a:gd name="connsiteX6" fmla="*/ 3039 w 11338"/>
              <a:gd name="connsiteY6" fmla="*/ 8064 h 10844"/>
              <a:gd name="connsiteX7" fmla="*/ 3171 w 11338"/>
              <a:gd name="connsiteY7" fmla="*/ 7834 h 10844"/>
              <a:gd name="connsiteX8" fmla="*/ 3468 w 11338"/>
              <a:gd name="connsiteY8" fmla="*/ 7558 h 10844"/>
              <a:gd name="connsiteX9" fmla="*/ 3669 w 11338"/>
              <a:gd name="connsiteY9" fmla="*/ 6573 h 10844"/>
              <a:gd name="connsiteX10" fmla="*/ 3862 w 11338"/>
              <a:gd name="connsiteY10" fmla="*/ 5939 h 10844"/>
              <a:gd name="connsiteX11" fmla="*/ 4295 w 11338"/>
              <a:gd name="connsiteY11" fmla="*/ 4494 h 10844"/>
              <a:gd name="connsiteX12" fmla="*/ 4345 w 11338"/>
              <a:gd name="connsiteY12" fmla="*/ 3050 h 10844"/>
              <a:gd name="connsiteX13" fmla="*/ 4523 w 11338"/>
              <a:gd name="connsiteY13" fmla="*/ 1836 h 10844"/>
              <a:gd name="connsiteX14" fmla="*/ 4827 w 11338"/>
              <a:gd name="connsiteY14" fmla="*/ 649 h 10844"/>
              <a:gd name="connsiteX15" fmla="*/ 5092 w 11338"/>
              <a:gd name="connsiteY15" fmla="*/ 69 h 10844"/>
              <a:gd name="connsiteX16" fmla="*/ 5310 w 11338"/>
              <a:gd name="connsiteY16" fmla="*/ 14 h 10844"/>
              <a:gd name="connsiteX17" fmla="*/ 5521 w 11338"/>
              <a:gd name="connsiteY17" fmla="*/ 51 h 10844"/>
              <a:gd name="connsiteX18" fmla="*/ 5675 w 11338"/>
              <a:gd name="connsiteY18" fmla="*/ 78 h 10844"/>
              <a:gd name="connsiteX19" fmla="*/ 5836 w 11338"/>
              <a:gd name="connsiteY19" fmla="*/ 290 h 10844"/>
              <a:gd name="connsiteX20" fmla="*/ 6061 w 11338"/>
              <a:gd name="connsiteY20" fmla="*/ 750 h 10844"/>
              <a:gd name="connsiteX21" fmla="*/ 6136 w 11338"/>
              <a:gd name="connsiteY21" fmla="*/ 1495 h 10844"/>
              <a:gd name="connsiteX22" fmla="*/ 6251 w 11338"/>
              <a:gd name="connsiteY22" fmla="*/ 2038 h 10844"/>
              <a:gd name="connsiteX23" fmla="*/ 6505 w 11338"/>
              <a:gd name="connsiteY23" fmla="*/ 2332 h 10844"/>
              <a:gd name="connsiteX24" fmla="*/ 6583 w 11338"/>
              <a:gd name="connsiteY24" fmla="*/ 2516 h 10844"/>
              <a:gd name="connsiteX25" fmla="*/ 6673 w 11338"/>
              <a:gd name="connsiteY25" fmla="*/ 2663 h 10844"/>
              <a:gd name="connsiteX26" fmla="*/ 6805 w 11338"/>
              <a:gd name="connsiteY26" fmla="*/ 2884 h 10844"/>
              <a:gd name="connsiteX27" fmla="*/ 7145 w 11338"/>
              <a:gd name="connsiteY27" fmla="*/ 4531 h 10844"/>
              <a:gd name="connsiteX28" fmla="*/ 7671 w 11338"/>
              <a:gd name="connsiteY28" fmla="*/ 6141 h 10844"/>
              <a:gd name="connsiteX29" fmla="*/ 7971 w 11338"/>
              <a:gd name="connsiteY29" fmla="*/ 6730 h 10844"/>
              <a:gd name="connsiteX30" fmla="*/ 8100 w 11338"/>
              <a:gd name="connsiteY30" fmla="*/ 7328 h 10844"/>
              <a:gd name="connsiteX31" fmla="*/ 8168 w 11338"/>
              <a:gd name="connsiteY31" fmla="*/ 8165 h 10844"/>
              <a:gd name="connsiteX32" fmla="*/ 8411 w 11338"/>
              <a:gd name="connsiteY32" fmla="*/ 8744 h 10844"/>
              <a:gd name="connsiteX33" fmla="*/ 8672 w 11338"/>
              <a:gd name="connsiteY33" fmla="*/ 8588 h 10844"/>
              <a:gd name="connsiteX34" fmla="*/ 8758 w 11338"/>
              <a:gd name="connsiteY34" fmla="*/ 8809 h 10844"/>
              <a:gd name="connsiteX35" fmla="*/ 8930 w 11338"/>
              <a:gd name="connsiteY35" fmla="*/ 9020 h 10844"/>
              <a:gd name="connsiteX36" fmla="*/ 9266 w 11338"/>
              <a:gd name="connsiteY36" fmla="*/ 8588 h 10844"/>
              <a:gd name="connsiteX37" fmla="*/ 9531 w 11338"/>
              <a:gd name="connsiteY37" fmla="*/ 8717 h 10844"/>
              <a:gd name="connsiteX38" fmla="*/ 9784 w 11338"/>
              <a:gd name="connsiteY38" fmla="*/ 8735 h 10844"/>
              <a:gd name="connsiteX39" fmla="*/ 9906 w 11338"/>
              <a:gd name="connsiteY39" fmla="*/ 8708 h 10844"/>
              <a:gd name="connsiteX40" fmla="*/ 10181 w 11338"/>
              <a:gd name="connsiteY40" fmla="*/ 9701 h 10844"/>
              <a:gd name="connsiteX41" fmla="*/ 10893 w 11338"/>
              <a:gd name="connsiteY41" fmla="*/ 10638 h 10844"/>
              <a:gd name="connsiteX42" fmla="*/ 10995 w 11338"/>
              <a:gd name="connsiteY42" fmla="*/ 10844 h 10844"/>
              <a:gd name="connsiteX43" fmla="*/ 10163 w 11338"/>
              <a:gd name="connsiteY43" fmla="*/ 10826 h 10844"/>
              <a:gd name="connsiteX44" fmla="*/ 0 w 11338"/>
              <a:gd name="connsiteY44" fmla="*/ 10826 h 10844"/>
              <a:gd name="connsiteX0" fmla="*/ 0 w 11177"/>
              <a:gd name="connsiteY0" fmla="*/ 10826 h 10854"/>
              <a:gd name="connsiteX1" fmla="*/ 861 w 11177"/>
              <a:gd name="connsiteY1" fmla="*/ 9379 h 10854"/>
              <a:gd name="connsiteX2" fmla="*/ 1820 w 11177"/>
              <a:gd name="connsiteY2" fmla="*/ 8671 h 10854"/>
              <a:gd name="connsiteX3" fmla="*/ 2163 w 11177"/>
              <a:gd name="connsiteY3" fmla="*/ 8266 h 10854"/>
              <a:gd name="connsiteX4" fmla="*/ 2410 w 11177"/>
              <a:gd name="connsiteY4" fmla="*/ 7935 h 10854"/>
              <a:gd name="connsiteX5" fmla="*/ 2724 w 11177"/>
              <a:gd name="connsiteY5" fmla="*/ 7962 h 10854"/>
              <a:gd name="connsiteX6" fmla="*/ 3039 w 11177"/>
              <a:gd name="connsiteY6" fmla="*/ 8064 h 10854"/>
              <a:gd name="connsiteX7" fmla="*/ 3171 w 11177"/>
              <a:gd name="connsiteY7" fmla="*/ 7834 h 10854"/>
              <a:gd name="connsiteX8" fmla="*/ 3468 w 11177"/>
              <a:gd name="connsiteY8" fmla="*/ 7558 h 10854"/>
              <a:gd name="connsiteX9" fmla="*/ 3669 w 11177"/>
              <a:gd name="connsiteY9" fmla="*/ 6573 h 10854"/>
              <a:gd name="connsiteX10" fmla="*/ 3862 w 11177"/>
              <a:gd name="connsiteY10" fmla="*/ 5939 h 10854"/>
              <a:gd name="connsiteX11" fmla="*/ 4295 w 11177"/>
              <a:gd name="connsiteY11" fmla="*/ 4494 h 10854"/>
              <a:gd name="connsiteX12" fmla="*/ 4345 w 11177"/>
              <a:gd name="connsiteY12" fmla="*/ 3050 h 10854"/>
              <a:gd name="connsiteX13" fmla="*/ 4523 w 11177"/>
              <a:gd name="connsiteY13" fmla="*/ 1836 h 10854"/>
              <a:gd name="connsiteX14" fmla="*/ 4827 w 11177"/>
              <a:gd name="connsiteY14" fmla="*/ 649 h 10854"/>
              <a:gd name="connsiteX15" fmla="*/ 5092 w 11177"/>
              <a:gd name="connsiteY15" fmla="*/ 69 h 10854"/>
              <a:gd name="connsiteX16" fmla="*/ 5310 w 11177"/>
              <a:gd name="connsiteY16" fmla="*/ 14 h 10854"/>
              <a:gd name="connsiteX17" fmla="*/ 5521 w 11177"/>
              <a:gd name="connsiteY17" fmla="*/ 51 h 10854"/>
              <a:gd name="connsiteX18" fmla="*/ 5675 w 11177"/>
              <a:gd name="connsiteY18" fmla="*/ 78 h 10854"/>
              <a:gd name="connsiteX19" fmla="*/ 5836 w 11177"/>
              <a:gd name="connsiteY19" fmla="*/ 290 h 10854"/>
              <a:gd name="connsiteX20" fmla="*/ 6061 w 11177"/>
              <a:gd name="connsiteY20" fmla="*/ 750 h 10854"/>
              <a:gd name="connsiteX21" fmla="*/ 6136 w 11177"/>
              <a:gd name="connsiteY21" fmla="*/ 1495 h 10854"/>
              <a:gd name="connsiteX22" fmla="*/ 6251 w 11177"/>
              <a:gd name="connsiteY22" fmla="*/ 2038 h 10854"/>
              <a:gd name="connsiteX23" fmla="*/ 6505 w 11177"/>
              <a:gd name="connsiteY23" fmla="*/ 2332 h 10854"/>
              <a:gd name="connsiteX24" fmla="*/ 6583 w 11177"/>
              <a:gd name="connsiteY24" fmla="*/ 2516 h 10854"/>
              <a:gd name="connsiteX25" fmla="*/ 6673 w 11177"/>
              <a:gd name="connsiteY25" fmla="*/ 2663 h 10854"/>
              <a:gd name="connsiteX26" fmla="*/ 6805 w 11177"/>
              <a:gd name="connsiteY26" fmla="*/ 2884 h 10854"/>
              <a:gd name="connsiteX27" fmla="*/ 7145 w 11177"/>
              <a:gd name="connsiteY27" fmla="*/ 4531 h 10854"/>
              <a:gd name="connsiteX28" fmla="*/ 7671 w 11177"/>
              <a:gd name="connsiteY28" fmla="*/ 6141 h 10854"/>
              <a:gd name="connsiteX29" fmla="*/ 7971 w 11177"/>
              <a:gd name="connsiteY29" fmla="*/ 6730 h 10854"/>
              <a:gd name="connsiteX30" fmla="*/ 8100 w 11177"/>
              <a:gd name="connsiteY30" fmla="*/ 7328 h 10854"/>
              <a:gd name="connsiteX31" fmla="*/ 8168 w 11177"/>
              <a:gd name="connsiteY31" fmla="*/ 8165 h 10854"/>
              <a:gd name="connsiteX32" fmla="*/ 8411 w 11177"/>
              <a:gd name="connsiteY32" fmla="*/ 8744 h 10854"/>
              <a:gd name="connsiteX33" fmla="*/ 8672 w 11177"/>
              <a:gd name="connsiteY33" fmla="*/ 8588 h 10854"/>
              <a:gd name="connsiteX34" fmla="*/ 8758 w 11177"/>
              <a:gd name="connsiteY34" fmla="*/ 8809 h 10854"/>
              <a:gd name="connsiteX35" fmla="*/ 8930 w 11177"/>
              <a:gd name="connsiteY35" fmla="*/ 9020 h 10854"/>
              <a:gd name="connsiteX36" fmla="*/ 9266 w 11177"/>
              <a:gd name="connsiteY36" fmla="*/ 8588 h 10854"/>
              <a:gd name="connsiteX37" fmla="*/ 9531 w 11177"/>
              <a:gd name="connsiteY37" fmla="*/ 8717 h 10854"/>
              <a:gd name="connsiteX38" fmla="*/ 9784 w 11177"/>
              <a:gd name="connsiteY38" fmla="*/ 8735 h 10854"/>
              <a:gd name="connsiteX39" fmla="*/ 9906 w 11177"/>
              <a:gd name="connsiteY39" fmla="*/ 8708 h 10854"/>
              <a:gd name="connsiteX40" fmla="*/ 10181 w 11177"/>
              <a:gd name="connsiteY40" fmla="*/ 9701 h 10854"/>
              <a:gd name="connsiteX41" fmla="*/ 10893 w 11177"/>
              <a:gd name="connsiteY41" fmla="*/ 10638 h 10854"/>
              <a:gd name="connsiteX42" fmla="*/ 10995 w 11177"/>
              <a:gd name="connsiteY42" fmla="*/ 10844 h 10854"/>
              <a:gd name="connsiteX43" fmla="*/ 10163 w 11177"/>
              <a:gd name="connsiteY43" fmla="*/ 10826 h 10854"/>
              <a:gd name="connsiteX44" fmla="*/ 0 w 11177"/>
              <a:gd name="connsiteY44" fmla="*/ 10826 h 10854"/>
              <a:gd name="connsiteX0" fmla="*/ 0 w 11081"/>
              <a:gd name="connsiteY0" fmla="*/ 10826 h 10844"/>
              <a:gd name="connsiteX1" fmla="*/ 861 w 11081"/>
              <a:gd name="connsiteY1" fmla="*/ 9379 h 10844"/>
              <a:gd name="connsiteX2" fmla="*/ 1820 w 11081"/>
              <a:gd name="connsiteY2" fmla="*/ 8671 h 10844"/>
              <a:gd name="connsiteX3" fmla="*/ 2163 w 11081"/>
              <a:gd name="connsiteY3" fmla="*/ 8266 h 10844"/>
              <a:gd name="connsiteX4" fmla="*/ 2410 w 11081"/>
              <a:gd name="connsiteY4" fmla="*/ 7935 h 10844"/>
              <a:gd name="connsiteX5" fmla="*/ 2724 w 11081"/>
              <a:gd name="connsiteY5" fmla="*/ 7962 h 10844"/>
              <a:gd name="connsiteX6" fmla="*/ 3039 w 11081"/>
              <a:gd name="connsiteY6" fmla="*/ 8064 h 10844"/>
              <a:gd name="connsiteX7" fmla="*/ 3171 w 11081"/>
              <a:gd name="connsiteY7" fmla="*/ 7834 h 10844"/>
              <a:gd name="connsiteX8" fmla="*/ 3468 w 11081"/>
              <a:gd name="connsiteY8" fmla="*/ 7558 h 10844"/>
              <a:gd name="connsiteX9" fmla="*/ 3669 w 11081"/>
              <a:gd name="connsiteY9" fmla="*/ 6573 h 10844"/>
              <a:gd name="connsiteX10" fmla="*/ 3862 w 11081"/>
              <a:gd name="connsiteY10" fmla="*/ 5939 h 10844"/>
              <a:gd name="connsiteX11" fmla="*/ 4295 w 11081"/>
              <a:gd name="connsiteY11" fmla="*/ 4494 h 10844"/>
              <a:gd name="connsiteX12" fmla="*/ 4345 w 11081"/>
              <a:gd name="connsiteY12" fmla="*/ 3050 h 10844"/>
              <a:gd name="connsiteX13" fmla="*/ 4523 w 11081"/>
              <a:gd name="connsiteY13" fmla="*/ 1836 h 10844"/>
              <a:gd name="connsiteX14" fmla="*/ 4827 w 11081"/>
              <a:gd name="connsiteY14" fmla="*/ 649 h 10844"/>
              <a:gd name="connsiteX15" fmla="*/ 5092 w 11081"/>
              <a:gd name="connsiteY15" fmla="*/ 69 h 10844"/>
              <a:gd name="connsiteX16" fmla="*/ 5310 w 11081"/>
              <a:gd name="connsiteY16" fmla="*/ 14 h 10844"/>
              <a:gd name="connsiteX17" fmla="*/ 5521 w 11081"/>
              <a:gd name="connsiteY17" fmla="*/ 51 h 10844"/>
              <a:gd name="connsiteX18" fmla="*/ 5675 w 11081"/>
              <a:gd name="connsiteY18" fmla="*/ 78 h 10844"/>
              <a:gd name="connsiteX19" fmla="*/ 5836 w 11081"/>
              <a:gd name="connsiteY19" fmla="*/ 290 h 10844"/>
              <a:gd name="connsiteX20" fmla="*/ 6061 w 11081"/>
              <a:gd name="connsiteY20" fmla="*/ 750 h 10844"/>
              <a:gd name="connsiteX21" fmla="*/ 6136 w 11081"/>
              <a:gd name="connsiteY21" fmla="*/ 1495 h 10844"/>
              <a:gd name="connsiteX22" fmla="*/ 6251 w 11081"/>
              <a:gd name="connsiteY22" fmla="*/ 2038 h 10844"/>
              <a:gd name="connsiteX23" fmla="*/ 6505 w 11081"/>
              <a:gd name="connsiteY23" fmla="*/ 2332 h 10844"/>
              <a:gd name="connsiteX24" fmla="*/ 6583 w 11081"/>
              <a:gd name="connsiteY24" fmla="*/ 2516 h 10844"/>
              <a:gd name="connsiteX25" fmla="*/ 6673 w 11081"/>
              <a:gd name="connsiteY25" fmla="*/ 2663 h 10844"/>
              <a:gd name="connsiteX26" fmla="*/ 6805 w 11081"/>
              <a:gd name="connsiteY26" fmla="*/ 2884 h 10844"/>
              <a:gd name="connsiteX27" fmla="*/ 7145 w 11081"/>
              <a:gd name="connsiteY27" fmla="*/ 4531 h 10844"/>
              <a:gd name="connsiteX28" fmla="*/ 7671 w 11081"/>
              <a:gd name="connsiteY28" fmla="*/ 6141 h 10844"/>
              <a:gd name="connsiteX29" fmla="*/ 7971 w 11081"/>
              <a:gd name="connsiteY29" fmla="*/ 6730 h 10844"/>
              <a:gd name="connsiteX30" fmla="*/ 8100 w 11081"/>
              <a:gd name="connsiteY30" fmla="*/ 7328 h 10844"/>
              <a:gd name="connsiteX31" fmla="*/ 8168 w 11081"/>
              <a:gd name="connsiteY31" fmla="*/ 8165 h 10844"/>
              <a:gd name="connsiteX32" fmla="*/ 8411 w 11081"/>
              <a:gd name="connsiteY32" fmla="*/ 8744 h 10844"/>
              <a:gd name="connsiteX33" fmla="*/ 8672 w 11081"/>
              <a:gd name="connsiteY33" fmla="*/ 8588 h 10844"/>
              <a:gd name="connsiteX34" fmla="*/ 8758 w 11081"/>
              <a:gd name="connsiteY34" fmla="*/ 8809 h 10844"/>
              <a:gd name="connsiteX35" fmla="*/ 8930 w 11081"/>
              <a:gd name="connsiteY35" fmla="*/ 9020 h 10844"/>
              <a:gd name="connsiteX36" fmla="*/ 9266 w 11081"/>
              <a:gd name="connsiteY36" fmla="*/ 8588 h 10844"/>
              <a:gd name="connsiteX37" fmla="*/ 9531 w 11081"/>
              <a:gd name="connsiteY37" fmla="*/ 8717 h 10844"/>
              <a:gd name="connsiteX38" fmla="*/ 9784 w 11081"/>
              <a:gd name="connsiteY38" fmla="*/ 8735 h 10844"/>
              <a:gd name="connsiteX39" fmla="*/ 9906 w 11081"/>
              <a:gd name="connsiteY39" fmla="*/ 8708 h 10844"/>
              <a:gd name="connsiteX40" fmla="*/ 10181 w 11081"/>
              <a:gd name="connsiteY40" fmla="*/ 9701 h 10844"/>
              <a:gd name="connsiteX41" fmla="*/ 10893 w 11081"/>
              <a:gd name="connsiteY41" fmla="*/ 10638 h 10844"/>
              <a:gd name="connsiteX42" fmla="*/ 10995 w 11081"/>
              <a:gd name="connsiteY42" fmla="*/ 10844 h 10844"/>
              <a:gd name="connsiteX43" fmla="*/ 10163 w 11081"/>
              <a:gd name="connsiteY43" fmla="*/ 10826 h 10844"/>
              <a:gd name="connsiteX44" fmla="*/ 0 w 11081"/>
              <a:gd name="connsiteY44" fmla="*/ 10826 h 10844"/>
              <a:gd name="connsiteX0" fmla="*/ 0 w 11081"/>
              <a:gd name="connsiteY0" fmla="*/ 10826 h 10844"/>
              <a:gd name="connsiteX1" fmla="*/ 861 w 11081"/>
              <a:gd name="connsiteY1" fmla="*/ 9379 h 10844"/>
              <a:gd name="connsiteX2" fmla="*/ 1820 w 11081"/>
              <a:gd name="connsiteY2" fmla="*/ 8671 h 10844"/>
              <a:gd name="connsiteX3" fmla="*/ 2163 w 11081"/>
              <a:gd name="connsiteY3" fmla="*/ 8266 h 10844"/>
              <a:gd name="connsiteX4" fmla="*/ 2410 w 11081"/>
              <a:gd name="connsiteY4" fmla="*/ 7935 h 10844"/>
              <a:gd name="connsiteX5" fmla="*/ 2724 w 11081"/>
              <a:gd name="connsiteY5" fmla="*/ 7962 h 10844"/>
              <a:gd name="connsiteX6" fmla="*/ 3039 w 11081"/>
              <a:gd name="connsiteY6" fmla="*/ 8064 h 10844"/>
              <a:gd name="connsiteX7" fmla="*/ 3171 w 11081"/>
              <a:gd name="connsiteY7" fmla="*/ 7834 h 10844"/>
              <a:gd name="connsiteX8" fmla="*/ 3468 w 11081"/>
              <a:gd name="connsiteY8" fmla="*/ 7558 h 10844"/>
              <a:gd name="connsiteX9" fmla="*/ 3669 w 11081"/>
              <a:gd name="connsiteY9" fmla="*/ 6573 h 10844"/>
              <a:gd name="connsiteX10" fmla="*/ 3862 w 11081"/>
              <a:gd name="connsiteY10" fmla="*/ 5939 h 10844"/>
              <a:gd name="connsiteX11" fmla="*/ 4295 w 11081"/>
              <a:gd name="connsiteY11" fmla="*/ 4494 h 10844"/>
              <a:gd name="connsiteX12" fmla="*/ 4345 w 11081"/>
              <a:gd name="connsiteY12" fmla="*/ 3050 h 10844"/>
              <a:gd name="connsiteX13" fmla="*/ 4523 w 11081"/>
              <a:gd name="connsiteY13" fmla="*/ 1836 h 10844"/>
              <a:gd name="connsiteX14" fmla="*/ 4827 w 11081"/>
              <a:gd name="connsiteY14" fmla="*/ 649 h 10844"/>
              <a:gd name="connsiteX15" fmla="*/ 5092 w 11081"/>
              <a:gd name="connsiteY15" fmla="*/ 69 h 10844"/>
              <a:gd name="connsiteX16" fmla="*/ 5310 w 11081"/>
              <a:gd name="connsiteY16" fmla="*/ 14 h 10844"/>
              <a:gd name="connsiteX17" fmla="*/ 5521 w 11081"/>
              <a:gd name="connsiteY17" fmla="*/ 51 h 10844"/>
              <a:gd name="connsiteX18" fmla="*/ 5675 w 11081"/>
              <a:gd name="connsiteY18" fmla="*/ 78 h 10844"/>
              <a:gd name="connsiteX19" fmla="*/ 5836 w 11081"/>
              <a:gd name="connsiteY19" fmla="*/ 290 h 10844"/>
              <a:gd name="connsiteX20" fmla="*/ 6061 w 11081"/>
              <a:gd name="connsiteY20" fmla="*/ 750 h 10844"/>
              <a:gd name="connsiteX21" fmla="*/ 6136 w 11081"/>
              <a:gd name="connsiteY21" fmla="*/ 1495 h 10844"/>
              <a:gd name="connsiteX22" fmla="*/ 6251 w 11081"/>
              <a:gd name="connsiteY22" fmla="*/ 2038 h 10844"/>
              <a:gd name="connsiteX23" fmla="*/ 6505 w 11081"/>
              <a:gd name="connsiteY23" fmla="*/ 2332 h 10844"/>
              <a:gd name="connsiteX24" fmla="*/ 6583 w 11081"/>
              <a:gd name="connsiteY24" fmla="*/ 2516 h 10844"/>
              <a:gd name="connsiteX25" fmla="*/ 6673 w 11081"/>
              <a:gd name="connsiteY25" fmla="*/ 2663 h 10844"/>
              <a:gd name="connsiteX26" fmla="*/ 6805 w 11081"/>
              <a:gd name="connsiteY26" fmla="*/ 2884 h 10844"/>
              <a:gd name="connsiteX27" fmla="*/ 7145 w 11081"/>
              <a:gd name="connsiteY27" fmla="*/ 4531 h 10844"/>
              <a:gd name="connsiteX28" fmla="*/ 7671 w 11081"/>
              <a:gd name="connsiteY28" fmla="*/ 6141 h 10844"/>
              <a:gd name="connsiteX29" fmla="*/ 7971 w 11081"/>
              <a:gd name="connsiteY29" fmla="*/ 6730 h 10844"/>
              <a:gd name="connsiteX30" fmla="*/ 8100 w 11081"/>
              <a:gd name="connsiteY30" fmla="*/ 7328 h 10844"/>
              <a:gd name="connsiteX31" fmla="*/ 8168 w 11081"/>
              <a:gd name="connsiteY31" fmla="*/ 8165 h 10844"/>
              <a:gd name="connsiteX32" fmla="*/ 8411 w 11081"/>
              <a:gd name="connsiteY32" fmla="*/ 8744 h 10844"/>
              <a:gd name="connsiteX33" fmla="*/ 8672 w 11081"/>
              <a:gd name="connsiteY33" fmla="*/ 8588 h 10844"/>
              <a:gd name="connsiteX34" fmla="*/ 8758 w 11081"/>
              <a:gd name="connsiteY34" fmla="*/ 8809 h 10844"/>
              <a:gd name="connsiteX35" fmla="*/ 8930 w 11081"/>
              <a:gd name="connsiteY35" fmla="*/ 9020 h 10844"/>
              <a:gd name="connsiteX36" fmla="*/ 9266 w 11081"/>
              <a:gd name="connsiteY36" fmla="*/ 8588 h 10844"/>
              <a:gd name="connsiteX37" fmla="*/ 9531 w 11081"/>
              <a:gd name="connsiteY37" fmla="*/ 8717 h 10844"/>
              <a:gd name="connsiteX38" fmla="*/ 9784 w 11081"/>
              <a:gd name="connsiteY38" fmla="*/ 8735 h 10844"/>
              <a:gd name="connsiteX39" fmla="*/ 9906 w 11081"/>
              <a:gd name="connsiteY39" fmla="*/ 8708 h 10844"/>
              <a:gd name="connsiteX40" fmla="*/ 10181 w 11081"/>
              <a:gd name="connsiteY40" fmla="*/ 9701 h 10844"/>
              <a:gd name="connsiteX41" fmla="*/ 10893 w 11081"/>
              <a:gd name="connsiteY41" fmla="*/ 10638 h 10844"/>
              <a:gd name="connsiteX42" fmla="*/ 10995 w 11081"/>
              <a:gd name="connsiteY42" fmla="*/ 10844 h 10844"/>
              <a:gd name="connsiteX43" fmla="*/ 10163 w 11081"/>
              <a:gd name="connsiteY43" fmla="*/ 10826 h 10844"/>
              <a:gd name="connsiteX44" fmla="*/ 0 w 11081"/>
              <a:gd name="connsiteY44" fmla="*/ 10826 h 10844"/>
              <a:gd name="connsiteX0" fmla="*/ 0 w 11081"/>
              <a:gd name="connsiteY0" fmla="*/ 10826 h 10844"/>
              <a:gd name="connsiteX1" fmla="*/ 861 w 11081"/>
              <a:gd name="connsiteY1" fmla="*/ 9379 h 10844"/>
              <a:gd name="connsiteX2" fmla="*/ 1820 w 11081"/>
              <a:gd name="connsiteY2" fmla="*/ 8671 h 10844"/>
              <a:gd name="connsiteX3" fmla="*/ 2163 w 11081"/>
              <a:gd name="connsiteY3" fmla="*/ 8266 h 10844"/>
              <a:gd name="connsiteX4" fmla="*/ 2410 w 11081"/>
              <a:gd name="connsiteY4" fmla="*/ 7935 h 10844"/>
              <a:gd name="connsiteX5" fmla="*/ 2724 w 11081"/>
              <a:gd name="connsiteY5" fmla="*/ 7962 h 10844"/>
              <a:gd name="connsiteX6" fmla="*/ 3039 w 11081"/>
              <a:gd name="connsiteY6" fmla="*/ 8064 h 10844"/>
              <a:gd name="connsiteX7" fmla="*/ 3171 w 11081"/>
              <a:gd name="connsiteY7" fmla="*/ 7834 h 10844"/>
              <a:gd name="connsiteX8" fmla="*/ 3468 w 11081"/>
              <a:gd name="connsiteY8" fmla="*/ 7558 h 10844"/>
              <a:gd name="connsiteX9" fmla="*/ 3669 w 11081"/>
              <a:gd name="connsiteY9" fmla="*/ 6573 h 10844"/>
              <a:gd name="connsiteX10" fmla="*/ 3862 w 11081"/>
              <a:gd name="connsiteY10" fmla="*/ 5939 h 10844"/>
              <a:gd name="connsiteX11" fmla="*/ 4295 w 11081"/>
              <a:gd name="connsiteY11" fmla="*/ 4494 h 10844"/>
              <a:gd name="connsiteX12" fmla="*/ 4345 w 11081"/>
              <a:gd name="connsiteY12" fmla="*/ 3050 h 10844"/>
              <a:gd name="connsiteX13" fmla="*/ 4523 w 11081"/>
              <a:gd name="connsiteY13" fmla="*/ 1836 h 10844"/>
              <a:gd name="connsiteX14" fmla="*/ 4827 w 11081"/>
              <a:gd name="connsiteY14" fmla="*/ 649 h 10844"/>
              <a:gd name="connsiteX15" fmla="*/ 5092 w 11081"/>
              <a:gd name="connsiteY15" fmla="*/ 69 h 10844"/>
              <a:gd name="connsiteX16" fmla="*/ 5310 w 11081"/>
              <a:gd name="connsiteY16" fmla="*/ 14 h 10844"/>
              <a:gd name="connsiteX17" fmla="*/ 5521 w 11081"/>
              <a:gd name="connsiteY17" fmla="*/ 51 h 10844"/>
              <a:gd name="connsiteX18" fmla="*/ 5675 w 11081"/>
              <a:gd name="connsiteY18" fmla="*/ 78 h 10844"/>
              <a:gd name="connsiteX19" fmla="*/ 5836 w 11081"/>
              <a:gd name="connsiteY19" fmla="*/ 290 h 10844"/>
              <a:gd name="connsiteX20" fmla="*/ 6061 w 11081"/>
              <a:gd name="connsiteY20" fmla="*/ 750 h 10844"/>
              <a:gd name="connsiteX21" fmla="*/ 6136 w 11081"/>
              <a:gd name="connsiteY21" fmla="*/ 1495 h 10844"/>
              <a:gd name="connsiteX22" fmla="*/ 6251 w 11081"/>
              <a:gd name="connsiteY22" fmla="*/ 2038 h 10844"/>
              <a:gd name="connsiteX23" fmla="*/ 6505 w 11081"/>
              <a:gd name="connsiteY23" fmla="*/ 2332 h 10844"/>
              <a:gd name="connsiteX24" fmla="*/ 6583 w 11081"/>
              <a:gd name="connsiteY24" fmla="*/ 2516 h 10844"/>
              <a:gd name="connsiteX25" fmla="*/ 6673 w 11081"/>
              <a:gd name="connsiteY25" fmla="*/ 2663 h 10844"/>
              <a:gd name="connsiteX26" fmla="*/ 6805 w 11081"/>
              <a:gd name="connsiteY26" fmla="*/ 2884 h 10844"/>
              <a:gd name="connsiteX27" fmla="*/ 7145 w 11081"/>
              <a:gd name="connsiteY27" fmla="*/ 4531 h 10844"/>
              <a:gd name="connsiteX28" fmla="*/ 7671 w 11081"/>
              <a:gd name="connsiteY28" fmla="*/ 6141 h 10844"/>
              <a:gd name="connsiteX29" fmla="*/ 7971 w 11081"/>
              <a:gd name="connsiteY29" fmla="*/ 6730 h 10844"/>
              <a:gd name="connsiteX30" fmla="*/ 8100 w 11081"/>
              <a:gd name="connsiteY30" fmla="*/ 7328 h 10844"/>
              <a:gd name="connsiteX31" fmla="*/ 8168 w 11081"/>
              <a:gd name="connsiteY31" fmla="*/ 8165 h 10844"/>
              <a:gd name="connsiteX32" fmla="*/ 8411 w 11081"/>
              <a:gd name="connsiteY32" fmla="*/ 8744 h 10844"/>
              <a:gd name="connsiteX33" fmla="*/ 8672 w 11081"/>
              <a:gd name="connsiteY33" fmla="*/ 8588 h 10844"/>
              <a:gd name="connsiteX34" fmla="*/ 8758 w 11081"/>
              <a:gd name="connsiteY34" fmla="*/ 8809 h 10844"/>
              <a:gd name="connsiteX35" fmla="*/ 8930 w 11081"/>
              <a:gd name="connsiteY35" fmla="*/ 9020 h 10844"/>
              <a:gd name="connsiteX36" fmla="*/ 9266 w 11081"/>
              <a:gd name="connsiteY36" fmla="*/ 8588 h 10844"/>
              <a:gd name="connsiteX37" fmla="*/ 9531 w 11081"/>
              <a:gd name="connsiteY37" fmla="*/ 8717 h 10844"/>
              <a:gd name="connsiteX38" fmla="*/ 9784 w 11081"/>
              <a:gd name="connsiteY38" fmla="*/ 8735 h 10844"/>
              <a:gd name="connsiteX39" fmla="*/ 9906 w 11081"/>
              <a:gd name="connsiteY39" fmla="*/ 8708 h 10844"/>
              <a:gd name="connsiteX40" fmla="*/ 10181 w 11081"/>
              <a:gd name="connsiteY40" fmla="*/ 9701 h 10844"/>
              <a:gd name="connsiteX41" fmla="*/ 10770 w 11081"/>
              <a:gd name="connsiteY41" fmla="*/ 10533 h 10844"/>
              <a:gd name="connsiteX42" fmla="*/ 10995 w 11081"/>
              <a:gd name="connsiteY42" fmla="*/ 10844 h 10844"/>
              <a:gd name="connsiteX43" fmla="*/ 10163 w 11081"/>
              <a:gd name="connsiteY43" fmla="*/ 10826 h 10844"/>
              <a:gd name="connsiteX44" fmla="*/ 0 w 11081"/>
              <a:gd name="connsiteY44" fmla="*/ 10826 h 10844"/>
              <a:gd name="connsiteX0" fmla="*/ 0 w 11081"/>
              <a:gd name="connsiteY0" fmla="*/ 10826 h 10844"/>
              <a:gd name="connsiteX1" fmla="*/ 861 w 11081"/>
              <a:gd name="connsiteY1" fmla="*/ 9379 h 10844"/>
              <a:gd name="connsiteX2" fmla="*/ 1820 w 11081"/>
              <a:gd name="connsiteY2" fmla="*/ 8671 h 10844"/>
              <a:gd name="connsiteX3" fmla="*/ 2163 w 11081"/>
              <a:gd name="connsiteY3" fmla="*/ 8266 h 10844"/>
              <a:gd name="connsiteX4" fmla="*/ 2410 w 11081"/>
              <a:gd name="connsiteY4" fmla="*/ 7935 h 10844"/>
              <a:gd name="connsiteX5" fmla="*/ 2724 w 11081"/>
              <a:gd name="connsiteY5" fmla="*/ 7962 h 10844"/>
              <a:gd name="connsiteX6" fmla="*/ 3039 w 11081"/>
              <a:gd name="connsiteY6" fmla="*/ 8064 h 10844"/>
              <a:gd name="connsiteX7" fmla="*/ 3171 w 11081"/>
              <a:gd name="connsiteY7" fmla="*/ 7834 h 10844"/>
              <a:gd name="connsiteX8" fmla="*/ 3468 w 11081"/>
              <a:gd name="connsiteY8" fmla="*/ 7558 h 10844"/>
              <a:gd name="connsiteX9" fmla="*/ 3669 w 11081"/>
              <a:gd name="connsiteY9" fmla="*/ 6573 h 10844"/>
              <a:gd name="connsiteX10" fmla="*/ 3862 w 11081"/>
              <a:gd name="connsiteY10" fmla="*/ 5939 h 10844"/>
              <a:gd name="connsiteX11" fmla="*/ 4295 w 11081"/>
              <a:gd name="connsiteY11" fmla="*/ 4494 h 10844"/>
              <a:gd name="connsiteX12" fmla="*/ 4345 w 11081"/>
              <a:gd name="connsiteY12" fmla="*/ 3050 h 10844"/>
              <a:gd name="connsiteX13" fmla="*/ 4523 w 11081"/>
              <a:gd name="connsiteY13" fmla="*/ 1836 h 10844"/>
              <a:gd name="connsiteX14" fmla="*/ 4827 w 11081"/>
              <a:gd name="connsiteY14" fmla="*/ 649 h 10844"/>
              <a:gd name="connsiteX15" fmla="*/ 5092 w 11081"/>
              <a:gd name="connsiteY15" fmla="*/ 69 h 10844"/>
              <a:gd name="connsiteX16" fmla="*/ 5310 w 11081"/>
              <a:gd name="connsiteY16" fmla="*/ 14 h 10844"/>
              <a:gd name="connsiteX17" fmla="*/ 5521 w 11081"/>
              <a:gd name="connsiteY17" fmla="*/ 51 h 10844"/>
              <a:gd name="connsiteX18" fmla="*/ 5675 w 11081"/>
              <a:gd name="connsiteY18" fmla="*/ 78 h 10844"/>
              <a:gd name="connsiteX19" fmla="*/ 5836 w 11081"/>
              <a:gd name="connsiteY19" fmla="*/ 290 h 10844"/>
              <a:gd name="connsiteX20" fmla="*/ 6061 w 11081"/>
              <a:gd name="connsiteY20" fmla="*/ 750 h 10844"/>
              <a:gd name="connsiteX21" fmla="*/ 6136 w 11081"/>
              <a:gd name="connsiteY21" fmla="*/ 1495 h 10844"/>
              <a:gd name="connsiteX22" fmla="*/ 6251 w 11081"/>
              <a:gd name="connsiteY22" fmla="*/ 2038 h 10844"/>
              <a:gd name="connsiteX23" fmla="*/ 6505 w 11081"/>
              <a:gd name="connsiteY23" fmla="*/ 2332 h 10844"/>
              <a:gd name="connsiteX24" fmla="*/ 6583 w 11081"/>
              <a:gd name="connsiteY24" fmla="*/ 2516 h 10844"/>
              <a:gd name="connsiteX25" fmla="*/ 6673 w 11081"/>
              <a:gd name="connsiteY25" fmla="*/ 2663 h 10844"/>
              <a:gd name="connsiteX26" fmla="*/ 6805 w 11081"/>
              <a:gd name="connsiteY26" fmla="*/ 2884 h 10844"/>
              <a:gd name="connsiteX27" fmla="*/ 7145 w 11081"/>
              <a:gd name="connsiteY27" fmla="*/ 4531 h 10844"/>
              <a:gd name="connsiteX28" fmla="*/ 7671 w 11081"/>
              <a:gd name="connsiteY28" fmla="*/ 6141 h 10844"/>
              <a:gd name="connsiteX29" fmla="*/ 7971 w 11081"/>
              <a:gd name="connsiteY29" fmla="*/ 6730 h 10844"/>
              <a:gd name="connsiteX30" fmla="*/ 8100 w 11081"/>
              <a:gd name="connsiteY30" fmla="*/ 7328 h 10844"/>
              <a:gd name="connsiteX31" fmla="*/ 8168 w 11081"/>
              <a:gd name="connsiteY31" fmla="*/ 8165 h 10844"/>
              <a:gd name="connsiteX32" fmla="*/ 8411 w 11081"/>
              <a:gd name="connsiteY32" fmla="*/ 8744 h 10844"/>
              <a:gd name="connsiteX33" fmla="*/ 8672 w 11081"/>
              <a:gd name="connsiteY33" fmla="*/ 8588 h 10844"/>
              <a:gd name="connsiteX34" fmla="*/ 8758 w 11081"/>
              <a:gd name="connsiteY34" fmla="*/ 8809 h 10844"/>
              <a:gd name="connsiteX35" fmla="*/ 8930 w 11081"/>
              <a:gd name="connsiteY35" fmla="*/ 9020 h 10844"/>
              <a:gd name="connsiteX36" fmla="*/ 9266 w 11081"/>
              <a:gd name="connsiteY36" fmla="*/ 8588 h 10844"/>
              <a:gd name="connsiteX37" fmla="*/ 9531 w 11081"/>
              <a:gd name="connsiteY37" fmla="*/ 8717 h 10844"/>
              <a:gd name="connsiteX38" fmla="*/ 9784 w 11081"/>
              <a:gd name="connsiteY38" fmla="*/ 8735 h 10844"/>
              <a:gd name="connsiteX39" fmla="*/ 9906 w 11081"/>
              <a:gd name="connsiteY39" fmla="*/ 8708 h 10844"/>
              <a:gd name="connsiteX40" fmla="*/ 10181 w 11081"/>
              <a:gd name="connsiteY40" fmla="*/ 9701 h 10844"/>
              <a:gd name="connsiteX41" fmla="*/ 10770 w 11081"/>
              <a:gd name="connsiteY41" fmla="*/ 10533 h 10844"/>
              <a:gd name="connsiteX42" fmla="*/ 10995 w 11081"/>
              <a:gd name="connsiteY42" fmla="*/ 10844 h 10844"/>
              <a:gd name="connsiteX43" fmla="*/ 10163 w 11081"/>
              <a:gd name="connsiteY43" fmla="*/ 10826 h 10844"/>
              <a:gd name="connsiteX44" fmla="*/ 0 w 11081"/>
              <a:gd name="connsiteY44" fmla="*/ 10826 h 10844"/>
              <a:gd name="connsiteX0" fmla="*/ 0 w 11081"/>
              <a:gd name="connsiteY0" fmla="*/ 10826 h 10844"/>
              <a:gd name="connsiteX1" fmla="*/ 861 w 11081"/>
              <a:gd name="connsiteY1" fmla="*/ 9379 h 10844"/>
              <a:gd name="connsiteX2" fmla="*/ 1820 w 11081"/>
              <a:gd name="connsiteY2" fmla="*/ 8671 h 10844"/>
              <a:gd name="connsiteX3" fmla="*/ 2163 w 11081"/>
              <a:gd name="connsiteY3" fmla="*/ 8266 h 10844"/>
              <a:gd name="connsiteX4" fmla="*/ 2410 w 11081"/>
              <a:gd name="connsiteY4" fmla="*/ 7935 h 10844"/>
              <a:gd name="connsiteX5" fmla="*/ 2724 w 11081"/>
              <a:gd name="connsiteY5" fmla="*/ 7962 h 10844"/>
              <a:gd name="connsiteX6" fmla="*/ 3039 w 11081"/>
              <a:gd name="connsiteY6" fmla="*/ 8064 h 10844"/>
              <a:gd name="connsiteX7" fmla="*/ 3171 w 11081"/>
              <a:gd name="connsiteY7" fmla="*/ 7834 h 10844"/>
              <a:gd name="connsiteX8" fmla="*/ 3468 w 11081"/>
              <a:gd name="connsiteY8" fmla="*/ 7558 h 10844"/>
              <a:gd name="connsiteX9" fmla="*/ 3669 w 11081"/>
              <a:gd name="connsiteY9" fmla="*/ 6573 h 10844"/>
              <a:gd name="connsiteX10" fmla="*/ 3862 w 11081"/>
              <a:gd name="connsiteY10" fmla="*/ 5939 h 10844"/>
              <a:gd name="connsiteX11" fmla="*/ 4295 w 11081"/>
              <a:gd name="connsiteY11" fmla="*/ 4494 h 10844"/>
              <a:gd name="connsiteX12" fmla="*/ 4345 w 11081"/>
              <a:gd name="connsiteY12" fmla="*/ 3050 h 10844"/>
              <a:gd name="connsiteX13" fmla="*/ 4523 w 11081"/>
              <a:gd name="connsiteY13" fmla="*/ 1836 h 10844"/>
              <a:gd name="connsiteX14" fmla="*/ 4827 w 11081"/>
              <a:gd name="connsiteY14" fmla="*/ 649 h 10844"/>
              <a:gd name="connsiteX15" fmla="*/ 5092 w 11081"/>
              <a:gd name="connsiteY15" fmla="*/ 69 h 10844"/>
              <a:gd name="connsiteX16" fmla="*/ 5310 w 11081"/>
              <a:gd name="connsiteY16" fmla="*/ 14 h 10844"/>
              <a:gd name="connsiteX17" fmla="*/ 5521 w 11081"/>
              <a:gd name="connsiteY17" fmla="*/ 51 h 10844"/>
              <a:gd name="connsiteX18" fmla="*/ 5675 w 11081"/>
              <a:gd name="connsiteY18" fmla="*/ 78 h 10844"/>
              <a:gd name="connsiteX19" fmla="*/ 5836 w 11081"/>
              <a:gd name="connsiteY19" fmla="*/ 290 h 10844"/>
              <a:gd name="connsiteX20" fmla="*/ 6061 w 11081"/>
              <a:gd name="connsiteY20" fmla="*/ 750 h 10844"/>
              <a:gd name="connsiteX21" fmla="*/ 6136 w 11081"/>
              <a:gd name="connsiteY21" fmla="*/ 1495 h 10844"/>
              <a:gd name="connsiteX22" fmla="*/ 6251 w 11081"/>
              <a:gd name="connsiteY22" fmla="*/ 2038 h 10844"/>
              <a:gd name="connsiteX23" fmla="*/ 6505 w 11081"/>
              <a:gd name="connsiteY23" fmla="*/ 2332 h 10844"/>
              <a:gd name="connsiteX24" fmla="*/ 6583 w 11081"/>
              <a:gd name="connsiteY24" fmla="*/ 2516 h 10844"/>
              <a:gd name="connsiteX25" fmla="*/ 6673 w 11081"/>
              <a:gd name="connsiteY25" fmla="*/ 2663 h 10844"/>
              <a:gd name="connsiteX26" fmla="*/ 6805 w 11081"/>
              <a:gd name="connsiteY26" fmla="*/ 2884 h 10844"/>
              <a:gd name="connsiteX27" fmla="*/ 7145 w 11081"/>
              <a:gd name="connsiteY27" fmla="*/ 4531 h 10844"/>
              <a:gd name="connsiteX28" fmla="*/ 7671 w 11081"/>
              <a:gd name="connsiteY28" fmla="*/ 6141 h 10844"/>
              <a:gd name="connsiteX29" fmla="*/ 7971 w 11081"/>
              <a:gd name="connsiteY29" fmla="*/ 6730 h 10844"/>
              <a:gd name="connsiteX30" fmla="*/ 8100 w 11081"/>
              <a:gd name="connsiteY30" fmla="*/ 7328 h 10844"/>
              <a:gd name="connsiteX31" fmla="*/ 8168 w 11081"/>
              <a:gd name="connsiteY31" fmla="*/ 8165 h 10844"/>
              <a:gd name="connsiteX32" fmla="*/ 8411 w 11081"/>
              <a:gd name="connsiteY32" fmla="*/ 8744 h 10844"/>
              <a:gd name="connsiteX33" fmla="*/ 8672 w 11081"/>
              <a:gd name="connsiteY33" fmla="*/ 8588 h 10844"/>
              <a:gd name="connsiteX34" fmla="*/ 8758 w 11081"/>
              <a:gd name="connsiteY34" fmla="*/ 8809 h 10844"/>
              <a:gd name="connsiteX35" fmla="*/ 8930 w 11081"/>
              <a:gd name="connsiteY35" fmla="*/ 9020 h 10844"/>
              <a:gd name="connsiteX36" fmla="*/ 9266 w 11081"/>
              <a:gd name="connsiteY36" fmla="*/ 8588 h 10844"/>
              <a:gd name="connsiteX37" fmla="*/ 9531 w 11081"/>
              <a:gd name="connsiteY37" fmla="*/ 8717 h 10844"/>
              <a:gd name="connsiteX38" fmla="*/ 9784 w 11081"/>
              <a:gd name="connsiteY38" fmla="*/ 8735 h 10844"/>
              <a:gd name="connsiteX39" fmla="*/ 9906 w 11081"/>
              <a:gd name="connsiteY39" fmla="*/ 8708 h 10844"/>
              <a:gd name="connsiteX40" fmla="*/ 10181 w 11081"/>
              <a:gd name="connsiteY40" fmla="*/ 9701 h 10844"/>
              <a:gd name="connsiteX41" fmla="*/ 10770 w 11081"/>
              <a:gd name="connsiteY41" fmla="*/ 10533 h 10844"/>
              <a:gd name="connsiteX42" fmla="*/ 10995 w 11081"/>
              <a:gd name="connsiteY42" fmla="*/ 10844 h 10844"/>
              <a:gd name="connsiteX43" fmla="*/ 10163 w 11081"/>
              <a:gd name="connsiteY43" fmla="*/ 10826 h 10844"/>
              <a:gd name="connsiteX44" fmla="*/ 0 w 11081"/>
              <a:gd name="connsiteY44" fmla="*/ 10826 h 10844"/>
              <a:gd name="connsiteX0" fmla="*/ 0 w 11081"/>
              <a:gd name="connsiteY0" fmla="*/ 10826 h 10844"/>
              <a:gd name="connsiteX1" fmla="*/ 861 w 11081"/>
              <a:gd name="connsiteY1" fmla="*/ 9379 h 10844"/>
              <a:gd name="connsiteX2" fmla="*/ 1820 w 11081"/>
              <a:gd name="connsiteY2" fmla="*/ 8671 h 10844"/>
              <a:gd name="connsiteX3" fmla="*/ 2163 w 11081"/>
              <a:gd name="connsiteY3" fmla="*/ 8266 h 10844"/>
              <a:gd name="connsiteX4" fmla="*/ 2410 w 11081"/>
              <a:gd name="connsiteY4" fmla="*/ 7935 h 10844"/>
              <a:gd name="connsiteX5" fmla="*/ 2724 w 11081"/>
              <a:gd name="connsiteY5" fmla="*/ 7962 h 10844"/>
              <a:gd name="connsiteX6" fmla="*/ 3039 w 11081"/>
              <a:gd name="connsiteY6" fmla="*/ 8064 h 10844"/>
              <a:gd name="connsiteX7" fmla="*/ 3171 w 11081"/>
              <a:gd name="connsiteY7" fmla="*/ 7834 h 10844"/>
              <a:gd name="connsiteX8" fmla="*/ 3468 w 11081"/>
              <a:gd name="connsiteY8" fmla="*/ 7558 h 10844"/>
              <a:gd name="connsiteX9" fmla="*/ 3669 w 11081"/>
              <a:gd name="connsiteY9" fmla="*/ 6573 h 10844"/>
              <a:gd name="connsiteX10" fmla="*/ 3862 w 11081"/>
              <a:gd name="connsiteY10" fmla="*/ 5939 h 10844"/>
              <a:gd name="connsiteX11" fmla="*/ 4295 w 11081"/>
              <a:gd name="connsiteY11" fmla="*/ 4494 h 10844"/>
              <a:gd name="connsiteX12" fmla="*/ 4345 w 11081"/>
              <a:gd name="connsiteY12" fmla="*/ 3050 h 10844"/>
              <a:gd name="connsiteX13" fmla="*/ 4523 w 11081"/>
              <a:gd name="connsiteY13" fmla="*/ 1836 h 10844"/>
              <a:gd name="connsiteX14" fmla="*/ 4827 w 11081"/>
              <a:gd name="connsiteY14" fmla="*/ 649 h 10844"/>
              <a:gd name="connsiteX15" fmla="*/ 5092 w 11081"/>
              <a:gd name="connsiteY15" fmla="*/ 69 h 10844"/>
              <a:gd name="connsiteX16" fmla="*/ 5310 w 11081"/>
              <a:gd name="connsiteY16" fmla="*/ 14 h 10844"/>
              <a:gd name="connsiteX17" fmla="*/ 5521 w 11081"/>
              <a:gd name="connsiteY17" fmla="*/ 51 h 10844"/>
              <a:gd name="connsiteX18" fmla="*/ 5675 w 11081"/>
              <a:gd name="connsiteY18" fmla="*/ 78 h 10844"/>
              <a:gd name="connsiteX19" fmla="*/ 5836 w 11081"/>
              <a:gd name="connsiteY19" fmla="*/ 290 h 10844"/>
              <a:gd name="connsiteX20" fmla="*/ 6061 w 11081"/>
              <a:gd name="connsiteY20" fmla="*/ 750 h 10844"/>
              <a:gd name="connsiteX21" fmla="*/ 6136 w 11081"/>
              <a:gd name="connsiteY21" fmla="*/ 1495 h 10844"/>
              <a:gd name="connsiteX22" fmla="*/ 6251 w 11081"/>
              <a:gd name="connsiteY22" fmla="*/ 2038 h 10844"/>
              <a:gd name="connsiteX23" fmla="*/ 6505 w 11081"/>
              <a:gd name="connsiteY23" fmla="*/ 2332 h 10844"/>
              <a:gd name="connsiteX24" fmla="*/ 6583 w 11081"/>
              <a:gd name="connsiteY24" fmla="*/ 2516 h 10844"/>
              <a:gd name="connsiteX25" fmla="*/ 6673 w 11081"/>
              <a:gd name="connsiteY25" fmla="*/ 2663 h 10844"/>
              <a:gd name="connsiteX26" fmla="*/ 6805 w 11081"/>
              <a:gd name="connsiteY26" fmla="*/ 2884 h 10844"/>
              <a:gd name="connsiteX27" fmla="*/ 7145 w 11081"/>
              <a:gd name="connsiteY27" fmla="*/ 4531 h 10844"/>
              <a:gd name="connsiteX28" fmla="*/ 7671 w 11081"/>
              <a:gd name="connsiteY28" fmla="*/ 6141 h 10844"/>
              <a:gd name="connsiteX29" fmla="*/ 7971 w 11081"/>
              <a:gd name="connsiteY29" fmla="*/ 6730 h 10844"/>
              <a:gd name="connsiteX30" fmla="*/ 8100 w 11081"/>
              <a:gd name="connsiteY30" fmla="*/ 7328 h 10844"/>
              <a:gd name="connsiteX31" fmla="*/ 8168 w 11081"/>
              <a:gd name="connsiteY31" fmla="*/ 8165 h 10844"/>
              <a:gd name="connsiteX32" fmla="*/ 8411 w 11081"/>
              <a:gd name="connsiteY32" fmla="*/ 8744 h 10844"/>
              <a:gd name="connsiteX33" fmla="*/ 8672 w 11081"/>
              <a:gd name="connsiteY33" fmla="*/ 8588 h 10844"/>
              <a:gd name="connsiteX34" fmla="*/ 8758 w 11081"/>
              <a:gd name="connsiteY34" fmla="*/ 8809 h 10844"/>
              <a:gd name="connsiteX35" fmla="*/ 8930 w 11081"/>
              <a:gd name="connsiteY35" fmla="*/ 9020 h 10844"/>
              <a:gd name="connsiteX36" fmla="*/ 9266 w 11081"/>
              <a:gd name="connsiteY36" fmla="*/ 8588 h 10844"/>
              <a:gd name="connsiteX37" fmla="*/ 9531 w 11081"/>
              <a:gd name="connsiteY37" fmla="*/ 8717 h 10844"/>
              <a:gd name="connsiteX38" fmla="*/ 9784 w 11081"/>
              <a:gd name="connsiteY38" fmla="*/ 8735 h 10844"/>
              <a:gd name="connsiteX39" fmla="*/ 9906 w 11081"/>
              <a:gd name="connsiteY39" fmla="*/ 8708 h 10844"/>
              <a:gd name="connsiteX40" fmla="*/ 10181 w 11081"/>
              <a:gd name="connsiteY40" fmla="*/ 9701 h 10844"/>
              <a:gd name="connsiteX41" fmla="*/ 10770 w 11081"/>
              <a:gd name="connsiteY41" fmla="*/ 10533 h 10844"/>
              <a:gd name="connsiteX42" fmla="*/ 10995 w 11081"/>
              <a:gd name="connsiteY42" fmla="*/ 10844 h 10844"/>
              <a:gd name="connsiteX43" fmla="*/ 10163 w 11081"/>
              <a:gd name="connsiteY43" fmla="*/ 10826 h 10844"/>
              <a:gd name="connsiteX44" fmla="*/ 0 w 11081"/>
              <a:gd name="connsiteY44" fmla="*/ 10826 h 10844"/>
              <a:gd name="connsiteX0" fmla="*/ 0 w 11101"/>
              <a:gd name="connsiteY0" fmla="*/ 10826 h 10844"/>
              <a:gd name="connsiteX1" fmla="*/ 861 w 11101"/>
              <a:gd name="connsiteY1" fmla="*/ 9379 h 10844"/>
              <a:gd name="connsiteX2" fmla="*/ 1820 w 11101"/>
              <a:gd name="connsiteY2" fmla="*/ 8671 h 10844"/>
              <a:gd name="connsiteX3" fmla="*/ 2163 w 11101"/>
              <a:gd name="connsiteY3" fmla="*/ 8266 h 10844"/>
              <a:gd name="connsiteX4" fmla="*/ 2410 w 11101"/>
              <a:gd name="connsiteY4" fmla="*/ 7935 h 10844"/>
              <a:gd name="connsiteX5" fmla="*/ 2724 w 11101"/>
              <a:gd name="connsiteY5" fmla="*/ 7962 h 10844"/>
              <a:gd name="connsiteX6" fmla="*/ 3039 w 11101"/>
              <a:gd name="connsiteY6" fmla="*/ 8064 h 10844"/>
              <a:gd name="connsiteX7" fmla="*/ 3171 w 11101"/>
              <a:gd name="connsiteY7" fmla="*/ 7834 h 10844"/>
              <a:gd name="connsiteX8" fmla="*/ 3468 w 11101"/>
              <a:gd name="connsiteY8" fmla="*/ 7558 h 10844"/>
              <a:gd name="connsiteX9" fmla="*/ 3669 w 11101"/>
              <a:gd name="connsiteY9" fmla="*/ 6573 h 10844"/>
              <a:gd name="connsiteX10" fmla="*/ 3862 w 11101"/>
              <a:gd name="connsiteY10" fmla="*/ 5939 h 10844"/>
              <a:gd name="connsiteX11" fmla="*/ 4295 w 11101"/>
              <a:gd name="connsiteY11" fmla="*/ 4494 h 10844"/>
              <a:gd name="connsiteX12" fmla="*/ 4345 w 11101"/>
              <a:gd name="connsiteY12" fmla="*/ 3050 h 10844"/>
              <a:gd name="connsiteX13" fmla="*/ 4523 w 11101"/>
              <a:gd name="connsiteY13" fmla="*/ 1836 h 10844"/>
              <a:gd name="connsiteX14" fmla="*/ 4827 w 11101"/>
              <a:gd name="connsiteY14" fmla="*/ 649 h 10844"/>
              <a:gd name="connsiteX15" fmla="*/ 5092 w 11101"/>
              <a:gd name="connsiteY15" fmla="*/ 69 h 10844"/>
              <a:gd name="connsiteX16" fmla="*/ 5310 w 11101"/>
              <a:gd name="connsiteY16" fmla="*/ 14 h 10844"/>
              <a:gd name="connsiteX17" fmla="*/ 5521 w 11101"/>
              <a:gd name="connsiteY17" fmla="*/ 51 h 10844"/>
              <a:gd name="connsiteX18" fmla="*/ 5675 w 11101"/>
              <a:gd name="connsiteY18" fmla="*/ 78 h 10844"/>
              <a:gd name="connsiteX19" fmla="*/ 5836 w 11101"/>
              <a:gd name="connsiteY19" fmla="*/ 290 h 10844"/>
              <a:gd name="connsiteX20" fmla="*/ 6061 w 11101"/>
              <a:gd name="connsiteY20" fmla="*/ 750 h 10844"/>
              <a:gd name="connsiteX21" fmla="*/ 6136 w 11101"/>
              <a:gd name="connsiteY21" fmla="*/ 1495 h 10844"/>
              <a:gd name="connsiteX22" fmla="*/ 6251 w 11101"/>
              <a:gd name="connsiteY22" fmla="*/ 2038 h 10844"/>
              <a:gd name="connsiteX23" fmla="*/ 6505 w 11101"/>
              <a:gd name="connsiteY23" fmla="*/ 2332 h 10844"/>
              <a:gd name="connsiteX24" fmla="*/ 6583 w 11101"/>
              <a:gd name="connsiteY24" fmla="*/ 2516 h 10844"/>
              <a:gd name="connsiteX25" fmla="*/ 6673 w 11101"/>
              <a:gd name="connsiteY25" fmla="*/ 2663 h 10844"/>
              <a:gd name="connsiteX26" fmla="*/ 6805 w 11101"/>
              <a:gd name="connsiteY26" fmla="*/ 2884 h 10844"/>
              <a:gd name="connsiteX27" fmla="*/ 7145 w 11101"/>
              <a:gd name="connsiteY27" fmla="*/ 4531 h 10844"/>
              <a:gd name="connsiteX28" fmla="*/ 7671 w 11101"/>
              <a:gd name="connsiteY28" fmla="*/ 6141 h 10844"/>
              <a:gd name="connsiteX29" fmla="*/ 7971 w 11101"/>
              <a:gd name="connsiteY29" fmla="*/ 6730 h 10844"/>
              <a:gd name="connsiteX30" fmla="*/ 8100 w 11101"/>
              <a:gd name="connsiteY30" fmla="*/ 7328 h 10844"/>
              <a:gd name="connsiteX31" fmla="*/ 8168 w 11101"/>
              <a:gd name="connsiteY31" fmla="*/ 8165 h 10844"/>
              <a:gd name="connsiteX32" fmla="*/ 8411 w 11101"/>
              <a:gd name="connsiteY32" fmla="*/ 8744 h 10844"/>
              <a:gd name="connsiteX33" fmla="*/ 8672 w 11101"/>
              <a:gd name="connsiteY33" fmla="*/ 8588 h 10844"/>
              <a:gd name="connsiteX34" fmla="*/ 8758 w 11101"/>
              <a:gd name="connsiteY34" fmla="*/ 8809 h 10844"/>
              <a:gd name="connsiteX35" fmla="*/ 8930 w 11101"/>
              <a:gd name="connsiteY35" fmla="*/ 9020 h 10844"/>
              <a:gd name="connsiteX36" fmla="*/ 9266 w 11101"/>
              <a:gd name="connsiteY36" fmla="*/ 8588 h 10844"/>
              <a:gd name="connsiteX37" fmla="*/ 9531 w 11101"/>
              <a:gd name="connsiteY37" fmla="*/ 8717 h 10844"/>
              <a:gd name="connsiteX38" fmla="*/ 9784 w 11101"/>
              <a:gd name="connsiteY38" fmla="*/ 8735 h 10844"/>
              <a:gd name="connsiteX39" fmla="*/ 9906 w 11101"/>
              <a:gd name="connsiteY39" fmla="*/ 8708 h 10844"/>
              <a:gd name="connsiteX40" fmla="*/ 10181 w 11101"/>
              <a:gd name="connsiteY40" fmla="*/ 9701 h 10844"/>
              <a:gd name="connsiteX41" fmla="*/ 10770 w 11101"/>
              <a:gd name="connsiteY41" fmla="*/ 10533 h 10844"/>
              <a:gd name="connsiteX42" fmla="*/ 11052 w 11101"/>
              <a:gd name="connsiteY42" fmla="*/ 10844 h 10844"/>
              <a:gd name="connsiteX43" fmla="*/ 10163 w 11101"/>
              <a:gd name="connsiteY43" fmla="*/ 10826 h 10844"/>
              <a:gd name="connsiteX44" fmla="*/ 0 w 11101"/>
              <a:gd name="connsiteY44" fmla="*/ 10826 h 10844"/>
              <a:gd name="connsiteX0" fmla="*/ 0 w 11101"/>
              <a:gd name="connsiteY0" fmla="*/ 10826 h 10844"/>
              <a:gd name="connsiteX1" fmla="*/ 861 w 11101"/>
              <a:gd name="connsiteY1" fmla="*/ 9379 h 10844"/>
              <a:gd name="connsiteX2" fmla="*/ 1820 w 11101"/>
              <a:gd name="connsiteY2" fmla="*/ 8671 h 10844"/>
              <a:gd name="connsiteX3" fmla="*/ 2163 w 11101"/>
              <a:gd name="connsiteY3" fmla="*/ 8266 h 10844"/>
              <a:gd name="connsiteX4" fmla="*/ 2410 w 11101"/>
              <a:gd name="connsiteY4" fmla="*/ 7935 h 10844"/>
              <a:gd name="connsiteX5" fmla="*/ 2724 w 11101"/>
              <a:gd name="connsiteY5" fmla="*/ 7962 h 10844"/>
              <a:gd name="connsiteX6" fmla="*/ 3039 w 11101"/>
              <a:gd name="connsiteY6" fmla="*/ 8064 h 10844"/>
              <a:gd name="connsiteX7" fmla="*/ 3171 w 11101"/>
              <a:gd name="connsiteY7" fmla="*/ 7834 h 10844"/>
              <a:gd name="connsiteX8" fmla="*/ 3468 w 11101"/>
              <a:gd name="connsiteY8" fmla="*/ 7558 h 10844"/>
              <a:gd name="connsiteX9" fmla="*/ 3669 w 11101"/>
              <a:gd name="connsiteY9" fmla="*/ 6573 h 10844"/>
              <a:gd name="connsiteX10" fmla="*/ 3862 w 11101"/>
              <a:gd name="connsiteY10" fmla="*/ 5939 h 10844"/>
              <a:gd name="connsiteX11" fmla="*/ 4295 w 11101"/>
              <a:gd name="connsiteY11" fmla="*/ 4494 h 10844"/>
              <a:gd name="connsiteX12" fmla="*/ 4345 w 11101"/>
              <a:gd name="connsiteY12" fmla="*/ 3050 h 10844"/>
              <a:gd name="connsiteX13" fmla="*/ 4523 w 11101"/>
              <a:gd name="connsiteY13" fmla="*/ 1836 h 10844"/>
              <a:gd name="connsiteX14" fmla="*/ 4827 w 11101"/>
              <a:gd name="connsiteY14" fmla="*/ 649 h 10844"/>
              <a:gd name="connsiteX15" fmla="*/ 5092 w 11101"/>
              <a:gd name="connsiteY15" fmla="*/ 69 h 10844"/>
              <a:gd name="connsiteX16" fmla="*/ 5310 w 11101"/>
              <a:gd name="connsiteY16" fmla="*/ 14 h 10844"/>
              <a:gd name="connsiteX17" fmla="*/ 5521 w 11101"/>
              <a:gd name="connsiteY17" fmla="*/ 51 h 10844"/>
              <a:gd name="connsiteX18" fmla="*/ 5675 w 11101"/>
              <a:gd name="connsiteY18" fmla="*/ 78 h 10844"/>
              <a:gd name="connsiteX19" fmla="*/ 5836 w 11101"/>
              <a:gd name="connsiteY19" fmla="*/ 290 h 10844"/>
              <a:gd name="connsiteX20" fmla="*/ 6061 w 11101"/>
              <a:gd name="connsiteY20" fmla="*/ 750 h 10844"/>
              <a:gd name="connsiteX21" fmla="*/ 6136 w 11101"/>
              <a:gd name="connsiteY21" fmla="*/ 1495 h 10844"/>
              <a:gd name="connsiteX22" fmla="*/ 6251 w 11101"/>
              <a:gd name="connsiteY22" fmla="*/ 2038 h 10844"/>
              <a:gd name="connsiteX23" fmla="*/ 6505 w 11101"/>
              <a:gd name="connsiteY23" fmla="*/ 2332 h 10844"/>
              <a:gd name="connsiteX24" fmla="*/ 6583 w 11101"/>
              <a:gd name="connsiteY24" fmla="*/ 2516 h 10844"/>
              <a:gd name="connsiteX25" fmla="*/ 6673 w 11101"/>
              <a:gd name="connsiteY25" fmla="*/ 2663 h 10844"/>
              <a:gd name="connsiteX26" fmla="*/ 6805 w 11101"/>
              <a:gd name="connsiteY26" fmla="*/ 2884 h 10844"/>
              <a:gd name="connsiteX27" fmla="*/ 7145 w 11101"/>
              <a:gd name="connsiteY27" fmla="*/ 4531 h 10844"/>
              <a:gd name="connsiteX28" fmla="*/ 7671 w 11101"/>
              <a:gd name="connsiteY28" fmla="*/ 6141 h 10844"/>
              <a:gd name="connsiteX29" fmla="*/ 7971 w 11101"/>
              <a:gd name="connsiteY29" fmla="*/ 6730 h 10844"/>
              <a:gd name="connsiteX30" fmla="*/ 8100 w 11101"/>
              <a:gd name="connsiteY30" fmla="*/ 7328 h 10844"/>
              <a:gd name="connsiteX31" fmla="*/ 8168 w 11101"/>
              <a:gd name="connsiteY31" fmla="*/ 8165 h 10844"/>
              <a:gd name="connsiteX32" fmla="*/ 8411 w 11101"/>
              <a:gd name="connsiteY32" fmla="*/ 8744 h 10844"/>
              <a:gd name="connsiteX33" fmla="*/ 8672 w 11101"/>
              <a:gd name="connsiteY33" fmla="*/ 8588 h 10844"/>
              <a:gd name="connsiteX34" fmla="*/ 8758 w 11101"/>
              <a:gd name="connsiteY34" fmla="*/ 8809 h 10844"/>
              <a:gd name="connsiteX35" fmla="*/ 8930 w 11101"/>
              <a:gd name="connsiteY35" fmla="*/ 9020 h 10844"/>
              <a:gd name="connsiteX36" fmla="*/ 9266 w 11101"/>
              <a:gd name="connsiteY36" fmla="*/ 8588 h 10844"/>
              <a:gd name="connsiteX37" fmla="*/ 9531 w 11101"/>
              <a:gd name="connsiteY37" fmla="*/ 8717 h 10844"/>
              <a:gd name="connsiteX38" fmla="*/ 9784 w 11101"/>
              <a:gd name="connsiteY38" fmla="*/ 8735 h 10844"/>
              <a:gd name="connsiteX39" fmla="*/ 9906 w 11101"/>
              <a:gd name="connsiteY39" fmla="*/ 8708 h 10844"/>
              <a:gd name="connsiteX40" fmla="*/ 10181 w 11101"/>
              <a:gd name="connsiteY40" fmla="*/ 9701 h 10844"/>
              <a:gd name="connsiteX41" fmla="*/ 10770 w 11101"/>
              <a:gd name="connsiteY41" fmla="*/ 10533 h 10844"/>
              <a:gd name="connsiteX42" fmla="*/ 11052 w 11101"/>
              <a:gd name="connsiteY42" fmla="*/ 10844 h 10844"/>
              <a:gd name="connsiteX43" fmla="*/ 10163 w 11101"/>
              <a:gd name="connsiteY43" fmla="*/ 10826 h 10844"/>
              <a:gd name="connsiteX44" fmla="*/ 0 w 11101"/>
              <a:gd name="connsiteY44" fmla="*/ 10826 h 10844"/>
              <a:gd name="connsiteX0" fmla="*/ 0 w 11101"/>
              <a:gd name="connsiteY0" fmla="*/ 10826 h 10844"/>
              <a:gd name="connsiteX1" fmla="*/ 861 w 11101"/>
              <a:gd name="connsiteY1" fmla="*/ 9379 h 10844"/>
              <a:gd name="connsiteX2" fmla="*/ 1820 w 11101"/>
              <a:gd name="connsiteY2" fmla="*/ 8671 h 10844"/>
              <a:gd name="connsiteX3" fmla="*/ 2163 w 11101"/>
              <a:gd name="connsiteY3" fmla="*/ 8266 h 10844"/>
              <a:gd name="connsiteX4" fmla="*/ 2410 w 11101"/>
              <a:gd name="connsiteY4" fmla="*/ 7935 h 10844"/>
              <a:gd name="connsiteX5" fmla="*/ 2724 w 11101"/>
              <a:gd name="connsiteY5" fmla="*/ 7962 h 10844"/>
              <a:gd name="connsiteX6" fmla="*/ 3039 w 11101"/>
              <a:gd name="connsiteY6" fmla="*/ 8064 h 10844"/>
              <a:gd name="connsiteX7" fmla="*/ 3171 w 11101"/>
              <a:gd name="connsiteY7" fmla="*/ 7834 h 10844"/>
              <a:gd name="connsiteX8" fmla="*/ 3468 w 11101"/>
              <a:gd name="connsiteY8" fmla="*/ 7558 h 10844"/>
              <a:gd name="connsiteX9" fmla="*/ 3669 w 11101"/>
              <a:gd name="connsiteY9" fmla="*/ 6573 h 10844"/>
              <a:gd name="connsiteX10" fmla="*/ 3862 w 11101"/>
              <a:gd name="connsiteY10" fmla="*/ 5939 h 10844"/>
              <a:gd name="connsiteX11" fmla="*/ 4295 w 11101"/>
              <a:gd name="connsiteY11" fmla="*/ 4494 h 10844"/>
              <a:gd name="connsiteX12" fmla="*/ 4345 w 11101"/>
              <a:gd name="connsiteY12" fmla="*/ 3050 h 10844"/>
              <a:gd name="connsiteX13" fmla="*/ 4523 w 11101"/>
              <a:gd name="connsiteY13" fmla="*/ 1836 h 10844"/>
              <a:gd name="connsiteX14" fmla="*/ 4827 w 11101"/>
              <a:gd name="connsiteY14" fmla="*/ 649 h 10844"/>
              <a:gd name="connsiteX15" fmla="*/ 5092 w 11101"/>
              <a:gd name="connsiteY15" fmla="*/ 69 h 10844"/>
              <a:gd name="connsiteX16" fmla="*/ 5310 w 11101"/>
              <a:gd name="connsiteY16" fmla="*/ 14 h 10844"/>
              <a:gd name="connsiteX17" fmla="*/ 5521 w 11101"/>
              <a:gd name="connsiteY17" fmla="*/ 51 h 10844"/>
              <a:gd name="connsiteX18" fmla="*/ 5675 w 11101"/>
              <a:gd name="connsiteY18" fmla="*/ 78 h 10844"/>
              <a:gd name="connsiteX19" fmla="*/ 5836 w 11101"/>
              <a:gd name="connsiteY19" fmla="*/ 290 h 10844"/>
              <a:gd name="connsiteX20" fmla="*/ 6061 w 11101"/>
              <a:gd name="connsiteY20" fmla="*/ 750 h 10844"/>
              <a:gd name="connsiteX21" fmla="*/ 6136 w 11101"/>
              <a:gd name="connsiteY21" fmla="*/ 1495 h 10844"/>
              <a:gd name="connsiteX22" fmla="*/ 6251 w 11101"/>
              <a:gd name="connsiteY22" fmla="*/ 2038 h 10844"/>
              <a:gd name="connsiteX23" fmla="*/ 6505 w 11101"/>
              <a:gd name="connsiteY23" fmla="*/ 2332 h 10844"/>
              <a:gd name="connsiteX24" fmla="*/ 6583 w 11101"/>
              <a:gd name="connsiteY24" fmla="*/ 2516 h 10844"/>
              <a:gd name="connsiteX25" fmla="*/ 6673 w 11101"/>
              <a:gd name="connsiteY25" fmla="*/ 2663 h 10844"/>
              <a:gd name="connsiteX26" fmla="*/ 6805 w 11101"/>
              <a:gd name="connsiteY26" fmla="*/ 2884 h 10844"/>
              <a:gd name="connsiteX27" fmla="*/ 7145 w 11101"/>
              <a:gd name="connsiteY27" fmla="*/ 4531 h 10844"/>
              <a:gd name="connsiteX28" fmla="*/ 7671 w 11101"/>
              <a:gd name="connsiteY28" fmla="*/ 6141 h 10844"/>
              <a:gd name="connsiteX29" fmla="*/ 7971 w 11101"/>
              <a:gd name="connsiteY29" fmla="*/ 6730 h 10844"/>
              <a:gd name="connsiteX30" fmla="*/ 8100 w 11101"/>
              <a:gd name="connsiteY30" fmla="*/ 7328 h 10844"/>
              <a:gd name="connsiteX31" fmla="*/ 8168 w 11101"/>
              <a:gd name="connsiteY31" fmla="*/ 8165 h 10844"/>
              <a:gd name="connsiteX32" fmla="*/ 8411 w 11101"/>
              <a:gd name="connsiteY32" fmla="*/ 8744 h 10844"/>
              <a:gd name="connsiteX33" fmla="*/ 8672 w 11101"/>
              <a:gd name="connsiteY33" fmla="*/ 8588 h 10844"/>
              <a:gd name="connsiteX34" fmla="*/ 8758 w 11101"/>
              <a:gd name="connsiteY34" fmla="*/ 8809 h 10844"/>
              <a:gd name="connsiteX35" fmla="*/ 8930 w 11101"/>
              <a:gd name="connsiteY35" fmla="*/ 9020 h 10844"/>
              <a:gd name="connsiteX36" fmla="*/ 9266 w 11101"/>
              <a:gd name="connsiteY36" fmla="*/ 8588 h 10844"/>
              <a:gd name="connsiteX37" fmla="*/ 9531 w 11101"/>
              <a:gd name="connsiteY37" fmla="*/ 8717 h 10844"/>
              <a:gd name="connsiteX38" fmla="*/ 9784 w 11101"/>
              <a:gd name="connsiteY38" fmla="*/ 8735 h 10844"/>
              <a:gd name="connsiteX39" fmla="*/ 9906 w 11101"/>
              <a:gd name="connsiteY39" fmla="*/ 8708 h 10844"/>
              <a:gd name="connsiteX40" fmla="*/ 10181 w 11101"/>
              <a:gd name="connsiteY40" fmla="*/ 9701 h 10844"/>
              <a:gd name="connsiteX41" fmla="*/ 10770 w 11101"/>
              <a:gd name="connsiteY41" fmla="*/ 10533 h 10844"/>
              <a:gd name="connsiteX42" fmla="*/ 11052 w 11101"/>
              <a:gd name="connsiteY42" fmla="*/ 10844 h 10844"/>
              <a:gd name="connsiteX43" fmla="*/ 10163 w 11101"/>
              <a:gd name="connsiteY43" fmla="*/ 10826 h 10844"/>
              <a:gd name="connsiteX44" fmla="*/ 0 w 11101"/>
              <a:gd name="connsiteY44" fmla="*/ 10826 h 10844"/>
              <a:gd name="connsiteX0" fmla="*/ 0 w 11101"/>
              <a:gd name="connsiteY0" fmla="*/ 10826 h 10844"/>
              <a:gd name="connsiteX1" fmla="*/ 861 w 11101"/>
              <a:gd name="connsiteY1" fmla="*/ 9379 h 10844"/>
              <a:gd name="connsiteX2" fmla="*/ 1820 w 11101"/>
              <a:gd name="connsiteY2" fmla="*/ 8671 h 10844"/>
              <a:gd name="connsiteX3" fmla="*/ 2163 w 11101"/>
              <a:gd name="connsiteY3" fmla="*/ 8266 h 10844"/>
              <a:gd name="connsiteX4" fmla="*/ 2410 w 11101"/>
              <a:gd name="connsiteY4" fmla="*/ 7935 h 10844"/>
              <a:gd name="connsiteX5" fmla="*/ 2724 w 11101"/>
              <a:gd name="connsiteY5" fmla="*/ 7962 h 10844"/>
              <a:gd name="connsiteX6" fmla="*/ 3039 w 11101"/>
              <a:gd name="connsiteY6" fmla="*/ 8064 h 10844"/>
              <a:gd name="connsiteX7" fmla="*/ 3171 w 11101"/>
              <a:gd name="connsiteY7" fmla="*/ 7834 h 10844"/>
              <a:gd name="connsiteX8" fmla="*/ 3468 w 11101"/>
              <a:gd name="connsiteY8" fmla="*/ 7558 h 10844"/>
              <a:gd name="connsiteX9" fmla="*/ 3669 w 11101"/>
              <a:gd name="connsiteY9" fmla="*/ 6573 h 10844"/>
              <a:gd name="connsiteX10" fmla="*/ 3862 w 11101"/>
              <a:gd name="connsiteY10" fmla="*/ 5939 h 10844"/>
              <a:gd name="connsiteX11" fmla="*/ 4295 w 11101"/>
              <a:gd name="connsiteY11" fmla="*/ 4494 h 10844"/>
              <a:gd name="connsiteX12" fmla="*/ 4345 w 11101"/>
              <a:gd name="connsiteY12" fmla="*/ 3050 h 10844"/>
              <a:gd name="connsiteX13" fmla="*/ 4523 w 11101"/>
              <a:gd name="connsiteY13" fmla="*/ 1836 h 10844"/>
              <a:gd name="connsiteX14" fmla="*/ 4827 w 11101"/>
              <a:gd name="connsiteY14" fmla="*/ 649 h 10844"/>
              <a:gd name="connsiteX15" fmla="*/ 5092 w 11101"/>
              <a:gd name="connsiteY15" fmla="*/ 69 h 10844"/>
              <a:gd name="connsiteX16" fmla="*/ 5310 w 11101"/>
              <a:gd name="connsiteY16" fmla="*/ 14 h 10844"/>
              <a:gd name="connsiteX17" fmla="*/ 5521 w 11101"/>
              <a:gd name="connsiteY17" fmla="*/ 51 h 10844"/>
              <a:gd name="connsiteX18" fmla="*/ 5675 w 11101"/>
              <a:gd name="connsiteY18" fmla="*/ 78 h 10844"/>
              <a:gd name="connsiteX19" fmla="*/ 5836 w 11101"/>
              <a:gd name="connsiteY19" fmla="*/ 290 h 10844"/>
              <a:gd name="connsiteX20" fmla="*/ 6061 w 11101"/>
              <a:gd name="connsiteY20" fmla="*/ 750 h 10844"/>
              <a:gd name="connsiteX21" fmla="*/ 6136 w 11101"/>
              <a:gd name="connsiteY21" fmla="*/ 1495 h 10844"/>
              <a:gd name="connsiteX22" fmla="*/ 6251 w 11101"/>
              <a:gd name="connsiteY22" fmla="*/ 2038 h 10844"/>
              <a:gd name="connsiteX23" fmla="*/ 6505 w 11101"/>
              <a:gd name="connsiteY23" fmla="*/ 2332 h 10844"/>
              <a:gd name="connsiteX24" fmla="*/ 6583 w 11101"/>
              <a:gd name="connsiteY24" fmla="*/ 2516 h 10844"/>
              <a:gd name="connsiteX25" fmla="*/ 6673 w 11101"/>
              <a:gd name="connsiteY25" fmla="*/ 2663 h 10844"/>
              <a:gd name="connsiteX26" fmla="*/ 6805 w 11101"/>
              <a:gd name="connsiteY26" fmla="*/ 2884 h 10844"/>
              <a:gd name="connsiteX27" fmla="*/ 7145 w 11101"/>
              <a:gd name="connsiteY27" fmla="*/ 4531 h 10844"/>
              <a:gd name="connsiteX28" fmla="*/ 7671 w 11101"/>
              <a:gd name="connsiteY28" fmla="*/ 6141 h 10844"/>
              <a:gd name="connsiteX29" fmla="*/ 7971 w 11101"/>
              <a:gd name="connsiteY29" fmla="*/ 6730 h 10844"/>
              <a:gd name="connsiteX30" fmla="*/ 8100 w 11101"/>
              <a:gd name="connsiteY30" fmla="*/ 7328 h 10844"/>
              <a:gd name="connsiteX31" fmla="*/ 8168 w 11101"/>
              <a:gd name="connsiteY31" fmla="*/ 8165 h 10844"/>
              <a:gd name="connsiteX32" fmla="*/ 8411 w 11101"/>
              <a:gd name="connsiteY32" fmla="*/ 8744 h 10844"/>
              <a:gd name="connsiteX33" fmla="*/ 8672 w 11101"/>
              <a:gd name="connsiteY33" fmla="*/ 8588 h 10844"/>
              <a:gd name="connsiteX34" fmla="*/ 8758 w 11101"/>
              <a:gd name="connsiteY34" fmla="*/ 8809 h 10844"/>
              <a:gd name="connsiteX35" fmla="*/ 8930 w 11101"/>
              <a:gd name="connsiteY35" fmla="*/ 9020 h 10844"/>
              <a:gd name="connsiteX36" fmla="*/ 9266 w 11101"/>
              <a:gd name="connsiteY36" fmla="*/ 8588 h 10844"/>
              <a:gd name="connsiteX37" fmla="*/ 9531 w 11101"/>
              <a:gd name="connsiteY37" fmla="*/ 8717 h 10844"/>
              <a:gd name="connsiteX38" fmla="*/ 9784 w 11101"/>
              <a:gd name="connsiteY38" fmla="*/ 8735 h 10844"/>
              <a:gd name="connsiteX39" fmla="*/ 9906 w 11101"/>
              <a:gd name="connsiteY39" fmla="*/ 8708 h 10844"/>
              <a:gd name="connsiteX40" fmla="*/ 10181 w 11101"/>
              <a:gd name="connsiteY40" fmla="*/ 9701 h 10844"/>
              <a:gd name="connsiteX41" fmla="*/ 10770 w 11101"/>
              <a:gd name="connsiteY41" fmla="*/ 10533 h 10844"/>
              <a:gd name="connsiteX42" fmla="*/ 11052 w 11101"/>
              <a:gd name="connsiteY42" fmla="*/ 10844 h 10844"/>
              <a:gd name="connsiteX43" fmla="*/ 10163 w 11101"/>
              <a:gd name="connsiteY43" fmla="*/ 10826 h 10844"/>
              <a:gd name="connsiteX44" fmla="*/ 0 w 11101"/>
              <a:gd name="connsiteY44" fmla="*/ 10826 h 10844"/>
              <a:gd name="connsiteX0" fmla="*/ 0 w 10859"/>
              <a:gd name="connsiteY0" fmla="*/ 10826 h 10834"/>
              <a:gd name="connsiteX1" fmla="*/ 861 w 10859"/>
              <a:gd name="connsiteY1" fmla="*/ 9379 h 10834"/>
              <a:gd name="connsiteX2" fmla="*/ 1820 w 10859"/>
              <a:gd name="connsiteY2" fmla="*/ 8671 h 10834"/>
              <a:gd name="connsiteX3" fmla="*/ 2163 w 10859"/>
              <a:gd name="connsiteY3" fmla="*/ 8266 h 10834"/>
              <a:gd name="connsiteX4" fmla="*/ 2410 w 10859"/>
              <a:gd name="connsiteY4" fmla="*/ 7935 h 10834"/>
              <a:gd name="connsiteX5" fmla="*/ 2724 w 10859"/>
              <a:gd name="connsiteY5" fmla="*/ 7962 h 10834"/>
              <a:gd name="connsiteX6" fmla="*/ 3039 w 10859"/>
              <a:gd name="connsiteY6" fmla="*/ 8064 h 10834"/>
              <a:gd name="connsiteX7" fmla="*/ 3171 w 10859"/>
              <a:gd name="connsiteY7" fmla="*/ 7834 h 10834"/>
              <a:gd name="connsiteX8" fmla="*/ 3468 w 10859"/>
              <a:gd name="connsiteY8" fmla="*/ 7558 h 10834"/>
              <a:gd name="connsiteX9" fmla="*/ 3669 w 10859"/>
              <a:gd name="connsiteY9" fmla="*/ 6573 h 10834"/>
              <a:gd name="connsiteX10" fmla="*/ 3862 w 10859"/>
              <a:gd name="connsiteY10" fmla="*/ 5939 h 10834"/>
              <a:gd name="connsiteX11" fmla="*/ 4295 w 10859"/>
              <a:gd name="connsiteY11" fmla="*/ 4494 h 10834"/>
              <a:gd name="connsiteX12" fmla="*/ 4345 w 10859"/>
              <a:gd name="connsiteY12" fmla="*/ 3050 h 10834"/>
              <a:gd name="connsiteX13" fmla="*/ 4523 w 10859"/>
              <a:gd name="connsiteY13" fmla="*/ 1836 h 10834"/>
              <a:gd name="connsiteX14" fmla="*/ 4827 w 10859"/>
              <a:gd name="connsiteY14" fmla="*/ 649 h 10834"/>
              <a:gd name="connsiteX15" fmla="*/ 5092 w 10859"/>
              <a:gd name="connsiteY15" fmla="*/ 69 h 10834"/>
              <a:gd name="connsiteX16" fmla="*/ 5310 w 10859"/>
              <a:gd name="connsiteY16" fmla="*/ 14 h 10834"/>
              <a:gd name="connsiteX17" fmla="*/ 5521 w 10859"/>
              <a:gd name="connsiteY17" fmla="*/ 51 h 10834"/>
              <a:gd name="connsiteX18" fmla="*/ 5675 w 10859"/>
              <a:gd name="connsiteY18" fmla="*/ 78 h 10834"/>
              <a:gd name="connsiteX19" fmla="*/ 5836 w 10859"/>
              <a:gd name="connsiteY19" fmla="*/ 290 h 10834"/>
              <a:gd name="connsiteX20" fmla="*/ 6061 w 10859"/>
              <a:gd name="connsiteY20" fmla="*/ 750 h 10834"/>
              <a:gd name="connsiteX21" fmla="*/ 6136 w 10859"/>
              <a:gd name="connsiteY21" fmla="*/ 1495 h 10834"/>
              <a:gd name="connsiteX22" fmla="*/ 6251 w 10859"/>
              <a:gd name="connsiteY22" fmla="*/ 2038 h 10834"/>
              <a:gd name="connsiteX23" fmla="*/ 6505 w 10859"/>
              <a:gd name="connsiteY23" fmla="*/ 2332 h 10834"/>
              <a:gd name="connsiteX24" fmla="*/ 6583 w 10859"/>
              <a:gd name="connsiteY24" fmla="*/ 2516 h 10834"/>
              <a:gd name="connsiteX25" fmla="*/ 6673 w 10859"/>
              <a:gd name="connsiteY25" fmla="*/ 2663 h 10834"/>
              <a:gd name="connsiteX26" fmla="*/ 6805 w 10859"/>
              <a:gd name="connsiteY26" fmla="*/ 2884 h 10834"/>
              <a:gd name="connsiteX27" fmla="*/ 7145 w 10859"/>
              <a:gd name="connsiteY27" fmla="*/ 4531 h 10834"/>
              <a:gd name="connsiteX28" fmla="*/ 7671 w 10859"/>
              <a:gd name="connsiteY28" fmla="*/ 6141 h 10834"/>
              <a:gd name="connsiteX29" fmla="*/ 7971 w 10859"/>
              <a:gd name="connsiteY29" fmla="*/ 6730 h 10834"/>
              <a:gd name="connsiteX30" fmla="*/ 8100 w 10859"/>
              <a:gd name="connsiteY30" fmla="*/ 7328 h 10834"/>
              <a:gd name="connsiteX31" fmla="*/ 8168 w 10859"/>
              <a:gd name="connsiteY31" fmla="*/ 8165 h 10834"/>
              <a:gd name="connsiteX32" fmla="*/ 8411 w 10859"/>
              <a:gd name="connsiteY32" fmla="*/ 8744 h 10834"/>
              <a:gd name="connsiteX33" fmla="*/ 8672 w 10859"/>
              <a:gd name="connsiteY33" fmla="*/ 8588 h 10834"/>
              <a:gd name="connsiteX34" fmla="*/ 8758 w 10859"/>
              <a:gd name="connsiteY34" fmla="*/ 8809 h 10834"/>
              <a:gd name="connsiteX35" fmla="*/ 8930 w 10859"/>
              <a:gd name="connsiteY35" fmla="*/ 9020 h 10834"/>
              <a:gd name="connsiteX36" fmla="*/ 9266 w 10859"/>
              <a:gd name="connsiteY36" fmla="*/ 8588 h 10834"/>
              <a:gd name="connsiteX37" fmla="*/ 9531 w 10859"/>
              <a:gd name="connsiteY37" fmla="*/ 8717 h 10834"/>
              <a:gd name="connsiteX38" fmla="*/ 9784 w 10859"/>
              <a:gd name="connsiteY38" fmla="*/ 8735 h 10834"/>
              <a:gd name="connsiteX39" fmla="*/ 9906 w 10859"/>
              <a:gd name="connsiteY39" fmla="*/ 8708 h 10834"/>
              <a:gd name="connsiteX40" fmla="*/ 10181 w 10859"/>
              <a:gd name="connsiteY40" fmla="*/ 9701 h 10834"/>
              <a:gd name="connsiteX41" fmla="*/ 10770 w 10859"/>
              <a:gd name="connsiteY41" fmla="*/ 10533 h 10834"/>
              <a:gd name="connsiteX42" fmla="*/ 10859 w 10859"/>
              <a:gd name="connsiteY42" fmla="*/ 10834 h 10834"/>
              <a:gd name="connsiteX43" fmla="*/ 10163 w 10859"/>
              <a:gd name="connsiteY43" fmla="*/ 10826 h 10834"/>
              <a:gd name="connsiteX44" fmla="*/ 0 w 10859"/>
              <a:gd name="connsiteY44" fmla="*/ 10826 h 10834"/>
              <a:gd name="connsiteX0" fmla="*/ 0 w 10871"/>
              <a:gd name="connsiteY0" fmla="*/ 10826 h 10834"/>
              <a:gd name="connsiteX1" fmla="*/ 861 w 10871"/>
              <a:gd name="connsiteY1" fmla="*/ 9379 h 10834"/>
              <a:gd name="connsiteX2" fmla="*/ 1820 w 10871"/>
              <a:gd name="connsiteY2" fmla="*/ 8671 h 10834"/>
              <a:gd name="connsiteX3" fmla="*/ 2163 w 10871"/>
              <a:gd name="connsiteY3" fmla="*/ 8266 h 10834"/>
              <a:gd name="connsiteX4" fmla="*/ 2410 w 10871"/>
              <a:gd name="connsiteY4" fmla="*/ 7935 h 10834"/>
              <a:gd name="connsiteX5" fmla="*/ 2724 w 10871"/>
              <a:gd name="connsiteY5" fmla="*/ 7962 h 10834"/>
              <a:gd name="connsiteX6" fmla="*/ 3039 w 10871"/>
              <a:gd name="connsiteY6" fmla="*/ 8064 h 10834"/>
              <a:gd name="connsiteX7" fmla="*/ 3171 w 10871"/>
              <a:gd name="connsiteY7" fmla="*/ 7834 h 10834"/>
              <a:gd name="connsiteX8" fmla="*/ 3468 w 10871"/>
              <a:gd name="connsiteY8" fmla="*/ 7558 h 10834"/>
              <a:gd name="connsiteX9" fmla="*/ 3669 w 10871"/>
              <a:gd name="connsiteY9" fmla="*/ 6573 h 10834"/>
              <a:gd name="connsiteX10" fmla="*/ 3862 w 10871"/>
              <a:gd name="connsiteY10" fmla="*/ 5939 h 10834"/>
              <a:gd name="connsiteX11" fmla="*/ 4295 w 10871"/>
              <a:gd name="connsiteY11" fmla="*/ 4494 h 10834"/>
              <a:gd name="connsiteX12" fmla="*/ 4345 w 10871"/>
              <a:gd name="connsiteY12" fmla="*/ 3050 h 10834"/>
              <a:gd name="connsiteX13" fmla="*/ 4523 w 10871"/>
              <a:gd name="connsiteY13" fmla="*/ 1836 h 10834"/>
              <a:gd name="connsiteX14" fmla="*/ 4827 w 10871"/>
              <a:gd name="connsiteY14" fmla="*/ 649 h 10834"/>
              <a:gd name="connsiteX15" fmla="*/ 5092 w 10871"/>
              <a:gd name="connsiteY15" fmla="*/ 69 h 10834"/>
              <a:gd name="connsiteX16" fmla="*/ 5310 w 10871"/>
              <a:gd name="connsiteY16" fmla="*/ 14 h 10834"/>
              <a:gd name="connsiteX17" fmla="*/ 5521 w 10871"/>
              <a:gd name="connsiteY17" fmla="*/ 51 h 10834"/>
              <a:gd name="connsiteX18" fmla="*/ 5675 w 10871"/>
              <a:gd name="connsiteY18" fmla="*/ 78 h 10834"/>
              <a:gd name="connsiteX19" fmla="*/ 5836 w 10871"/>
              <a:gd name="connsiteY19" fmla="*/ 290 h 10834"/>
              <a:gd name="connsiteX20" fmla="*/ 6061 w 10871"/>
              <a:gd name="connsiteY20" fmla="*/ 750 h 10834"/>
              <a:gd name="connsiteX21" fmla="*/ 6136 w 10871"/>
              <a:gd name="connsiteY21" fmla="*/ 1495 h 10834"/>
              <a:gd name="connsiteX22" fmla="*/ 6251 w 10871"/>
              <a:gd name="connsiteY22" fmla="*/ 2038 h 10834"/>
              <a:gd name="connsiteX23" fmla="*/ 6505 w 10871"/>
              <a:gd name="connsiteY23" fmla="*/ 2332 h 10834"/>
              <a:gd name="connsiteX24" fmla="*/ 6583 w 10871"/>
              <a:gd name="connsiteY24" fmla="*/ 2516 h 10834"/>
              <a:gd name="connsiteX25" fmla="*/ 6673 w 10871"/>
              <a:gd name="connsiteY25" fmla="*/ 2663 h 10834"/>
              <a:gd name="connsiteX26" fmla="*/ 6805 w 10871"/>
              <a:gd name="connsiteY26" fmla="*/ 2884 h 10834"/>
              <a:gd name="connsiteX27" fmla="*/ 7145 w 10871"/>
              <a:gd name="connsiteY27" fmla="*/ 4531 h 10834"/>
              <a:gd name="connsiteX28" fmla="*/ 7671 w 10871"/>
              <a:gd name="connsiteY28" fmla="*/ 6141 h 10834"/>
              <a:gd name="connsiteX29" fmla="*/ 7971 w 10871"/>
              <a:gd name="connsiteY29" fmla="*/ 6730 h 10834"/>
              <a:gd name="connsiteX30" fmla="*/ 8100 w 10871"/>
              <a:gd name="connsiteY30" fmla="*/ 7328 h 10834"/>
              <a:gd name="connsiteX31" fmla="*/ 8168 w 10871"/>
              <a:gd name="connsiteY31" fmla="*/ 8165 h 10834"/>
              <a:gd name="connsiteX32" fmla="*/ 8411 w 10871"/>
              <a:gd name="connsiteY32" fmla="*/ 8744 h 10834"/>
              <a:gd name="connsiteX33" fmla="*/ 8672 w 10871"/>
              <a:gd name="connsiteY33" fmla="*/ 8588 h 10834"/>
              <a:gd name="connsiteX34" fmla="*/ 8758 w 10871"/>
              <a:gd name="connsiteY34" fmla="*/ 8809 h 10834"/>
              <a:gd name="connsiteX35" fmla="*/ 8930 w 10871"/>
              <a:gd name="connsiteY35" fmla="*/ 9020 h 10834"/>
              <a:gd name="connsiteX36" fmla="*/ 9266 w 10871"/>
              <a:gd name="connsiteY36" fmla="*/ 8588 h 10834"/>
              <a:gd name="connsiteX37" fmla="*/ 9531 w 10871"/>
              <a:gd name="connsiteY37" fmla="*/ 8717 h 10834"/>
              <a:gd name="connsiteX38" fmla="*/ 9784 w 10871"/>
              <a:gd name="connsiteY38" fmla="*/ 8735 h 10834"/>
              <a:gd name="connsiteX39" fmla="*/ 9906 w 10871"/>
              <a:gd name="connsiteY39" fmla="*/ 8708 h 10834"/>
              <a:gd name="connsiteX40" fmla="*/ 10181 w 10871"/>
              <a:gd name="connsiteY40" fmla="*/ 9701 h 10834"/>
              <a:gd name="connsiteX41" fmla="*/ 10770 w 10871"/>
              <a:gd name="connsiteY41" fmla="*/ 10533 h 10834"/>
              <a:gd name="connsiteX42" fmla="*/ 10859 w 10871"/>
              <a:gd name="connsiteY42" fmla="*/ 10834 h 10834"/>
              <a:gd name="connsiteX43" fmla="*/ 10163 w 10871"/>
              <a:gd name="connsiteY43" fmla="*/ 10826 h 10834"/>
              <a:gd name="connsiteX44" fmla="*/ 0 w 10871"/>
              <a:gd name="connsiteY44" fmla="*/ 10826 h 10834"/>
              <a:gd name="connsiteX0" fmla="*/ 0 w 10863"/>
              <a:gd name="connsiteY0" fmla="*/ 10826 h 10834"/>
              <a:gd name="connsiteX1" fmla="*/ 861 w 10863"/>
              <a:gd name="connsiteY1" fmla="*/ 9379 h 10834"/>
              <a:gd name="connsiteX2" fmla="*/ 1820 w 10863"/>
              <a:gd name="connsiteY2" fmla="*/ 8671 h 10834"/>
              <a:gd name="connsiteX3" fmla="*/ 2163 w 10863"/>
              <a:gd name="connsiteY3" fmla="*/ 8266 h 10834"/>
              <a:gd name="connsiteX4" fmla="*/ 2410 w 10863"/>
              <a:gd name="connsiteY4" fmla="*/ 7935 h 10834"/>
              <a:gd name="connsiteX5" fmla="*/ 2724 w 10863"/>
              <a:gd name="connsiteY5" fmla="*/ 7962 h 10834"/>
              <a:gd name="connsiteX6" fmla="*/ 3039 w 10863"/>
              <a:gd name="connsiteY6" fmla="*/ 8064 h 10834"/>
              <a:gd name="connsiteX7" fmla="*/ 3171 w 10863"/>
              <a:gd name="connsiteY7" fmla="*/ 7834 h 10834"/>
              <a:gd name="connsiteX8" fmla="*/ 3468 w 10863"/>
              <a:gd name="connsiteY8" fmla="*/ 7558 h 10834"/>
              <a:gd name="connsiteX9" fmla="*/ 3669 w 10863"/>
              <a:gd name="connsiteY9" fmla="*/ 6573 h 10834"/>
              <a:gd name="connsiteX10" fmla="*/ 3862 w 10863"/>
              <a:gd name="connsiteY10" fmla="*/ 5939 h 10834"/>
              <a:gd name="connsiteX11" fmla="*/ 4295 w 10863"/>
              <a:gd name="connsiteY11" fmla="*/ 4494 h 10834"/>
              <a:gd name="connsiteX12" fmla="*/ 4345 w 10863"/>
              <a:gd name="connsiteY12" fmla="*/ 3050 h 10834"/>
              <a:gd name="connsiteX13" fmla="*/ 4523 w 10863"/>
              <a:gd name="connsiteY13" fmla="*/ 1836 h 10834"/>
              <a:gd name="connsiteX14" fmla="*/ 4827 w 10863"/>
              <a:gd name="connsiteY14" fmla="*/ 649 h 10834"/>
              <a:gd name="connsiteX15" fmla="*/ 5092 w 10863"/>
              <a:gd name="connsiteY15" fmla="*/ 69 h 10834"/>
              <a:gd name="connsiteX16" fmla="*/ 5310 w 10863"/>
              <a:gd name="connsiteY16" fmla="*/ 14 h 10834"/>
              <a:gd name="connsiteX17" fmla="*/ 5521 w 10863"/>
              <a:gd name="connsiteY17" fmla="*/ 51 h 10834"/>
              <a:gd name="connsiteX18" fmla="*/ 5675 w 10863"/>
              <a:gd name="connsiteY18" fmla="*/ 78 h 10834"/>
              <a:gd name="connsiteX19" fmla="*/ 5836 w 10863"/>
              <a:gd name="connsiteY19" fmla="*/ 290 h 10834"/>
              <a:gd name="connsiteX20" fmla="*/ 6061 w 10863"/>
              <a:gd name="connsiteY20" fmla="*/ 750 h 10834"/>
              <a:gd name="connsiteX21" fmla="*/ 6136 w 10863"/>
              <a:gd name="connsiteY21" fmla="*/ 1495 h 10834"/>
              <a:gd name="connsiteX22" fmla="*/ 6251 w 10863"/>
              <a:gd name="connsiteY22" fmla="*/ 2038 h 10834"/>
              <a:gd name="connsiteX23" fmla="*/ 6505 w 10863"/>
              <a:gd name="connsiteY23" fmla="*/ 2332 h 10834"/>
              <a:gd name="connsiteX24" fmla="*/ 6583 w 10863"/>
              <a:gd name="connsiteY24" fmla="*/ 2516 h 10834"/>
              <a:gd name="connsiteX25" fmla="*/ 6673 w 10863"/>
              <a:gd name="connsiteY25" fmla="*/ 2663 h 10834"/>
              <a:gd name="connsiteX26" fmla="*/ 6805 w 10863"/>
              <a:gd name="connsiteY26" fmla="*/ 2884 h 10834"/>
              <a:gd name="connsiteX27" fmla="*/ 7145 w 10863"/>
              <a:gd name="connsiteY27" fmla="*/ 4531 h 10834"/>
              <a:gd name="connsiteX28" fmla="*/ 7671 w 10863"/>
              <a:gd name="connsiteY28" fmla="*/ 6141 h 10834"/>
              <a:gd name="connsiteX29" fmla="*/ 7971 w 10863"/>
              <a:gd name="connsiteY29" fmla="*/ 6730 h 10834"/>
              <a:gd name="connsiteX30" fmla="*/ 8100 w 10863"/>
              <a:gd name="connsiteY30" fmla="*/ 7328 h 10834"/>
              <a:gd name="connsiteX31" fmla="*/ 8168 w 10863"/>
              <a:gd name="connsiteY31" fmla="*/ 8165 h 10834"/>
              <a:gd name="connsiteX32" fmla="*/ 8411 w 10863"/>
              <a:gd name="connsiteY32" fmla="*/ 8744 h 10834"/>
              <a:gd name="connsiteX33" fmla="*/ 8672 w 10863"/>
              <a:gd name="connsiteY33" fmla="*/ 8588 h 10834"/>
              <a:gd name="connsiteX34" fmla="*/ 8758 w 10863"/>
              <a:gd name="connsiteY34" fmla="*/ 8809 h 10834"/>
              <a:gd name="connsiteX35" fmla="*/ 8930 w 10863"/>
              <a:gd name="connsiteY35" fmla="*/ 9020 h 10834"/>
              <a:gd name="connsiteX36" fmla="*/ 9266 w 10863"/>
              <a:gd name="connsiteY36" fmla="*/ 8588 h 10834"/>
              <a:gd name="connsiteX37" fmla="*/ 9531 w 10863"/>
              <a:gd name="connsiteY37" fmla="*/ 8717 h 10834"/>
              <a:gd name="connsiteX38" fmla="*/ 9784 w 10863"/>
              <a:gd name="connsiteY38" fmla="*/ 8735 h 10834"/>
              <a:gd name="connsiteX39" fmla="*/ 9906 w 10863"/>
              <a:gd name="connsiteY39" fmla="*/ 8708 h 10834"/>
              <a:gd name="connsiteX40" fmla="*/ 10181 w 10863"/>
              <a:gd name="connsiteY40" fmla="*/ 9701 h 10834"/>
              <a:gd name="connsiteX41" fmla="*/ 10770 w 10863"/>
              <a:gd name="connsiteY41" fmla="*/ 10533 h 10834"/>
              <a:gd name="connsiteX42" fmla="*/ 10859 w 10863"/>
              <a:gd name="connsiteY42" fmla="*/ 10834 h 10834"/>
              <a:gd name="connsiteX43" fmla="*/ 10163 w 10863"/>
              <a:gd name="connsiteY43" fmla="*/ 10826 h 10834"/>
              <a:gd name="connsiteX44" fmla="*/ 0 w 10863"/>
              <a:gd name="connsiteY44" fmla="*/ 10826 h 10834"/>
              <a:gd name="connsiteX0" fmla="*/ 0 w 10859"/>
              <a:gd name="connsiteY0" fmla="*/ 10826 h 10834"/>
              <a:gd name="connsiteX1" fmla="*/ 861 w 10859"/>
              <a:gd name="connsiteY1" fmla="*/ 9379 h 10834"/>
              <a:gd name="connsiteX2" fmla="*/ 1820 w 10859"/>
              <a:gd name="connsiteY2" fmla="*/ 8671 h 10834"/>
              <a:gd name="connsiteX3" fmla="*/ 2163 w 10859"/>
              <a:gd name="connsiteY3" fmla="*/ 8266 h 10834"/>
              <a:gd name="connsiteX4" fmla="*/ 2410 w 10859"/>
              <a:gd name="connsiteY4" fmla="*/ 7935 h 10834"/>
              <a:gd name="connsiteX5" fmla="*/ 2724 w 10859"/>
              <a:gd name="connsiteY5" fmla="*/ 7962 h 10834"/>
              <a:gd name="connsiteX6" fmla="*/ 3039 w 10859"/>
              <a:gd name="connsiteY6" fmla="*/ 8064 h 10834"/>
              <a:gd name="connsiteX7" fmla="*/ 3171 w 10859"/>
              <a:gd name="connsiteY7" fmla="*/ 7834 h 10834"/>
              <a:gd name="connsiteX8" fmla="*/ 3468 w 10859"/>
              <a:gd name="connsiteY8" fmla="*/ 7558 h 10834"/>
              <a:gd name="connsiteX9" fmla="*/ 3669 w 10859"/>
              <a:gd name="connsiteY9" fmla="*/ 6573 h 10834"/>
              <a:gd name="connsiteX10" fmla="*/ 3862 w 10859"/>
              <a:gd name="connsiteY10" fmla="*/ 5939 h 10834"/>
              <a:gd name="connsiteX11" fmla="*/ 4295 w 10859"/>
              <a:gd name="connsiteY11" fmla="*/ 4494 h 10834"/>
              <a:gd name="connsiteX12" fmla="*/ 4345 w 10859"/>
              <a:gd name="connsiteY12" fmla="*/ 3050 h 10834"/>
              <a:gd name="connsiteX13" fmla="*/ 4523 w 10859"/>
              <a:gd name="connsiteY13" fmla="*/ 1836 h 10834"/>
              <a:gd name="connsiteX14" fmla="*/ 4827 w 10859"/>
              <a:gd name="connsiteY14" fmla="*/ 649 h 10834"/>
              <a:gd name="connsiteX15" fmla="*/ 5092 w 10859"/>
              <a:gd name="connsiteY15" fmla="*/ 69 h 10834"/>
              <a:gd name="connsiteX16" fmla="*/ 5310 w 10859"/>
              <a:gd name="connsiteY16" fmla="*/ 14 h 10834"/>
              <a:gd name="connsiteX17" fmla="*/ 5521 w 10859"/>
              <a:gd name="connsiteY17" fmla="*/ 51 h 10834"/>
              <a:gd name="connsiteX18" fmla="*/ 5675 w 10859"/>
              <a:gd name="connsiteY18" fmla="*/ 78 h 10834"/>
              <a:gd name="connsiteX19" fmla="*/ 5836 w 10859"/>
              <a:gd name="connsiteY19" fmla="*/ 290 h 10834"/>
              <a:gd name="connsiteX20" fmla="*/ 6061 w 10859"/>
              <a:gd name="connsiteY20" fmla="*/ 750 h 10834"/>
              <a:gd name="connsiteX21" fmla="*/ 6136 w 10859"/>
              <a:gd name="connsiteY21" fmla="*/ 1495 h 10834"/>
              <a:gd name="connsiteX22" fmla="*/ 6251 w 10859"/>
              <a:gd name="connsiteY22" fmla="*/ 2038 h 10834"/>
              <a:gd name="connsiteX23" fmla="*/ 6505 w 10859"/>
              <a:gd name="connsiteY23" fmla="*/ 2332 h 10834"/>
              <a:gd name="connsiteX24" fmla="*/ 6583 w 10859"/>
              <a:gd name="connsiteY24" fmla="*/ 2516 h 10834"/>
              <a:gd name="connsiteX25" fmla="*/ 6673 w 10859"/>
              <a:gd name="connsiteY25" fmla="*/ 2663 h 10834"/>
              <a:gd name="connsiteX26" fmla="*/ 6805 w 10859"/>
              <a:gd name="connsiteY26" fmla="*/ 2884 h 10834"/>
              <a:gd name="connsiteX27" fmla="*/ 7145 w 10859"/>
              <a:gd name="connsiteY27" fmla="*/ 4531 h 10834"/>
              <a:gd name="connsiteX28" fmla="*/ 7671 w 10859"/>
              <a:gd name="connsiteY28" fmla="*/ 6141 h 10834"/>
              <a:gd name="connsiteX29" fmla="*/ 7971 w 10859"/>
              <a:gd name="connsiteY29" fmla="*/ 6730 h 10834"/>
              <a:gd name="connsiteX30" fmla="*/ 8100 w 10859"/>
              <a:gd name="connsiteY30" fmla="*/ 7328 h 10834"/>
              <a:gd name="connsiteX31" fmla="*/ 8168 w 10859"/>
              <a:gd name="connsiteY31" fmla="*/ 8165 h 10834"/>
              <a:gd name="connsiteX32" fmla="*/ 8411 w 10859"/>
              <a:gd name="connsiteY32" fmla="*/ 8744 h 10834"/>
              <a:gd name="connsiteX33" fmla="*/ 8672 w 10859"/>
              <a:gd name="connsiteY33" fmla="*/ 8588 h 10834"/>
              <a:gd name="connsiteX34" fmla="*/ 8758 w 10859"/>
              <a:gd name="connsiteY34" fmla="*/ 8809 h 10834"/>
              <a:gd name="connsiteX35" fmla="*/ 8930 w 10859"/>
              <a:gd name="connsiteY35" fmla="*/ 9020 h 10834"/>
              <a:gd name="connsiteX36" fmla="*/ 9266 w 10859"/>
              <a:gd name="connsiteY36" fmla="*/ 8588 h 10834"/>
              <a:gd name="connsiteX37" fmla="*/ 9531 w 10859"/>
              <a:gd name="connsiteY37" fmla="*/ 8717 h 10834"/>
              <a:gd name="connsiteX38" fmla="*/ 9784 w 10859"/>
              <a:gd name="connsiteY38" fmla="*/ 8735 h 10834"/>
              <a:gd name="connsiteX39" fmla="*/ 9906 w 10859"/>
              <a:gd name="connsiteY39" fmla="*/ 8708 h 10834"/>
              <a:gd name="connsiteX40" fmla="*/ 10181 w 10859"/>
              <a:gd name="connsiteY40" fmla="*/ 9701 h 10834"/>
              <a:gd name="connsiteX41" fmla="*/ 10690 w 10859"/>
              <a:gd name="connsiteY41" fmla="*/ 10512 h 10834"/>
              <a:gd name="connsiteX42" fmla="*/ 10859 w 10859"/>
              <a:gd name="connsiteY42" fmla="*/ 10834 h 10834"/>
              <a:gd name="connsiteX43" fmla="*/ 10163 w 10859"/>
              <a:gd name="connsiteY43" fmla="*/ 10826 h 10834"/>
              <a:gd name="connsiteX44" fmla="*/ 0 w 10859"/>
              <a:gd name="connsiteY44" fmla="*/ 10826 h 10834"/>
              <a:gd name="connsiteX0" fmla="*/ 0 w 10859"/>
              <a:gd name="connsiteY0" fmla="*/ 10826 h 10834"/>
              <a:gd name="connsiteX1" fmla="*/ 861 w 10859"/>
              <a:gd name="connsiteY1" fmla="*/ 9379 h 10834"/>
              <a:gd name="connsiteX2" fmla="*/ 1820 w 10859"/>
              <a:gd name="connsiteY2" fmla="*/ 8671 h 10834"/>
              <a:gd name="connsiteX3" fmla="*/ 2163 w 10859"/>
              <a:gd name="connsiteY3" fmla="*/ 8266 h 10834"/>
              <a:gd name="connsiteX4" fmla="*/ 2410 w 10859"/>
              <a:gd name="connsiteY4" fmla="*/ 7935 h 10834"/>
              <a:gd name="connsiteX5" fmla="*/ 2724 w 10859"/>
              <a:gd name="connsiteY5" fmla="*/ 7962 h 10834"/>
              <a:gd name="connsiteX6" fmla="*/ 3039 w 10859"/>
              <a:gd name="connsiteY6" fmla="*/ 8064 h 10834"/>
              <a:gd name="connsiteX7" fmla="*/ 3171 w 10859"/>
              <a:gd name="connsiteY7" fmla="*/ 7834 h 10834"/>
              <a:gd name="connsiteX8" fmla="*/ 3468 w 10859"/>
              <a:gd name="connsiteY8" fmla="*/ 7558 h 10834"/>
              <a:gd name="connsiteX9" fmla="*/ 3669 w 10859"/>
              <a:gd name="connsiteY9" fmla="*/ 6573 h 10834"/>
              <a:gd name="connsiteX10" fmla="*/ 3862 w 10859"/>
              <a:gd name="connsiteY10" fmla="*/ 5939 h 10834"/>
              <a:gd name="connsiteX11" fmla="*/ 4295 w 10859"/>
              <a:gd name="connsiteY11" fmla="*/ 4494 h 10834"/>
              <a:gd name="connsiteX12" fmla="*/ 4345 w 10859"/>
              <a:gd name="connsiteY12" fmla="*/ 3050 h 10834"/>
              <a:gd name="connsiteX13" fmla="*/ 4523 w 10859"/>
              <a:gd name="connsiteY13" fmla="*/ 1836 h 10834"/>
              <a:gd name="connsiteX14" fmla="*/ 4827 w 10859"/>
              <a:gd name="connsiteY14" fmla="*/ 649 h 10834"/>
              <a:gd name="connsiteX15" fmla="*/ 5092 w 10859"/>
              <a:gd name="connsiteY15" fmla="*/ 69 h 10834"/>
              <a:gd name="connsiteX16" fmla="*/ 5310 w 10859"/>
              <a:gd name="connsiteY16" fmla="*/ 14 h 10834"/>
              <a:gd name="connsiteX17" fmla="*/ 5521 w 10859"/>
              <a:gd name="connsiteY17" fmla="*/ 51 h 10834"/>
              <a:gd name="connsiteX18" fmla="*/ 5675 w 10859"/>
              <a:gd name="connsiteY18" fmla="*/ 78 h 10834"/>
              <a:gd name="connsiteX19" fmla="*/ 5836 w 10859"/>
              <a:gd name="connsiteY19" fmla="*/ 290 h 10834"/>
              <a:gd name="connsiteX20" fmla="*/ 6061 w 10859"/>
              <a:gd name="connsiteY20" fmla="*/ 750 h 10834"/>
              <a:gd name="connsiteX21" fmla="*/ 6136 w 10859"/>
              <a:gd name="connsiteY21" fmla="*/ 1495 h 10834"/>
              <a:gd name="connsiteX22" fmla="*/ 6251 w 10859"/>
              <a:gd name="connsiteY22" fmla="*/ 2038 h 10834"/>
              <a:gd name="connsiteX23" fmla="*/ 6505 w 10859"/>
              <a:gd name="connsiteY23" fmla="*/ 2332 h 10834"/>
              <a:gd name="connsiteX24" fmla="*/ 6583 w 10859"/>
              <a:gd name="connsiteY24" fmla="*/ 2516 h 10834"/>
              <a:gd name="connsiteX25" fmla="*/ 6673 w 10859"/>
              <a:gd name="connsiteY25" fmla="*/ 2663 h 10834"/>
              <a:gd name="connsiteX26" fmla="*/ 6805 w 10859"/>
              <a:gd name="connsiteY26" fmla="*/ 2884 h 10834"/>
              <a:gd name="connsiteX27" fmla="*/ 7145 w 10859"/>
              <a:gd name="connsiteY27" fmla="*/ 4531 h 10834"/>
              <a:gd name="connsiteX28" fmla="*/ 7671 w 10859"/>
              <a:gd name="connsiteY28" fmla="*/ 6141 h 10834"/>
              <a:gd name="connsiteX29" fmla="*/ 7971 w 10859"/>
              <a:gd name="connsiteY29" fmla="*/ 6730 h 10834"/>
              <a:gd name="connsiteX30" fmla="*/ 8100 w 10859"/>
              <a:gd name="connsiteY30" fmla="*/ 7328 h 10834"/>
              <a:gd name="connsiteX31" fmla="*/ 8168 w 10859"/>
              <a:gd name="connsiteY31" fmla="*/ 8165 h 10834"/>
              <a:gd name="connsiteX32" fmla="*/ 8411 w 10859"/>
              <a:gd name="connsiteY32" fmla="*/ 8744 h 10834"/>
              <a:gd name="connsiteX33" fmla="*/ 8672 w 10859"/>
              <a:gd name="connsiteY33" fmla="*/ 8588 h 10834"/>
              <a:gd name="connsiteX34" fmla="*/ 8758 w 10859"/>
              <a:gd name="connsiteY34" fmla="*/ 8809 h 10834"/>
              <a:gd name="connsiteX35" fmla="*/ 8930 w 10859"/>
              <a:gd name="connsiteY35" fmla="*/ 9020 h 10834"/>
              <a:gd name="connsiteX36" fmla="*/ 9266 w 10859"/>
              <a:gd name="connsiteY36" fmla="*/ 8588 h 10834"/>
              <a:gd name="connsiteX37" fmla="*/ 9531 w 10859"/>
              <a:gd name="connsiteY37" fmla="*/ 8717 h 10834"/>
              <a:gd name="connsiteX38" fmla="*/ 9784 w 10859"/>
              <a:gd name="connsiteY38" fmla="*/ 8735 h 10834"/>
              <a:gd name="connsiteX39" fmla="*/ 9906 w 10859"/>
              <a:gd name="connsiteY39" fmla="*/ 8708 h 10834"/>
              <a:gd name="connsiteX40" fmla="*/ 10181 w 10859"/>
              <a:gd name="connsiteY40" fmla="*/ 9701 h 10834"/>
              <a:gd name="connsiteX41" fmla="*/ 10690 w 10859"/>
              <a:gd name="connsiteY41" fmla="*/ 10512 h 10834"/>
              <a:gd name="connsiteX42" fmla="*/ 10859 w 10859"/>
              <a:gd name="connsiteY42" fmla="*/ 10834 h 10834"/>
              <a:gd name="connsiteX43" fmla="*/ 10163 w 10859"/>
              <a:gd name="connsiteY43" fmla="*/ 10826 h 10834"/>
              <a:gd name="connsiteX44" fmla="*/ 0 w 10859"/>
              <a:gd name="connsiteY44" fmla="*/ 10826 h 10834"/>
              <a:gd name="connsiteX0" fmla="*/ 0 w 10899"/>
              <a:gd name="connsiteY0" fmla="*/ 10826 h 10834"/>
              <a:gd name="connsiteX1" fmla="*/ 861 w 10899"/>
              <a:gd name="connsiteY1" fmla="*/ 9379 h 10834"/>
              <a:gd name="connsiteX2" fmla="*/ 1820 w 10899"/>
              <a:gd name="connsiteY2" fmla="*/ 8671 h 10834"/>
              <a:gd name="connsiteX3" fmla="*/ 2163 w 10899"/>
              <a:gd name="connsiteY3" fmla="*/ 8266 h 10834"/>
              <a:gd name="connsiteX4" fmla="*/ 2410 w 10899"/>
              <a:gd name="connsiteY4" fmla="*/ 7935 h 10834"/>
              <a:gd name="connsiteX5" fmla="*/ 2724 w 10899"/>
              <a:gd name="connsiteY5" fmla="*/ 7962 h 10834"/>
              <a:gd name="connsiteX6" fmla="*/ 3039 w 10899"/>
              <a:gd name="connsiteY6" fmla="*/ 8064 h 10834"/>
              <a:gd name="connsiteX7" fmla="*/ 3171 w 10899"/>
              <a:gd name="connsiteY7" fmla="*/ 7834 h 10834"/>
              <a:gd name="connsiteX8" fmla="*/ 3468 w 10899"/>
              <a:gd name="connsiteY8" fmla="*/ 7558 h 10834"/>
              <a:gd name="connsiteX9" fmla="*/ 3669 w 10899"/>
              <a:gd name="connsiteY9" fmla="*/ 6573 h 10834"/>
              <a:gd name="connsiteX10" fmla="*/ 3862 w 10899"/>
              <a:gd name="connsiteY10" fmla="*/ 5939 h 10834"/>
              <a:gd name="connsiteX11" fmla="*/ 4295 w 10899"/>
              <a:gd name="connsiteY11" fmla="*/ 4494 h 10834"/>
              <a:gd name="connsiteX12" fmla="*/ 4345 w 10899"/>
              <a:gd name="connsiteY12" fmla="*/ 3050 h 10834"/>
              <a:gd name="connsiteX13" fmla="*/ 4523 w 10899"/>
              <a:gd name="connsiteY13" fmla="*/ 1836 h 10834"/>
              <a:gd name="connsiteX14" fmla="*/ 4827 w 10899"/>
              <a:gd name="connsiteY14" fmla="*/ 649 h 10834"/>
              <a:gd name="connsiteX15" fmla="*/ 5092 w 10899"/>
              <a:gd name="connsiteY15" fmla="*/ 69 h 10834"/>
              <a:gd name="connsiteX16" fmla="*/ 5310 w 10899"/>
              <a:gd name="connsiteY16" fmla="*/ 14 h 10834"/>
              <a:gd name="connsiteX17" fmla="*/ 5521 w 10899"/>
              <a:gd name="connsiteY17" fmla="*/ 51 h 10834"/>
              <a:gd name="connsiteX18" fmla="*/ 5675 w 10899"/>
              <a:gd name="connsiteY18" fmla="*/ 78 h 10834"/>
              <a:gd name="connsiteX19" fmla="*/ 5836 w 10899"/>
              <a:gd name="connsiteY19" fmla="*/ 290 h 10834"/>
              <a:gd name="connsiteX20" fmla="*/ 6061 w 10899"/>
              <a:gd name="connsiteY20" fmla="*/ 750 h 10834"/>
              <a:gd name="connsiteX21" fmla="*/ 6136 w 10899"/>
              <a:gd name="connsiteY21" fmla="*/ 1495 h 10834"/>
              <a:gd name="connsiteX22" fmla="*/ 6251 w 10899"/>
              <a:gd name="connsiteY22" fmla="*/ 2038 h 10834"/>
              <a:gd name="connsiteX23" fmla="*/ 6505 w 10899"/>
              <a:gd name="connsiteY23" fmla="*/ 2332 h 10834"/>
              <a:gd name="connsiteX24" fmla="*/ 6583 w 10899"/>
              <a:gd name="connsiteY24" fmla="*/ 2516 h 10834"/>
              <a:gd name="connsiteX25" fmla="*/ 6673 w 10899"/>
              <a:gd name="connsiteY25" fmla="*/ 2663 h 10834"/>
              <a:gd name="connsiteX26" fmla="*/ 6805 w 10899"/>
              <a:gd name="connsiteY26" fmla="*/ 2884 h 10834"/>
              <a:gd name="connsiteX27" fmla="*/ 7145 w 10899"/>
              <a:gd name="connsiteY27" fmla="*/ 4531 h 10834"/>
              <a:gd name="connsiteX28" fmla="*/ 7671 w 10899"/>
              <a:gd name="connsiteY28" fmla="*/ 6141 h 10834"/>
              <a:gd name="connsiteX29" fmla="*/ 7971 w 10899"/>
              <a:gd name="connsiteY29" fmla="*/ 6730 h 10834"/>
              <a:gd name="connsiteX30" fmla="*/ 8100 w 10899"/>
              <a:gd name="connsiteY30" fmla="*/ 7328 h 10834"/>
              <a:gd name="connsiteX31" fmla="*/ 8168 w 10899"/>
              <a:gd name="connsiteY31" fmla="*/ 8165 h 10834"/>
              <a:gd name="connsiteX32" fmla="*/ 8411 w 10899"/>
              <a:gd name="connsiteY32" fmla="*/ 8744 h 10834"/>
              <a:gd name="connsiteX33" fmla="*/ 8672 w 10899"/>
              <a:gd name="connsiteY33" fmla="*/ 8588 h 10834"/>
              <a:gd name="connsiteX34" fmla="*/ 8758 w 10899"/>
              <a:gd name="connsiteY34" fmla="*/ 8809 h 10834"/>
              <a:gd name="connsiteX35" fmla="*/ 8930 w 10899"/>
              <a:gd name="connsiteY35" fmla="*/ 9020 h 10834"/>
              <a:gd name="connsiteX36" fmla="*/ 9266 w 10899"/>
              <a:gd name="connsiteY36" fmla="*/ 8588 h 10834"/>
              <a:gd name="connsiteX37" fmla="*/ 9531 w 10899"/>
              <a:gd name="connsiteY37" fmla="*/ 8717 h 10834"/>
              <a:gd name="connsiteX38" fmla="*/ 9784 w 10899"/>
              <a:gd name="connsiteY38" fmla="*/ 8735 h 10834"/>
              <a:gd name="connsiteX39" fmla="*/ 9906 w 10899"/>
              <a:gd name="connsiteY39" fmla="*/ 8708 h 10834"/>
              <a:gd name="connsiteX40" fmla="*/ 10181 w 10899"/>
              <a:gd name="connsiteY40" fmla="*/ 9701 h 10834"/>
              <a:gd name="connsiteX41" fmla="*/ 10690 w 10899"/>
              <a:gd name="connsiteY41" fmla="*/ 10512 h 10834"/>
              <a:gd name="connsiteX42" fmla="*/ 10899 w 10899"/>
              <a:gd name="connsiteY42" fmla="*/ 10834 h 10834"/>
              <a:gd name="connsiteX43" fmla="*/ 10163 w 10899"/>
              <a:gd name="connsiteY43" fmla="*/ 10826 h 10834"/>
              <a:gd name="connsiteX44" fmla="*/ 0 w 10899"/>
              <a:gd name="connsiteY44" fmla="*/ 10826 h 1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899" h="10834">
                <a:moveTo>
                  <a:pt x="0" y="10826"/>
                </a:moveTo>
                <a:cubicBezTo>
                  <a:pt x="107" y="10798"/>
                  <a:pt x="754" y="9480"/>
                  <a:pt x="861" y="9379"/>
                </a:cubicBezTo>
                <a:cubicBezTo>
                  <a:pt x="965" y="9287"/>
                  <a:pt x="1705" y="8790"/>
                  <a:pt x="1820" y="8671"/>
                </a:cubicBezTo>
                <a:cubicBezTo>
                  <a:pt x="1938" y="8542"/>
                  <a:pt x="2116" y="8386"/>
                  <a:pt x="2163" y="8266"/>
                </a:cubicBezTo>
                <a:cubicBezTo>
                  <a:pt x="2209" y="8137"/>
                  <a:pt x="2356" y="7935"/>
                  <a:pt x="2410" y="7935"/>
                </a:cubicBezTo>
                <a:cubicBezTo>
                  <a:pt x="2460" y="7935"/>
                  <a:pt x="2635" y="7935"/>
                  <a:pt x="2724" y="7962"/>
                </a:cubicBezTo>
                <a:cubicBezTo>
                  <a:pt x="2814" y="7990"/>
                  <a:pt x="3014" y="8110"/>
                  <a:pt x="3039" y="8064"/>
                </a:cubicBezTo>
                <a:cubicBezTo>
                  <a:pt x="3064" y="8008"/>
                  <a:pt x="3107" y="7861"/>
                  <a:pt x="3171" y="7834"/>
                </a:cubicBezTo>
                <a:cubicBezTo>
                  <a:pt x="3232" y="7806"/>
                  <a:pt x="3425" y="7659"/>
                  <a:pt x="3468" y="7558"/>
                </a:cubicBezTo>
                <a:cubicBezTo>
                  <a:pt x="3511" y="7466"/>
                  <a:pt x="3644" y="6739"/>
                  <a:pt x="3669" y="6573"/>
                </a:cubicBezTo>
                <a:cubicBezTo>
                  <a:pt x="3694" y="6417"/>
                  <a:pt x="3783" y="6104"/>
                  <a:pt x="3862" y="5939"/>
                </a:cubicBezTo>
                <a:cubicBezTo>
                  <a:pt x="3940" y="5782"/>
                  <a:pt x="4284" y="4789"/>
                  <a:pt x="4295" y="4494"/>
                </a:cubicBezTo>
                <a:cubicBezTo>
                  <a:pt x="4305" y="4200"/>
                  <a:pt x="4334" y="3289"/>
                  <a:pt x="4345" y="3050"/>
                </a:cubicBezTo>
                <a:cubicBezTo>
                  <a:pt x="4355" y="2811"/>
                  <a:pt x="4455" y="2038"/>
                  <a:pt x="4523" y="1836"/>
                </a:cubicBezTo>
                <a:cubicBezTo>
                  <a:pt x="4591" y="1633"/>
                  <a:pt x="4792" y="741"/>
                  <a:pt x="4827" y="649"/>
                </a:cubicBezTo>
                <a:cubicBezTo>
                  <a:pt x="4867" y="557"/>
                  <a:pt x="4974" y="69"/>
                  <a:pt x="5092" y="69"/>
                </a:cubicBezTo>
                <a:cubicBezTo>
                  <a:pt x="5207" y="69"/>
                  <a:pt x="5260" y="51"/>
                  <a:pt x="5310" y="14"/>
                </a:cubicBezTo>
                <a:cubicBezTo>
                  <a:pt x="5364" y="-32"/>
                  <a:pt x="5432" y="51"/>
                  <a:pt x="5521" y="51"/>
                </a:cubicBezTo>
                <a:cubicBezTo>
                  <a:pt x="5575" y="51"/>
                  <a:pt x="5643" y="51"/>
                  <a:pt x="5675" y="78"/>
                </a:cubicBezTo>
                <a:cubicBezTo>
                  <a:pt x="5707" y="97"/>
                  <a:pt x="5782" y="235"/>
                  <a:pt x="5836" y="290"/>
                </a:cubicBezTo>
                <a:cubicBezTo>
                  <a:pt x="5893" y="354"/>
                  <a:pt x="6047" y="686"/>
                  <a:pt x="6061" y="750"/>
                </a:cubicBezTo>
                <a:cubicBezTo>
                  <a:pt x="6079" y="805"/>
                  <a:pt x="6126" y="1403"/>
                  <a:pt x="6136" y="1495"/>
                </a:cubicBezTo>
                <a:cubicBezTo>
                  <a:pt x="6151" y="1587"/>
                  <a:pt x="6194" y="2001"/>
                  <a:pt x="6251" y="2038"/>
                </a:cubicBezTo>
                <a:cubicBezTo>
                  <a:pt x="6305" y="2075"/>
                  <a:pt x="6444" y="2296"/>
                  <a:pt x="6505" y="2332"/>
                </a:cubicBezTo>
                <a:cubicBezTo>
                  <a:pt x="6562" y="2360"/>
                  <a:pt x="6566" y="2461"/>
                  <a:pt x="6583" y="2516"/>
                </a:cubicBezTo>
                <a:cubicBezTo>
                  <a:pt x="6598" y="2562"/>
                  <a:pt x="6616" y="2654"/>
                  <a:pt x="6673" y="2663"/>
                </a:cubicBezTo>
                <a:cubicBezTo>
                  <a:pt x="6727" y="2682"/>
                  <a:pt x="6784" y="2811"/>
                  <a:pt x="6805" y="2884"/>
                </a:cubicBezTo>
                <a:cubicBezTo>
                  <a:pt x="6823" y="2949"/>
                  <a:pt x="7070" y="4292"/>
                  <a:pt x="7145" y="4531"/>
                </a:cubicBezTo>
                <a:cubicBezTo>
                  <a:pt x="7217" y="4770"/>
                  <a:pt x="7610" y="6077"/>
                  <a:pt x="7671" y="6141"/>
                </a:cubicBezTo>
                <a:cubicBezTo>
                  <a:pt x="7728" y="6205"/>
                  <a:pt x="7960" y="6610"/>
                  <a:pt x="7971" y="6730"/>
                </a:cubicBezTo>
                <a:cubicBezTo>
                  <a:pt x="7982" y="6859"/>
                  <a:pt x="8078" y="7153"/>
                  <a:pt x="8100" y="7328"/>
                </a:cubicBezTo>
                <a:cubicBezTo>
                  <a:pt x="8125" y="7502"/>
                  <a:pt x="8146" y="7981"/>
                  <a:pt x="8168" y="8165"/>
                </a:cubicBezTo>
                <a:cubicBezTo>
                  <a:pt x="8193" y="8340"/>
                  <a:pt x="8315" y="8772"/>
                  <a:pt x="8411" y="8744"/>
                </a:cubicBezTo>
                <a:cubicBezTo>
                  <a:pt x="8504" y="8717"/>
                  <a:pt x="8640" y="8588"/>
                  <a:pt x="8672" y="8588"/>
                </a:cubicBezTo>
                <a:cubicBezTo>
                  <a:pt x="8701" y="8588"/>
                  <a:pt x="8708" y="8790"/>
                  <a:pt x="8758" y="8809"/>
                </a:cubicBezTo>
                <a:cubicBezTo>
                  <a:pt x="8812" y="8818"/>
                  <a:pt x="8865" y="9020"/>
                  <a:pt x="8930" y="9020"/>
                </a:cubicBezTo>
                <a:cubicBezTo>
                  <a:pt x="8998" y="9020"/>
                  <a:pt x="9216" y="8643"/>
                  <a:pt x="9266" y="8588"/>
                </a:cubicBezTo>
                <a:cubicBezTo>
                  <a:pt x="9316" y="8542"/>
                  <a:pt x="9473" y="8726"/>
                  <a:pt x="9531" y="8717"/>
                </a:cubicBezTo>
                <a:cubicBezTo>
                  <a:pt x="9591" y="8708"/>
                  <a:pt x="9734" y="8772"/>
                  <a:pt x="9784" y="8735"/>
                </a:cubicBezTo>
                <a:cubicBezTo>
                  <a:pt x="9831" y="8698"/>
                  <a:pt x="9870" y="8643"/>
                  <a:pt x="9906" y="8708"/>
                </a:cubicBezTo>
                <a:cubicBezTo>
                  <a:pt x="9942" y="8772"/>
                  <a:pt x="10110" y="9609"/>
                  <a:pt x="10181" y="9701"/>
                </a:cubicBezTo>
                <a:cubicBezTo>
                  <a:pt x="10260" y="9812"/>
                  <a:pt x="10541" y="10361"/>
                  <a:pt x="10690" y="10512"/>
                </a:cubicBezTo>
                <a:cubicBezTo>
                  <a:pt x="10785" y="10697"/>
                  <a:pt x="10891" y="10750"/>
                  <a:pt x="10899" y="10834"/>
                </a:cubicBezTo>
                <a:lnTo>
                  <a:pt x="10163" y="10826"/>
                </a:lnTo>
                <a:lnTo>
                  <a:pt x="0" y="108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" name="Rectangle 1"/>
          <p:cNvSpPr/>
          <p:nvPr/>
        </p:nvSpPr>
        <p:spPr>
          <a:xfrm>
            <a:off x="1008837" y="818807"/>
            <a:ext cx="2858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/>
              <a:t>The people in your story have to want something.  </a:t>
            </a:r>
          </a:p>
        </p:txBody>
      </p:sp>
      <p:sp>
        <p:nvSpPr>
          <p:cNvPr id="4" name="man_freedom"/>
          <p:cNvSpPr>
            <a:spLocks/>
          </p:cNvSpPr>
          <p:nvPr/>
        </p:nvSpPr>
        <p:spPr bwMode="auto">
          <a:xfrm>
            <a:off x="4638613" y="2676937"/>
            <a:ext cx="812706" cy="1240156"/>
          </a:xfrm>
          <a:custGeom>
            <a:avLst/>
            <a:gdLst>
              <a:gd name="T0" fmla="*/ 634 w 663"/>
              <a:gd name="T1" fmla="*/ 30 h 1011"/>
              <a:gd name="T2" fmla="*/ 628 w 663"/>
              <a:gd name="T3" fmla="*/ 21 h 1011"/>
              <a:gd name="T4" fmla="*/ 616 w 663"/>
              <a:gd name="T5" fmla="*/ 24 h 1011"/>
              <a:gd name="T6" fmla="*/ 587 w 663"/>
              <a:gd name="T7" fmla="*/ 46 h 1011"/>
              <a:gd name="T8" fmla="*/ 564 w 663"/>
              <a:gd name="T9" fmla="*/ 27 h 1011"/>
              <a:gd name="T10" fmla="*/ 576 w 663"/>
              <a:gd name="T11" fmla="*/ 59 h 1011"/>
              <a:gd name="T12" fmla="*/ 485 w 663"/>
              <a:gd name="T13" fmla="*/ 166 h 1011"/>
              <a:gd name="T14" fmla="*/ 358 w 663"/>
              <a:gd name="T15" fmla="*/ 212 h 1011"/>
              <a:gd name="T16" fmla="*/ 358 w 663"/>
              <a:gd name="T17" fmla="*/ 179 h 1011"/>
              <a:gd name="T18" fmla="*/ 371 w 663"/>
              <a:gd name="T19" fmla="*/ 143 h 1011"/>
              <a:gd name="T20" fmla="*/ 356 w 663"/>
              <a:gd name="T21" fmla="*/ 91 h 1011"/>
              <a:gd name="T22" fmla="*/ 359 w 663"/>
              <a:gd name="T23" fmla="*/ 72 h 1011"/>
              <a:gd name="T24" fmla="*/ 278 w 663"/>
              <a:gd name="T25" fmla="*/ 102 h 1011"/>
              <a:gd name="T26" fmla="*/ 273 w 663"/>
              <a:gd name="T27" fmla="*/ 157 h 1011"/>
              <a:gd name="T28" fmla="*/ 288 w 663"/>
              <a:gd name="T29" fmla="*/ 212 h 1011"/>
              <a:gd name="T30" fmla="*/ 174 w 663"/>
              <a:gd name="T31" fmla="*/ 171 h 1011"/>
              <a:gd name="T32" fmla="*/ 87 w 663"/>
              <a:gd name="T33" fmla="*/ 59 h 1011"/>
              <a:gd name="T34" fmla="*/ 99 w 663"/>
              <a:gd name="T35" fmla="*/ 28 h 1011"/>
              <a:gd name="T36" fmla="*/ 76 w 663"/>
              <a:gd name="T37" fmla="*/ 47 h 1011"/>
              <a:gd name="T38" fmla="*/ 47 w 663"/>
              <a:gd name="T39" fmla="*/ 24 h 1011"/>
              <a:gd name="T40" fmla="*/ 35 w 663"/>
              <a:gd name="T41" fmla="*/ 22 h 1011"/>
              <a:gd name="T42" fmla="*/ 29 w 663"/>
              <a:gd name="T43" fmla="*/ 31 h 1011"/>
              <a:gd name="T44" fmla="*/ 3 w 663"/>
              <a:gd name="T45" fmla="*/ 17 h 1011"/>
              <a:gd name="T46" fmla="*/ 33 w 663"/>
              <a:gd name="T47" fmla="*/ 51 h 1011"/>
              <a:gd name="T48" fmla="*/ 7 w 663"/>
              <a:gd name="T49" fmla="*/ 40 h 1011"/>
              <a:gd name="T50" fmla="*/ 27 w 663"/>
              <a:gd name="T51" fmla="*/ 60 h 1011"/>
              <a:gd name="T52" fmla="*/ 27 w 663"/>
              <a:gd name="T53" fmla="*/ 75 h 1011"/>
              <a:gd name="T54" fmla="*/ 62 w 663"/>
              <a:gd name="T55" fmla="*/ 95 h 1011"/>
              <a:gd name="T56" fmla="*/ 136 w 663"/>
              <a:gd name="T57" fmla="*/ 203 h 1011"/>
              <a:gd name="T58" fmla="*/ 164 w 663"/>
              <a:gd name="T59" fmla="*/ 231 h 1011"/>
              <a:gd name="T60" fmla="*/ 214 w 663"/>
              <a:gd name="T61" fmla="*/ 327 h 1011"/>
              <a:gd name="T62" fmla="*/ 235 w 663"/>
              <a:gd name="T63" fmla="*/ 478 h 1011"/>
              <a:gd name="T64" fmla="*/ 202 w 663"/>
              <a:gd name="T65" fmla="*/ 633 h 1011"/>
              <a:gd name="T66" fmla="*/ 183 w 663"/>
              <a:gd name="T67" fmla="*/ 948 h 1011"/>
              <a:gd name="T68" fmla="*/ 152 w 663"/>
              <a:gd name="T69" fmla="*/ 1004 h 1011"/>
              <a:gd name="T70" fmla="*/ 230 w 663"/>
              <a:gd name="T71" fmla="*/ 957 h 1011"/>
              <a:gd name="T72" fmla="*/ 262 w 663"/>
              <a:gd name="T73" fmla="*/ 807 h 1011"/>
              <a:gd name="T74" fmla="*/ 313 w 663"/>
              <a:gd name="T75" fmla="*/ 621 h 1011"/>
              <a:gd name="T76" fmla="*/ 348 w 663"/>
              <a:gd name="T77" fmla="*/ 709 h 1011"/>
              <a:gd name="T78" fmla="*/ 395 w 663"/>
              <a:gd name="T79" fmla="*/ 955 h 1011"/>
              <a:gd name="T80" fmla="*/ 471 w 663"/>
              <a:gd name="T81" fmla="*/ 1002 h 1011"/>
              <a:gd name="T82" fmla="*/ 447 w 663"/>
              <a:gd name="T83" fmla="*/ 947 h 1011"/>
              <a:gd name="T84" fmla="*/ 437 w 663"/>
              <a:gd name="T85" fmla="*/ 755 h 1011"/>
              <a:gd name="T86" fmla="*/ 399 w 663"/>
              <a:gd name="T87" fmla="*/ 478 h 1011"/>
              <a:gd name="T88" fmla="*/ 446 w 663"/>
              <a:gd name="T89" fmla="*/ 272 h 1011"/>
              <a:gd name="T90" fmla="*/ 507 w 663"/>
              <a:gd name="T91" fmla="*/ 219 h 1011"/>
              <a:gd name="T92" fmla="*/ 532 w 663"/>
              <a:gd name="T93" fmla="*/ 187 h 1011"/>
              <a:gd name="T94" fmla="*/ 622 w 663"/>
              <a:gd name="T95" fmla="*/ 83 h 1011"/>
              <a:gd name="T96" fmla="*/ 627 w 663"/>
              <a:gd name="T97" fmla="*/ 74 h 1011"/>
              <a:gd name="T98" fmla="*/ 650 w 663"/>
              <a:gd name="T99" fmla="*/ 51 h 1011"/>
              <a:gd name="T100" fmla="*/ 644 w 663"/>
              <a:gd name="T101" fmla="*/ 46 h 1011"/>
              <a:gd name="T102" fmla="*/ 640 w 663"/>
              <a:gd name="T103" fmla="*/ 38 h 1011"/>
              <a:gd name="T104" fmla="*/ 653 w 663"/>
              <a:gd name="T105" fmla="*/ 13 h 1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3" h="1011">
                <a:moveTo>
                  <a:pt x="653" y="13"/>
                </a:moveTo>
                <a:cubicBezTo>
                  <a:pt x="650" y="16"/>
                  <a:pt x="645" y="19"/>
                  <a:pt x="644" y="21"/>
                </a:cubicBezTo>
                <a:cubicBezTo>
                  <a:pt x="642" y="22"/>
                  <a:pt x="635" y="28"/>
                  <a:pt x="634" y="30"/>
                </a:cubicBezTo>
                <a:cubicBezTo>
                  <a:pt x="632" y="32"/>
                  <a:pt x="624" y="39"/>
                  <a:pt x="623" y="40"/>
                </a:cubicBezTo>
                <a:cubicBezTo>
                  <a:pt x="622" y="42"/>
                  <a:pt x="621" y="41"/>
                  <a:pt x="622" y="38"/>
                </a:cubicBezTo>
                <a:cubicBezTo>
                  <a:pt x="622" y="36"/>
                  <a:pt x="627" y="23"/>
                  <a:pt x="628" y="21"/>
                </a:cubicBezTo>
                <a:cubicBezTo>
                  <a:pt x="629" y="20"/>
                  <a:pt x="631" y="9"/>
                  <a:pt x="632" y="7"/>
                </a:cubicBezTo>
                <a:cubicBezTo>
                  <a:pt x="634" y="4"/>
                  <a:pt x="628" y="0"/>
                  <a:pt x="624" y="6"/>
                </a:cubicBezTo>
                <a:cubicBezTo>
                  <a:pt x="621" y="12"/>
                  <a:pt x="617" y="22"/>
                  <a:pt x="616" y="24"/>
                </a:cubicBezTo>
                <a:cubicBezTo>
                  <a:pt x="615" y="25"/>
                  <a:pt x="609" y="37"/>
                  <a:pt x="607" y="40"/>
                </a:cubicBezTo>
                <a:cubicBezTo>
                  <a:pt x="604" y="43"/>
                  <a:pt x="599" y="44"/>
                  <a:pt x="597" y="45"/>
                </a:cubicBezTo>
                <a:cubicBezTo>
                  <a:pt x="595" y="45"/>
                  <a:pt x="589" y="47"/>
                  <a:pt x="587" y="46"/>
                </a:cubicBezTo>
                <a:cubicBezTo>
                  <a:pt x="586" y="46"/>
                  <a:pt x="582" y="45"/>
                  <a:pt x="580" y="42"/>
                </a:cubicBezTo>
                <a:cubicBezTo>
                  <a:pt x="578" y="39"/>
                  <a:pt x="575" y="33"/>
                  <a:pt x="574" y="32"/>
                </a:cubicBezTo>
                <a:cubicBezTo>
                  <a:pt x="573" y="30"/>
                  <a:pt x="568" y="25"/>
                  <a:pt x="564" y="27"/>
                </a:cubicBezTo>
                <a:cubicBezTo>
                  <a:pt x="560" y="30"/>
                  <a:pt x="562" y="37"/>
                  <a:pt x="563" y="38"/>
                </a:cubicBezTo>
                <a:cubicBezTo>
                  <a:pt x="565" y="42"/>
                  <a:pt x="568" y="45"/>
                  <a:pt x="571" y="47"/>
                </a:cubicBezTo>
                <a:cubicBezTo>
                  <a:pt x="572" y="49"/>
                  <a:pt x="577" y="56"/>
                  <a:pt x="576" y="59"/>
                </a:cubicBezTo>
                <a:cubicBezTo>
                  <a:pt x="575" y="61"/>
                  <a:pt x="569" y="84"/>
                  <a:pt x="567" y="88"/>
                </a:cubicBezTo>
                <a:cubicBezTo>
                  <a:pt x="559" y="102"/>
                  <a:pt x="501" y="141"/>
                  <a:pt x="496" y="157"/>
                </a:cubicBezTo>
                <a:cubicBezTo>
                  <a:pt x="495" y="161"/>
                  <a:pt x="488" y="165"/>
                  <a:pt x="485" y="166"/>
                </a:cubicBezTo>
                <a:cubicBezTo>
                  <a:pt x="481" y="168"/>
                  <a:pt x="475" y="175"/>
                  <a:pt x="447" y="191"/>
                </a:cubicBezTo>
                <a:cubicBezTo>
                  <a:pt x="419" y="206"/>
                  <a:pt x="401" y="214"/>
                  <a:pt x="387" y="218"/>
                </a:cubicBezTo>
                <a:cubicBezTo>
                  <a:pt x="375" y="222"/>
                  <a:pt x="370" y="221"/>
                  <a:pt x="358" y="212"/>
                </a:cubicBezTo>
                <a:cubicBezTo>
                  <a:pt x="356" y="212"/>
                  <a:pt x="356" y="211"/>
                  <a:pt x="355" y="209"/>
                </a:cubicBezTo>
                <a:cubicBezTo>
                  <a:pt x="354" y="206"/>
                  <a:pt x="355" y="196"/>
                  <a:pt x="356" y="191"/>
                </a:cubicBezTo>
                <a:cubicBezTo>
                  <a:pt x="356" y="187"/>
                  <a:pt x="357" y="184"/>
                  <a:pt x="358" y="179"/>
                </a:cubicBezTo>
                <a:cubicBezTo>
                  <a:pt x="359" y="176"/>
                  <a:pt x="363" y="176"/>
                  <a:pt x="365" y="174"/>
                </a:cubicBezTo>
                <a:cubicBezTo>
                  <a:pt x="369" y="168"/>
                  <a:pt x="373" y="162"/>
                  <a:pt x="373" y="157"/>
                </a:cubicBezTo>
                <a:cubicBezTo>
                  <a:pt x="374" y="150"/>
                  <a:pt x="373" y="145"/>
                  <a:pt x="371" y="143"/>
                </a:cubicBezTo>
                <a:cubicBezTo>
                  <a:pt x="369" y="139"/>
                  <a:pt x="366" y="144"/>
                  <a:pt x="367" y="141"/>
                </a:cubicBezTo>
                <a:cubicBezTo>
                  <a:pt x="371" y="132"/>
                  <a:pt x="370" y="117"/>
                  <a:pt x="367" y="110"/>
                </a:cubicBezTo>
                <a:cubicBezTo>
                  <a:pt x="364" y="104"/>
                  <a:pt x="365" y="91"/>
                  <a:pt x="356" y="91"/>
                </a:cubicBezTo>
                <a:cubicBezTo>
                  <a:pt x="355" y="91"/>
                  <a:pt x="354" y="89"/>
                  <a:pt x="356" y="85"/>
                </a:cubicBezTo>
                <a:cubicBezTo>
                  <a:pt x="353" y="86"/>
                  <a:pt x="352" y="86"/>
                  <a:pt x="348" y="85"/>
                </a:cubicBezTo>
                <a:cubicBezTo>
                  <a:pt x="352" y="83"/>
                  <a:pt x="356" y="79"/>
                  <a:pt x="359" y="72"/>
                </a:cubicBezTo>
                <a:cubicBezTo>
                  <a:pt x="358" y="75"/>
                  <a:pt x="346" y="76"/>
                  <a:pt x="339" y="78"/>
                </a:cubicBezTo>
                <a:cubicBezTo>
                  <a:pt x="332" y="80"/>
                  <a:pt x="329" y="75"/>
                  <a:pt x="310" y="77"/>
                </a:cubicBezTo>
                <a:cubicBezTo>
                  <a:pt x="291" y="80"/>
                  <a:pt x="280" y="92"/>
                  <a:pt x="278" y="102"/>
                </a:cubicBezTo>
                <a:cubicBezTo>
                  <a:pt x="278" y="106"/>
                  <a:pt x="277" y="129"/>
                  <a:pt x="277" y="132"/>
                </a:cubicBezTo>
                <a:cubicBezTo>
                  <a:pt x="277" y="136"/>
                  <a:pt x="280" y="145"/>
                  <a:pt x="277" y="143"/>
                </a:cubicBezTo>
                <a:cubicBezTo>
                  <a:pt x="273" y="140"/>
                  <a:pt x="273" y="153"/>
                  <a:pt x="273" y="157"/>
                </a:cubicBezTo>
                <a:cubicBezTo>
                  <a:pt x="273" y="165"/>
                  <a:pt x="286" y="175"/>
                  <a:pt x="287" y="177"/>
                </a:cubicBezTo>
                <a:cubicBezTo>
                  <a:pt x="288" y="179"/>
                  <a:pt x="291" y="195"/>
                  <a:pt x="289" y="207"/>
                </a:cubicBezTo>
                <a:cubicBezTo>
                  <a:pt x="289" y="209"/>
                  <a:pt x="289" y="210"/>
                  <a:pt x="288" y="212"/>
                </a:cubicBezTo>
                <a:cubicBezTo>
                  <a:pt x="288" y="212"/>
                  <a:pt x="279" y="218"/>
                  <a:pt x="259" y="217"/>
                </a:cubicBezTo>
                <a:cubicBezTo>
                  <a:pt x="245" y="217"/>
                  <a:pt x="236" y="210"/>
                  <a:pt x="223" y="204"/>
                </a:cubicBezTo>
                <a:cubicBezTo>
                  <a:pt x="202" y="194"/>
                  <a:pt x="177" y="173"/>
                  <a:pt x="174" y="171"/>
                </a:cubicBezTo>
                <a:cubicBezTo>
                  <a:pt x="170" y="170"/>
                  <a:pt x="163" y="163"/>
                  <a:pt x="160" y="159"/>
                </a:cubicBezTo>
                <a:cubicBezTo>
                  <a:pt x="151" y="142"/>
                  <a:pt x="104" y="102"/>
                  <a:pt x="96" y="89"/>
                </a:cubicBezTo>
                <a:cubicBezTo>
                  <a:pt x="93" y="85"/>
                  <a:pt x="88" y="62"/>
                  <a:pt x="87" y="59"/>
                </a:cubicBezTo>
                <a:cubicBezTo>
                  <a:pt x="86" y="57"/>
                  <a:pt x="90" y="50"/>
                  <a:pt x="92" y="48"/>
                </a:cubicBezTo>
                <a:cubicBezTo>
                  <a:pt x="94" y="45"/>
                  <a:pt x="97" y="42"/>
                  <a:pt x="100" y="38"/>
                </a:cubicBezTo>
                <a:cubicBezTo>
                  <a:pt x="100" y="37"/>
                  <a:pt x="103" y="30"/>
                  <a:pt x="99" y="28"/>
                </a:cubicBezTo>
                <a:cubicBezTo>
                  <a:pt x="95" y="25"/>
                  <a:pt x="90" y="30"/>
                  <a:pt x="89" y="32"/>
                </a:cubicBezTo>
                <a:cubicBezTo>
                  <a:pt x="88" y="34"/>
                  <a:pt x="85" y="40"/>
                  <a:pt x="82" y="43"/>
                </a:cubicBezTo>
                <a:cubicBezTo>
                  <a:pt x="80" y="45"/>
                  <a:pt x="77" y="46"/>
                  <a:pt x="76" y="47"/>
                </a:cubicBezTo>
                <a:cubicBezTo>
                  <a:pt x="74" y="47"/>
                  <a:pt x="68" y="46"/>
                  <a:pt x="66" y="45"/>
                </a:cubicBezTo>
                <a:cubicBezTo>
                  <a:pt x="64" y="44"/>
                  <a:pt x="59" y="43"/>
                  <a:pt x="56" y="40"/>
                </a:cubicBezTo>
                <a:cubicBezTo>
                  <a:pt x="54" y="38"/>
                  <a:pt x="48" y="26"/>
                  <a:pt x="47" y="24"/>
                </a:cubicBezTo>
                <a:cubicBezTo>
                  <a:pt x="46" y="22"/>
                  <a:pt x="41" y="12"/>
                  <a:pt x="38" y="6"/>
                </a:cubicBezTo>
                <a:cubicBezTo>
                  <a:pt x="35" y="0"/>
                  <a:pt x="29" y="4"/>
                  <a:pt x="31" y="8"/>
                </a:cubicBezTo>
                <a:cubicBezTo>
                  <a:pt x="31" y="9"/>
                  <a:pt x="34" y="20"/>
                  <a:pt x="35" y="22"/>
                </a:cubicBezTo>
                <a:cubicBezTo>
                  <a:pt x="35" y="23"/>
                  <a:pt x="40" y="37"/>
                  <a:pt x="41" y="39"/>
                </a:cubicBezTo>
                <a:cubicBezTo>
                  <a:pt x="42" y="41"/>
                  <a:pt x="41" y="42"/>
                  <a:pt x="40" y="41"/>
                </a:cubicBezTo>
                <a:cubicBezTo>
                  <a:pt x="38" y="39"/>
                  <a:pt x="31" y="33"/>
                  <a:pt x="29" y="31"/>
                </a:cubicBezTo>
                <a:cubicBezTo>
                  <a:pt x="27" y="29"/>
                  <a:pt x="20" y="22"/>
                  <a:pt x="19" y="22"/>
                </a:cubicBezTo>
                <a:cubicBezTo>
                  <a:pt x="18" y="20"/>
                  <a:pt x="13" y="16"/>
                  <a:pt x="10" y="13"/>
                </a:cubicBezTo>
                <a:cubicBezTo>
                  <a:pt x="5" y="8"/>
                  <a:pt x="0" y="14"/>
                  <a:pt x="3" y="17"/>
                </a:cubicBezTo>
                <a:cubicBezTo>
                  <a:pt x="5" y="19"/>
                  <a:pt x="11" y="27"/>
                  <a:pt x="13" y="28"/>
                </a:cubicBezTo>
                <a:cubicBezTo>
                  <a:pt x="14" y="29"/>
                  <a:pt x="20" y="36"/>
                  <a:pt x="23" y="39"/>
                </a:cubicBezTo>
                <a:cubicBezTo>
                  <a:pt x="28" y="45"/>
                  <a:pt x="33" y="51"/>
                  <a:pt x="33" y="51"/>
                </a:cubicBezTo>
                <a:cubicBezTo>
                  <a:pt x="34" y="52"/>
                  <a:pt x="35" y="55"/>
                  <a:pt x="33" y="54"/>
                </a:cubicBezTo>
                <a:cubicBezTo>
                  <a:pt x="32" y="53"/>
                  <a:pt x="20" y="47"/>
                  <a:pt x="18" y="46"/>
                </a:cubicBezTo>
                <a:cubicBezTo>
                  <a:pt x="16" y="44"/>
                  <a:pt x="10" y="41"/>
                  <a:pt x="7" y="40"/>
                </a:cubicBezTo>
                <a:cubicBezTo>
                  <a:pt x="1" y="39"/>
                  <a:pt x="2" y="43"/>
                  <a:pt x="4" y="46"/>
                </a:cubicBezTo>
                <a:cubicBezTo>
                  <a:pt x="6" y="48"/>
                  <a:pt x="9" y="50"/>
                  <a:pt x="12" y="52"/>
                </a:cubicBezTo>
                <a:cubicBezTo>
                  <a:pt x="14" y="53"/>
                  <a:pt x="21" y="57"/>
                  <a:pt x="27" y="60"/>
                </a:cubicBezTo>
                <a:cubicBezTo>
                  <a:pt x="31" y="63"/>
                  <a:pt x="35" y="65"/>
                  <a:pt x="36" y="67"/>
                </a:cubicBezTo>
                <a:cubicBezTo>
                  <a:pt x="39" y="69"/>
                  <a:pt x="39" y="74"/>
                  <a:pt x="36" y="74"/>
                </a:cubicBezTo>
                <a:cubicBezTo>
                  <a:pt x="34" y="74"/>
                  <a:pt x="31" y="75"/>
                  <a:pt x="27" y="75"/>
                </a:cubicBezTo>
                <a:cubicBezTo>
                  <a:pt x="23" y="76"/>
                  <a:pt x="22" y="79"/>
                  <a:pt x="26" y="82"/>
                </a:cubicBezTo>
                <a:cubicBezTo>
                  <a:pt x="29" y="84"/>
                  <a:pt x="39" y="83"/>
                  <a:pt x="41" y="83"/>
                </a:cubicBezTo>
                <a:cubicBezTo>
                  <a:pt x="48" y="84"/>
                  <a:pt x="58" y="89"/>
                  <a:pt x="62" y="95"/>
                </a:cubicBezTo>
                <a:cubicBezTo>
                  <a:pt x="64" y="99"/>
                  <a:pt x="90" y="148"/>
                  <a:pt x="97" y="158"/>
                </a:cubicBezTo>
                <a:cubicBezTo>
                  <a:pt x="105" y="169"/>
                  <a:pt x="118" y="188"/>
                  <a:pt x="122" y="193"/>
                </a:cubicBezTo>
                <a:cubicBezTo>
                  <a:pt x="125" y="197"/>
                  <a:pt x="136" y="201"/>
                  <a:pt x="136" y="203"/>
                </a:cubicBezTo>
                <a:cubicBezTo>
                  <a:pt x="136" y="205"/>
                  <a:pt x="140" y="212"/>
                  <a:pt x="140" y="212"/>
                </a:cubicBezTo>
                <a:cubicBezTo>
                  <a:pt x="140" y="212"/>
                  <a:pt x="147" y="221"/>
                  <a:pt x="149" y="223"/>
                </a:cubicBezTo>
                <a:cubicBezTo>
                  <a:pt x="151" y="225"/>
                  <a:pt x="162" y="229"/>
                  <a:pt x="164" y="231"/>
                </a:cubicBezTo>
                <a:cubicBezTo>
                  <a:pt x="166" y="233"/>
                  <a:pt x="173" y="244"/>
                  <a:pt x="177" y="248"/>
                </a:cubicBezTo>
                <a:cubicBezTo>
                  <a:pt x="181" y="251"/>
                  <a:pt x="205" y="274"/>
                  <a:pt x="207" y="278"/>
                </a:cubicBezTo>
                <a:cubicBezTo>
                  <a:pt x="212" y="285"/>
                  <a:pt x="214" y="317"/>
                  <a:pt x="214" y="327"/>
                </a:cubicBezTo>
                <a:cubicBezTo>
                  <a:pt x="214" y="336"/>
                  <a:pt x="216" y="344"/>
                  <a:pt x="218" y="376"/>
                </a:cubicBezTo>
                <a:cubicBezTo>
                  <a:pt x="219" y="408"/>
                  <a:pt x="228" y="456"/>
                  <a:pt x="228" y="461"/>
                </a:cubicBezTo>
                <a:cubicBezTo>
                  <a:pt x="228" y="466"/>
                  <a:pt x="235" y="478"/>
                  <a:pt x="235" y="478"/>
                </a:cubicBezTo>
                <a:cubicBezTo>
                  <a:pt x="235" y="478"/>
                  <a:pt x="228" y="490"/>
                  <a:pt x="228" y="493"/>
                </a:cubicBezTo>
                <a:cubicBezTo>
                  <a:pt x="228" y="496"/>
                  <a:pt x="225" y="528"/>
                  <a:pt x="225" y="528"/>
                </a:cubicBezTo>
                <a:cubicBezTo>
                  <a:pt x="225" y="528"/>
                  <a:pt x="206" y="623"/>
                  <a:pt x="202" y="633"/>
                </a:cubicBezTo>
                <a:cubicBezTo>
                  <a:pt x="198" y="643"/>
                  <a:pt x="188" y="881"/>
                  <a:pt x="188" y="888"/>
                </a:cubicBezTo>
                <a:cubicBezTo>
                  <a:pt x="188" y="892"/>
                  <a:pt x="185" y="922"/>
                  <a:pt x="181" y="938"/>
                </a:cubicBezTo>
                <a:cubicBezTo>
                  <a:pt x="180" y="941"/>
                  <a:pt x="183" y="947"/>
                  <a:pt x="183" y="948"/>
                </a:cubicBezTo>
                <a:cubicBezTo>
                  <a:pt x="178" y="951"/>
                  <a:pt x="168" y="956"/>
                  <a:pt x="158" y="962"/>
                </a:cubicBezTo>
                <a:cubicBezTo>
                  <a:pt x="146" y="969"/>
                  <a:pt x="138" y="975"/>
                  <a:pt x="134" y="988"/>
                </a:cubicBezTo>
                <a:cubicBezTo>
                  <a:pt x="129" y="1002"/>
                  <a:pt x="144" y="1002"/>
                  <a:pt x="152" y="1004"/>
                </a:cubicBezTo>
                <a:cubicBezTo>
                  <a:pt x="170" y="1007"/>
                  <a:pt x="185" y="1000"/>
                  <a:pt x="200" y="989"/>
                </a:cubicBezTo>
                <a:cubicBezTo>
                  <a:pt x="205" y="985"/>
                  <a:pt x="230" y="981"/>
                  <a:pt x="233" y="978"/>
                </a:cubicBezTo>
                <a:cubicBezTo>
                  <a:pt x="236" y="974"/>
                  <a:pt x="235" y="962"/>
                  <a:pt x="230" y="957"/>
                </a:cubicBezTo>
                <a:cubicBezTo>
                  <a:pt x="229" y="955"/>
                  <a:pt x="231" y="950"/>
                  <a:pt x="235" y="948"/>
                </a:cubicBezTo>
                <a:cubicBezTo>
                  <a:pt x="239" y="946"/>
                  <a:pt x="246" y="933"/>
                  <a:pt x="250" y="923"/>
                </a:cubicBezTo>
                <a:cubicBezTo>
                  <a:pt x="255" y="914"/>
                  <a:pt x="260" y="813"/>
                  <a:pt x="262" y="807"/>
                </a:cubicBezTo>
                <a:cubicBezTo>
                  <a:pt x="264" y="800"/>
                  <a:pt x="276" y="769"/>
                  <a:pt x="281" y="756"/>
                </a:cubicBezTo>
                <a:cubicBezTo>
                  <a:pt x="286" y="744"/>
                  <a:pt x="294" y="689"/>
                  <a:pt x="294" y="680"/>
                </a:cubicBezTo>
                <a:cubicBezTo>
                  <a:pt x="294" y="670"/>
                  <a:pt x="310" y="625"/>
                  <a:pt x="313" y="621"/>
                </a:cubicBezTo>
                <a:cubicBezTo>
                  <a:pt x="316" y="616"/>
                  <a:pt x="322" y="630"/>
                  <a:pt x="327" y="638"/>
                </a:cubicBezTo>
                <a:cubicBezTo>
                  <a:pt x="332" y="645"/>
                  <a:pt x="334" y="659"/>
                  <a:pt x="339" y="668"/>
                </a:cubicBezTo>
                <a:cubicBezTo>
                  <a:pt x="343" y="678"/>
                  <a:pt x="342" y="702"/>
                  <a:pt x="348" y="709"/>
                </a:cubicBezTo>
                <a:cubicBezTo>
                  <a:pt x="355" y="717"/>
                  <a:pt x="364" y="769"/>
                  <a:pt x="364" y="780"/>
                </a:cubicBezTo>
                <a:cubicBezTo>
                  <a:pt x="364" y="791"/>
                  <a:pt x="381" y="933"/>
                  <a:pt x="384" y="942"/>
                </a:cubicBezTo>
                <a:cubicBezTo>
                  <a:pt x="386" y="952"/>
                  <a:pt x="395" y="955"/>
                  <a:pt x="395" y="955"/>
                </a:cubicBezTo>
                <a:cubicBezTo>
                  <a:pt x="394" y="954"/>
                  <a:pt x="385" y="972"/>
                  <a:pt x="391" y="981"/>
                </a:cubicBezTo>
                <a:cubicBezTo>
                  <a:pt x="393" y="983"/>
                  <a:pt x="414" y="988"/>
                  <a:pt x="414" y="988"/>
                </a:cubicBezTo>
                <a:cubicBezTo>
                  <a:pt x="414" y="988"/>
                  <a:pt x="448" y="1011"/>
                  <a:pt x="471" y="1002"/>
                </a:cubicBezTo>
                <a:cubicBezTo>
                  <a:pt x="481" y="999"/>
                  <a:pt x="476" y="982"/>
                  <a:pt x="473" y="976"/>
                </a:cubicBezTo>
                <a:cubicBezTo>
                  <a:pt x="470" y="969"/>
                  <a:pt x="452" y="957"/>
                  <a:pt x="452" y="957"/>
                </a:cubicBezTo>
                <a:cubicBezTo>
                  <a:pt x="447" y="947"/>
                  <a:pt x="447" y="947"/>
                  <a:pt x="447" y="947"/>
                </a:cubicBezTo>
                <a:cubicBezTo>
                  <a:pt x="447" y="947"/>
                  <a:pt x="449" y="933"/>
                  <a:pt x="449" y="923"/>
                </a:cubicBezTo>
                <a:cubicBezTo>
                  <a:pt x="449" y="914"/>
                  <a:pt x="445" y="863"/>
                  <a:pt x="443" y="852"/>
                </a:cubicBezTo>
                <a:cubicBezTo>
                  <a:pt x="441" y="840"/>
                  <a:pt x="437" y="765"/>
                  <a:pt x="437" y="755"/>
                </a:cubicBezTo>
                <a:cubicBezTo>
                  <a:pt x="437" y="746"/>
                  <a:pt x="431" y="721"/>
                  <a:pt x="431" y="704"/>
                </a:cubicBezTo>
                <a:cubicBezTo>
                  <a:pt x="431" y="686"/>
                  <a:pt x="422" y="551"/>
                  <a:pt x="416" y="526"/>
                </a:cubicBezTo>
                <a:cubicBezTo>
                  <a:pt x="410" y="501"/>
                  <a:pt x="399" y="478"/>
                  <a:pt x="399" y="478"/>
                </a:cubicBezTo>
                <a:cubicBezTo>
                  <a:pt x="416" y="450"/>
                  <a:pt x="416" y="450"/>
                  <a:pt x="416" y="450"/>
                </a:cubicBezTo>
                <a:cubicBezTo>
                  <a:pt x="416" y="450"/>
                  <a:pt x="419" y="379"/>
                  <a:pt x="422" y="341"/>
                </a:cubicBezTo>
                <a:cubicBezTo>
                  <a:pt x="422" y="331"/>
                  <a:pt x="444" y="277"/>
                  <a:pt x="446" y="272"/>
                </a:cubicBezTo>
                <a:cubicBezTo>
                  <a:pt x="448" y="267"/>
                  <a:pt x="474" y="246"/>
                  <a:pt x="478" y="242"/>
                </a:cubicBezTo>
                <a:cubicBezTo>
                  <a:pt x="482" y="239"/>
                  <a:pt x="490" y="228"/>
                  <a:pt x="492" y="226"/>
                </a:cubicBezTo>
                <a:cubicBezTo>
                  <a:pt x="493" y="224"/>
                  <a:pt x="505" y="221"/>
                  <a:pt x="507" y="219"/>
                </a:cubicBezTo>
                <a:cubicBezTo>
                  <a:pt x="509" y="217"/>
                  <a:pt x="517" y="209"/>
                  <a:pt x="517" y="209"/>
                </a:cubicBezTo>
                <a:cubicBezTo>
                  <a:pt x="517" y="209"/>
                  <a:pt x="521" y="202"/>
                  <a:pt x="521" y="200"/>
                </a:cubicBezTo>
                <a:cubicBezTo>
                  <a:pt x="521" y="198"/>
                  <a:pt x="528" y="192"/>
                  <a:pt x="532" y="187"/>
                </a:cubicBezTo>
                <a:cubicBezTo>
                  <a:pt x="536" y="183"/>
                  <a:pt x="563" y="170"/>
                  <a:pt x="570" y="159"/>
                </a:cubicBezTo>
                <a:cubicBezTo>
                  <a:pt x="576" y="148"/>
                  <a:pt x="598" y="99"/>
                  <a:pt x="601" y="95"/>
                </a:cubicBezTo>
                <a:cubicBezTo>
                  <a:pt x="604" y="89"/>
                  <a:pt x="615" y="84"/>
                  <a:pt x="622" y="83"/>
                </a:cubicBezTo>
                <a:cubicBezTo>
                  <a:pt x="624" y="83"/>
                  <a:pt x="634" y="84"/>
                  <a:pt x="637" y="81"/>
                </a:cubicBezTo>
                <a:cubicBezTo>
                  <a:pt x="640" y="79"/>
                  <a:pt x="639" y="76"/>
                  <a:pt x="636" y="75"/>
                </a:cubicBezTo>
                <a:cubicBezTo>
                  <a:pt x="632" y="74"/>
                  <a:pt x="629" y="74"/>
                  <a:pt x="627" y="74"/>
                </a:cubicBezTo>
                <a:cubicBezTo>
                  <a:pt x="624" y="74"/>
                  <a:pt x="624" y="69"/>
                  <a:pt x="626" y="66"/>
                </a:cubicBezTo>
                <a:cubicBezTo>
                  <a:pt x="628" y="65"/>
                  <a:pt x="631" y="63"/>
                  <a:pt x="636" y="60"/>
                </a:cubicBezTo>
                <a:cubicBezTo>
                  <a:pt x="642" y="57"/>
                  <a:pt x="649" y="53"/>
                  <a:pt x="650" y="51"/>
                </a:cubicBezTo>
                <a:cubicBezTo>
                  <a:pt x="654" y="50"/>
                  <a:pt x="657" y="48"/>
                  <a:pt x="659" y="45"/>
                </a:cubicBezTo>
                <a:cubicBezTo>
                  <a:pt x="661" y="43"/>
                  <a:pt x="661" y="38"/>
                  <a:pt x="656" y="40"/>
                </a:cubicBezTo>
                <a:cubicBezTo>
                  <a:pt x="653" y="40"/>
                  <a:pt x="647" y="44"/>
                  <a:pt x="644" y="46"/>
                </a:cubicBezTo>
                <a:cubicBezTo>
                  <a:pt x="643" y="46"/>
                  <a:pt x="631" y="53"/>
                  <a:pt x="630" y="54"/>
                </a:cubicBezTo>
                <a:cubicBezTo>
                  <a:pt x="627" y="54"/>
                  <a:pt x="629" y="52"/>
                  <a:pt x="629" y="51"/>
                </a:cubicBezTo>
                <a:cubicBezTo>
                  <a:pt x="630" y="50"/>
                  <a:pt x="635" y="44"/>
                  <a:pt x="640" y="38"/>
                </a:cubicBezTo>
                <a:cubicBezTo>
                  <a:pt x="643" y="36"/>
                  <a:pt x="648" y="29"/>
                  <a:pt x="649" y="28"/>
                </a:cubicBezTo>
                <a:cubicBezTo>
                  <a:pt x="651" y="26"/>
                  <a:pt x="658" y="18"/>
                  <a:pt x="660" y="17"/>
                </a:cubicBezTo>
                <a:cubicBezTo>
                  <a:pt x="663" y="14"/>
                  <a:pt x="658" y="8"/>
                  <a:pt x="653" y="1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33400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3798" y="647323"/>
            <a:ext cx="304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Let your characters speak for themselves.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98" y="1016252"/>
            <a:ext cx="6720686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87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05400" y="2057400"/>
            <a:ext cx="335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Audiences bore easily.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6" y="742384"/>
            <a:ext cx="4872504" cy="487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14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435" y="3900603"/>
            <a:ext cx="71890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Include interesting details.  </a:t>
            </a:r>
          </a:p>
        </p:txBody>
      </p:sp>
      <p:pic>
        <p:nvPicPr>
          <p:cNvPr id="1026" name="Picture 2" descr="http://content.presentermedia.com/files/custom/04115000/4115182/magnify_tex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24" y="937390"/>
            <a:ext cx="5132990" cy="25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752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966" y="1828800"/>
            <a:ext cx="3200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Speak the audience’s language.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18" y="1128665"/>
            <a:ext cx="41656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9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431" y="213508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Stir up emotion.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745" y="105103"/>
            <a:ext cx="4911615" cy="654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86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81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senterMediaLog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1752" y="1182413"/>
            <a:ext cx="6198476" cy="348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5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6" y="1861207"/>
            <a:ext cx="7620000" cy="47910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45678" y="857189"/>
            <a:ext cx="34969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/>
              <a:t>Stories have clear meaning. </a:t>
            </a:r>
          </a:p>
        </p:txBody>
      </p:sp>
    </p:spTree>
    <p:extLst>
      <p:ext uri="{BB962C8B-B14F-4D97-AF65-F5344CB8AC3E}">
        <p14:creationId xmlns:p14="http://schemas.microsoft.com/office/powerpoint/2010/main" val="2841141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8249" y="1346515"/>
            <a:ext cx="34969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/>
              <a:t>Good stories have a moment of truth.</a:t>
            </a:r>
          </a:p>
        </p:txBody>
      </p:sp>
      <p:pic>
        <p:nvPicPr>
          <p:cNvPr id="1028" name="Picture 4" descr="http://content.presentermedia.com/files/custom/04116000/4116352/custom_stopwatch_blan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742" y="462454"/>
            <a:ext cx="4385305" cy="609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054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0442" y="1695299"/>
            <a:ext cx="34969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/>
              <a:t>At the end of your story, reflect.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10" y="525517"/>
            <a:ext cx="4161111" cy="538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95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Stories from the field</a:t>
            </a:r>
          </a:p>
        </p:txBody>
      </p:sp>
      <p:pic>
        <p:nvPicPr>
          <p:cNvPr id="1030" name="Picture 6" descr="http://www.presentermedia.com/files/custom/04979000/4979778/custom_book_co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77" y="934888"/>
            <a:ext cx="7983490" cy="59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782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59" y="786150"/>
            <a:ext cx="3971842" cy="5139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99891" y="2413337"/>
            <a:ext cx="1620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You can download this document now!</a:t>
            </a:r>
          </a:p>
        </p:txBody>
      </p:sp>
    </p:spTree>
    <p:extLst>
      <p:ext uri="{BB962C8B-B14F-4D97-AF65-F5344CB8AC3E}">
        <p14:creationId xmlns:p14="http://schemas.microsoft.com/office/powerpoint/2010/main" val="1104479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066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60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Lenora Thompson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</a:t>
            </a:r>
            <a:r>
              <a:rPr lang="en-US" dirty="0" err="1"/>
              <a:t>Rakis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Consultant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4" r="11834"/>
          <a:stretch>
            <a:fillRect/>
          </a:stretch>
        </p:blipFill>
        <p:spPr>
          <a:xfrm>
            <a:off x="1389063" y="590550"/>
            <a:ext cx="1533525" cy="2108200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Coffey Consulting</a:t>
            </a:r>
          </a:p>
          <a:p>
            <a:r>
              <a:rPr lang="en-US" dirty="0"/>
              <a:t>Bethesda, Maryland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Consultant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/>
              <a:t>Coffey Consulting</a:t>
            </a:r>
          </a:p>
          <a:p>
            <a:r>
              <a:rPr lang="en-US" dirty="0"/>
              <a:t>Bethesda, Maryland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 r="6236"/>
          <a:stretch>
            <a:fillRect/>
          </a:stretch>
        </p:blipFill>
        <p:spPr>
          <a:prstGeom prst="rect">
            <a:avLst/>
          </a:prstGeom>
          <a:solidFill>
            <a:schemeClr val="bg1">
              <a:lumMod val="85000"/>
            </a:schemeClr>
          </a:solidFill>
          <a:ln w="73025">
            <a:gradFill>
              <a:gsLst>
                <a:gs pos="0">
                  <a:srgbClr val="002C47"/>
                </a:gs>
                <a:gs pos="100000">
                  <a:srgbClr val="002C47"/>
                </a:gs>
                <a:gs pos="75000">
                  <a:srgbClr val="275A99"/>
                </a:gs>
                <a:gs pos="26000">
                  <a:srgbClr val="275A99"/>
                </a:gs>
              </a:gsLst>
              <a:lin ang="5400000" scaled="1"/>
            </a:gradFill>
          </a:ln>
          <a:effectLst>
            <a:outerShdw blurRad="139700" dist="38100" dir="8100000" algn="tr" rotWithShape="0">
              <a:prstClr val="black">
                <a:alpha val="82000"/>
              </a:prstClr>
            </a:outerShdw>
          </a:effectLst>
          <a:scene3d>
            <a:camera prst="orthographicFront"/>
            <a:lightRig rig="threePt" dir="t"/>
          </a:scene3d>
          <a:sp3d contourW="50800"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464481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n\Downloads\parachute_hit_target_400_clr_140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83" y="1441558"/>
            <a:ext cx="1975072" cy="287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09470"/>
            <a:ext cx="5020147" cy="4654617"/>
          </a:xfrm>
        </p:spPr>
        <p:txBody>
          <a:bodyPr>
            <a:normAutofit/>
          </a:bodyPr>
          <a:lstStyle/>
          <a:p>
            <a:r>
              <a:rPr lang="en-US" dirty="0"/>
              <a:t>Learn the value of great storytelling.</a:t>
            </a:r>
          </a:p>
          <a:p>
            <a:r>
              <a:rPr lang="en-US" dirty="0"/>
              <a:t>Learn how to tell a great story that evokes emotion and builds support for your work.</a:t>
            </a:r>
          </a:p>
        </p:txBody>
      </p:sp>
    </p:spTree>
    <p:extLst>
      <p:ext uri="{BB962C8B-B14F-4D97-AF65-F5344CB8AC3E}">
        <p14:creationId xmlns:p14="http://schemas.microsoft.com/office/powerpoint/2010/main" val="3542955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584" y="1336220"/>
            <a:ext cx="4520539" cy="366129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Do you maintain a story “bank” that you can tap into when engaging participants, employers, and the general public?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sz="2000" dirty="0"/>
              <a:t>Yes, we have a story “bank”</a:t>
            </a:r>
          </a:p>
          <a:p>
            <a:pPr lvl="1"/>
            <a:r>
              <a:rPr lang="en-US" sz="2000" dirty="0"/>
              <a:t>No, we don’t have a story “bank”</a:t>
            </a:r>
          </a:p>
          <a:p>
            <a:pPr lvl="1"/>
            <a:r>
              <a:rPr lang="en-US" sz="2000" dirty="0"/>
              <a:t>No, we don’t have one, but are interested in setting one up.</a:t>
            </a:r>
          </a:p>
        </p:txBody>
      </p:sp>
      <p:pic>
        <p:nvPicPr>
          <p:cNvPr id="1026" name="Picture 2" descr="http://www.presentermedia.com/files/custom/04977000/4977945/piggy_bank_cus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96" y="1702051"/>
            <a:ext cx="3477284" cy="34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175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602" y="2154791"/>
            <a:ext cx="5494337" cy="1168599"/>
          </a:xfrm>
        </p:spPr>
        <p:txBody>
          <a:bodyPr>
            <a:normAutofit/>
          </a:bodyPr>
          <a:lstStyle/>
          <a:p>
            <a:r>
              <a:rPr lang="en-US" sz="5400" dirty="0"/>
              <a:t>The Power of Story</a:t>
            </a:r>
          </a:p>
        </p:txBody>
      </p:sp>
    </p:spTree>
    <p:extLst>
      <p:ext uri="{BB962C8B-B14F-4D97-AF65-F5344CB8AC3E}">
        <p14:creationId xmlns:p14="http://schemas.microsoft.com/office/powerpoint/2010/main" val="373436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The Power of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040" y="2123870"/>
            <a:ext cx="3725501" cy="235759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“Whether you’re addressing five people or five hundred: in a two-hour speech, people will remember a two minute story.”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16" y="1638558"/>
            <a:ext cx="22669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70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The Power of Story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499">
            <a:off x="4828938" y="1582174"/>
            <a:ext cx="2236787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450715" y="2169628"/>
            <a:ext cx="38413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“There isn’t anyone you couldn’t love once you’ve heard their story. ”</a:t>
            </a:r>
          </a:p>
          <a:p>
            <a:endParaRPr lang="en-US" sz="2400" dirty="0"/>
          </a:p>
          <a:p>
            <a:r>
              <a:rPr lang="en-US" sz="2400" dirty="0"/>
              <a:t>Mary Lou </a:t>
            </a:r>
            <a:r>
              <a:rPr lang="en-US" sz="2400" dirty="0" err="1"/>
              <a:t>Kownacki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3746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The Power of Story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6482" y="1556312"/>
            <a:ext cx="4808483" cy="3803964"/>
          </a:xfrm>
        </p:spPr>
        <p:txBody>
          <a:bodyPr>
            <a:normAutofit/>
          </a:bodyPr>
          <a:lstStyle/>
          <a:p>
            <a:r>
              <a:rPr lang="en-US" dirty="0"/>
              <a:t>People respond to stories. </a:t>
            </a:r>
          </a:p>
          <a:p>
            <a:r>
              <a:rPr lang="en-US" dirty="0"/>
              <a:t>Individual stories are more convincing than numbers.</a:t>
            </a:r>
          </a:p>
          <a:p>
            <a:r>
              <a:rPr lang="en-US" dirty="0"/>
              <a:t>Stories bring the invisible and abstract to life.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86" y="2291253"/>
            <a:ext cx="3888830" cy="19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776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2&quot;/&gt;&lt;property id=&quot;20307&quot; value=&quot;264&quot;/&gt;&lt;/object&gt;&lt;object type=&quot;3&quot; unique_id=&quot;10007&quot;&gt;&lt;property id=&quot;20148&quot; value=&quot;5&quot;/&gt;&lt;property id=&quot;20300&quot; value=&quot;Slide 3 - &amp;quot;John Rakis&amp;quot;&quot;/&gt;&lt;property id=&quot;20307&quot; value=&quot;260&quot;/&gt;&lt;/object&gt;&lt;object type=&quot;3&quot; unique_id=&quot;10009&quot;&gt;&lt;property id=&quot;20148&quot; value=&quot;5&quot;/&gt;&lt;property id=&quot;20300&quot; value=&quot;Slide 4&quot;/&gt;&lt;property id=&quot;20307&quot; value=&quot;265&quot;/&gt;&lt;/object&gt;&lt;object type=&quot;3&quot; unique_id=&quot;10011&quot;&gt;&lt;property id=&quot;20148&quot; value=&quot;5&quot;/&gt;&lt;property id=&quot;20300&quot; value=&quot;Slide 6 - &amp;quot;The Power of Story&amp;quot;&quot;/&gt;&lt;property id=&quot;20307&quot; value=&quot;257&quot;/&gt;&lt;/object&gt;&lt;object type=&quot;3&quot; unique_id=&quot;10012&quot;&gt;&lt;property id=&quot;20148&quot; value=&quot;5&quot;/&gt;&lt;property id=&quot;20300&quot; value=&quot;Slide 8 - &amp;quot;The Power of Story&amp;quot;&quot;/&gt;&lt;property id=&quot;20307&quot; value=&quot;258&quot;/&gt;&lt;/object&gt;&lt;object type=&quot;3&quot; unique_id=&quot;10017&quot;&gt;&lt;property id=&quot;20148&quot; value=&quot;5&quot;/&gt;&lt;property id=&quot;20300&quot; value=&quot;Slide 26&quot;/&gt;&lt;property id=&quot;20307&quot; value=&quot;267&quot;/&gt;&lt;/object&gt;&lt;object type=&quot;3&quot; unique_id=&quot;10019&quot;&gt;&lt;property id=&quot;20148&quot; value=&quot;5&quot;/&gt;&lt;property id=&quot;20300&quot; value=&quot;Slide 27&quot;/&gt;&lt;property id=&quot;20307&quot; value=&quot;269&quot;/&gt;&lt;/object&gt;&lt;object type=&quot;3&quot; unique_id=&quot;13337&quot;&gt;&lt;property id=&quot;20148&quot; value=&quot;5&quot;/&gt;&lt;property id=&quot;20300&quot; value=&quot;Slide 7 - &amp;quot;The Power of Story&amp;quot;&quot;/&gt;&lt;property id=&quot;20307&quot; value=&quot;301&quot;/&gt;&lt;/object&gt;&lt;object type=&quot;3&quot; unique_id=&quot;13985&quot;&gt;&lt;property id=&quot;20148&quot; value=&quot;5&quot;/&gt;&lt;property id=&quot;20300&quot; value=&quot;Slide 24 - &amp;quot;Stories from the field&amp;quot;&quot;/&gt;&lt;property id=&quot;20307&quot; value=&quot;309&quot;/&gt;&lt;/object&gt;&lt;object type=&quot;3&quot; unique_id=&quot;43295&quot;&gt;&lt;property id=&quot;20148&quot; value=&quot;5&quot;/&gt;&lt;property id=&quot;20300&quot; value=&quot;Slide 1 - &amp;quot;Telling your Story&amp;quot;&quot;/&gt;&lt;property id=&quot;20307&quot; value=&quot;324&quot;/&gt;&lt;/object&gt;&lt;object type=&quot;3&quot; unique_id=&quot;43296&quot;&gt;&lt;property id=&quot;20148&quot; value=&quot;5&quot;/&gt;&lt;property id=&quot;20300&quot; value=&quot;Slide 13&quot;/&gt;&lt;property id=&quot;20307&quot; value=&quot;312&quot;/&gt;&lt;/object&gt;&lt;object type=&quot;3&quot; unique_id=&quot;43297&quot;&gt;&lt;property id=&quot;20148&quot; value=&quot;5&quot;/&gt;&lt;property id=&quot;20300&quot; value=&quot;Slide 11&quot;/&gt;&lt;property id=&quot;20307&quot; value=&quot;313&quot;/&gt;&lt;/object&gt;&lt;object type=&quot;3&quot; unique_id=&quot;43298&quot;&gt;&lt;property id=&quot;20148&quot; value=&quot;5&quot;/&gt;&lt;property id=&quot;20300&quot; value=&quot;Slide 14&quot;/&gt;&lt;property id=&quot;20307&quot; value=&quot;314&quot;/&gt;&lt;/object&gt;&lt;object type=&quot;3&quot; unique_id=&quot;43299&quot;&gt;&lt;property id=&quot;20148&quot; value=&quot;5&quot;/&gt;&lt;property id=&quot;20300&quot; value=&quot;Slide 12&quot;/&gt;&lt;property id=&quot;20307&quot; value=&quot;315&quot;/&gt;&lt;/object&gt;&lt;object type=&quot;3&quot; unique_id=&quot;43300&quot;&gt;&lt;property id=&quot;20148&quot; value=&quot;5&quot;/&gt;&lt;property id=&quot;20300&quot; value=&quot;Slide 15&quot;/&gt;&lt;property id=&quot;20307&quot; value=&quot;316&quot;/&gt;&lt;/object&gt;&lt;object type=&quot;3&quot; unique_id=&quot;43301&quot;&gt;&lt;property id=&quot;20148&quot; value=&quot;5&quot;/&gt;&lt;property id=&quot;20300&quot; value=&quot;Slide 16&quot;/&gt;&lt;property id=&quot;20307&quot; value=&quot;317&quot;/&gt;&lt;/object&gt;&lt;object type=&quot;3&quot; unique_id=&quot;43302&quot;&gt;&lt;property id=&quot;20148&quot; value=&quot;5&quot;/&gt;&lt;property id=&quot;20300&quot; value=&quot;Slide 18&quot;/&gt;&lt;property id=&quot;20307&quot; value=&quot;318&quot;/&gt;&lt;/object&gt;&lt;object type=&quot;3&quot; unique_id=&quot;43303&quot;&gt;&lt;property id=&quot;20148&quot; value=&quot;5&quot;/&gt;&lt;property id=&quot;20300&quot; value=&quot;Slide 19&quot;/&gt;&lt;property id=&quot;20307&quot; value=&quot;319&quot;/&gt;&lt;/object&gt;&lt;object type=&quot;3&quot; unique_id=&quot;43304&quot;&gt;&lt;property id=&quot;20148&quot; value=&quot;5&quot;/&gt;&lt;property id=&quot;20300&quot; value=&quot;Slide 20&quot;/&gt;&lt;property id=&quot;20307&quot; value=&quot;320&quot;/&gt;&lt;/object&gt;&lt;object type=&quot;3&quot; unique_id=&quot;43305&quot;&gt;&lt;property id=&quot;20148&quot; value=&quot;5&quot;/&gt;&lt;property id=&quot;20300&quot; value=&quot;Slide 21&quot;/&gt;&lt;property id=&quot;20307&quot; value=&quot;321&quot;/&gt;&lt;/object&gt;&lt;object type=&quot;3&quot; unique_id=&quot;43306&quot;&gt;&lt;property id=&quot;20148&quot; value=&quot;5&quot;/&gt;&lt;property id=&quot;20300&quot; value=&quot;Slide 22&quot;/&gt;&lt;property id=&quot;20307&quot; value=&quot;322&quot;/&gt;&lt;/object&gt;&lt;object type=&quot;3&quot; unique_id=&quot;43307&quot;&gt;&lt;property id=&quot;20148&quot; value=&quot;5&quot;/&gt;&lt;property id=&quot;20300&quot; value=&quot;Slide 23&quot;/&gt;&lt;property id=&quot;20307&quot; value=&quot;323&quot;/&gt;&lt;/object&gt;&lt;object type=&quot;3&quot; unique_id=&quot;43471&quot;&gt;&lt;property id=&quot;20148&quot; value=&quot;5&quot;/&gt;&lt;property id=&quot;20300&quot; value=&quot;Slide 9 - &amp;quot;The Power of Story&amp;quot;&quot;/&gt;&lt;property id=&quot;20307&quot; value=&quot;325&quot;/&gt;&lt;/object&gt;&lt;object type=&quot;3&quot; unique_id=&quot;43637&quot;&gt;&lt;property id=&quot;20148&quot; value=&quot;5&quot;/&gt;&lt;property id=&quot;20300&quot; value=&quot;Slide 10 - &amp;quot;Telling your Story&amp;quot;&quot;/&gt;&lt;property id=&quot;20307&quot; value=&quot;326&quot;/&gt;&lt;/object&gt;&lt;object type=&quot;3&quot; unique_id=&quot;43693&quot;&gt;&lt;property id=&quot;20148&quot; value=&quot;5&quot;/&gt;&lt;property id=&quot;20300&quot; value=&quot;Slide 17&quot;/&gt;&lt;property id=&quot;20307&quot; value=&quot;327&quot;/&gt;&lt;/object&gt;&lt;object type=&quot;3&quot; unique_id=&quot;43868&quot;&gt;&lt;property id=&quot;20148&quot; value=&quot;5&quot;/&gt;&lt;property id=&quot;20300&quot; value=&quot;Slide 25 - &amp;quot;Resources&amp;quot;&quot;/&gt;&lt;property id=&quot;20307&quot; value=&quot;328&quot;/&gt;&lt;/object&gt;&lt;object type=&quot;3&quot; unique_id=&quot;43957&quot;&gt;&lt;property id=&quot;20148&quot; value=&quot;5&quot;/&gt;&lt;property id=&quot;20300&quot; value=&quot;Slide 5 - &amp;quot;Poll&amp;quot;&quot;/&gt;&lt;property id=&quot;20307&quot; value=&quot;329&quot;/&gt;&lt;/object&gt;&lt;/object&gt;&lt;object type=&quot;8&quot; unique_id=&quot;1003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5325</TotalTime>
  <Words>318</Words>
  <Application>Microsoft Office PowerPoint</Application>
  <PresentationFormat>On-screen Show (4:3)</PresentationFormat>
  <Paragraphs>75</Paragraphs>
  <Slides>27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Impact</vt:lpstr>
      <vt:lpstr>Myriad Pro</vt:lpstr>
      <vt:lpstr>Myriad Pro Cond</vt:lpstr>
      <vt:lpstr>Times New Roman</vt:lpstr>
      <vt:lpstr>Wingdings</vt:lpstr>
      <vt:lpstr>Office Theme</vt:lpstr>
      <vt:lpstr>Telling your Story</vt:lpstr>
      <vt:lpstr>PowerPoint Presentation</vt:lpstr>
      <vt:lpstr>John Rakis</vt:lpstr>
      <vt:lpstr>PowerPoint Presentation</vt:lpstr>
      <vt:lpstr>Poll</vt:lpstr>
      <vt:lpstr>The Power of Story</vt:lpstr>
      <vt:lpstr>The Power of Story</vt:lpstr>
      <vt:lpstr>The Power of Story</vt:lpstr>
      <vt:lpstr>The Power of Story</vt:lpstr>
      <vt:lpstr>Telling your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Stories from the field</vt:lpstr>
      <vt:lpstr>Resources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 Medrano</dc:creator>
  <cp:lastModifiedBy>Laura Casertano</cp:lastModifiedBy>
  <cp:revision>247</cp:revision>
  <cp:lastPrinted>2016-05-27T19:54:49Z</cp:lastPrinted>
  <dcterms:created xsi:type="dcterms:W3CDTF">2014-04-10T03:33:57Z</dcterms:created>
  <dcterms:modified xsi:type="dcterms:W3CDTF">2017-10-05T13:36:24Z</dcterms:modified>
</cp:coreProperties>
</file>