
<file path=[Content_Types].xml><?xml version="1.0" encoding="utf-8"?>
<Types xmlns="http://schemas.openxmlformats.org/package/2006/content-types">
  <Default Extension="png" ContentType="image/png"/>
  <Default Extension="wmf" ContentType="image/x-w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 id="2147483671" r:id="rId5"/>
  </p:sldMasterIdLst>
  <p:notesMasterIdLst>
    <p:notesMasterId r:id="rId35"/>
  </p:notesMasterIdLst>
  <p:sldIdLst>
    <p:sldId id="315" r:id="rId6"/>
    <p:sldId id="280" r:id="rId7"/>
    <p:sldId id="274" r:id="rId8"/>
    <p:sldId id="286" r:id="rId9"/>
    <p:sldId id="276" r:id="rId10"/>
    <p:sldId id="291" r:id="rId11"/>
    <p:sldId id="314" r:id="rId12"/>
    <p:sldId id="292" r:id="rId13"/>
    <p:sldId id="293" r:id="rId14"/>
    <p:sldId id="294" r:id="rId15"/>
    <p:sldId id="306" r:id="rId16"/>
    <p:sldId id="307" r:id="rId17"/>
    <p:sldId id="308" r:id="rId18"/>
    <p:sldId id="309" r:id="rId19"/>
    <p:sldId id="310" r:id="rId20"/>
    <p:sldId id="295" r:id="rId21"/>
    <p:sldId id="311" r:id="rId22"/>
    <p:sldId id="296" r:id="rId23"/>
    <p:sldId id="297" r:id="rId24"/>
    <p:sldId id="298" r:id="rId25"/>
    <p:sldId id="312" r:id="rId26"/>
    <p:sldId id="299" r:id="rId27"/>
    <p:sldId id="300" r:id="rId28"/>
    <p:sldId id="301" r:id="rId29"/>
    <p:sldId id="302" r:id="rId30"/>
    <p:sldId id="303" r:id="rId31"/>
    <p:sldId id="284" r:id="rId32"/>
    <p:sldId id="281" r:id="rId33"/>
    <p:sldId id="282" r:id="rId34"/>
  </p:sldIdLst>
  <p:sldSz cx="9144000" cy="6858000" type="screen4x3"/>
  <p:notesSz cx="6858000" cy="9144000"/>
  <p:custDataLst>
    <p:tags r:id="rId36"/>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74" autoAdjust="0"/>
    <p:restoredTop sz="99084" autoAdjust="0"/>
  </p:normalViewPr>
  <p:slideViewPr>
    <p:cSldViewPr snapToGrid="0">
      <p:cViewPr varScale="1">
        <p:scale>
          <a:sx n="88" d="100"/>
          <a:sy n="88" d="100"/>
        </p:scale>
        <p:origin x="96" y="6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gs" Target="tags/tag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788989-C4F2-419E-8CC5-53E2453B8A9F}" type="datetimeFigureOut">
              <a:rPr lang="en-US" smtClean="0"/>
              <a:t>2/8/2018</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B0D2C8-4E9D-4ABA-936B-5E500A1B423B}" type="slidenum">
              <a:rPr lang="en-US" smtClean="0"/>
              <a:t>‹#›</a:t>
            </a:fld>
            <a:endParaRPr lang="en-US" dirty="0"/>
          </a:p>
        </p:txBody>
      </p:sp>
    </p:spTree>
    <p:extLst>
      <p:ext uri="{BB962C8B-B14F-4D97-AF65-F5344CB8AC3E}">
        <p14:creationId xmlns:p14="http://schemas.microsoft.com/office/powerpoint/2010/main" val="30267409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11389005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11</a:t>
            </a:fld>
            <a:endParaRPr lang="en-US" dirty="0"/>
          </a:p>
        </p:txBody>
      </p:sp>
    </p:spTree>
    <p:extLst>
      <p:ext uri="{BB962C8B-B14F-4D97-AF65-F5344CB8AC3E}">
        <p14:creationId xmlns:p14="http://schemas.microsoft.com/office/powerpoint/2010/main" val="28348000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12</a:t>
            </a:fld>
            <a:endParaRPr lang="en-US" dirty="0"/>
          </a:p>
        </p:txBody>
      </p:sp>
    </p:spTree>
    <p:extLst>
      <p:ext uri="{BB962C8B-B14F-4D97-AF65-F5344CB8AC3E}">
        <p14:creationId xmlns:p14="http://schemas.microsoft.com/office/powerpoint/2010/main" val="7811105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13</a:t>
            </a:fld>
            <a:endParaRPr lang="en-US" dirty="0"/>
          </a:p>
        </p:txBody>
      </p:sp>
    </p:spTree>
    <p:extLst>
      <p:ext uri="{BB962C8B-B14F-4D97-AF65-F5344CB8AC3E}">
        <p14:creationId xmlns:p14="http://schemas.microsoft.com/office/powerpoint/2010/main" val="40184336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14</a:t>
            </a:fld>
            <a:endParaRPr lang="en-US" dirty="0"/>
          </a:p>
        </p:txBody>
      </p:sp>
    </p:spTree>
    <p:extLst>
      <p:ext uri="{BB962C8B-B14F-4D97-AF65-F5344CB8AC3E}">
        <p14:creationId xmlns:p14="http://schemas.microsoft.com/office/powerpoint/2010/main" val="30478443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15</a:t>
            </a:fld>
            <a:endParaRPr lang="en-US" dirty="0"/>
          </a:p>
        </p:txBody>
      </p:sp>
    </p:spTree>
    <p:extLst>
      <p:ext uri="{BB962C8B-B14F-4D97-AF65-F5344CB8AC3E}">
        <p14:creationId xmlns:p14="http://schemas.microsoft.com/office/powerpoint/2010/main" val="32207170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16</a:t>
            </a:fld>
            <a:endParaRPr lang="en-US" dirty="0"/>
          </a:p>
        </p:txBody>
      </p:sp>
    </p:spTree>
    <p:extLst>
      <p:ext uri="{BB962C8B-B14F-4D97-AF65-F5344CB8AC3E}">
        <p14:creationId xmlns:p14="http://schemas.microsoft.com/office/powerpoint/2010/main" val="42366004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17</a:t>
            </a:fld>
            <a:endParaRPr lang="en-US" dirty="0"/>
          </a:p>
        </p:txBody>
      </p:sp>
    </p:spTree>
    <p:extLst>
      <p:ext uri="{BB962C8B-B14F-4D97-AF65-F5344CB8AC3E}">
        <p14:creationId xmlns:p14="http://schemas.microsoft.com/office/powerpoint/2010/main" val="36029673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18</a:t>
            </a:fld>
            <a:endParaRPr lang="en-US" dirty="0"/>
          </a:p>
        </p:txBody>
      </p:sp>
    </p:spTree>
    <p:extLst>
      <p:ext uri="{BB962C8B-B14F-4D97-AF65-F5344CB8AC3E}">
        <p14:creationId xmlns:p14="http://schemas.microsoft.com/office/powerpoint/2010/main" val="10801468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19</a:t>
            </a:fld>
            <a:endParaRPr lang="en-US" dirty="0"/>
          </a:p>
        </p:txBody>
      </p:sp>
    </p:spTree>
    <p:extLst>
      <p:ext uri="{BB962C8B-B14F-4D97-AF65-F5344CB8AC3E}">
        <p14:creationId xmlns:p14="http://schemas.microsoft.com/office/powerpoint/2010/main" val="20453703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20</a:t>
            </a:fld>
            <a:endParaRPr lang="en-US" dirty="0"/>
          </a:p>
        </p:txBody>
      </p:sp>
    </p:spTree>
    <p:extLst>
      <p:ext uri="{BB962C8B-B14F-4D97-AF65-F5344CB8AC3E}">
        <p14:creationId xmlns:p14="http://schemas.microsoft.com/office/powerpoint/2010/main" val="24264236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2</a:t>
            </a:fld>
            <a:endParaRPr lang="en-US" dirty="0"/>
          </a:p>
        </p:txBody>
      </p:sp>
    </p:spTree>
    <p:extLst>
      <p:ext uri="{BB962C8B-B14F-4D97-AF65-F5344CB8AC3E}">
        <p14:creationId xmlns:p14="http://schemas.microsoft.com/office/powerpoint/2010/main" val="22517482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21</a:t>
            </a:fld>
            <a:endParaRPr lang="en-US" dirty="0"/>
          </a:p>
        </p:txBody>
      </p:sp>
    </p:spTree>
    <p:extLst>
      <p:ext uri="{BB962C8B-B14F-4D97-AF65-F5344CB8AC3E}">
        <p14:creationId xmlns:p14="http://schemas.microsoft.com/office/powerpoint/2010/main" val="34991904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22</a:t>
            </a:fld>
            <a:endParaRPr lang="en-US" dirty="0"/>
          </a:p>
        </p:txBody>
      </p:sp>
    </p:spTree>
    <p:extLst>
      <p:ext uri="{BB962C8B-B14F-4D97-AF65-F5344CB8AC3E}">
        <p14:creationId xmlns:p14="http://schemas.microsoft.com/office/powerpoint/2010/main" val="24207798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23</a:t>
            </a:fld>
            <a:endParaRPr lang="en-US" dirty="0"/>
          </a:p>
        </p:txBody>
      </p:sp>
    </p:spTree>
    <p:extLst>
      <p:ext uri="{BB962C8B-B14F-4D97-AF65-F5344CB8AC3E}">
        <p14:creationId xmlns:p14="http://schemas.microsoft.com/office/powerpoint/2010/main" val="38079545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24</a:t>
            </a:fld>
            <a:endParaRPr lang="en-US" dirty="0"/>
          </a:p>
        </p:txBody>
      </p:sp>
    </p:spTree>
    <p:extLst>
      <p:ext uri="{BB962C8B-B14F-4D97-AF65-F5344CB8AC3E}">
        <p14:creationId xmlns:p14="http://schemas.microsoft.com/office/powerpoint/2010/main" val="26696782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25</a:t>
            </a:fld>
            <a:endParaRPr lang="en-US" dirty="0"/>
          </a:p>
        </p:txBody>
      </p:sp>
    </p:spTree>
    <p:extLst>
      <p:ext uri="{BB962C8B-B14F-4D97-AF65-F5344CB8AC3E}">
        <p14:creationId xmlns:p14="http://schemas.microsoft.com/office/powerpoint/2010/main" val="2323612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26</a:t>
            </a:fld>
            <a:endParaRPr lang="en-US" dirty="0"/>
          </a:p>
        </p:txBody>
      </p:sp>
    </p:spTree>
    <p:extLst>
      <p:ext uri="{BB962C8B-B14F-4D97-AF65-F5344CB8AC3E}">
        <p14:creationId xmlns:p14="http://schemas.microsoft.com/office/powerpoint/2010/main" val="19593833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27</a:t>
            </a:fld>
            <a:endParaRPr lang="en-US" dirty="0"/>
          </a:p>
        </p:txBody>
      </p:sp>
    </p:spTree>
    <p:extLst>
      <p:ext uri="{BB962C8B-B14F-4D97-AF65-F5344CB8AC3E}">
        <p14:creationId xmlns:p14="http://schemas.microsoft.com/office/powerpoint/2010/main" val="19616497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28</a:t>
            </a:fld>
            <a:endParaRPr lang="en-US" dirty="0"/>
          </a:p>
        </p:txBody>
      </p:sp>
    </p:spTree>
    <p:extLst>
      <p:ext uri="{BB962C8B-B14F-4D97-AF65-F5344CB8AC3E}">
        <p14:creationId xmlns:p14="http://schemas.microsoft.com/office/powerpoint/2010/main" val="9061114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29</a:t>
            </a:fld>
            <a:endParaRPr lang="en-US" dirty="0"/>
          </a:p>
        </p:txBody>
      </p:sp>
    </p:spTree>
    <p:extLst>
      <p:ext uri="{BB962C8B-B14F-4D97-AF65-F5344CB8AC3E}">
        <p14:creationId xmlns:p14="http://schemas.microsoft.com/office/powerpoint/2010/main" val="34462899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3</a:t>
            </a:fld>
            <a:endParaRPr lang="en-US" dirty="0"/>
          </a:p>
        </p:txBody>
      </p:sp>
    </p:spTree>
    <p:extLst>
      <p:ext uri="{BB962C8B-B14F-4D97-AF65-F5344CB8AC3E}">
        <p14:creationId xmlns:p14="http://schemas.microsoft.com/office/powerpoint/2010/main" val="1117569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4</a:t>
            </a:fld>
            <a:endParaRPr lang="en-US" dirty="0"/>
          </a:p>
        </p:txBody>
      </p:sp>
    </p:spTree>
    <p:extLst>
      <p:ext uri="{BB962C8B-B14F-4D97-AF65-F5344CB8AC3E}">
        <p14:creationId xmlns:p14="http://schemas.microsoft.com/office/powerpoint/2010/main" val="2019171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5</a:t>
            </a:fld>
            <a:endParaRPr lang="en-US" dirty="0"/>
          </a:p>
        </p:txBody>
      </p:sp>
    </p:spTree>
    <p:extLst>
      <p:ext uri="{BB962C8B-B14F-4D97-AF65-F5344CB8AC3E}">
        <p14:creationId xmlns:p14="http://schemas.microsoft.com/office/powerpoint/2010/main" val="14369172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7</a:t>
            </a:fld>
            <a:endParaRPr lang="en-US" dirty="0"/>
          </a:p>
        </p:txBody>
      </p:sp>
    </p:spTree>
    <p:extLst>
      <p:ext uri="{BB962C8B-B14F-4D97-AF65-F5344CB8AC3E}">
        <p14:creationId xmlns:p14="http://schemas.microsoft.com/office/powerpoint/2010/main" val="22246252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8</a:t>
            </a:fld>
            <a:endParaRPr lang="en-US" dirty="0"/>
          </a:p>
        </p:txBody>
      </p:sp>
    </p:spTree>
    <p:extLst>
      <p:ext uri="{BB962C8B-B14F-4D97-AF65-F5344CB8AC3E}">
        <p14:creationId xmlns:p14="http://schemas.microsoft.com/office/powerpoint/2010/main" val="32167405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9</a:t>
            </a:fld>
            <a:endParaRPr lang="en-US" dirty="0"/>
          </a:p>
        </p:txBody>
      </p:sp>
    </p:spTree>
    <p:extLst>
      <p:ext uri="{BB962C8B-B14F-4D97-AF65-F5344CB8AC3E}">
        <p14:creationId xmlns:p14="http://schemas.microsoft.com/office/powerpoint/2010/main" val="7706520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10</a:t>
            </a:fld>
            <a:endParaRPr lang="en-US" dirty="0"/>
          </a:p>
        </p:txBody>
      </p:sp>
    </p:spTree>
    <p:extLst>
      <p:ext uri="{BB962C8B-B14F-4D97-AF65-F5344CB8AC3E}">
        <p14:creationId xmlns:p14="http://schemas.microsoft.com/office/powerpoint/2010/main" val="7873250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12.wmf"/><Relationship Id="rId4" Type="http://schemas.openxmlformats.org/officeDocument/2006/relationships/image" Target="../media/image2.png"/></Relationships>
</file>

<file path=ppt/slideLayouts/_rels/slideLayout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7" name="Group 6"/>
          <p:cNvGrpSpPr>
            <a:grpSpLocks noChangeAspect="1"/>
          </p:cNvGrpSpPr>
          <p:nvPr userDrawn="1"/>
        </p:nvGrpSpPr>
        <p:grpSpPr>
          <a:xfrm>
            <a:off x="8023226" y="2924758"/>
            <a:ext cx="1120774" cy="3933242"/>
            <a:chOff x="8023226" y="2924758"/>
            <a:chExt cx="1120774" cy="3933242"/>
          </a:xfrm>
        </p:grpSpPr>
        <p:sp>
          <p:nvSpPr>
            <p:cNvPr id="8" name="Isosceles Triangle 7"/>
            <p:cNvSpPr/>
            <p:nvPr userDrawn="1"/>
          </p:nvSpPr>
          <p:spPr>
            <a:xfrm>
              <a:off x="8023226" y="2924758"/>
              <a:ext cx="1120774" cy="3933242"/>
            </a:xfrm>
            <a:prstGeom prst="triangle">
              <a:avLst>
                <a:gd name="adj" fmla="val 100000"/>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Isosceles Triangle 8"/>
            <p:cNvSpPr/>
            <p:nvPr userDrawn="1"/>
          </p:nvSpPr>
          <p:spPr>
            <a:xfrm>
              <a:off x="8239885" y="3685101"/>
              <a:ext cx="904115" cy="3172899"/>
            </a:xfrm>
            <a:prstGeom prst="triangle">
              <a:avLst>
                <a:gd name="adj" fmla="val 10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p:cNvGrpSpPr>
            <a:grpSpLocks noChangeAspect="1"/>
          </p:cNvGrpSpPr>
          <p:nvPr userDrawn="1"/>
        </p:nvGrpSpPr>
        <p:grpSpPr>
          <a:xfrm rot="16200000" flipV="1">
            <a:off x="2158718" y="-2158721"/>
            <a:ext cx="1720507" cy="6037943"/>
            <a:chOff x="8150764" y="3372336"/>
            <a:chExt cx="993237" cy="3485664"/>
          </a:xfrm>
        </p:grpSpPr>
        <p:sp>
          <p:nvSpPr>
            <p:cNvPr id="11" name="Isosceles Triangle 10"/>
            <p:cNvSpPr/>
            <p:nvPr userDrawn="1"/>
          </p:nvSpPr>
          <p:spPr>
            <a:xfrm>
              <a:off x="8150764" y="3372336"/>
              <a:ext cx="993237" cy="3485663"/>
            </a:xfrm>
            <a:prstGeom prst="triangle">
              <a:avLst>
                <a:gd name="adj" fmla="val 100000"/>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Isosceles Triangle 11"/>
            <p:cNvSpPr/>
            <p:nvPr userDrawn="1"/>
          </p:nvSpPr>
          <p:spPr>
            <a:xfrm>
              <a:off x="8239885" y="3685101"/>
              <a:ext cx="904115" cy="3172899"/>
            </a:xfrm>
            <a:prstGeom prst="triangle">
              <a:avLst>
                <a:gd name="adj" fmla="val 10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3" name="Picture 12"/>
          <p:cNvPicPr>
            <a:picLocks noChangeAspect="1"/>
          </p:cNvPicPr>
          <p:nvPr userDrawn="1"/>
        </p:nvPicPr>
        <p:blipFill>
          <a:blip r:embed="rId2" cstate="screen">
            <a:clrChange>
              <a:clrFrom>
                <a:srgbClr val="231F20"/>
              </a:clrFrom>
              <a:clrTo>
                <a:srgbClr val="231F20">
                  <a:alpha val="0"/>
                </a:srgbClr>
              </a:clrTo>
            </a:clrChange>
            <a:extLst>
              <a:ext uri="{28A0092B-C50C-407E-A947-70E740481C1C}">
                <a14:useLocalDpi xmlns:a14="http://schemas.microsoft.com/office/drawing/2010/main"/>
              </a:ext>
            </a:extLst>
          </a:blip>
          <a:stretch>
            <a:fillRect/>
          </a:stretch>
        </p:blipFill>
        <p:spPr>
          <a:xfrm>
            <a:off x="360324" y="121812"/>
            <a:ext cx="996650" cy="983981"/>
          </a:xfrm>
          <a:prstGeom prst="rect">
            <a:avLst/>
          </a:prstGeom>
        </p:spPr>
      </p:pic>
      <p:pic>
        <p:nvPicPr>
          <p:cNvPr id="14" name="Picture 1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60324" y="4512772"/>
            <a:ext cx="2952750" cy="997405"/>
          </a:xfrm>
          <a:prstGeom prst="rect">
            <a:avLst/>
          </a:prstGeom>
        </p:spPr>
      </p:pic>
      <p:sp>
        <p:nvSpPr>
          <p:cNvPr id="15" name="Rectangle 14"/>
          <p:cNvSpPr/>
          <p:nvPr userDrawn="1"/>
        </p:nvSpPr>
        <p:spPr>
          <a:xfrm>
            <a:off x="3572635" y="4425121"/>
            <a:ext cx="45720" cy="1409699"/>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pic>
        <p:nvPicPr>
          <p:cNvPr id="16" name="Picture 15"/>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60324" y="6424484"/>
            <a:ext cx="1890650" cy="228857"/>
          </a:xfrm>
          <a:prstGeom prst="rect">
            <a:avLst/>
          </a:prstGeom>
        </p:spPr>
      </p:pic>
      <p:sp>
        <p:nvSpPr>
          <p:cNvPr id="17" name="Text Placeholder 4"/>
          <p:cNvSpPr>
            <a:spLocks noGrp="1"/>
          </p:cNvSpPr>
          <p:nvPr>
            <p:ph type="body" sz="quarter" idx="12" hasCustomPrompt="1"/>
          </p:nvPr>
        </p:nvSpPr>
        <p:spPr>
          <a:xfrm>
            <a:off x="1591081" y="113503"/>
            <a:ext cx="2221861" cy="356956"/>
          </a:xfrm>
        </p:spPr>
        <p:txBody>
          <a:bodyPr anchor="ctr">
            <a:normAutofit/>
          </a:bodyPr>
          <a:lstStyle>
            <a:lvl1pPr marL="0" indent="0" algn="l">
              <a:buNone/>
              <a:defRPr sz="1200" spc="50" baseline="0">
                <a:solidFill>
                  <a:schemeClr val="bg1">
                    <a:alpha val="85000"/>
                  </a:schemeClr>
                </a:solidFill>
              </a:defRPr>
            </a:lvl1pPr>
            <a:lvl2pPr marL="457200" indent="0">
              <a:buNone/>
              <a:defRPr/>
            </a:lvl2pPr>
          </a:lstStyle>
          <a:p>
            <a:r>
              <a:rPr lang="en-US"/>
              <a:t>Month ##, 2017</a:t>
            </a:r>
            <a:endParaRPr lang="en-US" dirty="0"/>
          </a:p>
        </p:txBody>
      </p:sp>
      <p:sp>
        <p:nvSpPr>
          <p:cNvPr id="2" name="Title 1"/>
          <p:cNvSpPr>
            <a:spLocks noGrp="1"/>
          </p:cNvSpPr>
          <p:nvPr>
            <p:ph type="ctrTitle"/>
          </p:nvPr>
        </p:nvSpPr>
        <p:spPr>
          <a:xfrm>
            <a:off x="685800" y="1311836"/>
            <a:ext cx="7772400" cy="2387600"/>
          </a:xfrm>
        </p:spPr>
        <p:txBody>
          <a:bodyPr anchor="b">
            <a:normAutofit/>
          </a:bodyPr>
          <a:lstStyle>
            <a:lvl1pPr algn="ctr" defTabSz="914400" rtl="0" eaLnBrk="1" latinLnBrk="0" hangingPunct="1">
              <a:lnSpc>
                <a:spcPct val="90000"/>
              </a:lnSpc>
              <a:spcBef>
                <a:spcPct val="0"/>
              </a:spcBef>
              <a:buNone/>
              <a:defRPr lang="en-US" sz="60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stStyle>
          <a:p>
            <a:r>
              <a:rPr lang="en-US" dirty="0"/>
              <a:t>Click to edit Master title style</a:t>
            </a:r>
          </a:p>
        </p:txBody>
      </p:sp>
      <p:sp>
        <p:nvSpPr>
          <p:cNvPr id="3" name="Subtitle 2"/>
          <p:cNvSpPr>
            <a:spLocks noGrp="1"/>
          </p:cNvSpPr>
          <p:nvPr>
            <p:ph type="subTitle" idx="1"/>
          </p:nvPr>
        </p:nvSpPr>
        <p:spPr>
          <a:xfrm>
            <a:off x="3659544" y="4425121"/>
            <a:ext cx="4798656" cy="1392508"/>
          </a:xfrm>
        </p:spPr>
        <p:txBody>
          <a:bodyPr vert="horz" lIns="182880" tIns="45720" rIns="91440" bIns="45720" rtlCol="0" anchor="ctr">
            <a:normAutofit/>
          </a:bodyPr>
          <a:lstStyle>
            <a:lvl1pPr marL="0" indent="0">
              <a:lnSpc>
                <a:spcPct val="100000"/>
              </a:lnSpc>
              <a:spcBef>
                <a:spcPts val="1200"/>
              </a:spcBef>
              <a:buNone/>
              <a:defRPr lang="en-US" sz="2300" dirty="0"/>
            </a:lvl1pPr>
            <a:lvl2pPr marL="457200" indent="-182880">
              <a:buClr>
                <a:schemeClr val="accent1"/>
              </a:buClr>
              <a:defRPr sz="1800"/>
            </a:lvl2pPr>
            <a:lvl3pPr>
              <a:defRPr/>
            </a:lvl3pPr>
          </a:lstStyle>
          <a:p>
            <a:pPr marL="274320" lvl="0" indent="-274320">
              <a:buSzPct val="101000"/>
            </a:pPr>
            <a:r>
              <a:rPr lang="en-US" dirty="0"/>
              <a:t>Click to edit Master subtitle style</a:t>
            </a:r>
          </a:p>
          <a:p>
            <a:pPr marL="960120" lvl="1" indent="-274320">
              <a:buSzPct val="101000"/>
            </a:pPr>
            <a:r>
              <a:rPr lang="en-US" dirty="0"/>
              <a:t>If a note is needed, list here</a:t>
            </a:r>
          </a:p>
        </p:txBody>
      </p:sp>
    </p:spTree>
    <p:extLst>
      <p:ext uri="{BB962C8B-B14F-4D97-AF65-F5344CB8AC3E}">
        <p14:creationId xmlns:p14="http://schemas.microsoft.com/office/powerpoint/2010/main" val="14145406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oderator">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8B35F6F-244A-4CAD-AEAB-1171AE328AA0}"/>
              </a:ext>
            </a:extLst>
          </p:cNvPr>
          <p:cNvSpPr txBox="1"/>
          <p:nvPr userDrawn="1"/>
        </p:nvSpPr>
        <p:spPr>
          <a:xfrm>
            <a:off x="628650" y="365126"/>
            <a:ext cx="7955280" cy="1051560"/>
          </a:xfrm>
          <a:prstGeom prst="rect">
            <a:avLst/>
          </a:prstGeom>
        </p:spPr>
        <p:txBody>
          <a:bodyPr vert="horz" lIns="91440" tIns="45720" rIns="91440" bIns="4572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r>
              <a:rPr lang="en-US" dirty="0"/>
              <a:t>Your Moderator:</a:t>
            </a:r>
          </a:p>
        </p:txBody>
      </p:sp>
      <p:sp>
        <p:nvSpPr>
          <p:cNvPr id="3" name="Content Placeholder 2"/>
          <p:cNvSpPr>
            <a:spLocks noGrp="1"/>
          </p:cNvSpPr>
          <p:nvPr>
            <p:ph idx="1" hasCustomPrompt="1"/>
          </p:nvPr>
        </p:nvSpPr>
        <p:spPr>
          <a:xfrm>
            <a:off x="4190999" y="2483662"/>
            <a:ext cx="3983355" cy="1818203"/>
          </a:xfrm>
        </p:spPr>
        <p:txBody>
          <a:bodyPr anchor="ctr"/>
          <a:lstStyle>
            <a:lvl1pPr marL="0" indent="0">
              <a:buNone/>
              <a:defRPr lang="en-US" sz="24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500"/>
              </a:spcBef>
              <a:buNone/>
              <a:defRPr sz="2000" i="1"/>
            </a:lvl2pPr>
            <a:lvl3pPr marL="457200" indent="0">
              <a:spcBef>
                <a:spcPts val="800"/>
              </a:spcBef>
              <a:buFontTx/>
              <a:buNone/>
              <a:defRPr sz="1800">
                <a:solidFill>
                  <a:schemeClr val="tx1"/>
                </a:solidFill>
              </a:defRPr>
            </a:lvl3pPr>
            <a:lvl4pPr marL="822960" indent="-365760">
              <a:spcBef>
                <a:spcPts val="300"/>
              </a:spcBef>
              <a:buClr>
                <a:schemeClr val="accent6"/>
              </a:buClr>
              <a:buSzPct val="90000"/>
              <a:buFont typeface="Wingdings" panose="05000000000000000000" pitchFamily="2" charset="2"/>
              <a:buChar char=""/>
              <a:defRPr i="1">
                <a:solidFill>
                  <a:schemeClr val="accent1"/>
                </a:solidFill>
              </a:defRPr>
            </a:lvl4pPr>
          </a:lstStyle>
          <a:p>
            <a:pPr lvl="0"/>
            <a:r>
              <a:rPr lang="en-US" dirty="0"/>
              <a:t>Moderator Name</a:t>
            </a:r>
          </a:p>
          <a:p>
            <a:pPr lvl="1"/>
            <a:r>
              <a:rPr lang="en-US" dirty="0"/>
              <a:t>Position</a:t>
            </a:r>
          </a:p>
          <a:p>
            <a:pPr lvl="2"/>
            <a:r>
              <a:rPr lang="en-US" dirty="0"/>
              <a:t>Organization</a:t>
            </a:r>
          </a:p>
          <a:p>
            <a:pPr lvl="3"/>
            <a:r>
              <a:rPr lang="en-US" dirty="0"/>
              <a:t>email</a:t>
            </a:r>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dirty="0"/>
          </a:p>
        </p:txBody>
      </p:sp>
      <p:sp>
        <p:nvSpPr>
          <p:cNvPr id="6" name="Picture Placeholder 2">
            <a:extLst>
              <a:ext uri="{FF2B5EF4-FFF2-40B4-BE49-F238E27FC236}">
                <a16:creationId xmlns:a16="http://schemas.microsoft.com/office/drawing/2014/main" id="{C0C6114B-D2AA-4229-BCFB-04B0363D87F6}"/>
              </a:ext>
            </a:extLst>
          </p:cNvPr>
          <p:cNvSpPr>
            <a:spLocks noGrp="1" noChangeAspect="1"/>
          </p:cNvSpPr>
          <p:nvPr>
            <p:ph type="pic" idx="11"/>
          </p:nvPr>
        </p:nvSpPr>
        <p:spPr>
          <a:xfrm>
            <a:off x="1827005" y="2483663"/>
            <a:ext cx="1573420" cy="1818203"/>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rmAutofit/>
          </a:bodyPr>
          <a:lstStyle>
            <a:lvl1pPr marL="0" indent="0" algn="ctr">
              <a:lnSpc>
                <a:spcPct val="100000"/>
              </a:lnSpc>
              <a:buNone/>
              <a:defRPr sz="20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29836300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resenter">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8B35F6F-244A-4CAD-AEAB-1171AE328AA0}"/>
              </a:ext>
            </a:extLst>
          </p:cNvPr>
          <p:cNvSpPr txBox="1"/>
          <p:nvPr userDrawn="1"/>
        </p:nvSpPr>
        <p:spPr>
          <a:xfrm>
            <a:off x="628650" y="365126"/>
            <a:ext cx="7955280" cy="1051560"/>
          </a:xfrm>
          <a:prstGeom prst="rect">
            <a:avLst/>
          </a:prstGeom>
        </p:spPr>
        <p:txBody>
          <a:bodyPr vert="horz" lIns="91440" tIns="45720" rIns="91440" bIns="4572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r>
              <a:rPr lang="en-US" dirty="0"/>
              <a:t>Your Presenter:</a:t>
            </a:r>
          </a:p>
        </p:txBody>
      </p:sp>
      <p:sp>
        <p:nvSpPr>
          <p:cNvPr id="3" name="Content Placeholder 2"/>
          <p:cNvSpPr>
            <a:spLocks noGrp="1"/>
          </p:cNvSpPr>
          <p:nvPr>
            <p:ph idx="1" hasCustomPrompt="1"/>
          </p:nvPr>
        </p:nvSpPr>
        <p:spPr>
          <a:xfrm>
            <a:off x="4190999" y="2483662"/>
            <a:ext cx="3983355" cy="1818203"/>
          </a:xfrm>
        </p:spPr>
        <p:txBody>
          <a:bodyPr anchor="ctr"/>
          <a:lstStyle>
            <a:lvl1pPr marL="0" indent="0">
              <a:buNone/>
              <a:defRPr lang="en-US" sz="24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500"/>
              </a:spcBef>
              <a:buNone/>
              <a:defRPr sz="2000" i="1"/>
            </a:lvl2pPr>
            <a:lvl3pPr marL="457200" indent="0">
              <a:spcBef>
                <a:spcPts val="800"/>
              </a:spcBef>
              <a:buFontTx/>
              <a:buNone/>
              <a:defRPr sz="1800">
                <a:solidFill>
                  <a:schemeClr val="tx1"/>
                </a:solidFill>
              </a:defRPr>
            </a:lvl3pPr>
            <a:lvl4pPr marL="822960" indent="-365760">
              <a:spcBef>
                <a:spcPts val="300"/>
              </a:spcBef>
              <a:buClr>
                <a:schemeClr val="accent6"/>
              </a:buClr>
              <a:buSzPct val="90000"/>
              <a:buFont typeface="Wingdings" panose="05000000000000000000" pitchFamily="2" charset="2"/>
              <a:buChar char=""/>
              <a:defRPr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dirty="0"/>
          </a:p>
        </p:txBody>
      </p:sp>
      <p:sp>
        <p:nvSpPr>
          <p:cNvPr id="6" name="Picture Placeholder 2">
            <a:extLst>
              <a:ext uri="{FF2B5EF4-FFF2-40B4-BE49-F238E27FC236}">
                <a16:creationId xmlns:a16="http://schemas.microsoft.com/office/drawing/2014/main" id="{C0C6114B-D2AA-4229-BCFB-04B0363D87F6}"/>
              </a:ext>
            </a:extLst>
          </p:cNvPr>
          <p:cNvSpPr>
            <a:spLocks noGrp="1" noChangeAspect="1"/>
          </p:cNvSpPr>
          <p:nvPr>
            <p:ph type="pic" idx="11"/>
          </p:nvPr>
        </p:nvSpPr>
        <p:spPr>
          <a:xfrm>
            <a:off x="1827005" y="2483663"/>
            <a:ext cx="1573420" cy="1818203"/>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rmAutofit/>
          </a:bodyPr>
          <a:lstStyle>
            <a:lvl1pPr marL="0" indent="0" algn="ctr">
              <a:lnSpc>
                <a:spcPct val="100000"/>
              </a:lnSpc>
              <a:buNone/>
              <a:defRPr sz="20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40845304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resenters (2)">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8B35F6F-244A-4CAD-AEAB-1171AE328AA0}"/>
              </a:ext>
            </a:extLst>
          </p:cNvPr>
          <p:cNvSpPr txBox="1"/>
          <p:nvPr userDrawn="1"/>
        </p:nvSpPr>
        <p:spPr>
          <a:xfrm>
            <a:off x="628650" y="365126"/>
            <a:ext cx="7955280" cy="1051560"/>
          </a:xfrm>
          <a:prstGeom prst="rect">
            <a:avLst/>
          </a:prstGeom>
        </p:spPr>
        <p:txBody>
          <a:bodyPr vert="horz" lIns="91440" tIns="45720" rIns="91440" bIns="4572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r>
              <a:rPr lang="en-US" dirty="0"/>
              <a:t>Your Presenters:</a:t>
            </a:r>
          </a:p>
        </p:txBody>
      </p:sp>
      <p:sp>
        <p:nvSpPr>
          <p:cNvPr id="3" name="Content Placeholder 2"/>
          <p:cNvSpPr>
            <a:spLocks noGrp="1"/>
          </p:cNvSpPr>
          <p:nvPr>
            <p:ph idx="1" hasCustomPrompt="1"/>
          </p:nvPr>
        </p:nvSpPr>
        <p:spPr>
          <a:xfrm>
            <a:off x="4190999" y="1769287"/>
            <a:ext cx="3983355" cy="1818203"/>
          </a:xfrm>
        </p:spPr>
        <p:txBody>
          <a:bodyPr anchor="ctr"/>
          <a:lstStyle>
            <a:lvl1pPr marL="0" indent="0">
              <a:buNone/>
              <a:defRPr lang="en-US" sz="24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500"/>
              </a:spcBef>
              <a:buNone/>
              <a:defRPr sz="2000" i="1"/>
            </a:lvl2pPr>
            <a:lvl3pPr marL="457200" indent="0">
              <a:spcBef>
                <a:spcPts val="800"/>
              </a:spcBef>
              <a:buFontTx/>
              <a:buNone/>
              <a:defRPr sz="1800">
                <a:solidFill>
                  <a:schemeClr val="tx1"/>
                </a:solidFill>
              </a:defRPr>
            </a:lvl3pPr>
            <a:lvl4pPr marL="822960" indent="-365760">
              <a:spcBef>
                <a:spcPts val="300"/>
              </a:spcBef>
              <a:buClr>
                <a:schemeClr val="accent6"/>
              </a:buClr>
              <a:buSzPct val="90000"/>
              <a:buFont typeface="Wingdings" panose="05000000000000000000" pitchFamily="2" charset="2"/>
              <a:buChar char=""/>
              <a:defRPr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dirty="0"/>
          </a:p>
        </p:txBody>
      </p:sp>
      <p:sp>
        <p:nvSpPr>
          <p:cNvPr id="6" name="Picture Placeholder 2">
            <a:extLst>
              <a:ext uri="{FF2B5EF4-FFF2-40B4-BE49-F238E27FC236}">
                <a16:creationId xmlns:a16="http://schemas.microsoft.com/office/drawing/2014/main" id="{C0C6114B-D2AA-4229-BCFB-04B0363D87F6}"/>
              </a:ext>
            </a:extLst>
          </p:cNvPr>
          <p:cNvSpPr>
            <a:spLocks noGrp="1" noChangeAspect="1"/>
          </p:cNvSpPr>
          <p:nvPr>
            <p:ph type="pic" idx="11"/>
          </p:nvPr>
        </p:nvSpPr>
        <p:spPr>
          <a:xfrm>
            <a:off x="1827005" y="1769288"/>
            <a:ext cx="1573420" cy="1818203"/>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rmAutofit/>
          </a:bodyPr>
          <a:lstStyle>
            <a:lvl1pPr marL="0" indent="0" algn="ctr">
              <a:lnSpc>
                <a:spcPct val="100000"/>
              </a:lnSpc>
              <a:buNone/>
              <a:defRPr sz="20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7" name="Content Placeholder 2">
            <a:extLst>
              <a:ext uri="{FF2B5EF4-FFF2-40B4-BE49-F238E27FC236}">
                <a16:creationId xmlns:a16="http://schemas.microsoft.com/office/drawing/2014/main" id="{6D0BB0CF-FF39-4644-864F-D1DE162FCA0A}"/>
              </a:ext>
            </a:extLst>
          </p:cNvPr>
          <p:cNvSpPr>
            <a:spLocks noGrp="1"/>
          </p:cNvSpPr>
          <p:nvPr>
            <p:ph idx="12" hasCustomPrompt="1"/>
          </p:nvPr>
        </p:nvSpPr>
        <p:spPr>
          <a:xfrm>
            <a:off x="4190999" y="4115205"/>
            <a:ext cx="3983355" cy="1818203"/>
          </a:xfrm>
        </p:spPr>
        <p:txBody>
          <a:bodyPr anchor="ctr"/>
          <a:lstStyle>
            <a:lvl1pPr marL="0" indent="0">
              <a:buNone/>
              <a:defRPr lang="en-US" sz="24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500"/>
              </a:spcBef>
              <a:buNone/>
              <a:defRPr sz="2000" i="1"/>
            </a:lvl2pPr>
            <a:lvl3pPr marL="457200" indent="0">
              <a:spcBef>
                <a:spcPts val="800"/>
              </a:spcBef>
              <a:buFontTx/>
              <a:buNone/>
              <a:defRPr sz="1800">
                <a:solidFill>
                  <a:schemeClr val="tx1"/>
                </a:solidFill>
              </a:defRPr>
            </a:lvl3pPr>
            <a:lvl4pPr marL="822960" indent="-365760">
              <a:spcBef>
                <a:spcPts val="300"/>
              </a:spcBef>
              <a:buClr>
                <a:schemeClr val="accent6"/>
              </a:buClr>
              <a:buSzPct val="90000"/>
              <a:buFont typeface="Wingdings" panose="05000000000000000000" pitchFamily="2" charset="2"/>
              <a:buChar char=""/>
              <a:defRPr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8" name="Picture Placeholder 2">
            <a:extLst>
              <a:ext uri="{FF2B5EF4-FFF2-40B4-BE49-F238E27FC236}">
                <a16:creationId xmlns:a16="http://schemas.microsoft.com/office/drawing/2014/main" id="{F2CEA25B-149F-4B0D-99E1-EB15B6122285}"/>
              </a:ext>
            </a:extLst>
          </p:cNvPr>
          <p:cNvSpPr>
            <a:spLocks noGrp="1" noChangeAspect="1"/>
          </p:cNvSpPr>
          <p:nvPr>
            <p:ph type="pic" idx="13"/>
          </p:nvPr>
        </p:nvSpPr>
        <p:spPr>
          <a:xfrm>
            <a:off x="1827005" y="4115206"/>
            <a:ext cx="1573420" cy="1818203"/>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rmAutofit/>
          </a:bodyPr>
          <a:lstStyle>
            <a:lvl1pPr marL="0" indent="0" algn="ctr">
              <a:lnSpc>
                <a:spcPct val="100000"/>
              </a:lnSpc>
              <a:buNone/>
              <a:defRPr sz="20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27865609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resenters (3)">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8B35F6F-244A-4CAD-AEAB-1171AE328AA0}"/>
              </a:ext>
            </a:extLst>
          </p:cNvPr>
          <p:cNvSpPr txBox="1"/>
          <p:nvPr userDrawn="1"/>
        </p:nvSpPr>
        <p:spPr>
          <a:xfrm>
            <a:off x="628650" y="365126"/>
            <a:ext cx="7955280" cy="1051560"/>
          </a:xfrm>
          <a:prstGeom prst="rect">
            <a:avLst/>
          </a:prstGeom>
        </p:spPr>
        <p:txBody>
          <a:bodyPr vert="horz" lIns="91440" tIns="45720" rIns="91440" bIns="45720" rtlCol="0" anchor="ctr">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r>
              <a:rPr lang="en-US" dirty="0"/>
              <a:t>Your Presenters:</a:t>
            </a:r>
          </a:p>
        </p:txBody>
      </p:sp>
      <p:sp>
        <p:nvSpPr>
          <p:cNvPr id="3" name="Content Placeholder 2"/>
          <p:cNvSpPr>
            <a:spLocks noGrp="1"/>
          </p:cNvSpPr>
          <p:nvPr>
            <p:ph idx="1" hasCustomPrompt="1"/>
          </p:nvPr>
        </p:nvSpPr>
        <p:spPr>
          <a:xfrm>
            <a:off x="4104211" y="1550213"/>
            <a:ext cx="3983355" cy="1183871"/>
          </a:xfrm>
        </p:spPr>
        <p:txBody>
          <a:bodyPr anchor="ctr"/>
          <a:lstStyle>
            <a:lvl1pPr marL="0" indent="0">
              <a:buNone/>
              <a:defRPr lang="en-US" sz="2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300"/>
              </a:spcBef>
              <a:buNone/>
              <a:defRPr sz="1800" i="1"/>
            </a:lvl2pPr>
            <a:lvl3pPr marL="274320" indent="0">
              <a:spcBef>
                <a:spcPts val="600"/>
              </a:spcBef>
              <a:buFontTx/>
              <a:buNone/>
              <a:defRPr sz="1600">
                <a:solidFill>
                  <a:schemeClr val="tx1"/>
                </a:solidFill>
              </a:defRPr>
            </a:lvl3pPr>
            <a:lvl4pPr marL="640080" indent="-365760">
              <a:spcBef>
                <a:spcPts val="300"/>
              </a:spcBef>
              <a:buClr>
                <a:schemeClr val="accent6"/>
              </a:buClr>
              <a:buSzPct val="90000"/>
              <a:buFont typeface="Wingdings" panose="05000000000000000000" pitchFamily="2" charset="2"/>
              <a:buChar char=""/>
              <a:defRPr sz="1600"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dirty="0"/>
          </a:p>
        </p:txBody>
      </p:sp>
      <p:sp>
        <p:nvSpPr>
          <p:cNvPr id="6" name="Picture Placeholder 2">
            <a:extLst>
              <a:ext uri="{FF2B5EF4-FFF2-40B4-BE49-F238E27FC236}">
                <a16:creationId xmlns:a16="http://schemas.microsoft.com/office/drawing/2014/main" id="{C0C6114B-D2AA-4229-BCFB-04B0363D87F6}"/>
              </a:ext>
            </a:extLst>
          </p:cNvPr>
          <p:cNvSpPr>
            <a:spLocks noGrp="1" noChangeAspect="1"/>
          </p:cNvSpPr>
          <p:nvPr>
            <p:ph type="pic" idx="11"/>
          </p:nvPr>
        </p:nvSpPr>
        <p:spPr>
          <a:xfrm>
            <a:off x="2289149" y="1550214"/>
            <a:ext cx="1024487" cy="1183870"/>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Autofit/>
          </a:bodyPr>
          <a:lstStyle>
            <a:lvl1pPr marL="0" indent="0" algn="ctr">
              <a:lnSpc>
                <a:spcPct val="100000"/>
              </a:lnSpc>
              <a:buNone/>
              <a:defRPr sz="16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7" name="Content Placeholder 2">
            <a:extLst>
              <a:ext uri="{FF2B5EF4-FFF2-40B4-BE49-F238E27FC236}">
                <a16:creationId xmlns:a16="http://schemas.microsoft.com/office/drawing/2014/main" id="{6D0BB0CF-FF39-4644-864F-D1DE162FCA0A}"/>
              </a:ext>
            </a:extLst>
          </p:cNvPr>
          <p:cNvSpPr>
            <a:spLocks noGrp="1"/>
          </p:cNvSpPr>
          <p:nvPr>
            <p:ph idx="12" hasCustomPrompt="1"/>
          </p:nvPr>
        </p:nvSpPr>
        <p:spPr>
          <a:xfrm>
            <a:off x="3603599" y="3169259"/>
            <a:ext cx="3983355" cy="1183871"/>
          </a:xfrm>
        </p:spPr>
        <p:txBody>
          <a:bodyPr anchor="ctr"/>
          <a:lstStyle>
            <a:lvl1pPr marL="0" indent="0">
              <a:buNone/>
              <a:defRPr lang="en-US" sz="2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300"/>
              </a:spcBef>
              <a:buNone/>
              <a:defRPr sz="1800" i="1"/>
            </a:lvl2pPr>
            <a:lvl3pPr marL="274320" indent="0">
              <a:spcBef>
                <a:spcPts val="600"/>
              </a:spcBef>
              <a:buFontTx/>
              <a:buNone/>
              <a:defRPr sz="1600">
                <a:solidFill>
                  <a:schemeClr val="tx1"/>
                </a:solidFill>
              </a:defRPr>
            </a:lvl3pPr>
            <a:lvl4pPr marL="640080" indent="-365760">
              <a:spcBef>
                <a:spcPts val="300"/>
              </a:spcBef>
              <a:buClr>
                <a:schemeClr val="accent6"/>
              </a:buClr>
              <a:buSzPct val="90000"/>
              <a:buFont typeface="Wingdings" panose="05000000000000000000" pitchFamily="2" charset="2"/>
              <a:buChar char=""/>
              <a:defRPr sz="1600"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8" name="Picture Placeholder 2">
            <a:extLst>
              <a:ext uri="{FF2B5EF4-FFF2-40B4-BE49-F238E27FC236}">
                <a16:creationId xmlns:a16="http://schemas.microsoft.com/office/drawing/2014/main" id="{F2CEA25B-149F-4B0D-99E1-EB15B6122285}"/>
              </a:ext>
            </a:extLst>
          </p:cNvPr>
          <p:cNvSpPr>
            <a:spLocks noGrp="1" noChangeAspect="1"/>
          </p:cNvSpPr>
          <p:nvPr>
            <p:ph type="pic" idx="13"/>
          </p:nvPr>
        </p:nvSpPr>
        <p:spPr>
          <a:xfrm>
            <a:off x="1788537" y="3169260"/>
            <a:ext cx="1024487" cy="1183870"/>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Autofit/>
          </a:bodyPr>
          <a:lstStyle>
            <a:lvl1pPr marL="0" indent="0" algn="ctr">
              <a:lnSpc>
                <a:spcPct val="100000"/>
              </a:lnSpc>
              <a:buNone/>
              <a:defRPr sz="16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9" name="Content Placeholder 2">
            <a:extLst>
              <a:ext uri="{FF2B5EF4-FFF2-40B4-BE49-F238E27FC236}">
                <a16:creationId xmlns:a16="http://schemas.microsoft.com/office/drawing/2014/main" id="{5F412FA4-B02E-44E6-8B54-8C543AF12548}"/>
              </a:ext>
            </a:extLst>
          </p:cNvPr>
          <p:cNvSpPr>
            <a:spLocks noGrp="1"/>
          </p:cNvSpPr>
          <p:nvPr>
            <p:ph idx="14" hasCustomPrompt="1"/>
          </p:nvPr>
        </p:nvSpPr>
        <p:spPr>
          <a:xfrm>
            <a:off x="3041624" y="4788305"/>
            <a:ext cx="3983355" cy="1183871"/>
          </a:xfrm>
        </p:spPr>
        <p:txBody>
          <a:bodyPr anchor="ctr"/>
          <a:lstStyle>
            <a:lvl1pPr marL="0" indent="0">
              <a:buNone/>
              <a:defRPr lang="en-US" sz="2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300"/>
              </a:spcBef>
              <a:buNone/>
              <a:defRPr sz="1800" i="1"/>
            </a:lvl2pPr>
            <a:lvl3pPr marL="274320" indent="0">
              <a:spcBef>
                <a:spcPts val="600"/>
              </a:spcBef>
              <a:buFontTx/>
              <a:buNone/>
              <a:defRPr sz="1600">
                <a:solidFill>
                  <a:schemeClr val="tx1"/>
                </a:solidFill>
              </a:defRPr>
            </a:lvl3pPr>
            <a:lvl4pPr marL="640080" indent="-365760">
              <a:spcBef>
                <a:spcPts val="300"/>
              </a:spcBef>
              <a:buClr>
                <a:schemeClr val="accent6"/>
              </a:buClr>
              <a:buSzPct val="90000"/>
              <a:buFont typeface="Wingdings" panose="05000000000000000000" pitchFamily="2" charset="2"/>
              <a:buChar char=""/>
              <a:defRPr sz="1600"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10" name="Picture Placeholder 2">
            <a:extLst>
              <a:ext uri="{FF2B5EF4-FFF2-40B4-BE49-F238E27FC236}">
                <a16:creationId xmlns:a16="http://schemas.microsoft.com/office/drawing/2014/main" id="{681D4FF5-6288-4D27-802B-1F68F7152C8A}"/>
              </a:ext>
            </a:extLst>
          </p:cNvPr>
          <p:cNvSpPr>
            <a:spLocks noGrp="1" noChangeAspect="1"/>
          </p:cNvSpPr>
          <p:nvPr>
            <p:ph type="pic" idx="15"/>
          </p:nvPr>
        </p:nvSpPr>
        <p:spPr>
          <a:xfrm>
            <a:off x="1226562" y="4788306"/>
            <a:ext cx="1024487" cy="1183870"/>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Autofit/>
          </a:bodyPr>
          <a:lstStyle>
            <a:lvl1pPr marL="0" indent="0" algn="ctr">
              <a:lnSpc>
                <a:spcPct val="100000"/>
              </a:lnSpc>
              <a:buNone/>
              <a:defRPr sz="16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38518790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562100"/>
            <a:ext cx="7955280" cy="4614863"/>
          </a:xfrm>
        </p:spPr>
        <p:txBody>
          <a:bodyPr anchor="ctr"/>
          <a:lstStyle>
            <a:lvl1pPr marL="274320" indent="-274320">
              <a:buSzPct val="130000"/>
              <a:buFont typeface="Wingdings 2" panose="05020102010507070707" pitchFamily="18" charset="2"/>
              <a:buChar char=""/>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dirty="0"/>
          </a:p>
        </p:txBody>
      </p:sp>
      <p:sp>
        <p:nvSpPr>
          <p:cNvPr id="5" name="TextBox 4">
            <a:extLst>
              <a:ext uri="{FF2B5EF4-FFF2-40B4-BE49-F238E27FC236}">
                <a16:creationId xmlns:a16="http://schemas.microsoft.com/office/drawing/2014/main" id="{4EFF1AEB-41C4-4F09-A84E-76A8A2E5FB0C}"/>
              </a:ext>
            </a:extLst>
          </p:cNvPr>
          <p:cNvSpPr txBox="1"/>
          <p:nvPr userDrawn="1"/>
        </p:nvSpPr>
        <p:spPr>
          <a:xfrm>
            <a:off x="628650" y="365126"/>
            <a:ext cx="7955280" cy="1051560"/>
          </a:xfrm>
          <a:prstGeom prst="rect">
            <a:avLst/>
          </a:prstGeom>
        </p:spPr>
        <p:txBody>
          <a:bodyPr vert="horz" lIns="91440" tIns="45720" rIns="91440" bIns="4572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r>
              <a:rPr lang="en-US" dirty="0"/>
              <a:t>Today’s Objectives:</a:t>
            </a:r>
          </a:p>
        </p:txBody>
      </p:sp>
      <p:pic>
        <p:nvPicPr>
          <p:cNvPr id="7" name="Picture 6">
            <a:extLst>
              <a:ext uri="{FF2B5EF4-FFF2-40B4-BE49-F238E27FC236}">
                <a16:creationId xmlns:a16="http://schemas.microsoft.com/office/drawing/2014/main" id="{3A1BC28C-8AF2-4940-BDB9-E673A861171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582823" y="365126"/>
            <a:ext cx="2206570" cy="1095374"/>
          </a:xfrm>
          <a:prstGeom prst="rect">
            <a:avLst/>
          </a:prstGeom>
        </p:spPr>
      </p:pic>
      <p:sp>
        <p:nvSpPr>
          <p:cNvPr id="8" name="Rectangle 7">
            <a:extLst>
              <a:ext uri="{FF2B5EF4-FFF2-40B4-BE49-F238E27FC236}">
                <a16:creationId xmlns:a16="http://schemas.microsoft.com/office/drawing/2014/main" id="{B39BDA01-EE61-49D4-8FAA-01389FC14AC8}"/>
              </a:ext>
            </a:extLst>
          </p:cNvPr>
          <p:cNvSpPr/>
          <p:nvPr userDrawn="1"/>
        </p:nvSpPr>
        <p:spPr>
          <a:xfrm rot="5400000">
            <a:off x="4558282" y="-3103312"/>
            <a:ext cx="27432" cy="9144003"/>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49869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ries Set">
    <p:spTree>
      <p:nvGrpSpPr>
        <p:cNvPr id="1" name=""/>
        <p:cNvGrpSpPr/>
        <p:nvPr/>
      </p:nvGrpSpPr>
      <p:grpSpPr>
        <a:xfrm>
          <a:off x="0" y="0"/>
          <a:ext cx="0" cy="0"/>
          <a:chOff x="0" y="0"/>
          <a:chExt cx="0" cy="0"/>
        </a:xfrm>
      </p:grpSpPr>
      <p:sp>
        <p:nvSpPr>
          <p:cNvPr id="2" name="Title 1"/>
          <p:cNvSpPr>
            <a:spLocks noGrp="1"/>
          </p:cNvSpPr>
          <p:nvPr>
            <p:ph type="title"/>
          </p:nvPr>
        </p:nvSpPr>
        <p:spPr>
          <a:xfrm>
            <a:off x="1473200" y="365126"/>
            <a:ext cx="7110730" cy="1051560"/>
          </a:xfrm>
        </p:spPr>
        <p:txBody>
          <a:bodyPr anchor="ct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dirty="0"/>
          </a:p>
        </p:txBody>
      </p:sp>
      <p:grpSp>
        <p:nvGrpSpPr>
          <p:cNvPr id="9" name="Group 8">
            <a:extLst>
              <a:ext uri="{FF2B5EF4-FFF2-40B4-BE49-F238E27FC236}">
                <a16:creationId xmlns:a16="http://schemas.microsoft.com/office/drawing/2014/main" id="{C748CE21-7AFE-4E43-95C7-CE54C7F8E328}"/>
              </a:ext>
            </a:extLst>
          </p:cNvPr>
          <p:cNvGrpSpPr/>
          <p:nvPr userDrawn="1"/>
        </p:nvGrpSpPr>
        <p:grpSpPr>
          <a:xfrm>
            <a:off x="408972" y="0"/>
            <a:ext cx="796952" cy="1591228"/>
            <a:chOff x="628648" y="-1"/>
            <a:chExt cx="1019624" cy="1591228"/>
          </a:xfrm>
          <a:effectLst>
            <a:outerShdw blurRad="50800" dist="25400" dir="8100000" algn="tr" rotWithShape="0">
              <a:prstClr val="black">
                <a:alpha val="30000"/>
              </a:prstClr>
            </a:outerShdw>
          </a:effectLst>
        </p:grpSpPr>
        <p:sp>
          <p:nvSpPr>
            <p:cNvPr id="8" name="Pentagon 3">
              <a:extLst>
                <a:ext uri="{FF2B5EF4-FFF2-40B4-BE49-F238E27FC236}">
                  <a16:creationId xmlns:a16="http://schemas.microsoft.com/office/drawing/2014/main" id="{66EF78EF-7007-4AD8-B0B0-9D842402A112}"/>
                </a:ext>
              </a:extLst>
            </p:cNvPr>
            <p:cNvSpPr/>
            <p:nvPr userDrawn="1"/>
          </p:nvSpPr>
          <p:spPr>
            <a:xfrm rot="5400000">
              <a:off x="342847" y="285802"/>
              <a:ext cx="1591227" cy="1019623"/>
            </a:xfrm>
            <a:prstGeom prst="homePlate">
              <a:avLst>
                <a:gd name="adj" fmla="val 44467"/>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path path="circle">
                <a:fillToRect l="100000" t="100000"/>
              </a:path>
              <a:tileRect r="-100000" b="-100000"/>
            </a:gradFill>
            <a:ln w="254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6" name="Pentagon 3">
              <a:extLst>
                <a:ext uri="{FF2B5EF4-FFF2-40B4-BE49-F238E27FC236}">
                  <a16:creationId xmlns:a16="http://schemas.microsoft.com/office/drawing/2014/main" id="{D523D052-BBAD-4207-B109-48CB7A77CC9E}"/>
                </a:ext>
              </a:extLst>
            </p:cNvPr>
            <p:cNvSpPr/>
            <p:nvPr userDrawn="1"/>
          </p:nvSpPr>
          <p:spPr>
            <a:xfrm rot="5400000">
              <a:off x="430116" y="198531"/>
              <a:ext cx="1416687" cy="1019623"/>
            </a:xfrm>
            <a:prstGeom prst="homePlate">
              <a:avLst>
                <a:gd name="adj" fmla="val 41756"/>
              </a:avLst>
            </a:prstGeom>
            <a:gradFill flip="none" rotWithShape="1">
              <a:gsLst>
                <a:gs pos="0">
                  <a:schemeClr val="bg1">
                    <a:lumMod val="75000"/>
                  </a:schemeClr>
                </a:gs>
                <a:gs pos="53000">
                  <a:srgbClr val="F1F1F1"/>
                </a:gs>
                <a:gs pos="25000">
                  <a:schemeClr val="bg1">
                    <a:lumMod val="95000"/>
                  </a:schemeClr>
                </a:gs>
                <a:gs pos="6000">
                  <a:schemeClr val="bg1">
                    <a:lumMod val="85000"/>
                  </a:schemeClr>
                </a:gs>
                <a:gs pos="77000">
                  <a:srgbClr val="E3E3E3"/>
                </a:gs>
                <a:gs pos="97345">
                  <a:schemeClr val="bg1">
                    <a:lumMod val="75000"/>
                  </a:schemeClr>
                </a:gs>
              </a:gsLst>
              <a:lin ang="0" scaled="1"/>
              <a:tileRect/>
            </a:gradFill>
            <a:ln w="25400">
              <a:gradFill flip="none" rotWithShape="1">
                <a:gsLst>
                  <a:gs pos="100000">
                    <a:schemeClr val="bg1">
                      <a:lumMod val="75000"/>
                    </a:schemeClr>
                  </a:gs>
                  <a:gs pos="0">
                    <a:schemeClr val="accent4">
                      <a:lumMod val="67000"/>
                    </a:schemeClr>
                  </a:gs>
                  <a:gs pos="48000">
                    <a:schemeClr val="accent4">
                      <a:lumMod val="97000"/>
                      <a:lumOff val="3000"/>
                    </a:schemeClr>
                  </a:gs>
                  <a:gs pos="85000">
                    <a:schemeClr val="accent4">
                      <a:lumMod val="60000"/>
                      <a:lumOff val="40000"/>
                    </a:schemeClr>
                  </a:gs>
                </a:gsLst>
                <a:lin ang="10800000" scaled="1"/>
                <a:tileRect/>
              </a:gra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sp>
        <p:nvSpPr>
          <p:cNvPr id="10" name="Text Placeholder 3">
            <a:extLst>
              <a:ext uri="{FF2B5EF4-FFF2-40B4-BE49-F238E27FC236}">
                <a16:creationId xmlns:a16="http://schemas.microsoft.com/office/drawing/2014/main" id="{121EAC3E-DB16-448B-9877-1345E9FF81BC}"/>
              </a:ext>
            </a:extLst>
          </p:cNvPr>
          <p:cNvSpPr>
            <a:spLocks noGrp="1"/>
          </p:cNvSpPr>
          <p:nvPr>
            <p:ph type="body" sz="half" idx="2" hasCustomPrompt="1"/>
          </p:nvPr>
        </p:nvSpPr>
        <p:spPr>
          <a:xfrm>
            <a:off x="339424" y="528805"/>
            <a:ext cx="921646" cy="804862"/>
          </a:xfrm>
        </p:spPr>
        <p:txBody>
          <a:bodyPr tIns="73152">
            <a:normAutofit/>
          </a:bodyPr>
          <a:lstStyle>
            <a:lvl1pPr marL="0" indent="0" algn="ctr">
              <a:buNone/>
              <a:defRPr lang="en-US" sz="4000" b="1" i="0" kern="1200" cap="small" spc="40" baseline="0" dirty="0" smtClean="0">
                <a:ln w="15875">
                  <a:gradFill flip="none" rotWithShape="1">
                    <a:gsLst>
                      <a:gs pos="0">
                        <a:schemeClr val="accent2"/>
                      </a:gs>
                      <a:gs pos="100000">
                        <a:schemeClr val="accent5"/>
                      </a:gs>
                    </a:gsLst>
                    <a:lin ang="16200000" scaled="1"/>
                    <a:tileRect/>
                  </a:gradFill>
                </a:ln>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effectLst>
                  <a:innerShdw blurRad="101600" dist="76200" dir="18900000">
                    <a:prstClr val="black">
                      <a:alpha val="30000"/>
                    </a:prstClr>
                  </a:innerShdw>
                </a:effectLst>
                <a:latin typeface="+mj-lt"/>
                <a:ea typeface="+mj-ea"/>
                <a:cs typeface="Impact" panose="020B080603090205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a:t>
            </a:r>
            <a:endParaRPr lang="en-US" dirty="0"/>
          </a:p>
        </p:txBody>
      </p:sp>
    </p:spTree>
    <p:extLst>
      <p:ext uri="{BB962C8B-B14F-4D97-AF65-F5344CB8AC3E}">
        <p14:creationId xmlns:p14="http://schemas.microsoft.com/office/powerpoint/2010/main" val="39725188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2025" y="4800600"/>
            <a:ext cx="6724083" cy="566738"/>
          </a:xfrm>
        </p:spPr>
        <p:txBody>
          <a:bodyPr anchor="b">
            <a:normAutofit/>
          </a:bodyPr>
          <a:lstStyle>
            <a:lvl1pPr marL="457200" indent="-457200" algn="r">
              <a:buClr>
                <a:srgbClr val="7A232E"/>
              </a:buClr>
              <a:buFont typeface="Wingdings" panose="05000000000000000000" pitchFamily="2" charset="2"/>
              <a:buChar char="Ø"/>
              <a:defRPr sz="3200" b="0" spc="40" baseline="0">
                <a:gradFill>
                  <a:gsLst>
                    <a:gs pos="0">
                      <a:schemeClr val="accent6">
                        <a:lumMod val="50000"/>
                      </a:schemeClr>
                    </a:gs>
                    <a:gs pos="100000">
                      <a:schemeClr val="accent1">
                        <a:lumMod val="50000"/>
                      </a:schemeClr>
                    </a:gs>
                  </a:gsLst>
                  <a:lin ang="5400000" scaled="1"/>
                </a:gradFill>
              </a:defRPr>
            </a:lvl1pPr>
          </a:lstStyle>
          <a:p>
            <a:r>
              <a:rPr lang="en-US" dirty="0" err="1"/>
              <a:t>FirstName</a:t>
            </a:r>
            <a:r>
              <a:rPr lang="en-US" dirty="0"/>
              <a:t> </a:t>
            </a:r>
            <a:r>
              <a:rPr lang="en-US" dirty="0" err="1"/>
              <a:t>LastName</a:t>
            </a:r>
            <a:endParaRPr lang="en-US" dirty="0"/>
          </a:p>
        </p:txBody>
      </p:sp>
      <p:sp>
        <p:nvSpPr>
          <p:cNvPr id="4" name="Text Placeholder 3"/>
          <p:cNvSpPr>
            <a:spLocks noGrp="1"/>
          </p:cNvSpPr>
          <p:nvPr>
            <p:ph type="body" sz="half" idx="2" hasCustomPrompt="1"/>
          </p:nvPr>
        </p:nvSpPr>
        <p:spPr>
          <a:xfrm>
            <a:off x="962026" y="1076325"/>
            <a:ext cx="6724650" cy="2962275"/>
          </a:xfrm>
        </p:spPr>
        <p:txBody>
          <a:bodyPr anchor="ctr" anchorCtr="0">
            <a:normAutofit/>
          </a:bodyPr>
          <a:lstStyle>
            <a:lvl1pPr marL="0" indent="0">
              <a:buNone/>
              <a:defRPr sz="2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Type quote here</a:t>
            </a:r>
          </a:p>
        </p:txBody>
      </p:sp>
      <p:sp>
        <p:nvSpPr>
          <p:cNvPr id="6" name="Text Placeholder 3"/>
          <p:cNvSpPr>
            <a:spLocks noGrp="1"/>
          </p:cNvSpPr>
          <p:nvPr>
            <p:ph type="body" sz="half" idx="10" hasCustomPrompt="1"/>
          </p:nvPr>
        </p:nvSpPr>
        <p:spPr>
          <a:xfrm>
            <a:off x="962025" y="5398235"/>
            <a:ext cx="6724083" cy="354865"/>
          </a:xfrm>
        </p:spPr>
        <p:txBody>
          <a:bodyPr anchor="ctr" anchorCtr="0">
            <a:noAutofit/>
          </a:bodyPr>
          <a:lstStyle>
            <a:lvl1pPr marL="0" indent="0" algn="r">
              <a:buNone/>
              <a:defRPr sz="1800" i="1" baseline="0">
                <a:solidFill>
                  <a:schemeClr val="accent3">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Additional info if applicable</a:t>
            </a:r>
          </a:p>
        </p:txBody>
      </p:sp>
      <p:sp>
        <p:nvSpPr>
          <p:cNvPr id="7" name="Title 1"/>
          <p:cNvSpPr txBox="1">
            <a:spLocks/>
          </p:cNvSpPr>
          <p:nvPr userDrawn="1"/>
        </p:nvSpPr>
        <p:spPr>
          <a:xfrm>
            <a:off x="0" y="729116"/>
            <a:ext cx="962025" cy="1897061"/>
          </a:xfrm>
          <a:prstGeom prst="rect">
            <a:avLst/>
          </a:prstGeom>
        </p:spPr>
        <p:txBody>
          <a:bodyPr vert="horz" lIns="0" tIns="0" rIns="0" bIns="0" rtlCol="0" anchor="ctr">
            <a:noAutofit/>
          </a:bodyPr>
          <a:lstStyle>
            <a:lvl1pPr algn="l" defTabSz="457200" rtl="0" eaLnBrk="1" latinLnBrk="0" hangingPunct="1">
              <a:lnSpc>
                <a:spcPct val="85000"/>
              </a:lnSpc>
              <a:spcBef>
                <a:spcPct val="0"/>
              </a:spcBef>
              <a:buNone/>
              <a:defRPr sz="4400" b="1" i="0" kern="1200" cap="small" baseline="0">
                <a:gradFill>
                  <a:gsLst>
                    <a:gs pos="0">
                      <a:srgbClr val="004874"/>
                    </a:gs>
                    <a:gs pos="100000">
                      <a:srgbClr val="041F36"/>
                    </a:gs>
                  </a:gsLst>
                  <a:lin ang="5400000" scaled="1"/>
                </a:gradFill>
                <a:latin typeface="Myriad Pro Cond"/>
                <a:ea typeface="+mj-ea"/>
                <a:cs typeface="Myriad Pro Cond"/>
              </a:defRPr>
            </a:lvl1pPr>
          </a:lstStyle>
          <a:p>
            <a:pPr algn="r"/>
            <a:r>
              <a:rPr lang="en-US" sz="11500" dirty="0">
                <a:gradFill flip="none" rotWithShape="1">
                  <a:gsLst>
                    <a:gs pos="24000">
                      <a:schemeClr val="accent6">
                        <a:lumMod val="75000"/>
                      </a:schemeClr>
                    </a:gs>
                    <a:gs pos="83000">
                      <a:schemeClr val="accent1">
                        <a:lumMod val="50000"/>
                      </a:schemeClr>
                    </a:gs>
                  </a:gsLst>
                  <a:lin ang="2700000" scaled="1"/>
                  <a:tileRect/>
                </a:gradFill>
                <a:latin typeface="Times New Roman" panose="02020603050405020304" pitchFamily="18" charset="0"/>
                <a:cs typeface="Times New Roman" panose="02020603050405020304" pitchFamily="18" charset="0"/>
              </a:rPr>
              <a:t>“</a:t>
            </a:r>
          </a:p>
        </p:txBody>
      </p:sp>
      <p:sp>
        <p:nvSpPr>
          <p:cNvPr id="9" name="Title 1"/>
          <p:cNvSpPr txBox="1">
            <a:spLocks/>
          </p:cNvSpPr>
          <p:nvPr userDrawn="1"/>
        </p:nvSpPr>
        <p:spPr>
          <a:xfrm rot="10800000">
            <a:off x="7686675" y="2155824"/>
            <a:ext cx="971550" cy="1897061"/>
          </a:xfrm>
          <a:prstGeom prst="rect">
            <a:avLst/>
          </a:prstGeom>
        </p:spPr>
        <p:txBody>
          <a:bodyPr vert="horz" lIns="0" tIns="0" rIns="0" bIns="0" rtlCol="0" anchor="ctr">
            <a:noAutofit/>
          </a:bodyPr>
          <a:lstStyle>
            <a:lvl1pPr algn="l" defTabSz="457200" rtl="0" eaLnBrk="1" latinLnBrk="0" hangingPunct="1">
              <a:lnSpc>
                <a:spcPct val="85000"/>
              </a:lnSpc>
              <a:spcBef>
                <a:spcPct val="0"/>
              </a:spcBef>
              <a:buNone/>
              <a:defRPr sz="4400" b="1" i="0" kern="1200" cap="small" baseline="0">
                <a:gradFill>
                  <a:gsLst>
                    <a:gs pos="0">
                      <a:srgbClr val="004874"/>
                    </a:gs>
                    <a:gs pos="100000">
                      <a:srgbClr val="041F36"/>
                    </a:gs>
                  </a:gsLst>
                  <a:lin ang="5400000" scaled="1"/>
                </a:gradFill>
                <a:latin typeface="Myriad Pro Cond"/>
                <a:ea typeface="+mj-ea"/>
                <a:cs typeface="Myriad Pro Cond"/>
              </a:defRPr>
            </a:lvl1pPr>
          </a:lstStyle>
          <a:p>
            <a:pPr algn="r"/>
            <a:r>
              <a:rPr lang="en-US" sz="11500" dirty="0">
                <a:gradFill flip="none" rotWithShape="1">
                  <a:gsLst>
                    <a:gs pos="24000">
                      <a:schemeClr val="accent6">
                        <a:lumMod val="75000"/>
                      </a:schemeClr>
                    </a:gs>
                    <a:gs pos="83000">
                      <a:schemeClr val="accent1">
                        <a:lumMod val="50000"/>
                      </a:schemeClr>
                    </a:gs>
                  </a:gsLst>
                  <a:lin ang="2700000" scaled="1"/>
                  <a:tileRect/>
                </a:gradFill>
                <a:latin typeface="Times New Roman" panose="02020603050405020304" pitchFamily="18" charset="0"/>
                <a:cs typeface="Times New Roman" panose="02020603050405020304" pitchFamily="18" charset="0"/>
              </a:rPr>
              <a:t>“</a:t>
            </a:r>
          </a:p>
        </p:txBody>
      </p:sp>
      <p:sp>
        <p:nvSpPr>
          <p:cNvPr id="3" name="Slide Number Placeholder 2">
            <a:extLst>
              <a:ext uri="{FF2B5EF4-FFF2-40B4-BE49-F238E27FC236}">
                <a16:creationId xmlns:a16="http://schemas.microsoft.com/office/drawing/2014/main" id="{3B5A52FF-C423-4C33-BA52-0EE5F11EA94C}"/>
              </a:ext>
            </a:extLst>
          </p:cNvPr>
          <p:cNvSpPr>
            <a:spLocks noGrp="1"/>
          </p:cNvSpPr>
          <p:nvPr>
            <p:ph type="sldNum" sz="quarter" idx="11"/>
          </p:nvPr>
        </p:nvSpPr>
        <p:spPr/>
        <p:txBody>
          <a:bodyPr/>
          <a:lstStyle/>
          <a:p>
            <a:fld id="{706D636C-90A3-4979-BA37-BAB384B22101}" type="slidenum">
              <a:rPr lang="en-US" smtClean="0"/>
              <a:pPr/>
              <a:t>‹#›</a:t>
            </a:fld>
            <a:endParaRPr lang="en-US" dirty="0"/>
          </a:p>
        </p:txBody>
      </p:sp>
      <p:sp>
        <p:nvSpPr>
          <p:cNvPr id="8" name="Rectangle 7">
            <a:extLst>
              <a:ext uri="{FF2B5EF4-FFF2-40B4-BE49-F238E27FC236}">
                <a16:creationId xmlns:a16="http://schemas.microsoft.com/office/drawing/2014/main" id="{43D77594-847C-4D9F-8E9C-BA000729C35F}"/>
              </a:ext>
            </a:extLst>
          </p:cNvPr>
          <p:cNvSpPr/>
          <p:nvPr userDrawn="1"/>
        </p:nvSpPr>
        <p:spPr>
          <a:xfrm rot="5400000">
            <a:off x="4311972" y="1309431"/>
            <a:ext cx="27432" cy="6720840"/>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673017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gal Languag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1B4496C-42F2-4A52-9C95-651EE67206F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5725" y="693411"/>
            <a:ext cx="2343150" cy="761532"/>
          </a:xfrm>
          <a:prstGeom prst="rect">
            <a:avLst/>
          </a:prstGeom>
        </p:spPr>
      </p:pic>
      <p:sp>
        <p:nvSpPr>
          <p:cNvPr id="4" name="Text Placeholder 3"/>
          <p:cNvSpPr>
            <a:spLocks noGrp="1"/>
          </p:cNvSpPr>
          <p:nvPr>
            <p:ph type="body" sz="half" idx="2" hasCustomPrompt="1"/>
          </p:nvPr>
        </p:nvSpPr>
        <p:spPr>
          <a:xfrm>
            <a:off x="390525" y="1756800"/>
            <a:ext cx="8307704" cy="3251942"/>
          </a:xfrm>
        </p:spPr>
        <p:txBody>
          <a:bodyPr anchor="ctr" anchorCtr="0">
            <a:normAutofit/>
          </a:bodyPr>
          <a:lstStyle>
            <a:lvl1pPr marL="0" indent="0">
              <a:lnSpc>
                <a:spcPct val="95000"/>
              </a:lnSpc>
              <a:spcBef>
                <a:spcPts val="1000"/>
              </a:spcBef>
              <a:buNone/>
              <a:defRPr sz="2200" b="0">
                <a:latin typeface="Times New Roman" panose="02020603050405020304" pitchFamily="18" charset="0"/>
                <a:cs typeface="Times New Roman" panose="02020603050405020304" pitchFamily="18"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This slide format is to draw attention to precise legal language.  Place legal language here.</a:t>
            </a:r>
            <a:endParaRPr lang="en-US" dirty="0"/>
          </a:p>
        </p:txBody>
      </p:sp>
      <p:sp>
        <p:nvSpPr>
          <p:cNvPr id="6" name="Text Placeholder 3"/>
          <p:cNvSpPr>
            <a:spLocks noGrp="1"/>
          </p:cNvSpPr>
          <p:nvPr>
            <p:ph type="body" sz="half" idx="10" hasCustomPrompt="1"/>
          </p:nvPr>
        </p:nvSpPr>
        <p:spPr>
          <a:xfrm>
            <a:off x="2543174" y="1064168"/>
            <a:ext cx="6155055" cy="354865"/>
          </a:xfrm>
        </p:spPr>
        <p:txBody>
          <a:bodyPr anchor="ctr" anchorCtr="0">
            <a:noAutofit/>
          </a:bodyPr>
          <a:lstStyle>
            <a:lvl1pPr marL="0" indent="0" algn="l">
              <a:buNone/>
              <a:defRPr sz="1800" i="1" baseline="0">
                <a:solidFill>
                  <a:schemeClr val="accent3">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Additional info if applicable</a:t>
            </a:r>
          </a:p>
        </p:txBody>
      </p:sp>
      <p:sp>
        <p:nvSpPr>
          <p:cNvPr id="3" name="Slide Number Placeholder 2">
            <a:extLst>
              <a:ext uri="{FF2B5EF4-FFF2-40B4-BE49-F238E27FC236}">
                <a16:creationId xmlns:a16="http://schemas.microsoft.com/office/drawing/2014/main" id="{3B5A52FF-C423-4C33-BA52-0EE5F11EA94C}"/>
              </a:ext>
            </a:extLst>
          </p:cNvPr>
          <p:cNvSpPr>
            <a:spLocks noGrp="1"/>
          </p:cNvSpPr>
          <p:nvPr>
            <p:ph type="sldNum" sz="quarter" idx="11"/>
          </p:nvPr>
        </p:nvSpPr>
        <p:spPr/>
        <p:txBody>
          <a:bodyPr/>
          <a:lstStyle/>
          <a:p>
            <a:fld id="{706D636C-90A3-4979-BA37-BAB384B22101}" type="slidenum">
              <a:rPr lang="en-US" smtClean="0"/>
              <a:pPr/>
              <a:t>‹#›</a:t>
            </a:fld>
            <a:endParaRPr lang="en-US" dirty="0"/>
          </a:p>
        </p:txBody>
      </p:sp>
      <p:sp>
        <p:nvSpPr>
          <p:cNvPr id="8" name="Rectangle 7">
            <a:extLst>
              <a:ext uri="{FF2B5EF4-FFF2-40B4-BE49-F238E27FC236}">
                <a16:creationId xmlns:a16="http://schemas.microsoft.com/office/drawing/2014/main" id="{4768B8A7-EB81-4FD2-82D4-E645AB5DA130}"/>
              </a:ext>
            </a:extLst>
          </p:cNvPr>
          <p:cNvSpPr/>
          <p:nvPr userDrawn="1"/>
        </p:nvSpPr>
        <p:spPr>
          <a:xfrm rot="5400000">
            <a:off x="4558282" y="-3103312"/>
            <a:ext cx="27432" cy="9144003"/>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5" name="Title 4">
            <a:extLst>
              <a:ext uri="{FF2B5EF4-FFF2-40B4-BE49-F238E27FC236}">
                <a16:creationId xmlns:a16="http://schemas.microsoft.com/office/drawing/2014/main" id="{0A81F1B3-A836-409F-B9E6-2E2CAEB1F57F}"/>
              </a:ext>
            </a:extLst>
          </p:cNvPr>
          <p:cNvSpPr>
            <a:spLocks noGrp="1"/>
          </p:cNvSpPr>
          <p:nvPr>
            <p:ph type="title" hasCustomPrompt="1"/>
          </p:nvPr>
        </p:nvSpPr>
        <p:spPr>
          <a:xfrm>
            <a:off x="2324100" y="119319"/>
            <a:ext cx="6374129" cy="862470"/>
          </a:xfrm>
        </p:spPr>
        <p:txBody>
          <a:bodyPr>
            <a:normAutofit/>
          </a:bodyPr>
          <a:lstStyle>
            <a:lvl1pPr>
              <a:defRPr sz="2600"/>
            </a:lvl1pPr>
          </a:lstStyle>
          <a:p>
            <a:r>
              <a:rPr lang="en-US"/>
              <a:t>Section name / Title / Reference Info</a:t>
            </a:r>
          </a:p>
        </p:txBody>
      </p:sp>
      <p:sp>
        <p:nvSpPr>
          <p:cNvPr id="13" name="Text Placeholder 3">
            <a:extLst>
              <a:ext uri="{FF2B5EF4-FFF2-40B4-BE49-F238E27FC236}">
                <a16:creationId xmlns:a16="http://schemas.microsoft.com/office/drawing/2014/main" id="{73153095-E629-4333-A9E6-44B7EAB756CC}"/>
              </a:ext>
            </a:extLst>
          </p:cNvPr>
          <p:cNvSpPr>
            <a:spLocks noGrp="1"/>
          </p:cNvSpPr>
          <p:nvPr>
            <p:ph type="body" sz="half" idx="12" hasCustomPrompt="1"/>
          </p:nvPr>
        </p:nvSpPr>
        <p:spPr>
          <a:xfrm>
            <a:off x="390526" y="5095875"/>
            <a:ext cx="7905749" cy="1197102"/>
          </a:xfrm>
        </p:spPr>
        <p:txBody>
          <a:bodyPr anchor="ctr" anchorCtr="0">
            <a:noAutofit/>
          </a:bodyPr>
          <a:lstStyle>
            <a:lvl1pPr marL="0" indent="0" algn="ctr">
              <a:buNone/>
              <a:defRPr lang="en-US" sz="2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If needed, include a callout note about the legal language here.</a:t>
            </a:r>
            <a:endParaRPr lang="en-US" dirty="0"/>
          </a:p>
        </p:txBody>
      </p:sp>
    </p:spTree>
    <p:extLst>
      <p:ext uri="{BB962C8B-B14F-4D97-AF65-F5344CB8AC3E}">
        <p14:creationId xmlns:p14="http://schemas.microsoft.com/office/powerpoint/2010/main" val="25050596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Resources">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11892" y="1120346"/>
            <a:ext cx="4032473" cy="5056617"/>
          </a:xfrm>
        </p:spPr>
        <p:txBody>
          <a:bodyPr>
            <a:noAutofit/>
          </a:bodyPr>
          <a:lstStyle>
            <a:lvl1pPr>
              <a:spcBef>
                <a:spcPts val="3000"/>
              </a:spcBef>
              <a:defRPr sz="2000"/>
            </a:lvl1pPr>
            <a:lvl2pPr marL="292608" indent="0">
              <a:spcBef>
                <a:spcPts val="600"/>
              </a:spcBef>
              <a:spcAft>
                <a:spcPts val="200"/>
              </a:spcAft>
              <a:buNone/>
              <a:defRPr sz="1400" i="1">
                <a:solidFill>
                  <a:schemeClr val="accent3">
                    <a:lumMod val="75000"/>
                    <a:lumOff val="25000"/>
                  </a:schemeClr>
                </a:solidFill>
              </a:defRPr>
            </a:lvl2pPr>
            <a:lvl3pPr marL="576072" indent="-274320">
              <a:spcBef>
                <a:spcPts val="400"/>
              </a:spcBef>
              <a:buClr>
                <a:schemeClr val="accent3">
                  <a:lumMod val="75000"/>
                  <a:lumOff val="25000"/>
                </a:schemeClr>
              </a:buClr>
              <a:buFont typeface="Wingdings" panose="05000000000000000000" pitchFamily="2" charset="2"/>
              <a:buChar char=""/>
              <a:defRPr sz="1300" u="sng">
                <a:solidFill>
                  <a:schemeClr val="accent6"/>
                </a:solidFill>
              </a:defRPr>
            </a:lvl3pPr>
          </a:lstStyle>
          <a:p>
            <a:pPr lvl="0"/>
            <a:r>
              <a:rPr lang="en-US" dirty="0"/>
              <a:t>Name of Resource</a:t>
            </a:r>
          </a:p>
          <a:p>
            <a:pPr lvl="1"/>
            <a:r>
              <a:rPr lang="en-US" dirty="0"/>
              <a:t>Details about resource listed here.</a:t>
            </a:r>
          </a:p>
          <a:p>
            <a:pPr lvl="2"/>
            <a:r>
              <a:rPr lang="en-US" dirty="0"/>
              <a:t>web address</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4695824" y="1120346"/>
            <a:ext cx="4032504" cy="5056617"/>
          </a:xfrm>
        </p:spPr>
        <p:txBody>
          <a:bodyPr>
            <a:noAutofit/>
          </a:bodyPr>
          <a:lstStyle>
            <a:lvl1pPr>
              <a:spcBef>
                <a:spcPts val="3000"/>
              </a:spcBef>
              <a:defRPr sz="2000"/>
            </a:lvl1pPr>
            <a:lvl2pPr marL="274320" indent="0" algn="l" defTabSz="914400" rtl="0" eaLnBrk="1" latinLnBrk="0" hangingPunct="1">
              <a:lnSpc>
                <a:spcPct val="90000"/>
              </a:lnSpc>
              <a:spcBef>
                <a:spcPts val="800"/>
              </a:spcBef>
              <a:spcAft>
                <a:spcPts val="200"/>
              </a:spcAft>
              <a:buClr>
                <a:schemeClr val="bg1">
                  <a:lumMod val="65000"/>
                </a:schemeClr>
              </a:buClr>
              <a:buFont typeface="Arial" panose="020B0604020202020204" pitchFamily="34" charset="0"/>
              <a:buNone/>
              <a:defRPr lang="en-US" sz="1400" i="1" kern="1200" dirty="0">
                <a:solidFill>
                  <a:schemeClr val="accent3">
                    <a:lumMod val="75000"/>
                    <a:lumOff val="25000"/>
                  </a:schemeClr>
                </a:solidFill>
                <a:latin typeface="+mn-lt"/>
                <a:ea typeface="+mn-ea"/>
                <a:cs typeface="+mn-cs"/>
              </a:defRPr>
            </a:lvl2pPr>
            <a:lvl3pPr marL="587502" indent="-285750">
              <a:spcBef>
                <a:spcPts val="400"/>
              </a:spcBef>
              <a:buClr>
                <a:schemeClr val="accent3">
                  <a:lumMod val="75000"/>
                  <a:lumOff val="25000"/>
                </a:schemeClr>
              </a:buClr>
              <a:buFont typeface="Wingdings" panose="05000000000000000000" pitchFamily="2" charset="2"/>
              <a:buChar char=""/>
              <a:defRPr lang="en-US" sz="1300" u="sng" kern="1200" baseline="0" dirty="0">
                <a:solidFill>
                  <a:schemeClr val="accent6"/>
                </a:solidFill>
                <a:latin typeface="+mn-lt"/>
                <a:ea typeface="+mn-ea"/>
                <a:cs typeface="+mn-cs"/>
              </a:defRPr>
            </a:lvl3pPr>
          </a:lstStyle>
          <a:p>
            <a:pPr lvl="0"/>
            <a:r>
              <a:rPr lang="en-US" dirty="0"/>
              <a:t>Name of Resource</a:t>
            </a:r>
          </a:p>
          <a:p>
            <a:pPr marL="560070" lvl="1" indent="-285750" algn="l" defTabSz="914400" rtl="0" eaLnBrk="1" latinLnBrk="0" hangingPunct="1">
              <a:lnSpc>
                <a:spcPct val="90000"/>
              </a:lnSpc>
              <a:spcBef>
                <a:spcPts val="800"/>
              </a:spcBef>
              <a:buClr>
                <a:schemeClr val="bg1">
                  <a:lumMod val="65000"/>
                </a:schemeClr>
              </a:buClr>
            </a:pPr>
            <a:r>
              <a:rPr lang="en-US" dirty="0"/>
              <a:t>Details about resource listed here.</a:t>
            </a:r>
          </a:p>
          <a:p>
            <a:pPr marL="587502" lvl="2" indent="-285750" algn="l" defTabSz="914400" rtl="0" eaLnBrk="1" latinLnBrk="0" hangingPunct="1">
              <a:lnSpc>
                <a:spcPct val="90000"/>
              </a:lnSpc>
              <a:spcBef>
                <a:spcPts val="800"/>
              </a:spcBef>
              <a:buClr>
                <a:schemeClr val="bg1">
                  <a:lumMod val="65000"/>
                </a:schemeClr>
              </a:buClr>
            </a:pPr>
            <a:r>
              <a:rPr lang="en-US" dirty="0"/>
              <a:t>Web address</a:t>
            </a:r>
          </a:p>
          <a:p>
            <a:pPr lvl="3"/>
            <a:r>
              <a:rPr lang="en-US" dirty="0"/>
              <a:t>Fourth level</a:t>
            </a:r>
          </a:p>
          <a:p>
            <a:pPr lvl="4"/>
            <a:r>
              <a:rPr lang="en-US" dirty="0"/>
              <a:t>Fifth level</a:t>
            </a:r>
          </a:p>
        </p:txBody>
      </p:sp>
      <p:sp>
        <p:nvSpPr>
          <p:cNvPr id="6" name="Rectangle 5">
            <a:extLst>
              <a:ext uri="{FF2B5EF4-FFF2-40B4-BE49-F238E27FC236}">
                <a16:creationId xmlns:a16="http://schemas.microsoft.com/office/drawing/2014/main" id="{F7FD6786-8F98-43F6-B24B-3F32CA90C529}"/>
              </a:ext>
            </a:extLst>
          </p:cNvPr>
          <p:cNvSpPr/>
          <p:nvPr userDrawn="1"/>
        </p:nvSpPr>
        <p:spPr>
          <a:xfrm>
            <a:off x="4540808" y="1003986"/>
            <a:ext cx="45720" cy="585216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D3A54BF1-953C-4479-BA14-05D786F8768E}"/>
              </a:ext>
            </a:extLst>
          </p:cNvPr>
          <p:cNvSpPr/>
          <p:nvPr userDrawn="1"/>
        </p:nvSpPr>
        <p:spPr>
          <a:xfrm rot="5400000">
            <a:off x="4558284" y="-3576807"/>
            <a:ext cx="27432" cy="9144003"/>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689D9F95-E05B-461F-9AB6-FCC469E64AE0}"/>
              </a:ext>
            </a:extLst>
          </p:cNvPr>
          <p:cNvSpPr txBox="1"/>
          <p:nvPr userDrawn="1"/>
        </p:nvSpPr>
        <p:spPr>
          <a:xfrm>
            <a:off x="1309816" y="365126"/>
            <a:ext cx="6880779" cy="616352"/>
          </a:xfrm>
          <a:prstGeom prst="rect">
            <a:avLst/>
          </a:prstGeom>
        </p:spPr>
        <p:txBody>
          <a:bodyPr vert="horz" lIns="91440" tIns="45720" rIns="91440" bIns="4572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lgn="ctr"/>
            <a:r>
              <a:rPr lang="en-US" dirty="0"/>
              <a:t>Resources:</a:t>
            </a:r>
          </a:p>
        </p:txBody>
      </p:sp>
      <p:sp>
        <p:nvSpPr>
          <p:cNvPr id="11" name="TextBox 10">
            <a:extLst>
              <a:ext uri="{FF2B5EF4-FFF2-40B4-BE49-F238E27FC236}">
                <a16:creationId xmlns:a16="http://schemas.microsoft.com/office/drawing/2014/main" id="{3C7C2AD0-E385-4C6D-9FC1-7C6479504B69}"/>
              </a:ext>
            </a:extLst>
          </p:cNvPr>
          <p:cNvSpPr txBox="1"/>
          <p:nvPr userDrawn="1"/>
        </p:nvSpPr>
        <p:spPr>
          <a:xfrm>
            <a:off x="2509079" y="205945"/>
            <a:ext cx="1318054" cy="947351"/>
          </a:xfrm>
          <a:prstGeom prst="rect">
            <a:avLst/>
          </a:prstGeom>
          <a:noFill/>
        </p:spPr>
        <p:txBody>
          <a:bodyPr wrap="none" rtlCol="0">
            <a:noAutofit/>
          </a:bodyPr>
          <a:lstStyle/>
          <a:p>
            <a:pPr algn="l">
              <a:lnSpc>
                <a:spcPct val="85000"/>
              </a:lnSpc>
            </a:pPr>
            <a:r>
              <a:rPr lang="en-US" sz="6600" dirty="0">
                <a:solidFill>
                  <a:schemeClr val="bg1">
                    <a:lumMod val="75000"/>
                  </a:schemeClr>
                </a:solidFill>
                <a:sym typeface="Webdings" panose="05030102010509060703" pitchFamily="18" charset="2"/>
              </a:rPr>
              <a:t></a:t>
            </a:r>
            <a:endParaRPr lang="en-US" sz="6600" dirty="0">
              <a:solidFill>
                <a:schemeClr val="bg1">
                  <a:lumMod val="75000"/>
                </a:schemeClr>
              </a:solidFill>
            </a:endParaRPr>
          </a:p>
        </p:txBody>
      </p:sp>
      <p:sp>
        <p:nvSpPr>
          <p:cNvPr id="2" name="Slide Number Placeholder 1">
            <a:extLst>
              <a:ext uri="{FF2B5EF4-FFF2-40B4-BE49-F238E27FC236}">
                <a16:creationId xmlns:a16="http://schemas.microsoft.com/office/drawing/2014/main" id="{5A246DD3-D6C3-4914-8E87-5DA06C7256DC}"/>
              </a:ext>
            </a:extLst>
          </p:cNvPr>
          <p:cNvSpPr>
            <a:spLocks noGrp="1"/>
          </p:cNvSpPr>
          <p:nvPr>
            <p:ph type="sldNum" sz="quarter" idx="10"/>
          </p:nvPr>
        </p:nvSpPr>
        <p:spPr/>
        <p:txBody>
          <a:bodyPr/>
          <a:lstStyle/>
          <a:p>
            <a:fld id="{706D636C-90A3-4979-BA37-BAB384B22101}" type="slidenum">
              <a:rPr lang="en-US" smtClean="0"/>
              <a:pPr/>
              <a:t>‹#›</a:t>
            </a:fld>
            <a:endParaRPr lang="en-US" dirty="0"/>
          </a:p>
        </p:txBody>
      </p:sp>
    </p:spTree>
    <p:extLst>
      <p:ext uri="{BB962C8B-B14F-4D97-AF65-F5344CB8AC3E}">
        <p14:creationId xmlns:p14="http://schemas.microsoft.com/office/powerpoint/2010/main" val="30758134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695825" y="1190625"/>
            <a:ext cx="3697604" cy="5165726"/>
          </a:xfrm>
        </p:spPr>
        <p:txBody>
          <a:bodyPr anchor="ctr"/>
          <a:lstStyle>
            <a:lvl1pPr marL="0" indent="0">
              <a:spcBef>
                <a:spcPts val="3000"/>
              </a:spcBef>
              <a:buNone/>
              <a:defRPr lang="en-US" sz="2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365760" indent="0">
              <a:spcBef>
                <a:spcPts val="300"/>
              </a:spcBef>
              <a:buNone/>
              <a:defRPr sz="1600" i="1"/>
            </a:lvl2pPr>
            <a:lvl3pPr marL="365760" indent="0">
              <a:spcBef>
                <a:spcPts val="400"/>
              </a:spcBef>
              <a:buFontTx/>
              <a:buNone/>
              <a:defRPr sz="1400" b="1">
                <a:solidFill>
                  <a:schemeClr val="tx1"/>
                </a:solidFill>
              </a:defRPr>
            </a:lvl3pPr>
            <a:lvl4pPr marL="914400" indent="-274320">
              <a:spcBef>
                <a:spcPts val="1200"/>
              </a:spcBef>
              <a:buClr>
                <a:schemeClr val="accent6"/>
              </a:buClr>
              <a:buSzPct val="90000"/>
              <a:buFont typeface="Wingdings" panose="05000000000000000000" pitchFamily="2" charset="2"/>
              <a:buChar char=""/>
              <a:defRPr sz="1300" i="1">
                <a:solidFill>
                  <a:schemeClr val="accent1"/>
                </a:solidFill>
              </a:defRPr>
            </a:lvl4pPr>
            <a:lvl5pPr marL="914400" indent="-274320">
              <a:spcBef>
                <a:spcPts val="200"/>
              </a:spcBef>
              <a:buClr>
                <a:schemeClr val="accent2"/>
              </a:buClr>
              <a:buSzPct val="120000"/>
              <a:buFont typeface="Wingdings" panose="05000000000000000000" pitchFamily="2" charset="2"/>
              <a:buChar char=""/>
              <a:defRPr sz="1300" b="0" i="0" spc="50" baseline="0">
                <a:solidFill>
                  <a:schemeClr val="accent3">
                    <a:lumMod val="75000"/>
                    <a:lumOff val="25000"/>
                  </a:schemeClr>
                </a:solidFill>
              </a:defRPr>
            </a:lvl5pPr>
          </a:lstStyle>
          <a:p>
            <a:pPr lvl="0"/>
            <a:r>
              <a:rPr lang="en-US" dirty="0"/>
              <a:t>Presenter Name</a:t>
            </a:r>
          </a:p>
          <a:p>
            <a:pPr lvl="1"/>
            <a:r>
              <a:rPr lang="en-US" dirty="0"/>
              <a:t>Position</a:t>
            </a:r>
          </a:p>
          <a:p>
            <a:pPr lvl="2"/>
            <a:r>
              <a:rPr lang="en-US" dirty="0"/>
              <a:t>Organization</a:t>
            </a:r>
          </a:p>
          <a:p>
            <a:pPr lvl="3"/>
            <a:r>
              <a:rPr lang="en-US" dirty="0"/>
              <a:t>Email</a:t>
            </a:r>
          </a:p>
          <a:p>
            <a:pPr lvl="4"/>
            <a:r>
              <a:rPr lang="en-US" dirty="0"/>
              <a:t>Phone</a:t>
            </a:r>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dirty="0"/>
          </a:p>
        </p:txBody>
      </p:sp>
      <p:sp>
        <p:nvSpPr>
          <p:cNvPr id="8" name="TextBox 7">
            <a:extLst>
              <a:ext uri="{FF2B5EF4-FFF2-40B4-BE49-F238E27FC236}">
                <a16:creationId xmlns:a16="http://schemas.microsoft.com/office/drawing/2014/main" id="{5E098955-8651-419E-86A8-56788A65E260}"/>
              </a:ext>
            </a:extLst>
          </p:cNvPr>
          <p:cNvSpPr txBox="1"/>
          <p:nvPr userDrawn="1"/>
        </p:nvSpPr>
        <p:spPr>
          <a:xfrm>
            <a:off x="628650" y="365126"/>
            <a:ext cx="7955280" cy="1051560"/>
          </a:xfrm>
          <a:prstGeom prst="rect">
            <a:avLst/>
          </a:prstGeom>
        </p:spPr>
        <p:txBody>
          <a:bodyPr vert="horz" lIns="91440" tIns="45720" rIns="91440" bIns="45720" rtlCol="0" anchor="ctr">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r>
              <a:rPr lang="en-US" dirty="0"/>
              <a:t>Contact Information:</a:t>
            </a:r>
          </a:p>
        </p:txBody>
      </p:sp>
      <p:pic>
        <p:nvPicPr>
          <p:cNvPr id="6" name="Picture 5">
            <a:extLst>
              <a:ext uri="{FF2B5EF4-FFF2-40B4-BE49-F238E27FC236}">
                <a16:creationId xmlns:a16="http://schemas.microsoft.com/office/drawing/2014/main" id="{184F4F1A-CF95-4957-953C-C908BBDF284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46285" y="2543613"/>
            <a:ext cx="2974602" cy="1389773"/>
          </a:xfrm>
          <a:prstGeom prst="rect">
            <a:avLst/>
          </a:prstGeom>
        </p:spPr>
      </p:pic>
    </p:spTree>
    <p:extLst>
      <p:ext uri="{BB962C8B-B14F-4D97-AF65-F5344CB8AC3E}">
        <p14:creationId xmlns:p14="http://schemas.microsoft.com/office/powerpoint/2010/main" val="39565256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dirty="0"/>
          </a:p>
        </p:txBody>
      </p:sp>
    </p:spTree>
    <p:extLst>
      <p:ext uri="{BB962C8B-B14F-4D97-AF65-F5344CB8AC3E}">
        <p14:creationId xmlns:p14="http://schemas.microsoft.com/office/powerpoint/2010/main" val="31159551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Thank You">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1E19837-98EC-4FB4-8EB6-9858802534A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91469" y="2270681"/>
            <a:ext cx="7180494" cy="1590924"/>
          </a:xfrm>
          <a:prstGeom prst="rect">
            <a:avLst/>
          </a:prstGeom>
        </p:spPr>
      </p:pic>
      <p:sp>
        <p:nvSpPr>
          <p:cNvPr id="2" name="Slide Number Placeholder 1">
            <a:extLst>
              <a:ext uri="{FF2B5EF4-FFF2-40B4-BE49-F238E27FC236}">
                <a16:creationId xmlns:a16="http://schemas.microsoft.com/office/drawing/2014/main" id="{A3F84F2E-6236-45E4-BF4A-77147E579450}"/>
              </a:ext>
            </a:extLst>
          </p:cNvPr>
          <p:cNvSpPr>
            <a:spLocks noGrp="1"/>
          </p:cNvSpPr>
          <p:nvPr>
            <p:ph type="sldNum" sz="quarter" idx="10"/>
          </p:nvPr>
        </p:nvSpPr>
        <p:spPr/>
        <p:txBody>
          <a:bodyPr/>
          <a:lstStyle/>
          <a:p>
            <a:fld id="{706D636C-90A3-4979-BA37-BAB384B22101}" type="slidenum">
              <a:rPr lang="en-US" smtClean="0"/>
              <a:pPr/>
              <a:t>‹#›</a:t>
            </a:fld>
            <a:endParaRPr lang="en-US" dirty="0"/>
          </a:p>
        </p:txBody>
      </p:sp>
    </p:spTree>
    <p:extLst>
      <p:ext uri="{BB962C8B-B14F-4D97-AF65-F5344CB8AC3E}">
        <p14:creationId xmlns:p14="http://schemas.microsoft.com/office/powerpoint/2010/main" val="33511369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emplate Information">
    <p:bg>
      <p:bgPr>
        <a:solidFill>
          <a:schemeClr val="bg1"/>
        </a:solidFill>
        <a:effectLst/>
      </p:bgPr>
    </p:bg>
    <p:spTree>
      <p:nvGrpSpPr>
        <p:cNvPr id="1" name=""/>
        <p:cNvGrpSpPr/>
        <p:nvPr/>
      </p:nvGrpSpPr>
      <p:grpSpPr>
        <a:xfrm>
          <a:off x="0" y="0"/>
          <a:ext cx="0" cy="0"/>
          <a:chOff x="0" y="0"/>
          <a:chExt cx="0" cy="0"/>
        </a:xfrm>
      </p:grpSpPr>
      <p:cxnSp>
        <p:nvCxnSpPr>
          <p:cNvPr id="41" name="Straight Connector 40">
            <a:extLst>
              <a:ext uri="{FF2B5EF4-FFF2-40B4-BE49-F238E27FC236}">
                <a16:creationId xmlns:a16="http://schemas.microsoft.com/office/drawing/2014/main" id="{8D146980-D8A2-4012-978A-9289360E76CE}"/>
              </a:ext>
            </a:extLst>
          </p:cNvPr>
          <p:cNvCxnSpPr>
            <a:cxnSpLocks/>
          </p:cNvCxnSpPr>
          <p:nvPr userDrawn="1"/>
        </p:nvCxnSpPr>
        <p:spPr>
          <a:xfrm>
            <a:off x="4568467" y="5377715"/>
            <a:ext cx="4572000" cy="0"/>
          </a:xfrm>
          <a:prstGeom prst="line">
            <a:avLst/>
          </a:prstGeom>
          <a:ln w="76200">
            <a:solidFill>
              <a:schemeClr val="bg1">
                <a:lumMod val="50000"/>
              </a:schemeClr>
            </a:solidFill>
          </a:ln>
        </p:spPr>
        <p:style>
          <a:lnRef idx="1">
            <a:schemeClr val="dk1"/>
          </a:lnRef>
          <a:fillRef idx="0">
            <a:schemeClr val="dk1"/>
          </a:fillRef>
          <a:effectRef idx="0">
            <a:schemeClr val="dk1"/>
          </a:effectRef>
          <a:fontRef idx="minor">
            <a:schemeClr val="tx1"/>
          </a:fontRef>
        </p:style>
      </p:cxnSp>
      <p:sp>
        <p:nvSpPr>
          <p:cNvPr id="33" name="Rectangle 32"/>
          <p:cNvSpPr/>
          <p:nvPr userDrawn="1"/>
        </p:nvSpPr>
        <p:spPr>
          <a:xfrm>
            <a:off x="0" y="3981452"/>
            <a:ext cx="4429402" cy="295275"/>
          </a:xfrm>
          <a:prstGeom prst="rect">
            <a:avLst/>
          </a:prstGeom>
          <a:gradFill flip="none" rotWithShape="1">
            <a:gsLst>
              <a:gs pos="0">
                <a:schemeClr val="accent2">
                  <a:lumMod val="67000"/>
                </a:schemeClr>
              </a:gs>
              <a:gs pos="100000">
                <a:schemeClr val="accent2">
                  <a:lumMod val="97000"/>
                  <a:lumOff val="3000"/>
                </a:schemeClr>
              </a:gs>
            </a:gsLst>
            <a:lin ang="16200000" scaled="1"/>
            <a:tileRect/>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sp>
        <p:nvSpPr>
          <p:cNvPr id="34" name="Rectangle 33"/>
          <p:cNvSpPr/>
          <p:nvPr userDrawn="1"/>
        </p:nvSpPr>
        <p:spPr>
          <a:xfrm>
            <a:off x="0" y="5513221"/>
            <a:ext cx="4429402" cy="295275"/>
          </a:xfrm>
          <a:prstGeom prst="rect">
            <a:avLst/>
          </a:prstGeom>
          <a:gradFill flip="none" rotWithShape="1">
            <a:gsLst>
              <a:gs pos="0">
                <a:schemeClr val="accent1">
                  <a:lumMod val="67000"/>
                </a:schemeClr>
              </a:gs>
              <a:gs pos="100000">
                <a:schemeClr val="accent1">
                  <a:lumMod val="97000"/>
                  <a:lumOff val="3000"/>
                </a:schemeClr>
              </a:gs>
            </a:gsLst>
            <a:lin ang="16200000" scaled="1"/>
            <a:tileRect/>
          </a:gra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p>
        </p:txBody>
      </p:sp>
      <p:sp>
        <p:nvSpPr>
          <p:cNvPr id="14" name="TextBox 13"/>
          <p:cNvSpPr txBox="1"/>
          <p:nvPr userDrawn="1"/>
        </p:nvSpPr>
        <p:spPr>
          <a:xfrm>
            <a:off x="4695825" y="1480004"/>
            <a:ext cx="4297680" cy="5191126"/>
          </a:xfrm>
          <a:prstGeom prst="rect">
            <a:avLst/>
          </a:prstGeom>
          <a:noFill/>
        </p:spPr>
        <p:txBody>
          <a:bodyPr wrap="square" rtlCol="0">
            <a:noAutofit/>
          </a:bodyPr>
          <a:lstStyle/>
          <a:p>
            <a:pPr marL="0" indent="0">
              <a:spcAft>
                <a:spcPts val="0"/>
              </a:spcAft>
              <a:buFont typeface="Arial" panose="020B0604020202020204" pitchFamily="34" charset="0"/>
              <a:buNone/>
            </a:pPr>
            <a:r>
              <a:rPr lang="en-US" sz="2000" b="1" dirty="0">
                <a:solidFill>
                  <a:schemeClr val="accent1"/>
                </a:solidFill>
                <a:latin typeface="Arial" panose="020B0604020202020204" pitchFamily="34" charset="0"/>
                <a:cs typeface="Arial" panose="020B0604020202020204" pitchFamily="34" charset="0"/>
              </a:rPr>
              <a:t>Beyond</a:t>
            </a:r>
            <a:r>
              <a:rPr lang="en-US" sz="2000" b="1" baseline="0" dirty="0">
                <a:solidFill>
                  <a:schemeClr val="accent1"/>
                </a:solidFill>
                <a:latin typeface="Arial" panose="020B0604020202020204" pitchFamily="34" charset="0"/>
                <a:cs typeface="Arial" panose="020B0604020202020204" pitchFamily="34" charset="0"/>
              </a:rPr>
              <a:t> the standard offerings,</a:t>
            </a:r>
          </a:p>
          <a:p>
            <a:pPr marL="0" indent="0">
              <a:spcAft>
                <a:spcPts val="1000"/>
              </a:spcAft>
              <a:buFont typeface="Arial" panose="020B0604020202020204" pitchFamily="34" charset="0"/>
              <a:buNone/>
            </a:pPr>
            <a:r>
              <a:rPr lang="en-US" sz="1150" b="0" baseline="0" dirty="0">
                <a:latin typeface="Arial" panose="020B0604020202020204" pitchFamily="34" charset="0"/>
                <a:cs typeface="Arial" panose="020B0604020202020204" pitchFamily="34" charset="0"/>
              </a:rPr>
              <a:t>t</a:t>
            </a:r>
            <a:r>
              <a:rPr lang="en-US" sz="1150" b="0" dirty="0">
                <a:latin typeface="Arial" panose="020B0604020202020204" pitchFamily="34" charset="0"/>
                <a:cs typeface="Arial" panose="020B0604020202020204" pitchFamily="34" charset="0"/>
              </a:rPr>
              <a:t>his</a:t>
            </a:r>
            <a:r>
              <a:rPr lang="en-US" sz="1150" b="0" baseline="0" dirty="0">
                <a:latin typeface="Arial" panose="020B0604020202020204" pitchFamily="34" charset="0"/>
                <a:cs typeface="Arial" panose="020B0604020202020204" pitchFamily="34" charset="0"/>
              </a:rPr>
              <a:t> template contains a set of custom slides built to help you prepare your presentation.  Included are:</a:t>
            </a:r>
          </a:p>
          <a:p>
            <a:pPr marL="628650" lvl="1" indent="-171450">
              <a:lnSpc>
                <a:spcPct val="90000"/>
              </a:lnSpc>
              <a:spcAft>
                <a:spcPts val="400"/>
              </a:spcAft>
              <a:buFont typeface="Arial" panose="020B0604020202020204" pitchFamily="34" charset="0"/>
              <a:buChar char="•"/>
            </a:pPr>
            <a:r>
              <a:rPr lang="en-US" sz="1100" b="0" baseline="0" dirty="0">
                <a:latin typeface="Arial" panose="020B0604020202020204" pitchFamily="34" charset="0"/>
                <a:cs typeface="Arial" panose="020B0604020202020204" pitchFamily="34" charset="0"/>
              </a:rPr>
              <a:t>Your Moderator</a:t>
            </a:r>
          </a:p>
          <a:p>
            <a:pPr marL="628650" lvl="1" indent="-171450">
              <a:lnSpc>
                <a:spcPct val="90000"/>
              </a:lnSpc>
              <a:spcAft>
                <a:spcPts val="400"/>
              </a:spcAft>
              <a:buFont typeface="Arial" panose="020B0604020202020204" pitchFamily="34" charset="0"/>
              <a:buChar char="•"/>
            </a:pPr>
            <a:r>
              <a:rPr lang="en-US" sz="1100" b="0" baseline="0" dirty="0">
                <a:latin typeface="Arial" panose="020B0604020202020204" pitchFamily="34" charset="0"/>
                <a:cs typeface="Arial" panose="020B0604020202020204" pitchFamily="34" charset="0"/>
              </a:rPr>
              <a:t>3 Speaker Slide choices</a:t>
            </a:r>
          </a:p>
          <a:p>
            <a:pPr marL="628650" lvl="1" indent="-171450">
              <a:lnSpc>
                <a:spcPct val="90000"/>
              </a:lnSpc>
              <a:spcAft>
                <a:spcPts val="400"/>
              </a:spcAft>
              <a:buFont typeface="Arial" panose="020B0604020202020204" pitchFamily="34" charset="0"/>
              <a:buChar char="•"/>
            </a:pPr>
            <a:r>
              <a:rPr lang="en-US" sz="1100" b="0" baseline="0" dirty="0">
                <a:latin typeface="Arial" panose="020B0604020202020204" pitchFamily="34" charset="0"/>
                <a:cs typeface="Arial" panose="020B0604020202020204" pitchFamily="34" charset="0"/>
              </a:rPr>
              <a:t>Where Are You?  </a:t>
            </a:r>
            <a:br>
              <a:rPr lang="en-US" sz="1050" b="0" baseline="0" dirty="0">
                <a:latin typeface="Arial" panose="020B0604020202020204" pitchFamily="34" charset="0"/>
                <a:cs typeface="Arial" panose="020B0604020202020204" pitchFamily="34" charset="0"/>
              </a:rPr>
            </a:br>
            <a:r>
              <a:rPr lang="en-US" sz="1050" b="0" baseline="0" dirty="0">
                <a:latin typeface="Arial" panose="020B0604020202020204" pitchFamily="34" charset="0"/>
                <a:cs typeface="Arial" panose="020B0604020202020204" pitchFamily="34" charset="0"/>
              </a:rPr>
              <a:t>  </a:t>
            </a:r>
            <a:r>
              <a:rPr lang="en-US" sz="1000" b="0" i="1" baseline="0" dirty="0">
                <a:solidFill>
                  <a:schemeClr val="tx1">
                    <a:lumMod val="75000"/>
                    <a:lumOff val="25000"/>
                  </a:schemeClr>
                </a:solidFill>
                <a:latin typeface="Arial" panose="020B0604020202020204" pitchFamily="34" charset="0"/>
                <a:cs typeface="Arial" panose="020B0604020202020204" pitchFamily="34" charset="0"/>
              </a:rPr>
              <a:t>(location slide)</a:t>
            </a:r>
          </a:p>
          <a:p>
            <a:pPr marL="628650" lvl="1" indent="-171450">
              <a:lnSpc>
                <a:spcPct val="90000"/>
              </a:lnSpc>
              <a:spcAft>
                <a:spcPts val="400"/>
              </a:spcAft>
              <a:buFont typeface="Arial" panose="020B0604020202020204" pitchFamily="34" charset="0"/>
              <a:buChar char="•"/>
            </a:pPr>
            <a:r>
              <a:rPr lang="en-US" sz="1100" b="0" baseline="0" dirty="0">
                <a:latin typeface="Arial" panose="020B0604020202020204" pitchFamily="34" charset="0"/>
                <a:cs typeface="Arial" panose="020B0604020202020204" pitchFamily="34" charset="0"/>
              </a:rPr>
              <a:t>Today’s Objectives</a:t>
            </a:r>
          </a:p>
          <a:p>
            <a:pPr marL="628650" lvl="1" indent="-171450">
              <a:lnSpc>
                <a:spcPct val="90000"/>
              </a:lnSpc>
              <a:spcAft>
                <a:spcPts val="400"/>
              </a:spcAft>
              <a:buFont typeface="Arial" panose="020B0604020202020204" pitchFamily="34" charset="0"/>
              <a:buChar char="•"/>
            </a:pPr>
            <a:r>
              <a:rPr lang="en-US" sz="1100" b="0" baseline="0" dirty="0">
                <a:latin typeface="Arial" panose="020B0604020202020204" pitchFamily="34" charset="0"/>
                <a:cs typeface="Arial" panose="020B0604020202020204" pitchFamily="34" charset="0"/>
              </a:rPr>
              <a:t>Series Set</a:t>
            </a:r>
          </a:p>
          <a:p>
            <a:pPr marL="628650" lvl="1" indent="-171450">
              <a:lnSpc>
                <a:spcPct val="90000"/>
              </a:lnSpc>
              <a:spcAft>
                <a:spcPts val="400"/>
              </a:spcAft>
              <a:buFont typeface="Arial" panose="020B0604020202020204" pitchFamily="34" charset="0"/>
              <a:buChar char="•"/>
            </a:pPr>
            <a:r>
              <a:rPr lang="en-US" sz="1100" b="0" baseline="0" dirty="0">
                <a:latin typeface="Arial" panose="020B0604020202020204" pitchFamily="34" charset="0"/>
                <a:cs typeface="Arial" panose="020B0604020202020204" pitchFamily="34" charset="0"/>
              </a:rPr>
              <a:t>Quote</a:t>
            </a:r>
          </a:p>
          <a:p>
            <a:pPr marL="0" indent="0">
              <a:spcBef>
                <a:spcPts val="3000"/>
              </a:spcBef>
              <a:spcAft>
                <a:spcPts val="0"/>
              </a:spcAft>
              <a:buFont typeface="Arial" panose="020B0604020202020204" pitchFamily="34" charset="0"/>
              <a:buNone/>
            </a:pPr>
            <a:r>
              <a:rPr lang="en-US" sz="1500" b="1" baseline="0" dirty="0">
                <a:solidFill>
                  <a:schemeClr val="accent1"/>
                </a:solidFill>
                <a:latin typeface="Arial" panose="020B0604020202020204" pitchFamily="34" charset="0"/>
                <a:cs typeface="Arial" panose="020B0604020202020204" pitchFamily="34" charset="0"/>
              </a:rPr>
              <a:t>Resources &amp; Name / Occupation / Org boxes:</a:t>
            </a:r>
          </a:p>
          <a:p>
            <a:pPr marL="0" indent="0">
              <a:spcBef>
                <a:spcPts val="400"/>
              </a:spcBef>
              <a:spcAft>
                <a:spcPts val="800"/>
              </a:spcAft>
              <a:buFont typeface="Arial" panose="020B0604020202020204" pitchFamily="34" charset="0"/>
              <a:buNone/>
            </a:pPr>
            <a:r>
              <a:rPr lang="en-US" sz="1050" baseline="0" dirty="0">
                <a:latin typeface="Arial" panose="020B0604020202020204" pitchFamily="34" charset="0"/>
                <a:cs typeface="Arial" panose="020B0604020202020204" pitchFamily="34" charset="0"/>
              </a:rPr>
              <a:t>This works like a multi-level bulleted list.  Use the list level buttons on your “Home” tab to</a:t>
            </a:r>
            <a:br>
              <a:rPr lang="en-US" sz="1050" baseline="0" dirty="0">
                <a:latin typeface="Arial" panose="020B0604020202020204" pitchFamily="34" charset="0"/>
                <a:cs typeface="Arial" panose="020B0604020202020204" pitchFamily="34" charset="0"/>
              </a:rPr>
            </a:br>
            <a:r>
              <a:rPr lang="en-US" sz="1050" baseline="0" dirty="0">
                <a:latin typeface="Arial" panose="020B0604020202020204" pitchFamily="34" charset="0"/>
                <a:cs typeface="Arial" panose="020B0604020202020204" pitchFamily="34" charset="0"/>
              </a:rPr>
              <a:t>change formatting levels.</a:t>
            </a:r>
          </a:p>
          <a:p>
            <a:pPr marL="0" indent="0">
              <a:spcAft>
                <a:spcPts val="600"/>
              </a:spcAft>
              <a:buFont typeface="Arial" panose="020B0604020202020204" pitchFamily="34" charset="0"/>
              <a:buNone/>
            </a:pPr>
            <a:endParaRPr lang="en-US" sz="1050" dirty="0">
              <a:latin typeface="Arial" panose="020B0604020202020204" pitchFamily="34" charset="0"/>
              <a:cs typeface="Arial" panose="020B0604020202020204" pitchFamily="34" charset="0"/>
            </a:endParaRPr>
          </a:p>
        </p:txBody>
      </p:sp>
      <p:grpSp>
        <p:nvGrpSpPr>
          <p:cNvPr id="18" name="Group 17"/>
          <p:cNvGrpSpPr/>
          <p:nvPr userDrawn="1"/>
        </p:nvGrpSpPr>
        <p:grpSpPr>
          <a:xfrm>
            <a:off x="7084799" y="4562930"/>
            <a:ext cx="1734243" cy="644333"/>
            <a:chOff x="6721200" y="5603662"/>
            <a:chExt cx="1296075" cy="481538"/>
          </a:xfrm>
        </p:grpSpPr>
        <p:grpSp>
          <p:nvGrpSpPr>
            <p:cNvPr id="8" name="Group 7"/>
            <p:cNvGrpSpPr/>
            <p:nvPr userDrawn="1"/>
          </p:nvGrpSpPr>
          <p:grpSpPr>
            <a:xfrm>
              <a:off x="6721200" y="5603662"/>
              <a:ext cx="881689" cy="481538"/>
              <a:chOff x="6721200" y="5603662"/>
              <a:chExt cx="881689" cy="481538"/>
            </a:xfrm>
          </p:grpSpPr>
          <p:pic>
            <p:nvPicPr>
              <p:cNvPr id="4" name="Picture 3"/>
              <p:cNvPicPr>
                <a:picLocks noChangeAspect="1"/>
              </p:cNvPicPr>
              <p:nvPr userDrawn="1"/>
            </p:nvPicPr>
            <p:blipFill>
              <a:blip r:embed="rId2"/>
              <a:stretch>
                <a:fillRect/>
              </a:stretch>
            </p:blipFill>
            <p:spPr>
              <a:xfrm>
                <a:off x="6721200" y="5603662"/>
                <a:ext cx="881689" cy="481538"/>
              </a:xfrm>
              <a:prstGeom prst="rect">
                <a:avLst/>
              </a:prstGeom>
            </p:spPr>
          </p:pic>
          <p:sp>
            <p:nvSpPr>
              <p:cNvPr id="5" name="Rectangle 4"/>
              <p:cNvSpPr/>
              <p:nvPr userDrawn="1"/>
            </p:nvSpPr>
            <p:spPr>
              <a:xfrm>
                <a:off x="7236000" y="5644800"/>
                <a:ext cx="366889" cy="178031"/>
              </a:xfrm>
              <a:prstGeom prst="rect">
                <a:avLst/>
              </a:prstGeom>
              <a:solidFill>
                <a:srgbClr val="FFC000">
                  <a:alpha val="10000"/>
                </a:srgbClr>
              </a:solidFill>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grpSp>
        <p:sp>
          <p:nvSpPr>
            <p:cNvPr id="17" name="Left Arrow 16"/>
            <p:cNvSpPr/>
            <p:nvPr userDrawn="1"/>
          </p:nvSpPr>
          <p:spPr>
            <a:xfrm>
              <a:off x="7642875" y="5644800"/>
              <a:ext cx="374400" cy="178031"/>
            </a:xfrm>
            <a:prstGeom prst="leftArrow">
              <a:avLst>
                <a:gd name="adj1" fmla="val 33673"/>
                <a:gd name="adj2" fmla="val 50000"/>
              </a:avLst>
            </a:prstGeom>
            <a:gradFill>
              <a:gsLst>
                <a:gs pos="0">
                  <a:srgbClr val="7A232E"/>
                </a:gs>
                <a:gs pos="98230">
                  <a:srgbClr val="B85759"/>
                </a:gs>
                <a:gs pos="45000">
                  <a:srgbClr val="9D1C30"/>
                </a:gs>
              </a:gsLst>
            </a:gradFill>
            <a:ln>
              <a:solidFill>
                <a:srgbClr val="7A232E"/>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grpSp>
      <p:sp>
        <p:nvSpPr>
          <p:cNvPr id="28" name="Rectangle 27"/>
          <p:cNvSpPr/>
          <p:nvPr userDrawn="1"/>
        </p:nvSpPr>
        <p:spPr>
          <a:xfrm>
            <a:off x="5040000" y="1"/>
            <a:ext cx="278130" cy="1376380"/>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27" name="Rectangle 26"/>
          <p:cNvSpPr/>
          <p:nvPr userDrawn="1"/>
        </p:nvSpPr>
        <p:spPr>
          <a:xfrm>
            <a:off x="4429402" y="1376381"/>
            <a:ext cx="278130" cy="5481620"/>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7" name="TextBox 6"/>
          <p:cNvSpPr txBox="1"/>
          <p:nvPr userDrawn="1"/>
        </p:nvSpPr>
        <p:spPr>
          <a:xfrm>
            <a:off x="91736" y="1480004"/>
            <a:ext cx="4337666" cy="5352299"/>
          </a:xfrm>
          <a:prstGeom prst="rect">
            <a:avLst/>
          </a:prstGeom>
          <a:noFill/>
        </p:spPr>
        <p:txBody>
          <a:bodyPr wrap="square" rtlCol="0">
            <a:noAutofit/>
          </a:bodyPr>
          <a:lstStyle/>
          <a:p>
            <a:pPr>
              <a:spcAft>
                <a:spcPts val="300"/>
              </a:spcAft>
            </a:pPr>
            <a:r>
              <a:rPr lang="en-US" sz="2000" b="1" dirty="0">
                <a:solidFill>
                  <a:schemeClr val="accent1"/>
                </a:solidFill>
                <a:latin typeface="Arial" panose="020B0604020202020204" pitchFamily="34" charset="0"/>
                <a:cs typeface="Arial" panose="020B0604020202020204" pitchFamily="34" charset="0"/>
              </a:rPr>
              <a:t>How to use</a:t>
            </a:r>
            <a:r>
              <a:rPr lang="en-US" sz="2000" b="1" baseline="0" dirty="0">
                <a:solidFill>
                  <a:schemeClr val="accent1"/>
                </a:solidFill>
                <a:latin typeface="Arial" panose="020B0604020202020204" pitchFamily="34" charset="0"/>
                <a:cs typeface="Arial" panose="020B0604020202020204" pitchFamily="34" charset="0"/>
              </a:rPr>
              <a:t> this template:</a:t>
            </a:r>
          </a:p>
          <a:p>
            <a:pPr marL="171450" indent="-171450">
              <a:buFont typeface="Arial" panose="020B0604020202020204" pitchFamily="34" charset="0"/>
              <a:buChar char="•"/>
            </a:pPr>
            <a:r>
              <a:rPr lang="en-US" sz="1050" b="0" baseline="0" dirty="0">
                <a:latin typeface="Arial" panose="020B0604020202020204" pitchFamily="34" charset="0"/>
                <a:cs typeface="Arial" panose="020B0604020202020204" pitchFamily="34" charset="0"/>
              </a:rPr>
              <a:t>When creating a new slide, click the arrow under the “New Slide” button.  This will display the template master slides available.</a:t>
            </a:r>
          </a:p>
          <a:p>
            <a:pPr marL="171450" indent="-171450">
              <a:spcBef>
                <a:spcPts val="600"/>
              </a:spcBef>
              <a:buFont typeface="Arial" panose="020B0604020202020204" pitchFamily="34" charset="0"/>
              <a:buChar char="•"/>
            </a:pPr>
            <a:r>
              <a:rPr lang="en-US" sz="1050" b="0" baseline="0" dirty="0">
                <a:latin typeface="Arial" panose="020B0604020202020204" pitchFamily="34" charset="0"/>
                <a:cs typeface="Arial" panose="020B0604020202020204" pitchFamily="34" charset="0"/>
              </a:rPr>
              <a:t>Select the layout you </a:t>
            </a:r>
            <a:br>
              <a:rPr lang="en-US" sz="1050" b="0" baseline="0" dirty="0">
                <a:latin typeface="Arial" panose="020B0604020202020204" pitchFamily="34" charset="0"/>
                <a:cs typeface="Arial" panose="020B0604020202020204" pitchFamily="34" charset="0"/>
              </a:rPr>
            </a:br>
            <a:r>
              <a:rPr lang="en-US" sz="1050" b="0" baseline="0" dirty="0">
                <a:latin typeface="Arial" panose="020B0604020202020204" pitchFamily="34" charset="0"/>
                <a:cs typeface="Arial" panose="020B0604020202020204" pitchFamily="34" charset="0"/>
              </a:rPr>
              <a:t>need from the list.</a:t>
            </a:r>
          </a:p>
          <a:p>
            <a:pPr marL="171450" indent="-171450">
              <a:spcBef>
                <a:spcPts val="600"/>
              </a:spcBef>
              <a:buFont typeface="Arial" panose="020B0604020202020204" pitchFamily="34" charset="0"/>
              <a:buChar char="•"/>
            </a:pPr>
            <a:r>
              <a:rPr lang="en-US" sz="1050" b="0" baseline="0" dirty="0">
                <a:latin typeface="Arial" panose="020B0604020202020204" pitchFamily="34" charset="0"/>
                <a:cs typeface="Arial" panose="020B0604020202020204" pitchFamily="34" charset="0"/>
              </a:rPr>
              <a:t>Likewise, to </a:t>
            </a:r>
            <a:r>
              <a:rPr lang="en-US" sz="1050" b="0" i="1" baseline="0" dirty="0">
                <a:latin typeface="Arial" panose="020B0604020202020204" pitchFamily="34" charset="0"/>
                <a:cs typeface="Arial" panose="020B0604020202020204" pitchFamily="34" charset="0"/>
              </a:rPr>
              <a:t>change</a:t>
            </a:r>
            <a:r>
              <a:rPr lang="en-US" sz="1050" b="0" baseline="0" dirty="0">
                <a:latin typeface="Arial" panose="020B0604020202020204" pitchFamily="34" charset="0"/>
                <a:cs typeface="Arial" panose="020B0604020202020204" pitchFamily="34" charset="0"/>
              </a:rPr>
              <a:t> the </a:t>
            </a:r>
            <a:br>
              <a:rPr lang="en-US" sz="1050" b="0" baseline="0" dirty="0">
                <a:latin typeface="Arial" panose="020B0604020202020204" pitchFamily="34" charset="0"/>
                <a:cs typeface="Arial" panose="020B0604020202020204" pitchFamily="34" charset="0"/>
              </a:rPr>
            </a:br>
            <a:r>
              <a:rPr lang="en-US" sz="1050" b="0" baseline="0" dirty="0">
                <a:latin typeface="Arial" panose="020B0604020202020204" pitchFamily="34" charset="0"/>
                <a:cs typeface="Arial" panose="020B0604020202020204" pitchFamily="34" charset="0"/>
              </a:rPr>
              <a:t>template master of an </a:t>
            </a:r>
            <a:br>
              <a:rPr lang="en-US" sz="1050" b="0" baseline="0" dirty="0">
                <a:latin typeface="Arial" panose="020B0604020202020204" pitchFamily="34" charset="0"/>
                <a:cs typeface="Arial" panose="020B0604020202020204" pitchFamily="34" charset="0"/>
              </a:rPr>
            </a:br>
            <a:r>
              <a:rPr lang="en-US" sz="1050" b="0" baseline="0" dirty="0">
                <a:latin typeface="Arial" panose="020B0604020202020204" pitchFamily="34" charset="0"/>
                <a:cs typeface="Arial" panose="020B0604020202020204" pitchFamily="34" charset="0"/>
              </a:rPr>
              <a:t>existing slide, click the </a:t>
            </a:r>
            <a:br>
              <a:rPr lang="en-US" sz="1050" b="0" baseline="0" dirty="0">
                <a:latin typeface="Arial" panose="020B0604020202020204" pitchFamily="34" charset="0"/>
                <a:cs typeface="Arial" panose="020B0604020202020204" pitchFamily="34" charset="0"/>
              </a:rPr>
            </a:br>
            <a:r>
              <a:rPr lang="en-US" sz="1050" b="0" baseline="0" dirty="0">
                <a:latin typeface="Arial" panose="020B0604020202020204" pitchFamily="34" charset="0"/>
                <a:cs typeface="Arial" panose="020B0604020202020204" pitchFamily="34" charset="0"/>
              </a:rPr>
              <a:t>“Layout” button right </a:t>
            </a:r>
            <a:br>
              <a:rPr lang="en-US" sz="1050" b="0" baseline="0" dirty="0">
                <a:latin typeface="Arial" panose="020B0604020202020204" pitchFamily="34" charset="0"/>
                <a:cs typeface="Arial" panose="020B0604020202020204" pitchFamily="34" charset="0"/>
              </a:rPr>
            </a:br>
            <a:r>
              <a:rPr lang="en-US" sz="1050" b="0" baseline="0" dirty="0">
                <a:latin typeface="Arial" panose="020B0604020202020204" pitchFamily="34" charset="0"/>
                <a:cs typeface="Arial" panose="020B0604020202020204" pitchFamily="34" charset="0"/>
              </a:rPr>
              <a:t>next to the “New Slide” button.</a:t>
            </a:r>
          </a:p>
          <a:p>
            <a:pPr marL="0" marR="0" lvl="0" indent="0" algn="l" defTabSz="457200" rtl="0" eaLnBrk="1" fontAlgn="auto" latinLnBrk="0" hangingPunct="1">
              <a:lnSpc>
                <a:spcPct val="100000"/>
              </a:lnSpc>
              <a:spcBef>
                <a:spcPts val="1200"/>
              </a:spcBef>
              <a:spcAft>
                <a:spcPts val="300"/>
              </a:spcAft>
              <a:buClrTx/>
              <a:buSzTx/>
              <a:buFontTx/>
              <a:buNone/>
              <a:tabLst/>
              <a:defRPr/>
            </a:pPr>
            <a:r>
              <a:rPr kumimoji="0" lang="en-US" sz="2000" b="1" i="0" u="none" strike="noStrike" kern="120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rPr>
              <a:t>General Template Notes:</a:t>
            </a:r>
          </a:p>
          <a:p>
            <a:pPr marL="91440" lvl="0" indent="0">
              <a:spcAft>
                <a:spcPts val="600"/>
              </a:spcAft>
              <a:buFont typeface="Arial" panose="020B0604020202020204" pitchFamily="34" charset="0"/>
              <a:buNone/>
            </a:pPr>
            <a:r>
              <a:rPr lang="en-US" sz="1800" b="0" u="none" spc="60" baseline="0" dirty="0">
                <a:solidFill>
                  <a:schemeClr val="accent5">
                    <a:lumMod val="20000"/>
                    <a:lumOff val="80000"/>
                  </a:schemeClr>
                </a:solidFill>
                <a:effectLst>
                  <a:outerShdw blurRad="76200" dist="38100" dir="8100000" algn="tr" rotWithShape="0">
                    <a:prstClr val="black">
                      <a:alpha val="60000"/>
                    </a:prstClr>
                  </a:outerShdw>
                </a:effectLst>
                <a:latin typeface="+mj-lt"/>
                <a:cs typeface="Arial" panose="020B0604020202020204" pitchFamily="34" charset="0"/>
                <a:sym typeface="Wingdings" panose="05000000000000000000" pitchFamily="2" charset="2"/>
              </a:rPr>
              <a:t></a:t>
            </a:r>
            <a:r>
              <a:rPr lang="en-US" sz="1800" b="1" u="none" spc="60" baseline="0" dirty="0">
                <a:solidFill>
                  <a:schemeClr val="bg1"/>
                </a:solidFill>
                <a:effectLst>
                  <a:outerShdw blurRad="76200" dist="38100" dir="8100000" algn="tr" rotWithShape="0">
                    <a:prstClr val="black">
                      <a:alpha val="60000"/>
                    </a:prstClr>
                  </a:outerShdw>
                </a:effectLst>
                <a:latin typeface="+mj-lt"/>
                <a:cs typeface="Arial" panose="020B0604020202020204" pitchFamily="34" charset="0"/>
              </a:rPr>
              <a:t> </a:t>
            </a:r>
            <a:r>
              <a:rPr lang="en-US" sz="1800" b="1" u="sng" spc="60" baseline="0" dirty="0">
                <a:solidFill>
                  <a:schemeClr val="bg1"/>
                </a:solidFill>
                <a:effectLst>
                  <a:outerShdw blurRad="76200" dist="38100" dir="8100000" algn="tr" rotWithShape="0">
                    <a:prstClr val="black">
                      <a:alpha val="60000"/>
                    </a:prstClr>
                  </a:outerShdw>
                </a:effectLst>
                <a:latin typeface="+mj-lt"/>
                <a:cs typeface="Arial" panose="020B0604020202020204" pitchFamily="34" charset="0"/>
              </a:rPr>
              <a:t>DO NOT</a:t>
            </a:r>
            <a:r>
              <a:rPr lang="en-US" sz="1800" b="1" u="none" spc="60" baseline="0" dirty="0">
                <a:solidFill>
                  <a:schemeClr val="bg1"/>
                </a:solidFill>
                <a:effectLst>
                  <a:outerShdw blurRad="76200" dist="38100" dir="8100000" algn="tr" rotWithShape="0">
                    <a:prstClr val="black">
                      <a:alpha val="60000"/>
                    </a:prstClr>
                  </a:outerShdw>
                </a:effectLst>
                <a:latin typeface="+mj-lt"/>
                <a:cs typeface="Arial" panose="020B0604020202020204" pitchFamily="34" charset="0"/>
              </a:rPr>
              <a:t>:</a:t>
            </a:r>
          </a:p>
          <a:p>
            <a:pPr marL="457200" marR="0" lvl="1" indent="-171450" algn="l" defTabSz="457200" rtl="0" eaLnBrk="1" fontAlgn="auto" latinLnBrk="0" hangingPunct="1">
              <a:lnSpc>
                <a:spcPct val="100000"/>
              </a:lnSpc>
              <a:spcBef>
                <a:spcPts val="0"/>
              </a:spcBef>
              <a:spcAft>
                <a:spcPts val="600"/>
              </a:spcAft>
              <a:buClr>
                <a:schemeClr val="accent2"/>
              </a:buClr>
              <a:buSzTx/>
              <a:buFont typeface="Wingdings" panose="05000000000000000000" pitchFamily="2" charset="2"/>
              <a:buChar char="ý"/>
              <a:tabLst/>
              <a:defRPr/>
            </a:pPr>
            <a:r>
              <a:rPr lang="en-US" sz="1050" b="1" baseline="0" dirty="0">
                <a:latin typeface="Arial" panose="020B0604020202020204" pitchFamily="34" charset="0"/>
                <a:cs typeface="Arial" panose="020B0604020202020204" pitchFamily="34" charset="0"/>
              </a:rPr>
              <a:t>Space out your bullets using the “enter” key</a:t>
            </a:r>
            <a:r>
              <a:rPr lang="en-US" sz="1050" b="0" baseline="0" dirty="0">
                <a:latin typeface="Arial" panose="020B0604020202020204" pitchFamily="34" charset="0"/>
                <a:cs typeface="Arial" panose="020B0604020202020204" pitchFamily="34" charset="0"/>
              </a:rPr>
              <a:t>.  Please note if a spacing adjustment is required.</a:t>
            </a:r>
            <a:endParaRPr lang="en-US" sz="1050" b="0" dirty="0">
              <a:latin typeface="Arial" panose="020B0604020202020204" pitchFamily="34" charset="0"/>
              <a:cs typeface="Arial" panose="020B0604020202020204" pitchFamily="34" charset="0"/>
            </a:endParaRPr>
          </a:p>
          <a:p>
            <a:pPr marL="457200" lvl="1" indent="-171450">
              <a:spcAft>
                <a:spcPts val="600"/>
              </a:spcAft>
              <a:buClr>
                <a:schemeClr val="accent2"/>
              </a:buClr>
              <a:buFont typeface="Wingdings" panose="05000000000000000000" pitchFamily="2" charset="2"/>
              <a:buChar char="ý"/>
            </a:pPr>
            <a:r>
              <a:rPr lang="en-US" sz="1050" b="1" baseline="0" dirty="0">
                <a:latin typeface="Arial" panose="020B0604020202020204" pitchFamily="34" charset="0"/>
                <a:cs typeface="Arial" panose="020B0604020202020204" pitchFamily="34" charset="0"/>
              </a:rPr>
              <a:t>Type any titles in all uppercase or with caps lock on</a:t>
            </a:r>
            <a:r>
              <a:rPr lang="en-US" sz="1050" b="0" baseline="0" dirty="0">
                <a:latin typeface="Arial" panose="020B0604020202020204" pitchFamily="34" charset="0"/>
                <a:cs typeface="Arial" panose="020B0604020202020204" pitchFamily="34" charset="0"/>
              </a:rPr>
              <a:t>, as formatting is automatic. Type using standard title caps.</a:t>
            </a:r>
          </a:p>
          <a:p>
            <a:pPr marL="457200" lvl="1" indent="-171450">
              <a:spcAft>
                <a:spcPts val="600"/>
              </a:spcAft>
              <a:buClr>
                <a:schemeClr val="accent2"/>
              </a:buClr>
              <a:buFont typeface="Wingdings" panose="05000000000000000000" pitchFamily="2" charset="2"/>
              <a:buChar char="ý"/>
            </a:pPr>
            <a:r>
              <a:rPr lang="en-US" sz="1050" b="1" baseline="0" dirty="0">
                <a:latin typeface="Arial" panose="020B0604020202020204" pitchFamily="34" charset="0"/>
                <a:cs typeface="Arial" panose="020B0604020202020204" pitchFamily="34" charset="0"/>
              </a:rPr>
              <a:t>Change heading alignment or location for standard content slide material</a:t>
            </a:r>
            <a:r>
              <a:rPr lang="en-US" sz="1050" b="0" baseline="0" dirty="0">
                <a:latin typeface="Arial" panose="020B0604020202020204" pitchFamily="34" charset="0"/>
                <a:cs typeface="Arial" panose="020B0604020202020204" pitchFamily="34" charset="0"/>
              </a:rPr>
              <a:t>.</a:t>
            </a:r>
          </a:p>
          <a:p>
            <a:pPr marL="91440" marR="0" lvl="0" indent="0" algn="l" defTabSz="4572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sz="1800" b="0" u="none" kern="1200" spc="60" baseline="0" dirty="0">
                <a:solidFill>
                  <a:srgbClr val="92D050"/>
                </a:solidFill>
                <a:effectLst>
                  <a:outerShdw blurRad="76200" dist="38100" dir="8100000" algn="tr" rotWithShape="0">
                    <a:prstClr val="black">
                      <a:alpha val="60000"/>
                    </a:prstClr>
                  </a:outerShdw>
                </a:effectLst>
                <a:latin typeface="+mn-lt"/>
                <a:ea typeface="+mn-ea"/>
                <a:cs typeface="Arial" panose="020B0604020202020204" pitchFamily="34" charset="0"/>
                <a:sym typeface="Wingdings" panose="05000000000000000000" pitchFamily="2" charset="2"/>
              </a:rPr>
              <a:t></a:t>
            </a:r>
            <a:r>
              <a:rPr kumimoji="0" lang="en-US" sz="1800" b="1" i="0" u="none" strike="noStrike" kern="1200" cap="none" spc="60" normalizeH="0" baseline="0" noProof="0" dirty="0">
                <a:ln>
                  <a:noFill/>
                </a:ln>
                <a:solidFill>
                  <a:schemeClr val="bg1"/>
                </a:solidFill>
                <a:effectLst>
                  <a:outerShdw blurRad="76200" dist="38100" dir="8100000" algn="tr" rotWithShape="0">
                    <a:prstClr val="black">
                      <a:alpha val="60000"/>
                    </a:prstClr>
                  </a:outerShdw>
                </a:effectLst>
                <a:uLnTx/>
                <a:uFillTx/>
                <a:latin typeface="+mj-lt"/>
                <a:ea typeface="+mn-ea"/>
                <a:cs typeface="Arial" panose="020B0604020202020204" pitchFamily="34" charset="0"/>
              </a:rPr>
              <a:t> </a:t>
            </a:r>
            <a:r>
              <a:rPr kumimoji="0" lang="en-US" sz="1800" b="1" i="0" u="sng" strike="noStrike" kern="1200" cap="none" spc="60" normalizeH="0" baseline="0" noProof="0" dirty="0">
                <a:ln>
                  <a:noFill/>
                </a:ln>
                <a:solidFill>
                  <a:schemeClr val="bg1"/>
                </a:solidFill>
                <a:effectLst>
                  <a:outerShdw blurRad="76200" dist="38100" dir="8100000" algn="tr" rotWithShape="0">
                    <a:prstClr val="black">
                      <a:alpha val="60000"/>
                    </a:prstClr>
                  </a:outerShdw>
                </a:effectLst>
                <a:uLnTx/>
                <a:uFillTx/>
                <a:latin typeface="+mj-lt"/>
                <a:ea typeface="+mn-ea"/>
                <a:cs typeface="Arial" panose="020B0604020202020204" pitchFamily="34" charset="0"/>
              </a:rPr>
              <a:t>DO</a:t>
            </a:r>
            <a:r>
              <a:rPr kumimoji="0" lang="en-US" sz="1800" b="1" i="0" u="none" strike="noStrike" kern="1200" cap="none" spc="60" normalizeH="0" baseline="0" noProof="0" dirty="0">
                <a:ln>
                  <a:noFill/>
                </a:ln>
                <a:solidFill>
                  <a:schemeClr val="bg1"/>
                </a:solidFill>
                <a:effectLst>
                  <a:outerShdw blurRad="76200" dist="38100" dir="8100000" algn="tr" rotWithShape="0">
                    <a:prstClr val="black">
                      <a:alpha val="60000"/>
                    </a:prstClr>
                  </a:outerShdw>
                </a:effectLst>
                <a:uLnTx/>
                <a:uFillTx/>
                <a:latin typeface="+mj-lt"/>
                <a:ea typeface="+mn-ea"/>
                <a:cs typeface="Arial" panose="020B0604020202020204" pitchFamily="34" charset="0"/>
              </a:rPr>
              <a:t>:</a:t>
            </a:r>
          </a:p>
          <a:p>
            <a:pPr marL="457200" marR="0" lvl="1" indent="-171450" algn="l" defTabSz="457200" rtl="0" eaLnBrk="1" fontAlgn="auto" latinLnBrk="0" hangingPunct="1">
              <a:lnSpc>
                <a:spcPct val="100000"/>
              </a:lnSpc>
              <a:spcBef>
                <a:spcPts val="0"/>
              </a:spcBef>
              <a:spcAft>
                <a:spcPts val="600"/>
              </a:spcAft>
              <a:buClr>
                <a:srgbClr val="72AF2F"/>
              </a:buClr>
              <a:buSzTx/>
              <a:buFont typeface="Wingdings" panose="05000000000000000000" pitchFamily="2" charset="2"/>
              <a:buChar char="þ"/>
              <a:tabLst/>
              <a:defRPr/>
            </a:pPr>
            <a:r>
              <a:rPr kumimoji="0" lang="en-US" sz="105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Reference your graphics</a:t>
            </a: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Add a note at the top of the “Slide notes” section that indicates where your graphic originated.</a:t>
            </a:r>
          </a:p>
          <a:p>
            <a:pPr marL="457200" marR="0" lvl="1" indent="0" algn="l" defTabSz="4572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Note that any graphics not referenced or in violation of </a:t>
            </a:r>
            <a:r>
              <a:rPr kumimoji="0" lang="en-US" sz="1050" b="1" i="0" u="none" strike="noStrike" kern="1200" cap="none" spc="0" normalizeH="0" baseline="0" noProof="0" dirty="0">
                <a:ln>
                  <a:noFill/>
                </a:ln>
                <a:solidFill>
                  <a:schemeClr val="accent4">
                    <a:lumMod val="25000"/>
                  </a:schemeClr>
                </a:solidFill>
                <a:effectLst/>
                <a:uLnTx/>
                <a:uFillTx/>
                <a:latin typeface="Arial" panose="020B0604020202020204" pitchFamily="34" charset="0"/>
                <a:ea typeface="+mn-ea"/>
                <a:cs typeface="Arial" panose="020B0604020202020204" pitchFamily="34" charset="0"/>
              </a:rPr>
              <a:t>US Copyright Law, Title 17 </a:t>
            </a: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will be replaced to ensure your protection.</a:t>
            </a:r>
          </a:p>
          <a:p>
            <a:pPr marL="0" indent="0">
              <a:spcBef>
                <a:spcPts val="600"/>
              </a:spcBef>
              <a:buFont typeface="Arial" panose="020B0604020202020204" pitchFamily="34" charset="0"/>
              <a:buNone/>
            </a:pPr>
            <a:endParaRPr lang="en-US" sz="1100" b="0" baseline="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p:txBody>
      </p:sp>
      <p:sp>
        <p:nvSpPr>
          <p:cNvPr id="10" name="TextBox 9"/>
          <p:cNvSpPr txBox="1"/>
          <p:nvPr userDrawn="1"/>
        </p:nvSpPr>
        <p:spPr>
          <a:xfrm>
            <a:off x="5308798" y="88691"/>
            <a:ext cx="3245631" cy="1102812"/>
          </a:xfrm>
          <a:prstGeom prst="rect">
            <a:avLst/>
          </a:prstGeom>
          <a:noFill/>
        </p:spPr>
        <p:txBody>
          <a:bodyPr wrap="square" rtlCol="0" anchor="ctr">
            <a:noAutofit/>
          </a:bodyPr>
          <a:lstStyle/>
          <a:p>
            <a:pPr algn="l"/>
            <a:r>
              <a:rPr lang="en-US" sz="1400" i="1" kern="1200" dirty="0">
                <a:solidFill>
                  <a:schemeClr val="tx1">
                    <a:lumMod val="65000"/>
                    <a:lumOff val="35000"/>
                  </a:schemeClr>
                </a:solidFill>
                <a:latin typeface="Arial" panose="020B0604020202020204" pitchFamily="34" charset="0"/>
                <a:ea typeface="+mn-ea"/>
                <a:cs typeface="Arial" panose="020B0604020202020204" pitchFamily="34" charset="0"/>
              </a:rPr>
              <a:t>This slide contains information on how to use this template, and is hidden. </a:t>
            </a:r>
          </a:p>
          <a:p>
            <a:pPr algn="l">
              <a:spcBef>
                <a:spcPts val="300"/>
              </a:spcBef>
            </a:pPr>
            <a:r>
              <a:rPr lang="en-US" sz="1400" i="1" kern="1200" dirty="0">
                <a:solidFill>
                  <a:schemeClr val="tx1">
                    <a:lumMod val="65000"/>
                    <a:lumOff val="35000"/>
                  </a:schemeClr>
                </a:solidFill>
                <a:latin typeface="Arial" panose="020B0604020202020204" pitchFamily="34" charset="0"/>
                <a:ea typeface="+mn-ea"/>
                <a:cs typeface="Arial" panose="020B0604020202020204" pitchFamily="34" charset="0"/>
              </a:rPr>
              <a:t>It is not a part of </a:t>
            </a:r>
            <a:br>
              <a:rPr lang="en-US" sz="1400" i="1" kern="1200" dirty="0">
                <a:solidFill>
                  <a:schemeClr val="tx1">
                    <a:lumMod val="65000"/>
                    <a:lumOff val="35000"/>
                  </a:schemeClr>
                </a:solidFill>
                <a:latin typeface="Arial" panose="020B0604020202020204" pitchFamily="34" charset="0"/>
                <a:ea typeface="+mn-ea"/>
                <a:cs typeface="Arial" panose="020B0604020202020204" pitchFamily="34" charset="0"/>
              </a:rPr>
            </a:br>
            <a:r>
              <a:rPr lang="en-US" sz="1400" i="1" kern="1200" dirty="0">
                <a:solidFill>
                  <a:schemeClr val="tx1">
                    <a:lumMod val="65000"/>
                    <a:lumOff val="35000"/>
                  </a:schemeClr>
                </a:solidFill>
                <a:latin typeface="Arial" panose="020B0604020202020204" pitchFamily="34" charset="0"/>
                <a:ea typeface="+mn-ea"/>
                <a:cs typeface="Arial" panose="020B0604020202020204" pitchFamily="34" charset="0"/>
              </a:rPr>
              <a:t>the presentation.</a:t>
            </a:r>
          </a:p>
        </p:txBody>
      </p:sp>
      <p:cxnSp>
        <p:nvCxnSpPr>
          <p:cNvPr id="9" name="Straight Connector 8"/>
          <p:cNvCxnSpPr/>
          <p:nvPr userDrawn="1"/>
        </p:nvCxnSpPr>
        <p:spPr>
          <a:xfrm>
            <a:off x="0" y="1376381"/>
            <a:ext cx="9144000" cy="0"/>
          </a:xfrm>
          <a:prstGeom prst="line">
            <a:avLst/>
          </a:prstGeom>
          <a:ln w="101600">
            <a:solidFill>
              <a:schemeClr val="bg1">
                <a:lumMod val="50000"/>
              </a:schemeClr>
            </a:solidFill>
          </a:ln>
        </p:spPr>
        <p:style>
          <a:lnRef idx="1">
            <a:schemeClr val="dk1"/>
          </a:lnRef>
          <a:fillRef idx="0">
            <a:schemeClr val="dk1"/>
          </a:fillRef>
          <a:effectRef idx="0">
            <a:schemeClr val="dk1"/>
          </a:effectRef>
          <a:fontRef idx="minor">
            <a:schemeClr val="tx1"/>
          </a:fontRef>
        </p:style>
      </p:cxnSp>
      <p:sp>
        <p:nvSpPr>
          <p:cNvPr id="15" name="TextBox 14"/>
          <p:cNvSpPr txBox="1"/>
          <p:nvPr userDrawn="1"/>
        </p:nvSpPr>
        <p:spPr>
          <a:xfrm>
            <a:off x="7084799" y="2286069"/>
            <a:ext cx="1619719" cy="1620538"/>
          </a:xfrm>
          <a:prstGeom prst="rect">
            <a:avLst/>
          </a:prstGeom>
          <a:noFill/>
        </p:spPr>
        <p:txBody>
          <a:bodyPr wrap="square" rtlCol="0">
            <a:noAutofit/>
          </a:bodyPr>
          <a:lstStyle/>
          <a:p>
            <a:pPr marL="0" marR="0" lvl="1" indent="-171450" algn="l" defTabSz="457200" rtl="0" eaLnBrk="1" fontAlgn="auto" latinLnBrk="0" hangingPunct="1">
              <a:lnSpc>
                <a:spcPct val="90000"/>
              </a:lnSpc>
              <a:spcBef>
                <a:spcPts val="0"/>
              </a:spcBef>
              <a:spcAft>
                <a:spcPts val="400"/>
              </a:spcAft>
              <a:buClrTx/>
              <a:buSzTx/>
              <a:buFont typeface="Arial" panose="020B0604020202020204" pitchFamily="34" charset="0"/>
              <a:buChar char="•"/>
              <a:tabLst/>
              <a:defRPr/>
            </a:pPr>
            <a:r>
              <a:rPr lang="en-US" sz="1100" b="0" baseline="0" dirty="0">
                <a:latin typeface="Arial" panose="020B0604020202020204" pitchFamily="34" charset="0"/>
                <a:cs typeface="Arial" panose="020B0604020202020204" pitchFamily="34" charset="0"/>
              </a:rPr>
              <a:t>Legal Language</a:t>
            </a:r>
            <a:endParaRPr lang="en-US" sz="1100" b="0" baseline="0" dirty="0"/>
          </a:p>
          <a:p>
            <a:pPr marL="0" lvl="1" indent="-171450">
              <a:lnSpc>
                <a:spcPct val="90000"/>
              </a:lnSpc>
              <a:spcAft>
                <a:spcPts val="400"/>
              </a:spcAft>
              <a:buFont typeface="Arial" panose="020B0604020202020204" pitchFamily="34" charset="0"/>
              <a:buChar char="•"/>
            </a:pPr>
            <a:r>
              <a:rPr lang="en-US" sz="1100" b="0" baseline="0" dirty="0"/>
              <a:t>Poll</a:t>
            </a:r>
          </a:p>
          <a:p>
            <a:pPr marL="0" lvl="1" indent="-171450">
              <a:lnSpc>
                <a:spcPct val="90000"/>
              </a:lnSpc>
              <a:spcAft>
                <a:spcPts val="400"/>
              </a:spcAft>
              <a:buFont typeface="Arial" panose="020B0604020202020204" pitchFamily="34" charset="0"/>
              <a:buChar char="•"/>
            </a:pPr>
            <a:r>
              <a:rPr lang="en-US" sz="1100" b="0" baseline="0" dirty="0"/>
              <a:t>Save the Date</a:t>
            </a:r>
          </a:p>
          <a:p>
            <a:pPr marL="0" lvl="1" indent="-171450">
              <a:lnSpc>
                <a:spcPct val="90000"/>
              </a:lnSpc>
              <a:spcAft>
                <a:spcPts val="400"/>
              </a:spcAft>
              <a:buFont typeface="Arial" panose="020B0604020202020204" pitchFamily="34" charset="0"/>
              <a:buChar char="•"/>
            </a:pPr>
            <a:r>
              <a:rPr lang="en-US" sz="1100" b="0" baseline="0" dirty="0"/>
              <a:t>Questions</a:t>
            </a:r>
          </a:p>
          <a:p>
            <a:pPr marL="0" lvl="1" indent="-171450">
              <a:lnSpc>
                <a:spcPct val="90000"/>
              </a:lnSpc>
              <a:spcAft>
                <a:spcPts val="400"/>
              </a:spcAft>
              <a:buFont typeface="Arial" panose="020B0604020202020204" pitchFamily="34" charset="0"/>
              <a:buChar char="•"/>
            </a:pPr>
            <a:r>
              <a:rPr lang="en-US" sz="1100" b="0" baseline="0" dirty="0"/>
              <a:t>Resources</a:t>
            </a:r>
          </a:p>
          <a:p>
            <a:pPr marL="0" lvl="1" indent="-171450">
              <a:lnSpc>
                <a:spcPct val="90000"/>
              </a:lnSpc>
              <a:spcAft>
                <a:spcPts val="400"/>
              </a:spcAft>
              <a:buFont typeface="Arial" panose="020B0604020202020204" pitchFamily="34" charset="0"/>
              <a:buChar char="•"/>
            </a:pPr>
            <a:r>
              <a:rPr lang="en-US" sz="1100" b="0" baseline="0" dirty="0"/>
              <a:t>Contact</a:t>
            </a:r>
          </a:p>
          <a:p>
            <a:pPr marL="0" lvl="1" indent="-171450">
              <a:lnSpc>
                <a:spcPct val="90000"/>
              </a:lnSpc>
              <a:spcAft>
                <a:spcPts val="400"/>
              </a:spcAft>
              <a:buFont typeface="Arial" panose="020B0604020202020204" pitchFamily="34" charset="0"/>
              <a:buChar char="•"/>
            </a:pPr>
            <a:r>
              <a:rPr lang="en-US" sz="1100" b="0" baseline="0" dirty="0"/>
              <a:t>Thank You</a:t>
            </a:r>
            <a:endParaRPr lang="en-US" sz="1100" b="0" dirty="0"/>
          </a:p>
        </p:txBody>
      </p:sp>
      <p:cxnSp>
        <p:nvCxnSpPr>
          <p:cNvPr id="3" name="Straight Connector 2"/>
          <p:cNvCxnSpPr/>
          <p:nvPr userDrawn="1"/>
        </p:nvCxnSpPr>
        <p:spPr>
          <a:xfrm>
            <a:off x="5040000" y="2252580"/>
            <a:ext cx="3362400"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6" name="Straight Connector 15"/>
          <p:cNvCxnSpPr/>
          <p:nvPr userDrawn="1"/>
        </p:nvCxnSpPr>
        <p:spPr>
          <a:xfrm>
            <a:off x="5040000" y="3766530"/>
            <a:ext cx="3362400"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grpSp>
        <p:nvGrpSpPr>
          <p:cNvPr id="40" name="Group 39">
            <a:extLst>
              <a:ext uri="{FF2B5EF4-FFF2-40B4-BE49-F238E27FC236}">
                <a16:creationId xmlns:a16="http://schemas.microsoft.com/office/drawing/2014/main" id="{54EBE4A4-93BC-4F5F-96D7-3EB1B9477815}"/>
              </a:ext>
            </a:extLst>
          </p:cNvPr>
          <p:cNvGrpSpPr/>
          <p:nvPr userDrawn="1"/>
        </p:nvGrpSpPr>
        <p:grpSpPr>
          <a:xfrm>
            <a:off x="5101094" y="5519741"/>
            <a:ext cx="3776420" cy="1204516"/>
            <a:chOff x="9823451" y="-913608"/>
            <a:chExt cx="3776420" cy="1204516"/>
          </a:xfrm>
        </p:grpSpPr>
        <p:sp>
          <p:nvSpPr>
            <p:cNvPr id="23" name="TextBox 22"/>
            <p:cNvSpPr txBox="1"/>
            <p:nvPr userDrawn="1"/>
          </p:nvSpPr>
          <p:spPr>
            <a:xfrm>
              <a:off x="11200962" y="-833368"/>
              <a:ext cx="2398909" cy="1044036"/>
            </a:xfrm>
            <a:prstGeom prst="rect">
              <a:avLst/>
            </a:prstGeom>
            <a:noFill/>
          </p:spPr>
          <p:txBody>
            <a:bodyPr wrap="square" rtlCol="0" anchor="ctr">
              <a:noAutofit/>
            </a:bodyPr>
            <a:lstStyle/>
            <a:p>
              <a:pPr algn="l">
                <a:lnSpc>
                  <a:spcPct val="90000"/>
                </a:lnSpc>
              </a:pPr>
              <a:r>
                <a:rPr lang="en-US" sz="1200" b="1" i="0" spc="40" dirty="0">
                  <a:solidFill>
                    <a:schemeClr val="tx1">
                      <a:lumMod val="85000"/>
                      <a:lumOff val="15000"/>
                    </a:schemeClr>
                  </a:solidFill>
                  <a:latin typeface="+mj-lt"/>
                </a:rPr>
                <a:t>Don’t delete this slide until the presentation is final.</a:t>
              </a:r>
              <a:endParaRPr lang="en-US" sz="1200" b="1" i="0" spc="40" baseline="0" dirty="0">
                <a:solidFill>
                  <a:schemeClr val="tx1">
                    <a:lumMod val="85000"/>
                    <a:lumOff val="15000"/>
                  </a:schemeClr>
                </a:solidFill>
                <a:latin typeface="+mj-lt"/>
              </a:endParaRPr>
            </a:p>
            <a:p>
              <a:pPr algn="ctr">
                <a:lnSpc>
                  <a:spcPct val="90000"/>
                </a:lnSpc>
                <a:spcBef>
                  <a:spcPts val="600"/>
                </a:spcBef>
              </a:pPr>
              <a:r>
                <a:rPr lang="en-US" sz="1500" b="1" i="0" spc="40" baseline="0" dirty="0">
                  <a:solidFill>
                    <a:srgbClr val="9D1C30"/>
                  </a:solidFill>
                  <a:latin typeface="+mj-lt"/>
                </a:rPr>
                <a:t>Keep it in the template.</a:t>
              </a:r>
              <a:endParaRPr lang="en-US" sz="1500" b="1" i="0" spc="40" dirty="0">
                <a:solidFill>
                  <a:srgbClr val="9D1C30"/>
                </a:solidFill>
                <a:latin typeface="+mj-lt"/>
              </a:endParaRPr>
            </a:p>
          </p:txBody>
        </p:sp>
        <p:grpSp>
          <p:nvGrpSpPr>
            <p:cNvPr id="39" name="Group 38">
              <a:extLst>
                <a:ext uri="{FF2B5EF4-FFF2-40B4-BE49-F238E27FC236}">
                  <a16:creationId xmlns:a16="http://schemas.microsoft.com/office/drawing/2014/main" id="{C27DF8FF-D711-4A8A-8948-673270B8AE9D}"/>
                </a:ext>
              </a:extLst>
            </p:cNvPr>
            <p:cNvGrpSpPr/>
            <p:nvPr userDrawn="1"/>
          </p:nvGrpSpPr>
          <p:grpSpPr>
            <a:xfrm>
              <a:off x="9823451" y="-913608"/>
              <a:ext cx="1204516" cy="1204516"/>
              <a:chOff x="9823451" y="-913608"/>
              <a:chExt cx="1204516" cy="1204516"/>
            </a:xfrm>
          </p:grpSpPr>
          <p:grpSp>
            <p:nvGrpSpPr>
              <p:cNvPr id="24" name="Group 23"/>
              <p:cNvGrpSpPr/>
              <p:nvPr userDrawn="1"/>
            </p:nvGrpSpPr>
            <p:grpSpPr>
              <a:xfrm>
                <a:off x="9823451" y="-913608"/>
                <a:ext cx="1204516" cy="1204516"/>
                <a:chOff x="1714500" y="4547858"/>
                <a:chExt cx="1262157" cy="1262157"/>
              </a:xfrm>
            </p:grpSpPr>
            <p:sp>
              <p:nvSpPr>
                <p:cNvPr id="21" name="8-Point Star 20"/>
                <p:cNvSpPr/>
                <p:nvPr userDrawn="1"/>
              </p:nvSpPr>
              <p:spPr>
                <a:xfrm rot="20240074">
                  <a:off x="1714500" y="4547858"/>
                  <a:ext cx="1262157" cy="1262157"/>
                </a:xfrm>
                <a:prstGeom prst="star8">
                  <a:avLst>
                    <a:gd name="adj" fmla="val 45801"/>
                  </a:avLst>
                </a:prstGeom>
                <a:gradFill>
                  <a:gsLst>
                    <a:gs pos="0">
                      <a:srgbClr val="7A232E"/>
                    </a:gs>
                    <a:gs pos="100000">
                      <a:srgbClr val="B85759"/>
                    </a:gs>
                    <a:gs pos="55000">
                      <a:srgbClr val="9D1C30"/>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2" name="8-Point Star 21"/>
                <p:cNvSpPr/>
                <p:nvPr userDrawn="1"/>
              </p:nvSpPr>
              <p:spPr>
                <a:xfrm rot="20240074">
                  <a:off x="1776599" y="4609957"/>
                  <a:ext cx="1137960" cy="1137960"/>
                </a:xfrm>
                <a:prstGeom prst="star8">
                  <a:avLst>
                    <a:gd name="adj" fmla="val 45801"/>
                  </a:avLst>
                </a:prstGeom>
                <a:noFill/>
                <a:ln w="44450">
                  <a:solidFill>
                    <a:schemeClr val="bg1"/>
                  </a:solid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sp>
            <p:nvSpPr>
              <p:cNvPr id="19" name="TextBox 18"/>
              <p:cNvSpPr txBox="1"/>
              <p:nvPr userDrawn="1"/>
            </p:nvSpPr>
            <p:spPr>
              <a:xfrm>
                <a:off x="9929466" y="-730460"/>
                <a:ext cx="992486" cy="838221"/>
              </a:xfrm>
              <a:prstGeom prst="rect">
                <a:avLst/>
              </a:prstGeom>
              <a:noFill/>
              <a:effectLst>
                <a:outerShdw blurRad="50800" dist="25400" dir="8100000" algn="tr" rotWithShape="0">
                  <a:prstClr val="black">
                    <a:alpha val="40000"/>
                  </a:prstClr>
                </a:outerShdw>
              </a:effectLst>
            </p:spPr>
            <p:txBody>
              <a:bodyPr wrap="square" rtlCol="0" anchor="ctr">
                <a:noAutofit/>
              </a:bodyPr>
              <a:lstStyle/>
              <a:p>
                <a:pPr algn="ctr"/>
                <a:r>
                  <a:rPr lang="en-US" sz="2000" b="0" i="0" spc="40" baseline="0" dirty="0">
                    <a:solidFill>
                      <a:schemeClr val="bg1"/>
                    </a:solidFill>
                    <a:latin typeface="Impact" panose="020B0806030902050204" pitchFamily="34" charset="0"/>
                  </a:rPr>
                  <a:t>DON’T</a:t>
                </a:r>
                <a:br>
                  <a:rPr lang="en-US" sz="2000" b="0" i="0" spc="40" baseline="0" dirty="0">
                    <a:solidFill>
                      <a:schemeClr val="bg1"/>
                    </a:solidFill>
                    <a:latin typeface="Impact" panose="020B0806030902050204" pitchFamily="34" charset="0"/>
                  </a:rPr>
                </a:br>
                <a:r>
                  <a:rPr lang="en-US" sz="2000" b="0" i="0" spc="40" baseline="0" dirty="0">
                    <a:solidFill>
                      <a:schemeClr val="bg1"/>
                    </a:solidFill>
                    <a:latin typeface="Impact" panose="020B0806030902050204" pitchFamily="34" charset="0"/>
                  </a:rPr>
                  <a:t>DELETE</a:t>
                </a:r>
              </a:p>
            </p:txBody>
          </p:sp>
        </p:grpSp>
      </p:grpSp>
      <p:grpSp>
        <p:nvGrpSpPr>
          <p:cNvPr id="20" name="Group 19"/>
          <p:cNvGrpSpPr/>
          <p:nvPr userDrawn="1"/>
        </p:nvGrpSpPr>
        <p:grpSpPr>
          <a:xfrm>
            <a:off x="1939046" y="2247590"/>
            <a:ext cx="2645179" cy="1166059"/>
            <a:chOff x="1534687" y="2189208"/>
            <a:chExt cx="3049009" cy="1344077"/>
          </a:xfrm>
        </p:grpSpPr>
        <p:pic>
          <p:nvPicPr>
            <p:cNvPr id="2" name="Picture 1"/>
            <p:cNvPicPr>
              <a:picLocks noChangeAspect="1"/>
            </p:cNvPicPr>
            <p:nvPr userDrawn="1"/>
          </p:nvPicPr>
          <p:blipFill>
            <a:blip r:embed="rId3"/>
            <a:stretch>
              <a:fillRect/>
            </a:stretch>
          </p:blipFill>
          <p:spPr>
            <a:xfrm>
              <a:off x="1534687" y="2189208"/>
              <a:ext cx="2695575" cy="1162050"/>
            </a:xfrm>
            <a:prstGeom prst="rect">
              <a:avLst/>
            </a:prstGeom>
          </p:spPr>
        </p:pic>
        <p:sp>
          <p:nvSpPr>
            <p:cNvPr id="29" name="Rectangle 28"/>
            <p:cNvSpPr/>
            <p:nvPr userDrawn="1"/>
          </p:nvSpPr>
          <p:spPr>
            <a:xfrm>
              <a:off x="3454181" y="2483307"/>
              <a:ext cx="736819" cy="221793"/>
            </a:xfrm>
            <a:prstGeom prst="rect">
              <a:avLst/>
            </a:prstGeom>
            <a:solidFill>
              <a:srgbClr val="FFC000">
                <a:alpha val="10000"/>
              </a:srgbClr>
            </a:solidFill>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30" name="Left Arrow 29"/>
            <p:cNvSpPr/>
            <p:nvPr userDrawn="1"/>
          </p:nvSpPr>
          <p:spPr>
            <a:xfrm>
              <a:off x="4209296" y="2514699"/>
              <a:ext cx="374400" cy="178031"/>
            </a:xfrm>
            <a:prstGeom prst="leftArrow">
              <a:avLst>
                <a:gd name="adj1" fmla="val 33673"/>
                <a:gd name="adj2" fmla="val 50000"/>
              </a:avLst>
            </a:prstGeom>
            <a:gradFill>
              <a:gsLst>
                <a:gs pos="0">
                  <a:srgbClr val="7A232E"/>
                </a:gs>
                <a:gs pos="98230">
                  <a:srgbClr val="B85759"/>
                </a:gs>
                <a:gs pos="45000">
                  <a:srgbClr val="9D1C30"/>
                </a:gs>
              </a:gsLst>
            </a:gradFill>
            <a:ln>
              <a:solidFill>
                <a:srgbClr val="7A232E"/>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sp>
          <p:nvSpPr>
            <p:cNvPr id="31" name="Rectangle 30"/>
            <p:cNvSpPr/>
            <p:nvPr userDrawn="1"/>
          </p:nvSpPr>
          <p:spPr>
            <a:xfrm>
              <a:off x="3061701" y="2843369"/>
              <a:ext cx="382955" cy="322936"/>
            </a:xfrm>
            <a:prstGeom prst="rect">
              <a:avLst/>
            </a:prstGeom>
            <a:solidFill>
              <a:srgbClr val="FFC000">
                <a:alpha val="10000"/>
              </a:srgbClr>
            </a:solidFill>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32" name="Left Arrow 31"/>
            <p:cNvSpPr/>
            <p:nvPr userDrawn="1"/>
          </p:nvSpPr>
          <p:spPr>
            <a:xfrm rot="7656475">
              <a:off x="3026394" y="3257070"/>
              <a:ext cx="374400" cy="178030"/>
            </a:xfrm>
            <a:prstGeom prst="leftArrow">
              <a:avLst>
                <a:gd name="adj1" fmla="val 33673"/>
                <a:gd name="adj2" fmla="val 50000"/>
              </a:avLst>
            </a:prstGeom>
            <a:gradFill>
              <a:gsLst>
                <a:gs pos="0">
                  <a:srgbClr val="7A232E"/>
                </a:gs>
                <a:gs pos="98230">
                  <a:srgbClr val="B85759"/>
                </a:gs>
                <a:gs pos="45000">
                  <a:srgbClr val="9D1C30"/>
                </a:gs>
              </a:gsLst>
            </a:gradFill>
            <a:ln>
              <a:solidFill>
                <a:srgbClr val="7A232E"/>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grpSp>
      <p:sp>
        <p:nvSpPr>
          <p:cNvPr id="37" name="TextBox 36">
            <a:extLst>
              <a:ext uri="{FF2B5EF4-FFF2-40B4-BE49-F238E27FC236}">
                <a16:creationId xmlns:a16="http://schemas.microsoft.com/office/drawing/2014/main" id="{8F6D14EF-EBC7-433A-8C95-1D2C470B7DF1}"/>
              </a:ext>
            </a:extLst>
          </p:cNvPr>
          <p:cNvSpPr txBox="1"/>
          <p:nvPr userDrawn="1"/>
        </p:nvSpPr>
        <p:spPr>
          <a:xfrm>
            <a:off x="7427" y="161985"/>
            <a:ext cx="5040000" cy="1051560"/>
          </a:xfrm>
          <a:prstGeom prst="rect">
            <a:avLst/>
          </a:prstGeom>
        </p:spPr>
        <p:txBody>
          <a:bodyPr vert="horz" lIns="91440" tIns="45720" rIns="91440" bIns="45720" rtlCol="0" anchor="ctr">
            <a:no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lgn="ctr">
              <a:lnSpc>
                <a:spcPct val="85000"/>
              </a:lnSpc>
            </a:pPr>
            <a:r>
              <a:rPr lang="en-US" sz="50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rPr>
              <a:t>2017 Template</a:t>
            </a:r>
          </a:p>
          <a:p>
            <a:pPr lvl="0" algn="ctr">
              <a:lnSpc>
                <a:spcPct val="85000"/>
              </a:lnSpc>
            </a:pPr>
            <a:r>
              <a:rPr lang="en-US" sz="4000" b="0" spc="60" baseline="0" dirty="0"/>
              <a:t>Usage Instructions</a:t>
            </a:r>
          </a:p>
        </p:txBody>
      </p:sp>
      <p:pic>
        <p:nvPicPr>
          <p:cNvPr id="44" name="Picture 43">
            <a:extLst>
              <a:ext uri="{FF2B5EF4-FFF2-40B4-BE49-F238E27FC236}">
                <a16:creationId xmlns:a16="http://schemas.microsoft.com/office/drawing/2014/main" id="{5AAE9CEC-A7E3-43C1-AC4A-1C3889F36668}"/>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257143" y="626792"/>
            <a:ext cx="1736362" cy="586522"/>
          </a:xfrm>
          <a:prstGeom prst="rect">
            <a:avLst/>
          </a:prstGeom>
        </p:spPr>
      </p:pic>
    </p:spTree>
    <p:extLst>
      <p:ext uri="{BB962C8B-B14F-4D97-AF65-F5344CB8AC3E}">
        <p14:creationId xmlns:p14="http://schemas.microsoft.com/office/powerpoint/2010/main" val="22588901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grpSp>
        <p:nvGrpSpPr>
          <p:cNvPr id="7" name="Group 6"/>
          <p:cNvGrpSpPr>
            <a:grpSpLocks noChangeAspect="1"/>
          </p:cNvGrpSpPr>
          <p:nvPr userDrawn="1"/>
        </p:nvGrpSpPr>
        <p:grpSpPr>
          <a:xfrm>
            <a:off x="8023226" y="2924758"/>
            <a:ext cx="1120774" cy="3933242"/>
            <a:chOff x="8023226" y="2924758"/>
            <a:chExt cx="1120774" cy="3933242"/>
          </a:xfrm>
        </p:grpSpPr>
        <p:sp>
          <p:nvSpPr>
            <p:cNvPr id="8" name="Isosceles Triangle 7"/>
            <p:cNvSpPr/>
            <p:nvPr userDrawn="1"/>
          </p:nvSpPr>
          <p:spPr>
            <a:xfrm>
              <a:off x="8023226" y="2924758"/>
              <a:ext cx="1120774" cy="3933242"/>
            </a:xfrm>
            <a:prstGeom prst="triangle">
              <a:avLst>
                <a:gd name="adj" fmla="val 100000"/>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Isosceles Triangle 8"/>
            <p:cNvSpPr/>
            <p:nvPr userDrawn="1"/>
          </p:nvSpPr>
          <p:spPr>
            <a:xfrm>
              <a:off x="8239885" y="3685101"/>
              <a:ext cx="904115" cy="3172899"/>
            </a:xfrm>
            <a:prstGeom prst="triangle">
              <a:avLst>
                <a:gd name="adj" fmla="val 10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0" name="Group 9"/>
          <p:cNvGrpSpPr>
            <a:grpSpLocks noChangeAspect="1"/>
          </p:cNvGrpSpPr>
          <p:nvPr userDrawn="1"/>
        </p:nvGrpSpPr>
        <p:grpSpPr>
          <a:xfrm rot="16200000" flipV="1">
            <a:off x="2158719" y="-2165164"/>
            <a:ext cx="1720507" cy="6037943"/>
            <a:chOff x="8150764" y="3372336"/>
            <a:chExt cx="993237" cy="3485664"/>
          </a:xfrm>
        </p:grpSpPr>
        <p:sp>
          <p:nvSpPr>
            <p:cNvPr id="11" name="Isosceles Triangle 10"/>
            <p:cNvSpPr/>
            <p:nvPr userDrawn="1"/>
          </p:nvSpPr>
          <p:spPr>
            <a:xfrm>
              <a:off x="8150764" y="3372336"/>
              <a:ext cx="993237" cy="3485663"/>
            </a:xfrm>
            <a:prstGeom prst="triangle">
              <a:avLst>
                <a:gd name="adj" fmla="val 100000"/>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Isosceles Triangle 11"/>
            <p:cNvSpPr/>
            <p:nvPr userDrawn="1"/>
          </p:nvSpPr>
          <p:spPr>
            <a:xfrm>
              <a:off x="8239885" y="3685101"/>
              <a:ext cx="904115" cy="3172899"/>
            </a:xfrm>
            <a:prstGeom prst="triangle">
              <a:avLst>
                <a:gd name="adj" fmla="val 10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pic>
        <p:nvPicPr>
          <p:cNvPr id="13" name="Picture 12"/>
          <p:cNvPicPr>
            <a:picLocks noChangeAspect="1"/>
          </p:cNvPicPr>
          <p:nvPr userDrawn="1"/>
        </p:nvPicPr>
        <p:blipFill>
          <a:blip r:embed="rId2" cstate="screen">
            <a:clrChange>
              <a:clrFrom>
                <a:srgbClr val="231F20"/>
              </a:clrFrom>
              <a:clrTo>
                <a:srgbClr val="231F20">
                  <a:alpha val="0"/>
                </a:srgbClr>
              </a:clrTo>
            </a:clrChange>
            <a:extLst>
              <a:ext uri="{28A0092B-C50C-407E-A947-70E740481C1C}">
                <a14:useLocalDpi xmlns:a14="http://schemas.microsoft.com/office/drawing/2010/main"/>
              </a:ext>
            </a:extLst>
          </a:blip>
          <a:stretch>
            <a:fillRect/>
          </a:stretch>
        </p:blipFill>
        <p:spPr>
          <a:xfrm>
            <a:off x="308999" y="121811"/>
            <a:ext cx="996650" cy="983981"/>
          </a:xfrm>
          <a:prstGeom prst="rect">
            <a:avLst/>
          </a:prstGeom>
        </p:spPr>
      </p:pic>
      <p:pic>
        <p:nvPicPr>
          <p:cNvPr id="14" name="Picture 1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16555" y="5213276"/>
            <a:ext cx="2440289" cy="824302"/>
          </a:xfrm>
          <a:prstGeom prst="rect">
            <a:avLst/>
          </a:prstGeom>
        </p:spPr>
      </p:pic>
      <p:sp>
        <p:nvSpPr>
          <p:cNvPr id="15" name="Rectangle 14"/>
          <p:cNvSpPr/>
          <p:nvPr userDrawn="1"/>
        </p:nvSpPr>
        <p:spPr>
          <a:xfrm>
            <a:off x="3572635" y="4425121"/>
            <a:ext cx="45720" cy="1409699"/>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prstClr val="white"/>
              </a:solidFill>
            </a:endParaRPr>
          </a:p>
        </p:txBody>
      </p:sp>
      <p:pic>
        <p:nvPicPr>
          <p:cNvPr id="16" name="Picture 15"/>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60324" y="6424484"/>
            <a:ext cx="1890650" cy="228857"/>
          </a:xfrm>
          <a:prstGeom prst="rect">
            <a:avLst/>
          </a:prstGeom>
        </p:spPr>
      </p:pic>
      <p:sp>
        <p:nvSpPr>
          <p:cNvPr id="2" name="Title 1"/>
          <p:cNvSpPr>
            <a:spLocks noGrp="1"/>
          </p:cNvSpPr>
          <p:nvPr>
            <p:ph type="ctrTitle"/>
          </p:nvPr>
        </p:nvSpPr>
        <p:spPr>
          <a:xfrm>
            <a:off x="685800" y="1311836"/>
            <a:ext cx="7772400" cy="2387600"/>
          </a:xfrm>
        </p:spPr>
        <p:txBody>
          <a:bodyPr anchor="b">
            <a:normAutofit/>
          </a:bodyPr>
          <a:lstStyle>
            <a:lvl1pPr algn="ctr" defTabSz="914400" rtl="0" eaLnBrk="1" latinLnBrk="0" hangingPunct="1">
              <a:lnSpc>
                <a:spcPct val="90000"/>
              </a:lnSpc>
              <a:spcBef>
                <a:spcPct val="0"/>
              </a:spcBef>
              <a:buNone/>
              <a:defRPr lang="en-US" sz="60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stStyle>
          <a:p>
            <a:r>
              <a:rPr lang="en-US" dirty="0"/>
              <a:t>Click to edit Master title style</a:t>
            </a:r>
          </a:p>
        </p:txBody>
      </p:sp>
      <p:sp>
        <p:nvSpPr>
          <p:cNvPr id="3" name="Subtitle 2"/>
          <p:cNvSpPr>
            <a:spLocks noGrp="1"/>
          </p:cNvSpPr>
          <p:nvPr>
            <p:ph type="subTitle" idx="1"/>
          </p:nvPr>
        </p:nvSpPr>
        <p:spPr>
          <a:xfrm>
            <a:off x="3659544" y="4425121"/>
            <a:ext cx="4798656" cy="1392508"/>
          </a:xfrm>
        </p:spPr>
        <p:txBody>
          <a:bodyPr vert="horz" lIns="182880" tIns="45720" rIns="91440" bIns="45720" rtlCol="0" anchor="ctr">
            <a:normAutofit/>
          </a:bodyPr>
          <a:lstStyle>
            <a:lvl1pPr marL="0" indent="0">
              <a:lnSpc>
                <a:spcPct val="100000"/>
              </a:lnSpc>
              <a:spcBef>
                <a:spcPts val="1200"/>
              </a:spcBef>
              <a:buNone/>
              <a:defRPr lang="en-US" sz="2300" dirty="0"/>
            </a:lvl1pPr>
            <a:lvl2pPr marL="457200" indent="-182880">
              <a:buClr>
                <a:schemeClr val="accent1"/>
              </a:buClr>
              <a:defRPr sz="1800"/>
            </a:lvl2pPr>
            <a:lvl3pPr>
              <a:defRPr/>
            </a:lvl3pPr>
          </a:lstStyle>
          <a:p>
            <a:pPr marL="274320" lvl="0" indent="-274320">
              <a:buSzPct val="101000"/>
            </a:pPr>
            <a:r>
              <a:rPr lang="en-US" dirty="0"/>
              <a:t>Click to edit Master subtitle style</a:t>
            </a:r>
          </a:p>
          <a:p>
            <a:pPr marL="960120" lvl="1" indent="-274320">
              <a:buSzPct val="101000"/>
            </a:pPr>
            <a:r>
              <a:rPr lang="en-US" dirty="0"/>
              <a:t>If a note is needed, list here</a:t>
            </a:r>
          </a:p>
        </p:txBody>
      </p:sp>
      <p:pic>
        <p:nvPicPr>
          <p:cNvPr id="18" name="Picture 17" descr="EDSEALC"/>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408983" y="187970"/>
            <a:ext cx="822960" cy="822960"/>
          </a:xfrm>
          <a:prstGeom prst="rect">
            <a:avLst/>
          </a:prstGeom>
          <a:noFill/>
          <a:ln>
            <a:noFill/>
          </a:ln>
        </p:spPr>
      </p:pic>
      <p:sp>
        <p:nvSpPr>
          <p:cNvPr id="4" name="TextBox 3"/>
          <p:cNvSpPr txBox="1"/>
          <p:nvPr userDrawn="1"/>
        </p:nvSpPr>
        <p:spPr>
          <a:xfrm>
            <a:off x="4452730" y="6424484"/>
            <a:ext cx="2576223" cy="369332"/>
          </a:xfrm>
          <a:prstGeom prst="rect">
            <a:avLst/>
          </a:prstGeom>
          <a:noFill/>
        </p:spPr>
        <p:txBody>
          <a:bodyPr wrap="square" rtlCol="0">
            <a:spAutoFit/>
          </a:bodyPr>
          <a:lstStyle/>
          <a:p>
            <a:endParaRPr lang="en-US" dirty="0">
              <a:solidFill>
                <a:srgbClr val="242021"/>
              </a:solidFill>
            </a:endParaRPr>
          </a:p>
        </p:txBody>
      </p:sp>
    </p:spTree>
    <p:extLst>
      <p:ext uri="{BB962C8B-B14F-4D97-AF65-F5344CB8AC3E}">
        <p14:creationId xmlns:p14="http://schemas.microsoft.com/office/powerpoint/2010/main" val="14844498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ave the Dat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16A5BAF-C39D-44C3-B998-7CF83B21A06F}"/>
              </a:ext>
            </a:extLst>
          </p:cNvPr>
          <p:cNvPicPr>
            <a:picLocks noChangeAspect="1"/>
          </p:cNvPicPr>
          <p:nvPr userDrawn="1"/>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a:ext>
            </a:extLst>
          </a:blip>
          <a:stretch>
            <a:fillRect/>
          </a:stretch>
        </p:blipFill>
        <p:spPr>
          <a:xfrm>
            <a:off x="0" y="1500059"/>
            <a:ext cx="4955638" cy="5357941"/>
          </a:xfrm>
          <a:prstGeom prst="rect">
            <a:avLst/>
          </a:prstGeom>
        </p:spPr>
      </p:pic>
      <p:sp>
        <p:nvSpPr>
          <p:cNvPr id="5" name="TextBox 4">
            <a:extLst>
              <a:ext uri="{FF2B5EF4-FFF2-40B4-BE49-F238E27FC236}">
                <a16:creationId xmlns:a16="http://schemas.microsoft.com/office/drawing/2014/main" id="{98B35F6F-244A-4CAD-AEAB-1171AE328AA0}"/>
              </a:ext>
            </a:extLst>
          </p:cNvPr>
          <p:cNvSpPr txBox="1"/>
          <p:nvPr userDrawn="1"/>
        </p:nvSpPr>
        <p:spPr>
          <a:xfrm>
            <a:off x="628650" y="365126"/>
            <a:ext cx="7955280" cy="1051560"/>
          </a:xfrm>
          <a:prstGeom prst="rect">
            <a:avLst/>
          </a:prstGeom>
        </p:spPr>
        <p:txBody>
          <a:bodyPr vert="horz" lIns="91440" tIns="45720" rIns="91440" bIns="4572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r>
              <a:rPr lang="en-US" dirty="0"/>
              <a:t>Save the Date:</a:t>
            </a:r>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dirty="0"/>
          </a:p>
        </p:txBody>
      </p:sp>
      <p:sp>
        <p:nvSpPr>
          <p:cNvPr id="9" name="Text Placeholder 8">
            <a:extLst>
              <a:ext uri="{FF2B5EF4-FFF2-40B4-BE49-F238E27FC236}">
                <a16:creationId xmlns:a16="http://schemas.microsoft.com/office/drawing/2014/main" id="{8F3C4352-E632-483B-9D34-319AB807FBFB}"/>
              </a:ext>
            </a:extLst>
          </p:cNvPr>
          <p:cNvSpPr>
            <a:spLocks noGrp="1"/>
          </p:cNvSpPr>
          <p:nvPr>
            <p:ph type="body" sz="quarter" idx="11" hasCustomPrompt="1"/>
          </p:nvPr>
        </p:nvSpPr>
        <p:spPr>
          <a:xfrm>
            <a:off x="1112107" y="1699826"/>
            <a:ext cx="7661189" cy="4505325"/>
          </a:xfrm>
        </p:spPr>
        <p:txBody>
          <a:bodyPr/>
          <a:lstStyle>
            <a:lvl1pPr marL="91440" indent="-365760">
              <a:buSzPct val="130000"/>
              <a:buFont typeface="Webdings" panose="05030102010509060703" pitchFamily="18" charset="2"/>
              <a:buChar char=""/>
              <a:defRPr sz="2600"/>
            </a:lvl1pPr>
            <a:lvl2pPr marL="685800" indent="0">
              <a:spcBef>
                <a:spcPts val="0"/>
              </a:spcBef>
              <a:buNone/>
              <a:defRPr sz="1700">
                <a:solidFill>
                  <a:schemeClr val="accent3">
                    <a:lumMod val="75000"/>
                    <a:lumOff val="25000"/>
                  </a:schemeClr>
                </a:solidFill>
              </a:defRPr>
            </a:lvl2pPr>
            <a:lvl3pPr marL="1005840" indent="-365760" algn="l">
              <a:spcAft>
                <a:spcPts val="1200"/>
              </a:spcAft>
              <a:buFont typeface="Webdings" panose="05030102010509060703" pitchFamily="18" charset="2"/>
              <a:buChar char=""/>
              <a:defRPr b="1">
                <a:solidFill>
                  <a:schemeClr val="accent1"/>
                </a:solidFill>
              </a:defRPr>
            </a:lvl3pPr>
          </a:lstStyle>
          <a:p>
            <a:pPr lvl="0"/>
            <a:r>
              <a:rPr lang="en-US"/>
              <a:t>Event Title Here</a:t>
            </a:r>
          </a:p>
          <a:p>
            <a:pPr lvl="1"/>
            <a:r>
              <a:rPr lang="en-US"/>
              <a:t>Event summary goes here</a:t>
            </a:r>
          </a:p>
          <a:p>
            <a:pPr lvl="2"/>
            <a:r>
              <a:rPr lang="en-US"/>
              <a:t>Event date</a:t>
            </a:r>
          </a:p>
          <a:p>
            <a:pPr lvl="3"/>
            <a:r>
              <a:rPr lang="en-US"/>
              <a:t>Fourth level</a:t>
            </a:r>
          </a:p>
          <a:p>
            <a:pPr lvl="4"/>
            <a:r>
              <a:rPr lang="en-US"/>
              <a:t>Fifth level</a:t>
            </a:r>
          </a:p>
        </p:txBody>
      </p:sp>
    </p:spTree>
    <p:extLst>
      <p:ext uri="{BB962C8B-B14F-4D97-AF65-F5344CB8AC3E}">
        <p14:creationId xmlns:p14="http://schemas.microsoft.com/office/powerpoint/2010/main" val="13878025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reakout Room List">
    <p:bg>
      <p:bgPr>
        <a:solidFill>
          <a:schemeClr val="bg1"/>
        </a:solidFill>
        <a:effectLst/>
      </p:bgPr>
    </p:bg>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5AA60EFC-21EF-4756-ABD1-14D137A0BAC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584103" y="-1"/>
            <a:ext cx="3379489" cy="3456222"/>
          </a:xfrm>
          <a:prstGeom prst="ellipse">
            <a:avLst/>
          </a:prstGeom>
          <a:ln>
            <a:noFill/>
          </a:ln>
          <a:effectLst>
            <a:softEdge rad="112500"/>
          </a:effectLst>
        </p:spPr>
      </p:pic>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dirty="0"/>
          </a:p>
        </p:txBody>
      </p:sp>
      <p:sp>
        <p:nvSpPr>
          <p:cNvPr id="9" name="Text Placeholder 8">
            <a:extLst>
              <a:ext uri="{FF2B5EF4-FFF2-40B4-BE49-F238E27FC236}">
                <a16:creationId xmlns:a16="http://schemas.microsoft.com/office/drawing/2014/main" id="{8F3C4352-E632-483B-9D34-319AB807FBFB}"/>
              </a:ext>
            </a:extLst>
          </p:cNvPr>
          <p:cNvSpPr>
            <a:spLocks noGrp="1"/>
          </p:cNvSpPr>
          <p:nvPr>
            <p:ph type="body" sz="quarter" idx="11" hasCustomPrompt="1"/>
          </p:nvPr>
        </p:nvSpPr>
        <p:spPr>
          <a:xfrm>
            <a:off x="628655" y="1319429"/>
            <a:ext cx="7528945" cy="1448602"/>
          </a:xfrm>
          <a:prstGeom prst="rect">
            <a:avLst/>
          </a:prstGeom>
          <a:noFill/>
          <a:ln w="9525">
            <a:gradFill flip="none" rotWithShape="1">
              <a:gsLst>
                <a:gs pos="0">
                  <a:schemeClr val="tx1">
                    <a:alpha val="15000"/>
                  </a:schemeClr>
                </a:gs>
                <a:gs pos="2000">
                  <a:schemeClr val="tx1">
                    <a:alpha val="0"/>
                  </a:schemeClr>
                </a:gs>
                <a:gs pos="100000">
                  <a:schemeClr val="tx1">
                    <a:alpha val="0"/>
                  </a:schemeClr>
                </a:gs>
              </a:gsLst>
              <a:lin ang="16200000" scaled="0"/>
              <a:tileRect/>
            </a:gradFill>
          </a:ln>
        </p:spPr>
        <p:style>
          <a:lnRef idx="2">
            <a:schemeClr val="accent4"/>
          </a:lnRef>
          <a:fillRef idx="1">
            <a:schemeClr val="lt1"/>
          </a:fillRef>
          <a:effectRef idx="0">
            <a:schemeClr val="accent4"/>
          </a:effectRef>
          <a:fontRef idx="minor">
            <a:schemeClr val="dk1"/>
          </a:fontRef>
        </p:style>
        <p:txBody>
          <a:bodyPr wrap="square" lIns="91440" tIns="0" rIns="0" bIns="91440" anchor="ctr">
            <a:spAutoFit/>
          </a:bodyPr>
          <a:lstStyle>
            <a:lvl1pPr marL="914400" indent="-914400">
              <a:lnSpc>
                <a:spcPct val="100000"/>
              </a:lnSpc>
              <a:spcBef>
                <a:spcPts val="0"/>
              </a:spcBef>
              <a:spcAft>
                <a:spcPts val="0"/>
              </a:spcAft>
              <a:buSzPct val="140000"/>
              <a:buFont typeface="Wingdings" panose="05000000000000000000" pitchFamily="2" charset="2"/>
              <a:buChar char=""/>
              <a:defRPr sz="4000" b="0" cap="none" spc="0" baseline="26000">
                <a:ln/>
                <a:pattFill prst="dkUpDiag">
                  <a:fgClr>
                    <a:schemeClr val="tx1"/>
                  </a:fgClr>
                  <a:bgClr>
                    <a:schemeClr val="tx1">
                      <a:lumMod val="90000"/>
                      <a:lumOff val="10000"/>
                    </a:schemeClr>
                  </a:bgClr>
                </a:pattFill>
                <a:effectLst>
                  <a:outerShdw blurRad="38100" dist="19050" dir="2700000" algn="tl" rotWithShape="0">
                    <a:schemeClr val="dk1">
                      <a:lumMod val="50000"/>
                      <a:alpha val="40000"/>
                    </a:schemeClr>
                  </a:outerShdw>
                </a:effectLst>
              </a:defRPr>
            </a:lvl1pPr>
            <a:lvl2pPr marL="0" indent="0">
              <a:spcBef>
                <a:spcPts val="600"/>
              </a:spcBef>
              <a:buNone/>
              <a:defRPr sz="1600" i="1" spc="20" baseline="0">
                <a:solidFill>
                  <a:schemeClr val="accent4">
                    <a:lumMod val="50000"/>
                  </a:schemeClr>
                </a:solidFill>
              </a:defRPr>
            </a:lvl2pPr>
            <a:lvl3pPr marL="0" indent="-320040" algn="ctr">
              <a:spcBef>
                <a:spcPts val="1200"/>
              </a:spcBef>
              <a:spcAft>
                <a:spcPts val="0"/>
              </a:spcAft>
              <a:buFont typeface="Wingdings" panose="05000000000000000000" pitchFamily="2" charset="2"/>
              <a:buChar char=""/>
              <a:defRPr sz="1700" b="0">
                <a:solidFill>
                  <a:schemeClr val="accent1"/>
                </a:solidFill>
              </a:defRPr>
            </a:lvl3pPr>
            <a:lvl4pPr marL="91440" indent="0">
              <a:spcAft>
                <a:spcPts val="1500"/>
              </a:spcAft>
              <a:buNone/>
              <a:defRPr sz="1200" b="1" i="0" cap="all" baseline="0">
                <a:solidFill>
                  <a:schemeClr val="accent5"/>
                </a:solidFill>
              </a:defRPr>
            </a:lvl4pPr>
          </a:lstStyle>
          <a:p>
            <a:pPr lvl="0"/>
            <a:r>
              <a:rPr lang="en-US" dirty="0"/>
              <a:t>Breakout Room Title</a:t>
            </a:r>
          </a:p>
          <a:p>
            <a:pPr lvl="1"/>
            <a:r>
              <a:rPr lang="en-US" dirty="0"/>
              <a:t>Breakout Room Summary / Description</a:t>
            </a:r>
          </a:p>
          <a:p>
            <a:pPr lvl="2"/>
            <a:r>
              <a:rPr lang="en-US" dirty="0"/>
              <a:t>Phone Keypad Instructions</a:t>
            </a:r>
          </a:p>
          <a:p>
            <a:pPr lvl="3"/>
            <a:r>
              <a:rPr lang="en-US" dirty="0"/>
              <a:t>Room</a:t>
            </a:r>
          </a:p>
        </p:txBody>
      </p:sp>
      <p:grpSp>
        <p:nvGrpSpPr>
          <p:cNvPr id="20" name="Group 19">
            <a:extLst>
              <a:ext uri="{FF2B5EF4-FFF2-40B4-BE49-F238E27FC236}">
                <a16:creationId xmlns:a16="http://schemas.microsoft.com/office/drawing/2014/main" id="{57C394F9-EFD5-42F9-891E-4F9A50F08A68}"/>
              </a:ext>
            </a:extLst>
          </p:cNvPr>
          <p:cNvGrpSpPr/>
          <p:nvPr userDrawn="1"/>
        </p:nvGrpSpPr>
        <p:grpSpPr>
          <a:xfrm>
            <a:off x="4848225" y="193023"/>
            <a:ext cx="4019550" cy="1264286"/>
            <a:chOff x="4895850" y="193023"/>
            <a:chExt cx="4019550" cy="1264286"/>
          </a:xfrm>
        </p:grpSpPr>
        <p:sp>
          <p:nvSpPr>
            <p:cNvPr id="18" name="Speech Bubble: Rectangle with Corners Rounded 17">
              <a:extLst>
                <a:ext uri="{FF2B5EF4-FFF2-40B4-BE49-F238E27FC236}">
                  <a16:creationId xmlns:a16="http://schemas.microsoft.com/office/drawing/2014/main" id="{CFC41472-478F-4A01-9B2E-B66290F9B7CB}"/>
                </a:ext>
              </a:extLst>
            </p:cNvPr>
            <p:cNvSpPr/>
            <p:nvPr userDrawn="1"/>
          </p:nvSpPr>
          <p:spPr>
            <a:xfrm>
              <a:off x="4895850" y="193023"/>
              <a:ext cx="4019550" cy="1264286"/>
            </a:xfrm>
            <a:prstGeom prst="wedgeRoundRectCallout">
              <a:avLst>
                <a:gd name="adj1" fmla="val 1245"/>
                <a:gd name="adj2" fmla="val 95649"/>
                <a:gd name="adj3" fmla="val 16667"/>
              </a:avLst>
            </a:prstGeom>
            <a:solidFill>
              <a:schemeClr val="bg1">
                <a:lumMod val="95000"/>
              </a:schemeClr>
            </a:solidFill>
            <a:ln>
              <a:solidFill>
                <a:schemeClr val="tx1">
                  <a:lumMod val="10000"/>
                  <a:lumOff val="90000"/>
                </a:schemeClr>
              </a:solidFill>
            </a:ln>
          </p:spPr>
          <p:style>
            <a:lnRef idx="0">
              <a:scrgbClr r="0" g="0" b="0"/>
            </a:lnRef>
            <a:fillRef idx="0">
              <a:scrgbClr r="0" g="0" b="0"/>
            </a:fillRef>
            <a:effectRef idx="0">
              <a:scrgbClr r="0" g="0" b="0"/>
            </a:effectRef>
            <a:fontRef idx="minor">
              <a:schemeClr val="lt1"/>
            </a:fontRef>
          </p:style>
          <p:txBody>
            <a:bodyPr rtlCol="0" anchor="b"/>
            <a:lstStyle/>
            <a:p>
              <a:pPr marL="0" marR="0" lvl="0" indent="0" algn="ctr" defTabSz="914400" rtl="0" eaLnBrk="1" fontAlgn="auto" latinLnBrk="0" hangingPunct="1">
                <a:lnSpc>
                  <a:spcPct val="110000"/>
                </a:lnSpc>
                <a:spcBef>
                  <a:spcPct val="0"/>
                </a:spcBef>
                <a:spcAft>
                  <a:spcPts val="0"/>
                </a:spcAft>
                <a:buClrTx/>
                <a:buSzTx/>
                <a:buFontTx/>
                <a:buNone/>
                <a:tabLst/>
                <a:defRPr/>
              </a:pPr>
              <a:r>
                <a:rPr lang="en-US" sz="3300" b="1" kern="1200" cap="none" spc="0" baseline="0" noProof="0"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rPr>
                <a:t>Breakout Room</a:t>
              </a:r>
              <a:r>
                <a:rPr lang="en-US" sz="3300" b="1" kern="1200" cap="none" spc="0" noProof="0"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rPr>
                <a:t> </a:t>
              </a:r>
              <a:r>
                <a:rPr lang="en-US" sz="3200" b="0" kern="1200" cap="all" spc="220" baseline="0" noProof="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rPr>
                <a:t>Discussions</a:t>
              </a:r>
              <a:endParaRPr lang="en-US" sz="3400" b="0" kern="1200" cap="all" spc="220" baseline="0" noProof="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endParaRPr>
            </a:p>
          </p:txBody>
        </p:sp>
        <p:sp>
          <p:nvSpPr>
            <p:cNvPr id="19" name="Rectangle 18">
              <a:extLst>
                <a:ext uri="{FF2B5EF4-FFF2-40B4-BE49-F238E27FC236}">
                  <a16:creationId xmlns:a16="http://schemas.microsoft.com/office/drawing/2014/main" id="{7AD30ECD-A8EE-4AE1-AE33-FD6E6D3A1A06}"/>
                </a:ext>
              </a:extLst>
            </p:cNvPr>
            <p:cNvSpPr/>
            <p:nvPr userDrawn="1"/>
          </p:nvSpPr>
          <p:spPr>
            <a:xfrm rot="5400000">
              <a:off x="6882765" y="-738460"/>
              <a:ext cx="45720" cy="3081528"/>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grpSp>
      <p:sp>
        <p:nvSpPr>
          <p:cNvPr id="29" name="Text Placeholder 8">
            <a:extLst>
              <a:ext uri="{FF2B5EF4-FFF2-40B4-BE49-F238E27FC236}">
                <a16:creationId xmlns:a16="http://schemas.microsoft.com/office/drawing/2014/main" id="{D5AA38BA-BC5A-4469-A67D-0B1D8AF2EB5E}"/>
              </a:ext>
            </a:extLst>
          </p:cNvPr>
          <p:cNvSpPr>
            <a:spLocks noGrp="1"/>
          </p:cNvSpPr>
          <p:nvPr>
            <p:ph type="body" sz="quarter" idx="12" hasCustomPrompt="1"/>
          </p:nvPr>
        </p:nvSpPr>
        <p:spPr>
          <a:xfrm>
            <a:off x="628655" y="3037379"/>
            <a:ext cx="7528945" cy="1371658"/>
          </a:xfrm>
          <a:prstGeom prst="rect">
            <a:avLst/>
          </a:prstGeom>
          <a:noFill/>
          <a:ln w="9525">
            <a:gradFill flip="none" rotWithShape="1">
              <a:gsLst>
                <a:gs pos="0">
                  <a:schemeClr val="tx1">
                    <a:alpha val="15000"/>
                  </a:schemeClr>
                </a:gs>
                <a:gs pos="2000">
                  <a:schemeClr val="tx1">
                    <a:alpha val="0"/>
                  </a:schemeClr>
                </a:gs>
                <a:gs pos="100000">
                  <a:schemeClr val="tx1">
                    <a:alpha val="0"/>
                  </a:schemeClr>
                </a:gs>
              </a:gsLst>
              <a:lin ang="16200000" scaled="0"/>
              <a:tileRect/>
            </a:gradFill>
          </a:ln>
        </p:spPr>
        <p:style>
          <a:lnRef idx="2">
            <a:schemeClr val="accent4"/>
          </a:lnRef>
          <a:fillRef idx="1">
            <a:schemeClr val="lt1"/>
          </a:fillRef>
          <a:effectRef idx="0">
            <a:schemeClr val="accent4"/>
          </a:effectRef>
          <a:fontRef idx="minor">
            <a:schemeClr val="dk1"/>
          </a:fontRef>
        </p:style>
        <p:txBody>
          <a:bodyPr wrap="square" lIns="91440" tIns="0" rIns="0" bIns="91440" anchor="ctr">
            <a:spAutoFit/>
          </a:bodyPr>
          <a:lstStyle>
            <a:lvl1pPr marL="914400" indent="-914400">
              <a:lnSpc>
                <a:spcPct val="100000"/>
              </a:lnSpc>
              <a:spcBef>
                <a:spcPts val="0"/>
              </a:spcBef>
              <a:spcAft>
                <a:spcPts val="0"/>
              </a:spcAft>
              <a:buSzPct val="140000"/>
              <a:buFont typeface="Wingdings" panose="05000000000000000000" pitchFamily="2" charset="2"/>
              <a:buChar char=""/>
              <a:defRPr sz="4000" b="0" cap="none" spc="0" baseline="26000">
                <a:ln/>
                <a:pattFill prst="dkUpDiag">
                  <a:fgClr>
                    <a:schemeClr val="tx1"/>
                  </a:fgClr>
                  <a:bgClr>
                    <a:schemeClr val="tx1">
                      <a:lumMod val="90000"/>
                      <a:lumOff val="10000"/>
                    </a:schemeClr>
                  </a:bgClr>
                </a:pattFill>
                <a:effectLst>
                  <a:outerShdw blurRad="38100" dist="19050" dir="2700000" algn="tl" rotWithShape="0">
                    <a:schemeClr val="dk1">
                      <a:lumMod val="50000"/>
                      <a:alpha val="40000"/>
                    </a:schemeClr>
                  </a:outerShdw>
                </a:effectLst>
              </a:defRPr>
            </a:lvl1pPr>
            <a:lvl2pPr marL="0" indent="0">
              <a:spcBef>
                <a:spcPts val="0"/>
              </a:spcBef>
              <a:buNone/>
              <a:defRPr sz="1600" i="1" spc="20" baseline="0">
                <a:solidFill>
                  <a:schemeClr val="accent4">
                    <a:lumMod val="50000"/>
                  </a:schemeClr>
                </a:solidFill>
              </a:defRPr>
            </a:lvl2pPr>
            <a:lvl3pPr marL="0" indent="-320040" algn="ctr">
              <a:spcBef>
                <a:spcPts val="1200"/>
              </a:spcBef>
              <a:spcAft>
                <a:spcPts val="0"/>
              </a:spcAft>
              <a:buFont typeface="Wingdings" panose="05000000000000000000" pitchFamily="2" charset="2"/>
              <a:buChar char=""/>
              <a:defRPr sz="1700" b="0">
                <a:solidFill>
                  <a:schemeClr val="accent1"/>
                </a:solidFill>
              </a:defRPr>
            </a:lvl3pPr>
            <a:lvl4pPr marL="91440" indent="0">
              <a:spcAft>
                <a:spcPts val="1500"/>
              </a:spcAft>
              <a:buNone/>
              <a:defRPr sz="1200" b="1" cap="all" baseline="0">
                <a:solidFill>
                  <a:schemeClr val="accent5"/>
                </a:solidFill>
              </a:defRPr>
            </a:lvl4pPr>
          </a:lstStyle>
          <a:p>
            <a:pPr lvl="0"/>
            <a:r>
              <a:rPr lang="en-US" dirty="0"/>
              <a:t>Breakout Room Title</a:t>
            </a:r>
          </a:p>
          <a:p>
            <a:pPr lvl="1"/>
            <a:r>
              <a:rPr lang="en-US" dirty="0"/>
              <a:t>Breakout Room Summary / Description</a:t>
            </a:r>
          </a:p>
          <a:p>
            <a:pPr lvl="2"/>
            <a:r>
              <a:rPr lang="en-US" dirty="0"/>
              <a:t>Phone Keypad Instructions</a:t>
            </a:r>
          </a:p>
          <a:p>
            <a:pPr lvl="3"/>
            <a:r>
              <a:rPr lang="en-US" dirty="0"/>
              <a:t>Room</a:t>
            </a:r>
          </a:p>
        </p:txBody>
      </p:sp>
      <p:sp>
        <p:nvSpPr>
          <p:cNvPr id="30" name="Text Placeholder 8">
            <a:extLst>
              <a:ext uri="{FF2B5EF4-FFF2-40B4-BE49-F238E27FC236}">
                <a16:creationId xmlns:a16="http://schemas.microsoft.com/office/drawing/2014/main" id="{09447CD6-F586-496A-B33A-672175DDF8C4}"/>
              </a:ext>
            </a:extLst>
          </p:cNvPr>
          <p:cNvSpPr>
            <a:spLocks noGrp="1"/>
          </p:cNvSpPr>
          <p:nvPr>
            <p:ph type="body" sz="quarter" idx="13" hasCustomPrompt="1"/>
          </p:nvPr>
        </p:nvSpPr>
        <p:spPr>
          <a:xfrm>
            <a:off x="628655" y="4678385"/>
            <a:ext cx="7528945" cy="1371658"/>
          </a:xfrm>
          <a:prstGeom prst="rect">
            <a:avLst/>
          </a:prstGeom>
          <a:noFill/>
          <a:ln w="9525">
            <a:noFill/>
          </a:ln>
        </p:spPr>
        <p:style>
          <a:lnRef idx="2">
            <a:schemeClr val="accent4"/>
          </a:lnRef>
          <a:fillRef idx="1">
            <a:schemeClr val="lt1"/>
          </a:fillRef>
          <a:effectRef idx="0">
            <a:schemeClr val="accent4"/>
          </a:effectRef>
          <a:fontRef idx="minor">
            <a:schemeClr val="dk1"/>
          </a:fontRef>
        </p:style>
        <p:txBody>
          <a:bodyPr wrap="square" lIns="91440" tIns="0" rIns="0" bIns="91440" anchor="ctr">
            <a:spAutoFit/>
          </a:bodyPr>
          <a:lstStyle>
            <a:lvl1pPr marL="914400" indent="-914400">
              <a:lnSpc>
                <a:spcPct val="100000"/>
              </a:lnSpc>
              <a:spcBef>
                <a:spcPts val="0"/>
              </a:spcBef>
              <a:spcAft>
                <a:spcPts val="0"/>
              </a:spcAft>
              <a:buSzPct val="140000"/>
              <a:buFont typeface="Wingdings" panose="05000000000000000000" pitchFamily="2" charset="2"/>
              <a:buChar char=""/>
              <a:defRPr sz="4000" b="0" cap="none" spc="0" baseline="26000">
                <a:ln/>
                <a:pattFill prst="dkUpDiag">
                  <a:fgClr>
                    <a:schemeClr val="tx1"/>
                  </a:fgClr>
                  <a:bgClr>
                    <a:schemeClr val="tx1">
                      <a:lumMod val="90000"/>
                      <a:lumOff val="10000"/>
                    </a:schemeClr>
                  </a:bgClr>
                </a:pattFill>
                <a:effectLst>
                  <a:outerShdw blurRad="38100" dist="19050" dir="2700000" algn="tl" rotWithShape="0">
                    <a:schemeClr val="dk1">
                      <a:lumMod val="50000"/>
                      <a:alpha val="40000"/>
                    </a:schemeClr>
                  </a:outerShdw>
                </a:effectLst>
              </a:defRPr>
            </a:lvl1pPr>
            <a:lvl2pPr marL="0" indent="0">
              <a:spcBef>
                <a:spcPts val="0"/>
              </a:spcBef>
              <a:buNone/>
              <a:defRPr sz="1600" i="1" spc="20" baseline="0">
                <a:solidFill>
                  <a:schemeClr val="accent4">
                    <a:lumMod val="50000"/>
                  </a:schemeClr>
                </a:solidFill>
              </a:defRPr>
            </a:lvl2pPr>
            <a:lvl3pPr marL="0" indent="-320040" algn="ctr">
              <a:spcBef>
                <a:spcPts val="1200"/>
              </a:spcBef>
              <a:spcAft>
                <a:spcPts val="0"/>
              </a:spcAft>
              <a:buFont typeface="Wingdings" panose="05000000000000000000" pitchFamily="2" charset="2"/>
              <a:buChar char=""/>
              <a:defRPr sz="1700" b="0">
                <a:solidFill>
                  <a:schemeClr val="accent1"/>
                </a:solidFill>
              </a:defRPr>
            </a:lvl3pPr>
            <a:lvl4pPr marL="91440" indent="0">
              <a:spcAft>
                <a:spcPts val="1500"/>
              </a:spcAft>
              <a:buNone/>
              <a:defRPr sz="1200" b="1" cap="all" baseline="0">
                <a:solidFill>
                  <a:schemeClr val="accent5"/>
                </a:solidFill>
              </a:defRPr>
            </a:lvl4pPr>
          </a:lstStyle>
          <a:p>
            <a:pPr lvl="0"/>
            <a:r>
              <a:rPr lang="en-US" dirty="0"/>
              <a:t>Breakout Room Title</a:t>
            </a:r>
          </a:p>
          <a:p>
            <a:pPr lvl="1"/>
            <a:r>
              <a:rPr lang="en-US" dirty="0"/>
              <a:t>Breakout Room Summary / Description</a:t>
            </a:r>
          </a:p>
          <a:p>
            <a:pPr lvl="2"/>
            <a:r>
              <a:rPr lang="en-US" dirty="0"/>
              <a:t>Phone Keypad Instructions</a:t>
            </a:r>
          </a:p>
          <a:p>
            <a:pPr lvl="3"/>
            <a:r>
              <a:rPr lang="en-US" dirty="0"/>
              <a:t>Room</a:t>
            </a:r>
          </a:p>
        </p:txBody>
      </p:sp>
    </p:spTree>
    <p:extLst>
      <p:ext uri="{BB962C8B-B14F-4D97-AF65-F5344CB8AC3E}">
        <p14:creationId xmlns:p14="http://schemas.microsoft.com/office/powerpoint/2010/main" val="3732768000"/>
      </p:ext>
    </p:extLst>
  </p:cSld>
  <p:clrMapOvr>
    <a:masterClrMapping/>
  </p:clrMapOvr>
  <mc:AlternateContent xmlns:mc="http://schemas.openxmlformats.org/markup-compatibility/2006" xmlns:p14="http://schemas.microsoft.com/office/powerpoint/2010/main">
    <mc:Choice Requires="p14">
      <p:transition p14:dur="0">
        <p:sndAc>
          <p:endSnd/>
        </p:sndAc>
      </p:transition>
    </mc:Choice>
    <mc:Fallback xmlns="">
      <p:transition>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1000"/>
                                  </p:stCondLst>
                                  <p:childTnLst>
                                    <p:set>
                                      <p:cBhvr>
                                        <p:cTn id="6" dur="1" fill="hold">
                                          <p:stCondLst>
                                            <p:cond delay="0"/>
                                          </p:stCondLst>
                                        </p:cTn>
                                        <p:tgtEl>
                                          <p:spTgt spid="28"/>
                                        </p:tgtEl>
                                        <p:attrNameLst>
                                          <p:attrName>style.visibility</p:attrName>
                                        </p:attrNameLst>
                                      </p:cBhvr>
                                      <p:to>
                                        <p:strVal val="visible"/>
                                      </p:to>
                                    </p:set>
                                    <p:animEffect transition="in" filter="circle(out)">
                                      <p:cBhvr>
                                        <p:cTn id="7" dur="1000"/>
                                        <p:tgtEl>
                                          <p:spTgt spid="28"/>
                                        </p:tgtEl>
                                      </p:cBhvr>
                                    </p:animEffect>
                                  </p:childTnLst>
                                </p:cTn>
                              </p:par>
                            </p:childTnLst>
                          </p:cTn>
                        </p:par>
                        <p:par>
                          <p:cTn id="8" fill="hold">
                            <p:stCondLst>
                              <p:cond delay="2000"/>
                            </p:stCondLst>
                            <p:childTnLst>
                              <p:par>
                                <p:cTn id="9" presetID="10" presetClass="exit" presetSubtype="0" fill="hold" nodeType="afterEffect">
                                  <p:stCondLst>
                                    <p:cond delay="1500"/>
                                  </p:stCondLst>
                                  <p:childTnLst>
                                    <p:animEffect transition="out" filter="fade">
                                      <p:cBhvr>
                                        <p:cTn id="10" dur="3000"/>
                                        <p:tgtEl>
                                          <p:spTgt spid="28"/>
                                        </p:tgtEl>
                                      </p:cBhvr>
                                    </p:animEffect>
                                    <p:set>
                                      <p:cBhvr>
                                        <p:cTn id="11" dur="1" fill="hold">
                                          <p:stCondLst>
                                            <p:cond delay="2999"/>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Where Are You?">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dirty="0"/>
          </a:p>
        </p:txBody>
      </p:sp>
      <p:sp>
        <p:nvSpPr>
          <p:cNvPr id="6" name="TextBox 5">
            <a:extLst>
              <a:ext uri="{FF2B5EF4-FFF2-40B4-BE49-F238E27FC236}">
                <a16:creationId xmlns:a16="http://schemas.microsoft.com/office/drawing/2014/main" id="{CAB2B6C5-95AC-4CCF-A316-BB4F7630FA47}"/>
              </a:ext>
            </a:extLst>
          </p:cNvPr>
          <p:cNvSpPr txBox="1"/>
          <p:nvPr userDrawn="1"/>
        </p:nvSpPr>
        <p:spPr>
          <a:xfrm>
            <a:off x="628650" y="365126"/>
            <a:ext cx="7955279" cy="1051560"/>
          </a:xfrm>
          <a:prstGeom prst="rect">
            <a:avLst/>
          </a:prstGeom>
        </p:spPr>
        <p:txBody>
          <a:bodyPr vert="horz" lIns="91440" tIns="45720" rIns="91440" bIns="45720" rtlCol="0" anchor="ctr">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lgn="r"/>
            <a:r>
              <a:rPr lang="en-US" sz="38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rPr>
              <a:t>Where Are You?</a:t>
            </a:r>
          </a:p>
        </p:txBody>
      </p:sp>
      <p:sp>
        <p:nvSpPr>
          <p:cNvPr id="8" name="Rectangle 7">
            <a:extLst>
              <a:ext uri="{FF2B5EF4-FFF2-40B4-BE49-F238E27FC236}">
                <a16:creationId xmlns:a16="http://schemas.microsoft.com/office/drawing/2014/main" id="{8449B1C7-376C-4588-9479-8B7FD89AEA1C}"/>
              </a:ext>
            </a:extLst>
          </p:cNvPr>
          <p:cNvSpPr/>
          <p:nvPr userDrawn="1"/>
        </p:nvSpPr>
        <p:spPr>
          <a:xfrm rot="5400000">
            <a:off x="4946904" y="-2303737"/>
            <a:ext cx="45720" cy="7068312"/>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E2BB10FC-1879-4D54-9DBF-A84DD1660913}"/>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7150" y="636507"/>
            <a:ext cx="8295970" cy="5656619"/>
          </a:xfrm>
          <a:prstGeom prst="rect">
            <a:avLst/>
          </a:prstGeom>
          <a:effectLst>
            <a:innerShdw blurRad="63500" dist="25400" dir="18900000">
              <a:schemeClr val="accent1">
                <a:lumMod val="50000"/>
                <a:alpha val="50000"/>
              </a:schemeClr>
            </a:innerShdw>
          </a:effectLst>
        </p:spPr>
      </p:pic>
      <p:sp>
        <p:nvSpPr>
          <p:cNvPr id="9" name="TextBox 8">
            <a:extLst>
              <a:ext uri="{FF2B5EF4-FFF2-40B4-BE49-F238E27FC236}">
                <a16:creationId xmlns:a16="http://schemas.microsoft.com/office/drawing/2014/main" id="{4F6D1450-DC26-4EDD-BBBC-73EB1D776CF7}"/>
              </a:ext>
            </a:extLst>
          </p:cNvPr>
          <p:cNvSpPr txBox="1"/>
          <p:nvPr userDrawn="1"/>
        </p:nvSpPr>
        <p:spPr>
          <a:xfrm>
            <a:off x="5601600" y="1207559"/>
            <a:ext cx="2982329" cy="492443"/>
          </a:xfrm>
          <a:prstGeom prst="rect">
            <a:avLst/>
          </a:prstGeom>
          <a:noFill/>
        </p:spPr>
        <p:txBody>
          <a:bodyPr wrap="square" rtlCol="0">
            <a:spAutoFit/>
          </a:bodyPr>
          <a:lstStyle/>
          <a:p>
            <a:pPr marL="457200" indent="-457200" algn="ctr"/>
            <a:r>
              <a:rPr lang="en-US" sz="1300" i="1" dirty="0">
                <a:solidFill>
                  <a:schemeClr val="accent3">
                    <a:lumMod val="75000"/>
                    <a:lumOff val="25000"/>
                  </a:schemeClr>
                </a:solidFill>
              </a:rPr>
              <a:t>Enter your location in the chat window</a:t>
            </a:r>
            <a:br>
              <a:rPr lang="en-US" sz="1300" i="1" dirty="0">
                <a:solidFill>
                  <a:schemeClr val="accent3">
                    <a:lumMod val="75000"/>
                    <a:lumOff val="25000"/>
                  </a:schemeClr>
                </a:solidFill>
              </a:rPr>
            </a:br>
            <a:r>
              <a:rPr lang="en-US" sz="1200" i="1" dirty="0">
                <a:solidFill>
                  <a:schemeClr val="accent3">
                    <a:lumMod val="50000"/>
                    <a:lumOff val="50000"/>
                  </a:schemeClr>
                </a:solidFill>
              </a:rPr>
              <a:t>(lower left of screen)</a:t>
            </a:r>
          </a:p>
        </p:txBody>
      </p:sp>
    </p:spTree>
    <p:extLst>
      <p:ext uri="{BB962C8B-B14F-4D97-AF65-F5344CB8AC3E}">
        <p14:creationId xmlns:p14="http://schemas.microsoft.com/office/powerpoint/2010/main" val="22033544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59A1E24-4FA0-4F98-8BF9-EB39417922D0}"/>
              </a:ext>
            </a:extLst>
          </p:cNvPr>
          <p:cNvGrpSpPr/>
          <p:nvPr userDrawn="1"/>
        </p:nvGrpSpPr>
        <p:grpSpPr>
          <a:xfrm>
            <a:off x="1037844" y="4477392"/>
            <a:ext cx="7068312" cy="477054"/>
            <a:chOff x="1435608" y="1207559"/>
            <a:chExt cx="7068312" cy="477054"/>
          </a:xfrm>
        </p:grpSpPr>
        <p:sp>
          <p:nvSpPr>
            <p:cNvPr id="8" name="Rectangle 7">
              <a:extLst>
                <a:ext uri="{FF2B5EF4-FFF2-40B4-BE49-F238E27FC236}">
                  <a16:creationId xmlns:a16="http://schemas.microsoft.com/office/drawing/2014/main" id="{8449B1C7-376C-4588-9479-8B7FD89AEA1C}"/>
                </a:ext>
              </a:extLst>
            </p:cNvPr>
            <p:cNvSpPr/>
            <p:nvPr userDrawn="1"/>
          </p:nvSpPr>
          <p:spPr>
            <a:xfrm rot="5400000">
              <a:off x="4946904" y="-2303737"/>
              <a:ext cx="45720" cy="7068312"/>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CE9049AB-A84D-4A1B-AD47-FEAF1B009A4D}"/>
                </a:ext>
              </a:extLst>
            </p:cNvPr>
            <p:cNvSpPr txBox="1"/>
            <p:nvPr userDrawn="1"/>
          </p:nvSpPr>
          <p:spPr>
            <a:xfrm>
              <a:off x="3396199" y="1207559"/>
              <a:ext cx="3126329" cy="477054"/>
            </a:xfrm>
            <a:prstGeom prst="rect">
              <a:avLst/>
            </a:prstGeom>
            <a:noFill/>
          </p:spPr>
          <p:txBody>
            <a:bodyPr wrap="square" rtlCol="0">
              <a:spAutoFit/>
            </a:bodyPr>
            <a:lstStyle/>
            <a:p>
              <a:pPr marL="594360" indent="-594360" algn="ctr"/>
              <a:r>
                <a:rPr lang="en-US" sz="1300" i="1" dirty="0">
                  <a:solidFill>
                    <a:schemeClr val="accent3">
                      <a:lumMod val="75000"/>
                      <a:lumOff val="25000"/>
                    </a:schemeClr>
                  </a:solidFill>
                </a:rPr>
                <a:t>Enter your questions in the chat window</a:t>
              </a:r>
              <a:br>
                <a:rPr lang="en-US" sz="1300" i="1" dirty="0">
                  <a:solidFill>
                    <a:schemeClr val="accent3">
                      <a:lumMod val="75000"/>
                      <a:lumOff val="25000"/>
                    </a:schemeClr>
                  </a:solidFill>
                </a:rPr>
              </a:br>
              <a:r>
                <a:rPr lang="en-US" sz="1200" i="1" spc="50" baseline="0" dirty="0">
                  <a:solidFill>
                    <a:schemeClr val="accent3">
                      <a:lumMod val="50000"/>
                      <a:lumOff val="50000"/>
                    </a:schemeClr>
                  </a:solidFill>
                </a:rPr>
                <a:t>(lower left of screen)</a:t>
              </a:r>
            </a:p>
          </p:txBody>
        </p:sp>
      </p:grpSp>
      <p:pic>
        <p:nvPicPr>
          <p:cNvPr id="20" name="Picture 19">
            <a:extLst>
              <a:ext uri="{FF2B5EF4-FFF2-40B4-BE49-F238E27FC236}">
                <a16:creationId xmlns:a16="http://schemas.microsoft.com/office/drawing/2014/main" id="{042EA7E5-CDEF-40A6-89F7-A9078661101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32754" y="0"/>
            <a:ext cx="3535388" cy="6150355"/>
          </a:xfrm>
          <a:prstGeom prst="rect">
            <a:avLst/>
          </a:prstGeom>
        </p:spPr>
      </p:pic>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dirty="0"/>
          </a:p>
        </p:txBody>
      </p:sp>
      <p:sp>
        <p:nvSpPr>
          <p:cNvPr id="6" name="TextBox 5">
            <a:extLst>
              <a:ext uri="{FF2B5EF4-FFF2-40B4-BE49-F238E27FC236}">
                <a16:creationId xmlns:a16="http://schemas.microsoft.com/office/drawing/2014/main" id="{CAB2B6C5-95AC-4CCF-A316-BB4F7630FA47}"/>
              </a:ext>
            </a:extLst>
          </p:cNvPr>
          <p:cNvSpPr txBox="1"/>
          <p:nvPr userDrawn="1"/>
        </p:nvSpPr>
        <p:spPr>
          <a:xfrm>
            <a:off x="594360" y="2394251"/>
            <a:ext cx="5730240" cy="2120786"/>
          </a:xfrm>
          <a:prstGeom prst="rect">
            <a:avLst/>
          </a:prstGeom>
        </p:spPr>
        <p:txBody>
          <a:bodyPr vert="horz" lIns="91440" tIns="45720" rIns="91440" bIns="45720" rtlCol="0" anchor="ctr">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lgn="ctr"/>
            <a:r>
              <a:rPr lang="en-US" sz="7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rPr>
              <a:t>Any</a:t>
            </a:r>
          </a:p>
          <a:p>
            <a:pPr lvl="0" algn="ctr"/>
            <a:r>
              <a:rPr lang="en-US" sz="7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rPr>
              <a:t>Questions?</a:t>
            </a:r>
          </a:p>
        </p:txBody>
      </p:sp>
    </p:spTree>
    <p:extLst>
      <p:ext uri="{BB962C8B-B14F-4D97-AF65-F5344CB8AC3E}">
        <p14:creationId xmlns:p14="http://schemas.microsoft.com/office/powerpoint/2010/main" val="9665325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Poll">
    <p:spTree>
      <p:nvGrpSpPr>
        <p:cNvPr id="1" name=""/>
        <p:cNvGrpSpPr/>
        <p:nvPr/>
      </p:nvGrpSpPr>
      <p:grpSpPr>
        <a:xfrm>
          <a:off x="0" y="0"/>
          <a:ext cx="0" cy="0"/>
          <a:chOff x="0" y="0"/>
          <a:chExt cx="0" cy="0"/>
        </a:xfrm>
      </p:grpSpPr>
      <p:sp>
        <p:nvSpPr>
          <p:cNvPr id="8" name="Arrow: Down 7">
            <a:extLst>
              <a:ext uri="{FF2B5EF4-FFF2-40B4-BE49-F238E27FC236}">
                <a16:creationId xmlns:a16="http://schemas.microsoft.com/office/drawing/2014/main" id="{8D1EBE43-28AC-4EDE-922C-0DEE355DCAF4}"/>
              </a:ext>
            </a:extLst>
          </p:cNvPr>
          <p:cNvSpPr/>
          <p:nvPr userDrawn="1"/>
        </p:nvSpPr>
        <p:spPr>
          <a:xfrm>
            <a:off x="795232" y="1197034"/>
            <a:ext cx="640080" cy="5046431"/>
          </a:xfrm>
          <a:prstGeom prst="downArrow">
            <a:avLst>
              <a:gd name="adj1" fmla="val 100000"/>
              <a:gd name="adj2" fmla="val 50000"/>
            </a:avLst>
          </a:prstGeom>
          <a:gradFill flip="none" rotWithShape="1">
            <a:gsLst>
              <a:gs pos="49000">
                <a:schemeClr val="bg1">
                  <a:lumMod val="95000"/>
                  <a:alpha val="65000"/>
                </a:schemeClr>
              </a:gs>
              <a:gs pos="51000">
                <a:schemeClr val="bg1">
                  <a:lumMod val="85000"/>
                  <a:alpha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1787234" y="571074"/>
            <a:ext cx="6796695" cy="1051560"/>
          </a:xfrm>
        </p:spPr>
        <p:txBody>
          <a:bodyPr anchor="ctr"/>
          <a:lstStyle>
            <a:lvl1pPr>
              <a:defRPr/>
            </a:lvl1pPr>
          </a:lstStyle>
          <a:p>
            <a:r>
              <a:rPr lang="en-US" dirty="0"/>
              <a:t>Type your polling question here. </a:t>
            </a:r>
          </a:p>
        </p:txBody>
      </p:sp>
      <p:sp>
        <p:nvSpPr>
          <p:cNvPr id="3" name="Content Placeholder 2"/>
          <p:cNvSpPr>
            <a:spLocks noGrp="1"/>
          </p:cNvSpPr>
          <p:nvPr>
            <p:ph idx="1" hasCustomPrompt="1"/>
          </p:nvPr>
        </p:nvSpPr>
        <p:spPr>
          <a:xfrm>
            <a:off x="939114" y="2188127"/>
            <a:ext cx="7364627" cy="3693690"/>
          </a:xfrm>
        </p:spPr>
        <p:txBody>
          <a:bodyPr anchor="ctr"/>
          <a:lstStyle>
            <a:lvl1pPr marL="514350" indent="-514350">
              <a:spcBef>
                <a:spcPts val="1800"/>
              </a:spcBef>
              <a:buFont typeface="+mj-lt"/>
              <a:buAutoNum type="arabicPeriod"/>
              <a:defRPr sz="2400"/>
            </a:lvl1pPr>
            <a:lvl2pPr marL="777240" indent="-228600">
              <a:lnSpc>
                <a:spcPct val="95000"/>
              </a:lnSpc>
              <a:spcBef>
                <a:spcPts val="200"/>
              </a:spcBef>
              <a:buSzPct val="70000"/>
              <a:buFont typeface="+mj-lt"/>
              <a:buAutoNum type="alphaLcParenR"/>
              <a:defRPr sz="2100"/>
            </a:lvl2pPr>
            <a:lvl3pPr marL="1143000" indent="-228600">
              <a:spcBef>
                <a:spcPts val="200"/>
              </a:spcBef>
              <a:buClr>
                <a:schemeClr val="accent1">
                  <a:lumMod val="60000"/>
                  <a:lumOff val="40000"/>
                </a:schemeClr>
              </a:buClr>
              <a:buSzPct val="70000"/>
              <a:buFont typeface="+mj-lt"/>
              <a:buAutoNum type="romanLcPeriod"/>
              <a:defRPr sz="1900"/>
            </a:lvl3pPr>
            <a:lvl4pPr marL="1417320" indent="-228600">
              <a:spcBef>
                <a:spcPts val="200"/>
              </a:spcBef>
              <a:buSzPct val="70000"/>
              <a:buFont typeface="+mj-lt"/>
              <a:buAutoNum type="arabicPeriod"/>
              <a:defRPr/>
            </a:lvl4pPr>
            <a:lvl5pPr marL="1645920" indent="-201168">
              <a:spcBef>
                <a:spcPts val="200"/>
              </a:spcBef>
              <a:buSzPct val="70000"/>
              <a:buFont typeface="+mj-lt"/>
              <a:buAutoNum type="arabicPeriod"/>
              <a:defRPr/>
            </a:lvl5pPr>
          </a:lstStyle>
          <a:p>
            <a:pPr lvl="0"/>
            <a:r>
              <a:rPr lang="en-US" dirty="0"/>
              <a:t>Type your possible choices/answers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dirty="0"/>
          </a:p>
        </p:txBody>
      </p:sp>
      <p:sp>
        <p:nvSpPr>
          <p:cNvPr id="5" name="Rectangle 4">
            <a:extLst>
              <a:ext uri="{FF2B5EF4-FFF2-40B4-BE49-F238E27FC236}">
                <a16:creationId xmlns:a16="http://schemas.microsoft.com/office/drawing/2014/main" id="{EA14D85F-6F7F-45C7-83F3-FD9113F0E7CB}"/>
              </a:ext>
            </a:extLst>
          </p:cNvPr>
          <p:cNvSpPr/>
          <p:nvPr userDrawn="1"/>
        </p:nvSpPr>
        <p:spPr>
          <a:xfrm rot="5400000">
            <a:off x="4946904" y="-1628776"/>
            <a:ext cx="45720" cy="7068312"/>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86728CEE-638E-4D8A-8127-346A257906FE}"/>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saturation sat="66000"/>
                    </a14:imgEffect>
                    <a14:imgEffect>
                      <a14:brightnessContrast contrast="20000"/>
                    </a14:imgEffect>
                  </a14:imgLayer>
                </a14:imgProps>
              </a:ext>
              <a:ext uri="{28A0092B-C50C-407E-A947-70E740481C1C}">
                <a14:useLocalDpi xmlns:a14="http://schemas.microsoft.com/office/drawing/2010/main"/>
              </a:ext>
            </a:extLst>
          </a:blip>
          <a:stretch>
            <a:fillRect/>
          </a:stretch>
        </p:blipFill>
        <p:spPr>
          <a:xfrm>
            <a:off x="443310" y="449939"/>
            <a:ext cx="1343925" cy="1343925"/>
          </a:xfrm>
          <a:prstGeom prst="rect">
            <a:avLst/>
          </a:prstGeom>
        </p:spPr>
      </p:pic>
      <p:sp>
        <p:nvSpPr>
          <p:cNvPr id="7" name="TextBox 6">
            <a:extLst>
              <a:ext uri="{FF2B5EF4-FFF2-40B4-BE49-F238E27FC236}">
                <a16:creationId xmlns:a16="http://schemas.microsoft.com/office/drawing/2014/main" id="{53571A4E-C4B0-4CA2-936E-E627457E6BED}"/>
              </a:ext>
            </a:extLst>
          </p:cNvPr>
          <p:cNvSpPr txBox="1"/>
          <p:nvPr userDrawn="1"/>
        </p:nvSpPr>
        <p:spPr>
          <a:xfrm>
            <a:off x="2630804" y="1882520"/>
            <a:ext cx="5953125" cy="292388"/>
          </a:xfrm>
          <a:prstGeom prst="rect">
            <a:avLst/>
          </a:prstGeom>
          <a:noFill/>
        </p:spPr>
        <p:txBody>
          <a:bodyPr wrap="square" rtlCol="0">
            <a:spAutoFit/>
          </a:bodyPr>
          <a:lstStyle/>
          <a:p>
            <a:pPr algn="r"/>
            <a:r>
              <a:rPr lang="en-US" sz="1300" i="1" dirty="0">
                <a:solidFill>
                  <a:schemeClr val="accent3">
                    <a:lumMod val="75000"/>
                    <a:lumOff val="25000"/>
                  </a:schemeClr>
                </a:solidFill>
              </a:rPr>
              <a:t>Choose the answer that best reflects you (or your organization)</a:t>
            </a:r>
          </a:p>
        </p:txBody>
      </p:sp>
    </p:spTree>
    <p:extLst>
      <p:ext uri="{BB962C8B-B14F-4D97-AF65-F5344CB8AC3E}">
        <p14:creationId xmlns:p14="http://schemas.microsoft.com/office/powerpoint/2010/main" val="1289106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8" y="842964"/>
            <a:ext cx="7863840" cy="2852737"/>
          </a:xfrm>
        </p:spPr>
        <p:txBody>
          <a:bodyPr anchor="b">
            <a:normAutofit/>
          </a:bodyPr>
          <a:lstStyle>
            <a:lvl1pPr algn="ctr" defTabSz="914400" rtl="0" eaLnBrk="1" latinLnBrk="0" hangingPunct="1">
              <a:lnSpc>
                <a:spcPct val="90000"/>
              </a:lnSpc>
              <a:spcBef>
                <a:spcPct val="0"/>
              </a:spcBef>
              <a:buNone/>
              <a:defRPr lang="en-US" sz="48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stStyle>
          <a:p>
            <a:r>
              <a:rPr lang="en-US" dirty="0"/>
              <a:t>Click </a:t>
            </a:r>
            <a:r>
              <a:rPr lang="en-US"/>
              <a:t>to add section heading</a:t>
            </a:r>
            <a:endParaRPr lang="en-US" dirty="0"/>
          </a:p>
        </p:txBody>
      </p:sp>
      <p:sp>
        <p:nvSpPr>
          <p:cNvPr id="3" name="Text Placeholder 2"/>
          <p:cNvSpPr>
            <a:spLocks noGrp="1"/>
          </p:cNvSpPr>
          <p:nvPr>
            <p:ph type="body" idx="1" hasCustomPrompt="1"/>
          </p:nvPr>
        </p:nvSpPr>
        <p:spPr>
          <a:xfrm>
            <a:off x="921021" y="4064000"/>
            <a:ext cx="7269574" cy="1866900"/>
          </a:xfrm>
        </p:spPr>
        <p:txBody>
          <a:bodyPr>
            <a:normAutofit/>
          </a:bodyPr>
          <a:lstStyle>
            <a:lvl1pPr marL="0" indent="0">
              <a:lnSpc>
                <a:spcPct val="100000"/>
              </a:lnSpc>
              <a:spcBef>
                <a:spcPts val="1200"/>
              </a:spcBef>
              <a:buNone/>
              <a:defRPr sz="2600" i="1">
                <a:solidFill>
                  <a:schemeClr val="accent3">
                    <a:lumMod val="90000"/>
                    <a:lumOff val="1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add section subheading</a:t>
            </a:r>
          </a:p>
        </p:txBody>
      </p:sp>
      <p:sp>
        <p:nvSpPr>
          <p:cNvPr id="8" name="Rectangle 7"/>
          <p:cNvSpPr/>
          <p:nvPr userDrawn="1"/>
        </p:nvSpPr>
        <p:spPr>
          <a:xfrm rot="5400000">
            <a:off x="4549140" y="-68775"/>
            <a:ext cx="45720" cy="786384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2C001FC9-B0F6-44E9-9D41-A14F6DF4100A}"/>
              </a:ext>
            </a:extLst>
          </p:cNvPr>
          <p:cNvSpPr>
            <a:spLocks noGrp="1"/>
          </p:cNvSpPr>
          <p:nvPr>
            <p:ph type="sldNum" sz="quarter" idx="10"/>
          </p:nvPr>
        </p:nvSpPr>
        <p:spPr/>
        <p:txBody>
          <a:bodyPr/>
          <a:lstStyle/>
          <a:p>
            <a:fld id="{706D636C-90A3-4979-BA37-BAB384B22101}" type="slidenum">
              <a:rPr lang="en-US" smtClean="0"/>
              <a:pPr/>
              <a:t>‹#›</a:t>
            </a:fld>
            <a:endParaRPr lang="en-US" dirty="0"/>
          </a:p>
        </p:txBody>
      </p:sp>
    </p:spTree>
    <p:extLst>
      <p:ext uri="{BB962C8B-B14F-4D97-AF65-F5344CB8AC3E}">
        <p14:creationId xmlns:p14="http://schemas.microsoft.com/office/powerpoint/2010/main" val="2229910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95325" y="1825625"/>
            <a:ext cx="3749040" cy="4351338"/>
          </a:xfrm>
        </p:spPr>
        <p:txBody>
          <a:bodyPr/>
          <a:lstStyle>
            <a:lvl1pPr>
              <a:defRPr sz="2400"/>
            </a:lvl1pPr>
            <a:lvl2pPr>
              <a:defRPr sz="2100"/>
            </a:lvl2pPr>
            <a:lvl3pPr>
              <a:defRPr sz="1900"/>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95825" y="1825625"/>
            <a:ext cx="3749040" cy="4351338"/>
          </a:xfrm>
        </p:spPr>
        <p:txBody>
          <a:bodyPr/>
          <a:lstStyle>
            <a:lvl1pPr>
              <a:defRPr sz="2400"/>
            </a:lvl1pPr>
            <a:lvl2pPr>
              <a:defRPr sz="2100"/>
            </a:lvl2pPr>
            <a:lvl3pPr>
              <a:defRPr sz="1900"/>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Rectangle 5">
            <a:extLst>
              <a:ext uri="{FF2B5EF4-FFF2-40B4-BE49-F238E27FC236}">
                <a16:creationId xmlns:a16="http://schemas.microsoft.com/office/drawing/2014/main" id="{F7FD6786-8F98-43F6-B24B-3F32CA90C529}"/>
              </a:ext>
            </a:extLst>
          </p:cNvPr>
          <p:cNvSpPr/>
          <p:nvPr userDrawn="1"/>
        </p:nvSpPr>
        <p:spPr>
          <a:xfrm>
            <a:off x="4540806" y="1658456"/>
            <a:ext cx="45720" cy="521208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D3A54BF1-953C-4479-BA14-05D786F8768E}"/>
              </a:ext>
            </a:extLst>
          </p:cNvPr>
          <p:cNvSpPr/>
          <p:nvPr userDrawn="1"/>
        </p:nvSpPr>
        <p:spPr>
          <a:xfrm rot="5400000">
            <a:off x="4558282" y="-2922337"/>
            <a:ext cx="27432" cy="9144003"/>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5" name="Slide Number Placeholder 4">
            <a:extLst>
              <a:ext uri="{FF2B5EF4-FFF2-40B4-BE49-F238E27FC236}">
                <a16:creationId xmlns:a16="http://schemas.microsoft.com/office/drawing/2014/main" id="{63857564-4952-4BB3-8D17-85D07E8E4219}"/>
              </a:ext>
            </a:extLst>
          </p:cNvPr>
          <p:cNvSpPr>
            <a:spLocks noGrp="1"/>
          </p:cNvSpPr>
          <p:nvPr>
            <p:ph type="sldNum" sz="quarter" idx="10"/>
          </p:nvPr>
        </p:nvSpPr>
        <p:spPr/>
        <p:txBody>
          <a:bodyPr/>
          <a:lstStyle/>
          <a:p>
            <a:fld id="{706D636C-90A3-4979-BA37-BAB384B22101}" type="slidenum">
              <a:rPr lang="en-US" smtClean="0"/>
              <a:pPr/>
              <a:t>‹#›</a:t>
            </a:fld>
            <a:endParaRPr lang="en-US" dirty="0"/>
          </a:p>
        </p:txBody>
      </p:sp>
    </p:spTree>
    <p:extLst>
      <p:ext uri="{BB962C8B-B14F-4D97-AF65-F5344CB8AC3E}">
        <p14:creationId xmlns:p14="http://schemas.microsoft.com/office/powerpoint/2010/main" val="464673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10C90F-ED6C-4D1B-A25F-8C9CF9B83DA2}"/>
              </a:ext>
            </a:extLst>
          </p:cNvPr>
          <p:cNvSpPr/>
          <p:nvPr userDrawn="1"/>
        </p:nvSpPr>
        <p:spPr>
          <a:xfrm rot="5400000">
            <a:off x="4321982" y="-2686037"/>
            <a:ext cx="500034" cy="9144003"/>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29841" y="365126"/>
            <a:ext cx="7886700" cy="1051560"/>
          </a:xfrm>
        </p:spPr>
        <p:txBody>
          <a:bodyPr vert="horz" lIns="91440" tIns="45720" rIns="91440" bIns="45720" rtlCol="0" anchor="b">
            <a:normAutofit/>
          </a:bodyPr>
          <a:lstStyle>
            <a:lvl1pPr>
              <a:defRPr lang="en-US"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defRPr>
            </a:lvl1pPr>
          </a:lstStyle>
          <a:p>
            <a:pPr lvl="0"/>
            <a:r>
              <a:rPr lang="en-US"/>
              <a:t>Click to edit Master title style</a:t>
            </a:r>
            <a:endParaRPr lang="en-US" dirty="0"/>
          </a:p>
        </p:txBody>
      </p:sp>
      <p:sp>
        <p:nvSpPr>
          <p:cNvPr id="3" name="Text Placeholder 2"/>
          <p:cNvSpPr>
            <a:spLocks noGrp="1"/>
          </p:cNvSpPr>
          <p:nvPr>
            <p:ph type="body" idx="1" hasCustomPrompt="1"/>
          </p:nvPr>
        </p:nvSpPr>
        <p:spPr>
          <a:xfrm>
            <a:off x="629842" y="1668895"/>
            <a:ext cx="3868340" cy="429348"/>
          </a:xfrm>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ln w="25400">
            <a:solidFill>
              <a:schemeClr val="bg1">
                <a:lumMod val="85000"/>
              </a:schemeClr>
            </a:solidFill>
            <a:miter lim="800000"/>
          </a:ln>
        </p:spPr>
        <p:txBody>
          <a:bodyPr lIns="45720" tIns="54864" rIns="45720" bIns="54864" anchor="ctr">
            <a:spAutoFit/>
          </a:bodyPr>
          <a:lstStyle>
            <a:lvl1pPr marL="0" indent="0" algn="ctr">
              <a:spcBef>
                <a:spcPts val="0"/>
              </a:spcBef>
              <a:buNone/>
              <a:defRPr sz="2300" b="1">
                <a:solidFill>
                  <a:schemeClr val="bg1"/>
                </a:solidFill>
                <a:effectLst>
                  <a:outerShdw blurRad="50800" dist="25400" dir="8100000" algn="tr" rotWithShape="0">
                    <a:prstClr val="black">
                      <a:alpha val="40000"/>
                    </a:prst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Type Section Header Here</a:t>
            </a:r>
          </a:p>
        </p:txBody>
      </p:sp>
      <p:sp>
        <p:nvSpPr>
          <p:cNvPr id="4" name="Content Placeholder 3"/>
          <p:cNvSpPr>
            <a:spLocks noGrp="1"/>
          </p:cNvSpPr>
          <p:nvPr>
            <p:ph sz="half" idx="2"/>
          </p:nvPr>
        </p:nvSpPr>
        <p:spPr>
          <a:xfrm>
            <a:off x="715567" y="2350452"/>
            <a:ext cx="3749040" cy="3839211"/>
          </a:xfrm>
        </p:spPr>
        <p:txBody>
          <a:bodyPr/>
          <a:lstStyle>
            <a:lvl1pPr>
              <a:defRPr sz="2300"/>
            </a:lvl1pPr>
            <a:lvl2pPr>
              <a:defRPr sz="2100"/>
            </a:lvl2pPr>
            <a:lvl3pPr>
              <a:defRPr sz="19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4629150" y="1668895"/>
            <a:ext cx="3887391" cy="429348"/>
          </a:xfrm>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ln w="25400">
            <a:solidFill>
              <a:schemeClr val="bg1">
                <a:lumMod val="85000"/>
              </a:schemeClr>
            </a:solidFill>
            <a:miter lim="800000"/>
          </a:ln>
        </p:spPr>
        <p:txBody>
          <a:bodyPr lIns="45720" tIns="54864" rIns="45720" bIns="54864" anchor="ctr">
            <a:spAutoFit/>
          </a:bodyPr>
          <a:lstStyle>
            <a:lvl1pPr marL="0" indent="0" algn="ctr">
              <a:spcBef>
                <a:spcPts val="0"/>
              </a:spcBef>
              <a:buNone/>
              <a:defRPr sz="2300" b="1">
                <a:solidFill>
                  <a:schemeClr val="bg1"/>
                </a:solidFill>
                <a:effectLst>
                  <a:outerShdw blurRad="50800" dist="25400" dir="8100000" algn="tr" rotWithShape="0">
                    <a:prstClr val="black">
                      <a:alpha val="40000"/>
                    </a:prst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Type Section Header Here</a:t>
            </a:r>
          </a:p>
        </p:txBody>
      </p:sp>
      <p:sp>
        <p:nvSpPr>
          <p:cNvPr id="6" name="Content Placeholder 5"/>
          <p:cNvSpPr>
            <a:spLocks noGrp="1"/>
          </p:cNvSpPr>
          <p:nvPr>
            <p:ph sz="quarter" idx="4"/>
          </p:nvPr>
        </p:nvSpPr>
        <p:spPr>
          <a:xfrm>
            <a:off x="4714875" y="2350452"/>
            <a:ext cx="3749040" cy="3839211"/>
          </a:xfrm>
        </p:spPr>
        <p:txBody>
          <a:bodyPr/>
          <a:lstStyle>
            <a:lvl1pPr>
              <a:defRPr sz="2300"/>
            </a:lvl1pPr>
            <a:lvl2pPr>
              <a:defRPr sz="2100"/>
            </a:lvl2pPr>
            <a:lvl3pPr>
              <a:defRPr sz="1900"/>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A0B3D28B-CE3D-4466-9666-609B2668EC89}"/>
              </a:ext>
            </a:extLst>
          </p:cNvPr>
          <p:cNvSpPr/>
          <p:nvPr userDrawn="1"/>
        </p:nvSpPr>
        <p:spPr>
          <a:xfrm>
            <a:off x="4540806" y="1658456"/>
            <a:ext cx="45720" cy="521208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7" name="Slide Number Placeholder 6">
            <a:extLst>
              <a:ext uri="{FF2B5EF4-FFF2-40B4-BE49-F238E27FC236}">
                <a16:creationId xmlns:a16="http://schemas.microsoft.com/office/drawing/2014/main" id="{BC407D7D-3897-4B51-871B-6518969A743B}"/>
              </a:ext>
            </a:extLst>
          </p:cNvPr>
          <p:cNvSpPr>
            <a:spLocks noGrp="1"/>
          </p:cNvSpPr>
          <p:nvPr>
            <p:ph type="sldNum" sz="quarter" idx="10"/>
          </p:nvPr>
        </p:nvSpPr>
        <p:spPr/>
        <p:txBody>
          <a:bodyPr/>
          <a:lstStyle/>
          <a:p>
            <a:fld id="{706D636C-90A3-4979-BA37-BAB384B22101}" type="slidenum">
              <a:rPr lang="en-US" smtClean="0"/>
              <a:pPr/>
              <a:t>‹#›</a:t>
            </a:fld>
            <a:endParaRPr lang="en-US" dirty="0"/>
          </a:p>
        </p:txBody>
      </p:sp>
    </p:spTree>
    <p:extLst>
      <p:ext uri="{BB962C8B-B14F-4D97-AF65-F5344CB8AC3E}">
        <p14:creationId xmlns:p14="http://schemas.microsoft.com/office/powerpoint/2010/main" val="191392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Slide Number Placeholder 2">
            <a:extLst>
              <a:ext uri="{FF2B5EF4-FFF2-40B4-BE49-F238E27FC236}">
                <a16:creationId xmlns:a16="http://schemas.microsoft.com/office/drawing/2014/main" id="{77BD7B24-A705-44C8-8854-0D01A5CB6C9F}"/>
              </a:ext>
            </a:extLst>
          </p:cNvPr>
          <p:cNvSpPr>
            <a:spLocks noGrp="1"/>
          </p:cNvSpPr>
          <p:nvPr>
            <p:ph type="sldNum" sz="quarter" idx="10"/>
          </p:nvPr>
        </p:nvSpPr>
        <p:spPr/>
        <p:txBody>
          <a:bodyPr/>
          <a:lstStyle/>
          <a:p>
            <a:fld id="{706D636C-90A3-4979-BA37-BAB384B22101}" type="slidenum">
              <a:rPr lang="en-US" smtClean="0"/>
              <a:pPr/>
              <a:t>‹#›</a:t>
            </a:fld>
            <a:endParaRPr lang="en-US" dirty="0"/>
          </a:p>
        </p:txBody>
      </p:sp>
    </p:spTree>
    <p:extLst>
      <p:ext uri="{BB962C8B-B14F-4D97-AF65-F5344CB8AC3E}">
        <p14:creationId xmlns:p14="http://schemas.microsoft.com/office/powerpoint/2010/main" val="990625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971510A-CF9F-4994-9B30-C2AB139BB631}"/>
              </a:ext>
            </a:extLst>
          </p:cNvPr>
          <p:cNvSpPr>
            <a:spLocks noGrp="1"/>
          </p:cNvSpPr>
          <p:nvPr>
            <p:ph type="sldNum" sz="quarter" idx="10"/>
          </p:nvPr>
        </p:nvSpPr>
        <p:spPr/>
        <p:txBody>
          <a:bodyPr/>
          <a:lstStyle/>
          <a:p>
            <a:fld id="{706D636C-90A3-4979-BA37-BAB384B22101}" type="slidenum">
              <a:rPr lang="en-US" smtClean="0"/>
              <a:pPr/>
              <a:t>‹#›</a:t>
            </a:fld>
            <a:endParaRPr lang="en-US" dirty="0"/>
          </a:p>
        </p:txBody>
      </p:sp>
    </p:spTree>
    <p:extLst>
      <p:ext uri="{BB962C8B-B14F-4D97-AF65-F5344CB8AC3E}">
        <p14:creationId xmlns:p14="http://schemas.microsoft.com/office/powerpoint/2010/main" val="35799457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2286000"/>
          </a:xfrm>
        </p:spPr>
        <p:txBody>
          <a:bodyPr lIns="0" rIns="0" anchor="ctr"/>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457200"/>
            <a:ext cx="4629150" cy="5403851"/>
          </a:xfrm>
        </p:spPr>
        <p:txBody>
          <a:bodyPr anchor="ctr"/>
          <a:lstStyle>
            <a:lvl1pPr>
              <a:defRPr sz="2400"/>
            </a:lvl1pPr>
            <a:lvl2pPr>
              <a:defRPr sz="2200"/>
            </a:lvl2pPr>
            <a:lvl3pPr>
              <a:defRPr sz="1900"/>
            </a:lvl3pPr>
            <a:lvl4pPr>
              <a:defRPr sz="1800"/>
            </a:lvl4pPr>
            <a:lvl5pPr>
              <a:defRPr sz="18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hasCustomPrompt="1"/>
          </p:nvPr>
        </p:nvSpPr>
        <p:spPr>
          <a:xfrm>
            <a:off x="641390" y="3089276"/>
            <a:ext cx="2926080" cy="2743200"/>
          </a:xfrm>
          <a:solidFill>
            <a:schemeClr val="bg1">
              <a:lumMod val="95000"/>
            </a:schemeClr>
          </a:solidFill>
          <a:ln w="88900">
            <a:solidFill>
              <a:schemeClr val="bg1">
                <a:lumMod val="85000"/>
              </a:schemeClr>
            </a:solidFill>
            <a:miter lim="800000"/>
          </a:ln>
        </p:spPr>
        <p:txBody>
          <a:bodyPr vert="horz" lIns="182880" tIns="137160" rIns="182880" bIns="137160" rtlCol="0" anchor="ctr">
            <a:normAutofit/>
          </a:bodyPr>
          <a:lstStyle>
            <a:lvl1pPr>
              <a:lnSpc>
                <a:spcPct val="110000"/>
              </a:lnSpc>
              <a:defRPr lang="en-US" sz="1800" i="0" dirty="0">
                <a:solidFill>
                  <a:schemeClr val="accent2"/>
                </a:solidFill>
              </a:defRPr>
            </a:lvl1pPr>
          </a:lstStyle>
          <a:p>
            <a:pPr marL="0" lvl="0" indent="0">
              <a:buNone/>
            </a:pPr>
            <a:r>
              <a:rPr lang="en-US" dirty="0"/>
              <a:t>Click to add caption</a:t>
            </a:r>
          </a:p>
        </p:txBody>
      </p:sp>
      <p:sp>
        <p:nvSpPr>
          <p:cNvPr id="5" name="Slide Number Placeholder 4">
            <a:extLst>
              <a:ext uri="{FF2B5EF4-FFF2-40B4-BE49-F238E27FC236}">
                <a16:creationId xmlns:a16="http://schemas.microsoft.com/office/drawing/2014/main" id="{F48D562C-A495-48E7-A662-90C4D7E5E3FB}"/>
              </a:ext>
            </a:extLst>
          </p:cNvPr>
          <p:cNvSpPr>
            <a:spLocks noGrp="1"/>
          </p:cNvSpPr>
          <p:nvPr>
            <p:ph type="sldNum" sz="quarter" idx="10"/>
          </p:nvPr>
        </p:nvSpPr>
        <p:spPr/>
        <p:txBody>
          <a:bodyPr/>
          <a:lstStyle/>
          <a:p>
            <a:fld id="{706D636C-90A3-4979-BA37-BAB384B22101}" type="slidenum">
              <a:rPr lang="en-US" smtClean="0"/>
              <a:pPr/>
              <a:t>‹#›</a:t>
            </a:fld>
            <a:endParaRPr lang="en-US" dirty="0"/>
          </a:p>
        </p:txBody>
      </p:sp>
    </p:spTree>
    <p:extLst>
      <p:ext uri="{BB962C8B-B14F-4D97-AF65-F5344CB8AC3E}">
        <p14:creationId xmlns:p14="http://schemas.microsoft.com/office/powerpoint/2010/main" val="39512838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2286000"/>
          </a:xfrm>
        </p:spPr>
        <p:txBody>
          <a:bodyPr lIns="0" rIns="0" anchor="ct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494950"/>
            <a:ext cx="4629150" cy="5349323"/>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rmAutofit/>
          </a:bodyPr>
          <a:lstStyle>
            <a:lvl1pPr marL="0" indent="0" algn="ctr">
              <a:lnSpc>
                <a:spcPct val="200000"/>
              </a:lnSpc>
              <a:buNone/>
              <a:defRPr sz="28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hasCustomPrompt="1"/>
          </p:nvPr>
        </p:nvSpPr>
        <p:spPr>
          <a:xfrm>
            <a:off x="641390" y="3089276"/>
            <a:ext cx="2926080" cy="2743200"/>
          </a:xfrm>
          <a:prstGeom prst="rect">
            <a:avLst/>
          </a:prstGeom>
          <a:solidFill>
            <a:schemeClr val="bg1">
              <a:lumMod val="95000"/>
            </a:schemeClr>
          </a:solidFill>
          <a:ln w="88900">
            <a:solidFill>
              <a:schemeClr val="bg1">
                <a:lumMod val="85000"/>
              </a:schemeClr>
            </a:solidFill>
            <a:miter lim="800000"/>
          </a:ln>
        </p:spPr>
        <p:txBody>
          <a:bodyPr vert="horz" lIns="182880" tIns="137160" rIns="182880" bIns="137160" rtlCol="0" anchor="ctr">
            <a:normAutofit/>
          </a:bodyPr>
          <a:lstStyle>
            <a:lvl1pPr>
              <a:lnSpc>
                <a:spcPct val="110000"/>
              </a:lnSpc>
              <a:defRPr lang="en-US" sz="1800" i="0">
                <a:solidFill>
                  <a:schemeClr val="accent2"/>
                </a:solidFill>
              </a:defRPr>
            </a:lvl1pPr>
          </a:lstStyle>
          <a:p>
            <a:pPr marL="0" lvl="0" indent="0">
              <a:buNone/>
            </a:pPr>
            <a:r>
              <a:rPr lang="en-US"/>
              <a:t>Click to add caption</a:t>
            </a:r>
          </a:p>
        </p:txBody>
      </p:sp>
      <p:sp>
        <p:nvSpPr>
          <p:cNvPr id="5" name="Slide Number Placeholder 4">
            <a:extLst>
              <a:ext uri="{FF2B5EF4-FFF2-40B4-BE49-F238E27FC236}">
                <a16:creationId xmlns:a16="http://schemas.microsoft.com/office/drawing/2014/main" id="{EB6008F9-D6D9-4EDB-9511-1995786E12DA}"/>
              </a:ext>
            </a:extLst>
          </p:cNvPr>
          <p:cNvSpPr>
            <a:spLocks noGrp="1"/>
          </p:cNvSpPr>
          <p:nvPr>
            <p:ph type="sldNum" sz="quarter" idx="10"/>
          </p:nvPr>
        </p:nvSpPr>
        <p:spPr/>
        <p:txBody>
          <a:bodyPr/>
          <a:lstStyle/>
          <a:p>
            <a:fld id="{706D636C-90A3-4979-BA37-BAB384B22101}" type="slidenum">
              <a:rPr lang="en-US" smtClean="0"/>
              <a:pPr/>
              <a:t>‹#›</a:t>
            </a:fld>
            <a:endParaRPr lang="en-US" dirty="0"/>
          </a:p>
        </p:txBody>
      </p:sp>
    </p:spTree>
    <p:extLst>
      <p:ext uri="{BB962C8B-B14F-4D97-AF65-F5344CB8AC3E}">
        <p14:creationId xmlns:p14="http://schemas.microsoft.com/office/powerpoint/2010/main" val="28076281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5.xml"/><Relationship Id="rId7" Type="http://schemas.openxmlformats.org/officeDocument/2006/relationships/image" Target="../media/image1.png"/><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theme" Target="../theme/theme2.xml"/><Relationship Id="rId5" Type="http://schemas.openxmlformats.org/officeDocument/2006/relationships/slideLayout" Target="../slideLayouts/slideLayout27.xml"/><Relationship Id="rId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2" name="Group 11"/>
          <p:cNvGrpSpPr>
            <a:grpSpLocks noChangeAspect="1"/>
          </p:cNvGrpSpPr>
          <p:nvPr userDrawn="1"/>
        </p:nvGrpSpPr>
        <p:grpSpPr>
          <a:xfrm>
            <a:off x="8023226" y="2924758"/>
            <a:ext cx="1120774" cy="3933242"/>
            <a:chOff x="8023226" y="2924758"/>
            <a:chExt cx="1120774" cy="3933242"/>
          </a:xfrm>
        </p:grpSpPr>
        <p:sp>
          <p:nvSpPr>
            <p:cNvPr id="13" name="Isosceles Triangle 12"/>
            <p:cNvSpPr/>
            <p:nvPr userDrawn="1"/>
          </p:nvSpPr>
          <p:spPr>
            <a:xfrm>
              <a:off x="8023226" y="2924758"/>
              <a:ext cx="1120774" cy="3933242"/>
            </a:xfrm>
            <a:prstGeom prst="triangle">
              <a:avLst>
                <a:gd name="adj" fmla="val 10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Isosceles Triangle 13"/>
            <p:cNvSpPr/>
            <p:nvPr userDrawn="1"/>
          </p:nvSpPr>
          <p:spPr>
            <a:xfrm>
              <a:off x="8239885" y="3685101"/>
              <a:ext cx="904115" cy="3172899"/>
            </a:xfrm>
            <a:prstGeom prst="triangle">
              <a:avLst>
                <a:gd name="adj" fmla="val 10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5" name="Group 14"/>
          <p:cNvGrpSpPr>
            <a:grpSpLocks noChangeAspect="1"/>
          </p:cNvGrpSpPr>
          <p:nvPr userDrawn="1"/>
        </p:nvGrpSpPr>
        <p:grpSpPr>
          <a:xfrm rot="16200000" flipV="1">
            <a:off x="837624" y="-837625"/>
            <a:ext cx="667903" cy="2343153"/>
            <a:chOff x="8023226" y="2924758"/>
            <a:chExt cx="1120774" cy="3933243"/>
          </a:xfrm>
        </p:grpSpPr>
        <p:sp>
          <p:nvSpPr>
            <p:cNvPr id="16" name="Isosceles Triangle 15"/>
            <p:cNvSpPr/>
            <p:nvPr userDrawn="1"/>
          </p:nvSpPr>
          <p:spPr>
            <a:xfrm>
              <a:off x="8023226" y="2924758"/>
              <a:ext cx="1120774" cy="3933242"/>
            </a:xfrm>
            <a:prstGeom prst="triangle">
              <a:avLst>
                <a:gd name="adj" fmla="val 10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Isosceles Triangle 16"/>
            <p:cNvSpPr/>
            <p:nvPr userDrawn="1"/>
          </p:nvSpPr>
          <p:spPr>
            <a:xfrm>
              <a:off x="8314926" y="3948449"/>
              <a:ext cx="829074" cy="2909552"/>
            </a:xfrm>
            <a:prstGeom prst="triangle">
              <a:avLst>
                <a:gd name="adj" fmla="val 10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8" name="Picture 17"/>
          <p:cNvPicPr>
            <a:picLocks noChangeAspect="1"/>
          </p:cNvPicPr>
          <p:nvPr userDrawn="1"/>
        </p:nvPicPr>
        <p:blipFill>
          <a:blip r:embed="rId24" cstate="screen">
            <a:extLst>
              <a:ext uri="{28A0092B-C50C-407E-A947-70E740481C1C}">
                <a14:useLocalDpi xmlns:a14="http://schemas.microsoft.com/office/drawing/2010/main"/>
              </a:ext>
            </a:extLst>
          </a:blip>
          <a:stretch>
            <a:fillRect/>
          </a:stretch>
        </p:blipFill>
        <p:spPr>
          <a:xfrm>
            <a:off x="6783296" y="6332817"/>
            <a:ext cx="1190641" cy="402184"/>
          </a:xfrm>
          <a:prstGeom prst="rect">
            <a:avLst/>
          </a:prstGeom>
        </p:spPr>
      </p:pic>
      <p:sp>
        <p:nvSpPr>
          <p:cNvPr id="2" name="Title Placeholder 1"/>
          <p:cNvSpPr>
            <a:spLocks noGrp="1"/>
          </p:cNvSpPr>
          <p:nvPr>
            <p:ph type="title"/>
          </p:nvPr>
        </p:nvSpPr>
        <p:spPr>
          <a:xfrm>
            <a:off x="628650" y="365126"/>
            <a:ext cx="7955280" cy="105156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628650" y="1770615"/>
            <a:ext cx="7955280" cy="440634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1" name="Picture 20"/>
          <p:cNvPicPr>
            <a:picLocks noChangeAspect="1"/>
          </p:cNvPicPr>
          <p:nvPr userDrawn="1"/>
        </p:nvPicPr>
        <p:blipFill>
          <a:blip r:embed="rId25" cstate="screen">
            <a:extLst>
              <a:ext uri="{28A0092B-C50C-407E-A947-70E740481C1C}">
                <a14:useLocalDpi xmlns:a14="http://schemas.microsoft.com/office/drawing/2010/main"/>
              </a:ext>
            </a:extLst>
          </a:blip>
          <a:stretch>
            <a:fillRect/>
          </a:stretch>
        </p:blipFill>
        <p:spPr>
          <a:xfrm>
            <a:off x="360324" y="6424484"/>
            <a:ext cx="1890650" cy="228857"/>
          </a:xfrm>
          <a:prstGeom prst="rect">
            <a:avLst/>
          </a:prstGeom>
        </p:spPr>
      </p:pic>
      <p:sp>
        <p:nvSpPr>
          <p:cNvPr id="4" name="Slide Number Placeholder 3"/>
          <p:cNvSpPr>
            <a:spLocks noGrp="1"/>
          </p:cNvSpPr>
          <p:nvPr>
            <p:ph type="sldNum" sz="quarter" idx="4"/>
          </p:nvPr>
        </p:nvSpPr>
        <p:spPr>
          <a:xfrm>
            <a:off x="7686108" y="6356350"/>
            <a:ext cx="1277484" cy="365125"/>
          </a:xfrm>
          <a:prstGeom prst="rect">
            <a:avLst/>
          </a:prstGeom>
        </p:spPr>
        <p:txBody>
          <a:bodyPr vert="horz" lIns="91440" tIns="45720" rIns="91440" bIns="45720" rtlCol="0" anchor="ctr"/>
          <a:lstStyle>
            <a:lvl1pPr algn="r">
              <a:defRPr sz="1400">
                <a:solidFill>
                  <a:schemeClr val="accent3">
                    <a:lumMod val="75000"/>
                    <a:lumOff val="25000"/>
                  </a:schemeClr>
                </a:solidFill>
              </a:defRPr>
            </a:lvl1pPr>
          </a:lstStyle>
          <a:p>
            <a:fld id="{706D636C-90A3-4979-BA37-BAB384B22101}" type="slidenum">
              <a:rPr lang="en-US" smtClean="0"/>
              <a:pPr/>
              <a:t>‹#›</a:t>
            </a:fld>
            <a:endParaRPr lang="en-US" dirty="0"/>
          </a:p>
        </p:txBody>
      </p:sp>
    </p:spTree>
    <p:extLst>
      <p:ext uri="{BB962C8B-B14F-4D97-AF65-F5344CB8AC3E}">
        <p14:creationId xmlns:p14="http://schemas.microsoft.com/office/powerpoint/2010/main" val="2577997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93" r:id="rId10"/>
    <p:sldLayoutId id="2147483684" r:id="rId11"/>
    <p:sldLayoutId id="2147483685" r:id="rId12"/>
    <p:sldLayoutId id="2147483686" r:id="rId13"/>
    <p:sldLayoutId id="2147483702" r:id="rId14"/>
    <p:sldLayoutId id="2147483696" r:id="rId15"/>
    <p:sldLayoutId id="2147483689" r:id="rId16"/>
    <p:sldLayoutId id="2147483701" r:id="rId17"/>
    <p:sldLayoutId id="2147483700" r:id="rId18"/>
    <p:sldLayoutId id="2147483690" r:id="rId19"/>
    <p:sldLayoutId id="2147483695" r:id="rId20"/>
    <p:sldLayoutId id="2147483704" r:id="rId21"/>
    <p:sldLayoutId id="2147483705" r:id="rId22"/>
  </p:sldLayoutIdLst>
  <p:hf hdr="0" ftr="0" dt="0"/>
  <p:txStyles>
    <p:titleStyle>
      <a:lvl1pPr algn="l" defTabSz="914400" rtl="0" eaLnBrk="1" latinLnBrk="0" hangingPunct="1">
        <a:lnSpc>
          <a:spcPct val="90000"/>
        </a:lnSpc>
        <a:spcBef>
          <a:spcPct val="0"/>
        </a:spcBef>
        <a:buNone/>
        <a:defRPr lang="en-US" sz="3400" b="1" kern="1200"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p:titleStyle>
    <p:bodyStyle>
      <a:lvl1pPr marL="274320" indent="-274320" algn="l" defTabSz="914400" rtl="0" eaLnBrk="1" latinLnBrk="0" hangingPunct="1">
        <a:lnSpc>
          <a:spcPct val="90000"/>
        </a:lnSpc>
        <a:spcBef>
          <a:spcPts val="1800"/>
        </a:spcBef>
        <a:buClr>
          <a:schemeClr val="accent2"/>
        </a:buClr>
        <a:buFont typeface="Wingdings 2" panose="05020102010507070707"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800"/>
        </a:spcBef>
        <a:buClr>
          <a:schemeClr val="bg1">
            <a:lumMod val="65000"/>
          </a:schemeClr>
        </a:buClr>
        <a:buFont typeface="Wingdings 3" panose="05040102010807070707" pitchFamily="18" charset="2"/>
        <a:buChar char="}"/>
        <a:defRPr sz="2400" kern="1200">
          <a:solidFill>
            <a:schemeClr val="accent3">
              <a:lumMod val="90000"/>
              <a:lumOff val="10000"/>
            </a:schemeClr>
          </a:solidFill>
          <a:latin typeface="+mn-lt"/>
          <a:ea typeface="+mn-ea"/>
          <a:cs typeface="+mn-cs"/>
        </a:defRPr>
      </a:lvl2pPr>
      <a:lvl3pPr marL="1097280" indent="-182880" algn="l" defTabSz="914400" rtl="0" eaLnBrk="1" latinLnBrk="0" hangingPunct="1">
        <a:lnSpc>
          <a:spcPct val="90000"/>
        </a:lnSpc>
        <a:spcBef>
          <a:spcPts val="600"/>
        </a:spcBef>
        <a:buClr>
          <a:schemeClr val="accent1"/>
        </a:buClr>
        <a:buFont typeface="Wingdings 3" panose="05040102010807070707" pitchFamily="18" charset="2"/>
        <a:buChar char="ê"/>
        <a:defRPr sz="2000" kern="1200">
          <a:solidFill>
            <a:schemeClr val="accent3">
              <a:lumMod val="90000"/>
              <a:lumOff val="10000"/>
            </a:schemeClr>
          </a:solidFill>
          <a:latin typeface="+mn-lt"/>
          <a:ea typeface="+mn-ea"/>
          <a:cs typeface="+mn-cs"/>
        </a:defRPr>
      </a:lvl3pPr>
      <a:lvl4pPr marL="1554480" indent="-182880" algn="l" defTabSz="914400" rtl="0" eaLnBrk="1" latinLnBrk="0" hangingPunct="1">
        <a:lnSpc>
          <a:spcPct val="90000"/>
        </a:lnSpc>
        <a:spcBef>
          <a:spcPts val="500"/>
        </a:spcBef>
        <a:buClr>
          <a:schemeClr val="accent5"/>
        </a:buClr>
        <a:buFont typeface="Wingdings 3" panose="05040102010807070707" pitchFamily="18" charset="2"/>
        <a:buChar char="ê"/>
        <a:defRPr sz="1800" kern="1200">
          <a:solidFill>
            <a:schemeClr val="accent3">
              <a:lumMod val="90000"/>
              <a:lumOff val="10000"/>
            </a:schemeClr>
          </a:solidFill>
          <a:latin typeface="+mn-lt"/>
          <a:ea typeface="+mn-ea"/>
          <a:cs typeface="+mn-cs"/>
        </a:defRPr>
      </a:lvl4pPr>
      <a:lvl5pPr marL="2011680" indent="-182880" algn="l" defTabSz="914400" rtl="0" eaLnBrk="1" latinLnBrk="0" hangingPunct="1">
        <a:lnSpc>
          <a:spcPct val="90000"/>
        </a:lnSpc>
        <a:spcBef>
          <a:spcPts val="500"/>
        </a:spcBef>
        <a:buFont typeface="Wingdings 3" panose="05040102010807070707" pitchFamily="18" charset="2"/>
        <a:buChar char="ê"/>
        <a:defRPr sz="1800" kern="1200">
          <a:solidFill>
            <a:schemeClr val="accent3">
              <a:lumMod val="90000"/>
              <a:lumOff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E3BC8923-5990-4505-8338-F181A486DCBA}"/>
              </a:ext>
            </a:extLst>
          </p:cNvPr>
          <p:cNvGrpSpPr/>
          <p:nvPr userDrawn="1"/>
        </p:nvGrpSpPr>
        <p:grpSpPr>
          <a:xfrm>
            <a:off x="-1" y="0"/>
            <a:ext cx="9144001" cy="6858000"/>
            <a:chOff x="-1" y="0"/>
            <a:chExt cx="9144001" cy="6858000"/>
          </a:xfrm>
        </p:grpSpPr>
        <p:grpSp>
          <p:nvGrpSpPr>
            <p:cNvPr id="12" name="Group 11"/>
            <p:cNvGrpSpPr>
              <a:grpSpLocks noChangeAspect="1"/>
            </p:cNvGrpSpPr>
            <p:nvPr userDrawn="1"/>
          </p:nvGrpSpPr>
          <p:grpSpPr>
            <a:xfrm>
              <a:off x="8023226" y="2924758"/>
              <a:ext cx="1120774" cy="3933242"/>
              <a:chOff x="8023226" y="2924758"/>
              <a:chExt cx="1120774" cy="3933242"/>
            </a:xfrm>
          </p:grpSpPr>
          <p:sp>
            <p:nvSpPr>
              <p:cNvPr id="13" name="Isosceles Triangle 12"/>
              <p:cNvSpPr/>
              <p:nvPr userDrawn="1"/>
            </p:nvSpPr>
            <p:spPr>
              <a:xfrm>
                <a:off x="8023226" y="2924758"/>
                <a:ext cx="1120774" cy="3933242"/>
              </a:xfrm>
              <a:prstGeom prst="triangle">
                <a:avLst>
                  <a:gd name="adj" fmla="val 100000"/>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Isosceles Triangle 13"/>
              <p:cNvSpPr/>
              <p:nvPr userDrawn="1"/>
            </p:nvSpPr>
            <p:spPr>
              <a:xfrm>
                <a:off x="8239885" y="3685101"/>
                <a:ext cx="904115" cy="3172899"/>
              </a:xfrm>
              <a:prstGeom prst="triangle">
                <a:avLst>
                  <a:gd name="adj" fmla="val 10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5" name="Group 14"/>
            <p:cNvGrpSpPr>
              <a:grpSpLocks noChangeAspect="1"/>
            </p:cNvGrpSpPr>
            <p:nvPr userDrawn="1"/>
          </p:nvGrpSpPr>
          <p:grpSpPr>
            <a:xfrm rot="16200000" flipV="1">
              <a:off x="837624" y="-837625"/>
              <a:ext cx="667903" cy="2343153"/>
              <a:chOff x="8023226" y="2924758"/>
              <a:chExt cx="1120774" cy="3933243"/>
            </a:xfrm>
          </p:grpSpPr>
          <p:sp>
            <p:nvSpPr>
              <p:cNvPr id="16" name="Isosceles Triangle 15"/>
              <p:cNvSpPr/>
              <p:nvPr userDrawn="1"/>
            </p:nvSpPr>
            <p:spPr>
              <a:xfrm>
                <a:off x="8023226" y="2924758"/>
                <a:ext cx="1120774" cy="3933242"/>
              </a:xfrm>
              <a:prstGeom prst="triangle">
                <a:avLst>
                  <a:gd name="adj" fmla="val 100000"/>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Isosceles Triangle 16"/>
              <p:cNvSpPr/>
              <p:nvPr userDrawn="1"/>
            </p:nvSpPr>
            <p:spPr>
              <a:xfrm>
                <a:off x="8314926" y="3948449"/>
                <a:ext cx="829074" cy="2909552"/>
              </a:xfrm>
              <a:prstGeom prst="triangle">
                <a:avLst>
                  <a:gd name="adj" fmla="val 10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pic>
        <p:nvPicPr>
          <p:cNvPr id="18" name="Picture 17"/>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6783296" y="6332817"/>
            <a:ext cx="1190641" cy="402184"/>
          </a:xfrm>
          <a:prstGeom prst="rect">
            <a:avLst/>
          </a:prstGeom>
        </p:spPr>
      </p:pic>
      <p:sp>
        <p:nvSpPr>
          <p:cNvPr id="2" name="Title Placeholder 1"/>
          <p:cNvSpPr>
            <a:spLocks noGrp="1"/>
          </p:cNvSpPr>
          <p:nvPr>
            <p:ph type="title"/>
          </p:nvPr>
        </p:nvSpPr>
        <p:spPr>
          <a:xfrm>
            <a:off x="628650" y="365126"/>
            <a:ext cx="7955280" cy="105156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628650" y="1770615"/>
            <a:ext cx="7955280" cy="440634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1" name="Picture 20"/>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360324" y="6424484"/>
            <a:ext cx="1890650" cy="228857"/>
          </a:xfrm>
          <a:prstGeom prst="rect">
            <a:avLst/>
          </a:prstGeom>
        </p:spPr>
      </p:pic>
      <p:sp>
        <p:nvSpPr>
          <p:cNvPr id="4" name="Slide Number Placeholder 3"/>
          <p:cNvSpPr>
            <a:spLocks noGrp="1"/>
          </p:cNvSpPr>
          <p:nvPr>
            <p:ph type="sldNum" sz="quarter" idx="4"/>
          </p:nvPr>
        </p:nvSpPr>
        <p:spPr>
          <a:xfrm>
            <a:off x="7686108" y="6356350"/>
            <a:ext cx="1277484" cy="365125"/>
          </a:xfrm>
          <a:prstGeom prst="rect">
            <a:avLst/>
          </a:prstGeom>
        </p:spPr>
        <p:txBody>
          <a:bodyPr vert="horz" lIns="91440" tIns="45720" rIns="91440" bIns="45720" rtlCol="0" anchor="ctr"/>
          <a:lstStyle>
            <a:lvl1pPr algn="r">
              <a:defRPr sz="1400">
                <a:solidFill>
                  <a:schemeClr val="accent1">
                    <a:lumMod val="40000"/>
                    <a:lumOff val="60000"/>
                  </a:schemeClr>
                </a:solidFill>
              </a:defRPr>
            </a:lvl1pPr>
          </a:lstStyle>
          <a:p>
            <a:fld id="{706D636C-90A3-4979-BA37-BAB384B22101}" type="slidenum">
              <a:rPr lang="en-US" smtClean="0"/>
              <a:pPr/>
              <a:t>‹#›</a:t>
            </a:fld>
            <a:endParaRPr lang="en-US" dirty="0"/>
          </a:p>
        </p:txBody>
      </p:sp>
    </p:spTree>
    <p:extLst>
      <p:ext uri="{BB962C8B-B14F-4D97-AF65-F5344CB8AC3E}">
        <p14:creationId xmlns:p14="http://schemas.microsoft.com/office/powerpoint/2010/main" val="1584901017"/>
      </p:ext>
    </p:extLst>
  </p:cSld>
  <p:clrMap bg1="lt1" tx1="dk1" bg2="lt2" tx2="dk2" accent1="accent1" accent2="accent2" accent3="accent3" accent4="accent4" accent5="accent5" accent6="accent6" hlink="hlink" folHlink="folHlink"/>
  <p:sldLayoutIdLst>
    <p:sldLayoutId id="2147483697" r:id="rId1"/>
    <p:sldLayoutId id="2147483699" r:id="rId2"/>
    <p:sldLayoutId id="2147483687" r:id="rId3"/>
    <p:sldLayoutId id="2147483692" r:id="rId4"/>
    <p:sldLayoutId id="2147483683" r:id="rId5"/>
  </p:sldLayoutIdLst>
  <p:hf hdr="0" ftr="0" dt="0"/>
  <p:txStyles>
    <p:titleStyle>
      <a:lvl1pPr algn="l" defTabSz="914400" rtl="0" eaLnBrk="1" latinLnBrk="0" hangingPunct="1">
        <a:lnSpc>
          <a:spcPct val="90000"/>
        </a:lnSpc>
        <a:spcBef>
          <a:spcPct val="0"/>
        </a:spcBef>
        <a:buNone/>
        <a:defRPr lang="en-US" sz="3400" b="1" kern="1200"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p:titleStyle>
    <p:bodyStyle>
      <a:lvl1pPr marL="274320" indent="-274320" algn="l" defTabSz="914400" rtl="0" eaLnBrk="1" latinLnBrk="0" hangingPunct="1">
        <a:lnSpc>
          <a:spcPct val="90000"/>
        </a:lnSpc>
        <a:spcBef>
          <a:spcPts val="1800"/>
        </a:spcBef>
        <a:buClr>
          <a:schemeClr val="accent2"/>
        </a:buClr>
        <a:buFont typeface="Wingdings 2" panose="05020102010507070707"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800"/>
        </a:spcBef>
        <a:buClr>
          <a:schemeClr val="bg1">
            <a:lumMod val="65000"/>
          </a:schemeClr>
        </a:buClr>
        <a:buFont typeface="Wingdings 3" panose="05040102010807070707" pitchFamily="18" charset="2"/>
        <a:buChar char="}"/>
        <a:defRPr sz="2400" kern="1200">
          <a:solidFill>
            <a:schemeClr val="accent3">
              <a:lumMod val="90000"/>
              <a:lumOff val="10000"/>
            </a:schemeClr>
          </a:solidFill>
          <a:latin typeface="+mn-lt"/>
          <a:ea typeface="+mn-ea"/>
          <a:cs typeface="+mn-cs"/>
        </a:defRPr>
      </a:lvl2pPr>
      <a:lvl3pPr marL="1097280" indent="-182880" algn="l" defTabSz="914400" rtl="0" eaLnBrk="1" latinLnBrk="0" hangingPunct="1">
        <a:lnSpc>
          <a:spcPct val="90000"/>
        </a:lnSpc>
        <a:spcBef>
          <a:spcPts val="600"/>
        </a:spcBef>
        <a:buClr>
          <a:schemeClr val="accent1"/>
        </a:buClr>
        <a:buFont typeface="Wingdings 3" panose="05040102010807070707" pitchFamily="18" charset="2"/>
        <a:buChar char="ê"/>
        <a:defRPr sz="2000" kern="1200">
          <a:solidFill>
            <a:schemeClr val="accent3">
              <a:lumMod val="90000"/>
              <a:lumOff val="10000"/>
            </a:schemeClr>
          </a:solidFill>
          <a:latin typeface="+mn-lt"/>
          <a:ea typeface="+mn-ea"/>
          <a:cs typeface="+mn-cs"/>
        </a:defRPr>
      </a:lvl3pPr>
      <a:lvl4pPr marL="1554480" indent="-182880" algn="l" defTabSz="914400" rtl="0" eaLnBrk="1" latinLnBrk="0" hangingPunct="1">
        <a:lnSpc>
          <a:spcPct val="90000"/>
        </a:lnSpc>
        <a:spcBef>
          <a:spcPts val="500"/>
        </a:spcBef>
        <a:buClr>
          <a:schemeClr val="accent5"/>
        </a:buClr>
        <a:buFont typeface="Wingdings 3" panose="05040102010807070707" pitchFamily="18" charset="2"/>
        <a:buChar char="ê"/>
        <a:defRPr sz="1800" kern="1200">
          <a:solidFill>
            <a:schemeClr val="accent3">
              <a:lumMod val="90000"/>
              <a:lumOff val="10000"/>
            </a:schemeClr>
          </a:solidFill>
          <a:latin typeface="+mn-lt"/>
          <a:ea typeface="+mn-ea"/>
          <a:cs typeface="+mn-cs"/>
        </a:defRPr>
      </a:lvl4pPr>
      <a:lvl5pPr marL="2011680" indent="-182880" algn="l" defTabSz="914400" rtl="0" eaLnBrk="1" latinLnBrk="0" hangingPunct="1">
        <a:lnSpc>
          <a:spcPct val="90000"/>
        </a:lnSpc>
        <a:spcBef>
          <a:spcPts val="500"/>
        </a:spcBef>
        <a:buFont typeface="Wingdings 3" panose="05040102010807070707" pitchFamily="18" charset="2"/>
        <a:buChar char="ê"/>
        <a:defRPr sz="1800" kern="1200">
          <a:solidFill>
            <a:schemeClr val="accent3">
              <a:lumMod val="90000"/>
              <a:lumOff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22.xml"/><Relationship Id="rId4" Type="http://schemas.openxmlformats.org/officeDocument/2006/relationships/image" Target="../media/image19.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hyperlink" Target="https://rsa.ed.gov/login.cfm?mode=form&amp;usp=Y" TargetMode="External"/><Relationship Id="rId2" Type="http://schemas.openxmlformats.org/officeDocument/2006/relationships/notesSlide" Target="../notesSlides/notesSlide12.xml"/><Relationship Id="rId1" Type="http://schemas.openxmlformats.org/officeDocument/2006/relationships/slideLayout" Target="../slideLayouts/slideLayout15.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hyperlink" Target="https://www2.ed.gov/policy/speced/guid/rsa/subregulatory/tac-18-01.pdf" TargetMode="External"/><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hyperlink" Target="mailto:WIOA.Plan@dol.gov" TargetMode="External"/><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hyperlink" Target="https://rsa.ed.gov/request-access.cfm?usp=Y" TargetMode="External"/><Relationship Id="rId2" Type="http://schemas.openxmlformats.org/officeDocument/2006/relationships/notesSlide" Target="../notesSlides/notesSlide7.xml"/><Relationship Id="rId1" Type="http://schemas.openxmlformats.org/officeDocument/2006/relationships/slideLayout" Target="../slideLayouts/slideLayout15.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BF54E9F-EE23-4326-AFBD-5DC41FCD0D5C}"/>
              </a:ext>
            </a:extLst>
          </p:cNvPr>
          <p:cNvSpPr>
            <a:spLocks noGrp="1"/>
          </p:cNvSpPr>
          <p:nvPr>
            <p:ph type="ctrTitle"/>
          </p:nvPr>
        </p:nvSpPr>
        <p:spPr>
          <a:xfrm>
            <a:off x="266700" y="1529996"/>
            <a:ext cx="8877300" cy="2387600"/>
          </a:xfrm>
        </p:spPr>
        <p:txBody>
          <a:bodyPr>
            <a:normAutofit fontScale="90000"/>
          </a:bodyPr>
          <a:lstStyle/>
          <a:p>
            <a:r>
              <a:rPr lang="en-US" dirty="0">
                <a:gradFill flip="none" rotWithShape="1">
                  <a:gsLst>
                    <a:gs pos="58000">
                      <a:srgbClr val="AF3F49"/>
                    </a:gs>
                    <a:gs pos="100000">
                      <a:srgbClr val="AD3B46"/>
                    </a:gs>
                    <a:gs pos="19000">
                      <a:srgbClr val="9E1C30"/>
                    </a:gs>
                    <a:gs pos="59000">
                      <a:srgbClr val="9E1C30"/>
                    </a:gs>
                  </a:gsLst>
                  <a:lin ang="5400000" scaled="1"/>
                  <a:tileRect/>
                </a:gradFill>
                <a:effectLst>
                  <a:innerShdw blurRad="76200" dist="38100" dir="18900000">
                    <a:srgbClr val="7A232E">
                      <a:lumMod val="75000"/>
                      <a:alpha val="70000"/>
                    </a:srgbClr>
                  </a:innerShdw>
                </a:effectLst>
              </a:rPr>
              <a:t>WIOA State Plans: </a:t>
            </a:r>
            <a:br>
              <a:rPr lang="en-US" dirty="0">
                <a:gradFill flip="none" rotWithShape="1">
                  <a:gsLst>
                    <a:gs pos="58000">
                      <a:srgbClr val="AF3F49"/>
                    </a:gs>
                    <a:gs pos="100000">
                      <a:srgbClr val="AD3B46"/>
                    </a:gs>
                    <a:gs pos="19000">
                      <a:srgbClr val="9E1C30"/>
                    </a:gs>
                    <a:gs pos="59000">
                      <a:srgbClr val="9E1C30"/>
                    </a:gs>
                  </a:gsLst>
                  <a:lin ang="5400000" scaled="1"/>
                  <a:tileRect/>
                </a:gradFill>
                <a:effectLst>
                  <a:innerShdw blurRad="76200" dist="38100" dir="18900000">
                    <a:srgbClr val="7A232E">
                      <a:lumMod val="75000"/>
                      <a:alpha val="70000"/>
                    </a:srgbClr>
                  </a:innerShdw>
                </a:effectLst>
              </a:rPr>
            </a:br>
            <a:r>
              <a:rPr lang="en-US" dirty="0">
                <a:gradFill flip="none" rotWithShape="1">
                  <a:gsLst>
                    <a:gs pos="58000">
                      <a:srgbClr val="AF3F49"/>
                    </a:gs>
                    <a:gs pos="100000">
                      <a:srgbClr val="AD3B46"/>
                    </a:gs>
                    <a:gs pos="19000">
                      <a:srgbClr val="9E1C30"/>
                    </a:gs>
                    <a:gs pos="59000">
                      <a:srgbClr val="9E1C30"/>
                    </a:gs>
                  </a:gsLst>
                  <a:lin ang="5400000" scaled="1"/>
                  <a:tileRect/>
                </a:gradFill>
                <a:effectLst>
                  <a:innerShdw blurRad="76200" dist="38100" dir="18900000">
                    <a:srgbClr val="7A232E">
                      <a:lumMod val="75000"/>
                      <a:alpha val="70000"/>
                    </a:srgbClr>
                  </a:innerShdw>
                </a:effectLst>
              </a:rPr>
              <a:t>Using the Online Portal </a:t>
            </a:r>
            <a:br>
              <a:rPr lang="en-US" dirty="0">
                <a:gradFill flip="none" rotWithShape="1">
                  <a:gsLst>
                    <a:gs pos="58000">
                      <a:srgbClr val="AF3F49"/>
                    </a:gs>
                    <a:gs pos="100000">
                      <a:srgbClr val="AD3B46"/>
                    </a:gs>
                    <a:gs pos="19000">
                      <a:srgbClr val="9E1C30"/>
                    </a:gs>
                    <a:gs pos="59000">
                      <a:srgbClr val="9E1C30"/>
                    </a:gs>
                  </a:gsLst>
                  <a:lin ang="5400000" scaled="1"/>
                  <a:tileRect/>
                </a:gradFill>
                <a:effectLst>
                  <a:innerShdw blurRad="76200" dist="38100" dir="18900000">
                    <a:srgbClr val="7A232E">
                      <a:lumMod val="75000"/>
                      <a:alpha val="70000"/>
                    </a:srgbClr>
                  </a:innerShdw>
                </a:effectLst>
              </a:rPr>
            </a:br>
            <a:r>
              <a:rPr lang="en-US" dirty="0">
                <a:gradFill flip="none" rotWithShape="1">
                  <a:gsLst>
                    <a:gs pos="58000">
                      <a:srgbClr val="AF3F49"/>
                    </a:gs>
                    <a:gs pos="100000">
                      <a:srgbClr val="AD3B46"/>
                    </a:gs>
                    <a:gs pos="19000">
                      <a:srgbClr val="9E1C30"/>
                    </a:gs>
                    <a:gs pos="59000">
                      <a:srgbClr val="9E1C30"/>
                    </a:gs>
                  </a:gsLst>
                  <a:lin ang="5400000" scaled="1"/>
                  <a:tileRect/>
                </a:gradFill>
                <a:effectLst>
                  <a:innerShdw blurRad="76200" dist="38100" dir="18900000">
                    <a:srgbClr val="7A232E">
                      <a:lumMod val="75000"/>
                      <a:alpha val="70000"/>
                    </a:srgbClr>
                  </a:innerShdw>
                </a:effectLst>
              </a:rPr>
              <a:t>for Plan Submission</a:t>
            </a:r>
            <a:endParaRPr lang="en-US" dirty="0"/>
          </a:p>
        </p:txBody>
      </p:sp>
      <p:pic>
        <p:nvPicPr>
          <p:cNvPr id="13" name="Picture 12">
            <a:extLst>
              <a:ext uri="{FF2B5EF4-FFF2-40B4-BE49-F238E27FC236}">
                <a16:creationId xmlns:a16="http://schemas.microsoft.com/office/drawing/2014/main" id="{E4E986B2-35BE-4D34-AFEC-58DE49A972B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78721" y="6426685"/>
            <a:ext cx="2161645" cy="245031"/>
          </a:xfrm>
          <a:prstGeom prst="rect">
            <a:avLst/>
          </a:prstGeom>
        </p:spPr>
      </p:pic>
      <p:pic>
        <p:nvPicPr>
          <p:cNvPr id="15" name="Picture 14">
            <a:extLst>
              <a:ext uri="{FF2B5EF4-FFF2-40B4-BE49-F238E27FC236}">
                <a16:creationId xmlns:a16="http://schemas.microsoft.com/office/drawing/2014/main" id="{9E92EC57-65FA-4DA6-A637-9CA6F3646F2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48519" y="6427863"/>
            <a:ext cx="2588932" cy="243983"/>
          </a:xfrm>
          <a:prstGeom prst="rect">
            <a:avLst/>
          </a:prstGeom>
        </p:spPr>
      </p:pic>
      <p:sp>
        <p:nvSpPr>
          <p:cNvPr id="5" name="Subtitle 4">
            <a:extLst>
              <a:ext uri="{FF2B5EF4-FFF2-40B4-BE49-F238E27FC236}">
                <a16:creationId xmlns:a16="http://schemas.microsoft.com/office/drawing/2014/main" id="{E86E3F02-C4DA-455C-A307-088D858A6868}"/>
              </a:ext>
            </a:extLst>
          </p:cNvPr>
          <p:cNvSpPr>
            <a:spLocks noGrp="1"/>
          </p:cNvSpPr>
          <p:nvPr>
            <p:ph type="subTitle" idx="1"/>
          </p:nvPr>
        </p:nvSpPr>
        <p:spPr>
          <a:xfrm>
            <a:off x="3659543" y="4526472"/>
            <a:ext cx="4798656" cy="1392508"/>
          </a:xfrm>
        </p:spPr>
        <p:txBody>
          <a:bodyPr/>
          <a:lstStyle/>
          <a:p>
            <a:pPr lvl="0">
              <a:lnSpc>
                <a:spcPct val="120000"/>
              </a:lnSpc>
              <a:spcBef>
                <a:spcPts val="0"/>
              </a:spcBef>
              <a:buClr>
                <a:srgbClr val="9E1C30"/>
              </a:buClr>
            </a:pPr>
            <a:r>
              <a:rPr lang="en-US" sz="2100" i="1" dirty="0">
                <a:solidFill>
                  <a:srgbClr val="242021"/>
                </a:solidFill>
              </a:rPr>
              <a:t>Presented by: </a:t>
            </a:r>
          </a:p>
          <a:p>
            <a:pPr lvl="0">
              <a:lnSpc>
                <a:spcPct val="120000"/>
              </a:lnSpc>
              <a:spcBef>
                <a:spcPts val="0"/>
              </a:spcBef>
              <a:buClr>
                <a:srgbClr val="9E1C30"/>
              </a:buClr>
            </a:pPr>
            <a:r>
              <a:rPr lang="en-US" sz="2100" i="1" dirty="0">
                <a:solidFill>
                  <a:srgbClr val="242021"/>
                </a:solidFill>
              </a:rPr>
              <a:t>U.S. Department of Labor</a:t>
            </a:r>
          </a:p>
          <a:p>
            <a:pPr lvl="0">
              <a:lnSpc>
                <a:spcPct val="120000"/>
              </a:lnSpc>
              <a:spcBef>
                <a:spcPts val="0"/>
              </a:spcBef>
              <a:buClr>
                <a:srgbClr val="9E1C30"/>
              </a:buClr>
            </a:pPr>
            <a:r>
              <a:rPr lang="en-US" sz="2100" i="1" dirty="0">
                <a:solidFill>
                  <a:srgbClr val="242021"/>
                </a:solidFill>
              </a:rPr>
              <a:t>U.S. Department of Education</a:t>
            </a:r>
          </a:p>
          <a:p>
            <a:endParaRPr lang="en-US" dirty="0"/>
          </a:p>
        </p:txBody>
      </p:sp>
    </p:spTree>
    <p:extLst>
      <p:ext uri="{BB962C8B-B14F-4D97-AF65-F5344CB8AC3E}">
        <p14:creationId xmlns:p14="http://schemas.microsoft.com/office/powerpoint/2010/main" val="35726276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276DC0E-05F1-428C-917B-F752496B0A9F}"/>
              </a:ext>
            </a:extLst>
          </p:cNvPr>
          <p:cNvSpPr>
            <a:spLocks noGrp="1"/>
          </p:cNvSpPr>
          <p:nvPr>
            <p:ph type="title"/>
          </p:nvPr>
        </p:nvSpPr>
        <p:spPr/>
        <p:txBody>
          <a:bodyPr/>
          <a:lstStyle/>
          <a:p>
            <a:r>
              <a:rPr lang="en-US" dirty="0"/>
              <a:t>How to Use the Portal</a:t>
            </a:r>
          </a:p>
        </p:txBody>
      </p:sp>
      <p:sp>
        <p:nvSpPr>
          <p:cNvPr id="6" name="Content Placeholder 5">
            <a:extLst>
              <a:ext uri="{FF2B5EF4-FFF2-40B4-BE49-F238E27FC236}">
                <a16:creationId xmlns:a16="http://schemas.microsoft.com/office/drawing/2014/main" id="{8B0334B3-CF99-4FB9-972A-FEE5054D2356}"/>
              </a:ext>
            </a:extLst>
          </p:cNvPr>
          <p:cNvSpPr>
            <a:spLocks noGrp="1"/>
          </p:cNvSpPr>
          <p:nvPr>
            <p:ph idx="1"/>
          </p:nvPr>
        </p:nvSpPr>
        <p:spPr/>
        <p:txBody>
          <a:bodyPr>
            <a:normAutofit/>
          </a:bodyPr>
          <a:lstStyle/>
          <a:p>
            <a:pPr marL="0" indent="0">
              <a:buNone/>
            </a:pPr>
            <a:r>
              <a:rPr lang="en-US" sz="2000" b="1" dirty="0"/>
              <a:t>Web portal basics - How to request access</a:t>
            </a:r>
          </a:p>
          <a:p>
            <a:pPr lvl="0"/>
            <a:r>
              <a:rPr lang="en-US" sz="2000" b="1" dirty="0"/>
              <a:t>Step 3</a:t>
            </a:r>
            <a:r>
              <a:rPr lang="en-US" sz="2000" dirty="0"/>
              <a:t> - Select the State ‘Grantee’ with which you are associated for the purposes of reporting. Please note the list of available grantees will be filtered down based on the user’s options chosen in the previous steps. </a:t>
            </a:r>
          </a:p>
        </p:txBody>
      </p:sp>
      <p:sp>
        <p:nvSpPr>
          <p:cNvPr id="4" name="Slide Number Placeholder 3">
            <a:extLst>
              <a:ext uri="{FF2B5EF4-FFF2-40B4-BE49-F238E27FC236}">
                <a16:creationId xmlns:a16="http://schemas.microsoft.com/office/drawing/2014/main" id="{EB8EFC74-6E75-424F-A8E6-AC1991708FE6}"/>
              </a:ext>
            </a:extLst>
          </p:cNvPr>
          <p:cNvSpPr>
            <a:spLocks noGrp="1"/>
          </p:cNvSpPr>
          <p:nvPr>
            <p:ph type="sldNum" sz="quarter" idx="10"/>
          </p:nvPr>
        </p:nvSpPr>
        <p:spPr/>
        <p:txBody>
          <a:bodyPr/>
          <a:lstStyle/>
          <a:p>
            <a:fld id="{706D636C-90A3-4979-BA37-BAB384B22101}" type="slidenum">
              <a:rPr lang="en-US" smtClean="0"/>
              <a:pPr/>
              <a:t>10</a:t>
            </a:fld>
            <a:endParaRPr lang="en-US" dirty="0"/>
          </a:p>
        </p:txBody>
      </p:sp>
      <p:sp>
        <p:nvSpPr>
          <p:cNvPr id="7" name="Text Placeholder 6">
            <a:extLst>
              <a:ext uri="{FF2B5EF4-FFF2-40B4-BE49-F238E27FC236}">
                <a16:creationId xmlns:a16="http://schemas.microsoft.com/office/drawing/2014/main" id="{3ACD02CE-7175-4437-B605-E1C551FAD63B}"/>
              </a:ext>
            </a:extLst>
          </p:cNvPr>
          <p:cNvSpPr>
            <a:spLocks noGrp="1"/>
          </p:cNvSpPr>
          <p:nvPr>
            <p:ph type="body" sz="half" idx="2"/>
          </p:nvPr>
        </p:nvSpPr>
        <p:spPr/>
        <p:txBody>
          <a:bodyPr/>
          <a:lstStyle/>
          <a:p>
            <a:r>
              <a:rPr lang="en-US" dirty="0"/>
              <a:t>2</a:t>
            </a:r>
          </a:p>
        </p:txBody>
      </p:sp>
      <p:pic>
        <p:nvPicPr>
          <p:cNvPr id="10"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2482" y="3599935"/>
            <a:ext cx="5438775" cy="259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532627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276DC0E-05F1-428C-917B-F752496B0A9F}"/>
              </a:ext>
            </a:extLst>
          </p:cNvPr>
          <p:cNvSpPr>
            <a:spLocks noGrp="1"/>
          </p:cNvSpPr>
          <p:nvPr>
            <p:ph type="title"/>
          </p:nvPr>
        </p:nvSpPr>
        <p:spPr/>
        <p:txBody>
          <a:bodyPr/>
          <a:lstStyle/>
          <a:p>
            <a:r>
              <a:rPr lang="en-US" dirty="0"/>
              <a:t>How to Use the Portal</a:t>
            </a:r>
          </a:p>
        </p:txBody>
      </p:sp>
      <p:sp>
        <p:nvSpPr>
          <p:cNvPr id="6" name="Content Placeholder 5">
            <a:extLst>
              <a:ext uri="{FF2B5EF4-FFF2-40B4-BE49-F238E27FC236}">
                <a16:creationId xmlns:a16="http://schemas.microsoft.com/office/drawing/2014/main" id="{8B0334B3-CF99-4FB9-972A-FEE5054D2356}"/>
              </a:ext>
            </a:extLst>
          </p:cNvPr>
          <p:cNvSpPr>
            <a:spLocks noGrp="1"/>
          </p:cNvSpPr>
          <p:nvPr>
            <p:ph idx="1"/>
          </p:nvPr>
        </p:nvSpPr>
        <p:spPr>
          <a:xfrm>
            <a:off x="628650" y="1655805"/>
            <a:ext cx="7955280" cy="4521158"/>
          </a:xfrm>
        </p:spPr>
        <p:txBody>
          <a:bodyPr>
            <a:normAutofit/>
          </a:bodyPr>
          <a:lstStyle/>
          <a:p>
            <a:pPr marL="0" indent="0">
              <a:buNone/>
            </a:pPr>
            <a:r>
              <a:rPr lang="en-US" sz="2000" b="1" dirty="0"/>
              <a:t>Web portal basics - How to request access</a:t>
            </a:r>
          </a:p>
          <a:p>
            <a:pPr lvl="0">
              <a:spcBef>
                <a:spcPts val="0"/>
              </a:spcBef>
            </a:pPr>
            <a:r>
              <a:rPr lang="en-US" sz="2000" b="1" dirty="0"/>
              <a:t>Step 4</a:t>
            </a:r>
            <a:r>
              <a:rPr lang="en-US" sz="2000" dirty="0"/>
              <a:t> - Select the access level required (Read only, Edit only, or Edit and Submit)</a:t>
            </a:r>
          </a:p>
          <a:p>
            <a:pPr lvl="0">
              <a:spcBef>
                <a:spcPts val="0"/>
              </a:spcBef>
              <a:buFont typeface="Wingdings" panose="05000000000000000000" pitchFamily="2" charset="2"/>
              <a:buChar char="v"/>
            </a:pPr>
            <a:r>
              <a:rPr lang="en-US" sz="1600" dirty="0"/>
              <a:t>Note that the system automatically grants VIEW access and may be upgraded by the User Administrator, as appropriate; users may request EDIT or EDIT/SUBMIT access to other forms by clicking on “Technical Support” (located under “Help”) and then clicking on “I need to enter data on a form that isn't listed on my Data Entry screen, or I need to upgrade my access” option.</a:t>
            </a:r>
          </a:p>
        </p:txBody>
      </p:sp>
      <p:sp>
        <p:nvSpPr>
          <p:cNvPr id="4" name="Slide Number Placeholder 3">
            <a:extLst>
              <a:ext uri="{FF2B5EF4-FFF2-40B4-BE49-F238E27FC236}">
                <a16:creationId xmlns:a16="http://schemas.microsoft.com/office/drawing/2014/main" id="{EB8EFC74-6E75-424F-A8E6-AC1991708FE6}"/>
              </a:ext>
            </a:extLst>
          </p:cNvPr>
          <p:cNvSpPr>
            <a:spLocks noGrp="1"/>
          </p:cNvSpPr>
          <p:nvPr>
            <p:ph type="sldNum" sz="quarter" idx="10"/>
          </p:nvPr>
        </p:nvSpPr>
        <p:spPr/>
        <p:txBody>
          <a:bodyPr/>
          <a:lstStyle/>
          <a:p>
            <a:fld id="{706D636C-90A3-4979-BA37-BAB384B22101}" type="slidenum">
              <a:rPr lang="en-US" smtClean="0"/>
              <a:pPr/>
              <a:t>11</a:t>
            </a:fld>
            <a:endParaRPr lang="en-US" dirty="0"/>
          </a:p>
        </p:txBody>
      </p:sp>
      <p:sp>
        <p:nvSpPr>
          <p:cNvPr id="7" name="Text Placeholder 6">
            <a:extLst>
              <a:ext uri="{FF2B5EF4-FFF2-40B4-BE49-F238E27FC236}">
                <a16:creationId xmlns:a16="http://schemas.microsoft.com/office/drawing/2014/main" id="{3ACD02CE-7175-4437-B605-E1C551FAD63B}"/>
              </a:ext>
            </a:extLst>
          </p:cNvPr>
          <p:cNvSpPr>
            <a:spLocks noGrp="1"/>
          </p:cNvSpPr>
          <p:nvPr>
            <p:ph type="body" sz="half" idx="2"/>
          </p:nvPr>
        </p:nvSpPr>
        <p:spPr/>
        <p:txBody>
          <a:bodyPr/>
          <a:lstStyle/>
          <a:p>
            <a:r>
              <a:rPr lang="en-US" dirty="0"/>
              <a:t>2</a:t>
            </a:r>
          </a:p>
        </p:txBody>
      </p:sp>
      <p:pic>
        <p:nvPicPr>
          <p:cNvPr id="9"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9426" y="3713635"/>
            <a:ext cx="6068196" cy="27427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033531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276DC0E-05F1-428C-917B-F752496B0A9F}"/>
              </a:ext>
            </a:extLst>
          </p:cNvPr>
          <p:cNvSpPr>
            <a:spLocks noGrp="1"/>
          </p:cNvSpPr>
          <p:nvPr>
            <p:ph type="title"/>
          </p:nvPr>
        </p:nvSpPr>
        <p:spPr/>
        <p:txBody>
          <a:bodyPr/>
          <a:lstStyle/>
          <a:p>
            <a:r>
              <a:rPr lang="en-US" dirty="0"/>
              <a:t>How to Use the Portal</a:t>
            </a:r>
          </a:p>
        </p:txBody>
      </p:sp>
      <p:sp>
        <p:nvSpPr>
          <p:cNvPr id="6" name="Content Placeholder 5">
            <a:extLst>
              <a:ext uri="{FF2B5EF4-FFF2-40B4-BE49-F238E27FC236}">
                <a16:creationId xmlns:a16="http://schemas.microsoft.com/office/drawing/2014/main" id="{8B0334B3-CF99-4FB9-972A-FEE5054D2356}"/>
              </a:ext>
            </a:extLst>
          </p:cNvPr>
          <p:cNvSpPr>
            <a:spLocks noGrp="1"/>
          </p:cNvSpPr>
          <p:nvPr>
            <p:ph idx="1"/>
          </p:nvPr>
        </p:nvSpPr>
        <p:spPr/>
        <p:txBody>
          <a:bodyPr>
            <a:normAutofit/>
          </a:bodyPr>
          <a:lstStyle/>
          <a:p>
            <a:pPr marL="0" indent="0">
              <a:buNone/>
            </a:pPr>
            <a:r>
              <a:rPr lang="en-US" sz="2000" b="1" dirty="0"/>
              <a:t>Web portal basics - How to request access</a:t>
            </a:r>
          </a:p>
          <a:p>
            <a:r>
              <a:rPr lang="en-US" sz="2000" b="1" dirty="0"/>
              <a:t>Step 5 </a:t>
            </a:r>
            <a:r>
              <a:rPr lang="en-US" sz="2000" dirty="0"/>
              <a:t>– A summary of what happens next</a:t>
            </a:r>
          </a:p>
          <a:p>
            <a:pPr marL="579438" lvl="0" indent="-228600">
              <a:lnSpc>
                <a:spcPct val="100000"/>
              </a:lnSpc>
              <a:spcBef>
                <a:spcPts val="0"/>
              </a:spcBef>
              <a:buClrTx/>
              <a:buFont typeface="Courier New" panose="02070309020205020404" pitchFamily="49" charset="0"/>
              <a:buChar char="o"/>
              <a:defRPr/>
            </a:pPr>
            <a:r>
              <a:rPr lang="en-US" sz="1600" dirty="0">
                <a:solidFill>
                  <a:prstClr val="black"/>
                </a:solidFill>
                <a:latin typeface="Calibri"/>
                <a:cs typeface="Arial" pitchFamily="34" charset="0"/>
              </a:rPr>
              <a:t>On the access request confirmation page, select Done.</a:t>
            </a:r>
          </a:p>
          <a:p>
            <a:pPr marL="579438" lvl="0" indent="-228600">
              <a:lnSpc>
                <a:spcPct val="100000"/>
              </a:lnSpc>
              <a:spcBef>
                <a:spcPts val="0"/>
              </a:spcBef>
              <a:buClrTx/>
              <a:buFont typeface="Courier New" panose="02070309020205020404" pitchFamily="49" charset="0"/>
              <a:buChar char="o"/>
              <a:defRPr/>
            </a:pPr>
            <a:r>
              <a:rPr lang="en-US" sz="1600" dirty="0">
                <a:solidFill>
                  <a:prstClr val="black"/>
                </a:solidFill>
                <a:latin typeface="Calibri"/>
                <a:cs typeface="Arial" pitchFamily="34" charset="0"/>
              </a:rPr>
              <a:t>An automated email will be sent to the address entered in Step 1 with a confirmation of the request.</a:t>
            </a:r>
          </a:p>
          <a:p>
            <a:pPr marL="579438" lvl="0" indent="-228600">
              <a:lnSpc>
                <a:spcPct val="100000"/>
              </a:lnSpc>
              <a:spcBef>
                <a:spcPts val="0"/>
              </a:spcBef>
              <a:buClrTx/>
              <a:buFont typeface="Courier New" panose="02070309020205020404" pitchFamily="49" charset="0"/>
              <a:buChar char="o"/>
              <a:defRPr/>
            </a:pPr>
            <a:r>
              <a:rPr lang="en-US" sz="1600" dirty="0">
                <a:solidFill>
                  <a:prstClr val="black"/>
                </a:solidFill>
                <a:latin typeface="Calibri"/>
                <a:cs typeface="Arial" pitchFamily="34" charset="0"/>
              </a:rPr>
              <a:t>Click on the link in the email within 24 hours to confirm the request.</a:t>
            </a:r>
          </a:p>
          <a:p>
            <a:pPr marL="579438" lvl="0" indent="-228600">
              <a:lnSpc>
                <a:spcPct val="100000"/>
              </a:lnSpc>
              <a:spcBef>
                <a:spcPts val="0"/>
              </a:spcBef>
              <a:buClrTx/>
              <a:buFont typeface="Courier New" panose="02070309020205020404" pitchFamily="49" charset="0"/>
              <a:buChar char="o"/>
              <a:defRPr/>
            </a:pPr>
            <a:r>
              <a:rPr lang="en-US" sz="1600" dirty="0">
                <a:solidFill>
                  <a:prstClr val="black"/>
                </a:solidFill>
                <a:latin typeface="Calibri"/>
                <a:cs typeface="Arial" pitchFamily="34" charset="0"/>
              </a:rPr>
              <a:t>Do NOT attempt to log in before being granted access – doing so will lock the user out of the system and cancel the pending request.</a:t>
            </a:r>
          </a:p>
          <a:p>
            <a:pPr marL="579438" lvl="0" indent="-228600">
              <a:lnSpc>
                <a:spcPct val="100000"/>
              </a:lnSpc>
              <a:spcBef>
                <a:spcPts val="0"/>
              </a:spcBef>
              <a:buClrTx/>
              <a:buFont typeface="Courier New" panose="02070309020205020404" pitchFamily="49" charset="0"/>
              <a:buChar char="o"/>
              <a:defRPr/>
            </a:pPr>
            <a:r>
              <a:rPr lang="en-US" sz="1600" dirty="0">
                <a:solidFill>
                  <a:prstClr val="black"/>
                </a:solidFill>
                <a:latin typeface="Calibri"/>
                <a:cs typeface="Arial" pitchFamily="34" charset="0"/>
              </a:rPr>
              <a:t>Once the request is processed by the appropriate Department, the user will receive an email with a one-time password.</a:t>
            </a:r>
          </a:p>
          <a:p>
            <a:pPr marL="0" indent="0">
              <a:buNone/>
            </a:pPr>
            <a:endParaRPr lang="en-US" sz="2000" dirty="0"/>
          </a:p>
        </p:txBody>
      </p:sp>
      <p:sp>
        <p:nvSpPr>
          <p:cNvPr id="4" name="Slide Number Placeholder 3">
            <a:extLst>
              <a:ext uri="{FF2B5EF4-FFF2-40B4-BE49-F238E27FC236}">
                <a16:creationId xmlns:a16="http://schemas.microsoft.com/office/drawing/2014/main" id="{EB8EFC74-6E75-424F-A8E6-AC1991708FE6}"/>
              </a:ext>
            </a:extLst>
          </p:cNvPr>
          <p:cNvSpPr>
            <a:spLocks noGrp="1"/>
          </p:cNvSpPr>
          <p:nvPr>
            <p:ph type="sldNum" sz="quarter" idx="10"/>
          </p:nvPr>
        </p:nvSpPr>
        <p:spPr/>
        <p:txBody>
          <a:bodyPr/>
          <a:lstStyle/>
          <a:p>
            <a:fld id="{706D636C-90A3-4979-BA37-BAB384B22101}" type="slidenum">
              <a:rPr lang="en-US" smtClean="0"/>
              <a:pPr/>
              <a:t>12</a:t>
            </a:fld>
            <a:endParaRPr lang="en-US" dirty="0"/>
          </a:p>
        </p:txBody>
      </p:sp>
      <p:sp>
        <p:nvSpPr>
          <p:cNvPr id="7" name="Text Placeholder 6">
            <a:extLst>
              <a:ext uri="{FF2B5EF4-FFF2-40B4-BE49-F238E27FC236}">
                <a16:creationId xmlns:a16="http://schemas.microsoft.com/office/drawing/2014/main" id="{3ACD02CE-7175-4437-B605-E1C551FAD63B}"/>
              </a:ext>
            </a:extLst>
          </p:cNvPr>
          <p:cNvSpPr>
            <a:spLocks noGrp="1"/>
          </p:cNvSpPr>
          <p:nvPr>
            <p:ph type="body" sz="half" idx="2"/>
          </p:nvPr>
        </p:nvSpPr>
        <p:spPr/>
        <p:txBody>
          <a:bodyPr/>
          <a:lstStyle/>
          <a:p>
            <a:r>
              <a:rPr lang="en-US" dirty="0"/>
              <a:t>2</a:t>
            </a:r>
          </a:p>
        </p:txBody>
      </p:sp>
      <p:pic>
        <p:nvPicPr>
          <p:cNvPr id="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6161" y="4658053"/>
            <a:ext cx="6837405" cy="17506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124570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276DC0E-05F1-428C-917B-F752496B0A9F}"/>
              </a:ext>
            </a:extLst>
          </p:cNvPr>
          <p:cNvSpPr>
            <a:spLocks noGrp="1"/>
          </p:cNvSpPr>
          <p:nvPr>
            <p:ph type="title"/>
          </p:nvPr>
        </p:nvSpPr>
        <p:spPr/>
        <p:txBody>
          <a:bodyPr/>
          <a:lstStyle/>
          <a:p>
            <a:r>
              <a:rPr lang="en-US" dirty="0"/>
              <a:t>How to Use the Portal</a:t>
            </a:r>
          </a:p>
        </p:txBody>
      </p:sp>
      <p:sp>
        <p:nvSpPr>
          <p:cNvPr id="6" name="Content Placeholder 5">
            <a:extLst>
              <a:ext uri="{FF2B5EF4-FFF2-40B4-BE49-F238E27FC236}">
                <a16:creationId xmlns:a16="http://schemas.microsoft.com/office/drawing/2014/main" id="{8B0334B3-CF99-4FB9-972A-FEE5054D2356}"/>
              </a:ext>
            </a:extLst>
          </p:cNvPr>
          <p:cNvSpPr>
            <a:spLocks noGrp="1"/>
          </p:cNvSpPr>
          <p:nvPr>
            <p:ph idx="1"/>
          </p:nvPr>
        </p:nvSpPr>
        <p:spPr/>
        <p:txBody>
          <a:bodyPr>
            <a:normAutofit/>
          </a:bodyPr>
          <a:lstStyle/>
          <a:p>
            <a:pPr marL="0" indent="0">
              <a:buNone/>
            </a:pPr>
            <a:r>
              <a:rPr lang="en-US" sz="2000" b="1" dirty="0"/>
              <a:t>Web portal basics – Logging into the portal</a:t>
            </a:r>
          </a:p>
          <a:p>
            <a:pPr>
              <a:defRPr/>
            </a:pPr>
            <a:r>
              <a:rPr lang="en-US" altLang="en-US" sz="2000" dirty="0">
                <a:cs typeface="Arial" panose="020B0604020202020204" pitchFamily="34" charset="0"/>
              </a:rPr>
              <a:t>Use the following link when logging on and enter username and password: </a:t>
            </a:r>
            <a:r>
              <a:rPr lang="en-US" sz="1800" u="sng" dirty="0">
                <a:hlinkClick r:id="rId3"/>
              </a:rPr>
              <a:t>https://rsa.ed.gov/login.cfm?mode=form&amp;usp=Y</a:t>
            </a:r>
            <a:r>
              <a:rPr lang="en-US" sz="1800" u="sng" dirty="0"/>
              <a:t>,</a:t>
            </a:r>
            <a:r>
              <a:rPr lang="en-US" sz="1800" dirty="0"/>
              <a:t> or go to rsa.ed.gov and click “Log On” at the right top portion of the webpage.</a:t>
            </a:r>
          </a:p>
          <a:p>
            <a:pPr>
              <a:defRPr/>
            </a:pPr>
            <a:br>
              <a:rPr lang="en-US" sz="1800" dirty="0"/>
            </a:br>
            <a:endParaRPr lang="en-US" sz="1800" dirty="0"/>
          </a:p>
        </p:txBody>
      </p:sp>
      <p:sp>
        <p:nvSpPr>
          <p:cNvPr id="4" name="Slide Number Placeholder 3">
            <a:extLst>
              <a:ext uri="{FF2B5EF4-FFF2-40B4-BE49-F238E27FC236}">
                <a16:creationId xmlns:a16="http://schemas.microsoft.com/office/drawing/2014/main" id="{EB8EFC74-6E75-424F-A8E6-AC1991708FE6}"/>
              </a:ext>
            </a:extLst>
          </p:cNvPr>
          <p:cNvSpPr>
            <a:spLocks noGrp="1"/>
          </p:cNvSpPr>
          <p:nvPr>
            <p:ph type="sldNum" sz="quarter" idx="10"/>
          </p:nvPr>
        </p:nvSpPr>
        <p:spPr/>
        <p:txBody>
          <a:bodyPr/>
          <a:lstStyle/>
          <a:p>
            <a:fld id="{706D636C-90A3-4979-BA37-BAB384B22101}" type="slidenum">
              <a:rPr lang="en-US" smtClean="0"/>
              <a:pPr/>
              <a:t>13</a:t>
            </a:fld>
            <a:endParaRPr lang="en-US" dirty="0"/>
          </a:p>
        </p:txBody>
      </p:sp>
      <p:sp>
        <p:nvSpPr>
          <p:cNvPr id="7" name="Text Placeholder 6">
            <a:extLst>
              <a:ext uri="{FF2B5EF4-FFF2-40B4-BE49-F238E27FC236}">
                <a16:creationId xmlns:a16="http://schemas.microsoft.com/office/drawing/2014/main" id="{3ACD02CE-7175-4437-B605-E1C551FAD63B}"/>
              </a:ext>
            </a:extLst>
          </p:cNvPr>
          <p:cNvSpPr>
            <a:spLocks noGrp="1"/>
          </p:cNvSpPr>
          <p:nvPr>
            <p:ph type="body" sz="half" idx="2"/>
          </p:nvPr>
        </p:nvSpPr>
        <p:spPr/>
        <p:txBody>
          <a:bodyPr/>
          <a:lstStyle/>
          <a:p>
            <a:r>
              <a:rPr lang="en-US" dirty="0"/>
              <a:t>2</a:t>
            </a: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6075" y="3211352"/>
            <a:ext cx="7587049" cy="29369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634651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276DC0E-05F1-428C-917B-F752496B0A9F}"/>
              </a:ext>
            </a:extLst>
          </p:cNvPr>
          <p:cNvSpPr>
            <a:spLocks noGrp="1"/>
          </p:cNvSpPr>
          <p:nvPr>
            <p:ph type="title"/>
          </p:nvPr>
        </p:nvSpPr>
        <p:spPr/>
        <p:txBody>
          <a:bodyPr/>
          <a:lstStyle/>
          <a:p>
            <a:r>
              <a:rPr lang="en-US" dirty="0"/>
              <a:t>How to Use the Portal</a:t>
            </a:r>
          </a:p>
        </p:txBody>
      </p:sp>
      <p:sp>
        <p:nvSpPr>
          <p:cNvPr id="6" name="Content Placeholder 5">
            <a:extLst>
              <a:ext uri="{FF2B5EF4-FFF2-40B4-BE49-F238E27FC236}">
                <a16:creationId xmlns:a16="http://schemas.microsoft.com/office/drawing/2014/main" id="{8B0334B3-CF99-4FB9-972A-FEE5054D2356}"/>
              </a:ext>
            </a:extLst>
          </p:cNvPr>
          <p:cNvSpPr>
            <a:spLocks noGrp="1"/>
          </p:cNvSpPr>
          <p:nvPr>
            <p:ph idx="1"/>
          </p:nvPr>
        </p:nvSpPr>
        <p:spPr>
          <a:xfrm>
            <a:off x="628650" y="1680519"/>
            <a:ext cx="7955280" cy="4496444"/>
          </a:xfrm>
        </p:spPr>
        <p:txBody>
          <a:bodyPr>
            <a:normAutofit/>
          </a:bodyPr>
          <a:lstStyle/>
          <a:p>
            <a:pPr marL="0" indent="0">
              <a:buNone/>
            </a:pPr>
            <a:r>
              <a:rPr lang="en-US" sz="2000" b="1" dirty="0"/>
              <a:t>Web portal basics – The “Welcome” Screen</a:t>
            </a:r>
          </a:p>
          <a:p>
            <a:pPr marL="0" indent="0">
              <a:buNone/>
              <a:defRPr/>
            </a:pPr>
            <a:r>
              <a:rPr lang="en-US" altLang="en-US" sz="2000" dirty="0">
                <a:cs typeface="Arial" panose="020B0604020202020204" pitchFamily="34" charset="0"/>
              </a:rPr>
              <a:t>After logging in, the user will see the ‘Welcome’ screen where he or she may:</a:t>
            </a:r>
          </a:p>
          <a:p>
            <a:pPr>
              <a:lnSpc>
                <a:spcPct val="100000"/>
              </a:lnSpc>
              <a:spcBef>
                <a:spcPts val="0"/>
              </a:spcBef>
              <a:defRPr/>
            </a:pPr>
            <a:r>
              <a:rPr lang="en-US" altLang="en-US" sz="2000" dirty="0">
                <a:cs typeface="Arial" panose="020B0604020202020204" pitchFamily="34" charset="0"/>
              </a:rPr>
              <a:t>Update contact info,</a:t>
            </a:r>
          </a:p>
          <a:p>
            <a:pPr>
              <a:lnSpc>
                <a:spcPct val="100000"/>
              </a:lnSpc>
              <a:spcBef>
                <a:spcPts val="0"/>
              </a:spcBef>
              <a:defRPr/>
            </a:pPr>
            <a:r>
              <a:rPr lang="en-US" altLang="en-US" sz="2000" dirty="0">
                <a:cs typeface="Arial" panose="020B0604020202020204" pitchFamily="34" charset="0"/>
              </a:rPr>
              <a:t>Continue to the Data Entry screen, or </a:t>
            </a:r>
          </a:p>
          <a:p>
            <a:pPr>
              <a:lnSpc>
                <a:spcPct val="100000"/>
              </a:lnSpc>
              <a:spcBef>
                <a:spcPts val="0"/>
              </a:spcBef>
              <a:defRPr/>
            </a:pPr>
            <a:r>
              <a:rPr lang="en-US" altLang="en-US" sz="2000" dirty="0">
                <a:cs typeface="Arial" panose="020B0604020202020204" pitchFamily="34" charset="0"/>
              </a:rPr>
              <a:t>Some users may continue to user management.</a:t>
            </a:r>
          </a:p>
          <a:p>
            <a:pPr>
              <a:defRPr/>
            </a:pPr>
            <a:endParaRPr lang="en-US" altLang="en-US" sz="2000" dirty="0">
              <a:cs typeface="Arial" panose="020B0604020202020204" pitchFamily="34" charset="0"/>
            </a:endParaRPr>
          </a:p>
        </p:txBody>
      </p:sp>
      <p:sp>
        <p:nvSpPr>
          <p:cNvPr id="4" name="Slide Number Placeholder 3">
            <a:extLst>
              <a:ext uri="{FF2B5EF4-FFF2-40B4-BE49-F238E27FC236}">
                <a16:creationId xmlns:a16="http://schemas.microsoft.com/office/drawing/2014/main" id="{EB8EFC74-6E75-424F-A8E6-AC1991708FE6}"/>
              </a:ext>
            </a:extLst>
          </p:cNvPr>
          <p:cNvSpPr>
            <a:spLocks noGrp="1"/>
          </p:cNvSpPr>
          <p:nvPr>
            <p:ph type="sldNum" sz="quarter" idx="10"/>
          </p:nvPr>
        </p:nvSpPr>
        <p:spPr/>
        <p:txBody>
          <a:bodyPr/>
          <a:lstStyle/>
          <a:p>
            <a:fld id="{706D636C-90A3-4979-BA37-BAB384B22101}" type="slidenum">
              <a:rPr lang="en-US" smtClean="0"/>
              <a:pPr/>
              <a:t>14</a:t>
            </a:fld>
            <a:endParaRPr lang="en-US" dirty="0"/>
          </a:p>
        </p:txBody>
      </p:sp>
      <p:sp>
        <p:nvSpPr>
          <p:cNvPr id="7" name="Text Placeholder 6">
            <a:extLst>
              <a:ext uri="{FF2B5EF4-FFF2-40B4-BE49-F238E27FC236}">
                <a16:creationId xmlns:a16="http://schemas.microsoft.com/office/drawing/2014/main" id="{3ACD02CE-7175-4437-B605-E1C551FAD63B}"/>
              </a:ext>
            </a:extLst>
          </p:cNvPr>
          <p:cNvSpPr>
            <a:spLocks noGrp="1"/>
          </p:cNvSpPr>
          <p:nvPr>
            <p:ph type="body" sz="half" idx="2"/>
          </p:nvPr>
        </p:nvSpPr>
        <p:spPr/>
        <p:txBody>
          <a:bodyPr/>
          <a:lstStyle/>
          <a:p>
            <a:r>
              <a:rPr lang="en-US" dirty="0"/>
              <a:t>2</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1621" y="3802925"/>
            <a:ext cx="5560541" cy="25671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851082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276DC0E-05F1-428C-917B-F752496B0A9F}"/>
              </a:ext>
            </a:extLst>
          </p:cNvPr>
          <p:cNvSpPr>
            <a:spLocks noGrp="1"/>
          </p:cNvSpPr>
          <p:nvPr>
            <p:ph type="title"/>
          </p:nvPr>
        </p:nvSpPr>
        <p:spPr/>
        <p:txBody>
          <a:bodyPr/>
          <a:lstStyle/>
          <a:p>
            <a:r>
              <a:rPr lang="en-US" dirty="0"/>
              <a:t>How to Use the Portal</a:t>
            </a:r>
          </a:p>
        </p:txBody>
      </p:sp>
      <p:sp>
        <p:nvSpPr>
          <p:cNvPr id="6" name="Content Placeholder 5">
            <a:extLst>
              <a:ext uri="{FF2B5EF4-FFF2-40B4-BE49-F238E27FC236}">
                <a16:creationId xmlns:a16="http://schemas.microsoft.com/office/drawing/2014/main" id="{8B0334B3-CF99-4FB9-972A-FEE5054D2356}"/>
              </a:ext>
            </a:extLst>
          </p:cNvPr>
          <p:cNvSpPr>
            <a:spLocks noGrp="1"/>
          </p:cNvSpPr>
          <p:nvPr>
            <p:ph idx="1"/>
          </p:nvPr>
        </p:nvSpPr>
        <p:spPr/>
        <p:txBody>
          <a:bodyPr>
            <a:normAutofit/>
          </a:bodyPr>
          <a:lstStyle/>
          <a:p>
            <a:pPr marL="0" indent="0">
              <a:buNone/>
            </a:pPr>
            <a:r>
              <a:rPr lang="en-US" sz="2000" b="1" dirty="0"/>
              <a:t>Web portal basics – The “Data Entry” Screen</a:t>
            </a:r>
          </a:p>
          <a:p>
            <a:pPr marL="0" indent="0">
              <a:buNone/>
              <a:defRPr/>
            </a:pPr>
            <a:r>
              <a:rPr lang="en-US" altLang="en-US" sz="2000" dirty="0">
                <a:cs typeface="Arial" panose="020B0604020202020204" pitchFamily="34" charset="0"/>
              </a:rPr>
              <a:t>After logging in, the user will see the “Data Entry” screen where he or she may access plan elements for which they have been given access. </a:t>
            </a:r>
          </a:p>
        </p:txBody>
      </p:sp>
      <p:sp>
        <p:nvSpPr>
          <p:cNvPr id="4" name="Slide Number Placeholder 3">
            <a:extLst>
              <a:ext uri="{FF2B5EF4-FFF2-40B4-BE49-F238E27FC236}">
                <a16:creationId xmlns:a16="http://schemas.microsoft.com/office/drawing/2014/main" id="{EB8EFC74-6E75-424F-A8E6-AC1991708FE6}"/>
              </a:ext>
            </a:extLst>
          </p:cNvPr>
          <p:cNvSpPr>
            <a:spLocks noGrp="1"/>
          </p:cNvSpPr>
          <p:nvPr>
            <p:ph type="sldNum" sz="quarter" idx="10"/>
          </p:nvPr>
        </p:nvSpPr>
        <p:spPr/>
        <p:txBody>
          <a:bodyPr/>
          <a:lstStyle/>
          <a:p>
            <a:fld id="{706D636C-90A3-4979-BA37-BAB384B22101}" type="slidenum">
              <a:rPr lang="en-US" smtClean="0"/>
              <a:pPr/>
              <a:t>15</a:t>
            </a:fld>
            <a:endParaRPr lang="en-US" dirty="0"/>
          </a:p>
        </p:txBody>
      </p:sp>
      <p:sp>
        <p:nvSpPr>
          <p:cNvPr id="7" name="Text Placeholder 6">
            <a:extLst>
              <a:ext uri="{FF2B5EF4-FFF2-40B4-BE49-F238E27FC236}">
                <a16:creationId xmlns:a16="http://schemas.microsoft.com/office/drawing/2014/main" id="{3ACD02CE-7175-4437-B605-E1C551FAD63B}"/>
              </a:ext>
            </a:extLst>
          </p:cNvPr>
          <p:cNvSpPr>
            <a:spLocks noGrp="1"/>
          </p:cNvSpPr>
          <p:nvPr>
            <p:ph type="body" sz="half" idx="2"/>
          </p:nvPr>
        </p:nvSpPr>
        <p:spPr/>
        <p:txBody>
          <a:bodyPr/>
          <a:lstStyle/>
          <a:p>
            <a:r>
              <a:rPr lang="en-US" dirty="0"/>
              <a:t>2</a:t>
            </a: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4218" y="3080952"/>
            <a:ext cx="5646268" cy="3200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070557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276DC0E-05F1-428C-917B-F752496B0A9F}"/>
              </a:ext>
            </a:extLst>
          </p:cNvPr>
          <p:cNvSpPr>
            <a:spLocks noGrp="1"/>
          </p:cNvSpPr>
          <p:nvPr>
            <p:ph type="title"/>
          </p:nvPr>
        </p:nvSpPr>
        <p:spPr/>
        <p:txBody>
          <a:bodyPr/>
          <a:lstStyle/>
          <a:p>
            <a:r>
              <a:rPr lang="en-US" dirty="0"/>
              <a:t>How to Use the Portal</a:t>
            </a:r>
          </a:p>
        </p:txBody>
      </p:sp>
      <p:sp>
        <p:nvSpPr>
          <p:cNvPr id="6" name="Content Placeholder 5">
            <a:extLst>
              <a:ext uri="{FF2B5EF4-FFF2-40B4-BE49-F238E27FC236}">
                <a16:creationId xmlns:a16="http://schemas.microsoft.com/office/drawing/2014/main" id="{8B0334B3-CF99-4FB9-972A-FEE5054D2356}"/>
              </a:ext>
            </a:extLst>
          </p:cNvPr>
          <p:cNvSpPr>
            <a:spLocks noGrp="1"/>
          </p:cNvSpPr>
          <p:nvPr>
            <p:ph idx="1"/>
          </p:nvPr>
        </p:nvSpPr>
        <p:spPr/>
        <p:txBody>
          <a:bodyPr>
            <a:normAutofit/>
          </a:bodyPr>
          <a:lstStyle/>
          <a:p>
            <a:pPr marL="0" indent="0">
              <a:buNone/>
            </a:pPr>
            <a:r>
              <a:rPr lang="en-US" sz="2400" b="1" dirty="0"/>
              <a:t>State Plan Structure – The “Overview” Screen</a:t>
            </a:r>
          </a:p>
          <a:p>
            <a:r>
              <a:rPr lang="en-US" sz="2000" dirty="0"/>
              <a:t>The State Plan is organized into expandable panels that, when opened, will show details for each section (users using screen readers will hear the main sections as links; click the link to open the section).</a:t>
            </a:r>
          </a:p>
        </p:txBody>
      </p:sp>
      <p:sp>
        <p:nvSpPr>
          <p:cNvPr id="4" name="Slide Number Placeholder 3">
            <a:extLst>
              <a:ext uri="{FF2B5EF4-FFF2-40B4-BE49-F238E27FC236}">
                <a16:creationId xmlns:a16="http://schemas.microsoft.com/office/drawing/2014/main" id="{EB8EFC74-6E75-424F-A8E6-AC1991708FE6}"/>
              </a:ext>
            </a:extLst>
          </p:cNvPr>
          <p:cNvSpPr>
            <a:spLocks noGrp="1"/>
          </p:cNvSpPr>
          <p:nvPr>
            <p:ph type="sldNum" sz="quarter" idx="10"/>
          </p:nvPr>
        </p:nvSpPr>
        <p:spPr/>
        <p:txBody>
          <a:bodyPr/>
          <a:lstStyle/>
          <a:p>
            <a:fld id="{706D636C-90A3-4979-BA37-BAB384B22101}" type="slidenum">
              <a:rPr lang="en-US" smtClean="0"/>
              <a:pPr/>
              <a:t>16</a:t>
            </a:fld>
            <a:endParaRPr lang="en-US" dirty="0"/>
          </a:p>
        </p:txBody>
      </p:sp>
      <p:sp>
        <p:nvSpPr>
          <p:cNvPr id="7" name="Text Placeholder 6">
            <a:extLst>
              <a:ext uri="{FF2B5EF4-FFF2-40B4-BE49-F238E27FC236}">
                <a16:creationId xmlns:a16="http://schemas.microsoft.com/office/drawing/2014/main" id="{3ACD02CE-7175-4437-B605-E1C551FAD63B}"/>
              </a:ext>
            </a:extLst>
          </p:cNvPr>
          <p:cNvSpPr>
            <a:spLocks noGrp="1"/>
          </p:cNvSpPr>
          <p:nvPr>
            <p:ph type="body" sz="half" idx="2"/>
          </p:nvPr>
        </p:nvSpPr>
        <p:spPr/>
        <p:txBody>
          <a:bodyPr/>
          <a:lstStyle/>
          <a:p>
            <a:r>
              <a:rPr lang="en-US" dirty="0"/>
              <a:t>2</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2325" y="3492323"/>
            <a:ext cx="4967415" cy="28303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313795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276DC0E-05F1-428C-917B-F752496B0A9F}"/>
              </a:ext>
            </a:extLst>
          </p:cNvPr>
          <p:cNvSpPr>
            <a:spLocks noGrp="1"/>
          </p:cNvSpPr>
          <p:nvPr>
            <p:ph type="title"/>
          </p:nvPr>
        </p:nvSpPr>
        <p:spPr/>
        <p:txBody>
          <a:bodyPr/>
          <a:lstStyle/>
          <a:p>
            <a:r>
              <a:rPr lang="en-US" dirty="0"/>
              <a:t>How to Use the Portal</a:t>
            </a:r>
          </a:p>
        </p:txBody>
      </p:sp>
      <p:sp>
        <p:nvSpPr>
          <p:cNvPr id="6" name="Content Placeholder 5">
            <a:extLst>
              <a:ext uri="{FF2B5EF4-FFF2-40B4-BE49-F238E27FC236}">
                <a16:creationId xmlns:a16="http://schemas.microsoft.com/office/drawing/2014/main" id="{8B0334B3-CF99-4FB9-972A-FEE5054D2356}"/>
              </a:ext>
            </a:extLst>
          </p:cNvPr>
          <p:cNvSpPr>
            <a:spLocks noGrp="1"/>
          </p:cNvSpPr>
          <p:nvPr>
            <p:ph idx="1"/>
          </p:nvPr>
        </p:nvSpPr>
        <p:spPr/>
        <p:txBody>
          <a:bodyPr>
            <a:normAutofit/>
          </a:bodyPr>
          <a:lstStyle/>
          <a:p>
            <a:pPr marL="0" indent="0">
              <a:buNone/>
            </a:pPr>
            <a:r>
              <a:rPr lang="en-US" sz="2400" b="1" dirty="0"/>
              <a:t>State Plan Structure – The “Dashboard” </a:t>
            </a:r>
          </a:p>
          <a:p>
            <a:r>
              <a:rPr lang="en-US" sz="2000" dirty="0"/>
              <a:t>Clicking on “Status of Program-Specific portions of the plan” will take the user to the “Dashboard”</a:t>
            </a:r>
          </a:p>
        </p:txBody>
      </p:sp>
      <p:sp>
        <p:nvSpPr>
          <p:cNvPr id="4" name="Slide Number Placeholder 3">
            <a:extLst>
              <a:ext uri="{FF2B5EF4-FFF2-40B4-BE49-F238E27FC236}">
                <a16:creationId xmlns:a16="http://schemas.microsoft.com/office/drawing/2014/main" id="{EB8EFC74-6E75-424F-A8E6-AC1991708FE6}"/>
              </a:ext>
            </a:extLst>
          </p:cNvPr>
          <p:cNvSpPr>
            <a:spLocks noGrp="1"/>
          </p:cNvSpPr>
          <p:nvPr>
            <p:ph type="sldNum" sz="quarter" idx="10"/>
          </p:nvPr>
        </p:nvSpPr>
        <p:spPr/>
        <p:txBody>
          <a:bodyPr/>
          <a:lstStyle/>
          <a:p>
            <a:fld id="{706D636C-90A3-4979-BA37-BAB384B22101}" type="slidenum">
              <a:rPr lang="en-US" smtClean="0"/>
              <a:pPr/>
              <a:t>17</a:t>
            </a:fld>
            <a:endParaRPr lang="en-US" dirty="0"/>
          </a:p>
        </p:txBody>
      </p:sp>
      <p:sp>
        <p:nvSpPr>
          <p:cNvPr id="7" name="Text Placeholder 6">
            <a:extLst>
              <a:ext uri="{FF2B5EF4-FFF2-40B4-BE49-F238E27FC236}">
                <a16:creationId xmlns:a16="http://schemas.microsoft.com/office/drawing/2014/main" id="{3ACD02CE-7175-4437-B605-E1C551FAD63B}"/>
              </a:ext>
            </a:extLst>
          </p:cNvPr>
          <p:cNvSpPr>
            <a:spLocks noGrp="1"/>
          </p:cNvSpPr>
          <p:nvPr>
            <p:ph type="body" sz="half" idx="2"/>
          </p:nvPr>
        </p:nvSpPr>
        <p:spPr/>
        <p:txBody>
          <a:bodyPr/>
          <a:lstStyle/>
          <a:p>
            <a:r>
              <a:rPr lang="en-US" dirty="0"/>
              <a:t>2</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1005" y="3028280"/>
            <a:ext cx="6013622" cy="33159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235477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276DC0E-05F1-428C-917B-F752496B0A9F}"/>
              </a:ext>
            </a:extLst>
          </p:cNvPr>
          <p:cNvSpPr>
            <a:spLocks noGrp="1"/>
          </p:cNvSpPr>
          <p:nvPr>
            <p:ph type="title"/>
          </p:nvPr>
        </p:nvSpPr>
        <p:spPr/>
        <p:txBody>
          <a:bodyPr/>
          <a:lstStyle/>
          <a:p>
            <a:r>
              <a:rPr lang="en-US" dirty="0"/>
              <a:t>How to Use the Portal</a:t>
            </a:r>
          </a:p>
        </p:txBody>
      </p:sp>
      <p:sp>
        <p:nvSpPr>
          <p:cNvPr id="6" name="Content Placeholder 5">
            <a:extLst>
              <a:ext uri="{FF2B5EF4-FFF2-40B4-BE49-F238E27FC236}">
                <a16:creationId xmlns:a16="http://schemas.microsoft.com/office/drawing/2014/main" id="{8B0334B3-CF99-4FB9-972A-FEE5054D2356}"/>
              </a:ext>
            </a:extLst>
          </p:cNvPr>
          <p:cNvSpPr>
            <a:spLocks noGrp="1"/>
          </p:cNvSpPr>
          <p:nvPr>
            <p:ph idx="1"/>
          </p:nvPr>
        </p:nvSpPr>
        <p:spPr/>
        <p:txBody>
          <a:bodyPr>
            <a:normAutofit/>
          </a:bodyPr>
          <a:lstStyle/>
          <a:p>
            <a:pPr marL="0" indent="0">
              <a:buNone/>
            </a:pPr>
            <a:r>
              <a:rPr lang="en-US" sz="2400" b="1" dirty="0"/>
              <a:t>State Plan Structure – Editing Comments</a:t>
            </a:r>
          </a:p>
          <a:p>
            <a:r>
              <a:rPr lang="en-US" sz="2000" dirty="0"/>
              <a:t>Once you open up a report panel, there will be an </a:t>
            </a:r>
            <a:r>
              <a:rPr lang="en-US" sz="2000" b="1" dirty="0"/>
              <a:t>Edit</a:t>
            </a:r>
            <a:r>
              <a:rPr lang="en-US" sz="2000" dirty="0"/>
              <a:t> button for each major element (sometimes several elements are gathered together into one group). Click </a:t>
            </a:r>
            <a:r>
              <a:rPr lang="en-US" sz="2000" b="1" dirty="0"/>
              <a:t>Edit</a:t>
            </a:r>
            <a:r>
              <a:rPr lang="en-US" sz="2000" dirty="0"/>
              <a:t> on any section to make edits.</a:t>
            </a:r>
          </a:p>
        </p:txBody>
      </p:sp>
      <p:sp>
        <p:nvSpPr>
          <p:cNvPr id="4" name="Slide Number Placeholder 3">
            <a:extLst>
              <a:ext uri="{FF2B5EF4-FFF2-40B4-BE49-F238E27FC236}">
                <a16:creationId xmlns:a16="http://schemas.microsoft.com/office/drawing/2014/main" id="{EB8EFC74-6E75-424F-A8E6-AC1991708FE6}"/>
              </a:ext>
            </a:extLst>
          </p:cNvPr>
          <p:cNvSpPr>
            <a:spLocks noGrp="1"/>
          </p:cNvSpPr>
          <p:nvPr>
            <p:ph type="sldNum" sz="quarter" idx="10"/>
          </p:nvPr>
        </p:nvSpPr>
        <p:spPr/>
        <p:txBody>
          <a:bodyPr/>
          <a:lstStyle/>
          <a:p>
            <a:fld id="{706D636C-90A3-4979-BA37-BAB384B22101}" type="slidenum">
              <a:rPr lang="en-US" smtClean="0"/>
              <a:pPr/>
              <a:t>18</a:t>
            </a:fld>
            <a:endParaRPr lang="en-US" dirty="0"/>
          </a:p>
        </p:txBody>
      </p:sp>
      <p:sp>
        <p:nvSpPr>
          <p:cNvPr id="7" name="Text Placeholder 6">
            <a:extLst>
              <a:ext uri="{FF2B5EF4-FFF2-40B4-BE49-F238E27FC236}">
                <a16:creationId xmlns:a16="http://schemas.microsoft.com/office/drawing/2014/main" id="{3ACD02CE-7175-4437-B605-E1C551FAD63B}"/>
              </a:ext>
            </a:extLst>
          </p:cNvPr>
          <p:cNvSpPr>
            <a:spLocks noGrp="1"/>
          </p:cNvSpPr>
          <p:nvPr>
            <p:ph type="body" sz="half" idx="2"/>
          </p:nvPr>
        </p:nvSpPr>
        <p:spPr/>
        <p:txBody>
          <a:bodyPr/>
          <a:lstStyle/>
          <a:p>
            <a:r>
              <a:rPr lang="en-US" dirty="0"/>
              <a:t>2</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1536" y="3317169"/>
            <a:ext cx="6582032" cy="29367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Oval 1"/>
          <p:cNvSpPr/>
          <p:nvPr/>
        </p:nvSpPr>
        <p:spPr>
          <a:xfrm>
            <a:off x="1243914" y="5395784"/>
            <a:ext cx="502508" cy="44484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819880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276DC0E-05F1-428C-917B-F752496B0A9F}"/>
              </a:ext>
            </a:extLst>
          </p:cNvPr>
          <p:cNvSpPr>
            <a:spLocks noGrp="1"/>
          </p:cNvSpPr>
          <p:nvPr>
            <p:ph type="title"/>
          </p:nvPr>
        </p:nvSpPr>
        <p:spPr/>
        <p:txBody>
          <a:bodyPr/>
          <a:lstStyle/>
          <a:p>
            <a:r>
              <a:rPr lang="en-US" dirty="0"/>
              <a:t>How to Use the Portal</a:t>
            </a:r>
          </a:p>
        </p:txBody>
      </p:sp>
      <p:sp>
        <p:nvSpPr>
          <p:cNvPr id="6" name="Content Placeholder 5">
            <a:extLst>
              <a:ext uri="{FF2B5EF4-FFF2-40B4-BE49-F238E27FC236}">
                <a16:creationId xmlns:a16="http://schemas.microsoft.com/office/drawing/2014/main" id="{8B0334B3-CF99-4FB9-972A-FEE5054D2356}"/>
              </a:ext>
            </a:extLst>
          </p:cNvPr>
          <p:cNvSpPr>
            <a:spLocks noGrp="1"/>
          </p:cNvSpPr>
          <p:nvPr>
            <p:ph idx="1"/>
          </p:nvPr>
        </p:nvSpPr>
        <p:spPr/>
        <p:txBody>
          <a:bodyPr>
            <a:normAutofit/>
          </a:bodyPr>
          <a:lstStyle/>
          <a:p>
            <a:pPr marL="0" indent="0">
              <a:buNone/>
            </a:pPr>
            <a:r>
              <a:rPr lang="en-US" sz="2400" b="1" dirty="0"/>
              <a:t>State Plan Structure – Editing Comments</a:t>
            </a:r>
          </a:p>
          <a:p>
            <a:r>
              <a:rPr lang="en-US" sz="2000" dirty="0"/>
              <a:t>An </a:t>
            </a:r>
            <a:r>
              <a:rPr lang="en-US" sz="2000" b="1" dirty="0"/>
              <a:t>Edit</a:t>
            </a:r>
            <a:r>
              <a:rPr lang="en-US" sz="2000" dirty="0"/>
              <a:t> box will open up. Narratives can be entered through several methods. The user can type narratives directly into the </a:t>
            </a:r>
            <a:r>
              <a:rPr lang="en-US" sz="2000" b="1" dirty="0"/>
              <a:t>Edit</a:t>
            </a:r>
            <a:r>
              <a:rPr lang="en-US" sz="2000" dirty="0"/>
              <a:t> box, or the user can paste text from another source into the </a:t>
            </a:r>
            <a:r>
              <a:rPr lang="en-US" sz="2000" b="1" dirty="0"/>
              <a:t>Edit</a:t>
            </a:r>
            <a:r>
              <a:rPr lang="en-US" sz="2000" dirty="0"/>
              <a:t> box. </a:t>
            </a:r>
          </a:p>
        </p:txBody>
      </p:sp>
      <p:sp>
        <p:nvSpPr>
          <p:cNvPr id="4" name="Slide Number Placeholder 3">
            <a:extLst>
              <a:ext uri="{FF2B5EF4-FFF2-40B4-BE49-F238E27FC236}">
                <a16:creationId xmlns:a16="http://schemas.microsoft.com/office/drawing/2014/main" id="{EB8EFC74-6E75-424F-A8E6-AC1991708FE6}"/>
              </a:ext>
            </a:extLst>
          </p:cNvPr>
          <p:cNvSpPr>
            <a:spLocks noGrp="1"/>
          </p:cNvSpPr>
          <p:nvPr>
            <p:ph type="sldNum" sz="quarter" idx="10"/>
          </p:nvPr>
        </p:nvSpPr>
        <p:spPr/>
        <p:txBody>
          <a:bodyPr/>
          <a:lstStyle/>
          <a:p>
            <a:fld id="{706D636C-90A3-4979-BA37-BAB384B22101}" type="slidenum">
              <a:rPr lang="en-US" smtClean="0"/>
              <a:pPr/>
              <a:t>19</a:t>
            </a:fld>
            <a:endParaRPr lang="en-US" dirty="0"/>
          </a:p>
        </p:txBody>
      </p:sp>
      <p:sp>
        <p:nvSpPr>
          <p:cNvPr id="7" name="Text Placeholder 6">
            <a:extLst>
              <a:ext uri="{FF2B5EF4-FFF2-40B4-BE49-F238E27FC236}">
                <a16:creationId xmlns:a16="http://schemas.microsoft.com/office/drawing/2014/main" id="{3ACD02CE-7175-4437-B605-E1C551FAD63B}"/>
              </a:ext>
            </a:extLst>
          </p:cNvPr>
          <p:cNvSpPr>
            <a:spLocks noGrp="1"/>
          </p:cNvSpPr>
          <p:nvPr>
            <p:ph type="body" sz="half" idx="2"/>
          </p:nvPr>
        </p:nvSpPr>
        <p:spPr/>
        <p:txBody>
          <a:bodyPr/>
          <a:lstStyle/>
          <a:p>
            <a:r>
              <a:rPr lang="en-US" dirty="0"/>
              <a:t>2</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2637" y="3665980"/>
            <a:ext cx="7208109" cy="26173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782875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043AF2F-C8D2-45F3-9DD0-5FBC6628D72C}"/>
              </a:ext>
            </a:extLst>
          </p:cNvPr>
          <p:cNvSpPr>
            <a:spLocks noGrp="1"/>
          </p:cNvSpPr>
          <p:nvPr>
            <p:ph idx="1"/>
          </p:nvPr>
        </p:nvSpPr>
        <p:spPr>
          <a:xfrm>
            <a:off x="838199" y="1981154"/>
            <a:ext cx="5210176" cy="1818203"/>
          </a:xfrm>
        </p:spPr>
        <p:txBody>
          <a:bodyPr/>
          <a:lstStyle/>
          <a:p>
            <a:r>
              <a:rPr lang="en-US" dirty="0"/>
              <a:t>Heather Fleck</a:t>
            </a:r>
          </a:p>
          <a:p>
            <a:pPr lvl="1"/>
            <a:r>
              <a:rPr lang="en-US" dirty="0"/>
              <a:t>Employment and Training Administration, U.S. Department of Labor</a:t>
            </a:r>
          </a:p>
        </p:txBody>
      </p:sp>
      <p:sp>
        <p:nvSpPr>
          <p:cNvPr id="3" name="Slide Number Placeholder 2">
            <a:extLst>
              <a:ext uri="{FF2B5EF4-FFF2-40B4-BE49-F238E27FC236}">
                <a16:creationId xmlns:a16="http://schemas.microsoft.com/office/drawing/2014/main" id="{06618E1A-B751-4EF3-859E-FAFBE09EEC66}"/>
              </a:ext>
            </a:extLst>
          </p:cNvPr>
          <p:cNvSpPr>
            <a:spLocks noGrp="1"/>
          </p:cNvSpPr>
          <p:nvPr>
            <p:ph type="sldNum" sz="quarter" idx="10"/>
          </p:nvPr>
        </p:nvSpPr>
        <p:spPr/>
        <p:txBody>
          <a:bodyPr/>
          <a:lstStyle/>
          <a:p>
            <a:fld id="{706D636C-90A3-4979-BA37-BAB384B22101}" type="slidenum">
              <a:rPr lang="en-US" smtClean="0"/>
              <a:pPr/>
              <a:t>2</a:t>
            </a:fld>
            <a:endParaRPr lang="en-US" dirty="0"/>
          </a:p>
        </p:txBody>
      </p:sp>
    </p:spTree>
    <p:extLst>
      <p:ext uri="{BB962C8B-B14F-4D97-AF65-F5344CB8AC3E}">
        <p14:creationId xmlns:p14="http://schemas.microsoft.com/office/powerpoint/2010/main" val="12103712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276DC0E-05F1-428C-917B-F752496B0A9F}"/>
              </a:ext>
            </a:extLst>
          </p:cNvPr>
          <p:cNvSpPr>
            <a:spLocks noGrp="1"/>
          </p:cNvSpPr>
          <p:nvPr>
            <p:ph type="title"/>
          </p:nvPr>
        </p:nvSpPr>
        <p:spPr/>
        <p:txBody>
          <a:bodyPr/>
          <a:lstStyle/>
          <a:p>
            <a:r>
              <a:rPr lang="en-US" dirty="0"/>
              <a:t>How to Use the Portal</a:t>
            </a:r>
          </a:p>
        </p:txBody>
      </p:sp>
      <p:sp>
        <p:nvSpPr>
          <p:cNvPr id="6" name="Content Placeholder 5">
            <a:extLst>
              <a:ext uri="{FF2B5EF4-FFF2-40B4-BE49-F238E27FC236}">
                <a16:creationId xmlns:a16="http://schemas.microsoft.com/office/drawing/2014/main" id="{8B0334B3-CF99-4FB9-972A-FEE5054D2356}"/>
              </a:ext>
            </a:extLst>
          </p:cNvPr>
          <p:cNvSpPr>
            <a:spLocks noGrp="1"/>
          </p:cNvSpPr>
          <p:nvPr>
            <p:ph idx="1"/>
          </p:nvPr>
        </p:nvSpPr>
        <p:spPr>
          <a:xfrm>
            <a:off x="628650" y="1696995"/>
            <a:ext cx="7955280" cy="4479968"/>
          </a:xfrm>
        </p:spPr>
        <p:txBody>
          <a:bodyPr>
            <a:normAutofit/>
          </a:bodyPr>
          <a:lstStyle/>
          <a:p>
            <a:pPr marL="0" indent="0">
              <a:spcAft>
                <a:spcPts val="0"/>
              </a:spcAft>
              <a:buNone/>
            </a:pPr>
            <a:r>
              <a:rPr lang="en-US" sz="2400" b="1" dirty="0"/>
              <a:t>State Plan Structure – Saving Information</a:t>
            </a:r>
          </a:p>
          <a:p>
            <a:pPr>
              <a:spcAft>
                <a:spcPts val="0"/>
              </a:spcAft>
            </a:pPr>
            <a:r>
              <a:rPr lang="en-US" sz="1400" dirty="0"/>
              <a:t>Each screen that contains an edit box will be followed by a set of four buttons:  </a:t>
            </a:r>
            <a:r>
              <a:rPr lang="en-US" sz="1400" b="1" dirty="0"/>
              <a:t>Save</a:t>
            </a:r>
            <a:r>
              <a:rPr lang="en-US" sz="1400" dirty="0"/>
              <a:t> (ALT+S), </a:t>
            </a:r>
            <a:r>
              <a:rPr lang="en-US" sz="1400" b="1" dirty="0"/>
              <a:t>Previous section </a:t>
            </a:r>
            <a:r>
              <a:rPr lang="en-US" sz="1400" dirty="0"/>
              <a:t>(ATL+P), </a:t>
            </a:r>
            <a:r>
              <a:rPr lang="en-US" sz="1400" b="1" dirty="0"/>
              <a:t>Next section </a:t>
            </a:r>
            <a:r>
              <a:rPr lang="en-US" sz="1400" dirty="0"/>
              <a:t>(ALT+N), and </a:t>
            </a:r>
            <a:r>
              <a:rPr lang="en-US" sz="1400" b="1" dirty="0"/>
              <a:t>Return to View</a:t>
            </a:r>
            <a:r>
              <a:rPr lang="en-US" sz="1400" dirty="0"/>
              <a:t> (ALT+V) as shown below. Clicking any of these options will save the information entered on the screen.  </a:t>
            </a:r>
          </a:p>
          <a:p>
            <a:pPr>
              <a:spcAft>
                <a:spcPts val="0"/>
              </a:spcAft>
            </a:pPr>
            <a:r>
              <a:rPr lang="en-US" sz="1400" dirty="0"/>
              <a:t>Clicking on </a:t>
            </a:r>
            <a:r>
              <a:rPr lang="en-US" sz="1400" b="1" dirty="0"/>
              <a:t>Return to View</a:t>
            </a:r>
            <a:r>
              <a:rPr lang="en-US" sz="1400" dirty="0"/>
              <a:t> or the </a:t>
            </a:r>
            <a:r>
              <a:rPr lang="en-US" sz="1400" b="1" dirty="0"/>
              <a:t>View</a:t>
            </a:r>
            <a:r>
              <a:rPr lang="en-US" sz="1400" dirty="0"/>
              <a:t> button at the top of the screen allows the user to move to a different portion of the Plan.  </a:t>
            </a:r>
          </a:p>
        </p:txBody>
      </p:sp>
      <p:sp>
        <p:nvSpPr>
          <p:cNvPr id="4" name="Slide Number Placeholder 3">
            <a:extLst>
              <a:ext uri="{FF2B5EF4-FFF2-40B4-BE49-F238E27FC236}">
                <a16:creationId xmlns:a16="http://schemas.microsoft.com/office/drawing/2014/main" id="{EB8EFC74-6E75-424F-A8E6-AC1991708FE6}"/>
              </a:ext>
            </a:extLst>
          </p:cNvPr>
          <p:cNvSpPr>
            <a:spLocks noGrp="1"/>
          </p:cNvSpPr>
          <p:nvPr>
            <p:ph type="sldNum" sz="quarter" idx="10"/>
          </p:nvPr>
        </p:nvSpPr>
        <p:spPr/>
        <p:txBody>
          <a:bodyPr/>
          <a:lstStyle/>
          <a:p>
            <a:fld id="{706D636C-90A3-4979-BA37-BAB384B22101}" type="slidenum">
              <a:rPr lang="en-US" smtClean="0"/>
              <a:pPr/>
              <a:t>20</a:t>
            </a:fld>
            <a:endParaRPr lang="en-US" dirty="0"/>
          </a:p>
        </p:txBody>
      </p:sp>
      <p:sp>
        <p:nvSpPr>
          <p:cNvPr id="7" name="Text Placeholder 6">
            <a:extLst>
              <a:ext uri="{FF2B5EF4-FFF2-40B4-BE49-F238E27FC236}">
                <a16:creationId xmlns:a16="http://schemas.microsoft.com/office/drawing/2014/main" id="{3ACD02CE-7175-4437-B605-E1C551FAD63B}"/>
              </a:ext>
            </a:extLst>
          </p:cNvPr>
          <p:cNvSpPr>
            <a:spLocks noGrp="1"/>
          </p:cNvSpPr>
          <p:nvPr>
            <p:ph type="body" sz="half" idx="2"/>
          </p:nvPr>
        </p:nvSpPr>
        <p:spPr/>
        <p:txBody>
          <a:bodyPr/>
          <a:lstStyle/>
          <a:p>
            <a:r>
              <a:rPr lang="en-US" dirty="0"/>
              <a:t>2</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6775" y="3486283"/>
            <a:ext cx="5260616" cy="2547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794514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276DC0E-05F1-428C-917B-F752496B0A9F}"/>
              </a:ext>
            </a:extLst>
          </p:cNvPr>
          <p:cNvSpPr>
            <a:spLocks noGrp="1"/>
          </p:cNvSpPr>
          <p:nvPr>
            <p:ph type="title"/>
          </p:nvPr>
        </p:nvSpPr>
        <p:spPr/>
        <p:txBody>
          <a:bodyPr/>
          <a:lstStyle/>
          <a:p>
            <a:r>
              <a:rPr lang="en-US" dirty="0"/>
              <a:t>How to Use the Portal</a:t>
            </a:r>
          </a:p>
        </p:txBody>
      </p:sp>
      <p:sp>
        <p:nvSpPr>
          <p:cNvPr id="6" name="Content Placeholder 5">
            <a:extLst>
              <a:ext uri="{FF2B5EF4-FFF2-40B4-BE49-F238E27FC236}">
                <a16:creationId xmlns:a16="http://schemas.microsoft.com/office/drawing/2014/main" id="{8B0334B3-CF99-4FB9-972A-FEE5054D2356}"/>
              </a:ext>
            </a:extLst>
          </p:cNvPr>
          <p:cNvSpPr>
            <a:spLocks noGrp="1"/>
          </p:cNvSpPr>
          <p:nvPr>
            <p:ph idx="1"/>
          </p:nvPr>
        </p:nvSpPr>
        <p:spPr>
          <a:xfrm>
            <a:off x="628650" y="1696995"/>
            <a:ext cx="7955280" cy="4479968"/>
          </a:xfrm>
        </p:spPr>
        <p:txBody>
          <a:bodyPr>
            <a:normAutofit/>
          </a:bodyPr>
          <a:lstStyle/>
          <a:p>
            <a:pPr marL="0" indent="0">
              <a:spcAft>
                <a:spcPts val="0"/>
              </a:spcAft>
              <a:buNone/>
            </a:pPr>
            <a:r>
              <a:rPr lang="en-US" sz="2400" b="1" dirty="0"/>
              <a:t>State Plan Structure – Navigating the Plan</a:t>
            </a:r>
          </a:p>
          <a:p>
            <a:pPr>
              <a:spcAft>
                <a:spcPts val="0"/>
              </a:spcAft>
            </a:pPr>
            <a:r>
              <a:rPr lang="en-US" sz="1400" dirty="0"/>
              <a:t>A user may easily navigate a State plan by clicking the </a:t>
            </a:r>
            <a:r>
              <a:rPr lang="en-US" sz="1400" b="1" dirty="0"/>
              <a:t>Previous section </a:t>
            </a:r>
            <a:r>
              <a:rPr lang="en-US" sz="1400" dirty="0"/>
              <a:t>and/or </a:t>
            </a:r>
            <a:r>
              <a:rPr lang="en-US" sz="1400" b="1" dirty="0"/>
              <a:t>Next section</a:t>
            </a:r>
            <a:r>
              <a:rPr lang="en-US" sz="1400" dirty="0"/>
              <a:t> buttons. </a:t>
            </a:r>
          </a:p>
          <a:p>
            <a:pPr>
              <a:spcAft>
                <a:spcPts val="0"/>
              </a:spcAft>
            </a:pPr>
            <a:r>
              <a:rPr lang="en-US" sz="1400" dirty="0"/>
              <a:t>Clicking on “View the entire plan for [State]” will take the user back to the OVERVIEW screen. </a:t>
            </a:r>
          </a:p>
        </p:txBody>
      </p:sp>
      <p:sp>
        <p:nvSpPr>
          <p:cNvPr id="4" name="Slide Number Placeholder 3">
            <a:extLst>
              <a:ext uri="{FF2B5EF4-FFF2-40B4-BE49-F238E27FC236}">
                <a16:creationId xmlns:a16="http://schemas.microsoft.com/office/drawing/2014/main" id="{EB8EFC74-6E75-424F-A8E6-AC1991708FE6}"/>
              </a:ext>
            </a:extLst>
          </p:cNvPr>
          <p:cNvSpPr>
            <a:spLocks noGrp="1"/>
          </p:cNvSpPr>
          <p:nvPr>
            <p:ph type="sldNum" sz="quarter" idx="10"/>
          </p:nvPr>
        </p:nvSpPr>
        <p:spPr/>
        <p:txBody>
          <a:bodyPr/>
          <a:lstStyle/>
          <a:p>
            <a:fld id="{706D636C-90A3-4979-BA37-BAB384B22101}" type="slidenum">
              <a:rPr lang="en-US" smtClean="0"/>
              <a:pPr/>
              <a:t>21</a:t>
            </a:fld>
            <a:endParaRPr lang="en-US" dirty="0"/>
          </a:p>
        </p:txBody>
      </p:sp>
      <p:sp>
        <p:nvSpPr>
          <p:cNvPr id="7" name="Text Placeholder 6">
            <a:extLst>
              <a:ext uri="{FF2B5EF4-FFF2-40B4-BE49-F238E27FC236}">
                <a16:creationId xmlns:a16="http://schemas.microsoft.com/office/drawing/2014/main" id="{3ACD02CE-7175-4437-B605-E1C551FAD63B}"/>
              </a:ext>
            </a:extLst>
          </p:cNvPr>
          <p:cNvSpPr>
            <a:spLocks noGrp="1"/>
          </p:cNvSpPr>
          <p:nvPr>
            <p:ph type="body" sz="half" idx="2"/>
          </p:nvPr>
        </p:nvSpPr>
        <p:spPr/>
        <p:txBody>
          <a:bodyPr/>
          <a:lstStyle/>
          <a:p>
            <a:r>
              <a:rPr lang="en-US" dirty="0"/>
              <a:t>2</a:t>
            </a:r>
          </a:p>
        </p:txBody>
      </p:sp>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3784" y="3183041"/>
            <a:ext cx="6738551" cy="32040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Oval 1"/>
          <p:cNvSpPr/>
          <p:nvPr/>
        </p:nvSpPr>
        <p:spPr>
          <a:xfrm>
            <a:off x="1326292" y="5890054"/>
            <a:ext cx="1556951" cy="49702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823784" y="3393989"/>
            <a:ext cx="1433384" cy="31303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443870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276DC0E-05F1-428C-917B-F752496B0A9F}"/>
              </a:ext>
            </a:extLst>
          </p:cNvPr>
          <p:cNvSpPr>
            <a:spLocks noGrp="1"/>
          </p:cNvSpPr>
          <p:nvPr>
            <p:ph type="title"/>
          </p:nvPr>
        </p:nvSpPr>
        <p:spPr/>
        <p:txBody>
          <a:bodyPr/>
          <a:lstStyle/>
          <a:p>
            <a:r>
              <a:rPr lang="en-US" dirty="0"/>
              <a:t>Helpful Tips</a:t>
            </a:r>
          </a:p>
        </p:txBody>
      </p:sp>
      <p:sp>
        <p:nvSpPr>
          <p:cNvPr id="6" name="Content Placeholder 5">
            <a:extLst>
              <a:ext uri="{FF2B5EF4-FFF2-40B4-BE49-F238E27FC236}">
                <a16:creationId xmlns:a16="http://schemas.microsoft.com/office/drawing/2014/main" id="{8B0334B3-CF99-4FB9-972A-FEE5054D2356}"/>
              </a:ext>
            </a:extLst>
          </p:cNvPr>
          <p:cNvSpPr>
            <a:spLocks noGrp="1"/>
          </p:cNvSpPr>
          <p:nvPr>
            <p:ph idx="1"/>
          </p:nvPr>
        </p:nvSpPr>
        <p:spPr>
          <a:xfrm>
            <a:off x="628650" y="1696994"/>
            <a:ext cx="8229600" cy="4795879"/>
          </a:xfrm>
        </p:spPr>
        <p:txBody>
          <a:bodyPr>
            <a:normAutofit fontScale="62500" lnSpcReduction="20000"/>
          </a:bodyPr>
          <a:lstStyle/>
          <a:p>
            <a:pPr marL="0" indent="0">
              <a:buNone/>
            </a:pPr>
            <a:r>
              <a:rPr lang="en-US" sz="2400" b="1" dirty="0"/>
              <a:t>Ensuring Accessibility</a:t>
            </a:r>
          </a:p>
          <a:p>
            <a:r>
              <a:rPr lang="en-US" sz="2400" dirty="0"/>
              <a:t>Text will automatically be added to the proper place in the outline. Further, font size and font face choices will be removed and made consistent with the rest of the plan. If using Rich Text, underlines, italics, and bold text will be retained. Rich Text will also retain tables. If using Plain Text mode, all formatting is removed. </a:t>
            </a:r>
          </a:p>
          <a:p>
            <a:r>
              <a:rPr lang="en-US" sz="2400" dirty="0"/>
              <a:t>The portal includes edit boxes following each prompt identifying the information needed.  Once the information is entered into the text box, the user will have little-to-nothing to do to make the final document accessible. </a:t>
            </a:r>
          </a:p>
          <a:p>
            <a:r>
              <a:rPr lang="en-US" sz="2400" dirty="0"/>
              <a:t>If text is pasted in from another document (i.e. MS Word) and is accessible, the system will accept it. If text is deemed too long for the answer to be considered accessible, the system will alert the user (see slide 26 for further information).  </a:t>
            </a:r>
          </a:p>
          <a:p>
            <a:pPr lvl="1"/>
            <a:r>
              <a:rPr lang="en-US" dirty="0"/>
              <a:t>(While the system will accept virtually limitless text, Section 508 requires us to consider accessibility. Text longer than about 3½ pages needs to have headings added to ensure that it can be easily navigated for people using screen readers.)</a:t>
            </a:r>
          </a:p>
          <a:p>
            <a:r>
              <a:rPr lang="en-US" sz="2400" dirty="0"/>
              <a:t>If your text includes tables, the system will convert the tables to a standardized accessible format. If the tables are not accessible, the system will alert the user so that the tables can be modified as appropriate.</a:t>
            </a:r>
          </a:p>
          <a:p>
            <a:r>
              <a:rPr lang="en-US" sz="2400" dirty="0"/>
              <a:t>The goal of the system is to provide a consistently formatted, accessible document with as little effort as possible on the part of the user.</a:t>
            </a:r>
          </a:p>
          <a:p>
            <a:pPr>
              <a:spcAft>
                <a:spcPts val="0"/>
              </a:spcAft>
            </a:pPr>
            <a:endParaRPr lang="en-US" sz="1400" dirty="0"/>
          </a:p>
        </p:txBody>
      </p:sp>
      <p:sp>
        <p:nvSpPr>
          <p:cNvPr id="4" name="Slide Number Placeholder 3">
            <a:extLst>
              <a:ext uri="{FF2B5EF4-FFF2-40B4-BE49-F238E27FC236}">
                <a16:creationId xmlns:a16="http://schemas.microsoft.com/office/drawing/2014/main" id="{EB8EFC74-6E75-424F-A8E6-AC1991708FE6}"/>
              </a:ext>
            </a:extLst>
          </p:cNvPr>
          <p:cNvSpPr>
            <a:spLocks noGrp="1"/>
          </p:cNvSpPr>
          <p:nvPr>
            <p:ph type="sldNum" sz="quarter" idx="10"/>
          </p:nvPr>
        </p:nvSpPr>
        <p:spPr/>
        <p:txBody>
          <a:bodyPr/>
          <a:lstStyle/>
          <a:p>
            <a:fld id="{706D636C-90A3-4979-BA37-BAB384B22101}" type="slidenum">
              <a:rPr lang="en-US" smtClean="0"/>
              <a:pPr/>
              <a:t>22</a:t>
            </a:fld>
            <a:endParaRPr lang="en-US" dirty="0"/>
          </a:p>
        </p:txBody>
      </p:sp>
      <p:sp>
        <p:nvSpPr>
          <p:cNvPr id="7" name="Text Placeholder 6">
            <a:extLst>
              <a:ext uri="{FF2B5EF4-FFF2-40B4-BE49-F238E27FC236}">
                <a16:creationId xmlns:a16="http://schemas.microsoft.com/office/drawing/2014/main" id="{3ACD02CE-7175-4437-B605-E1C551FAD63B}"/>
              </a:ext>
            </a:extLst>
          </p:cNvPr>
          <p:cNvSpPr>
            <a:spLocks noGrp="1"/>
          </p:cNvSpPr>
          <p:nvPr>
            <p:ph type="body" sz="half" idx="2"/>
          </p:nvPr>
        </p:nvSpPr>
        <p:spPr/>
        <p:txBody>
          <a:bodyPr/>
          <a:lstStyle/>
          <a:p>
            <a:r>
              <a:rPr lang="en-US" dirty="0"/>
              <a:t>3</a:t>
            </a:r>
          </a:p>
        </p:txBody>
      </p:sp>
    </p:spTree>
    <p:extLst>
      <p:ext uri="{BB962C8B-B14F-4D97-AF65-F5344CB8AC3E}">
        <p14:creationId xmlns:p14="http://schemas.microsoft.com/office/powerpoint/2010/main" val="20171544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276DC0E-05F1-428C-917B-F752496B0A9F}"/>
              </a:ext>
            </a:extLst>
          </p:cNvPr>
          <p:cNvSpPr>
            <a:spLocks noGrp="1"/>
          </p:cNvSpPr>
          <p:nvPr>
            <p:ph type="title"/>
          </p:nvPr>
        </p:nvSpPr>
        <p:spPr/>
        <p:txBody>
          <a:bodyPr/>
          <a:lstStyle/>
          <a:p>
            <a:r>
              <a:rPr lang="en-US" dirty="0"/>
              <a:t>Helpful Tips</a:t>
            </a:r>
          </a:p>
        </p:txBody>
      </p:sp>
      <p:sp>
        <p:nvSpPr>
          <p:cNvPr id="6" name="Content Placeholder 5">
            <a:extLst>
              <a:ext uri="{FF2B5EF4-FFF2-40B4-BE49-F238E27FC236}">
                <a16:creationId xmlns:a16="http://schemas.microsoft.com/office/drawing/2014/main" id="{8B0334B3-CF99-4FB9-972A-FEE5054D2356}"/>
              </a:ext>
            </a:extLst>
          </p:cNvPr>
          <p:cNvSpPr>
            <a:spLocks noGrp="1"/>
          </p:cNvSpPr>
          <p:nvPr>
            <p:ph idx="1"/>
          </p:nvPr>
        </p:nvSpPr>
        <p:spPr>
          <a:xfrm>
            <a:off x="628650" y="1696994"/>
            <a:ext cx="7955280" cy="4659355"/>
          </a:xfrm>
        </p:spPr>
        <p:txBody>
          <a:bodyPr>
            <a:normAutofit fontScale="70000" lnSpcReduction="20000"/>
          </a:bodyPr>
          <a:lstStyle/>
          <a:p>
            <a:pPr marL="0" indent="0">
              <a:buNone/>
            </a:pPr>
            <a:r>
              <a:rPr lang="en-US" sz="2400" b="1" dirty="0"/>
              <a:t>Saving your MS Word text into the portal</a:t>
            </a:r>
          </a:p>
          <a:p>
            <a:pPr marL="0" indent="0">
              <a:buNone/>
            </a:pPr>
            <a:r>
              <a:rPr lang="en-US" sz="2400" b="1" dirty="0"/>
              <a:t>Rich Text editing v. Basic editing</a:t>
            </a:r>
          </a:p>
          <a:p>
            <a:pPr marL="0" indent="0">
              <a:buNone/>
            </a:pPr>
            <a:r>
              <a:rPr lang="en-US" sz="2400" dirty="0"/>
              <a:t>The web portal has two modes for editing text. The portal will allow the user to toggle between the modes. </a:t>
            </a:r>
          </a:p>
          <a:p>
            <a:pPr lvl="0"/>
            <a:r>
              <a:rPr lang="en-US" sz="2400" b="1" dirty="0"/>
              <a:t>Rich Text editing</a:t>
            </a:r>
            <a:r>
              <a:rPr lang="en-US" sz="2400" dirty="0"/>
              <a:t> allows the user to paste in formatted Word text and will preserve bold, underlines, italics, tables, and so on. It will remove most of the font style information in order to make the final document uniform in appearance.</a:t>
            </a:r>
          </a:p>
          <a:p>
            <a:pPr lvl="0"/>
            <a:r>
              <a:rPr lang="en-US" sz="2400" b="1" dirty="0"/>
              <a:t>Basic editing</a:t>
            </a:r>
            <a:r>
              <a:rPr lang="en-US" sz="2400" dirty="0"/>
              <a:t> allows you to paste in plain text. It removes all formatting, but adds HTML code to allow for paragraph formatting.</a:t>
            </a:r>
          </a:p>
          <a:p>
            <a:pPr marL="0" lvl="0" indent="0">
              <a:buNone/>
            </a:pPr>
            <a:r>
              <a:rPr lang="en-US" sz="2400" b="1" dirty="0"/>
              <a:t>Suggestions to consider:</a:t>
            </a:r>
          </a:p>
          <a:p>
            <a:r>
              <a:rPr lang="en-US" sz="2400" dirty="0"/>
              <a:t>Draft your responses in MS Word and use tools such as spell check and track changes to develop a high-quality draft. When the draft is finalized, run the </a:t>
            </a:r>
            <a:r>
              <a:rPr lang="en-US" sz="2400" i="1" dirty="0"/>
              <a:t>Accessibility Checker </a:t>
            </a:r>
            <a:r>
              <a:rPr lang="en-US" sz="2400" dirty="0"/>
              <a:t>(see slide 27). Fix any issues encountered (MS Word will provide tips about how to fix each error, with links to online resources).</a:t>
            </a:r>
          </a:p>
          <a:p>
            <a:r>
              <a:rPr lang="en-US" sz="2400" dirty="0"/>
              <a:t>Do not include the following special characters:~ &lt; &gt;</a:t>
            </a:r>
          </a:p>
          <a:p>
            <a:pPr>
              <a:spcAft>
                <a:spcPts val="0"/>
              </a:spcAft>
            </a:pPr>
            <a:endParaRPr lang="en-US" sz="1400" dirty="0"/>
          </a:p>
        </p:txBody>
      </p:sp>
      <p:sp>
        <p:nvSpPr>
          <p:cNvPr id="4" name="Slide Number Placeholder 3">
            <a:extLst>
              <a:ext uri="{FF2B5EF4-FFF2-40B4-BE49-F238E27FC236}">
                <a16:creationId xmlns:a16="http://schemas.microsoft.com/office/drawing/2014/main" id="{EB8EFC74-6E75-424F-A8E6-AC1991708FE6}"/>
              </a:ext>
            </a:extLst>
          </p:cNvPr>
          <p:cNvSpPr>
            <a:spLocks noGrp="1"/>
          </p:cNvSpPr>
          <p:nvPr>
            <p:ph type="sldNum" sz="quarter" idx="10"/>
          </p:nvPr>
        </p:nvSpPr>
        <p:spPr/>
        <p:txBody>
          <a:bodyPr/>
          <a:lstStyle/>
          <a:p>
            <a:fld id="{706D636C-90A3-4979-BA37-BAB384B22101}" type="slidenum">
              <a:rPr lang="en-US" smtClean="0"/>
              <a:pPr/>
              <a:t>23</a:t>
            </a:fld>
            <a:endParaRPr lang="en-US" dirty="0"/>
          </a:p>
        </p:txBody>
      </p:sp>
      <p:sp>
        <p:nvSpPr>
          <p:cNvPr id="7" name="Text Placeholder 6">
            <a:extLst>
              <a:ext uri="{FF2B5EF4-FFF2-40B4-BE49-F238E27FC236}">
                <a16:creationId xmlns:a16="http://schemas.microsoft.com/office/drawing/2014/main" id="{3ACD02CE-7175-4437-B605-E1C551FAD63B}"/>
              </a:ext>
            </a:extLst>
          </p:cNvPr>
          <p:cNvSpPr>
            <a:spLocks noGrp="1"/>
          </p:cNvSpPr>
          <p:nvPr>
            <p:ph type="body" sz="half" idx="2"/>
          </p:nvPr>
        </p:nvSpPr>
        <p:spPr/>
        <p:txBody>
          <a:bodyPr/>
          <a:lstStyle/>
          <a:p>
            <a:r>
              <a:rPr lang="en-US" dirty="0"/>
              <a:t>3</a:t>
            </a:r>
          </a:p>
        </p:txBody>
      </p:sp>
    </p:spTree>
    <p:extLst>
      <p:ext uri="{BB962C8B-B14F-4D97-AF65-F5344CB8AC3E}">
        <p14:creationId xmlns:p14="http://schemas.microsoft.com/office/powerpoint/2010/main" val="9838617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276DC0E-05F1-428C-917B-F752496B0A9F}"/>
              </a:ext>
            </a:extLst>
          </p:cNvPr>
          <p:cNvSpPr>
            <a:spLocks noGrp="1"/>
          </p:cNvSpPr>
          <p:nvPr>
            <p:ph type="title"/>
          </p:nvPr>
        </p:nvSpPr>
        <p:spPr/>
        <p:txBody>
          <a:bodyPr/>
          <a:lstStyle/>
          <a:p>
            <a:r>
              <a:rPr lang="en-US" dirty="0"/>
              <a:t>Helpful Tips</a:t>
            </a:r>
          </a:p>
        </p:txBody>
      </p:sp>
      <p:sp>
        <p:nvSpPr>
          <p:cNvPr id="6" name="Content Placeholder 5">
            <a:extLst>
              <a:ext uri="{FF2B5EF4-FFF2-40B4-BE49-F238E27FC236}">
                <a16:creationId xmlns:a16="http://schemas.microsoft.com/office/drawing/2014/main" id="{8B0334B3-CF99-4FB9-972A-FEE5054D2356}"/>
              </a:ext>
            </a:extLst>
          </p:cNvPr>
          <p:cNvSpPr>
            <a:spLocks noGrp="1"/>
          </p:cNvSpPr>
          <p:nvPr>
            <p:ph idx="1"/>
          </p:nvPr>
        </p:nvSpPr>
        <p:spPr>
          <a:xfrm>
            <a:off x="628650" y="1696995"/>
            <a:ext cx="7955280" cy="4479968"/>
          </a:xfrm>
        </p:spPr>
        <p:txBody>
          <a:bodyPr>
            <a:normAutofit lnSpcReduction="10000"/>
          </a:bodyPr>
          <a:lstStyle/>
          <a:p>
            <a:pPr marL="0" indent="0">
              <a:buNone/>
            </a:pPr>
            <a:r>
              <a:rPr lang="en-US" sz="2400" b="1" dirty="0"/>
              <a:t>Narratives that include a table</a:t>
            </a:r>
          </a:p>
          <a:p>
            <a:r>
              <a:rPr lang="en-US" sz="2400" dirty="0"/>
              <a:t>Use the Rich Text mode and paste in your table as you would any other Word document. The user may paste a table from Word or from Excel. The portal will check for merged cells and flag them as an error.</a:t>
            </a:r>
          </a:p>
          <a:p>
            <a:r>
              <a:rPr lang="en-US" sz="2400" dirty="0"/>
              <a:t>If text includes tables, the user must ensure the accessibility of the table. </a:t>
            </a:r>
            <a:r>
              <a:rPr lang="en-US" sz="2400" b="1" i="1" dirty="0"/>
              <a:t>Don’t use merged or split cells </a:t>
            </a:r>
            <a:r>
              <a:rPr lang="en-US" sz="2400" dirty="0"/>
              <a:t>– keep the structure simple and consistent (every row should have exactly the same number of cells).  </a:t>
            </a:r>
          </a:p>
          <a:p>
            <a:r>
              <a:rPr lang="en-US" sz="2400" dirty="0"/>
              <a:t>Also, the first row of the table – and </a:t>
            </a:r>
            <a:r>
              <a:rPr lang="en-US" sz="2400" b="1" dirty="0"/>
              <a:t>only</a:t>
            </a:r>
            <a:r>
              <a:rPr lang="en-US" sz="2400" dirty="0"/>
              <a:t> the first row – will be marked as a header row for the contents of the table.</a:t>
            </a:r>
          </a:p>
          <a:p>
            <a:pPr>
              <a:spcAft>
                <a:spcPts val="0"/>
              </a:spcAft>
            </a:pPr>
            <a:endParaRPr lang="en-US" sz="1400" dirty="0"/>
          </a:p>
        </p:txBody>
      </p:sp>
      <p:sp>
        <p:nvSpPr>
          <p:cNvPr id="4" name="Slide Number Placeholder 3">
            <a:extLst>
              <a:ext uri="{FF2B5EF4-FFF2-40B4-BE49-F238E27FC236}">
                <a16:creationId xmlns:a16="http://schemas.microsoft.com/office/drawing/2014/main" id="{EB8EFC74-6E75-424F-A8E6-AC1991708FE6}"/>
              </a:ext>
            </a:extLst>
          </p:cNvPr>
          <p:cNvSpPr>
            <a:spLocks noGrp="1"/>
          </p:cNvSpPr>
          <p:nvPr>
            <p:ph type="sldNum" sz="quarter" idx="10"/>
          </p:nvPr>
        </p:nvSpPr>
        <p:spPr/>
        <p:txBody>
          <a:bodyPr/>
          <a:lstStyle/>
          <a:p>
            <a:fld id="{706D636C-90A3-4979-BA37-BAB384B22101}" type="slidenum">
              <a:rPr lang="en-US" smtClean="0"/>
              <a:pPr/>
              <a:t>24</a:t>
            </a:fld>
            <a:endParaRPr lang="en-US" dirty="0"/>
          </a:p>
        </p:txBody>
      </p:sp>
      <p:sp>
        <p:nvSpPr>
          <p:cNvPr id="7" name="Text Placeholder 6">
            <a:extLst>
              <a:ext uri="{FF2B5EF4-FFF2-40B4-BE49-F238E27FC236}">
                <a16:creationId xmlns:a16="http://schemas.microsoft.com/office/drawing/2014/main" id="{3ACD02CE-7175-4437-B605-E1C551FAD63B}"/>
              </a:ext>
            </a:extLst>
          </p:cNvPr>
          <p:cNvSpPr>
            <a:spLocks noGrp="1"/>
          </p:cNvSpPr>
          <p:nvPr>
            <p:ph type="body" sz="half" idx="2"/>
          </p:nvPr>
        </p:nvSpPr>
        <p:spPr/>
        <p:txBody>
          <a:bodyPr/>
          <a:lstStyle/>
          <a:p>
            <a:r>
              <a:rPr lang="en-US" dirty="0"/>
              <a:t>3</a:t>
            </a:r>
          </a:p>
        </p:txBody>
      </p:sp>
    </p:spTree>
    <p:extLst>
      <p:ext uri="{BB962C8B-B14F-4D97-AF65-F5344CB8AC3E}">
        <p14:creationId xmlns:p14="http://schemas.microsoft.com/office/powerpoint/2010/main" val="23340216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276DC0E-05F1-428C-917B-F752496B0A9F}"/>
              </a:ext>
            </a:extLst>
          </p:cNvPr>
          <p:cNvSpPr>
            <a:spLocks noGrp="1"/>
          </p:cNvSpPr>
          <p:nvPr>
            <p:ph type="title"/>
          </p:nvPr>
        </p:nvSpPr>
        <p:spPr/>
        <p:txBody>
          <a:bodyPr/>
          <a:lstStyle/>
          <a:p>
            <a:r>
              <a:rPr lang="en-US" dirty="0"/>
              <a:t>Helpful Tips</a:t>
            </a:r>
          </a:p>
        </p:txBody>
      </p:sp>
      <p:sp>
        <p:nvSpPr>
          <p:cNvPr id="6" name="Content Placeholder 5">
            <a:extLst>
              <a:ext uri="{FF2B5EF4-FFF2-40B4-BE49-F238E27FC236}">
                <a16:creationId xmlns:a16="http://schemas.microsoft.com/office/drawing/2014/main" id="{8B0334B3-CF99-4FB9-972A-FEE5054D2356}"/>
              </a:ext>
            </a:extLst>
          </p:cNvPr>
          <p:cNvSpPr>
            <a:spLocks noGrp="1"/>
          </p:cNvSpPr>
          <p:nvPr>
            <p:ph idx="1"/>
          </p:nvPr>
        </p:nvSpPr>
        <p:spPr>
          <a:xfrm>
            <a:off x="628650" y="1696994"/>
            <a:ext cx="7955280" cy="4659355"/>
          </a:xfrm>
        </p:spPr>
        <p:txBody>
          <a:bodyPr>
            <a:normAutofit fontScale="70000" lnSpcReduction="20000"/>
          </a:bodyPr>
          <a:lstStyle/>
          <a:p>
            <a:pPr marL="0" indent="0">
              <a:buNone/>
            </a:pPr>
            <a:r>
              <a:rPr lang="en-US" sz="2400" b="1" dirty="0"/>
              <a:t>Narratives that include an image</a:t>
            </a:r>
          </a:p>
          <a:p>
            <a:r>
              <a:rPr lang="en-US" sz="2400" dirty="0"/>
              <a:t>Images present special challenges to users with visual disabilities. However, accessibility standards do allow the use of images if the content of the image is fully described.</a:t>
            </a:r>
          </a:p>
          <a:p>
            <a:r>
              <a:rPr lang="en-US" sz="2400" dirty="0"/>
              <a:t>Additionally, there is a technical challenge: the web portal does not (at this point) support uploading of images. However, the portal </a:t>
            </a:r>
            <a:r>
              <a:rPr lang="en-US" sz="2400" b="1" dirty="0"/>
              <a:t>can</a:t>
            </a:r>
            <a:r>
              <a:rPr lang="en-US" sz="2400" dirty="0"/>
              <a:t> display an image that the user has stored on another location on the web (users may need assistance from local technical folks to help with the HTML code to display the image).</a:t>
            </a:r>
          </a:p>
          <a:p>
            <a:pPr marL="0" indent="0">
              <a:buNone/>
            </a:pPr>
            <a:r>
              <a:rPr lang="en-US" sz="2400" b="1" dirty="0"/>
              <a:t>Resources:</a:t>
            </a:r>
          </a:p>
          <a:p>
            <a:r>
              <a:rPr lang="en-US" sz="2400" dirty="0"/>
              <a:t>See </a:t>
            </a:r>
            <a:r>
              <a:rPr lang="en-US" sz="2400" i="1" dirty="0"/>
              <a:t>Using the Portal</a:t>
            </a:r>
            <a:r>
              <a:rPr lang="en-US" sz="2400" dirty="0"/>
              <a:t> on the help menu for additional details. </a:t>
            </a:r>
          </a:p>
          <a:p>
            <a:r>
              <a:rPr lang="en-US" sz="2400" dirty="0"/>
              <a:t>Microsoft provides further information on creating accessible tables. See </a:t>
            </a:r>
            <a:r>
              <a:rPr lang="en-US" sz="2400" i="1" u="sng" dirty="0"/>
              <a:t>Make Your Word Documents Accessible</a:t>
            </a:r>
            <a:r>
              <a:rPr lang="en-US" sz="2400" i="1" dirty="0"/>
              <a:t> </a:t>
            </a:r>
            <a:r>
              <a:rPr lang="en-US" sz="2400" dirty="0"/>
              <a:t>in slide 27.</a:t>
            </a:r>
          </a:p>
          <a:p>
            <a:pPr marL="461963" lvl="1" indent="-173038">
              <a:spcBef>
                <a:spcPts val="1800"/>
              </a:spcBef>
              <a:buClr>
                <a:schemeClr val="accent2"/>
              </a:buClr>
              <a:buFont typeface="Wingdings" panose="05000000000000000000" pitchFamily="2" charset="2"/>
              <a:buChar char="Ø"/>
            </a:pPr>
            <a:r>
              <a:rPr lang="en-US" sz="1900" dirty="0">
                <a:solidFill>
                  <a:schemeClr val="tx1"/>
                </a:solidFill>
              </a:rPr>
              <a:t>If there are no merged rows and merged columns, the system will adjust your tables automatically. It will tag the first row as the header and will make it grey. Also the contents of the cell will be adjusted: numeric information will be right-justified and textual information will be left-justified.</a:t>
            </a:r>
          </a:p>
        </p:txBody>
      </p:sp>
      <p:sp>
        <p:nvSpPr>
          <p:cNvPr id="4" name="Slide Number Placeholder 3">
            <a:extLst>
              <a:ext uri="{FF2B5EF4-FFF2-40B4-BE49-F238E27FC236}">
                <a16:creationId xmlns:a16="http://schemas.microsoft.com/office/drawing/2014/main" id="{EB8EFC74-6E75-424F-A8E6-AC1991708FE6}"/>
              </a:ext>
            </a:extLst>
          </p:cNvPr>
          <p:cNvSpPr>
            <a:spLocks noGrp="1"/>
          </p:cNvSpPr>
          <p:nvPr>
            <p:ph type="sldNum" sz="quarter" idx="10"/>
          </p:nvPr>
        </p:nvSpPr>
        <p:spPr/>
        <p:txBody>
          <a:bodyPr/>
          <a:lstStyle/>
          <a:p>
            <a:fld id="{706D636C-90A3-4979-BA37-BAB384B22101}" type="slidenum">
              <a:rPr lang="en-US" smtClean="0"/>
              <a:pPr/>
              <a:t>25</a:t>
            </a:fld>
            <a:endParaRPr lang="en-US" dirty="0"/>
          </a:p>
        </p:txBody>
      </p:sp>
      <p:sp>
        <p:nvSpPr>
          <p:cNvPr id="7" name="Text Placeholder 6">
            <a:extLst>
              <a:ext uri="{FF2B5EF4-FFF2-40B4-BE49-F238E27FC236}">
                <a16:creationId xmlns:a16="http://schemas.microsoft.com/office/drawing/2014/main" id="{3ACD02CE-7175-4437-B605-E1C551FAD63B}"/>
              </a:ext>
            </a:extLst>
          </p:cNvPr>
          <p:cNvSpPr>
            <a:spLocks noGrp="1"/>
          </p:cNvSpPr>
          <p:nvPr>
            <p:ph type="body" sz="half" idx="2"/>
          </p:nvPr>
        </p:nvSpPr>
        <p:spPr/>
        <p:txBody>
          <a:bodyPr/>
          <a:lstStyle/>
          <a:p>
            <a:r>
              <a:rPr lang="en-US" dirty="0"/>
              <a:t>3</a:t>
            </a:r>
          </a:p>
        </p:txBody>
      </p:sp>
    </p:spTree>
    <p:extLst>
      <p:ext uri="{BB962C8B-B14F-4D97-AF65-F5344CB8AC3E}">
        <p14:creationId xmlns:p14="http://schemas.microsoft.com/office/powerpoint/2010/main" val="3279073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276DC0E-05F1-428C-917B-F752496B0A9F}"/>
              </a:ext>
            </a:extLst>
          </p:cNvPr>
          <p:cNvSpPr>
            <a:spLocks noGrp="1"/>
          </p:cNvSpPr>
          <p:nvPr>
            <p:ph type="title"/>
          </p:nvPr>
        </p:nvSpPr>
        <p:spPr/>
        <p:txBody>
          <a:bodyPr/>
          <a:lstStyle/>
          <a:p>
            <a:r>
              <a:rPr lang="en-US" dirty="0"/>
              <a:t>Helpful Tips</a:t>
            </a:r>
          </a:p>
        </p:txBody>
      </p:sp>
      <p:sp>
        <p:nvSpPr>
          <p:cNvPr id="6" name="Content Placeholder 5">
            <a:extLst>
              <a:ext uri="{FF2B5EF4-FFF2-40B4-BE49-F238E27FC236}">
                <a16:creationId xmlns:a16="http://schemas.microsoft.com/office/drawing/2014/main" id="{8B0334B3-CF99-4FB9-972A-FEE5054D2356}"/>
              </a:ext>
            </a:extLst>
          </p:cNvPr>
          <p:cNvSpPr>
            <a:spLocks noGrp="1"/>
          </p:cNvSpPr>
          <p:nvPr>
            <p:ph idx="1"/>
          </p:nvPr>
        </p:nvSpPr>
        <p:spPr>
          <a:xfrm>
            <a:off x="628650" y="1696994"/>
            <a:ext cx="8058150" cy="4659355"/>
          </a:xfrm>
        </p:spPr>
        <p:txBody>
          <a:bodyPr>
            <a:normAutofit fontScale="70000" lnSpcReduction="20000"/>
          </a:bodyPr>
          <a:lstStyle/>
          <a:p>
            <a:pPr marL="0" indent="0">
              <a:buNone/>
            </a:pPr>
            <a:r>
              <a:rPr lang="en-US" sz="2400" b="1" dirty="0"/>
              <a:t>User Responsibilities to Ensure Accessibility</a:t>
            </a:r>
          </a:p>
          <a:p>
            <a:pPr marL="0" indent="0">
              <a:buNone/>
            </a:pPr>
            <a:r>
              <a:rPr lang="en-US" sz="2400" dirty="0"/>
              <a:t>While the system will assist the user in creating a final accessible and uniformly-formatted output, the portal depends on the user to provide accessible content. The following are the considerations the user must make when entering specific narratives:</a:t>
            </a:r>
          </a:p>
          <a:p>
            <a:pPr>
              <a:buSzPct val="130000"/>
              <a:buFont typeface="Wingdings" panose="05000000000000000000" pitchFamily="2" charset="2"/>
              <a:buChar char="§"/>
            </a:pPr>
            <a:r>
              <a:rPr lang="en-US" sz="2400" b="1" dirty="0"/>
              <a:t>Text answers that are four pages or less</a:t>
            </a:r>
          </a:p>
          <a:p>
            <a:pPr marL="461963" indent="-173038">
              <a:buFont typeface="Wingdings" panose="05000000000000000000" pitchFamily="2" charset="2"/>
              <a:buChar char="Ø"/>
            </a:pPr>
            <a:r>
              <a:rPr lang="en-US" sz="2400" dirty="0"/>
              <a:t>If the narrative related to a single element consists of text that is roughly four pages or less (or to be precise, 12 thousand characters or less), the system will accept it. All the user has to do is paste in the answer.</a:t>
            </a:r>
          </a:p>
          <a:p>
            <a:r>
              <a:rPr lang="en-US" sz="2400" b="1" dirty="0"/>
              <a:t>Text answers that are longer than four pages</a:t>
            </a:r>
          </a:p>
          <a:p>
            <a:pPr marL="461963" indent="-173038">
              <a:buFont typeface="Wingdings" panose="05000000000000000000" pitchFamily="2" charset="2"/>
              <a:buChar char="Ø"/>
            </a:pPr>
            <a:r>
              <a:rPr lang="en-US" sz="2400" dirty="0"/>
              <a:t>If your narrative related to a single element consists of text that is more than four pages, the user should ensure accessibility before pasting it in. Run Microsoft’s </a:t>
            </a:r>
            <a:r>
              <a:rPr lang="en-US" sz="2400" i="1" dirty="0"/>
              <a:t>Accessibility Checker</a:t>
            </a:r>
            <a:r>
              <a:rPr lang="en-US" sz="2400" dirty="0"/>
              <a:t> to ensure text is accessible. Usually, this means assigning heading levels to the document using the built-in “Heading 1,” “Heading 2,” etc. styles. Microsoft has provided helpful documentation on accessibility, including videos and step-by-step instructions for using the built-in </a:t>
            </a:r>
            <a:r>
              <a:rPr lang="en-US" sz="2400" i="1" dirty="0"/>
              <a:t>Accessibility Checker</a:t>
            </a:r>
            <a:r>
              <a:rPr lang="en-US" sz="2400" dirty="0"/>
              <a:t>. Please refer to Microsoft’s </a:t>
            </a:r>
            <a:r>
              <a:rPr lang="en-US" sz="2400" i="1" u="sng" dirty="0"/>
              <a:t>Make Your Word Documents Accessible</a:t>
            </a:r>
            <a:r>
              <a:rPr lang="en-US" sz="2400" i="1" dirty="0"/>
              <a:t> </a:t>
            </a:r>
            <a:r>
              <a:rPr lang="en-US" sz="2400" dirty="0"/>
              <a:t>for more information (see slide 27).</a:t>
            </a:r>
          </a:p>
        </p:txBody>
      </p:sp>
      <p:sp>
        <p:nvSpPr>
          <p:cNvPr id="4" name="Slide Number Placeholder 3">
            <a:extLst>
              <a:ext uri="{FF2B5EF4-FFF2-40B4-BE49-F238E27FC236}">
                <a16:creationId xmlns:a16="http://schemas.microsoft.com/office/drawing/2014/main" id="{EB8EFC74-6E75-424F-A8E6-AC1991708FE6}"/>
              </a:ext>
            </a:extLst>
          </p:cNvPr>
          <p:cNvSpPr>
            <a:spLocks noGrp="1"/>
          </p:cNvSpPr>
          <p:nvPr>
            <p:ph type="sldNum" sz="quarter" idx="10"/>
          </p:nvPr>
        </p:nvSpPr>
        <p:spPr/>
        <p:txBody>
          <a:bodyPr/>
          <a:lstStyle/>
          <a:p>
            <a:fld id="{706D636C-90A3-4979-BA37-BAB384B22101}" type="slidenum">
              <a:rPr lang="en-US" smtClean="0"/>
              <a:pPr/>
              <a:t>26</a:t>
            </a:fld>
            <a:endParaRPr lang="en-US" dirty="0"/>
          </a:p>
        </p:txBody>
      </p:sp>
      <p:sp>
        <p:nvSpPr>
          <p:cNvPr id="7" name="Text Placeholder 6">
            <a:extLst>
              <a:ext uri="{FF2B5EF4-FFF2-40B4-BE49-F238E27FC236}">
                <a16:creationId xmlns:a16="http://schemas.microsoft.com/office/drawing/2014/main" id="{3ACD02CE-7175-4437-B605-E1C551FAD63B}"/>
              </a:ext>
            </a:extLst>
          </p:cNvPr>
          <p:cNvSpPr>
            <a:spLocks noGrp="1"/>
          </p:cNvSpPr>
          <p:nvPr>
            <p:ph type="body" sz="half" idx="2"/>
          </p:nvPr>
        </p:nvSpPr>
        <p:spPr/>
        <p:txBody>
          <a:bodyPr/>
          <a:lstStyle/>
          <a:p>
            <a:r>
              <a:rPr lang="en-US" dirty="0"/>
              <a:t>3</a:t>
            </a:r>
          </a:p>
        </p:txBody>
      </p:sp>
    </p:spTree>
    <p:extLst>
      <p:ext uri="{BB962C8B-B14F-4D97-AF65-F5344CB8AC3E}">
        <p14:creationId xmlns:p14="http://schemas.microsoft.com/office/powerpoint/2010/main" val="11277403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B7772EF-269F-4291-BE88-2FED5287E897}"/>
              </a:ext>
            </a:extLst>
          </p:cNvPr>
          <p:cNvSpPr>
            <a:spLocks noGrp="1"/>
          </p:cNvSpPr>
          <p:nvPr>
            <p:ph sz="half" idx="1"/>
          </p:nvPr>
        </p:nvSpPr>
        <p:spPr/>
        <p:txBody>
          <a:bodyPr/>
          <a:lstStyle/>
          <a:p>
            <a:r>
              <a:rPr lang="en-US" sz="1800" i="1" dirty="0"/>
              <a:t>RSA-TAC-18-01: Two-Year Modification Requirements for Workforce Innovation and Opportunity Act (WIOA) Unified and Combined State Plans </a:t>
            </a:r>
          </a:p>
          <a:p>
            <a:pPr lvl="2"/>
            <a:r>
              <a:rPr lang="en-US" dirty="0">
                <a:hlinkClick r:id="rId3"/>
              </a:rPr>
              <a:t>https://www2.ed.gov/policy/speced/guid/rsa/subregulatory/tac-18-01.pdf</a:t>
            </a:r>
            <a:r>
              <a:rPr lang="en-US" dirty="0"/>
              <a:t> </a:t>
            </a:r>
          </a:p>
          <a:p>
            <a:pPr marL="301752" lvl="2" indent="0">
              <a:buNone/>
            </a:pPr>
            <a:endParaRPr lang="en-US" dirty="0"/>
          </a:p>
          <a:p>
            <a:pPr marL="301752" lvl="2" indent="0">
              <a:buNone/>
            </a:pPr>
            <a:endParaRPr lang="en-US" dirty="0"/>
          </a:p>
          <a:p>
            <a:r>
              <a:rPr lang="en-US" sz="1800" i="1" dirty="0"/>
              <a:t>Training and Employment Guidance Letter 06-17: Modification Requirements for Workforce Innovation and Opportunity Act (WIOA) Unified and Combined State Plans </a:t>
            </a:r>
          </a:p>
          <a:p>
            <a:pPr lvl="2"/>
            <a:r>
              <a:rPr lang="en-US" dirty="0"/>
              <a:t>https://wdr.doleta.gov/directives/corr_doc.cfm?DOCN=5822</a:t>
            </a:r>
          </a:p>
          <a:p>
            <a:pPr lvl="2"/>
            <a:endParaRPr lang="en-US" dirty="0"/>
          </a:p>
        </p:txBody>
      </p:sp>
      <p:sp>
        <p:nvSpPr>
          <p:cNvPr id="5" name="Content Placeholder 4">
            <a:extLst>
              <a:ext uri="{FF2B5EF4-FFF2-40B4-BE49-F238E27FC236}">
                <a16:creationId xmlns:a16="http://schemas.microsoft.com/office/drawing/2014/main" id="{24ED3E15-B88E-4415-803F-4B69A090758E}"/>
              </a:ext>
            </a:extLst>
          </p:cNvPr>
          <p:cNvSpPr>
            <a:spLocks noGrp="1"/>
          </p:cNvSpPr>
          <p:nvPr>
            <p:ph sz="half" idx="2"/>
          </p:nvPr>
        </p:nvSpPr>
        <p:spPr/>
        <p:txBody>
          <a:bodyPr/>
          <a:lstStyle/>
          <a:p>
            <a:r>
              <a:rPr lang="en-US" sz="1800" i="1" dirty="0">
                <a:solidFill>
                  <a:srgbClr val="000000"/>
                </a:solidFill>
              </a:rPr>
              <a:t>Information Collection Request (ICR) Workforce Innovation and Opportunity Act (WIOA) Unified and Combined State Plan Requirements </a:t>
            </a:r>
            <a:r>
              <a:rPr lang="en-US" sz="1800" dirty="0">
                <a:solidFill>
                  <a:srgbClr val="000000"/>
                </a:solidFill>
              </a:rPr>
              <a:t>approved under Office of Management and Budget (OMB) control number 1205-0522 </a:t>
            </a:r>
            <a:endParaRPr lang="en-US" sz="1800" dirty="0"/>
          </a:p>
          <a:p>
            <a:pPr lvl="2"/>
            <a:r>
              <a:rPr lang="en-US" dirty="0"/>
              <a:t>https://www.doleta.gov/wioa/docs/December17-ICR-State-Plan-Modification.pdf</a:t>
            </a:r>
          </a:p>
          <a:p>
            <a:r>
              <a:rPr lang="en-US" sz="1800" i="1" dirty="0"/>
              <a:t>Make Your Word Documents Accessible</a:t>
            </a:r>
          </a:p>
          <a:p>
            <a:pPr lvl="1"/>
            <a:r>
              <a:rPr lang="en-US" dirty="0"/>
              <a:t>This resource includes tips on the accessibility checker and how to make tables accessible</a:t>
            </a:r>
          </a:p>
          <a:p>
            <a:pPr lvl="2"/>
            <a:r>
              <a:rPr lang="en-US" dirty="0"/>
              <a:t>https://support.office.com/en-us/article/Make-your-Word-documents-accessible-D9BF3683-87AC-47EA-B91A-78DCACB3C66D?ui=en-US&amp;rs=en-US&amp;ad=US</a:t>
            </a:r>
          </a:p>
          <a:p>
            <a:pPr lvl="2"/>
            <a:endParaRPr lang="en-US" dirty="0"/>
          </a:p>
        </p:txBody>
      </p:sp>
      <p:sp>
        <p:nvSpPr>
          <p:cNvPr id="2" name="Slide Number Placeholder 1">
            <a:extLst>
              <a:ext uri="{FF2B5EF4-FFF2-40B4-BE49-F238E27FC236}">
                <a16:creationId xmlns:a16="http://schemas.microsoft.com/office/drawing/2014/main" id="{065D8615-B6E2-4A7E-818D-E96159DE7304}"/>
              </a:ext>
            </a:extLst>
          </p:cNvPr>
          <p:cNvSpPr>
            <a:spLocks noGrp="1"/>
          </p:cNvSpPr>
          <p:nvPr>
            <p:ph type="sldNum" sz="quarter" idx="10"/>
          </p:nvPr>
        </p:nvSpPr>
        <p:spPr>
          <a:xfrm>
            <a:off x="8190595" y="6356351"/>
            <a:ext cx="753001" cy="365125"/>
          </a:xfrm>
        </p:spPr>
        <p:txBody>
          <a:bodyPr/>
          <a:lstStyle/>
          <a:p>
            <a:fld id="{706D636C-90A3-4979-BA37-BAB384B22101}" type="slidenum">
              <a:rPr lang="en-US" smtClean="0"/>
              <a:pPr/>
              <a:t>27</a:t>
            </a:fld>
            <a:endParaRPr lang="en-US" dirty="0"/>
          </a:p>
        </p:txBody>
      </p:sp>
    </p:spTree>
    <p:extLst>
      <p:ext uri="{BB962C8B-B14F-4D97-AF65-F5344CB8AC3E}">
        <p14:creationId xmlns:p14="http://schemas.microsoft.com/office/powerpoint/2010/main" val="24246680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17C1EBB-5DB1-4804-A3A0-418D6756477C}"/>
              </a:ext>
            </a:extLst>
          </p:cNvPr>
          <p:cNvSpPr>
            <a:spLocks noGrp="1"/>
          </p:cNvSpPr>
          <p:nvPr>
            <p:ph type="sldNum" sz="quarter" idx="10"/>
          </p:nvPr>
        </p:nvSpPr>
        <p:spPr/>
        <p:txBody>
          <a:bodyPr/>
          <a:lstStyle/>
          <a:p>
            <a:fld id="{706D636C-90A3-4979-BA37-BAB384B22101}" type="slidenum">
              <a:rPr lang="en-US" smtClean="0"/>
              <a:pPr/>
              <a:t>28</a:t>
            </a:fld>
            <a:endParaRPr lang="en-US" dirty="0"/>
          </a:p>
        </p:txBody>
      </p:sp>
    </p:spTree>
    <p:extLst>
      <p:ext uri="{BB962C8B-B14F-4D97-AF65-F5344CB8AC3E}">
        <p14:creationId xmlns:p14="http://schemas.microsoft.com/office/powerpoint/2010/main" val="14894709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82103DD-18C2-4FF0-9612-CE3A974CEC6E}"/>
              </a:ext>
            </a:extLst>
          </p:cNvPr>
          <p:cNvSpPr>
            <a:spLocks noGrp="1"/>
          </p:cNvSpPr>
          <p:nvPr>
            <p:ph type="sldNum" sz="quarter" idx="10"/>
          </p:nvPr>
        </p:nvSpPr>
        <p:spPr>
          <a:xfrm>
            <a:off x="8190595" y="6356351"/>
            <a:ext cx="753001" cy="365125"/>
          </a:xfrm>
        </p:spPr>
        <p:txBody>
          <a:bodyPr/>
          <a:lstStyle/>
          <a:p>
            <a:fld id="{78651A17-9376-40A4-9325-34268FB0E92D}" type="slidenum">
              <a:rPr lang="en-US" smtClean="0"/>
              <a:pPr/>
              <a:t>29</a:t>
            </a:fld>
            <a:endParaRPr lang="en-US" dirty="0"/>
          </a:p>
        </p:txBody>
      </p:sp>
    </p:spTree>
    <p:extLst>
      <p:ext uri="{BB962C8B-B14F-4D97-AF65-F5344CB8AC3E}">
        <p14:creationId xmlns:p14="http://schemas.microsoft.com/office/powerpoint/2010/main" val="14887830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2873C97B-95A2-4116-9274-303EDB06FE9F}"/>
              </a:ext>
            </a:extLst>
          </p:cNvPr>
          <p:cNvSpPr>
            <a:spLocks noGrp="1"/>
          </p:cNvSpPr>
          <p:nvPr>
            <p:ph idx="1"/>
          </p:nvPr>
        </p:nvSpPr>
        <p:spPr>
          <a:xfrm>
            <a:off x="658400" y="1398154"/>
            <a:ext cx="5782157" cy="1818203"/>
          </a:xfrm>
        </p:spPr>
        <p:txBody>
          <a:bodyPr>
            <a:normAutofit/>
          </a:bodyPr>
          <a:lstStyle/>
          <a:p>
            <a:r>
              <a:rPr lang="en-US" dirty="0"/>
              <a:t>Jim Doyle</a:t>
            </a:r>
          </a:p>
          <a:p>
            <a:pPr lvl="1"/>
            <a:r>
              <a:rPr lang="en-US" dirty="0"/>
              <a:t>Rehabilitation Services Administration, </a:t>
            </a:r>
          </a:p>
          <a:p>
            <a:pPr lvl="1"/>
            <a:r>
              <a:rPr lang="en-US" dirty="0"/>
              <a:t>U.S. Department of Education</a:t>
            </a:r>
          </a:p>
        </p:txBody>
      </p:sp>
      <p:sp>
        <p:nvSpPr>
          <p:cNvPr id="3" name="Slide Number Placeholder 2">
            <a:extLst>
              <a:ext uri="{FF2B5EF4-FFF2-40B4-BE49-F238E27FC236}">
                <a16:creationId xmlns:a16="http://schemas.microsoft.com/office/drawing/2014/main" id="{EEA8C811-46CE-4CAB-B614-34EEC585E162}"/>
              </a:ext>
            </a:extLst>
          </p:cNvPr>
          <p:cNvSpPr>
            <a:spLocks noGrp="1"/>
          </p:cNvSpPr>
          <p:nvPr>
            <p:ph type="sldNum" sz="quarter" idx="10"/>
          </p:nvPr>
        </p:nvSpPr>
        <p:spPr/>
        <p:txBody>
          <a:bodyPr/>
          <a:lstStyle/>
          <a:p>
            <a:fld id="{706D636C-90A3-4979-BA37-BAB384B22101}" type="slidenum">
              <a:rPr lang="en-US" smtClean="0"/>
              <a:pPr/>
              <a:t>3</a:t>
            </a:fld>
            <a:endParaRPr lang="en-US" dirty="0"/>
          </a:p>
        </p:txBody>
      </p:sp>
      <p:sp>
        <p:nvSpPr>
          <p:cNvPr id="10" name="Content Placeholder 9">
            <a:extLst>
              <a:ext uri="{FF2B5EF4-FFF2-40B4-BE49-F238E27FC236}">
                <a16:creationId xmlns:a16="http://schemas.microsoft.com/office/drawing/2014/main" id="{271256A7-54C8-4105-A6C4-47BF54044923}"/>
              </a:ext>
            </a:extLst>
          </p:cNvPr>
          <p:cNvSpPr>
            <a:spLocks noGrp="1"/>
          </p:cNvSpPr>
          <p:nvPr>
            <p:ph idx="12"/>
          </p:nvPr>
        </p:nvSpPr>
        <p:spPr>
          <a:xfrm>
            <a:off x="585977" y="3211837"/>
            <a:ext cx="5425209" cy="1818203"/>
          </a:xfrm>
        </p:spPr>
        <p:txBody>
          <a:bodyPr/>
          <a:lstStyle/>
          <a:p>
            <a:r>
              <a:rPr lang="en-US" dirty="0"/>
              <a:t>Shannon Moler</a:t>
            </a:r>
          </a:p>
          <a:p>
            <a:pPr lvl="1"/>
            <a:r>
              <a:rPr lang="en-US" dirty="0"/>
              <a:t>Rehabilitation Services Administration, </a:t>
            </a:r>
          </a:p>
          <a:p>
            <a:pPr lvl="1"/>
            <a:r>
              <a:rPr lang="en-US" dirty="0"/>
              <a:t>U.S. Department of Education</a:t>
            </a:r>
          </a:p>
        </p:txBody>
      </p:sp>
    </p:spTree>
    <p:extLst>
      <p:ext uri="{BB962C8B-B14F-4D97-AF65-F5344CB8AC3E}">
        <p14:creationId xmlns:p14="http://schemas.microsoft.com/office/powerpoint/2010/main" val="3672749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7E22188-D1D2-45BA-AC90-706C412C915B}"/>
              </a:ext>
            </a:extLst>
          </p:cNvPr>
          <p:cNvSpPr>
            <a:spLocks noGrp="1"/>
          </p:cNvSpPr>
          <p:nvPr>
            <p:ph idx="1"/>
          </p:nvPr>
        </p:nvSpPr>
        <p:spPr>
          <a:xfrm>
            <a:off x="628650" y="1804086"/>
            <a:ext cx="7955280" cy="3954163"/>
          </a:xfrm>
        </p:spPr>
        <p:txBody>
          <a:bodyPr>
            <a:normAutofit/>
          </a:bodyPr>
          <a:lstStyle/>
          <a:p>
            <a:pPr>
              <a:buClr>
                <a:srgbClr val="C00000"/>
              </a:buClr>
              <a:buFont typeface="Wingdings" panose="05000000000000000000" pitchFamily="2" charset="2"/>
              <a:buChar char="§"/>
              <a:defRPr/>
            </a:pPr>
            <a:r>
              <a:rPr lang="en-US" dirty="0"/>
              <a:t>Provide a general overview of the WIOA planning requirements for the required two-year modification.</a:t>
            </a:r>
          </a:p>
          <a:p>
            <a:pPr>
              <a:buClr>
                <a:srgbClr val="C00000"/>
              </a:buClr>
              <a:buFont typeface="Wingdings" panose="05000000000000000000" pitchFamily="2" charset="2"/>
              <a:buChar char="§"/>
              <a:defRPr/>
            </a:pPr>
            <a:r>
              <a:rPr lang="en-US" dirty="0"/>
              <a:t>Provide a general overview of the State plan portal for State users.</a:t>
            </a:r>
          </a:p>
          <a:p>
            <a:pPr>
              <a:buClr>
                <a:srgbClr val="C00000"/>
              </a:buClr>
              <a:buFont typeface="Wingdings" panose="05000000000000000000" pitchFamily="2" charset="2"/>
              <a:buChar char="§"/>
              <a:defRPr/>
            </a:pPr>
            <a:r>
              <a:rPr lang="en-US" dirty="0"/>
              <a:t>Provide focused training and tips for State users on how to use the State plan portal.</a:t>
            </a:r>
          </a:p>
          <a:p>
            <a:pPr marL="0" indent="0">
              <a:buNone/>
            </a:pPr>
            <a:endParaRPr lang="en-US" dirty="0"/>
          </a:p>
        </p:txBody>
      </p:sp>
      <p:sp>
        <p:nvSpPr>
          <p:cNvPr id="3" name="Slide Number Placeholder 2">
            <a:extLst>
              <a:ext uri="{FF2B5EF4-FFF2-40B4-BE49-F238E27FC236}">
                <a16:creationId xmlns:a16="http://schemas.microsoft.com/office/drawing/2014/main" id="{E296C4BC-6A15-44C1-B2D2-31CC1EE831EF}"/>
              </a:ext>
            </a:extLst>
          </p:cNvPr>
          <p:cNvSpPr>
            <a:spLocks noGrp="1"/>
          </p:cNvSpPr>
          <p:nvPr>
            <p:ph type="sldNum" sz="quarter" idx="10"/>
          </p:nvPr>
        </p:nvSpPr>
        <p:spPr/>
        <p:txBody>
          <a:bodyPr/>
          <a:lstStyle/>
          <a:p>
            <a:fld id="{706D636C-90A3-4979-BA37-BAB384B22101}" type="slidenum">
              <a:rPr lang="en-US" smtClean="0"/>
              <a:pPr/>
              <a:t>4</a:t>
            </a:fld>
            <a:endParaRPr lang="en-US" dirty="0"/>
          </a:p>
        </p:txBody>
      </p:sp>
    </p:spTree>
    <p:extLst>
      <p:ext uri="{BB962C8B-B14F-4D97-AF65-F5344CB8AC3E}">
        <p14:creationId xmlns:p14="http://schemas.microsoft.com/office/powerpoint/2010/main" val="32682443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276DC0E-05F1-428C-917B-F752496B0A9F}"/>
              </a:ext>
            </a:extLst>
          </p:cNvPr>
          <p:cNvSpPr>
            <a:spLocks noGrp="1"/>
          </p:cNvSpPr>
          <p:nvPr>
            <p:ph type="title"/>
          </p:nvPr>
        </p:nvSpPr>
        <p:spPr/>
        <p:txBody>
          <a:bodyPr/>
          <a:lstStyle/>
          <a:p>
            <a:r>
              <a:rPr lang="en-US" dirty="0"/>
              <a:t>WIOA State Plan Overview</a:t>
            </a:r>
          </a:p>
        </p:txBody>
      </p:sp>
      <p:sp>
        <p:nvSpPr>
          <p:cNvPr id="6" name="Content Placeholder 5">
            <a:extLst>
              <a:ext uri="{FF2B5EF4-FFF2-40B4-BE49-F238E27FC236}">
                <a16:creationId xmlns:a16="http://schemas.microsoft.com/office/drawing/2014/main" id="{8B0334B3-CF99-4FB9-972A-FEE5054D2356}"/>
              </a:ext>
            </a:extLst>
          </p:cNvPr>
          <p:cNvSpPr>
            <a:spLocks noGrp="1"/>
          </p:cNvSpPr>
          <p:nvPr>
            <p:ph idx="1"/>
          </p:nvPr>
        </p:nvSpPr>
        <p:spPr/>
        <p:txBody>
          <a:bodyPr>
            <a:normAutofit fontScale="92500" lnSpcReduction="10000"/>
          </a:bodyPr>
          <a:lstStyle/>
          <a:p>
            <a:r>
              <a:rPr lang="en-US" dirty="0"/>
              <a:t>WIOA requires that States review their plans every two years and update State Plan strategies based on changes in the labor market and economic conditions or other factors affecting the implementation of the State Plan.</a:t>
            </a:r>
          </a:p>
          <a:p>
            <a:r>
              <a:rPr lang="en-US" dirty="0"/>
              <a:t>States must use the Information Collection Request (ICR) Workforce Innovation and Opportunity Act (WIOA) Unified and Combined State Plan Requirements approved under Office of Management and Budget (OMB) control number 1205-0522 to develop and submit the two-year modification (see slide 27).</a:t>
            </a:r>
          </a:p>
        </p:txBody>
      </p:sp>
      <p:sp>
        <p:nvSpPr>
          <p:cNvPr id="4" name="Slide Number Placeholder 3">
            <a:extLst>
              <a:ext uri="{FF2B5EF4-FFF2-40B4-BE49-F238E27FC236}">
                <a16:creationId xmlns:a16="http://schemas.microsoft.com/office/drawing/2014/main" id="{EB8EFC74-6E75-424F-A8E6-AC1991708FE6}"/>
              </a:ext>
            </a:extLst>
          </p:cNvPr>
          <p:cNvSpPr>
            <a:spLocks noGrp="1"/>
          </p:cNvSpPr>
          <p:nvPr>
            <p:ph type="sldNum" sz="quarter" idx="10"/>
          </p:nvPr>
        </p:nvSpPr>
        <p:spPr/>
        <p:txBody>
          <a:bodyPr/>
          <a:lstStyle/>
          <a:p>
            <a:fld id="{706D636C-90A3-4979-BA37-BAB384B22101}" type="slidenum">
              <a:rPr lang="en-US" smtClean="0"/>
              <a:pPr/>
              <a:t>5</a:t>
            </a:fld>
            <a:endParaRPr lang="en-US" dirty="0"/>
          </a:p>
        </p:txBody>
      </p:sp>
      <p:sp>
        <p:nvSpPr>
          <p:cNvPr id="7" name="Text Placeholder 6">
            <a:extLst>
              <a:ext uri="{FF2B5EF4-FFF2-40B4-BE49-F238E27FC236}">
                <a16:creationId xmlns:a16="http://schemas.microsoft.com/office/drawing/2014/main" id="{3ACD02CE-7175-4437-B605-E1C551FAD63B}"/>
              </a:ext>
            </a:extLst>
          </p:cNvPr>
          <p:cNvSpPr>
            <a:spLocks noGrp="1"/>
          </p:cNvSpPr>
          <p:nvPr>
            <p:ph type="body" sz="half" idx="2"/>
          </p:nvPr>
        </p:nvSpPr>
        <p:spPr/>
        <p:txBody>
          <a:bodyPr/>
          <a:lstStyle/>
          <a:p>
            <a:r>
              <a:rPr lang="en-US" dirty="0"/>
              <a:t>1</a:t>
            </a:r>
          </a:p>
        </p:txBody>
      </p:sp>
    </p:spTree>
    <p:extLst>
      <p:ext uri="{BB962C8B-B14F-4D97-AF65-F5344CB8AC3E}">
        <p14:creationId xmlns:p14="http://schemas.microsoft.com/office/powerpoint/2010/main" val="7568520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276DC0E-05F1-428C-917B-F752496B0A9F}"/>
              </a:ext>
            </a:extLst>
          </p:cNvPr>
          <p:cNvSpPr>
            <a:spLocks noGrp="1"/>
          </p:cNvSpPr>
          <p:nvPr>
            <p:ph type="title"/>
          </p:nvPr>
        </p:nvSpPr>
        <p:spPr/>
        <p:txBody>
          <a:bodyPr/>
          <a:lstStyle/>
          <a:p>
            <a:r>
              <a:rPr lang="en-US" dirty="0"/>
              <a:t>WIOA State Plan Overview</a:t>
            </a:r>
          </a:p>
        </p:txBody>
      </p:sp>
      <p:sp>
        <p:nvSpPr>
          <p:cNvPr id="6" name="Content Placeholder 5">
            <a:extLst>
              <a:ext uri="{FF2B5EF4-FFF2-40B4-BE49-F238E27FC236}">
                <a16:creationId xmlns:a16="http://schemas.microsoft.com/office/drawing/2014/main" id="{8B0334B3-CF99-4FB9-972A-FEE5054D2356}"/>
              </a:ext>
            </a:extLst>
          </p:cNvPr>
          <p:cNvSpPr>
            <a:spLocks noGrp="1"/>
          </p:cNvSpPr>
          <p:nvPr>
            <p:ph idx="1"/>
          </p:nvPr>
        </p:nvSpPr>
        <p:spPr/>
        <p:txBody>
          <a:bodyPr>
            <a:normAutofit lnSpcReduction="10000"/>
          </a:bodyPr>
          <a:lstStyle/>
          <a:p>
            <a:r>
              <a:rPr lang="en-US" dirty="0"/>
              <a:t>States must submit a WIOA Unified or Combined State Plan two-year update to the Departments by </a:t>
            </a:r>
            <a:r>
              <a:rPr lang="en-US" b="1" dirty="0"/>
              <a:t>March 15, 2018 </a:t>
            </a:r>
            <a:r>
              <a:rPr lang="en-US" dirty="0"/>
              <a:t>using the WIOA State plan portal.</a:t>
            </a:r>
          </a:p>
          <a:p>
            <a:r>
              <a:rPr lang="en-US" dirty="0"/>
              <a:t>The Departments have issued joint and program specific guidance for further reference (see slide 27).</a:t>
            </a:r>
          </a:p>
          <a:p>
            <a:r>
              <a:rPr lang="en-US" dirty="0"/>
              <a:t>Please carefully review the program guidance and ICR before submitting your State’s plan.</a:t>
            </a:r>
          </a:p>
          <a:p>
            <a:r>
              <a:rPr lang="en-US" dirty="0"/>
              <a:t>Portal planning requirements mirror the ICR.</a:t>
            </a:r>
          </a:p>
          <a:p>
            <a:pPr marL="0" indent="0">
              <a:buNone/>
            </a:pPr>
            <a:endParaRPr lang="en-US" dirty="0"/>
          </a:p>
        </p:txBody>
      </p:sp>
      <p:sp>
        <p:nvSpPr>
          <p:cNvPr id="4" name="Slide Number Placeholder 3">
            <a:extLst>
              <a:ext uri="{FF2B5EF4-FFF2-40B4-BE49-F238E27FC236}">
                <a16:creationId xmlns:a16="http://schemas.microsoft.com/office/drawing/2014/main" id="{EB8EFC74-6E75-424F-A8E6-AC1991708FE6}"/>
              </a:ext>
            </a:extLst>
          </p:cNvPr>
          <p:cNvSpPr>
            <a:spLocks noGrp="1"/>
          </p:cNvSpPr>
          <p:nvPr>
            <p:ph type="sldNum" sz="quarter" idx="10"/>
          </p:nvPr>
        </p:nvSpPr>
        <p:spPr/>
        <p:txBody>
          <a:bodyPr/>
          <a:lstStyle/>
          <a:p>
            <a:fld id="{706D636C-90A3-4979-BA37-BAB384B22101}" type="slidenum">
              <a:rPr lang="en-US" smtClean="0"/>
              <a:pPr/>
              <a:t>6</a:t>
            </a:fld>
            <a:endParaRPr lang="en-US" dirty="0"/>
          </a:p>
        </p:txBody>
      </p:sp>
      <p:sp>
        <p:nvSpPr>
          <p:cNvPr id="7" name="Text Placeholder 6">
            <a:extLst>
              <a:ext uri="{FF2B5EF4-FFF2-40B4-BE49-F238E27FC236}">
                <a16:creationId xmlns:a16="http://schemas.microsoft.com/office/drawing/2014/main" id="{3ACD02CE-7175-4437-B605-E1C551FAD63B}"/>
              </a:ext>
            </a:extLst>
          </p:cNvPr>
          <p:cNvSpPr>
            <a:spLocks noGrp="1"/>
          </p:cNvSpPr>
          <p:nvPr>
            <p:ph type="body" sz="half" idx="2"/>
          </p:nvPr>
        </p:nvSpPr>
        <p:spPr/>
        <p:txBody>
          <a:bodyPr/>
          <a:lstStyle/>
          <a:p>
            <a:r>
              <a:rPr lang="en-US" dirty="0"/>
              <a:t>1</a:t>
            </a:r>
          </a:p>
        </p:txBody>
      </p:sp>
    </p:spTree>
    <p:extLst>
      <p:ext uri="{BB962C8B-B14F-4D97-AF65-F5344CB8AC3E}">
        <p14:creationId xmlns:p14="http://schemas.microsoft.com/office/powerpoint/2010/main" val="495538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276DC0E-05F1-428C-917B-F752496B0A9F}"/>
              </a:ext>
            </a:extLst>
          </p:cNvPr>
          <p:cNvSpPr>
            <a:spLocks noGrp="1"/>
          </p:cNvSpPr>
          <p:nvPr>
            <p:ph type="title"/>
          </p:nvPr>
        </p:nvSpPr>
        <p:spPr/>
        <p:txBody>
          <a:bodyPr/>
          <a:lstStyle/>
          <a:p>
            <a:r>
              <a:rPr lang="en-US" dirty="0"/>
              <a:t>WIOA State Plan Overview</a:t>
            </a:r>
          </a:p>
        </p:txBody>
      </p:sp>
      <p:sp>
        <p:nvSpPr>
          <p:cNvPr id="6" name="Content Placeholder 5">
            <a:extLst>
              <a:ext uri="{FF2B5EF4-FFF2-40B4-BE49-F238E27FC236}">
                <a16:creationId xmlns:a16="http://schemas.microsoft.com/office/drawing/2014/main" id="{8B0334B3-CF99-4FB9-972A-FEE5054D2356}"/>
              </a:ext>
            </a:extLst>
          </p:cNvPr>
          <p:cNvSpPr>
            <a:spLocks noGrp="1"/>
          </p:cNvSpPr>
          <p:nvPr>
            <p:ph idx="1"/>
          </p:nvPr>
        </p:nvSpPr>
        <p:spPr>
          <a:xfrm>
            <a:off x="628650" y="1743075"/>
            <a:ext cx="7955280" cy="4613275"/>
          </a:xfrm>
        </p:spPr>
        <p:txBody>
          <a:bodyPr>
            <a:normAutofit fontScale="85000" lnSpcReduction="20000"/>
          </a:bodyPr>
          <a:lstStyle/>
          <a:p>
            <a:r>
              <a:rPr lang="en-US" dirty="0"/>
              <a:t>According to WIOA, a Unified or Combined State Plan must be submitted every four years with a two-year modification submitted to the Secretary of the Department of Labor.</a:t>
            </a:r>
          </a:p>
          <a:p>
            <a:r>
              <a:rPr lang="en-US" dirty="0"/>
              <a:t>While multiple individuals in the State may enter content into the portal, only one State individual may submit the entire plan on behalf of all included programs through the portal for review. </a:t>
            </a:r>
          </a:p>
          <a:p>
            <a:r>
              <a:rPr lang="en-US" dirty="0"/>
              <a:t>Each Governor must submit or designate a primary official to serve as the final submitter on behalf of all included programs for the State Plan. </a:t>
            </a:r>
          </a:p>
          <a:p>
            <a:r>
              <a:rPr lang="en-US" dirty="0"/>
              <a:t>If the individual designated in the State has changed, please notify the Departments of such designation via correspondence in an email to </a:t>
            </a:r>
            <a:r>
              <a:rPr lang="en-US" dirty="0">
                <a:hlinkClick r:id="rId3"/>
              </a:rPr>
              <a:t>WIOA.Plan@dol.</a:t>
            </a:r>
            <a:r>
              <a:rPr lang="en-US">
                <a:hlinkClick r:id="rId3"/>
              </a:rPr>
              <a:t>gov</a:t>
            </a:r>
            <a:r>
              <a:rPr lang="en-US" dirty="0"/>
              <a:t>. </a:t>
            </a:r>
          </a:p>
        </p:txBody>
      </p:sp>
      <p:sp>
        <p:nvSpPr>
          <p:cNvPr id="4" name="Slide Number Placeholder 3">
            <a:extLst>
              <a:ext uri="{FF2B5EF4-FFF2-40B4-BE49-F238E27FC236}">
                <a16:creationId xmlns:a16="http://schemas.microsoft.com/office/drawing/2014/main" id="{EB8EFC74-6E75-424F-A8E6-AC1991708FE6}"/>
              </a:ext>
            </a:extLst>
          </p:cNvPr>
          <p:cNvSpPr>
            <a:spLocks noGrp="1"/>
          </p:cNvSpPr>
          <p:nvPr>
            <p:ph type="sldNum" sz="quarter" idx="10"/>
          </p:nvPr>
        </p:nvSpPr>
        <p:spPr/>
        <p:txBody>
          <a:bodyPr/>
          <a:lstStyle/>
          <a:p>
            <a:fld id="{706D636C-90A3-4979-BA37-BAB384B22101}" type="slidenum">
              <a:rPr lang="en-US" smtClean="0"/>
              <a:pPr/>
              <a:t>7</a:t>
            </a:fld>
            <a:endParaRPr lang="en-US" dirty="0"/>
          </a:p>
        </p:txBody>
      </p:sp>
      <p:sp>
        <p:nvSpPr>
          <p:cNvPr id="7" name="Text Placeholder 6">
            <a:extLst>
              <a:ext uri="{FF2B5EF4-FFF2-40B4-BE49-F238E27FC236}">
                <a16:creationId xmlns:a16="http://schemas.microsoft.com/office/drawing/2014/main" id="{3ACD02CE-7175-4437-B605-E1C551FAD63B}"/>
              </a:ext>
            </a:extLst>
          </p:cNvPr>
          <p:cNvSpPr>
            <a:spLocks noGrp="1"/>
          </p:cNvSpPr>
          <p:nvPr>
            <p:ph type="body" sz="half" idx="2"/>
          </p:nvPr>
        </p:nvSpPr>
        <p:spPr/>
        <p:txBody>
          <a:bodyPr/>
          <a:lstStyle/>
          <a:p>
            <a:r>
              <a:rPr lang="en-US" dirty="0"/>
              <a:t>1</a:t>
            </a:r>
          </a:p>
        </p:txBody>
      </p:sp>
    </p:spTree>
    <p:extLst>
      <p:ext uri="{BB962C8B-B14F-4D97-AF65-F5344CB8AC3E}">
        <p14:creationId xmlns:p14="http://schemas.microsoft.com/office/powerpoint/2010/main" val="7832189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276DC0E-05F1-428C-917B-F752496B0A9F}"/>
              </a:ext>
            </a:extLst>
          </p:cNvPr>
          <p:cNvSpPr>
            <a:spLocks noGrp="1"/>
          </p:cNvSpPr>
          <p:nvPr>
            <p:ph type="title"/>
          </p:nvPr>
        </p:nvSpPr>
        <p:spPr/>
        <p:txBody>
          <a:bodyPr/>
          <a:lstStyle/>
          <a:p>
            <a:r>
              <a:rPr lang="en-US" dirty="0"/>
              <a:t>How to Use the Portal</a:t>
            </a:r>
          </a:p>
        </p:txBody>
      </p:sp>
      <p:sp>
        <p:nvSpPr>
          <p:cNvPr id="6" name="Content Placeholder 5">
            <a:extLst>
              <a:ext uri="{FF2B5EF4-FFF2-40B4-BE49-F238E27FC236}">
                <a16:creationId xmlns:a16="http://schemas.microsoft.com/office/drawing/2014/main" id="{8B0334B3-CF99-4FB9-972A-FEE5054D2356}"/>
              </a:ext>
            </a:extLst>
          </p:cNvPr>
          <p:cNvSpPr>
            <a:spLocks noGrp="1"/>
          </p:cNvSpPr>
          <p:nvPr>
            <p:ph idx="1"/>
          </p:nvPr>
        </p:nvSpPr>
        <p:spPr/>
        <p:txBody>
          <a:bodyPr/>
          <a:lstStyle/>
          <a:p>
            <a:pPr marL="0" indent="0">
              <a:buNone/>
            </a:pPr>
            <a:r>
              <a:rPr lang="en-US" sz="2000" b="1" dirty="0"/>
              <a:t>Web portal basics - How to request access</a:t>
            </a:r>
          </a:p>
          <a:p>
            <a:pPr lvl="0"/>
            <a:r>
              <a:rPr lang="en-US" sz="2000" dirty="0"/>
              <a:t>Visit the webpage </a:t>
            </a:r>
            <a:r>
              <a:rPr lang="en-US" sz="2000" u="sng" dirty="0">
                <a:hlinkClick r:id="rId3"/>
              </a:rPr>
              <a:t>https://rsa.ed.gov/request-access.cfm?usp=Y</a:t>
            </a:r>
            <a:r>
              <a:rPr lang="en-US" sz="2000" dirty="0"/>
              <a:t>  Internet Explorer is recommended.</a:t>
            </a:r>
          </a:p>
          <a:p>
            <a:pPr lvl="0"/>
            <a:r>
              <a:rPr lang="en-US" sz="2000" b="1" dirty="0"/>
              <a:t>Step 1 -</a:t>
            </a:r>
            <a:r>
              <a:rPr lang="en-US" sz="2000" dirty="0"/>
              <a:t> Choose the agency to whom you report data from the dropdown list, and enter the contact information requested.</a:t>
            </a:r>
          </a:p>
          <a:p>
            <a:pPr marL="0" indent="0">
              <a:buNone/>
            </a:pPr>
            <a:endParaRPr lang="en-US" dirty="0"/>
          </a:p>
        </p:txBody>
      </p:sp>
      <p:sp>
        <p:nvSpPr>
          <p:cNvPr id="4" name="Slide Number Placeholder 3">
            <a:extLst>
              <a:ext uri="{FF2B5EF4-FFF2-40B4-BE49-F238E27FC236}">
                <a16:creationId xmlns:a16="http://schemas.microsoft.com/office/drawing/2014/main" id="{EB8EFC74-6E75-424F-A8E6-AC1991708FE6}"/>
              </a:ext>
            </a:extLst>
          </p:cNvPr>
          <p:cNvSpPr>
            <a:spLocks noGrp="1"/>
          </p:cNvSpPr>
          <p:nvPr>
            <p:ph type="sldNum" sz="quarter" idx="10"/>
          </p:nvPr>
        </p:nvSpPr>
        <p:spPr/>
        <p:txBody>
          <a:bodyPr/>
          <a:lstStyle/>
          <a:p>
            <a:fld id="{706D636C-90A3-4979-BA37-BAB384B22101}" type="slidenum">
              <a:rPr lang="en-US" smtClean="0"/>
              <a:pPr/>
              <a:t>8</a:t>
            </a:fld>
            <a:endParaRPr lang="en-US" dirty="0"/>
          </a:p>
        </p:txBody>
      </p:sp>
      <p:sp>
        <p:nvSpPr>
          <p:cNvPr id="7" name="Text Placeholder 6">
            <a:extLst>
              <a:ext uri="{FF2B5EF4-FFF2-40B4-BE49-F238E27FC236}">
                <a16:creationId xmlns:a16="http://schemas.microsoft.com/office/drawing/2014/main" id="{3ACD02CE-7175-4437-B605-E1C551FAD63B}"/>
              </a:ext>
            </a:extLst>
          </p:cNvPr>
          <p:cNvSpPr>
            <a:spLocks noGrp="1"/>
          </p:cNvSpPr>
          <p:nvPr>
            <p:ph type="body" sz="half" idx="2"/>
          </p:nvPr>
        </p:nvSpPr>
        <p:spPr/>
        <p:txBody>
          <a:bodyPr/>
          <a:lstStyle/>
          <a:p>
            <a:r>
              <a:rPr lang="en-US" dirty="0"/>
              <a:t>2</a:t>
            </a:r>
          </a:p>
        </p:txBody>
      </p:sp>
      <p:pic>
        <p:nvPicPr>
          <p:cNvPr id="9"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35736" y="3756617"/>
            <a:ext cx="5357041" cy="25600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559036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276DC0E-05F1-428C-917B-F752496B0A9F}"/>
              </a:ext>
            </a:extLst>
          </p:cNvPr>
          <p:cNvSpPr>
            <a:spLocks noGrp="1"/>
          </p:cNvSpPr>
          <p:nvPr>
            <p:ph type="title"/>
          </p:nvPr>
        </p:nvSpPr>
        <p:spPr/>
        <p:txBody>
          <a:bodyPr/>
          <a:lstStyle/>
          <a:p>
            <a:r>
              <a:rPr lang="en-US" dirty="0"/>
              <a:t>How to Use the Portal</a:t>
            </a:r>
          </a:p>
        </p:txBody>
      </p:sp>
      <p:sp>
        <p:nvSpPr>
          <p:cNvPr id="6" name="Content Placeholder 5">
            <a:extLst>
              <a:ext uri="{FF2B5EF4-FFF2-40B4-BE49-F238E27FC236}">
                <a16:creationId xmlns:a16="http://schemas.microsoft.com/office/drawing/2014/main" id="{8B0334B3-CF99-4FB9-972A-FEE5054D2356}"/>
              </a:ext>
            </a:extLst>
          </p:cNvPr>
          <p:cNvSpPr>
            <a:spLocks noGrp="1"/>
          </p:cNvSpPr>
          <p:nvPr>
            <p:ph idx="1"/>
          </p:nvPr>
        </p:nvSpPr>
        <p:spPr/>
        <p:txBody>
          <a:bodyPr/>
          <a:lstStyle/>
          <a:p>
            <a:pPr marL="0" indent="0">
              <a:buNone/>
            </a:pPr>
            <a:r>
              <a:rPr lang="en-US" sz="2000" b="1" dirty="0"/>
              <a:t>Web portal basics - How to request access</a:t>
            </a:r>
          </a:p>
          <a:p>
            <a:pPr lvl="0"/>
            <a:r>
              <a:rPr lang="en-US" sz="2000" b="1" dirty="0">
                <a:solidFill>
                  <a:schemeClr val="tx2"/>
                </a:solidFill>
                <a:latin typeface="Arial" panose="020B0604020202020204" pitchFamily="34" charset="0"/>
                <a:cs typeface="Arial" panose="020B0604020202020204" pitchFamily="34" charset="0"/>
              </a:rPr>
              <a:t>Step 2 </a:t>
            </a:r>
            <a:r>
              <a:rPr lang="en-US" sz="2000" dirty="0">
                <a:solidFill>
                  <a:schemeClr val="tx2"/>
                </a:solidFill>
                <a:latin typeface="Arial" panose="020B0604020202020204" pitchFamily="34" charset="0"/>
                <a:cs typeface="Arial" panose="020B0604020202020204" pitchFamily="34" charset="0"/>
              </a:rPr>
              <a:t>- Select the Federal program associated with the information you will be entering.</a:t>
            </a:r>
          </a:p>
          <a:p>
            <a:pPr marL="0" indent="0">
              <a:buNone/>
            </a:pPr>
            <a:endParaRPr lang="en-US" dirty="0"/>
          </a:p>
        </p:txBody>
      </p:sp>
      <p:sp>
        <p:nvSpPr>
          <p:cNvPr id="4" name="Slide Number Placeholder 3">
            <a:extLst>
              <a:ext uri="{FF2B5EF4-FFF2-40B4-BE49-F238E27FC236}">
                <a16:creationId xmlns:a16="http://schemas.microsoft.com/office/drawing/2014/main" id="{EB8EFC74-6E75-424F-A8E6-AC1991708FE6}"/>
              </a:ext>
            </a:extLst>
          </p:cNvPr>
          <p:cNvSpPr>
            <a:spLocks noGrp="1"/>
          </p:cNvSpPr>
          <p:nvPr>
            <p:ph type="sldNum" sz="quarter" idx="10"/>
          </p:nvPr>
        </p:nvSpPr>
        <p:spPr/>
        <p:txBody>
          <a:bodyPr/>
          <a:lstStyle/>
          <a:p>
            <a:fld id="{706D636C-90A3-4979-BA37-BAB384B22101}" type="slidenum">
              <a:rPr lang="en-US" smtClean="0"/>
              <a:pPr/>
              <a:t>9</a:t>
            </a:fld>
            <a:endParaRPr lang="en-US" dirty="0"/>
          </a:p>
        </p:txBody>
      </p:sp>
      <p:sp>
        <p:nvSpPr>
          <p:cNvPr id="7" name="Text Placeholder 6">
            <a:extLst>
              <a:ext uri="{FF2B5EF4-FFF2-40B4-BE49-F238E27FC236}">
                <a16:creationId xmlns:a16="http://schemas.microsoft.com/office/drawing/2014/main" id="{3ACD02CE-7175-4437-B605-E1C551FAD63B}"/>
              </a:ext>
            </a:extLst>
          </p:cNvPr>
          <p:cNvSpPr>
            <a:spLocks noGrp="1"/>
          </p:cNvSpPr>
          <p:nvPr>
            <p:ph type="body" sz="half" idx="2"/>
          </p:nvPr>
        </p:nvSpPr>
        <p:spPr/>
        <p:txBody>
          <a:bodyPr/>
          <a:lstStyle/>
          <a:p>
            <a:r>
              <a:rPr lang="en-US" dirty="0"/>
              <a:t>2</a:t>
            </a:r>
          </a:p>
        </p:txBody>
      </p:sp>
      <p:pic>
        <p:nvPicPr>
          <p:cNvPr id="10"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5874" y="3016699"/>
            <a:ext cx="3402420" cy="35154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6790498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8.0&quot;&gt;&lt;object type=&quot;1&quot; unique_id=&quot;10001&quot;&gt;&lt;object type=&quot;2&quot; unique_id=&quot;10002&quot;&gt;&lt;object type=&quot;3&quot; unique_id=&quot;10003&quot;&gt;&lt;property id=&quot;20148&quot; value=&quot;5&quot;/&gt;&lt;property id=&quot;20300&quot; value=&quot;Slide 1 - &amp;quot;WIOA State Plans: Using the Online Portal for Plan Submission&amp;quot;&quot;/&gt;&lt;property id=&quot;20307&quot; value=&quot;287&quot;/&gt;&lt;/object&gt;&lt;object type=&quot;3&quot; unique_id=&quot;10004&quot;&gt;&lt;property id=&quot;20148&quot; value=&quot;5&quot;/&gt;&lt;property id=&quot;20300&quot; value=&quot;Slide 2&quot;/&gt;&lt;property id=&quot;20307&quot; value=&quot;280&quot;/&gt;&lt;/object&gt;&lt;object type=&quot;3&quot; unique_id=&quot;10005&quot;&gt;&lt;property id=&quot;20148&quot; value=&quot;5&quot;/&gt;&lt;property id=&quot;20300&quot; value=&quot;Slide 3&quot;/&gt;&lt;property id=&quot;20307&quot; value=&quot;274&quot;/&gt;&lt;/object&gt;&lt;object type=&quot;3&quot; unique_id=&quot;10006&quot;&gt;&lt;property id=&quot;20148&quot; value=&quot;5&quot;/&gt;&lt;property id=&quot;20300&quot; value=&quot;Slide 4&quot;/&gt;&lt;property id=&quot;20307&quot; value=&quot;286&quot;/&gt;&lt;/object&gt;&lt;object type=&quot;3&quot; unique_id=&quot;10007&quot;&gt;&lt;property id=&quot;20148&quot; value=&quot;5&quot;/&gt;&lt;property id=&quot;20300&quot; value=&quot;Slide 5 - &amp;quot;WIOA State Plan Overview&amp;quot;&quot;/&gt;&lt;property id=&quot;20307&quot; value=&quot;276&quot;/&gt;&lt;/object&gt;&lt;object type=&quot;3&quot; unique_id=&quot;10008&quot;&gt;&lt;property id=&quot;20148&quot; value=&quot;5&quot;/&gt;&lt;property id=&quot;20300&quot; value=&quot;Slide 6 - &amp;quot;WIOA State Plan Overview&amp;quot;&quot;/&gt;&lt;property id=&quot;20307&quot; value=&quot;291&quot;/&gt;&lt;/object&gt;&lt;object type=&quot;3&quot; unique_id=&quot;10009&quot;&gt;&lt;property id=&quot;20148&quot; value=&quot;5&quot;/&gt;&lt;property id=&quot;20300&quot; value=&quot;Slide 7 - &amp;quot;WIOA State Plan Overview&amp;quot;&quot;/&gt;&lt;property id=&quot;20307&quot; value=&quot;314&quot;/&gt;&lt;/object&gt;&lt;object type=&quot;3&quot; unique_id=&quot;10010&quot;&gt;&lt;property id=&quot;20148&quot; value=&quot;5&quot;/&gt;&lt;property id=&quot;20300&quot; value=&quot;Slide 8 - &amp;quot;How to Use the Portal&amp;quot;&quot;/&gt;&lt;property id=&quot;20307&quot; value=&quot;292&quot;/&gt;&lt;/object&gt;&lt;object type=&quot;3&quot; unique_id=&quot;10011&quot;&gt;&lt;property id=&quot;20148&quot; value=&quot;5&quot;/&gt;&lt;property id=&quot;20300&quot; value=&quot;Slide 9 - &amp;quot;How to Use the Portal&amp;quot;&quot;/&gt;&lt;property id=&quot;20307&quot; value=&quot;293&quot;/&gt;&lt;/object&gt;&lt;object type=&quot;3&quot; unique_id=&quot;10012&quot;&gt;&lt;property id=&quot;20148&quot; value=&quot;5&quot;/&gt;&lt;property id=&quot;20300&quot; value=&quot;Slide 10 - &amp;quot;How to Use the Portal&amp;quot;&quot;/&gt;&lt;property id=&quot;20307&quot; value=&quot;294&quot;/&gt;&lt;/object&gt;&lt;object type=&quot;3&quot; unique_id=&quot;10013&quot;&gt;&lt;property id=&quot;20148&quot; value=&quot;5&quot;/&gt;&lt;property id=&quot;20300&quot; value=&quot;Slide 11 - &amp;quot;How to Use the Portal&amp;quot;&quot;/&gt;&lt;property id=&quot;20307&quot; value=&quot;306&quot;/&gt;&lt;/object&gt;&lt;object type=&quot;3&quot; unique_id=&quot;10014&quot;&gt;&lt;property id=&quot;20148&quot; value=&quot;5&quot;/&gt;&lt;property id=&quot;20300&quot; value=&quot;Slide 12 - &amp;quot;How to Use the Portal&amp;quot;&quot;/&gt;&lt;property id=&quot;20307&quot; value=&quot;307&quot;/&gt;&lt;/object&gt;&lt;object type=&quot;3&quot; unique_id=&quot;10015&quot;&gt;&lt;property id=&quot;20148&quot; value=&quot;5&quot;/&gt;&lt;property id=&quot;20300&quot; value=&quot;Slide 13 - &amp;quot;How to Use the Portal&amp;quot;&quot;/&gt;&lt;property id=&quot;20307&quot; value=&quot;308&quot;/&gt;&lt;/object&gt;&lt;object type=&quot;3&quot; unique_id=&quot;10016&quot;&gt;&lt;property id=&quot;20148&quot; value=&quot;5&quot;/&gt;&lt;property id=&quot;20300&quot; value=&quot;Slide 14 - &amp;quot;How to Use the Portal&amp;quot;&quot;/&gt;&lt;property id=&quot;20307&quot; value=&quot;309&quot;/&gt;&lt;/object&gt;&lt;object type=&quot;3&quot; unique_id=&quot;10017&quot;&gt;&lt;property id=&quot;20148&quot; value=&quot;5&quot;/&gt;&lt;property id=&quot;20300&quot; value=&quot;Slide 15 - &amp;quot;How to Use the Portal&amp;quot;&quot;/&gt;&lt;property id=&quot;20307&quot; value=&quot;310&quot;/&gt;&lt;/object&gt;&lt;object type=&quot;3&quot; unique_id=&quot;10018&quot;&gt;&lt;property id=&quot;20148&quot; value=&quot;5&quot;/&gt;&lt;property id=&quot;20300&quot; value=&quot;Slide 16 - &amp;quot;How to Use the Portal&amp;quot;&quot;/&gt;&lt;property id=&quot;20307&quot; value=&quot;295&quot;/&gt;&lt;/object&gt;&lt;object type=&quot;3&quot; unique_id=&quot;10019&quot;&gt;&lt;property id=&quot;20148&quot; value=&quot;5&quot;/&gt;&lt;property id=&quot;20300&quot; value=&quot;Slide 17 - &amp;quot;How to Use the Portal&amp;quot;&quot;/&gt;&lt;property id=&quot;20307&quot; value=&quot;311&quot;/&gt;&lt;/object&gt;&lt;object type=&quot;3&quot; unique_id=&quot;10020&quot;&gt;&lt;property id=&quot;20148&quot; value=&quot;5&quot;/&gt;&lt;property id=&quot;20300&quot; value=&quot;Slide 18 - &amp;quot;How to Use the Portal&amp;quot;&quot;/&gt;&lt;property id=&quot;20307&quot; value=&quot;296&quot;/&gt;&lt;/object&gt;&lt;object type=&quot;3&quot; unique_id=&quot;10021&quot;&gt;&lt;property id=&quot;20148&quot; value=&quot;5&quot;/&gt;&lt;property id=&quot;20300&quot; value=&quot;Slide 19 - &amp;quot;How to Use the Portal&amp;quot;&quot;/&gt;&lt;property id=&quot;20307&quot; value=&quot;297&quot;/&gt;&lt;/object&gt;&lt;object type=&quot;3&quot; unique_id=&quot;10022&quot;&gt;&lt;property id=&quot;20148&quot; value=&quot;5&quot;/&gt;&lt;property id=&quot;20300&quot; value=&quot;Slide 20 - &amp;quot;How to Use the Portal&amp;quot;&quot;/&gt;&lt;property id=&quot;20307&quot; value=&quot;298&quot;/&gt;&lt;/object&gt;&lt;object type=&quot;3&quot; unique_id=&quot;10023&quot;&gt;&lt;property id=&quot;20148&quot; value=&quot;5&quot;/&gt;&lt;property id=&quot;20300&quot; value=&quot;Slide 21 - &amp;quot;How to Use the Portal&amp;quot;&quot;/&gt;&lt;property id=&quot;20307&quot; value=&quot;312&quot;/&gt;&lt;/object&gt;&lt;object type=&quot;3&quot; unique_id=&quot;10024&quot;&gt;&lt;property id=&quot;20148&quot; value=&quot;5&quot;/&gt;&lt;property id=&quot;20300&quot; value=&quot;Slide 22 - &amp;quot;Helpful Tips&amp;quot;&quot;/&gt;&lt;property id=&quot;20307&quot; value=&quot;299&quot;/&gt;&lt;/object&gt;&lt;object type=&quot;3&quot; unique_id=&quot;10025&quot;&gt;&lt;property id=&quot;20148&quot; value=&quot;5&quot;/&gt;&lt;property id=&quot;20300&quot; value=&quot;Slide 23 - &amp;quot;Helpful Tips&amp;quot;&quot;/&gt;&lt;property id=&quot;20307&quot; value=&quot;300&quot;/&gt;&lt;/object&gt;&lt;object type=&quot;3&quot; unique_id=&quot;10026&quot;&gt;&lt;property id=&quot;20148&quot; value=&quot;5&quot;/&gt;&lt;property id=&quot;20300&quot; value=&quot;Slide 24 - &amp;quot;Helpful Tips&amp;quot;&quot;/&gt;&lt;property id=&quot;20307&quot; value=&quot;301&quot;/&gt;&lt;/object&gt;&lt;object type=&quot;3&quot; unique_id=&quot;10027&quot;&gt;&lt;property id=&quot;20148&quot; value=&quot;5&quot;/&gt;&lt;property id=&quot;20300&quot; value=&quot;Slide 25 - &amp;quot;Helpful Tips&amp;quot;&quot;/&gt;&lt;property id=&quot;20307&quot; value=&quot;302&quot;/&gt;&lt;/object&gt;&lt;object type=&quot;3&quot; unique_id=&quot;10028&quot;&gt;&lt;property id=&quot;20148&quot; value=&quot;5&quot;/&gt;&lt;property id=&quot;20300&quot; value=&quot;Slide 26 - &amp;quot;Helpful Tips&amp;quot;&quot;/&gt;&lt;property id=&quot;20307&quot; value=&quot;303&quot;/&gt;&lt;/object&gt;&lt;object type=&quot;3&quot; unique_id=&quot;10029&quot;&gt;&lt;property id=&quot;20148&quot; value=&quot;5&quot;/&gt;&lt;property id=&quot;20300&quot; value=&quot;Slide 27&quot;/&gt;&lt;property id=&quot;20307&quot; value=&quot;284&quot;/&gt;&lt;/object&gt;&lt;object type=&quot;3&quot; unique_id=&quot;10030&quot;&gt;&lt;property id=&quot;20148&quot; value=&quot;5&quot;/&gt;&lt;property id=&quot;20300&quot; value=&quot;Slide 28&quot;/&gt;&lt;property id=&quot;20307&quot; value=&quot;281&quot;/&gt;&lt;/object&gt;&lt;object type=&quot;3&quot; unique_id=&quot;10031&quot;&gt;&lt;property id=&quot;20148&quot; value=&quot;5&quot;/&gt;&lt;property id=&quot;20300&quot; value=&quot;Slide 29&quot;/&gt;&lt;property id=&quot;20307&quot; value=&quot;282&quot;/&gt;&lt;/object&gt;&lt;/object&gt;&lt;object type=&quot;8&quot; unique_id=&quot;10062&quot;&gt;&lt;/object&gt;&lt;/object&gt;&lt;/database&gt;"/>
  <p:tag name="SECTOMILLISECCONVERTED" val="1"/>
</p:tagLst>
</file>

<file path=ppt/theme/theme1.xml><?xml version="1.0" encoding="utf-8"?>
<a:theme xmlns:a="http://schemas.openxmlformats.org/drawingml/2006/main" name="Standard Slides">
  <a:themeElements>
    <a:clrScheme name="WFGPS">
      <a:dk1>
        <a:srgbClr val="242021"/>
      </a:dk1>
      <a:lt1>
        <a:sysClr val="window" lastClr="FFFFFF"/>
      </a:lt1>
      <a:dk2>
        <a:srgbClr val="002C47"/>
      </a:dk2>
      <a:lt2>
        <a:srgbClr val="EEECE1"/>
      </a:lt2>
      <a:accent1>
        <a:srgbClr val="124D95"/>
      </a:accent1>
      <a:accent2>
        <a:srgbClr val="9E1C30"/>
      </a:accent2>
      <a:accent3>
        <a:srgbClr val="303030"/>
      </a:accent3>
      <a:accent4>
        <a:srgbClr val="D9D9D9"/>
      </a:accent4>
      <a:accent5>
        <a:srgbClr val="7A232E"/>
      </a:accent5>
      <a:accent6>
        <a:srgbClr val="0075BF"/>
      </a:accent6>
      <a:hlink>
        <a:srgbClr val="124D95"/>
      </a:hlink>
      <a:folHlink>
        <a:srgbClr val="66666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nteractive Slides">
  <a:themeElements>
    <a:clrScheme name="WFGPS">
      <a:dk1>
        <a:srgbClr val="242021"/>
      </a:dk1>
      <a:lt1>
        <a:sysClr val="window" lastClr="FFFFFF"/>
      </a:lt1>
      <a:dk2>
        <a:srgbClr val="002C47"/>
      </a:dk2>
      <a:lt2>
        <a:srgbClr val="EEECE1"/>
      </a:lt2>
      <a:accent1>
        <a:srgbClr val="124D95"/>
      </a:accent1>
      <a:accent2>
        <a:srgbClr val="9E1C30"/>
      </a:accent2>
      <a:accent3>
        <a:srgbClr val="303030"/>
      </a:accent3>
      <a:accent4>
        <a:srgbClr val="D9D9D9"/>
      </a:accent4>
      <a:accent5>
        <a:srgbClr val="7A232E"/>
      </a:accent5>
      <a:accent6>
        <a:srgbClr val="0075BF"/>
      </a:accent6>
      <a:hlink>
        <a:srgbClr val="124D95"/>
      </a:hlink>
      <a:folHlink>
        <a:srgbClr val="66666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27ECA4697952647996E3DCC2F1F08AE" ma:contentTypeVersion="0" ma:contentTypeDescription="Create a new document." ma:contentTypeScope="" ma:versionID="f2c62b2e7a6d721f16ce36fba2ae5244">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917E154-514E-4C5D-93EA-A1288BAA4ED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189D6581-FF20-4325-BA6A-D76F7645C343}">
  <ds:schemaRefs>
    <ds:schemaRef ds:uri="http://schemas.microsoft.com/sharepoint/v3/contenttype/forms"/>
  </ds:schemaRefs>
</ds:datastoreItem>
</file>

<file path=customXml/itemProps3.xml><?xml version="1.0" encoding="utf-8"?>
<ds:datastoreItem xmlns:ds="http://schemas.openxmlformats.org/officeDocument/2006/customXml" ds:itemID="{A7CF015E-6999-426A-BC7D-409AC2FCC986}">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6450</TotalTime>
  <Words>2498</Words>
  <Application>Microsoft Office PowerPoint</Application>
  <PresentationFormat>On-screen Show (4:3)</PresentationFormat>
  <Paragraphs>209</Paragraphs>
  <Slides>29</Slides>
  <Notes>28</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29</vt:i4>
      </vt:variant>
    </vt:vector>
  </HeadingPairs>
  <TitlesOfParts>
    <vt:vector size="40" baseType="lpstr">
      <vt:lpstr>Arial</vt:lpstr>
      <vt:lpstr>Calibri</vt:lpstr>
      <vt:lpstr>Courier New</vt:lpstr>
      <vt:lpstr>Impact</vt:lpstr>
      <vt:lpstr>Times New Roman</vt:lpstr>
      <vt:lpstr>Webdings</vt:lpstr>
      <vt:lpstr>Wingdings</vt:lpstr>
      <vt:lpstr>Wingdings 2</vt:lpstr>
      <vt:lpstr>Wingdings 3</vt:lpstr>
      <vt:lpstr>Standard Slides</vt:lpstr>
      <vt:lpstr>Interactive Slides</vt:lpstr>
      <vt:lpstr>WIOA State Plans:  Using the Online Portal  for Plan Submission</vt:lpstr>
      <vt:lpstr>PowerPoint Presentation</vt:lpstr>
      <vt:lpstr>PowerPoint Presentation</vt:lpstr>
      <vt:lpstr>PowerPoint Presentation</vt:lpstr>
      <vt:lpstr>WIOA State Plan Overview</vt:lpstr>
      <vt:lpstr>WIOA State Plan Overview</vt:lpstr>
      <vt:lpstr>WIOA State Plan Overview</vt:lpstr>
      <vt:lpstr>How to Use the Portal</vt:lpstr>
      <vt:lpstr>How to Use the Portal</vt:lpstr>
      <vt:lpstr>How to Use the Portal</vt:lpstr>
      <vt:lpstr>How to Use the Portal</vt:lpstr>
      <vt:lpstr>How to Use the Portal</vt:lpstr>
      <vt:lpstr>How to Use the Portal</vt:lpstr>
      <vt:lpstr>How to Use the Portal</vt:lpstr>
      <vt:lpstr>How to Use the Portal</vt:lpstr>
      <vt:lpstr>How to Use the Portal</vt:lpstr>
      <vt:lpstr>How to Use the Portal</vt:lpstr>
      <vt:lpstr>How to Use the Portal</vt:lpstr>
      <vt:lpstr>How to Use the Portal</vt:lpstr>
      <vt:lpstr>How to Use the Portal</vt:lpstr>
      <vt:lpstr>How to Use the Portal</vt:lpstr>
      <vt:lpstr>Helpful Tips</vt:lpstr>
      <vt:lpstr>Helpful Tips</vt:lpstr>
      <vt:lpstr>Helpful Tips</vt:lpstr>
      <vt:lpstr>Helpful Tips</vt:lpstr>
      <vt:lpstr>Helpful Tips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Cheryl Robbins</dc:creator>
  <cp:lastModifiedBy>Laura Casertano</cp:lastModifiedBy>
  <cp:revision>223</cp:revision>
  <dcterms:created xsi:type="dcterms:W3CDTF">2017-06-21T17:13:53Z</dcterms:created>
  <dcterms:modified xsi:type="dcterms:W3CDTF">2018-02-08T15:30:59Z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0x010100727ECA4697952647996E3DCC2F1F08AE</vt:lpwstr>
  </property>
</Properties>
</file>