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21" r:id="rId2"/>
    <p:sldId id="287" r:id="rId3"/>
    <p:sldId id="322" r:id="rId4"/>
    <p:sldId id="323" r:id="rId5"/>
    <p:sldId id="292" r:id="rId6"/>
    <p:sldId id="298" r:id="rId7"/>
    <p:sldId id="297" r:id="rId8"/>
    <p:sldId id="303" r:id="rId9"/>
    <p:sldId id="301" r:id="rId10"/>
    <p:sldId id="309" r:id="rId11"/>
    <p:sldId id="310" r:id="rId12"/>
    <p:sldId id="311" r:id="rId13"/>
    <p:sldId id="312" r:id="rId14"/>
    <p:sldId id="313" r:id="rId15"/>
    <p:sldId id="317" r:id="rId16"/>
    <p:sldId id="315" r:id="rId17"/>
    <p:sldId id="296" r:id="rId18"/>
    <p:sldId id="295" r:id="rId19"/>
    <p:sldId id="324" r:id="rId20"/>
    <p:sldId id="316" r:id="rId21"/>
    <p:sldId id="30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BFF"/>
    <a:srgbClr val="D9D9D9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7" autoAdjust="0"/>
    <p:restoredTop sz="55734" autoAdjust="0"/>
  </p:normalViewPr>
  <p:slideViewPr>
    <p:cSldViewPr snapToGrid="0" snapToObjects="1">
      <p:cViewPr>
        <p:scale>
          <a:sx n="75" d="100"/>
          <a:sy n="75" d="100"/>
        </p:scale>
        <p:origin x="1488" y="82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taaccct/pdf/TAACCCT_Fact_Sheet_SkillsCommons_Open_Educational_Resources_11.4.2016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7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518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4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0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0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CA73-AAF8-476E-926A-1AC3BE94A0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5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3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4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55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1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https://www.doleta.gov/taaccct/pdf/TAACCCT_Fact_Sheet_SkillsCommons_Open_Educational_Resources_11.4.2016.pdf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02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111D-AFCC-254B-9B67-176B9711A305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AB8-48A9-8241-A222-87359A9A9A1C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EBB9-A5D1-D04D-BDB4-DFE7FF78F2CF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122E-45EC-DF4F-A3C8-166F4605B1D1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3B6C-149C-9445-8DD4-A1104F078887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905B-9210-3944-A8D7-AA33FEA32D99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F592-E49B-4C40-ABB1-24EF2A88DB99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F105-FC71-8E41-A9D4-8F99C54B3C20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581C-FDA5-A040-965D-06FED10F28B3}" type="datetime1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A6B6-122B-B941-A679-C1034E7ADD1B}" type="datetime1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59C-17FA-6F44-81C6-A94343AD662D}" type="datetime1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81C-2BBD-284E-A4CA-2058080C58CF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AAE49E-F888-9947-B2D1-B402175787EC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killscommons.org/connect/impact-communities/ie2e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workforcegps.org/events/2018/02/16/17/51/Scaling-Career-Pathways-in-Wisconsi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taaccct.workforcegps.org/resources/2018/02/15/20/51/Innovations_Leading_to_Career_Success_Webinar_Ser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6650163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twitter.com/SkillsCommons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scommons.org/Facebook" TargetMode="External"/><Relationship Id="rId11" Type="http://schemas.openxmlformats.org/officeDocument/2006/relationships/hyperlink" Target="http://support.skillscommons.org/connect/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://voices.merlot.org/group/impact" TargetMode="External"/><Relationship Id="rId4" Type="http://schemas.openxmlformats.org/officeDocument/2006/relationships/image" Target="../media/image18.png"/><Relationship Id="rId9" Type="http://schemas.openxmlformats.org/officeDocument/2006/relationships/hyperlink" Target="mailto:connect@skillscommons.or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mailto:support@skillscommons.org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support.skillscommons.org/connect/impact-communities/ie2et/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common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doleta.gov/taacc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8/01/31/17/47/Make-Industry-Experts-into-Expert-Instructors-to-Increase-Student-Succe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taaccct.workforcegps.org/resources/2018/02/15/20/51/Innovations_Leading_to_Career_Success_Webinar_Series" TargetMode="External"/><Relationship Id="rId4" Type="http://schemas.openxmlformats.org/officeDocument/2006/relationships/hyperlink" Target="https://cms.workforcegps.org/events/2018/02/16/17/51/Scaling-Career-Pathways-in-Wiscons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615" y="229957"/>
            <a:ext cx="748877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Industry Experts into Expert Instructors to Increase Student Success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28, 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145485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2B5972A6-3C53-4BF2-ADF8-674832D10F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" y="6242251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70940" y="1524000"/>
            <a:ext cx="6225016" cy="4793567"/>
            <a:chOff x="2933502" y="1046412"/>
            <a:chExt cx="6225016" cy="47935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3502" y="3736322"/>
              <a:ext cx="6214532" cy="21036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33502" y="1046412"/>
              <a:ext cx="6214532" cy="27083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3986" y="1121293"/>
              <a:ext cx="6214532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Bell MT" panose="02020503060305020303" pitchFamily="18" charset="0"/>
                </a:rPr>
                <a:t>Industry Expert to Expert Instructor Network</a:t>
              </a:r>
            </a:p>
            <a:p>
              <a:pPr algn="ctr"/>
              <a:endParaRPr 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ell MT" panose="02020503060305020303" pitchFamily="18" charset="0"/>
              </a:endParaRPr>
            </a:p>
            <a:p>
              <a:pPr algn="ctr"/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Bell MT" panose="02020503060305020303" pitchFamily="18" charset="0"/>
                </a:rPr>
                <a:t>Supporting Workforce</a:t>
              </a:r>
            </a:p>
            <a:p>
              <a:pPr algn="ctr"/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Bell MT" panose="02020503060305020303" pitchFamily="18" charset="0"/>
                </a:rPr>
                <a:t>Development Programs</a:t>
              </a:r>
            </a:p>
            <a:p>
              <a:pPr algn="ctr"/>
              <a:r>
                <a:rPr lang="en-US" sz="2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Bell MT" panose="02020503060305020303" pitchFamily="18" charset="0"/>
                </a:rPr>
                <a:t>Preparing Industry Expert Teachers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8719" y="2428807"/>
              <a:ext cx="5804098" cy="0"/>
            </a:xfrm>
            <a:prstGeom prst="line">
              <a:avLst/>
            </a:prstGeom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43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91057" y="1733932"/>
            <a:ext cx="6014465" cy="414108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C3DCD5-57A8-994C-B5B7-80BD0D29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0" y="244509"/>
            <a:ext cx="6830319" cy="10128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IE2EI Community Members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11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F4F8-49B3-914A-92CD-8B3DDF6B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49391" y="1355217"/>
            <a:ext cx="7607309" cy="50981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marR="384810" indent="-214789">
              <a:spcBef>
                <a:spcPts val="75"/>
              </a:spcBef>
              <a:buClr>
                <a:srgbClr val="1287C3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sz="2100" spc="-15" dirty="0">
                <a:latin typeface="Arial" panose="020B0604020202020204" pitchFamily="34" charset="0"/>
                <a:cs typeface="Arial" panose="020B0604020202020204" pitchFamily="34" charset="0"/>
              </a:rPr>
              <a:t>Tackling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the largest challenges </a:t>
            </a:r>
            <a:r>
              <a:rPr sz="2100" dirty="0">
                <a:latin typeface="Arial" panose="020B0604020202020204" pitchFamily="34" charset="0"/>
                <a:cs typeface="Arial" panose="020B0604020202020204" pitchFamily="34" charset="0"/>
              </a:rPr>
              <a:t>in  higher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sz="21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8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214" marR="3810" lvl="1" indent="-214789">
              <a:spcBef>
                <a:spcPts val="750"/>
              </a:spcBef>
              <a:buClr>
                <a:srgbClr val="1287C3"/>
              </a:buClr>
              <a:buSzPct val="143750"/>
              <a:buFont typeface="Arial"/>
              <a:buChar char="•"/>
              <a:tabLst>
                <a:tab pos="567214" algn="l"/>
                <a:tab pos="567690" algn="l"/>
              </a:tabLst>
            </a:pP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Upskilling industry experts for the challenges  of post-secondary</a:t>
            </a:r>
            <a:r>
              <a:rPr sz="2100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4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4" indent="-214789">
              <a:spcBef>
                <a:spcPts val="240"/>
              </a:spcBef>
              <a:buClr>
                <a:srgbClr val="1287C3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What did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really want to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accomplish?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7214" marR="108585" lvl="1" indent="-214789">
              <a:spcBef>
                <a:spcPts val="754"/>
              </a:spcBef>
              <a:buClr>
                <a:srgbClr val="1287C3"/>
              </a:buClr>
              <a:buSzPct val="143750"/>
              <a:buFont typeface="Arial"/>
              <a:buChar char="•"/>
              <a:tabLst>
                <a:tab pos="567214" algn="l"/>
                <a:tab pos="567690" algn="l"/>
              </a:tabLst>
            </a:pPr>
            <a:r>
              <a:rPr lang="en-US" sz="2100" spc="-8" dirty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a Solution for </a:t>
            </a:r>
            <a:r>
              <a:rPr lang="en-US" sz="2100" spc="-8" dirty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Issues  New Faculty experience and  their “Pain</a:t>
            </a:r>
            <a:r>
              <a:rPr lang="en-US" sz="21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11" dirty="0">
                <a:latin typeface="Arial" panose="020B0604020202020204" pitchFamily="34" charset="0"/>
                <a:cs typeface="Arial" panose="020B0604020202020204" pitchFamily="34" charset="0"/>
              </a:rPr>
              <a:t>Points” upon entering the academic arena</a:t>
            </a:r>
          </a:p>
          <a:p>
            <a:pPr marL="110014" marR="108585" indent="-214789">
              <a:spcBef>
                <a:spcPts val="754"/>
              </a:spcBef>
              <a:buClr>
                <a:srgbClr val="1287C3"/>
              </a:buClr>
              <a:buSzPct val="143750"/>
              <a:buFont typeface="Arial"/>
              <a:buChar char="•"/>
              <a:tabLst>
                <a:tab pos="567214" algn="l"/>
                <a:tab pos="567690" algn="l"/>
              </a:tabLst>
            </a:pPr>
            <a:r>
              <a:rPr lang="en-US" sz="2100" spc="-11" dirty="0">
                <a:latin typeface="Arial" panose="020B0604020202020204" pitchFamily="34" charset="0"/>
                <a:cs typeface="Arial" panose="020B0604020202020204" pitchFamily="34" charset="0"/>
              </a:rPr>
              <a:t>What was the process we used?</a:t>
            </a:r>
          </a:p>
          <a:p>
            <a:pPr marL="681514" lvl="1" indent="-214789">
              <a:spcBef>
                <a:spcPts val="184"/>
              </a:spcBef>
              <a:buClr>
                <a:srgbClr val="1287C3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100" spc="-19" dirty="0">
                <a:latin typeface="Arial" panose="020B0604020202020204" pitchFamily="34" charset="0"/>
                <a:cs typeface="Arial" panose="020B0604020202020204" pitchFamily="34" charset="0"/>
              </a:rPr>
              <a:t>Interviews with new college</a:t>
            </a:r>
            <a:r>
              <a:rPr lang="en-US" sz="2100" spc="-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faculty members and experienced instructors who came from industry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514" marR="3810" lvl="1" indent="-214789">
              <a:spcBef>
                <a:spcPts val="776"/>
              </a:spcBef>
              <a:buClr>
                <a:srgbClr val="1287C3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Used a collaborative, iterative build  process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514" marR="25241" lvl="1" indent="-214789">
              <a:spcBef>
                <a:spcPts val="773"/>
              </a:spcBef>
              <a:buClr>
                <a:srgbClr val="1287C3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100" spc="-4" dirty="0">
                <a:latin typeface="Arial" panose="020B0604020202020204" pitchFamily="34" charset="0"/>
                <a:cs typeface="Arial" panose="020B0604020202020204" pitchFamily="34" charset="0"/>
              </a:rPr>
              <a:t>Develop “appetizer” sized course content combined into a full “meal”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539517-3EA4-4147-BA45-BB868529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57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2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BEDE-3ACB-9E4C-970A-81CF613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623" y="1898584"/>
            <a:ext cx="7428246" cy="358781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Chunked into short independent modules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Just-in-time training to be utilized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first day of course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week of course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Midterm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start of new semester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13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9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29" y="685800"/>
            <a:ext cx="5226624" cy="3658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"/>
          <a:stretch/>
        </p:blipFill>
        <p:spPr>
          <a:xfrm>
            <a:off x="769625" y="72087"/>
            <a:ext cx="2264660" cy="60239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10791" y="5135715"/>
            <a:ext cx="6314111" cy="1256129"/>
            <a:chOff x="1444842" y="5135715"/>
            <a:chExt cx="6314111" cy="12561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bit.ly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/IE2ET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08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5" y="115717"/>
            <a:ext cx="5503089" cy="96137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Live Site Share: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http://support.skillscommons.org/connect/impact-communities/ie2et/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3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-12700"/>
            <a:ext cx="9296233" cy="687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bit.ly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/IE2ET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42" y="1742996"/>
            <a:ext cx="4744969" cy="2916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2" y="1639813"/>
            <a:ext cx="4551265" cy="302017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54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4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1" y="1473988"/>
            <a:ext cx="7481924" cy="489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plan on using the Industry Expert to Expert Instructor (IE2EI) Network?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so, how?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Please share your answers with us in the webinar chat.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 rot="19800000">
            <a:off x="7107011" y="2734940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800000">
            <a:off x="8056766" y="1805540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3610" y="768658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900000">
            <a:off x="7931305" y="3964945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20262919">
            <a:off x="7323610" y="5257123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9275" y="78701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Polling Questions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91E2F2-D2A2-4F6E-AE0B-3F9F8C3006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4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2" y="1473988"/>
            <a:ext cx="6379718" cy="489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have questions about the Industry Expert to Expert Instructor (IE2EI) Network?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Please type your questions into the webinar chat.</a:t>
            </a:r>
          </a:p>
        </p:txBody>
      </p:sp>
      <p:sp>
        <p:nvSpPr>
          <p:cNvPr id="6" name="Rectangle 5"/>
          <p:cNvSpPr/>
          <p:nvPr/>
        </p:nvSpPr>
        <p:spPr>
          <a:xfrm rot="19800000">
            <a:off x="7107011" y="2734940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800000">
            <a:off x="8056766" y="1805540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3610" y="768658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900000">
            <a:off x="7931305" y="3964945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20262919">
            <a:off x="7323610" y="5257123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9275" y="78701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Polling Questions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D76A0D-E429-42EF-B6F2-1F8ED329C4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3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dirty="0"/>
              <a:t>Please join us for the other webinars in the series: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March 14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Scaling Career Pathways in Wisconsin</a:t>
            </a:r>
            <a:endParaRPr lang="en-US" sz="2000" b="1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March 28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Resources for Developmental Education Using Competency-Based Education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April 11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Affordable Learning Solutions Showcase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April 25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Sustaining Innovation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9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Free Resources for Apprenticeship &amp; Work-based Learning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Innovations Leading to Career Success Webinar Series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Innovations Leading to Career Success Webinar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E0711-BDB5-42B6-982D-49161F9A03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19174"/>
            <a:ext cx="8229600" cy="5067181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Cheryl Martin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TAACCCT Program Manager, Division of Strategic Investments, Employment and Training Administration, U.S. Department of Labor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/>
              <a:t> Community College Program Specialist, Office of Career, Technical, and Adult Education, U.S. Department of Education, U.S. Department of Education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8A5E1-16A9-46C6-A156-6C50BC6912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3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0"/>
            <a:ext cx="9296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bit.ly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/IE2ET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781800" cy="944562"/>
          </a:xfrm>
        </p:spPr>
        <p:txBody>
          <a:bodyPr>
            <a:noAutofit/>
          </a:bodyPr>
          <a:lstStyle/>
          <a:p>
            <a:pPr algn="l"/>
            <a:r>
              <a:rPr lang="en-US" sz="3100" dirty="0">
                <a:solidFill>
                  <a:schemeClr val="bg1"/>
                </a:solidFill>
              </a:rPr>
              <a:t>Connect with SkillsCommons Communities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680" y="1423377"/>
            <a:ext cx="8627780" cy="37840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current! Follow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social media: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www.skillscommons.org/Facebook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www.twitter.com/SkillsCommons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www.linkedin.com/company/6650163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1313" indent="-341313">
              <a:spcBef>
                <a:spcPts val="1000"/>
              </a:spcBef>
            </a:pP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Basecamp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Join 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thers in this online resource-sharing and problem-solving community. Send an email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connect@skillscommons.org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we’ll get you connected right away!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SkillsCommons Voices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Join a Voices Industry Sector &amp; IMPACT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forum. Stay informed and get involved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leadership. Participate in the online communities where you can engage in online dialogs, post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materials, and get connected with colleagues.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SkillsCommons Connect Center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all the latest SkillsCommons news and feeds!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32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4" y="7938"/>
            <a:ext cx="9139856" cy="68500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840" y="3057406"/>
            <a:ext cx="7196503" cy="3921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you have further questions, you can contact the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SkillsCommons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team at: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SkillsCommons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support@skillscommons.org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9275" y="78701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20" name="Picture 2" descr="Skills Common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703" y="4461644"/>
            <a:ext cx="1189036" cy="10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49275" y="1166310"/>
            <a:ext cx="8154458" cy="392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 </a:t>
            </a:r>
            <a:br>
              <a:rPr lang="en-US" dirty="0"/>
            </a:br>
            <a:r>
              <a:rPr lang="en-US" sz="2800" dirty="0">
                <a:hlinkClick r:id="rId5"/>
              </a:rPr>
              <a:t>http://support.skillscommons.org/connect/impact-communities/ie2et/</a:t>
            </a:r>
            <a:r>
              <a:rPr lang="en-US" sz="2800" dirty="0"/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" y="627770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This work is licensed under a </a:t>
            </a:r>
            <a:r>
              <a:rPr lang="en-US" sz="1000" u="sng" dirty="0">
                <a:hlinkClick r:id="rId6"/>
              </a:rPr>
              <a:t>Creative Commons Attribution 4.0 International License</a:t>
            </a:r>
            <a:r>
              <a:rPr lang="en-US" sz="1000" dirty="0"/>
              <a:t>.</a:t>
            </a:r>
          </a:p>
          <a:p>
            <a:r>
              <a:rPr lang="en-US" sz="1000" dirty="0"/>
              <a:t>This workforce solution was created through a cooperative agreement between the U.S. Department of Labor's Employment and Training Administration and the California State University-Multimedia Educational Resource for Learning and Online Teaching (MERLOT). </a:t>
            </a: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" y="5997969"/>
            <a:ext cx="914400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57F6E64-7277-CE47-ACA1-436C76C3DF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7918" y="5864963"/>
            <a:ext cx="1536569" cy="5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2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 about the videos, tools, and resources produced by the Industry Expert to Expert Instructor (IE2EI)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SkillsCommons.org, which you can use to prepare your industry experts to become excellent teachers. 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Industry Expert to Expert Instructor (IE2EI) Network, and the many other resources available on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SkillsCommons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were produced by grantees of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Trade Adjustment Assistance Community College and Career Training (TAACCCT) program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collaboration between the US Department of Labor and the US Department of Education.</a:t>
            </a:r>
          </a:p>
          <a:p>
            <a:pPr>
              <a:buClr>
                <a:schemeClr val="tx2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 of a webinar series showcasing strategies and resources developed by community colleges that are of broad interest to educational institutions engaged in career-focused education and training.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About this Webinar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242" y="1244600"/>
            <a:ext cx="313266" cy="27624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009" y="2734733"/>
            <a:ext cx="313266" cy="27624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4217" y="4495482"/>
            <a:ext cx="313266" cy="27624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98114A-8963-48A1-ACCF-C2D8E40662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February 28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>
                <a:hlinkClick r:id="rId3"/>
              </a:rPr>
              <a:t>Make Industry Experts into Expert Instructors to Increase Student Success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March 14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b="1" dirty="0">
                <a:hlinkClick r:id="rId4"/>
              </a:rPr>
              <a:t>Scaling Career Pathways in Wisconsin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March 28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Resources for Developmental Education Using Competency-Based Education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April 11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Affordable Learning Solutions Showcase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April 25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Sustaining Innovation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May 9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Free Resources for Apprenticeship &amp; Work-based Learning</a:t>
            </a:r>
          </a:p>
          <a:p>
            <a:pPr marL="0" indent="0" algn="ctr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Innovations Leading to Career Success Webinar Series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27986-7971-4C55-8E84-246B72A886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3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15" y="1255222"/>
            <a:ext cx="6830219" cy="462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use Open Educational Resources at your organization?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frequently!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just starting to explore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what is OER?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68ACB80-86AC-4E13-BA79-9CCDE2DC22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2" y="1730282"/>
            <a:ext cx="7483316" cy="4003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What challenges does your organization face for training industry experts as instructors?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Please type your questions into the webinar chat.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708" y="-28356"/>
            <a:ext cx="9163121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0F04CE1-F996-4B26-A3AC-9E7AE19725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9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01" y="1742692"/>
            <a:ext cx="7150768" cy="1347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Rick Lumadue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Senior Program Manager, California State University-MERLOT, SkillsCommons.org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52" y="1679066"/>
            <a:ext cx="1847850" cy="228600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13025" y="4840423"/>
            <a:ext cx="6796221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Brenda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Ambassador, California State University-MERLOT, SkillsCommons.org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" t="-28" r="1093" b="6051"/>
          <a:stretch/>
        </p:blipFill>
        <p:spPr>
          <a:xfrm>
            <a:off x="153201" y="3759979"/>
            <a:ext cx="1847850" cy="2281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80753-60C6-458B-BAC1-BC540D3B24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12,000+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4373" y="6193236"/>
            <a:ext cx="715962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77787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9526" y="1"/>
            <a:ext cx="9153525" cy="927394"/>
          </a:xfrm>
          <a:prstGeom prst="rect">
            <a:avLst/>
          </a:prstGeom>
          <a:solidFill>
            <a:srgbClr val="1A356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140" y="927395"/>
            <a:ext cx="2341266" cy="5930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861"/>
            <a:ext cx="9134472" cy="921619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Goals of                                  .org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9527" y="1241854"/>
            <a:ext cx="7263251" cy="4737898"/>
            <a:chOff x="1056121" y="1257427"/>
            <a:chExt cx="7263251" cy="4737898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056124" y="1257427"/>
              <a:ext cx="7263248" cy="1236222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 and preserve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instructional and program support materials produced by over 700 colleges across the US through the TAACCCT program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56122" y="2883950"/>
              <a:ext cx="7263246" cy="1311444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Enable discovery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content materials so others can easily reuse the materials to accelerate and expand access to workforce development programs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056121" y="4585695"/>
              <a:ext cx="7263247" cy="1409630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sustainable communities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practice of colleges, businesses, and local, state, and national organizations to assure the quality and continued use of content</a:t>
              </a:r>
            </a:p>
          </p:txBody>
        </p:sp>
      </p:grpSp>
      <p:pic>
        <p:nvPicPr>
          <p:cNvPr id="10" name="Picture 9" descr="Skills Common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84703"/>
            <a:ext cx="5072093" cy="6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6BA217-24E4-40C7-B521-9D0F5FE0EC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" y="6185475"/>
            <a:ext cx="182286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7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092&quot;&gt;&lt;object type=&quot;3&quot; unique_id=&quot;11093&quot;&gt;&lt;property id=&quot;20148&quot; value=&quot;5&quot;/&gt;&lt;property id=&quot;20300&quot; value=&quot;Slide 1&quot;/&gt;&lt;property id=&quot;20307&quot; value=&quot;321&quot;/&gt;&lt;/object&gt;&lt;object type=&quot;3&quot; unique_id=&quot;11094&quot;&gt;&lt;property id=&quot;20148&quot; value=&quot;5&quot;/&gt;&lt;property id=&quot;20300&quot; value=&quot;Slide 2 - &amp;quot;Moderators&amp;quot;&quot;/&gt;&lt;property id=&quot;20307&quot; value=&quot;287&quot;/&gt;&lt;/object&gt;&lt;object type=&quot;3&quot; unique_id=&quot;11095&quot;&gt;&lt;property id=&quot;20148&quot; value=&quot;5&quot;/&gt;&lt;property id=&quot;20300&quot; value=&quot;Slide 3 - &amp;quot;About this Webinar&amp;quot;&quot;/&gt;&lt;property id=&quot;20307&quot; value=&quot;322&quot;/&gt;&lt;/object&gt;&lt;object type=&quot;3&quot; unique_id=&quot;11096&quot;&gt;&lt;property id=&quot;20148&quot; value=&quot;5&quot;/&gt;&lt;property id=&quot;20300&quot; value=&quot;Slide 4 - &amp;quot;Innovations Leading to Career Success  Webinar Series&amp;quot;&quot;/&gt;&lt;property id=&quot;20307&quot; value=&quot;323&quot;/&gt;&lt;/object&gt;&lt;object type=&quot;3&quot; unique_id=&quot;11097&quot;&gt;&lt;property id=&quot;20148&quot; value=&quot;5&quot;/&gt;&lt;property id=&quot;20300&quot; value=&quot;Slide 5 - &amp;quot;Polling Question&amp;quot;&quot;/&gt;&lt;property id=&quot;20307&quot; value=&quot;292&quot;/&gt;&lt;/object&gt;&lt;object type=&quot;3&quot; unique_id=&quot;11098&quot;&gt;&lt;property id=&quot;20148&quot; value=&quot;5&quot;/&gt;&lt;property id=&quot;20300&quot; value=&quot;Slide 6 - &amp;quot;Polling Question&amp;quot;&quot;/&gt;&lt;property id=&quot;20307&quot; value=&quot;298&quot;/&gt;&lt;/object&gt;&lt;object type=&quot;3&quot; unique_id=&quot;11099&quot;&gt;&lt;property id=&quot;20148&quot; value=&quot;5&quot;/&gt;&lt;property id=&quot;20300&quot; value=&quot;Slide 7 - &amp;quot;Presenters&amp;quot;&quot;/&gt;&lt;property id=&quot;20307&quot; value=&quot;297&quot;/&gt;&lt;/object&gt;&lt;object type=&quot;3&quot; unique_id=&quot;11100&quot;&gt;&lt;property id=&quot;20148&quot; value=&quot;5&quot;/&gt;&lt;property id=&quot;20300&quot; value=&quot;Slide 8 - &amp;quot;                                 .org An online library of 12,000+ free workforce development resources ready to be&quot;/&gt;&lt;property id=&quot;20307&quot; value=&quot;303&quot;/&gt;&lt;/object&gt;&lt;object type=&quot;3&quot; unique_id=&quot;11101&quot;&gt;&lt;property id=&quot;20148&quot; value=&quot;5&quot;/&gt;&lt;property id=&quot;20300&quot; value=&quot;Slide 9 - &amp;quot;Goals of                                  .org&amp;quot;&quot;/&gt;&lt;property id=&quot;20307&quot; value=&quot;301&quot;/&gt;&lt;/object&gt;&lt;object type=&quot;3&quot; unique_id=&quot;11102&quot;&gt;&lt;property id=&quot;20148&quot; value=&quot;5&quot;/&gt;&lt;property id=&quot;20300&quot; value=&quot;Slide 10&quot;/&gt;&lt;property id=&quot;20307&quot; value=&quot;309&quot;/&gt;&lt;/object&gt;&lt;object type=&quot;3&quot; unique_id=&quot;11103&quot;&gt;&lt;property id=&quot;20148&quot; value=&quot;5&quot;/&gt;&lt;property id=&quot;20300&quot; value=&quot;Slide 11 - &amp;quot;IE2EI Community Members&amp;quot;&quot;/&gt;&lt;property id=&quot;20307&quot; value=&quot;310&quot;/&gt;&lt;/object&gt;&lt;object type=&quot;3&quot; unique_id=&quot;11104&quot;&gt;&lt;property id=&quot;20148&quot; value=&quot;5&quot;/&gt;&lt;property id=&quot;20300&quot; value=&quot;Slide 12 - &amp;quot;Challenges&amp;quot;&quot;/&gt;&lt;property id=&quot;20307&quot; value=&quot;311&quot;/&gt;&lt;/object&gt;&lt;object type=&quot;3&quot; unique_id=&quot;11105&quot;&gt;&lt;property id=&quot;20148&quot; value=&quot;5&quot;/&gt;&lt;property id=&quot;20300&quot; value=&quot;Slide 13 - &amp;quot;Content&amp;quot;&quot;/&gt;&lt;property id=&quot;20307&quot; value=&quot;312&quot;/&gt;&lt;/object&gt;&lt;object type=&quot;3&quot; unique_id=&quot;11106&quot;&gt;&lt;property id=&quot;20148&quot; value=&quot;5&quot;/&gt;&lt;property id=&quot;20300&quot; value=&quot;Slide 14&quot;/&gt;&lt;property id=&quot;20307&quot; value=&quot;313&quot;/&gt;&lt;/object&gt;&lt;object type=&quot;3&quot; unique_id=&quot;11107&quot;&gt;&lt;property id=&quot;20148&quot; value=&quot;5&quot;/&gt;&lt;property id=&quot;20300&quot; value=&quot;Slide 15 - &amp;quot;Live Site Share:&amp;quot;&quot;/&gt;&lt;property id=&quot;20307&quot; value=&quot;317&quot;/&gt;&lt;/object&gt;&lt;object type=&quot;3&quot; unique_id=&quot;11108&quot;&gt;&lt;property id=&quot;20148&quot; value=&quot;5&quot;/&gt;&lt;property id=&quot;20300&quot; value=&quot;Slide 16&quot;/&gt;&lt;property id=&quot;20307&quot; value=&quot;315&quot;/&gt;&lt;/object&gt;&lt;object type=&quot;3&quot; unique_id=&quot;11109&quot;&gt;&lt;property id=&quot;20148&quot; value=&quot;5&quot;/&gt;&lt;property id=&quot;20300&quot; value=&quot;Slide 17 - &amp;quot;Questions&amp;quot;&quot;/&gt;&lt;property id=&quot;20307&quot; value=&quot;296&quot;/&gt;&lt;/object&gt;&lt;object type=&quot;3&quot; unique_id=&quot;11110&quot;&gt;&lt;property id=&quot;20148&quot; value=&quot;5&quot;/&gt;&lt;property id=&quot;20300&quot; value=&quot;Slide 18&quot;/&gt;&lt;property id=&quot;20307&quot; value=&quot;295&quot;/&gt;&lt;/object&gt;&lt;object type=&quot;3&quot; unique_id=&quot;11111&quot;&gt;&lt;property id=&quot;20148&quot; value=&quot;5&quot;/&gt;&lt;property id=&quot;20300&quot; value=&quot;Slide 19 - &amp;quot;Innovations Leading to Career Success Webinar Series&amp;quot;&quot;/&gt;&lt;property id=&quot;20307&quot; value=&quot;324&quot;/&gt;&lt;/object&gt;&lt;object type=&quot;3&quot; unique_id=&quot;11112&quot;&gt;&lt;property id=&quot;20148&quot; value=&quot;5&quot;/&gt;&lt;property id=&quot;20300&quot; value=&quot;Slide 20 - &amp;quot;Connect with SkillsCommons Communities&amp;quot;&quot;/&gt;&lt;property id=&quot;20307&quot; value=&quot;316&quot;/&gt;&lt;/object&gt;&lt;object type=&quot;3&quot; unique_id=&quot;11113&quot;&gt;&lt;property id=&quot;20148&quot; value=&quot;5&quot;/&gt;&lt;property id=&quot;20300&quot; value=&quot;Slide 21 - &amp;quot;Thank you!&amp;quot;&quot;/&gt;&lt;property id=&quot;20307&quot; value=&quot;305&quot;/&gt;&lt;/object&gt;&lt;/object&gt;&lt;object type=&quot;8&quot; unique_id=&quot;1113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1004</TotalTime>
  <Words>950</Words>
  <Application>Microsoft Office PowerPoint</Application>
  <PresentationFormat>On-screen Show (4:3)</PresentationFormat>
  <Paragraphs>140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Avenir Next</vt:lpstr>
      <vt:lpstr>Bell MT</vt:lpstr>
      <vt:lpstr>Calibri</vt:lpstr>
      <vt:lpstr>News Gothic MT</vt:lpstr>
      <vt:lpstr>Wingdings</vt:lpstr>
      <vt:lpstr>Wingdings 2</vt:lpstr>
      <vt:lpstr>Breeze</vt:lpstr>
      <vt:lpstr>PowerPoint Presentation</vt:lpstr>
      <vt:lpstr>Moderators</vt:lpstr>
      <vt:lpstr>About this Webinar</vt:lpstr>
      <vt:lpstr>Innovations Leading to Career Success  Webinar Series</vt:lpstr>
      <vt:lpstr>Polling Question</vt:lpstr>
      <vt:lpstr>Polling Question</vt:lpstr>
      <vt:lpstr>Presenters</vt:lpstr>
      <vt:lpstr>                                 .org An online library of 12,000+ free workforce development resources ready to be downloaded, adapted, and used</vt:lpstr>
      <vt:lpstr>Goals of                                  .org</vt:lpstr>
      <vt:lpstr>PowerPoint Presentation</vt:lpstr>
      <vt:lpstr>IE2EI Community Members</vt:lpstr>
      <vt:lpstr>Challenges</vt:lpstr>
      <vt:lpstr>Content</vt:lpstr>
      <vt:lpstr>PowerPoint Presentation</vt:lpstr>
      <vt:lpstr>Live Site Share:</vt:lpstr>
      <vt:lpstr>PowerPoint Presentation</vt:lpstr>
      <vt:lpstr>Questions</vt:lpstr>
      <vt:lpstr>PowerPoint Presentation</vt:lpstr>
      <vt:lpstr>Innovations Leading to Career Success Webinar Series</vt:lpstr>
      <vt:lpstr>Connect with SkillsCommons Communities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Jonathan Vehlow</cp:lastModifiedBy>
  <cp:revision>117</cp:revision>
  <dcterms:created xsi:type="dcterms:W3CDTF">2017-08-28T16:24:28Z</dcterms:created>
  <dcterms:modified xsi:type="dcterms:W3CDTF">2018-02-26T18:32:53Z</dcterms:modified>
</cp:coreProperties>
</file>