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 id="2147483671" r:id="rId5"/>
  </p:sldMasterIdLst>
  <p:notesMasterIdLst>
    <p:notesMasterId r:id="rId88"/>
  </p:notesMasterIdLst>
  <p:sldIdLst>
    <p:sldId id="287" r:id="rId6"/>
    <p:sldId id="280" r:id="rId7"/>
    <p:sldId id="318" r:id="rId8"/>
    <p:sldId id="286" r:id="rId9"/>
    <p:sldId id="290" r:id="rId10"/>
    <p:sldId id="436" r:id="rId11"/>
    <p:sldId id="424" r:id="rId12"/>
    <p:sldId id="425" r:id="rId13"/>
    <p:sldId id="426" r:id="rId14"/>
    <p:sldId id="427" r:id="rId15"/>
    <p:sldId id="428" r:id="rId16"/>
    <p:sldId id="429" r:id="rId17"/>
    <p:sldId id="430" r:id="rId18"/>
    <p:sldId id="431" r:id="rId19"/>
    <p:sldId id="432" r:id="rId20"/>
    <p:sldId id="433" r:id="rId21"/>
    <p:sldId id="434" r:id="rId22"/>
    <p:sldId id="435" r:id="rId23"/>
    <p:sldId id="402" r:id="rId24"/>
    <p:sldId id="370" r:id="rId25"/>
    <p:sldId id="403" r:id="rId26"/>
    <p:sldId id="404" r:id="rId27"/>
    <p:sldId id="405" r:id="rId28"/>
    <p:sldId id="406" r:id="rId29"/>
    <p:sldId id="407" r:id="rId30"/>
    <p:sldId id="408" r:id="rId31"/>
    <p:sldId id="409" r:id="rId32"/>
    <p:sldId id="410" r:id="rId33"/>
    <p:sldId id="411" r:id="rId34"/>
    <p:sldId id="412" r:id="rId35"/>
    <p:sldId id="413" r:id="rId36"/>
    <p:sldId id="414" r:id="rId37"/>
    <p:sldId id="415" r:id="rId38"/>
    <p:sldId id="416" r:id="rId39"/>
    <p:sldId id="417" r:id="rId40"/>
    <p:sldId id="418" r:id="rId41"/>
    <p:sldId id="419" r:id="rId42"/>
    <p:sldId id="421" r:id="rId43"/>
    <p:sldId id="437" r:id="rId44"/>
    <p:sldId id="420" r:id="rId45"/>
    <p:sldId id="422" r:id="rId46"/>
    <p:sldId id="317" r:id="rId47"/>
    <p:sldId id="306" r:id="rId48"/>
    <p:sldId id="307" r:id="rId49"/>
    <p:sldId id="308" r:id="rId50"/>
    <p:sldId id="309" r:id="rId51"/>
    <p:sldId id="310" r:id="rId52"/>
    <p:sldId id="311" r:id="rId53"/>
    <p:sldId id="312" r:id="rId54"/>
    <p:sldId id="313" r:id="rId55"/>
    <p:sldId id="314" r:id="rId56"/>
    <p:sldId id="315" r:id="rId57"/>
    <p:sldId id="316" r:id="rId58"/>
    <p:sldId id="350" r:id="rId59"/>
    <p:sldId id="349" r:id="rId60"/>
    <p:sldId id="351" r:id="rId61"/>
    <p:sldId id="352" r:id="rId62"/>
    <p:sldId id="353" r:id="rId63"/>
    <p:sldId id="354" r:id="rId64"/>
    <p:sldId id="355" r:id="rId65"/>
    <p:sldId id="356" r:id="rId66"/>
    <p:sldId id="357" r:id="rId67"/>
    <p:sldId id="358" r:id="rId68"/>
    <p:sldId id="359" r:id="rId69"/>
    <p:sldId id="360" r:id="rId70"/>
    <p:sldId id="361" r:id="rId71"/>
    <p:sldId id="362" r:id="rId72"/>
    <p:sldId id="363" r:id="rId73"/>
    <p:sldId id="364" r:id="rId74"/>
    <p:sldId id="365" r:id="rId75"/>
    <p:sldId id="366" r:id="rId76"/>
    <p:sldId id="367" r:id="rId77"/>
    <p:sldId id="440" r:id="rId78"/>
    <p:sldId id="438" r:id="rId79"/>
    <p:sldId id="439" r:id="rId80"/>
    <p:sldId id="368" r:id="rId81"/>
    <p:sldId id="284" r:id="rId82"/>
    <p:sldId id="277" r:id="rId83"/>
    <p:sldId id="401" r:id="rId84"/>
    <p:sldId id="400" r:id="rId85"/>
    <p:sldId id="369" r:id="rId86"/>
    <p:sldId id="282" r:id="rId87"/>
  </p:sldIdLst>
  <p:sldSz cx="9144000" cy="6858000" type="screen4x3"/>
  <p:notesSz cx="6858000" cy="9144000"/>
  <p:custDataLst>
    <p:tags r:id="rId89"/>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hleen Nelson" initials="KN" lastIdx="1" clrIdx="0">
    <p:extLst>
      <p:ext uri="{19B8F6BF-5375-455C-9EA6-DF929625EA0E}">
        <p15:presenceInfo xmlns:p15="http://schemas.microsoft.com/office/powerpoint/2012/main" userId="Kathleen Nelso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981" autoAdjust="0"/>
    <p:restoredTop sz="80100" autoAdjust="0"/>
  </p:normalViewPr>
  <p:slideViewPr>
    <p:cSldViewPr snapToGrid="0">
      <p:cViewPr varScale="1">
        <p:scale>
          <a:sx n="91" d="100"/>
          <a:sy n="91" d="100"/>
        </p:scale>
        <p:origin x="150"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84" Type="http://schemas.openxmlformats.org/officeDocument/2006/relationships/slide" Target="slides/slide79.xml"/><Relationship Id="rId89" Type="http://schemas.openxmlformats.org/officeDocument/2006/relationships/tags" Target="tags/tag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5" Type="http://schemas.openxmlformats.org/officeDocument/2006/relationships/slideMaster" Target="slideMasters/slideMaster2.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commentAuthors" Target="commentAuthor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notesMaster" Target="notesMasters/notesMaster1.xml"/><Relationship Id="rId9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D686AF1-6DC3-43D7-85E0-D37D94049653}" type="doc">
      <dgm:prSet loTypeId="urn:microsoft.com/office/officeart/2011/layout/CircleProcess" loCatId="process" qsTypeId="urn:microsoft.com/office/officeart/2005/8/quickstyle/simple1" qsCatId="simple" csTypeId="urn:microsoft.com/office/officeart/2005/8/colors/accent1_2" csCatId="accent1" phldr="1"/>
      <dgm:spPr/>
    </dgm:pt>
    <dgm:pt modelId="{021BFB31-DD91-4623-A963-A8A01E483A38}">
      <dgm:prSet phldrT="[Text]"/>
      <dgm:spPr/>
      <dgm:t>
        <a:bodyPr/>
        <a:lstStyle/>
        <a:p>
          <a:r>
            <a:rPr lang="en-US" b="1" dirty="0">
              <a:solidFill>
                <a:srgbClr val="002060"/>
              </a:solidFill>
              <a:latin typeface="Arial" panose="020B0604020202020204" pitchFamily="34" charset="0"/>
              <a:cs typeface="Arial" panose="020B0604020202020204" pitchFamily="34" charset="0"/>
            </a:rPr>
            <a:t>88.30% Power Generation</a:t>
          </a:r>
        </a:p>
        <a:p>
          <a:r>
            <a:rPr lang="en-US" b="1" dirty="0">
              <a:solidFill>
                <a:srgbClr val="002060"/>
              </a:solidFill>
              <a:latin typeface="Arial" panose="020B0604020202020204" pitchFamily="34" charset="0"/>
              <a:cs typeface="Arial" panose="020B0604020202020204" pitchFamily="34" charset="0"/>
            </a:rPr>
            <a:t>89.43% Power Consumption</a:t>
          </a:r>
        </a:p>
        <a:p>
          <a:r>
            <a:rPr lang="en-US" b="1" dirty="0">
              <a:solidFill>
                <a:srgbClr val="002060"/>
              </a:solidFill>
              <a:latin typeface="Arial" panose="020B0604020202020204" pitchFamily="34" charset="0"/>
              <a:cs typeface="Arial" panose="020B0604020202020204" pitchFamily="34" charset="0"/>
            </a:rPr>
            <a:t>(Around 165,412 people are still without power)</a:t>
          </a:r>
        </a:p>
      </dgm:t>
    </dgm:pt>
    <dgm:pt modelId="{27031994-51B7-41A0-97EF-FE9A4CE5B4F9}" type="parTrans" cxnId="{C68DA2C8-32B0-4761-BE03-2822DED6F781}">
      <dgm:prSet/>
      <dgm:spPr/>
      <dgm:t>
        <a:bodyPr/>
        <a:lstStyle/>
        <a:p>
          <a:endParaRPr lang="en-US"/>
        </a:p>
      </dgm:t>
    </dgm:pt>
    <dgm:pt modelId="{805396EF-887A-4F73-86D4-AA2B68936E9A}" type="sibTrans" cxnId="{C68DA2C8-32B0-4761-BE03-2822DED6F781}">
      <dgm:prSet/>
      <dgm:spPr/>
      <dgm:t>
        <a:bodyPr/>
        <a:lstStyle/>
        <a:p>
          <a:endParaRPr lang="en-US"/>
        </a:p>
      </dgm:t>
    </dgm:pt>
    <dgm:pt modelId="{3D115A46-C238-4F0C-ABDE-C6E3D5141C13}">
      <dgm:prSet phldrT="[Text]"/>
      <dgm:spPr/>
      <dgm:t>
        <a:bodyPr/>
        <a:lstStyle/>
        <a:p>
          <a:r>
            <a:rPr lang="en-US" b="1" dirty="0">
              <a:solidFill>
                <a:srgbClr val="002060"/>
              </a:solidFill>
              <a:latin typeface="Arial" panose="020B0604020202020204" pitchFamily="34" charset="0"/>
              <a:cs typeface="Arial" panose="020B0604020202020204" pitchFamily="34" charset="0"/>
            </a:rPr>
            <a:t>98.83% of the people have water service</a:t>
          </a:r>
        </a:p>
      </dgm:t>
    </dgm:pt>
    <dgm:pt modelId="{58A48FC7-7E4C-4B62-803E-B65E7A7C8065}" type="parTrans" cxnId="{CB89DFB3-9C85-4819-8744-C39FCF6E314A}">
      <dgm:prSet/>
      <dgm:spPr/>
      <dgm:t>
        <a:bodyPr/>
        <a:lstStyle/>
        <a:p>
          <a:endParaRPr lang="en-US"/>
        </a:p>
      </dgm:t>
    </dgm:pt>
    <dgm:pt modelId="{A93B4A70-27EE-49D0-8D3D-6A0DC6B55F43}" type="sibTrans" cxnId="{CB89DFB3-9C85-4819-8744-C39FCF6E314A}">
      <dgm:prSet/>
      <dgm:spPr/>
      <dgm:t>
        <a:bodyPr/>
        <a:lstStyle/>
        <a:p>
          <a:endParaRPr lang="en-US"/>
        </a:p>
      </dgm:t>
    </dgm:pt>
    <dgm:pt modelId="{B29F9CC1-D4B9-45CE-AA6D-6C4F9836BB8F}">
      <dgm:prSet phldrT="[Text]"/>
      <dgm:spPr/>
      <dgm:t>
        <a:bodyPr/>
        <a:lstStyle/>
        <a:p>
          <a:r>
            <a:rPr lang="en-US" b="1" dirty="0">
              <a:solidFill>
                <a:srgbClr val="002060"/>
              </a:solidFill>
              <a:latin typeface="Arial" panose="020B0604020202020204" pitchFamily="34" charset="0"/>
              <a:cs typeface="Arial" panose="020B0604020202020204" pitchFamily="34" charset="0"/>
            </a:rPr>
            <a:t>98.50% of the telecommunication systems have been restored</a:t>
          </a:r>
        </a:p>
      </dgm:t>
    </dgm:pt>
    <dgm:pt modelId="{6D436E49-9A39-41CD-BC3F-C4C34FE05A63}" type="parTrans" cxnId="{888BC1A6-8B62-419C-AD7C-D664C4A74593}">
      <dgm:prSet/>
      <dgm:spPr/>
      <dgm:t>
        <a:bodyPr/>
        <a:lstStyle/>
        <a:p>
          <a:endParaRPr lang="en-US"/>
        </a:p>
      </dgm:t>
    </dgm:pt>
    <dgm:pt modelId="{2E668E16-7311-4465-A2DE-BC06A8D11F2A}" type="sibTrans" cxnId="{888BC1A6-8B62-419C-AD7C-D664C4A74593}">
      <dgm:prSet/>
      <dgm:spPr/>
      <dgm:t>
        <a:bodyPr/>
        <a:lstStyle/>
        <a:p>
          <a:endParaRPr lang="en-US"/>
        </a:p>
      </dgm:t>
    </dgm:pt>
    <dgm:pt modelId="{BA0A2194-A19E-4751-AF49-F751CC10C3CA}">
      <dgm:prSet phldrT="[Text]"/>
      <dgm:spPr/>
      <dgm:t>
        <a:bodyPr/>
        <a:lstStyle/>
        <a:p>
          <a:r>
            <a:rPr lang="en-US" b="1" dirty="0">
              <a:solidFill>
                <a:srgbClr val="002060"/>
              </a:solidFill>
              <a:latin typeface="Arial" panose="020B0604020202020204" pitchFamily="34" charset="0"/>
              <a:cs typeface="Arial" panose="020B0604020202020204" pitchFamily="34" charset="0"/>
            </a:rPr>
            <a:t>65 people are still living in shelters</a:t>
          </a:r>
        </a:p>
      </dgm:t>
    </dgm:pt>
    <dgm:pt modelId="{96E70C0F-AFF1-4718-9F92-69B603EEB65D}" type="parTrans" cxnId="{DECE80BC-45F5-49A5-8C4C-07D131784C8F}">
      <dgm:prSet/>
      <dgm:spPr/>
      <dgm:t>
        <a:bodyPr/>
        <a:lstStyle/>
        <a:p>
          <a:endParaRPr lang="en-US"/>
        </a:p>
      </dgm:t>
    </dgm:pt>
    <dgm:pt modelId="{C39108CA-09B8-460D-BC7D-29F5E6BD5779}" type="sibTrans" cxnId="{DECE80BC-45F5-49A5-8C4C-07D131784C8F}">
      <dgm:prSet/>
      <dgm:spPr/>
      <dgm:t>
        <a:bodyPr/>
        <a:lstStyle/>
        <a:p>
          <a:endParaRPr lang="en-US"/>
        </a:p>
      </dgm:t>
    </dgm:pt>
    <dgm:pt modelId="{B5221E98-A617-4913-A48C-E6FB6EA88CDB}" type="pres">
      <dgm:prSet presAssocID="{8D686AF1-6DC3-43D7-85E0-D37D94049653}" presName="Name0" presStyleCnt="0">
        <dgm:presLayoutVars>
          <dgm:chMax val="11"/>
          <dgm:chPref val="11"/>
          <dgm:dir/>
          <dgm:resizeHandles/>
        </dgm:presLayoutVars>
      </dgm:prSet>
      <dgm:spPr/>
    </dgm:pt>
    <dgm:pt modelId="{A5428FA2-2D38-4DA9-A2AF-0383D52C34ED}" type="pres">
      <dgm:prSet presAssocID="{BA0A2194-A19E-4751-AF49-F751CC10C3CA}" presName="Accent4" presStyleCnt="0"/>
      <dgm:spPr/>
    </dgm:pt>
    <dgm:pt modelId="{97A0636D-8351-4337-900B-8B41FD35929A}" type="pres">
      <dgm:prSet presAssocID="{BA0A2194-A19E-4751-AF49-F751CC10C3CA}" presName="Accent" presStyleLbl="node1" presStyleIdx="0" presStyleCnt="4"/>
      <dgm:spPr/>
    </dgm:pt>
    <dgm:pt modelId="{DC356F4E-6C18-4962-B449-14ECA3BE28A7}" type="pres">
      <dgm:prSet presAssocID="{BA0A2194-A19E-4751-AF49-F751CC10C3CA}" presName="ParentBackground4" presStyleCnt="0"/>
      <dgm:spPr/>
    </dgm:pt>
    <dgm:pt modelId="{B45F82DA-24C4-4983-BF45-EAAD534C377F}" type="pres">
      <dgm:prSet presAssocID="{BA0A2194-A19E-4751-AF49-F751CC10C3CA}" presName="ParentBackground" presStyleLbl="fgAcc1" presStyleIdx="0" presStyleCnt="4"/>
      <dgm:spPr/>
    </dgm:pt>
    <dgm:pt modelId="{43EF4E3E-A921-43C3-B434-6B2BC8A7BA6B}" type="pres">
      <dgm:prSet presAssocID="{BA0A2194-A19E-4751-AF49-F751CC10C3CA}" presName="Parent4" presStyleLbl="revTx" presStyleIdx="0" presStyleCnt="0">
        <dgm:presLayoutVars>
          <dgm:chMax val="1"/>
          <dgm:chPref val="1"/>
          <dgm:bulletEnabled val="1"/>
        </dgm:presLayoutVars>
      </dgm:prSet>
      <dgm:spPr/>
    </dgm:pt>
    <dgm:pt modelId="{2A67FE3C-8FB3-4CC0-943D-9D5F4307C84E}" type="pres">
      <dgm:prSet presAssocID="{B29F9CC1-D4B9-45CE-AA6D-6C4F9836BB8F}" presName="Accent3" presStyleCnt="0"/>
      <dgm:spPr/>
    </dgm:pt>
    <dgm:pt modelId="{55758924-C013-4E93-9A22-D7833576B8E1}" type="pres">
      <dgm:prSet presAssocID="{B29F9CC1-D4B9-45CE-AA6D-6C4F9836BB8F}" presName="Accent" presStyleLbl="node1" presStyleIdx="1" presStyleCnt="4"/>
      <dgm:spPr/>
    </dgm:pt>
    <dgm:pt modelId="{E6A52A97-57AD-4E3D-89C2-66BB59D3D5A7}" type="pres">
      <dgm:prSet presAssocID="{B29F9CC1-D4B9-45CE-AA6D-6C4F9836BB8F}" presName="ParentBackground3" presStyleCnt="0"/>
      <dgm:spPr/>
    </dgm:pt>
    <dgm:pt modelId="{4DCD2BD5-23E5-457B-9894-7144CCBD0DEB}" type="pres">
      <dgm:prSet presAssocID="{B29F9CC1-D4B9-45CE-AA6D-6C4F9836BB8F}" presName="ParentBackground" presStyleLbl="fgAcc1" presStyleIdx="1" presStyleCnt="4"/>
      <dgm:spPr/>
    </dgm:pt>
    <dgm:pt modelId="{8080B876-0F2B-4E97-A5E2-75F36F3A1E1F}" type="pres">
      <dgm:prSet presAssocID="{B29F9CC1-D4B9-45CE-AA6D-6C4F9836BB8F}" presName="Parent3" presStyleLbl="revTx" presStyleIdx="0" presStyleCnt="0">
        <dgm:presLayoutVars>
          <dgm:chMax val="1"/>
          <dgm:chPref val="1"/>
          <dgm:bulletEnabled val="1"/>
        </dgm:presLayoutVars>
      </dgm:prSet>
      <dgm:spPr/>
    </dgm:pt>
    <dgm:pt modelId="{2A888247-9F96-4696-9507-9FF20C3F97FB}" type="pres">
      <dgm:prSet presAssocID="{3D115A46-C238-4F0C-ABDE-C6E3D5141C13}" presName="Accent2" presStyleCnt="0"/>
      <dgm:spPr/>
    </dgm:pt>
    <dgm:pt modelId="{142EACF8-D14D-48CA-B28B-B4DEB0293881}" type="pres">
      <dgm:prSet presAssocID="{3D115A46-C238-4F0C-ABDE-C6E3D5141C13}" presName="Accent" presStyleLbl="node1" presStyleIdx="2" presStyleCnt="4"/>
      <dgm:spPr/>
    </dgm:pt>
    <dgm:pt modelId="{ABBFE00F-0A37-49CE-BBEA-B12A35E6099F}" type="pres">
      <dgm:prSet presAssocID="{3D115A46-C238-4F0C-ABDE-C6E3D5141C13}" presName="ParentBackground2" presStyleCnt="0"/>
      <dgm:spPr/>
    </dgm:pt>
    <dgm:pt modelId="{5F80ED53-FB9A-4E93-9B11-00924F95F841}" type="pres">
      <dgm:prSet presAssocID="{3D115A46-C238-4F0C-ABDE-C6E3D5141C13}" presName="ParentBackground" presStyleLbl="fgAcc1" presStyleIdx="2" presStyleCnt="4"/>
      <dgm:spPr/>
    </dgm:pt>
    <dgm:pt modelId="{B1759D80-25B1-4B13-A176-346864B5B84B}" type="pres">
      <dgm:prSet presAssocID="{3D115A46-C238-4F0C-ABDE-C6E3D5141C13}" presName="Parent2" presStyleLbl="revTx" presStyleIdx="0" presStyleCnt="0">
        <dgm:presLayoutVars>
          <dgm:chMax val="1"/>
          <dgm:chPref val="1"/>
          <dgm:bulletEnabled val="1"/>
        </dgm:presLayoutVars>
      </dgm:prSet>
      <dgm:spPr/>
    </dgm:pt>
    <dgm:pt modelId="{91617B94-92DF-4949-931A-72F886D1FA66}" type="pres">
      <dgm:prSet presAssocID="{021BFB31-DD91-4623-A963-A8A01E483A38}" presName="Accent1" presStyleCnt="0"/>
      <dgm:spPr/>
    </dgm:pt>
    <dgm:pt modelId="{005282DA-3E9A-44D0-93EA-E12B583766B1}" type="pres">
      <dgm:prSet presAssocID="{021BFB31-DD91-4623-A963-A8A01E483A38}" presName="Accent" presStyleLbl="node1" presStyleIdx="3" presStyleCnt="4"/>
      <dgm:spPr/>
    </dgm:pt>
    <dgm:pt modelId="{8279A762-24CC-458F-BB85-16CAF66A2A43}" type="pres">
      <dgm:prSet presAssocID="{021BFB31-DD91-4623-A963-A8A01E483A38}" presName="ParentBackground1" presStyleCnt="0"/>
      <dgm:spPr/>
    </dgm:pt>
    <dgm:pt modelId="{26712052-0136-493C-B10E-A94E742502FA}" type="pres">
      <dgm:prSet presAssocID="{021BFB31-DD91-4623-A963-A8A01E483A38}" presName="ParentBackground" presStyleLbl="fgAcc1" presStyleIdx="3" presStyleCnt="4"/>
      <dgm:spPr/>
    </dgm:pt>
    <dgm:pt modelId="{14B324FE-82A7-4AA6-ACE7-747208A5B7DD}" type="pres">
      <dgm:prSet presAssocID="{021BFB31-DD91-4623-A963-A8A01E483A38}" presName="Parent1" presStyleLbl="revTx" presStyleIdx="0" presStyleCnt="0">
        <dgm:presLayoutVars>
          <dgm:chMax val="1"/>
          <dgm:chPref val="1"/>
          <dgm:bulletEnabled val="1"/>
        </dgm:presLayoutVars>
      </dgm:prSet>
      <dgm:spPr/>
    </dgm:pt>
  </dgm:ptLst>
  <dgm:cxnLst>
    <dgm:cxn modelId="{5E2C5B3F-09D5-4D74-8F95-548BCEEB1674}" type="presOf" srcId="{021BFB31-DD91-4623-A963-A8A01E483A38}" destId="{26712052-0136-493C-B10E-A94E742502FA}" srcOrd="0" destOrd="0" presId="urn:microsoft.com/office/officeart/2011/layout/CircleProcess"/>
    <dgm:cxn modelId="{76F8DD66-A6AA-443B-9181-A81E81B6AB82}" type="presOf" srcId="{B29F9CC1-D4B9-45CE-AA6D-6C4F9836BB8F}" destId="{4DCD2BD5-23E5-457B-9894-7144CCBD0DEB}" srcOrd="0" destOrd="0" presId="urn:microsoft.com/office/officeart/2011/layout/CircleProcess"/>
    <dgm:cxn modelId="{B99E6674-5723-40C0-B26C-F19EEA2D117E}" type="presOf" srcId="{B29F9CC1-D4B9-45CE-AA6D-6C4F9836BB8F}" destId="{8080B876-0F2B-4E97-A5E2-75F36F3A1E1F}" srcOrd="1" destOrd="0" presId="urn:microsoft.com/office/officeart/2011/layout/CircleProcess"/>
    <dgm:cxn modelId="{D209BD74-039D-401A-AC9B-F05382374463}" type="presOf" srcId="{BA0A2194-A19E-4751-AF49-F751CC10C3CA}" destId="{B45F82DA-24C4-4983-BF45-EAAD534C377F}" srcOrd="0" destOrd="0" presId="urn:microsoft.com/office/officeart/2011/layout/CircleProcess"/>
    <dgm:cxn modelId="{26980E82-3E79-4BC0-B406-75FC2572C749}" type="presOf" srcId="{3D115A46-C238-4F0C-ABDE-C6E3D5141C13}" destId="{5F80ED53-FB9A-4E93-9B11-00924F95F841}" srcOrd="0" destOrd="0" presId="urn:microsoft.com/office/officeart/2011/layout/CircleProcess"/>
    <dgm:cxn modelId="{FF30F792-2831-4C3C-900E-7B9F14151BC7}" type="presOf" srcId="{BA0A2194-A19E-4751-AF49-F751CC10C3CA}" destId="{43EF4E3E-A921-43C3-B434-6B2BC8A7BA6B}" srcOrd="1" destOrd="0" presId="urn:microsoft.com/office/officeart/2011/layout/CircleProcess"/>
    <dgm:cxn modelId="{D1EB49A3-A556-4B42-9CB6-D797E9C1AB0A}" type="presOf" srcId="{021BFB31-DD91-4623-A963-A8A01E483A38}" destId="{14B324FE-82A7-4AA6-ACE7-747208A5B7DD}" srcOrd="1" destOrd="0" presId="urn:microsoft.com/office/officeart/2011/layout/CircleProcess"/>
    <dgm:cxn modelId="{888BC1A6-8B62-419C-AD7C-D664C4A74593}" srcId="{8D686AF1-6DC3-43D7-85E0-D37D94049653}" destId="{B29F9CC1-D4B9-45CE-AA6D-6C4F9836BB8F}" srcOrd="2" destOrd="0" parTransId="{6D436E49-9A39-41CD-BC3F-C4C34FE05A63}" sibTransId="{2E668E16-7311-4465-A2DE-BC06A8D11F2A}"/>
    <dgm:cxn modelId="{AA357EA9-558E-4DC9-8CB2-BD70F1EE4F46}" type="presOf" srcId="{8D686AF1-6DC3-43D7-85E0-D37D94049653}" destId="{B5221E98-A617-4913-A48C-E6FB6EA88CDB}" srcOrd="0" destOrd="0" presId="urn:microsoft.com/office/officeart/2011/layout/CircleProcess"/>
    <dgm:cxn modelId="{EEBA18AA-9E50-426C-9561-8651D9CF2A72}" type="presOf" srcId="{3D115A46-C238-4F0C-ABDE-C6E3D5141C13}" destId="{B1759D80-25B1-4B13-A176-346864B5B84B}" srcOrd="1" destOrd="0" presId="urn:microsoft.com/office/officeart/2011/layout/CircleProcess"/>
    <dgm:cxn modelId="{CB89DFB3-9C85-4819-8744-C39FCF6E314A}" srcId="{8D686AF1-6DC3-43D7-85E0-D37D94049653}" destId="{3D115A46-C238-4F0C-ABDE-C6E3D5141C13}" srcOrd="1" destOrd="0" parTransId="{58A48FC7-7E4C-4B62-803E-B65E7A7C8065}" sibTransId="{A93B4A70-27EE-49D0-8D3D-6A0DC6B55F43}"/>
    <dgm:cxn modelId="{DECE80BC-45F5-49A5-8C4C-07D131784C8F}" srcId="{8D686AF1-6DC3-43D7-85E0-D37D94049653}" destId="{BA0A2194-A19E-4751-AF49-F751CC10C3CA}" srcOrd="3" destOrd="0" parTransId="{96E70C0F-AFF1-4718-9F92-69B603EEB65D}" sibTransId="{C39108CA-09B8-460D-BC7D-29F5E6BD5779}"/>
    <dgm:cxn modelId="{C68DA2C8-32B0-4761-BE03-2822DED6F781}" srcId="{8D686AF1-6DC3-43D7-85E0-D37D94049653}" destId="{021BFB31-DD91-4623-A963-A8A01E483A38}" srcOrd="0" destOrd="0" parTransId="{27031994-51B7-41A0-97EF-FE9A4CE5B4F9}" sibTransId="{805396EF-887A-4F73-86D4-AA2B68936E9A}"/>
    <dgm:cxn modelId="{47DA7DED-8C15-421E-A734-9667FE3B27AE}" type="presParOf" srcId="{B5221E98-A617-4913-A48C-E6FB6EA88CDB}" destId="{A5428FA2-2D38-4DA9-A2AF-0383D52C34ED}" srcOrd="0" destOrd="0" presId="urn:microsoft.com/office/officeart/2011/layout/CircleProcess"/>
    <dgm:cxn modelId="{16ADCAEE-78F6-4F55-BC59-A0FDEDEDEAC4}" type="presParOf" srcId="{A5428FA2-2D38-4DA9-A2AF-0383D52C34ED}" destId="{97A0636D-8351-4337-900B-8B41FD35929A}" srcOrd="0" destOrd="0" presId="urn:microsoft.com/office/officeart/2011/layout/CircleProcess"/>
    <dgm:cxn modelId="{B99D0BE5-0A1F-485C-9A4E-C5E27572F671}" type="presParOf" srcId="{B5221E98-A617-4913-A48C-E6FB6EA88CDB}" destId="{DC356F4E-6C18-4962-B449-14ECA3BE28A7}" srcOrd="1" destOrd="0" presId="urn:microsoft.com/office/officeart/2011/layout/CircleProcess"/>
    <dgm:cxn modelId="{E3B92FA7-8DB6-43CB-9535-C07652A50DA8}" type="presParOf" srcId="{DC356F4E-6C18-4962-B449-14ECA3BE28A7}" destId="{B45F82DA-24C4-4983-BF45-EAAD534C377F}" srcOrd="0" destOrd="0" presId="urn:microsoft.com/office/officeart/2011/layout/CircleProcess"/>
    <dgm:cxn modelId="{850B0AAA-36CE-42D9-9C96-BBB1B5C9E470}" type="presParOf" srcId="{B5221E98-A617-4913-A48C-E6FB6EA88CDB}" destId="{43EF4E3E-A921-43C3-B434-6B2BC8A7BA6B}" srcOrd="2" destOrd="0" presId="urn:microsoft.com/office/officeart/2011/layout/CircleProcess"/>
    <dgm:cxn modelId="{0573CCCB-62A3-4C92-AFA6-49D73F3D6E94}" type="presParOf" srcId="{B5221E98-A617-4913-A48C-E6FB6EA88CDB}" destId="{2A67FE3C-8FB3-4CC0-943D-9D5F4307C84E}" srcOrd="3" destOrd="0" presId="urn:microsoft.com/office/officeart/2011/layout/CircleProcess"/>
    <dgm:cxn modelId="{F5F06FC1-C30D-4765-A670-B468F490D1CD}" type="presParOf" srcId="{2A67FE3C-8FB3-4CC0-943D-9D5F4307C84E}" destId="{55758924-C013-4E93-9A22-D7833576B8E1}" srcOrd="0" destOrd="0" presId="urn:microsoft.com/office/officeart/2011/layout/CircleProcess"/>
    <dgm:cxn modelId="{4C834A28-D3E6-4578-BDAF-677D85CF6C66}" type="presParOf" srcId="{B5221E98-A617-4913-A48C-E6FB6EA88CDB}" destId="{E6A52A97-57AD-4E3D-89C2-66BB59D3D5A7}" srcOrd="4" destOrd="0" presId="urn:microsoft.com/office/officeart/2011/layout/CircleProcess"/>
    <dgm:cxn modelId="{B0678086-055F-456A-A090-6862ACE765B2}" type="presParOf" srcId="{E6A52A97-57AD-4E3D-89C2-66BB59D3D5A7}" destId="{4DCD2BD5-23E5-457B-9894-7144CCBD0DEB}" srcOrd="0" destOrd="0" presId="urn:microsoft.com/office/officeart/2011/layout/CircleProcess"/>
    <dgm:cxn modelId="{5C62280F-E8D1-4DB1-B5E1-C3D9BC21FCF4}" type="presParOf" srcId="{B5221E98-A617-4913-A48C-E6FB6EA88CDB}" destId="{8080B876-0F2B-4E97-A5E2-75F36F3A1E1F}" srcOrd="5" destOrd="0" presId="urn:microsoft.com/office/officeart/2011/layout/CircleProcess"/>
    <dgm:cxn modelId="{2C60690B-D63B-4468-94D4-9CDBB59E0516}" type="presParOf" srcId="{B5221E98-A617-4913-A48C-E6FB6EA88CDB}" destId="{2A888247-9F96-4696-9507-9FF20C3F97FB}" srcOrd="6" destOrd="0" presId="urn:microsoft.com/office/officeart/2011/layout/CircleProcess"/>
    <dgm:cxn modelId="{C1A0B515-3BBD-4DA6-9EC9-F29728E33EC7}" type="presParOf" srcId="{2A888247-9F96-4696-9507-9FF20C3F97FB}" destId="{142EACF8-D14D-48CA-B28B-B4DEB0293881}" srcOrd="0" destOrd="0" presId="urn:microsoft.com/office/officeart/2011/layout/CircleProcess"/>
    <dgm:cxn modelId="{FB1BF4F4-343D-4D64-925C-87B82D83C7FF}" type="presParOf" srcId="{B5221E98-A617-4913-A48C-E6FB6EA88CDB}" destId="{ABBFE00F-0A37-49CE-BBEA-B12A35E6099F}" srcOrd="7" destOrd="0" presId="urn:microsoft.com/office/officeart/2011/layout/CircleProcess"/>
    <dgm:cxn modelId="{9E871ECE-FC79-44E5-9C35-8A88A535DFBB}" type="presParOf" srcId="{ABBFE00F-0A37-49CE-BBEA-B12A35E6099F}" destId="{5F80ED53-FB9A-4E93-9B11-00924F95F841}" srcOrd="0" destOrd="0" presId="urn:microsoft.com/office/officeart/2011/layout/CircleProcess"/>
    <dgm:cxn modelId="{D9799F4F-97CE-450D-A636-6DDC18A0D4A1}" type="presParOf" srcId="{B5221E98-A617-4913-A48C-E6FB6EA88CDB}" destId="{B1759D80-25B1-4B13-A176-346864B5B84B}" srcOrd="8" destOrd="0" presId="urn:microsoft.com/office/officeart/2011/layout/CircleProcess"/>
    <dgm:cxn modelId="{332B3261-5957-4A53-8DCD-30DB521E200D}" type="presParOf" srcId="{B5221E98-A617-4913-A48C-E6FB6EA88CDB}" destId="{91617B94-92DF-4949-931A-72F886D1FA66}" srcOrd="9" destOrd="0" presId="urn:microsoft.com/office/officeart/2011/layout/CircleProcess"/>
    <dgm:cxn modelId="{9B298112-57A4-415F-A478-2A5824CE43EE}" type="presParOf" srcId="{91617B94-92DF-4949-931A-72F886D1FA66}" destId="{005282DA-3E9A-44D0-93EA-E12B583766B1}" srcOrd="0" destOrd="0" presId="urn:microsoft.com/office/officeart/2011/layout/CircleProcess"/>
    <dgm:cxn modelId="{51F1494F-BD08-4AA8-9E7D-C91976F213D0}" type="presParOf" srcId="{B5221E98-A617-4913-A48C-E6FB6EA88CDB}" destId="{8279A762-24CC-458F-BB85-16CAF66A2A43}" srcOrd="10" destOrd="0" presId="urn:microsoft.com/office/officeart/2011/layout/CircleProcess"/>
    <dgm:cxn modelId="{CA8665D1-C1EF-4C43-82FC-FDB0DB1D0FD7}" type="presParOf" srcId="{8279A762-24CC-458F-BB85-16CAF66A2A43}" destId="{26712052-0136-493C-B10E-A94E742502FA}" srcOrd="0" destOrd="0" presId="urn:microsoft.com/office/officeart/2011/layout/CircleProcess"/>
    <dgm:cxn modelId="{D8C1C7F4-BEC8-4E7F-860C-0C5EC3F5CB89}" type="presParOf" srcId="{B5221E98-A617-4913-A48C-E6FB6EA88CDB}" destId="{14B324FE-82A7-4AA6-ACE7-747208A5B7DD}" srcOrd="11" destOrd="0" presId="urn:microsoft.com/office/officeart/2011/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D47A7F9-96AA-4BDD-8D02-DF355477CB6C}" type="doc">
      <dgm:prSet loTypeId="urn:microsoft.com/office/officeart/2005/8/layout/default" loCatId="list" qsTypeId="urn:microsoft.com/office/officeart/2005/8/quickstyle/simple1" qsCatId="simple" csTypeId="urn:microsoft.com/office/officeart/2005/8/colors/accent1_4" csCatId="accent1" phldr="1"/>
      <dgm:spPr/>
      <dgm:t>
        <a:bodyPr/>
        <a:lstStyle/>
        <a:p>
          <a:endParaRPr lang="en-US"/>
        </a:p>
      </dgm:t>
    </dgm:pt>
    <dgm:pt modelId="{5E03E9A9-D558-412E-B1B3-FA96D644E6EF}">
      <dgm:prSet phldrT="[Text]"/>
      <dgm:spPr/>
      <dgm:t>
        <a:bodyPr/>
        <a:lstStyle/>
        <a:p>
          <a:r>
            <a:rPr lang="en-US" b="1" dirty="0">
              <a:latin typeface="Arial" panose="020B0604020202020204" pitchFamily="34" charset="0"/>
              <a:cs typeface="Arial" panose="020B0604020202020204" pitchFamily="34" charset="0"/>
            </a:rPr>
            <a:t>Loss of food / In need of nutritional assistance</a:t>
          </a:r>
        </a:p>
      </dgm:t>
    </dgm:pt>
    <dgm:pt modelId="{52C6A4C2-A379-4AE4-A857-65C09CAFC3A4}" type="parTrans" cxnId="{92615703-97F9-4B10-B51B-45FBAA7FFA66}">
      <dgm:prSet/>
      <dgm:spPr/>
      <dgm:t>
        <a:bodyPr/>
        <a:lstStyle/>
        <a:p>
          <a:endParaRPr lang="en-US"/>
        </a:p>
      </dgm:t>
    </dgm:pt>
    <dgm:pt modelId="{0D22E91C-D551-440A-B8DD-9391E5032315}" type="sibTrans" cxnId="{92615703-97F9-4B10-B51B-45FBAA7FFA66}">
      <dgm:prSet/>
      <dgm:spPr/>
      <dgm:t>
        <a:bodyPr/>
        <a:lstStyle/>
        <a:p>
          <a:endParaRPr lang="en-US"/>
        </a:p>
      </dgm:t>
    </dgm:pt>
    <dgm:pt modelId="{327DAD48-F541-48A6-8B3F-A11E2F7D4355}">
      <dgm:prSet/>
      <dgm:spPr/>
      <dgm:t>
        <a:bodyPr/>
        <a:lstStyle/>
        <a:p>
          <a:r>
            <a:rPr lang="en-US" b="1" dirty="0">
              <a:latin typeface="Arial" panose="020B0604020202020204" pitchFamily="34" charset="0"/>
              <a:cs typeface="Arial" panose="020B0604020202020204" pitchFamily="34" charset="0"/>
            </a:rPr>
            <a:t>Structural damages to house</a:t>
          </a:r>
        </a:p>
      </dgm:t>
    </dgm:pt>
    <dgm:pt modelId="{B40B1349-B8FD-4589-8185-D1DB819AD369}" type="parTrans" cxnId="{8187C43B-E89E-447B-978A-F13191FE564C}">
      <dgm:prSet/>
      <dgm:spPr/>
      <dgm:t>
        <a:bodyPr/>
        <a:lstStyle/>
        <a:p>
          <a:endParaRPr lang="en-US"/>
        </a:p>
      </dgm:t>
    </dgm:pt>
    <dgm:pt modelId="{29C420F5-3944-4C03-8043-DC321E50E144}" type="sibTrans" cxnId="{8187C43B-E89E-447B-978A-F13191FE564C}">
      <dgm:prSet/>
      <dgm:spPr/>
      <dgm:t>
        <a:bodyPr/>
        <a:lstStyle/>
        <a:p>
          <a:endParaRPr lang="en-US"/>
        </a:p>
      </dgm:t>
    </dgm:pt>
    <dgm:pt modelId="{E850ABD4-4BF5-49C3-87AA-455ED7C6A996}">
      <dgm:prSet/>
      <dgm:spPr/>
      <dgm:t>
        <a:bodyPr/>
        <a:lstStyle/>
        <a:p>
          <a:r>
            <a:rPr lang="en-US" b="1">
              <a:latin typeface="Arial" panose="020B0604020202020204" pitchFamily="34" charset="0"/>
              <a:cs typeface="Arial" panose="020B0604020202020204" pitchFamily="34" charset="0"/>
            </a:rPr>
            <a:t>Damage to house outdoors</a:t>
          </a:r>
          <a:endParaRPr lang="en-US" b="1" dirty="0">
            <a:latin typeface="Arial" panose="020B0604020202020204" pitchFamily="34" charset="0"/>
            <a:cs typeface="Arial" panose="020B0604020202020204" pitchFamily="34" charset="0"/>
          </a:endParaRPr>
        </a:p>
      </dgm:t>
    </dgm:pt>
    <dgm:pt modelId="{9EB20982-01F0-4CCD-B849-05CCE0F51132}" type="parTrans" cxnId="{822944E6-51D9-4268-B381-E451B7F93248}">
      <dgm:prSet/>
      <dgm:spPr/>
      <dgm:t>
        <a:bodyPr/>
        <a:lstStyle/>
        <a:p>
          <a:endParaRPr lang="en-US"/>
        </a:p>
      </dgm:t>
    </dgm:pt>
    <dgm:pt modelId="{8A06E519-8E5D-4772-BFBD-3EBDDD968A07}" type="sibTrans" cxnId="{822944E6-51D9-4268-B381-E451B7F93248}">
      <dgm:prSet/>
      <dgm:spPr/>
      <dgm:t>
        <a:bodyPr/>
        <a:lstStyle/>
        <a:p>
          <a:endParaRPr lang="en-US"/>
        </a:p>
      </dgm:t>
    </dgm:pt>
    <dgm:pt modelId="{B9877FA1-D617-4358-BAA3-B4F3EB56B22D}">
      <dgm:prSet/>
      <dgm:spPr/>
      <dgm:t>
        <a:bodyPr/>
        <a:lstStyle/>
        <a:p>
          <a:r>
            <a:rPr lang="en-US" b="1">
              <a:latin typeface="Arial" panose="020B0604020202020204" pitchFamily="34" charset="0"/>
              <a:cs typeface="Arial" panose="020B0604020202020204" pitchFamily="34" charset="0"/>
            </a:rPr>
            <a:t>Loss of furniture and/or appliances</a:t>
          </a:r>
          <a:endParaRPr lang="en-US" b="1" dirty="0">
            <a:latin typeface="Arial" panose="020B0604020202020204" pitchFamily="34" charset="0"/>
            <a:cs typeface="Arial" panose="020B0604020202020204" pitchFamily="34" charset="0"/>
          </a:endParaRPr>
        </a:p>
      </dgm:t>
    </dgm:pt>
    <dgm:pt modelId="{E3A21641-EE27-477F-BBD8-442CF773684A}" type="parTrans" cxnId="{29196465-A531-4BC0-9DF1-84FE9FF2F33E}">
      <dgm:prSet/>
      <dgm:spPr/>
      <dgm:t>
        <a:bodyPr/>
        <a:lstStyle/>
        <a:p>
          <a:endParaRPr lang="en-US"/>
        </a:p>
      </dgm:t>
    </dgm:pt>
    <dgm:pt modelId="{A535F5E9-A51E-428C-81DD-F6BF3A849916}" type="sibTrans" cxnId="{29196465-A531-4BC0-9DF1-84FE9FF2F33E}">
      <dgm:prSet/>
      <dgm:spPr/>
      <dgm:t>
        <a:bodyPr/>
        <a:lstStyle/>
        <a:p>
          <a:endParaRPr lang="en-US"/>
        </a:p>
      </dgm:t>
    </dgm:pt>
    <dgm:pt modelId="{D75EDE5C-27F1-4CDC-96E0-6B0046FB0E7E}">
      <dgm:prSet/>
      <dgm:spPr/>
      <dgm:t>
        <a:bodyPr/>
        <a:lstStyle/>
        <a:p>
          <a:r>
            <a:rPr lang="en-US" b="1">
              <a:latin typeface="Arial" panose="020B0604020202020204" pitchFamily="34" charset="0"/>
              <a:cs typeface="Arial" panose="020B0604020202020204" pitchFamily="34" charset="0"/>
            </a:rPr>
            <a:t>Loss of personal belongings</a:t>
          </a:r>
          <a:endParaRPr lang="en-US" b="1" dirty="0">
            <a:latin typeface="Arial" panose="020B0604020202020204" pitchFamily="34" charset="0"/>
            <a:cs typeface="Arial" panose="020B0604020202020204" pitchFamily="34" charset="0"/>
          </a:endParaRPr>
        </a:p>
      </dgm:t>
    </dgm:pt>
    <dgm:pt modelId="{F52B9C2C-7944-4340-A50A-4FE0662E0292}" type="parTrans" cxnId="{982349ED-79DD-45B3-915F-91649D575994}">
      <dgm:prSet/>
      <dgm:spPr/>
      <dgm:t>
        <a:bodyPr/>
        <a:lstStyle/>
        <a:p>
          <a:endParaRPr lang="en-US"/>
        </a:p>
      </dgm:t>
    </dgm:pt>
    <dgm:pt modelId="{CEC57FE0-C1D4-4D87-9C4E-1C4444951182}" type="sibTrans" cxnId="{982349ED-79DD-45B3-915F-91649D575994}">
      <dgm:prSet/>
      <dgm:spPr/>
      <dgm:t>
        <a:bodyPr/>
        <a:lstStyle/>
        <a:p>
          <a:endParaRPr lang="en-US"/>
        </a:p>
      </dgm:t>
    </dgm:pt>
    <dgm:pt modelId="{3FE0F8B6-F5A0-44DD-8C6A-C42C121A9D1C}">
      <dgm:prSet/>
      <dgm:spPr/>
      <dgm:t>
        <a:bodyPr/>
        <a:lstStyle/>
        <a:p>
          <a:r>
            <a:rPr lang="en-US" b="1" dirty="0">
              <a:solidFill>
                <a:schemeClr val="tx1"/>
              </a:solidFill>
              <a:latin typeface="Arial" panose="020B0604020202020204" pitchFamily="34" charset="0"/>
              <a:cs typeface="Arial" panose="020B0604020202020204" pitchFamily="34" charset="0"/>
            </a:rPr>
            <a:t>No access to house/Homeless</a:t>
          </a:r>
        </a:p>
      </dgm:t>
    </dgm:pt>
    <dgm:pt modelId="{C98323F1-EB2C-48B9-92EF-66D14F423E48}" type="parTrans" cxnId="{C5C8B37A-4314-44B8-BF7A-2919EE701CB3}">
      <dgm:prSet/>
      <dgm:spPr/>
      <dgm:t>
        <a:bodyPr/>
        <a:lstStyle/>
        <a:p>
          <a:endParaRPr lang="en-US"/>
        </a:p>
      </dgm:t>
    </dgm:pt>
    <dgm:pt modelId="{DD28507B-7777-4539-A795-5801A40D294A}" type="sibTrans" cxnId="{C5C8B37A-4314-44B8-BF7A-2919EE701CB3}">
      <dgm:prSet/>
      <dgm:spPr/>
      <dgm:t>
        <a:bodyPr/>
        <a:lstStyle/>
        <a:p>
          <a:endParaRPr lang="en-US"/>
        </a:p>
      </dgm:t>
    </dgm:pt>
    <dgm:pt modelId="{C34CF6C2-1B61-4978-83B6-70FCBB8FA069}">
      <dgm:prSet/>
      <dgm:spPr/>
      <dgm:t>
        <a:bodyPr/>
        <a:lstStyle/>
        <a:p>
          <a:r>
            <a:rPr lang="en-US" b="1" dirty="0">
              <a:solidFill>
                <a:schemeClr val="tx1"/>
              </a:solidFill>
              <a:latin typeface="Arial" panose="020B0604020202020204" pitchFamily="34" charset="0"/>
              <a:cs typeface="Arial" panose="020B0604020202020204" pitchFamily="34" charset="0"/>
            </a:rPr>
            <a:t>Flooding</a:t>
          </a:r>
        </a:p>
      </dgm:t>
    </dgm:pt>
    <dgm:pt modelId="{A2A78407-42ED-438E-A2B1-1830B12F5806}" type="parTrans" cxnId="{AAE20ED8-E1BC-457E-85F7-737AEE6110FB}">
      <dgm:prSet/>
      <dgm:spPr/>
      <dgm:t>
        <a:bodyPr/>
        <a:lstStyle/>
        <a:p>
          <a:endParaRPr lang="en-US"/>
        </a:p>
      </dgm:t>
    </dgm:pt>
    <dgm:pt modelId="{C7B4055D-3279-4646-833C-FB4855C8C9F8}" type="sibTrans" cxnId="{AAE20ED8-E1BC-457E-85F7-737AEE6110FB}">
      <dgm:prSet/>
      <dgm:spPr/>
      <dgm:t>
        <a:bodyPr/>
        <a:lstStyle/>
        <a:p>
          <a:endParaRPr lang="en-US"/>
        </a:p>
      </dgm:t>
    </dgm:pt>
    <dgm:pt modelId="{C1327809-E93B-4C4D-BEA2-E69489EDAC7C}">
      <dgm:prSet/>
      <dgm:spPr/>
      <dgm:t>
        <a:bodyPr/>
        <a:lstStyle/>
        <a:p>
          <a:r>
            <a:rPr lang="en-US" b="1" dirty="0">
              <a:solidFill>
                <a:schemeClr val="tx1"/>
              </a:solidFill>
              <a:latin typeface="Arial" panose="020B0604020202020204" pitchFamily="34" charset="0"/>
              <a:cs typeface="Arial" panose="020B0604020202020204" pitchFamily="34" charset="0"/>
            </a:rPr>
            <a:t>Damages to car / Problems with transportation</a:t>
          </a:r>
        </a:p>
      </dgm:t>
    </dgm:pt>
    <dgm:pt modelId="{74017743-1DBD-4D3F-8775-8DDF636F2971}" type="parTrans" cxnId="{54E9C39C-37F1-4D0B-A79D-0B5E4806225B}">
      <dgm:prSet/>
      <dgm:spPr/>
      <dgm:t>
        <a:bodyPr/>
        <a:lstStyle/>
        <a:p>
          <a:endParaRPr lang="en-US"/>
        </a:p>
      </dgm:t>
    </dgm:pt>
    <dgm:pt modelId="{E97581B0-D421-4509-A9E7-D9CF03F96FB0}" type="sibTrans" cxnId="{54E9C39C-37F1-4D0B-A79D-0B5E4806225B}">
      <dgm:prSet/>
      <dgm:spPr/>
      <dgm:t>
        <a:bodyPr/>
        <a:lstStyle/>
        <a:p>
          <a:endParaRPr lang="en-US"/>
        </a:p>
      </dgm:t>
    </dgm:pt>
    <dgm:pt modelId="{9917709C-5243-4747-8224-431BBD92AC34}">
      <dgm:prSet/>
      <dgm:spPr/>
      <dgm:t>
        <a:bodyPr/>
        <a:lstStyle/>
        <a:p>
          <a:r>
            <a:rPr lang="en-US" b="1" dirty="0">
              <a:solidFill>
                <a:schemeClr val="tx1"/>
              </a:solidFill>
              <a:latin typeface="Arial" panose="020B0604020202020204" pitchFamily="34" charset="0"/>
              <a:cs typeface="Arial" panose="020B0604020202020204" pitchFamily="34" charset="0"/>
            </a:rPr>
            <a:t>Loss of trees and agriculture products</a:t>
          </a:r>
        </a:p>
      </dgm:t>
    </dgm:pt>
    <dgm:pt modelId="{1813592B-9329-4FCD-8F61-38715C30115D}" type="parTrans" cxnId="{E6912B71-F11F-4386-947C-E0CC63903942}">
      <dgm:prSet/>
      <dgm:spPr/>
      <dgm:t>
        <a:bodyPr/>
        <a:lstStyle/>
        <a:p>
          <a:endParaRPr lang="en-US"/>
        </a:p>
      </dgm:t>
    </dgm:pt>
    <dgm:pt modelId="{F6523896-95B8-492D-895D-581DC5A2860C}" type="sibTrans" cxnId="{E6912B71-F11F-4386-947C-E0CC63903942}">
      <dgm:prSet/>
      <dgm:spPr/>
      <dgm:t>
        <a:bodyPr/>
        <a:lstStyle/>
        <a:p>
          <a:endParaRPr lang="en-US"/>
        </a:p>
      </dgm:t>
    </dgm:pt>
    <dgm:pt modelId="{BD8F0DA6-FC64-467F-932D-B39E7796D1AE}">
      <dgm:prSet/>
      <dgm:spPr/>
      <dgm:t>
        <a:bodyPr/>
        <a:lstStyle/>
        <a:p>
          <a:r>
            <a:rPr lang="en-US" b="1" dirty="0">
              <a:latin typeface="Arial" panose="020B0604020202020204" pitchFamily="34" charset="0"/>
              <a:cs typeface="Arial" panose="020B0604020202020204" pitchFamily="34" charset="0"/>
            </a:rPr>
            <a:t>Total loss</a:t>
          </a:r>
        </a:p>
      </dgm:t>
    </dgm:pt>
    <dgm:pt modelId="{F5887224-CF12-4958-879B-FD4CBB1642F3}" type="parTrans" cxnId="{4B45694A-9756-442E-861C-11405F14B44E}">
      <dgm:prSet/>
      <dgm:spPr/>
      <dgm:t>
        <a:bodyPr/>
        <a:lstStyle/>
        <a:p>
          <a:endParaRPr lang="en-US"/>
        </a:p>
      </dgm:t>
    </dgm:pt>
    <dgm:pt modelId="{7C5AC57E-77C9-4292-B22E-349DD05738E5}" type="sibTrans" cxnId="{4B45694A-9756-442E-861C-11405F14B44E}">
      <dgm:prSet/>
      <dgm:spPr/>
      <dgm:t>
        <a:bodyPr/>
        <a:lstStyle/>
        <a:p>
          <a:endParaRPr lang="en-US"/>
        </a:p>
      </dgm:t>
    </dgm:pt>
    <dgm:pt modelId="{39FBBC8C-1B40-458A-8A9D-FBA4DFE48D1E}">
      <dgm:prSet/>
      <dgm:spPr/>
      <dgm:t>
        <a:bodyPr/>
        <a:lstStyle/>
        <a:p>
          <a:r>
            <a:rPr lang="en-US" b="1" dirty="0">
              <a:latin typeface="Arial" panose="020B0604020202020204" pitchFamily="34" charset="0"/>
              <a:cs typeface="Arial" panose="020B0604020202020204" pitchFamily="34" charset="0"/>
            </a:rPr>
            <a:t>Lack of electricity, water, cell phone or internet service</a:t>
          </a:r>
        </a:p>
      </dgm:t>
    </dgm:pt>
    <dgm:pt modelId="{E3431B5A-8D29-4325-81D9-EF67113B8FD5}" type="parTrans" cxnId="{B06279DA-BC92-4CB5-8406-AE1F4CB65A35}">
      <dgm:prSet/>
      <dgm:spPr/>
      <dgm:t>
        <a:bodyPr/>
        <a:lstStyle/>
        <a:p>
          <a:endParaRPr lang="en-US"/>
        </a:p>
      </dgm:t>
    </dgm:pt>
    <dgm:pt modelId="{CE579AB2-B472-42DE-867B-CDB22651492B}" type="sibTrans" cxnId="{B06279DA-BC92-4CB5-8406-AE1F4CB65A35}">
      <dgm:prSet/>
      <dgm:spPr/>
      <dgm:t>
        <a:bodyPr/>
        <a:lstStyle/>
        <a:p>
          <a:endParaRPr lang="en-US"/>
        </a:p>
      </dgm:t>
    </dgm:pt>
    <dgm:pt modelId="{D1A6D68E-A123-4CEE-97E9-82D17E9D9963}">
      <dgm:prSet/>
      <dgm:spPr/>
      <dgm:t>
        <a:bodyPr/>
        <a:lstStyle/>
        <a:p>
          <a:r>
            <a:rPr lang="en-US" b="1" dirty="0">
              <a:solidFill>
                <a:schemeClr val="bg1"/>
              </a:solidFill>
              <a:latin typeface="Arial" panose="020B0604020202020204" pitchFamily="34" charset="0"/>
              <a:cs typeface="Arial" panose="020B0604020202020204" pitchFamily="34" charset="0"/>
            </a:rPr>
            <a:t>Difficulty in communicating with family, friends and co-workers. </a:t>
          </a:r>
        </a:p>
      </dgm:t>
    </dgm:pt>
    <dgm:pt modelId="{7EE1C6BF-9A5D-4BB6-BCAA-CF7E155EE957}" type="parTrans" cxnId="{6ED5A220-1D8C-48DE-8658-544CC02ACD38}">
      <dgm:prSet/>
      <dgm:spPr/>
      <dgm:t>
        <a:bodyPr/>
        <a:lstStyle/>
        <a:p>
          <a:endParaRPr lang="en-US"/>
        </a:p>
      </dgm:t>
    </dgm:pt>
    <dgm:pt modelId="{10C668D6-3B97-48BA-AC7B-9810BC8C6FF3}" type="sibTrans" cxnId="{6ED5A220-1D8C-48DE-8658-544CC02ACD38}">
      <dgm:prSet/>
      <dgm:spPr/>
      <dgm:t>
        <a:bodyPr/>
        <a:lstStyle/>
        <a:p>
          <a:endParaRPr lang="en-US"/>
        </a:p>
      </dgm:t>
    </dgm:pt>
    <dgm:pt modelId="{0434380C-97EA-47B2-A978-22112EDA447A}">
      <dgm:prSet/>
      <dgm:spPr/>
      <dgm:t>
        <a:bodyPr/>
        <a:lstStyle/>
        <a:p>
          <a:r>
            <a:rPr lang="en-US" b="1" dirty="0">
              <a:solidFill>
                <a:schemeClr val="bg1"/>
              </a:solidFill>
              <a:latin typeface="Arial" panose="020B0604020202020204" pitchFamily="34" charset="0"/>
              <a:cs typeface="Arial" panose="020B0604020202020204" pitchFamily="34" charset="0"/>
            </a:rPr>
            <a:t>Long lines to get gasoline or cash</a:t>
          </a:r>
        </a:p>
      </dgm:t>
    </dgm:pt>
    <dgm:pt modelId="{FD1ED9BA-2A1B-400F-A0C0-1B34172A80F1}" type="parTrans" cxnId="{57088AB9-4E4D-4BC0-AE58-D7DE00E46607}">
      <dgm:prSet/>
      <dgm:spPr/>
      <dgm:t>
        <a:bodyPr/>
        <a:lstStyle/>
        <a:p>
          <a:endParaRPr lang="en-US"/>
        </a:p>
      </dgm:t>
    </dgm:pt>
    <dgm:pt modelId="{D8ECD0D6-9190-459B-877A-170FF30A4B75}" type="sibTrans" cxnId="{57088AB9-4E4D-4BC0-AE58-D7DE00E46607}">
      <dgm:prSet/>
      <dgm:spPr/>
      <dgm:t>
        <a:bodyPr/>
        <a:lstStyle/>
        <a:p>
          <a:endParaRPr lang="en-US"/>
        </a:p>
      </dgm:t>
    </dgm:pt>
    <dgm:pt modelId="{9406A735-462E-418E-9524-CF4250F6346C}">
      <dgm:prSet/>
      <dgm:spPr/>
      <dgm:t>
        <a:bodyPr/>
        <a:lstStyle/>
        <a:p>
          <a:r>
            <a:rPr lang="en-US" b="1" dirty="0">
              <a:solidFill>
                <a:schemeClr val="bg1"/>
              </a:solidFill>
              <a:latin typeface="Arial" panose="020B0604020202020204" pitchFamily="34" charset="0"/>
              <a:cs typeface="Arial" panose="020B0604020202020204" pitchFamily="34" charset="0"/>
            </a:rPr>
            <a:t>Lack of food</a:t>
          </a:r>
        </a:p>
      </dgm:t>
    </dgm:pt>
    <dgm:pt modelId="{42F33790-D265-480C-B8A6-137FAC828B52}" type="parTrans" cxnId="{B541AFE9-BEE7-4361-9315-2A065A69F64B}">
      <dgm:prSet/>
      <dgm:spPr/>
      <dgm:t>
        <a:bodyPr/>
        <a:lstStyle/>
        <a:p>
          <a:endParaRPr lang="en-US"/>
        </a:p>
      </dgm:t>
    </dgm:pt>
    <dgm:pt modelId="{19AADF5C-0B70-41F4-A3EA-4A48909615F7}" type="sibTrans" cxnId="{B541AFE9-BEE7-4361-9315-2A065A69F64B}">
      <dgm:prSet/>
      <dgm:spPr/>
      <dgm:t>
        <a:bodyPr/>
        <a:lstStyle/>
        <a:p>
          <a:endParaRPr lang="en-US"/>
        </a:p>
      </dgm:t>
    </dgm:pt>
    <dgm:pt modelId="{BFC10937-3DC1-4289-B271-7AA4C46F54E0}">
      <dgm:prSet/>
      <dgm:spPr/>
      <dgm:t>
        <a:bodyPr/>
        <a:lstStyle/>
        <a:p>
          <a:r>
            <a:rPr lang="en-US" b="1" dirty="0">
              <a:solidFill>
                <a:schemeClr val="bg1"/>
              </a:solidFill>
              <a:latin typeface="Arial" panose="020B0604020202020204" pitchFamily="34" charset="0"/>
              <a:cs typeface="Arial" panose="020B0604020202020204" pitchFamily="34" charset="0"/>
            </a:rPr>
            <a:t>Children were not able to go to school</a:t>
          </a:r>
        </a:p>
      </dgm:t>
    </dgm:pt>
    <dgm:pt modelId="{254A9D79-E222-402C-B25A-3FA1973A4956}" type="parTrans" cxnId="{28A39A73-ECC7-4CAB-B30D-AF876CE2CDC4}">
      <dgm:prSet/>
      <dgm:spPr/>
      <dgm:t>
        <a:bodyPr/>
        <a:lstStyle/>
        <a:p>
          <a:endParaRPr lang="en-US"/>
        </a:p>
      </dgm:t>
    </dgm:pt>
    <dgm:pt modelId="{6085C8A9-2308-46AF-83F5-D23E3D152F99}" type="sibTrans" cxnId="{28A39A73-ECC7-4CAB-B30D-AF876CE2CDC4}">
      <dgm:prSet/>
      <dgm:spPr/>
      <dgm:t>
        <a:bodyPr/>
        <a:lstStyle/>
        <a:p>
          <a:endParaRPr lang="en-US"/>
        </a:p>
      </dgm:t>
    </dgm:pt>
    <dgm:pt modelId="{B85AC792-9F5E-44C1-B292-1E858EEA7580}">
      <dgm:prSet/>
      <dgm:spPr/>
      <dgm:t>
        <a:bodyPr/>
        <a:lstStyle/>
        <a:p>
          <a:r>
            <a:rPr lang="en-US" b="1" dirty="0">
              <a:solidFill>
                <a:schemeClr val="bg1"/>
              </a:solidFill>
              <a:latin typeface="Arial" panose="020B0604020202020204" pitchFamily="34" charset="0"/>
              <a:cs typeface="Arial" panose="020B0604020202020204" pitchFamily="34" charset="0"/>
            </a:rPr>
            <a:t>There was a sense that things are not progressing</a:t>
          </a:r>
        </a:p>
      </dgm:t>
    </dgm:pt>
    <dgm:pt modelId="{902D7C8B-58EC-44D7-8F3D-1948931411D4}" type="parTrans" cxnId="{385ECB1F-57D2-417B-AEBA-3BAF599D83A4}">
      <dgm:prSet/>
      <dgm:spPr/>
      <dgm:t>
        <a:bodyPr/>
        <a:lstStyle/>
        <a:p>
          <a:endParaRPr lang="en-US"/>
        </a:p>
      </dgm:t>
    </dgm:pt>
    <dgm:pt modelId="{676F1C73-53E5-42DD-877F-AEFCE0032581}" type="sibTrans" cxnId="{385ECB1F-57D2-417B-AEBA-3BAF599D83A4}">
      <dgm:prSet/>
      <dgm:spPr/>
      <dgm:t>
        <a:bodyPr/>
        <a:lstStyle/>
        <a:p>
          <a:endParaRPr lang="en-US"/>
        </a:p>
      </dgm:t>
    </dgm:pt>
    <dgm:pt modelId="{7FFE7170-5E15-4EC1-92C3-C3E4F80F39A6}">
      <dgm:prSet/>
      <dgm:spPr/>
      <dgm:t>
        <a:bodyPr/>
        <a:lstStyle/>
        <a:p>
          <a:r>
            <a:rPr lang="en-US" b="1" dirty="0">
              <a:latin typeface="Arial" panose="020B0604020202020204" pitchFamily="34" charset="0"/>
              <a:cs typeface="Arial" panose="020B0604020202020204" pitchFamily="34" charset="0"/>
            </a:rPr>
            <a:t>Unemployment</a:t>
          </a:r>
        </a:p>
      </dgm:t>
    </dgm:pt>
    <dgm:pt modelId="{ED3D0FCC-C1C0-4564-9C97-98F55786971B}" type="parTrans" cxnId="{DA2337E9-307B-47FF-86E6-3256FC816A04}">
      <dgm:prSet/>
      <dgm:spPr/>
      <dgm:t>
        <a:bodyPr/>
        <a:lstStyle/>
        <a:p>
          <a:endParaRPr lang="en-US"/>
        </a:p>
      </dgm:t>
    </dgm:pt>
    <dgm:pt modelId="{8A29AD5E-EDA3-4EBA-9A49-B611B27E8782}" type="sibTrans" cxnId="{DA2337E9-307B-47FF-86E6-3256FC816A04}">
      <dgm:prSet/>
      <dgm:spPr/>
      <dgm:t>
        <a:bodyPr/>
        <a:lstStyle/>
        <a:p>
          <a:endParaRPr lang="en-US"/>
        </a:p>
      </dgm:t>
    </dgm:pt>
    <dgm:pt modelId="{E58B4628-3AB2-45D3-9D85-342F12DDA710}">
      <dgm:prSet/>
      <dgm:spPr/>
      <dgm:t>
        <a:bodyPr/>
        <a:lstStyle/>
        <a:p>
          <a:r>
            <a:rPr lang="en-US" b="1" dirty="0">
              <a:latin typeface="Arial" panose="020B0604020202020204" pitchFamily="34" charset="0"/>
              <a:cs typeface="Arial" panose="020B0604020202020204" pitchFamily="34" charset="0"/>
            </a:rPr>
            <a:t>Massive migration to the US</a:t>
          </a:r>
        </a:p>
      </dgm:t>
    </dgm:pt>
    <dgm:pt modelId="{47302518-761E-41F9-A251-B2369B1DB9D6}" type="parTrans" cxnId="{874A0A3F-F611-4F64-A367-8413F44B3A2C}">
      <dgm:prSet/>
      <dgm:spPr/>
      <dgm:t>
        <a:bodyPr/>
        <a:lstStyle/>
        <a:p>
          <a:endParaRPr lang="en-US"/>
        </a:p>
      </dgm:t>
    </dgm:pt>
    <dgm:pt modelId="{317B7C59-A5EC-42C0-BA12-D9BDE4ABDDCB}" type="sibTrans" cxnId="{874A0A3F-F611-4F64-A367-8413F44B3A2C}">
      <dgm:prSet/>
      <dgm:spPr/>
      <dgm:t>
        <a:bodyPr/>
        <a:lstStyle/>
        <a:p>
          <a:endParaRPr lang="en-US"/>
        </a:p>
      </dgm:t>
    </dgm:pt>
    <dgm:pt modelId="{E5553F06-54D9-4977-B7A1-54BACC2853BA}">
      <dgm:prSet/>
      <dgm:spPr/>
      <dgm:t>
        <a:bodyPr/>
        <a:lstStyle/>
        <a:p>
          <a:r>
            <a:rPr lang="en-US" b="1" dirty="0">
              <a:solidFill>
                <a:schemeClr val="tx1"/>
              </a:solidFill>
              <a:latin typeface="Arial" panose="020B0604020202020204" pitchFamily="34" charset="0"/>
              <a:cs typeface="Arial" panose="020B0604020202020204" pitchFamily="34" charset="0"/>
            </a:rPr>
            <a:t>Limited access to work location</a:t>
          </a:r>
        </a:p>
      </dgm:t>
    </dgm:pt>
    <dgm:pt modelId="{183EB016-2CD9-4474-9ECA-3BB256AE4A67}" type="parTrans" cxnId="{3CD4DD3B-33DA-4644-9F9F-504D6EAF4033}">
      <dgm:prSet/>
      <dgm:spPr/>
      <dgm:t>
        <a:bodyPr/>
        <a:lstStyle/>
        <a:p>
          <a:endParaRPr lang="en-US"/>
        </a:p>
      </dgm:t>
    </dgm:pt>
    <dgm:pt modelId="{9FF352AB-9AC1-49AE-9F61-017E089663DC}" type="sibTrans" cxnId="{3CD4DD3B-33DA-4644-9F9F-504D6EAF4033}">
      <dgm:prSet/>
      <dgm:spPr/>
      <dgm:t>
        <a:bodyPr/>
        <a:lstStyle/>
        <a:p>
          <a:endParaRPr lang="en-US"/>
        </a:p>
      </dgm:t>
    </dgm:pt>
    <dgm:pt modelId="{FF236677-F8EB-4301-B073-36704C711220}" type="pres">
      <dgm:prSet presAssocID="{FD47A7F9-96AA-4BDD-8D02-DF355477CB6C}" presName="diagram" presStyleCnt="0">
        <dgm:presLayoutVars>
          <dgm:dir/>
          <dgm:resizeHandles val="exact"/>
        </dgm:presLayoutVars>
      </dgm:prSet>
      <dgm:spPr/>
    </dgm:pt>
    <dgm:pt modelId="{F8C98E4D-6858-4F15-886D-25B20D84E328}" type="pres">
      <dgm:prSet presAssocID="{39FBBC8C-1B40-458A-8A9D-FBA4DFE48D1E}" presName="node" presStyleLbl="node1" presStyleIdx="0" presStyleCnt="19">
        <dgm:presLayoutVars>
          <dgm:bulletEnabled val="1"/>
        </dgm:presLayoutVars>
      </dgm:prSet>
      <dgm:spPr/>
    </dgm:pt>
    <dgm:pt modelId="{1CD663E9-5C37-4F64-8A77-604415D327D6}" type="pres">
      <dgm:prSet presAssocID="{CE579AB2-B472-42DE-867B-CDB22651492B}" presName="sibTrans" presStyleCnt="0"/>
      <dgm:spPr/>
    </dgm:pt>
    <dgm:pt modelId="{2BA4685B-9A66-45DD-BE19-62ACB469F56A}" type="pres">
      <dgm:prSet presAssocID="{5E03E9A9-D558-412E-B1B3-FA96D644E6EF}" presName="node" presStyleLbl="node1" presStyleIdx="1" presStyleCnt="19">
        <dgm:presLayoutVars>
          <dgm:bulletEnabled val="1"/>
        </dgm:presLayoutVars>
      </dgm:prSet>
      <dgm:spPr/>
    </dgm:pt>
    <dgm:pt modelId="{3B3E9E67-B819-4284-A1AA-F6F705918410}" type="pres">
      <dgm:prSet presAssocID="{0D22E91C-D551-440A-B8DD-9391E5032315}" presName="sibTrans" presStyleCnt="0"/>
      <dgm:spPr/>
    </dgm:pt>
    <dgm:pt modelId="{95E28DF7-4764-447B-8433-C832EAE2E28D}" type="pres">
      <dgm:prSet presAssocID="{327DAD48-F541-48A6-8B3F-A11E2F7D4355}" presName="node" presStyleLbl="node1" presStyleIdx="2" presStyleCnt="19">
        <dgm:presLayoutVars>
          <dgm:bulletEnabled val="1"/>
        </dgm:presLayoutVars>
      </dgm:prSet>
      <dgm:spPr/>
    </dgm:pt>
    <dgm:pt modelId="{A31FD058-A2B3-4E74-AF01-C1B06E656B02}" type="pres">
      <dgm:prSet presAssocID="{29C420F5-3944-4C03-8043-DC321E50E144}" presName="sibTrans" presStyleCnt="0"/>
      <dgm:spPr/>
    </dgm:pt>
    <dgm:pt modelId="{7117D1AD-8ADA-4ED5-8BDD-E7649B1C21FD}" type="pres">
      <dgm:prSet presAssocID="{E850ABD4-4BF5-49C3-87AA-455ED7C6A996}" presName="node" presStyleLbl="node1" presStyleIdx="3" presStyleCnt="19">
        <dgm:presLayoutVars>
          <dgm:bulletEnabled val="1"/>
        </dgm:presLayoutVars>
      </dgm:prSet>
      <dgm:spPr/>
    </dgm:pt>
    <dgm:pt modelId="{DC89ADBA-81E6-4619-9847-B98066B801A6}" type="pres">
      <dgm:prSet presAssocID="{8A06E519-8E5D-4772-BFBD-3EBDDD968A07}" presName="sibTrans" presStyleCnt="0"/>
      <dgm:spPr/>
    </dgm:pt>
    <dgm:pt modelId="{4B612B3A-88C4-43C8-B242-A065D4A17637}" type="pres">
      <dgm:prSet presAssocID="{B9877FA1-D617-4358-BAA3-B4F3EB56B22D}" presName="node" presStyleLbl="node1" presStyleIdx="4" presStyleCnt="19">
        <dgm:presLayoutVars>
          <dgm:bulletEnabled val="1"/>
        </dgm:presLayoutVars>
      </dgm:prSet>
      <dgm:spPr/>
    </dgm:pt>
    <dgm:pt modelId="{05451DD8-6AF8-4466-88FD-C9A123D43CE7}" type="pres">
      <dgm:prSet presAssocID="{A535F5E9-A51E-428C-81DD-F6BF3A849916}" presName="sibTrans" presStyleCnt="0"/>
      <dgm:spPr/>
    </dgm:pt>
    <dgm:pt modelId="{CCC6F2B1-63FB-4874-A749-ECF9644B1FF7}" type="pres">
      <dgm:prSet presAssocID="{D75EDE5C-27F1-4CDC-96E0-6B0046FB0E7E}" presName="node" presStyleLbl="node1" presStyleIdx="5" presStyleCnt="19">
        <dgm:presLayoutVars>
          <dgm:bulletEnabled val="1"/>
        </dgm:presLayoutVars>
      </dgm:prSet>
      <dgm:spPr/>
    </dgm:pt>
    <dgm:pt modelId="{D6B25580-D166-4352-A809-D04BDB94D885}" type="pres">
      <dgm:prSet presAssocID="{CEC57FE0-C1D4-4D87-9C4E-1C4444951182}" presName="sibTrans" presStyleCnt="0"/>
      <dgm:spPr/>
    </dgm:pt>
    <dgm:pt modelId="{291712C1-D7E9-45DD-AD59-C16F7B5E0715}" type="pres">
      <dgm:prSet presAssocID="{3FE0F8B6-F5A0-44DD-8C6A-C42C121A9D1C}" presName="node" presStyleLbl="node1" presStyleIdx="6" presStyleCnt="19">
        <dgm:presLayoutVars>
          <dgm:bulletEnabled val="1"/>
        </dgm:presLayoutVars>
      </dgm:prSet>
      <dgm:spPr/>
    </dgm:pt>
    <dgm:pt modelId="{4A0B9768-AE69-4317-82FA-DAF275EED282}" type="pres">
      <dgm:prSet presAssocID="{DD28507B-7777-4539-A795-5801A40D294A}" presName="sibTrans" presStyleCnt="0"/>
      <dgm:spPr/>
    </dgm:pt>
    <dgm:pt modelId="{BBD5C85C-47F3-40A8-9ABD-F3F7BEFD4DBD}" type="pres">
      <dgm:prSet presAssocID="{C34CF6C2-1B61-4978-83B6-70FCBB8FA069}" presName="node" presStyleLbl="node1" presStyleIdx="7" presStyleCnt="19">
        <dgm:presLayoutVars>
          <dgm:bulletEnabled val="1"/>
        </dgm:presLayoutVars>
      </dgm:prSet>
      <dgm:spPr/>
    </dgm:pt>
    <dgm:pt modelId="{DEEA5471-C9E0-4219-B8A3-1A0EDBC8EF73}" type="pres">
      <dgm:prSet presAssocID="{C7B4055D-3279-4646-833C-FB4855C8C9F8}" presName="sibTrans" presStyleCnt="0"/>
      <dgm:spPr/>
    </dgm:pt>
    <dgm:pt modelId="{987D71D2-B62A-4BFC-ACAB-D0D4A7F3CD6E}" type="pres">
      <dgm:prSet presAssocID="{C1327809-E93B-4C4D-BEA2-E69489EDAC7C}" presName="node" presStyleLbl="node1" presStyleIdx="8" presStyleCnt="19">
        <dgm:presLayoutVars>
          <dgm:bulletEnabled val="1"/>
        </dgm:presLayoutVars>
      </dgm:prSet>
      <dgm:spPr/>
    </dgm:pt>
    <dgm:pt modelId="{11B92F2A-5FD8-43E1-9599-D10E6006E508}" type="pres">
      <dgm:prSet presAssocID="{E97581B0-D421-4509-A9E7-D9CF03F96FB0}" presName="sibTrans" presStyleCnt="0"/>
      <dgm:spPr/>
    </dgm:pt>
    <dgm:pt modelId="{C20463A5-80BC-4874-B49F-859E4DA711DA}" type="pres">
      <dgm:prSet presAssocID="{E5553F06-54D9-4977-B7A1-54BACC2853BA}" presName="node" presStyleLbl="node1" presStyleIdx="9" presStyleCnt="19">
        <dgm:presLayoutVars>
          <dgm:bulletEnabled val="1"/>
        </dgm:presLayoutVars>
      </dgm:prSet>
      <dgm:spPr/>
    </dgm:pt>
    <dgm:pt modelId="{47B3BA2B-1066-495D-9159-DC9ADB439A24}" type="pres">
      <dgm:prSet presAssocID="{9FF352AB-9AC1-49AE-9F61-017E089663DC}" presName="sibTrans" presStyleCnt="0"/>
      <dgm:spPr/>
    </dgm:pt>
    <dgm:pt modelId="{907532D0-B960-431A-AA9B-D638D3193D3F}" type="pres">
      <dgm:prSet presAssocID="{9917709C-5243-4747-8224-431BBD92AC34}" presName="node" presStyleLbl="node1" presStyleIdx="10" presStyleCnt="19">
        <dgm:presLayoutVars>
          <dgm:bulletEnabled val="1"/>
        </dgm:presLayoutVars>
      </dgm:prSet>
      <dgm:spPr/>
    </dgm:pt>
    <dgm:pt modelId="{68258138-3485-4962-AF47-8A19C1F38776}" type="pres">
      <dgm:prSet presAssocID="{F6523896-95B8-492D-895D-581DC5A2860C}" presName="sibTrans" presStyleCnt="0"/>
      <dgm:spPr/>
    </dgm:pt>
    <dgm:pt modelId="{DBBDE347-893B-440E-8B68-E7505A42B5E9}" type="pres">
      <dgm:prSet presAssocID="{BD8F0DA6-FC64-467F-932D-B39E7796D1AE}" presName="node" presStyleLbl="node1" presStyleIdx="11" presStyleCnt="19">
        <dgm:presLayoutVars>
          <dgm:bulletEnabled val="1"/>
        </dgm:presLayoutVars>
      </dgm:prSet>
      <dgm:spPr/>
    </dgm:pt>
    <dgm:pt modelId="{82F0F410-E34A-4A0C-BB44-962C357918F8}" type="pres">
      <dgm:prSet presAssocID="{7C5AC57E-77C9-4292-B22E-349DD05738E5}" presName="sibTrans" presStyleCnt="0"/>
      <dgm:spPr/>
    </dgm:pt>
    <dgm:pt modelId="{EB0E3787-6B56-4FBA-B78F-CAA6E5B3F7D2}" type="pres">
      <dgm:prSet presAssocID="{7FFE7170-5E15-4EC1-92C3-C3E4F80F39A6}" presName="node" presStyleLbl="node1" presStyleIdx="12" presStyleCnt="19">
        <dgm:presLayoutVars>
          <dgm:bulletEnabled val="1"/>
        </dgm:presLayoutVars>
      </dgm:prSet>
      <dgm:spPr/>
    </dgm:pt>
    <dgm:pt modelId="{94EFE6F8-C806-4F42-B9B8-D94B968F3961}" type="pres">
      <dgm:prSet presAssocID="{8A29AD5E-EDA3-4EBA-9A49-B611B27E8782}" presName="sibTrans" presStyleCnt="0"/>
      <dgm:spPr/>
    </dgm:pt>
    <dgm:pt modelId="{F8D2B5D7-2A31-45F7-97B3-00662CEBFED4}" type="pres">
      <dgm:prSet presAssocID="{E58B4628-3AB2-45D3-9D85-342F12DDA710}" presName="node" presStyleLbl="node1" presStyleIdx="13" presStyleCnt="19">
        <dgm:presLayoutVars>
          <dgm:bulletEnabled val="1"/>
        </dgm:presLayoutVars>
      </dgm:prSet>
      <dgm:spPr/>
    </dgm:pt>
    <dgm:pt modelId="{2993317B-22E3-4DAD-9C9E-E483ED99106F}" type="pres">
      <dgm:prSet presAssocID="{317B7C59-A5EC-42C0-BA12-D9BDE4ABDDCB}" presName="sibTrans" presStyleCnt="0"/>
      <dgm:spPr/>
    </dgm:pt>
    <dgm:pt modelId="{D0E99AD7-61E7-4B24-A91A-6A051DB55DDA}" type="pres">
      <dgm:prSet presAssocID="{D1A6D68E-A123-4CEE-97E9-82D17E9D9963}" presName="node" presStyleLbl="node1" presStyleIdx="14" presStyleCnt="19">
        <dgm:presLayoutVars>
          <dgm:bulletEnabled val="1"/>
        </dgm:presLayoutVars>
      </dgm:prSet>
      <dgm:spPr/>
    </dgm:pt>
    <dgm:pt modelId="{4050BE0A-2D11-46C5-830E-18FC1D69B67B}" type="pres">
      <dgm:prSet presAssocID="{10C668D6-3B97-48BA-AC7B-9810BC8C6FF3}" presName="sibTrans" presStyleCnt="0"/>
      <dgm:spPr/>
    </dgm:pt>
    <dgm:pt modelId="{37B0FDEB-7658-42F5-A2E4-3034002134B2}" type="pres">
      <dgm:prSet presAssocID="{0434380C-97EA-47B2-A978-22112EDA447A}" presName="node" presStyleLbl="node1" presStyleIdx="15" presStyleCnt="19">
        <dgm:presLayoutVars>
          <dgm:bulletEnabled val="1"/>
        </dgm:presLayoutVars>
      </dgm:prSet>
      <dgm:spPr/>
    </dgm:pt>
    <dgm:pt modelId="{38976E1A-AE21-4C15-811A-6B14BE92A1E9}" type="pres">
      <dgm:prSet presAssocID="{D8ECD0D6-9190-459B-877A-170FF30A4B75}" presName="sibTrans" presStyleCnt="0"/>
      <dgm:spPr/>
    </dgm:pt>
    <dgm:pt modelId="{93BDA6F5-8A29-41AA-AB59-925251166D27}" type="pres">
      <dgm:prSet presAssocID="{9406A735-462E-418E-9524-CF4250F6346C}" presName="node" presStyleLbl="node1" presStyleIdx="16" presStyleCnt="19">
        <dgm:presLayoutVars>
          <dgm:bulletEnabled val="1"/>
        </dgm:presLayoutVars>
      </dgm:prSet>
      <dgm:spPr/>
    </dgm:pt>
    <dgm:pt modelId="{0EAF2E47-1D41-486E-A262-E01B62168494}" type="pres">
      <dgm:prSet presAssocID="{19AADF5C-0B70-41F4-A3EA-4A48909615F7}" presName="sibTrans" presStyleCnt="0"/>
      <dgm:spPr/>
    </dgm:pt>
    <dgm:pt modelId="{CBA5CA75-59B4-42FA-A50C-43F3CB5F1C8E}" type="pres">
      <dgm:prSet presAssocID="{BFC10937-3DC1-4289-B271-7AA4C46F54E0}" presName="node" presStyleLbl="node1" presStyleIdx="17" presStyleCnt="19">
        <dgm:presLayoutVars>
          <dgm:bulletEnabled val="1"/>
        </dgm:presLayoutVars>
      </dgm:prSet>
      <dgm:spPr/>
    </dgm:pt>
    <dgm:pt modelId="{7FA85BAF-BCA9-43BF-ADA2-75C17E7D2CA9}" type="pres">
      <dgm:prSet presAssocID="{6085C8A9-2308-46AF-83F5-D23E3D152F99}" presName="sibTrans" presStyleCnt="0"/>
      <dgm:spPr/>
    </dgm:pt>
    <dgm:pt modelId="{D1CC185C-7AC1-4426-B03A-DFACE2CF9F15}" type="pres">
      <dgm:prSet presAssocID="{B85AC792-9F5E-44C1-B292-1E858EEA7580}" presName="node" presStyleLbl="node1" presStyleIdx="18" presStyleCnt="19">
        <dgm:presLayoutVars>
          <dgm:bulletEnabled val="1"/>
        </dgm:presLayoutVars>
      </dgm:prSet>
      <dgm:spPr/>
    </dgm:pt>
  </dgm:ptLst>
  <dgm:cxnLst>
    <dgm:cxn modelId="{92615703-97F9-4B10-B51B-45FBAA7FFA66}" srcId="{FD47A7F9-96AA-4BDD-8D02-DF355477CB6C}" destId="{5E03E9A9-D558-412E-B1B3-FA96D644E6EF}" srcOrd="1" destOrd="0" parTransId="{52C6A4C2-A379-4AE4-A857-65C09CAFC3A4}" sibTransId="{0D22E91C-D551-440A-B8DD-9391E5032315}"/>
    <dgm:cxn modelId="{F7BF3C13-F77B-4250-B082-69641A8137A3}" type="presOf" srcId="{FD47A7F9-96AA-4BDD-8D02-DF355477CB6C}" destId="{FF236677-F8EB-4301-B073-36704C711220}" srcOrd="0" destOrd="0" presId="urn:microsoft.com/office/officeart/2005/8/layout/default"/>
    <dgm:cxn modelId="{385ECB1F-57D2-417B-AEBA-3BAF599D83A4}" srcId="{FD47A7F9-96AA-4BDD-8D02-DF355477CB6C}" destId="{B85AC792-9F5E-44C1-B292-1E858EEA7580}" srcOrd="18" destOrd="0" parTransId="{902D7C8B-58EC-44D7-8F3D-1948931411D4}" sibTransId="{676F1C73-53E5-42DD-877F-AEFCE0032581}"/>
    <dgm:cxn modelId="{6ED5A220-1D8C-48DE-8658-544CC02ACD38}" srcId="{FD47A7F9-96AA-4BDD-8D02-DF355477CB6C}" destId="{D1A6D68E-A123-4CEE-97E9-82D17E9D9963}" srcOrd="14" destOrd="0" parTransId="{7EE1C6BF-9A5D-4BB6-BCAA-CF7E155EE957}" sibTransId="{10C668D6-3B97-48BA-AC7B-9810BC8C6FF3}"/>
    <dgm:cxn modelId="{8187C43B-E89E-447B-978A-F13191FE564C}" srcId="{FD47A7F9-96AA-4BDD-8D02-DF355477CB6C}" destId="{327DAD48-F541-48A6-8B3F-A11E2F7D4355}" srcOrd="2" destOrd="0" parTransId="{B40B1349-B8FD-4589-8185-D1DB819AD369}" sibTransId="{29C420F5-3944-4C03-8043-DC321E50E144}"/>
    <dgm:cxn modelId="{3CD4DD3B-33DA-4644-9F9F-504D6EAF4033}" srcId="{FD47A7F9-96AA-4BDD-8D02-DF355477CB6C}" destId="{E5553F06-54D9-4977-B7A1-54BACC2853BA}" srcOrd="9" destOrd="0" parTransId="{183EB016-2CD9-4474-9ECA-3BB256AE4A67}" sibTransId="{9FF352AB-9AC1-49AE-9F61-017E089663DC}"/>
    <dgm:cxn modelId="{874A0A3F-F611-4F64-A367-8413F44B3A2C}" srcId="{FD47A7F9-96AA-4BDD-8D02-DF355477CB6C}" destId="{E58B4628-3AB2-45D3-9D85-342F12DDA710}" srcOrd="13" destOrd="0" parTransId="{47302518-761E-41F9-A251-B2369B1DB9D6}" sibTransId="{317B7C59-A5EC-42C0-BA12-D9BDE4ABDDCB}"/>
    <dgm:cxn modelId="{4FBDD544-13D6-47D5-94D9-AFAC955884F6}" type="presOf" srcId="{BFC10937-3DC1-4289-B271-7AA4C46F54E0}" destId="{CBA5CA75-59B4-42FA-A50C-43F3CB5F1C8E}" srcOrd="0" destOrd="0" presId="urn:microsoft.com/office/officeart/2005/8/layout/default"/>
    <dgm:cxn modelId="{29196465-A531-4BC0-9DF1-84FE9FF2F33E}" srcId="{FD47A7F9-96AA-4BDD-8D02-DF355477CB6C}" destId="{B9877FA1-D617-4358-BAA3-B4F3EB56B22D}" srcOrd="4" destOrd="0" parTransId="{E3A21641-EE27-477F-BBD8-442CF773684A}" sibTransId="{A535F5E9-A51E-428C-81DD-F6BF3A849916}"/>
    <dgm:cxn modelId="{4B45694A-9756-442E-861C-11405F14B44E}" srcId="{FD47A7F9-96AA-4BDD-8D02-DF355477CB6C}" destId="{BD8F0DA6-FC64-467F-932D-B39E7796D1AE}" srcOrd="11" destOrd="0" parTransId="{F5887224-CF12-4958-879B-FD4CBB1642F3}" sibTransId="{7C5AC57E-77C9-4292-B22E-349DD05738E5}"/>
    <dgm:cxn modelId="{F18E6350-C4F2-4CCA-ACE8-DB6300A8C8B8}" type="presOf" srcId="{E5553F06-54D9-4977-B7A1-54BACC2853BA}" destId="{C20463A5-80BC-4874-B49F-859E4DA711DA}" srcOrd="0" destOrd="0" presId="urn:microsoft.com/office/officeart/2005/8/layout/default"/>
    <dgm:cxn modelId="{E6912B71-F11F-4386-947C-E0CC63903942}" srcId="{FD47A7F9-96AA-4BDD-8D02-DF355477CB6C}" destId="{9917709C-5243-4747-8224-431BBD92AC34}" srcOrd="10" destOrd="0" parTransId="{1813592B-9329-4FCD-8F61-38715C30115D}" sibTransId="{F6523896-95B8-492D-895D-581DC5A2860C}"/>
    <dgm:cxn modelId="{AA3F6951-6B00-4BA2-BAC2-744F353FDA8A}" type="presOf" srcId="{0434380C-97EA-47B2-A978-22112EDA447A}" destId="{37B0FDEB-7658-42F5-A2E4-3034002134B2}" srcOrd="0" destOrd="0" presId="urn:microsoft.com/office/officeart/2005/8/layout/default"/>
    <dgm:cxn modelId="{28A39A73-ECC7-4CAB-B30D-AF876CE2CDC4}" srcId="{FD47A7F9-96AA-4BDD-8D02-DF355477CB6C}" destId="{BFC10937-3DC1-4289-B271-7AA4C46F54E0}" srcOrd="17" destOrd="0" parTransId="{254A9D79-E222-402C-B25A-3FA1973A4956}" sibTransId="{6085C8A9-2308-46AF-83F5-D23E3D152F99}"/>
    <dgm:cxn modelId="{8CB4C954-7049-4C16-A15A-86C4CBE214BD}" type="presOf" srcId="{BD8F0DA6-FC64-467F-932D-B39E7796D1AE}" destId="{DBBDE347-893B-440E-8B68-E7505A42B5E9}" srcOrd="0" destOrd="0" presId="urn:microsoft.com/office/officeart/2005/8/layout/default"/>
    <dgm:cxn modelId="{B28B415A-4FF3-43CD-B4B1-EED9316FA794}" type="presOf" srcId="{9406A735-462E-418E-9524-CF4250F6346C}" destId="{93BDA6F5-8A29-41AA-AB59-925251166D27}" srcOrd="0" destOrd="0" presId="urn:microsoft.com/office/officeart/2005/8/layout/default"/>
    <dgm:cxn modelId="{C5C8B37A-4314-44B8-BF7A-2919EE701CB3}" srcId="{FD47A7F9-96AA-4BDD-8D02-DF355477CB6C}" destId="{3FE0F8B6-F5A0-44DD-8C6A-C42C121A9D1C}" srcOrd="6" destOrd="0" parTransId="{C98323F1-EB2C-48B9-92EF-66D14F423E48}" sibTransId="{DD28507B-7777-4539-A795-5801A40D294A}"/>
    <dgm:cxn modelId="{E6206D7E-6911-44AC-9FBD-A026A6884598}" type="presOf" srcId="{327DAD48-F541-48A6-8B3F-A11E2F7D4355}" destId="{95E28DF7-4764-447B-8433-C832EAE2E28D}" srcOrd="0" destOrd="0" presId="urn:microsoft.com/office/officeart/2005/8/layout/default"/>
    <dgm:cxn modelId="{A826518E-0919-4DE0-91BC-CEF3185C5AAE}" type="presOf" srcId="{B9877FA1-D617-4358-BAA3-B4F3EB56B22D}" destId="{4B612B3A-88C4-43C8-B242-A065D4A17637}" srcOrd="0" destOrd="0" presId="urn:microsoft.com/office/officeart/2005/8/layout/default"/>
    <dgm:cxn modelId="{ACD3528E-B66D-4A1D-ACD5-7EF881B60E20}" type="presOf" srcId="{C34CF6C2-1B61-4978-83B6-70FCBB8FA069}" destId="{BBD5C85C-47F3-40A8-9ABD-F3F7BEFD4DBD}" srcOrd="0" destOrd="0" presId="urn:microsoft.com/office/officeart/2005/8/layout/default"/>
    <dgm:cxn modelId="{C7911790-C700-4AEC-88C2-AD4239279D0A}" type="presOf" srcId="{39FBBC8C-1B40-458A-8A9D-FBA4DFE48D1E}" destId="{F8C98E4D-6858-4F15-886D-25B20D84E328}" srcOrd="0" destOrd="0" presId="urn:microsoft.com/office/officeart/2005/8/layout/default"/>
    <dgm:cxn modelId="{54E9C39C-37F1-4D0B-A79D-0B5E4806225B}" srcId="{FD47A7F9-96AA-4BDD-8D02-DF355477CB6C}" destId="{C1327809-E93B-4C4D-BEA2-E69489EDAC7C}" srcOrd="8" destOrd="0" parTransId="{74017743-1DBD-4D3F-8775-8DDF636F2971}" sibTransId="{E97581B0-D421-4509-A9E7-D9CF03F96FB0}"/>
    <dgm:cxn modelId="{CBA5CBA3-E1E4-4E48-939A-84E23F76B6CA}" type="presOf" srcId="{3FE0F8B6-F5A0-44DD-8C6A-C42C121A9D1C}" destId="{291712C1-D7E9-45DD-AD59-C16F7B5E0715}" srcOrd="0" destOrd="0" presId="urn:microsoft.com/office/officeart/2005/8/layout/default"/>
    <dgm:cxn modelId="{C2EE3EA7-DEAA-4FFF-A79B-7D37880DFD6C}" type="presOf" srcId="{7FFE7170-5E15-4EC1-92C3-C3E4F80F39A6}" destId="{EB0E3787-6B56-4FBA-B78F-CAA6E5B3F7D2}" srcOrd="0" destOrd="0" presId="urn:microsoft.com/office/officeart/2005/8/layout/default"/>
    <dgm:cxn modelId="{41FFF6A8-18A3-419B-98BA-B8F10F9771CF}" type="presOf" srcId="{D75EDE5C-27F1-4CDC-96E0-6B0046FB0E7E}" destId="{CCC6F2B1-63FB-4874-A749-ECF9644B1FF7}" srcOrd="0" destOrd="0" presId="urn:microsoft.com/office/officeart/2005/8/layout/default"/>
    <dgm:cxn modelId="{27E736AB-5B74-454F-8237-4119F3E571BA}" type="presOf" srcId="{E58B4628-3AB2-45D3-9D85-342F12DDA710}" destId="{F8D2B5D7-2A31-45F7-97B3-00662CEBFED4}" srcOrd="0" destOrd="0" presId="urn:microsoft.com/office/officeart/2005/8/layout/default"/>
    <dgm:cxn modelId="{F32C54B0-F38F-45E4-A04F-82ECFC8E590D}" type="presOf" srcId="{C1327809-E93B-4C4D-BEA2-E69489EDAC7C}" destId="{987D71D2-B62A-4BFC-ACAB-D0D4A7F3CD6E}" srcOrd="0" destOrd="0" presId="urn:microsoft.com/office/officeart/2005/8/layout/default"/>
    <dgm:cxn modelId="{57088AB9-4E4D-4BC0-AE58-D7DE00E46607}" srcId="{FD47A7F9-96AA-4BDD-8D02-DF355477CB6C}" destId="{0434380C-97EA-47B2-A978-22112EDA447A}" srcOrd="15" destOrd="0" parTransId="{FD1ED9BA-2A1B-400F-A0C0-1B34172A80F1}" sibTransId="{D8ECD0D6-9190-459B-877A-170FF30A4B75}"/>
    <dgm:cxn modelId="{37CE23C4-F656-4548-B811-54290E70FE22}" type="presOf" srcId="{9917709C-5243-4747-8224-431BBD92AC34}" destId="{907532D0-B960-431A-AA9B-D638D3193D3F}" srcOrd="0" destOrd="0" presId="urn:microsoft.com/office/officeart/2005/8/layout/default"/>
    <dgm:cxn modelId="{1A83C5CB-1D3B-4746-9EC4-D72BA50BA03A}" type="presOf" srcId="{E850ABD4-4BF5-49C3-87AA-455ED7C6A996}" destId="{7117D1AD-8ADA-4ED5-8BDD-E7649B1C21FD}" srcOrd="0" destOrd="0" presId="urn:microsoft.com/office/officeart/2005/8/layout/default"/>
    <dgm:cxn modelId="{55F737CC-F287-43D6-9E04-C42F03196A54}" type="presOf" srcId="{B85AC792-9F5E-44C1-B292-1E858EEA7580}" destId="{D1CC185C-7AC1-4426-B03A-DFACE2CF9F15}" srcOrd="0" destOrd="0" presId="urn:microsoft.com/office/officeart/2005/8/layout/default"/>
    <dgm:cxn modelId="{AAE20ED8-E1BC-457E-85F7-737AEE6110FB}" srcId="{FD47A7F9-96AA-4BDD-8D02-DF355477CB6C}" destId="{C34CF6C2-1B61-4978-83B6-70FCBB8FA069}" srcOrd="7" destOrd="0" parTransId="{A2A78407-42ED-438E-A2B1-1830B12F5806}" sibTransId="{C7B4055D-3279-4646-833C-FB4855C8C9F8}"/>
    <dgm:cxn modelId="{B06279DA-BC92-4CB5-8406-AE1F4CB65A35}" srcId="{FD47A7F9-96AA-4BDD-8D02-DF355477CB6C}" destId="{39FBBC8C-1B40-458A-8A9D-FBA4DFE48D1E}" srcOrd="0" destOrd="0" parTransId="{E3431B5A-8D29-4325-81D9-EF67113B8FD5}" sibTransId="{CE579AB2-B472-42DE-867B-CDB22651492B}"/>
    <dgm:cxn modelId="{256290DA-D263-41FF-8533-9F4B1A081C87}" type="presOf" srcId="{5E03E9A9-D558-412E-B1B3-FA96D644E6EF}" destId="{2BA4685B-9A66-45DD-BE19-62ACB469F56A}" srcOrd="0" destOrd="0" presId="urn:microsoft.com/office/officeart/2005/8/layout/default"/>
    <dgm:cxn modelId="{5C26B4DB-32A3-4C53-B319-0C440BF5A480}" type="presOf" srcId="{D1A6D68E-A123-4CEE-97E9-82D17E9D9963}" destId="{D0E99AD7-61E7-4B24-A91A-6A051DB55DDA}" srcOrd="0" destOrd="0" presId="urn:microsoft.com/office/officeart/2005/8/layout/default"/>
    <dgm:cxn modelId="{822944E6-51D9-4268-B381-E451B7F93248}" srcId="{FD47A7F9-96AA-4BDD-8D02-DF355477CB6C}" destId="{E850ABD4-4BF5-49C3-87AA-455ED7C6A996}" srcOrd="3" destOrd="0" parTransId="{9EB20982-01F0-4CCD-B849-05CCE0F51132}" sibTransId="{8A06E519-8E5D-4772-BFBD-3EBDDD968A07}"/>
    <dgm:cxn modelId="{DA2337E9-307B-47FF-86E6-3256FC816A04}" srcId="{FD47A7F9-96AA-4BDD-8D02-DF355477CB6C}" destId="{7FFE7170-5E15-4EC1-92C3-C3E4F80F39A6}" srcOrd="12" destOrd="0" parTransId="{ED3D0FCC-C1C0-4564-9C97-98F55786971B}" sibTransId="{8A29AD5E-EDA3-4EBA-9A49-B611B27E8782}"/>
    <dgm:cxn modelId="{B541AFE9-BEE7-4361-9315-2A065A69F64B}" srcId="{FD47A7F9-96AA-4BDD-8D02-DF355477CB6C}" destId="{9406A735-462E-418E-9524-CF4250F6346C}" srcOrd="16" destOrd="0" parTransId="{42F33790-D265-480C-B8A6-137FAC828B52}" sibTransId="{19AADF5C-0B70-41F4-A3EA-4A48909615F7}"/>
    <dgm:cxn modelId="{982349ED-79DD-45B3-915F-91649D575994}" srcId="{FD47A7F9-96AA-4BDD-8D02-DF355477CB6C}" destId="{D75EDE5C-27F1-4CDC-96E0-6B0046FB0E7E}" srcOrd="5" destOrd="0" parTransId="{F52B9C2C-7944-4340-A50A-4FE0662E0292}" sibTransId="{CEC57FE0-C1D4-4D87-9C4E-1C4444951182}"/>
    <dgm:cxn modelId="{8F69B971-26BA-4098-A0D2-3F3986BF22C1}" type="presParOf" srcId="{FF236677-F8EB-4301-B073-36704C711220}" destId="{F8C98E4D-6858-4F15-886D-25B20D84E328}" srcOrd="0" destOrd="0" presId="urn:microsoft.com/office/officeart/2005/8/layout/default"/>
    <dgm:cxn modelId="{3E687115-2EF5-4046-B734-A5EDC10A1EBC}" type="presParOf" srcId="{FF236677-F8EB-4301-B073-36704C711220}" destId="{1CD663E9-5C37-4F64-8A77-604415D327D6}" srcOrd="1" destOrd="0" presId="urn:microsoft.com/office/officeart/2005/8/layout/default"/>
    <dgm:cxn modelId="{6092C15C-16E4-4B61-9867-BE328D233F75}" type="presParOf" srcId="{FF236677-F8EB-4301-B073-36704C711220}" destId="{2BA4685B-9A66-45DD-BE19-62ACB469F56A}" srcOrd="2" destOrd="0" presId="urn:microsoft.com/office/officeart/2005/8/layout/default"/>
    <dgm:cxn modelId="{945CBBA3-1BFB-40B3-9443-628CB834A7C6}" type="presParOf" srcId="{FF236677-F8EB-4301-B073-36704C711220}" destId="{3B3E9E67-B819-4284-A1AA-F6F705918410}" srcOrd="3" destOrd="0" presId="urn:microsoft.com/office/officeart/2005/8/layout/default"/>
    <dgm:cxn modelId="{09C4C9F5-ED93-409E-A568-805286218146}" type="presParOf" srcId="{FF236677-F8EB-4301-B073-36704C711220}" destId="{95E28DF7-4764-447B-8433-C832EAE2E28D}" srcOrd="4" destOrd="0" presId="urn:microsoft.com/office/officeart/2005/8/layout/default"/>
    <dgm:cxn modelId="{A5B7C4C1-C06C-4706-BB34-187E256B9A43}" type="presParOf" srcId="{FF236677-F8EB-4301-B073-36704C711220}" destId="{A31FD058-A2B3-4E74-AF01-C1B06E656B02}" srcOrd="5" destOrd="0" presId="urn:microsoft.com/office/officeart/2005/8/layout/default"/>
    <dgm:cxn modelId="{4C07B7A9-0084-4B74-97C3-1C8C51E1F8B9}" type="presParOf" srcId="{FF236677-F8EB-4301-B073-36704C711220}" destId="{7117D1AD-8ADA-4ED5-8BDD-E7649B1C21FD}" srcOrd="6" destOrd="0" presId="urn:microsoft.com/office/officeart/2005/8/layout/default"/>
    <dgm:cxn modelId="{566F17FC-9D5C-47A0-8FCF-06C53B90083A}" type="presParOf" srcId="{FF236677-F8EB-4301-B073-36704C711220}" destId="{DC89ADBA-81E6-4619-9847-B98066B801A6}" srcOrd="7" destOrd="0" presId="urn:microsoft.com/office/officeart/2005/8/layout/default"/>
    <dgm:cxn modelId="{E2F6D3FF-22A0-43F0-952A-437E837CA1AA}" type="presParOf" srcId="{FF236677-F8EB-4301-B073-36704C711220}" destId="{4B612B3A-88C4-43C8-B242-A065D4A17637}" srcOrd="8" destOrd="0" presId="urn:microsoft.com/office/officeart/2005/8/layout/default"/>
    <dgm:cxn modelId="{60958280-96A4-4758-A10E-151B0A104FA3}" type="presParOf" srcId="{FF236677-F8EB-4301-B073-36704C711220}" destId="{05451DD8-6AF8-4466-88FD-C9A123D43CE7}" srcOrd="9" destOrd="0" presId="urn:microsoft.com/office/officeart/2005/8/layout/default"/>
    <dgm:cxn modelId="{79B8615C-626E-42BF-8798-0634FFB6FBD3}" type="presParOf" srcId="{FF236677-F8EB-4301-B073-36704C711220}" destId="{CCC6F2B1-63FB-4874-A749-ECF9644B1FF7}" srcOrd="10" destOrd="0" presId="urn:microsoft.com/office/officeart/2005/8/layout/default"/>
    <dgm:cxn modelId="{121412F3-6A5C-4885-B323-41F5F1AB0BED}" type="presParOf" srcId="{FF236677-F8EB-4301-B073-36704C711220}" destId="{D6B25580-D166-4352-A809-D04BDB94D885}" srcOrd="11" destOrd="0" presId="urn:microsoft.com/office/officeart/2005/8/layout/default"/>
    <dgm:cxn modelId="{F76CBCD8-B52E-4CFC-91B4-481FFC8D790D}" type="presParOf" srcId="{FF236677-F8EB-4301-B073-36704C711220}" destId="{291712C1-D7E9-45DD-AD59-C16F7B5E0715}" srcOrd="12" destOrd="0" presId="urn:microsoft.com/office/officeart/2005/8/layout/default"/>
    <dgm:cxn modelId="{B3F0F1B1-25FB-4F83-BC3E-C6A097B5053E}" type="presParOf" srcId="{FF236677-F8EB-4301-B073-36704C711220}" destId="{4A0B9768-AE69-4317-82FA-DAF275EED282}" srcOrd="13" destOrd="0" presId="urn:microsoft.com/office/officeart/2005/8/layout/default"/>
    <dgm:cxn modelId="{B9C29C82-88F9-45D7-B2AB-43B50AF17457}" type="presParOf" srcId="{FF236677-F8EB-4301-B073-36704C711220}" destId="{BBD5C85C-47F3-40A8-9ABD-F3F7BEFD4DBD}" srcOrd="14" destOrd="0" presId="urn:microsoft.com/office/officeart/2005/8/layout/default"/>
    <dgm:cxn modelId="{E52A82B9-0711-43B2-833A-234AC8432F37}" type="presParOf" srcId="{FF236677-F8EB-4301-B073-36704C711220}" destId="{DEEA5471-C9E0-4219-B8A3-1A0EDBC8EF73}" srcOrd="15" destOrd="0" presId="urn:microsoft.com/office/officeart/2005/8/layout/default"/>
    <dgm:cxn modelId="{5B438C38-4C7E-4A4E-99A6-ED09783B51A4}" type="presParOf" srcId="{FF236677-F8EB-4301-B073-36704C711220}" destId="{987D71D2-B62A-4BFC-ACAB-D0D4A7F3CD6E}" srcOrd="16" destOrd="0" presId="urn:microsoft.com/office/officeart/2005/8/layout/default"/>
    <dgm:cxn modelId="{D878E8EF-6615-4A41-8452-94AAAB87F65E}" type="presParOf" srcId="{FF236677-F8EB-4301-B073-36704C711220}" destId="{11B92F2A-5FD8-43E1-9599-D10E6006E508}" srcOrd="17" destOrd="0" presId="urn:microsoft.com/office/officeart/2005/8/layout/default"/>
    <dgm:cxn modelId="{11FE16F6-76FF-4F3B-8A6F-8F422C5FBF87}" type="presParOf" srcId="{FF236677-F8EB-4301-B073-36704C711220}" destId="{C20463A5-80BC-4874-B49F-859E4DA711DA}" srcOrd="18" destOrd="0" presId="urn:microsoft.com/office/officeart/2005/8/layout/default"/>
    <dgm:cxn modelId="{465B9790-D73E-4EB1-A4F7-5EB9C7F03DCF}" type="presParOf" srcId="{FF236677-F8EB-4301-B073-36704C711220}" destId="{47B3BA2B-1066-495D-9159-DC9ADB439A24}" srcOrd="19" destOrd="0" presId="urn:microsoft.com/office/officeart/2005/8/layout/default"/>
    <dgm:cxn modelId="{32AB95A2-17B1-4681-8A0E-D2B535996733}" type="presParOf" srcId="{FF236677-F8EB-4301-B073-36704C711220}" destId="{907532D0-B960-431A-AA9B-D638D3193D3F}" srcOrd="20" destOrd="0" presId="urn:microsoft.com/office/officeart/2005/8/layout/default"/>
    <dgm:cxn modelId="{04086917-36E8-42C1-BA1D-1AF75CCAE056}" type="presParOf" srcId="{FF236677-F8EB-4301-B073-36704C711220}" destId="{68258138-3485-4962-AF47-8A19C1F38776}" srcOrd="21" destOrd="0" presId="urn:microsoft.com/office/officeart/2005/8/layout/default"/>
    <dgm:cxn modelId="{1125DBA0-746A-4F45-BCD7-9BF8A1013CA7}" type="presParOf" srcId="{FF236677-F8EB-4301-B073-36704C711220}" destId="{DBBDE347-893B-440E-8B68-E7505A42B5E9}" srcOrd="22" destOrd="0" presId="urn:microsoft.com/office/officeart/2005/8/layout/default"/>
    <dgm:cxn modelId="{E9D441D9-833C-41C1-AE44-7791776C76B5}" type="presParOf" srcId="{FF236677-F8EB-4301-B073-36704C711220}" destId="{82F0F410-E34A-4A0C-BB44-962C357918F8}" srcOrd="23" destOrd="0" presId="urn:microsoft.com/office/officeart/2005/8/layout/default"/>
    <dgm:cxn modelId="{6377A185-AC50-42A1-9843-6ABF61CD0867}" type="presParOf" srcId="{FF236677-F8EB-4301-B073-36704C711220}" destId="{EB0E3787-6B56-4FBA-B78F-CAA6E5B3F7D2}" srcOrd="24" destOrd="0" presId="urn:microsoft.com/office/officeart/2005/8/layout/default"/>
    <dgm:cxn modelId="{FD0F0ACC-0691-4F42-A8C2-19B02B868B50}" type="presParOf" srcId="{FF236677-F8EB-4301-B073-36704C711220}" destId="{94EFE6F8-C806-4F42-B9B8-D94B968F3961}" srcOrd="25" destOrd="0" presId="urn:microsoft.com/office/officeart/2005/8/layout/default"/>
    <dgm:cxn modelId="{A96BE263-0823-4940-B230-2A8478FA4B55}" type="presParOf" srcId="{FF236677-F8EB-4301-B073-36704C711220}" destId="{F8D2B5D7-2A31-45F7-97B3-00662CEBFED4}" srcOrd="26" destOrd="0" presId="urn:microsoft.com/office/officeart/2005/8/layout/default"/>
    <dgm:cxn modelId="{8E2C6E23-ED62-4C7F-A4BB-4A716F5EB7B2}" type="presParOf" srcId="{FF236677-F8EB-4301-B073-36704C711220}" destId="{2993317B-22E3-4DAD-9C9E-E483ED99106F}" srcOrd="27" destOrd="0" presId="urn:microsoft.com/office/officeart/2005/8/layout/default"/>
    <dgm:cxn modelId="{DDCA3E17-4FE8-4CC3-91ED-919675342C24}" type="presParOf" srcId="{FF236677-F8EB-4301-B073-36704C711220}" destId="{D0E99AD7-61E7-4B24-A91A-6A051DB55DDA}" srcOrd="28" destOrd="0" presId="urn:microsoft.com/office/officeart/2005/8/layout/default"/>
    <dgm:cxn modelId="{A5DC92E8-703A-415B-8F3B-E664B378531C}" type="presParOf" srcId="{FF236677-F8EB-4301-B073-36704C711220}" destId="{4050BE0A-2D11-46C5-830E-18FC1D69B67B}" srcOrd="29" destOrd="0" presId="urn:microsoft.com/office/officeart/2005/8/layout/default"/>
    <dgm:cxn modelId="{65453C99-A1F4-474C-BE1C-8AA924517727}" type="presParOf" srcId="{FF236677-F8EB-4301-B073-36704C711220}" destId="{37B0FDEB-7658-42F5-A2E4-3034002134B2}" srcOrd="30" destOrd="0" presId="urn:microsoft.com/office/officeart/2005/8/layout/default"/>
    <dgm:cxn modelId="{6ED560F7-8376-46A2-94D1-AA2C3FC1B902}" type="presParOf" srcId="{FF236677-F8EB-4301-B073-36704C711220}" destId="{38976E1A-AE21-4C15-811A-6B14BE92A1E9}" srcOrd="31" destOrd="0" presId="urn:microsoft.com/office/officeart/2005/8/layout/default"/>
    <dgm:cxn modelId="{EB2348B6-390B-49DE-842E-1C783B548745}" type="presParOf" srcId="{FF236677-F8EB-4301-B073-36704C711220}" destId="{93BDA6F5-8A29-41AA-AB59-925251166D27}" srcOrd="32" destOrd="0" presId="urn:microsoft.com/office/officeart/2005/8/layout/default"/>
    <dgm:cxn modelId="{6651E10A-4D18-4787-AD6B-2449D116473D}" type="presParOf" srcId="{FF236677-F8EB-4301-B073-36704C711220}" destId="{0EAF2E47-1D41-486E-A262-E01B62168494}" srcOrd="33" destOrd="0" presId="urn:microsoft.com/office/officeart/2005/8/layout/default"/>
    <dgm:cxn modelId="{CF63E7E3-C391-459E-A5DD-8A79625CA198}" type="presParOf" srcId="{FF236677-F8EB-4301-B073-36704C711220}" destId="{CBA5CA75-59B4-42FA-A50C-43F3CB5F1C8E}" srcOrd="34" destOrd="0" presId="urn:microsoft.com/office/officeart/2005/8/layout/default"/>
    <dgm:cxn modelId="{D0BAD827-EA07-456E-87AB-AEA1794C9AD1}" type="presParOf" srcId="{FF236677-F8EB-4301-B073-36704C711220}" destId="{7FA85BAF-BCA9-43BF-ADA2-75C17E7D2CA9}" srcOrd="35" destOrd="0" presId="urn:microsoft.com/office/officeart/2005/8/layout/default"/>
    <dgm:cxn modelId="{2C493A4C-5CDC-4823-8BAB-330A495B847F}" type="presParOf" srcId="{FF236677-F8EB-4301-B073-36704C711220}" destId="{D1CC185C-7AC1-4426-B03A-DFACE2CF9F15}" srcOrd="3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B8DF8EB-BA09-40A3-967E-3126E7DF63AF}" type="doc">
      <dgm:prSet loTypeId="urn:microsoft.com/office/officeart/2005/8/layout/pyramid2" loCatId="list" qsTypeId="urn:microsoft.com/office/officeart/2005/8/quickstyle/simple1" qsCatId="simple" csTypeId="urn:microsoft.com/office/officeart/2005/8/colors/accent1_2" csCatId="accent1" phldr="1"/>
      <dgm:spPr/>
      <dgm:t>
        <a:bodyPr/>
        <a:lstStyle/>
        <a:p>
          <a:endParaRPr lang="en-US"/>
        </a:p>
      </dgm:t>
    </dgm:pt>
    <dgm:pt modelId="{C0B16742-1C3C-43A7-8AED-E0C698568E63}">
      <dgm:prSet phldrT="[Text]"/>
      <dgm:spPr/>
      <dgm:t>
        <a:bodyPr/>
        <a:lstStyle/>
        <a:p>
          <a:r>
            <a:rPr lang="en-US" b="1">
              <a:latin typeface="Arial" panose="020B0604020202020204" pitchFamily="34" charset="0"/>
              <a:cs typeface="Arial" panose="020B0604020202020204" pitchFamily="34" charset="0"/>
            </a:rPr>
            <a:t>$5,000 - $50,000</a:t>
          </a:r>
        </a:p>
      </dgm:t>
    </dgm:pt>
    <dgm:pt modelId="{DD41D14C-4950-4174-BFB9-CF8F2DB7F19D}" type="parTrans" cxnId="{D1582927-A115-48F9-A89C-1E7CCEDA6CB0}">
      <dgm:prSet/>
      <dgm:spPr/>
      <dgm:t>
        <a:bodyPr/>
        <a:lstStyle/>
        <a:p>
          <a:endParaRPr lang="en-US"/>
        </a:p>
      </dgm:t>
    </dgm:pt>
    <dgm:pt modelId="{7B36A2A1-60BA-4FC5-A31B-C16B2D8CCE46}" type="sibTrans" cxnId="{D1582927-A115-48F9-A89C-1E7CCEDA6CB0}">
      <dgm:prSet/>
      <dgm:spPr/>
      <dgm:t>
        <a:bodyPr/>
        <a:lstStyle/>
        <a:p>
          <a:endParaRPr lang="en-US"/>
        </a:p>
      </dgm:t>
    </dgm:pt>
    <dgm:pt modelId="{3E24DC36-C78F-43C9-A522-9E87EC744AC8}">
      <dgm:prSet phldrT="[Text]"/>
      <dgm:spPr/>
      <dgm:t>
        <a:bodyPr/>
        <a:lstStyle/>
        <a:p>
          <a:r>
            <a:rPr lang="en-US" b="1">
              <a:latin typeface="Arial" panose="020B0604020202020204" pitchFamily="34" charset="0"/>
              <a:cs typeface="Arial" panose="020B0604020202020204" pitchFamily="34" charset="0"/>
            </a:rPr>
            <a:t>$100,001 - $250,000</a:t>
          </a:r>
          <a:endParaRPr lang="en-US" b="1" dirty="0">
            <a:latin typeface="Arial" panose="020B0604020202020204" pitchFamily="34" charset="0"/>
            <a:cs typeface="Arial" panose="020B0604020202020204" pitchFamily="34" charset="0"/>
          </a:endParaRPr>
        </a:p>
      </dgm:t>
    </dgm:pt>
    <dgm:pt modelId="{DD82BCA6-7A75-4D2D-B12F-1EDBBAA08D25}" type="parTrans" cxnId="{4B881C18-D442-45D8-8E3A-A4359FD5D79A}">
      <dgm:prSet/>
      <dgm:spPr/>
      <dgm:t>
        <a:bodyPr/>
        <a:lstStyle/>
        <a:p>
          <a:endParaRPr lang="en-US"/>
        </a:p>
      </dgm:t>
    </dgm:pt>
    <dgm:pt modelId="{46E88060-19D0-4735-BDA4-CDCB202F1E87}" type="sibTrans" cxnId="{4B881C18-D442-45D8-8E3A-A4359FD5D79A}">
      <dgm:prSet/>
      <dgm:spPr/>
      <dgm:t>
        <a:bodyPr/>
        <a:lstStyle/>
        <a:p>
          <a:endParaRPr lang="en-US"/>
        </a:p>
      </dgm:t>
    </dgm:pt>
    <dgm:pt modelId="{61BC1105-7945-4B7F-A39F-C9FB897DC4A9}">
      <dgm:prSet phldrT="[Text]"/>
      <dgm:spPr/>
      <dgm:t>
        <a:bodyPr/>
        <a:lstStyle/>
        <a:p>
          <a:r>
            <a:rPr lang="en-US" b="1">
              <a:latin typeface="Arial" panose="020B0604020202020204" pitchFamily="34" charset="0"/>
              <a:cs typeface="Arial" panose="020B0604020202020204" pitchFamily="34" charset="0"/>
            </a:rPr>
            <a:t>$250,001 - $500,000</a:t>
          </a:r>
          <a:endParaRPr lang="en-US" b="1" dirty="0">
            <a:latin typeface="Arial" panose="020B0604020202020204" pitchFamily="34" charset="0"/>
            <a:cs typeface="Arial" panose="020B0604020202020204" pitchFamily="34" charset="0"/>
          </a:endParaRPr>
        </a:p>
      </dgm:t>
    </dgm:pt>
    <dgm:pt modelId="{6D9633B7-D24E-4527-836A-5E58044CAAE8}" type="parTrans" cxnId="{36D9960C-539E-4EA4-A9DF-AC4EE6619593}">
      <dgm:prSet/>
      <dgm:spPr/>
      <dgm:t>
        <a:bodyPr/>
        <a:lstStyle/>
        <a:p>
          <a:endParaRPr lang="en-US"/>
        </a:p>
      </dgm:t>
    </dgm:pt>
    <dgm:pt modelId="{D51D52C9-0848-4938-80B6-F1EEE7ABAFFF}" type="sibTrans" cxnId="{36D9960C-539E-4EA4-A9DF-AC4EE6619593}">
      <dgm:prSet/>
      <dgm:spPr/>
      <dgm:t>
        <a:bodyPr/>
        <a:lstStyle/>
        <a:p>
          <a:endParaRPr lang="en-US"/>
        </a:p>
      </dgm:t>
    </dgm:pt>
    <dgm:pt modelId="{E18CBBD1-B40C-4F00-8A08-70E7C4C25AFF}">
      <dgm:prSet phldrT="[Text]"/>
      <dgm:spPr/>
      <dgm:t>
        <a:bodyPr/>
        <a:lstStyle/>
        <a:p>
          <a:r>
            <a:rPr lang="en-US" b="1">
              <a:latin typeface="Arial" panose="020B0604020202020204" pitchFamily="34" charset="0"/>
              <a:cs typeface="Arial" panose="020B0604020202020204" pitchFamily="34" charset="0"/>
            </a:rPr>
            <a:t>$50,001 - $100,000</a:t>
          </a:r>
          <a:endParaRPr lang="en-US" b="1" dirty="0">
            <a:latin typeface="Arial" panose="020B0604020202020204" pitchFamily="34" charset="0"/>
            <a:cs typeface="Arial" panose="020B0604020202020204" pitchFamily="34" charset="0"/>
          </a:endParaRPr>
        </a:p>
      </dgm:t>
    </dgm:pt>
    <dgm:pt modelId="{6F9F38DE-1C09-4234-A84A-23471CECC4AC}" type="parTrans" cxnId="{59C9B846-A918-451D-B5BF-45AE1E17CE3B}">
      <dgm:prSet/>
      <dgm:spPr/>
      <dgm:t>
        <a:bodyPr/>
        <a:lstStyle/>
        <a:p>
          <a:endParaRPr lang="en-US"/>
        </a:p>
      </dgm:t>
    </dgm:pt>
    <dgm:pt modelId="{DA37A1B8-0F38-4121-B59B-010339EAF09E}" type="sibTrans" cxnId="{59C9B846-A918-451D-B5BF-45AE1E17CE3B}">
      <dgm:prSet/>
      <dgm:spPr/>
      <dgm:t>
        <a:bodyPr/>
        <a:lstStyle/>
        <a:p>
          <a:endParaRPr lang="en-US"/>
        </a:p>
      </dgm:t>
    </dgm:pt>
    <dgm:pt modelId="{833C3148-DCFD-4683-AE98-5F139842FE75}">
      <dgm:prSet phldrT="[Text]"/>
      <dgm:spPr/>
      <dgm:t>
        <a:bodyPr/>
        <a:lstStyle/>
        <a:p>
          <a:r>
            <a:rPr lang="en-US" b="1">
              <a:latin typeface="Arial" panose="020B0604020202020204" pitchFamily="34" charset="0"/>
              <a:cs typeface="Arial" panose="020B0604020202020204" pitchFamily="34" charset="0"/>
            </a:rPr>
            <a:t>Over $500,000</a:t>
          </a:r>
          <a:endParaRPr lang="en-US" b="1" dirty="0">
            <a:latin typeface="Arial" panose="020B0604020202020204" pitchFamily="34" charset="0"/>
            <a:cs typeface="Arial" panose="020B0604020202020204" pitchFamily="34" charset="0"/>
          </a:endParaRPr>
        </a:p>
      </dgm:t>
    </dgm:pt>
    <dgm:pt modelId="{15FA4559-3961-44D4-B9F1-0B7518AA8ADF}" type="parTrans" cxnId="{6C13CB69-D41F-4101-A30F-BF4FDF38C084}">
      <dgm:prSet/>
      <dgm:spPr/>
      <dgm:t>
        <a:bodyPr/>
        <a:lstStyle/>
        <a:p>
          <a:endParaRPr lang="en-US"/>
        </a:p>
      </dgm:t>
    </dgm:pt>
    <dgm:pt modelId="{C919DB62-9F30-49C8-AD51-855B0EB18FB0}" type="sibTrans" cxnId="{6C13CB69-D41F-4101-A30F-BF4FDF38C084}">
      <dgm:prSet/>
      <dgm:spPr/>
      <dgm:t>
        <a:bodyPr/>
        <a:lstStyle/>
        <a:p>
          <a:endParaRPr lang="en-US"/>
        </a:p>
      </dgm:t>
    </dgm:pt>
    <dgm:pt modelId="{200343E6-C562-4C54-9E95-33096B84E9C7}">
      <dgm:prSet phldrT="[Text]"/>
      <dgm:spPr/>
      <dgm:t>
        <a:bodyPr/>
        <a:lstStyle/>
        <a:p>
          <a:r>
            <a:rPr lang="en-US" b="1">
              <a:latin typeface="Arial" panose="020B0604020202020204" pitchFamily="34" charset="0"/>
              <a:cs typeface="Arial" panose="020B0604020202020204" pitchFamily="34" charset="0"/>
            </a:rPr>
            <a:t>Don't know</a:t>
          </a:r>
          <a:endParaRPr lang="en-US" b="1" dirty="0">
            <a:latin typeface="Arial" panose="020B0604020202020204" pitchFamily="34" charset="0"/>
            <a:cs typeface="Arial" panose="020B0604020202020204" pitchFamily="34" charset="0"/>
          </a:endParaRPr>
        </a:p>
      </dgm:t>
    </dgm:pt>
    <dgm:pt modelId="{B21B8D72-7F70-49D3-9E80-519650D963CD}" type="parTrans" cxnId="{0D04B87A-A7AD-49A3-BAD0-1F7DD7EABF10}">
      <dgm:prSet/>
      <dgm:spPr/>
      <dgm:t>
        <a:bodyPr/>
        <a:lstStyle/>
        <a:p>
          <a:endParaRPr lang="en-US"/>
        </a:p>
      </dgm:t>
    </dgm:pt>
    <dgm:pt modelId="{B0D18520-E6AA-4FE3-AEE1-18BF3230EA17}" type="sibTrans" cxnId="{0D04B87A-A7AD-49A3-BAD0-1F7DD7EABF10}">
      <dgm:prSet/>
      <dgm:spPr/>
      <dgm:t>
        <a:bodyPr/>
        <a:lstStyle/>
        <a:p>
          <a:endParaRPr lang="en-US"/>
        </a:p>
      </dgm:t>
    </dgm:pt>
    <dgm:pt modelId="{F7FB6CF5-DFE9-4579-8711-949D543655A9}">
      <dgm:prSet phldrT="[Text]"/>
      <dgm:spPr/>
      <dgm:t>
        <a:bodyPr/>
        <a:lstStyle/>
        <a:p>
          <a:r>
            <a:rPr lang="en-US" b="1">
              <a:latin typeface="Arial" panose="020B0604020202020204" pitchFamily="34" charset="0"/>
              <a:cs typeface="Arial" panose="020B0604020202020204" pitchFamily="34" charset="0"/>
            </a:rPr>
            <a:t>Under $5,000</a:t>
          </a:r>
          <a:endParaRPr lang="en-US" b="1" dirty="0">
            <a:latin typeface="Arial" panose="020B0604020202020204" pitchFamily="34" charset="0"/>
            <a:cs typeface="Arial" panose="020B0604020202020204" pitchFamily="34" charset="0"/>
          </a:endParaRPr>
        </a:p>
      </dgm:t>
    </dgm:pt>
    <dgm:pt modelId="{FDE9EB3A-0022-40CD-8017-21C5F808AFD0}" type="parTrans" cxnId="{9ED2D265-8E5B-47D0-94C4-5DE8656708F9}">
      <dgm:prSet/>
      <dgm:spPr/>
      <dgm:t>
        <a:bodyPr/>
        <a:lstStyle/>
        <a:p>
          <a:endParaRPr lang="en-US"/>
        </a:p>
      </dgm:t>
    </dgm:pt>
    <dgm:pt modelId="{35BC5779-FB0A-4053-A07F-AC2D2D65D4C2}" type="sibTrans" cxnId="{9ED2D265-8E5B-47D0-94C4-5DE8656708F9}">
      <dgm:prSet/>
      <dgm:spPr/>
      <dgm:t>
        <a:bodyPr/>
        <a:lstStyle/>
        <a:p>
          <a:endParaRPr lang="en-US"/>
        </a:p>
      </dgm:t>
    </dgm:pt>
    <dgm:pt modelId="{4BABF3B2-E4CA-4C2C-A29B-7FF6B0614D5D}" type="pres">
      <dgm:prSet presAssocID="{DB8DF8EB-BA09-40A3-967E-3126E7DF63AF}" presName="compositeShape" presStyleCnt="0">
        <dgm:presLayoutVars>
          <dgm:dir/>
          <dgm:resizeHandles/>
        </dgm:presLayoutVars>
      </dgm:prSet>
      <dgm:spPr/>
    </dgm:pt>
    <dgm:pt modelId="{EB802801-5C4B-449D-8D4C-F6BB54B5BBB4}" type="pres">
      <dgm:prSet presAssocID="{DB8DF8EB-BA09-40A3-967E-3126E7DF63AF}" presName="pyramid" presStyleLbl="node1" presStyleIdx="0" presStyleCnt="1"/>
      <dgm:spPr/>
    </dgm:pt>
    <dgm:pt modelId="{02BE45FB-5A4E-4A90-842D-B2C1850737BB}" type="pres">
      <dgm:prSet presAssocID="{DB8DF8EB-BA09-40A3-967E-3126E7DF63AF}" presName="theList" presStyleCnt="0"/>
      <dgm:spPr/>
    </dgm:pt>
    <dgm:pt modelId="{55B0B7BD-7367-425F-9AE2-234F6BFA5232}" type="pres">
      <dgm:prSet presAssocID="{F7FB6CF5-DFE9-4579-8711-949D543655A9}" presName="aNode" presStyleLbl="fgAcc1" presStyleIdx="0" presStyleCnt="7">
        <dgm:presLayoutVars>
          <dgm:bulletEnabled val="1"/>
        </dgm:presLayoutVars>
      </dgm:prSet>
      <dgm:spPr/>
    </dgm:pt>
    <dgm:pt modelId="{A05DE074-1794-434C-A426-4F763B9805DB}" type="pres">
      <dgm:prSet presAssocID="{F7FB6CF5-DFE9-4579-8711-949D543655A9}" presName="aSpace" presStyleCnt="0"/>
      <dgm:spPr/>
    </dgm:pt>
    <dgm:pt modelId="{07A3961A-BB14-4B03-89B0-C8D426851D9E}" type="pres">
      <dgm:prSet presAssocID="{C0B16742-1C3C-43A7-8AED-E0C698568E63}" presName="aNode" presStyleLbl="fgAcc1" presStyleIdx="1" presStyleCnt="7">
        <dgm:presLayoutVars>
          <dgm:bulletEnabled val="1"/>
        </dgm:presLayoutVars>
      </dgm:prSet>
      <dgm:spPr/>
    </dgm:pt>
    <dgm:pt modelId="{B4BD9A37-04DE-4060-9B9F-A2C9797C0712}" type="pres">
      <dgm:prSet presAssocID="{C0B16742-1C3C-43A7-8AED-E0C698568E63}" presName="aSpace" presStyleCnt="0"/>
      <dgm:spPr/>
    </dgm:pt>
    <dgm:pt modelId="{3A8A463B-A1CC-4AFF-9FDA-135EE866FF62}" type="pres">
      <dgm:prSet presAssocID="{E18CBBD1-B40C-4F00-8A08-70E7C4C25AFF}" presName="aNode" presStyleLbl="fgAcc1" presStyleIdx="2" presStyleCnt="7">
        <dgm:presLayoutVars>
          <dgm:bulletEnabled val="1"/>
        </dgm:presLayoutVars>
      </dgm:prSet>
      <dgm:spPr/>
    </dgm:pt>
    <dgm:pt modelId="{61AB55EF-E3DF-4DD7-829F-A4C41DC84342}" type="pres">
      <dgm:prSet presAssocID="{E18CBBD1-B40C-4F00-8A08-70E7C4C25AFF}" presName="aSpace" presStyleCnt="0"/>
      <dgm:spPr/>
    </dgm:pt>
    <dgm:pt modelId="{CFD8F8B1-2312-4966-AC8F-02B2E52DE283}" type="pres">
      <dgm:prSet presAssocID="{3E24DC36-C78F-43C9-A522-9E87EC744AC8}" presName="aNode" presStyleLbl="fgAcc1" presStyleIdx="3" presStyleCnt="7">
        <dgm:presLayoutVars>
          <dgm:bulletEnabled val="1"/>
        </dgm:presLayoutVars>
      </dgm:prSet>
      <dgm:spPr/>
    </dgm:pt>
    <dgm:pt modelId="{E3457F23-255F-4850-BA6E-70F2754370EF}" type="pres">
      <dgm:prSet presAssocID="{3E24DC36-C78F-43C9-A522-9E87EC744AC8}" presName="aSpace" presStyleCnt="0"/>
      <dgm:spPr/>
    </dgm:pt>
    <dgm:pt modelId="{DBCBFA6E-CCCD-4340-AC46-8251F6990DAC}" type="pres">
      <dgm:prSet presAssocID="{61BC1105-7945-4B7F-A39F-C9FB897DC4A9}" presName="aNode" presStyleLbl="fgAcc1" presStyleIdx="4" presStyleCnt="7">
        <dgm:presLayoutVars>
          <dgm:bulletEnabled val="1"/>
        </dgm:presLayoutVars>
      </dgm:prSet>
      <dgm:spPr/>
    </dgm:pt>
    <dgm:pt modelId="{1C41B903-9CDB-4121-9F8B-8A3AAB5FAEE8}" type="pres">
      <dgm:prSet presAssocID="{61BC1105-7945-4B7F-A39F-C9FB897DC4A9}" presName="aSpace" presStyleCnt="0"/>
      <dgm:spPr/>
    </dgm:pt>
    <dgm:pt modelId="{11419863-FA21-4CC5-82E5-C1829BB8BBD7}" type="pres">
      <dgm:prSet presAssocID="{833C3148-DCFD-4683-AE98-5F139842FE75}" presName="aNode" presStyleLbl="fgAcc1" presStyleIdx="5" presStyleCnt="7">
        <dgm:presLayoutVars>
          <dgm:bulletEnabled val="1"/>
        </dgm:presLayoutVars>
      </dgm:prSet>
      <dgm:spPr/>
    </dgm:pt>
    <dgm:pt modelId="{17FF065D-5B2A-4E4F-9B6F-21D88A9EE4CD}" type="pres">
      <dgm:prSet presAssocID="{833C3148-DCFD-4683-AE98-5F139842FE75}" presName="aSpace" presStyleCnt="0"/>
      <dgm:spPr/>
    </dgm:pt>
    <dgm:pt modelId="{58178857-0115-4309-933A-A778D6AAE304}" type="pres">
      <dgm:prSet presAssocID="{200343E6-C562-4C54-9E95-33096B84E9C7}" presName="aNode" presStyleLbl="fgAcc1" presStyleIdx="6" presStyleCnt="7">
        <dgm:presLayoutVars>
          <dgm:bulletEnabled val="1"/>
        </dgm:presLayoutVars>
      </dgm:prSet>
      <dgm:spPr/>
    </dgm:pt>
    <dgm:pt modelId="{DD780B55-8540-4680-B53D-F9C72AE5E876}" type="pres">
      <dgm:prSet presAssocID="{200343E6-C562-4C54-9E95-33096B84E9C7}" presName="aSpace" presStyleCnt="0"/>
      <dgm:spPr/>
    </dgm:pt>
  </dgm:ptLst>
  <dgm:cxnLst>
    <dgm:cxn modelId="{36D9960C-539E-4EA4-A9DF-AC4EE6619593}" srcId="{DB8DF8EB-BA09-40A3-967E-3126E7DF63AF}" destId="{61BC1105-7945-4B7F-A39F-C9FB897DC4A9}" srcOrd="4" destOrd="0" parTransId="{6D9633B7-D24E-4527-836A-5E58044CAAE8}" sibTransId="{D51D52C9-0848-4938-80B6-F1EEE7ABAFFF}"/>
    <dgm:cxn modelId="{4B881C18-D442-45D8-8E3A-A4359FD5D79A}" srcId="{DB8DF8EB-BA09-40A3-967E-3126E7DF63AF}" destId="{3E24DC36-C78F-43C9-A522-9E87EC744AC8}" srcOrd="3" destOrd="0" parTransId="{DD82BCA6-7A75-4D2D-B12F-1EDBBAA08D25}" sibTransId="{46E88060-19D0-4735-BDA4-CDCB202F1E87}"/>
    <dgm:cxn modelId="{D1582927-A115-48F9-A89C-1E7CCEDA6CB0}" srcId="{DB8DF8EB-BA09-40A3-967E-3126E7DF63AF}" destId="{C0B16742-1C3C-43A7-8AED-E0C698568E63}" srcOrd="1" destOrd="0" parTransId="{DD41D14C-4950-4174-BFB9-CF8F2DB7F19D}" sibTransId="{7B36A2A1-60BA-4FC5-A31B-C16B2D8CCE46}"/>
    <dgm:cxn modelId="{9ED2D265-8E5B-47D0-94C4-5DE8656708F9}" srcId="{DB8DF8EB-BA09-40A3-967E-3126E7DF63AF}" destId="{F7FB6CF5-DFE9-4579-8711-949D543655A9}" srcOrd="0" destOrd="0" parTransId="{FDE9EB3A-0022-40CD-8017-21C5F808AFD0}" sibTransId="{35BC5779-FB0A-4053-A07F-AC2D2D65D4C2}"/>
    <dgm:cxn modelId="{59C9B846-A918-451D-B5BF-45AE1E17CE3B}" srcId="{DB8DF8EB-BA09-40A3-967E-3126E7DF63AF}" destId="{E18CBBD1-B40C-4F00-8A08-70E7C4C25AFF}" srcOrd="2" destOrd="0" parTransId="{6F9F38DE-1C09-4234-A84A-23471CECC4AC}" sibTransId="{DA37A1B8-0F38-4121-B59B-010339EAF09E}"/>
    <dgm:cxn modelId="{6C13CB69-D41F-4101-A30F-BF4FDF38C084}" srcId="{DB8DF8EB-BA09-40A3-967E-3126E7DF63AF}" destId="{833C3148-DCFD-4683-AE98-5F139842FE75}" srcOrd="5" destOrd="0" parTransId="{15FA4559-3961-44D4-B9F1-0B7518AA8ADF}" sibTransId="{C919DB62-9F30-49C8-AD51-855B0EB18FB0}"/>
    <dgm:cxn modelId="{0D04B87A-A7AD-49A3-BAD0-1F7DD7EABF10}" srcId="{DB8DF8EB-BA09-40A3-967E-3126E7DF63AF}" destId="{200343E6-C562-4C54-9E95-33096B84E9C7}" srcOrd="6" destOrd="0" parTransId="{B21B8D72-7F70-49D3-9E80-519650D963CD}" sibTransId="{B0D18520-E6AA-4FE3-AEE1-18BF3230EA17}"/>
    <dgm:cxn modelId="{7C9F2D87-1DEA-4B7D-BD87-276993A0106C}" type="presOf" srcId="{200343E6-C562-4C54-9E95-33096B84E9C7}" destId="{58178857-0115-4309-933A-A778D6AAE304}" srcOrd="0" destOrd="0" presId="urn:microsoft.com/office/officeart/2005/8/layout/pyramid2"/>
    <dgm:cxn modelId="{875A549B-00C1-4F84-AFBE-593C716E8DC9}" type="presOf" srcId="{833C3148-DCFD-4683-AE98-5F139842FE75}" destId="{11419863-FA21-4CC5-82E5-C1829BB8BBD7}" srcOrd="0" destOrd="0" presId="urn:microsoft.com/office/officeart/2005/8/layout/pyramid2"/>
    <dgm:cxn modelId="{385095C7-E9C0-4293-B3C2-61789E019E19}" type="presOf" srcId="{DB8DF8EB-BA09-40A3-967E-3126E7DF63AF}" destId="{4BABF3B2-E4CA-4C2C-A29B-7FF6B0614D5D}" srcOrd="0" destOrd="0" presId="urn:microsoft.com/office/officeart/2005/8/layout/pyramid2"/>
    <dgm:cxn modelId="{5ACD7FD7-98E2-4FFD-AD81-50EBD3AA5AF6}" type="presOf" srcId="{F7FB6CF5-DFE9-4579-8711-949D543655A9}" destId="{55B0B7BD-7367-425F-9AE2-234F6BFA5232}" srcOrd="0" destOrd="0" presId="urn:microsoft.com/office/officeart/2005/8/layout/pyramid2"/>
    <dgm:cxn modelId="{35E311D9-80C3-4E80-8D76-B1333BE1EABC}" type="presOf" srcId="{E18CBBD1-B40C-4F00-8A08-70E7C4C25AFF}" destId="{3A8A463B-A1CC-4AFF-9FDA-135EE866FF62}" srcOrd="0" destOrd="0" presId="urn:microsoft.com/office/officeart/2005/8/layout/pyramid2"/>
    <dgm:cxn modelId="{DBC72DEC-5A80-4E50-9E5B-1DBE06988F34}" type="presOf" srcId="{3E24DC36-C78F-43C9-A522-9E87EC744AC8}" destId="{CFD8F8B1-2312-4966-AC8F-02B2E52DE283}" srcOrd="0" destOrd="0" presId="urn:microsoft.com/office/officeart/2005/8/layout/pyramid2"/>
    <dgm:cxn modelId="{E7577CF7-E829-41DF-8488-9FB9BD95AF3E}" type="presOf" srcId="{61BC1105-7945-4B7F-A39F-C9FB897DC4A9}" destId="{DBCBFA6E-CCCD-4340-AC46-8251F6990DAC}" srcOrd="0" destOrd="0" presId="urn:microsoft.com/office/officeart/2005/8/layout/pyramid2"/>
    <dgm:cxn modelId="{4D6198FB-FAFE-4250-9548-DD4569F96BA3}" type="presOf" srcId="{C0B16742-1C3C-43A7-8AED-E0C698568E63}" destId="{07A3961A-BB14-4B03-89B0-C8D426851D9E}" srcOrd="0" destOrd="0" presId="urn:microsoft.com/office/officeart/2005/8/layout/pyramid2"/>
    <dgm:cxn modelId="{A85DC705-02F4-48A7-AD78-BCC45124C66E}" type="presParOf" srcId="{4BABF3B2-E4CA-4C2C-A29B-7FF6B0614D5D}" destId="{EB802801-5C4B-449D-8D4C-F6BB54B5BBB4}" srcOrd="0" destOrd="0" presId="urn:microsoft.com/office/officeart/2005/8/layout/pyramid2"/>
    <dgm:cxn modelId="{D0E9C121-AF3C-4F99-88FA-A1E733647420}" type="presParOf" srcId="{4BABF3B2-E4CA-4C2C-A29B-7FF6B0614D5D}" destId="{02BE45FB-5A4E-4A90-842D-B2C1850737BB}" srcOrd="1" destOrd="0" presId="urn:microsoft.com/office/officeart/2005/8/layout/pyramid2"/>
    <dgm:cxn modelId="{8A9C6D57-5500-45EF-A9CD-BC925A32E650}" type="presParOf" srcId="{02BE45FB-5A4E-4A90-842D-B2C1850737BB}" destId="{55B0B7BD-7367-425F-9AE2-234F6BFA5232}" srcOrd="0" destOrd="0" presId="urn:microsoft.com/office/officeart/2005/8/layout/pyramid2"/>
    <dgm:cxn modelId="{4F90C65E-C3C5-42C3-92B0-F5579CD46A7A}" type="presParOf" srcId="{02BE45FB-5A4E-4A90-842D-B2C1850737BB}" destId="{A05DE074-1794-434C-A426-4F763B9805DB}" srcOrd="1" destOrd="0" presId="urn:microsoft.com/office/officeart/2005/8/layout/pyramid2"/>
    <dgm:cxn modelId="{6E345541-4775-496B-B65B-AF879F48F452}" type="presParOf" srcId="{02BE45FB-5A4E-4A90-842D-B2C1850737BB}" destId="{07A3961A-BB14-4B03-89B0-C8D426851D9E}" srcOrd="2" destOrd="0" presId="urn:microsoft.com/office/officeart/2005/8/layout/pyramid2"/>
    <dgm:cxn modelId="{3B2BDBF4-7772-442D-BFB4-34582DB61D3D}" type="presParOf" srcId="{02BE45FB-5A4E-4A90-842D-B2C1850737BB}" destId="{B4BD9A37-04DE-4060-9B9F-A2C9797C0712}" srcOrd="3" destOrd="0" presId="urn:microsoft.com/office/officeart/2005/8/layout/pyramid2"/>
    <dgm:cxn modelId="{6C793A40-E8B3-4AC8-ADF2-5A74E507BC04}" type="presParOf" srcId="{02BE45FB-5A4E-4A90-842D-B2C1850737BB}" destId="{3A8A463B-A1CC-4AFF-9FDA-135EE866FF62}" srcOrd="4" destOrd="0" presId="urn:microsoft.com/office/officeart/2005/8/layout/pyramid2"/>
    <dgm:cxn modelId="{38A9B43A-C2C2-4260-BE04-F4D8BDE9D440}" type="presParOf" srcId="{02BE45FB-5A4E-4A90-842D-B2C1850737BB}" destId="{61AB55EF-E3DF-4DD7-829F-A4C41DC84342}" srcOrd="5" destOrd="0" presId="urn:microsoft.com/office/officeart/2005/8/layout/pyramid2"/>
    <dgm:cxn modelId="{68650293-753F-4D9F-BE23-3A8D9BC89674}" type="presParOf" srcId="{02BE45FB-5A4E-4A90-842D-B2C1850737BB}" destId="{CFD8F8B1-2312-4966-AC8F-02B2E52DE283}" srcOrd="6" destOrd="0" presId="urn:microsoft.com/office/officeart/2005/8/layout/pyramid2"/>
    <dgm:cxn modelId="{4E67280E-77C4-45FE-9485-5AB10167B611}" type="presParOf" srcId="{02BE45FB-5A4E-4A90-842D-B2C1850737BB}" destId="{E3457F23-255F-4850-BA6E-70F2754370EF}" srcOrd="7" destOrd="0" presId="urn:microsoft.com/office/officeart/2005/8/layout/pyramid2"/>
    <dgm:cxn modelId="{715FF643-49D1-4D6E-A30E-35878023A948}" type="presParOf" srcId="{02BE45FB-5A4E-4A90-842D-B2C1850737BB}" destId="{DBCBFA6E-CCCD-4340-AC46-8251F6990DAC}" srcOrd="8" destOrd="0" presId="urn:microsoft.com/office/officeart/2005/8/layout/pyramid2"/>
    <dgm:cxn modelId="{7124E514-B315-4893-9D49-06CC5B92997E}" type="presParOf" srcId="{02BE45FB-5A4E-4A90-842D-B2C1850737BB}" destId="{1C41B903-9CDB-4121-9F8B-8A3AAB5FAEE8}" srcOrd="9" destOrd="0" presId="urn:microsoft.com/office/officeart/2005/8/layout/pyramid2"/>
    <dgm:cxn modelId="{28C3AF62-5F69-48A6-8E73-503C79307BFD}" type="presParOf" srcId="{02BE45FB-5A4E-4A90-842D-B2C1850737BB}" destId="{11419863-FA21-4CC5-82E5-C1829BB8BBD7}" srcOrd="10" destOrd="0" presId="urn:microsoft.com/office/officeart/2005/8/layout/pyramid2"/>
    <dgm:cxn modelId="{15D1C157-AA69-4103-BC7E-47AA5AE849D0}" type="presParOf" srcId="{02BE45FB-5A4E-4A90-842D-B2C1850737BB}" destId="{17FF065D-5B2A-4E4F-9B6F-21D88A9EE4CD}" srcOrd="11" destOrd="0" presId="urn:microsoft.com/office/officeart/2005/8/layout/pyramid2"/>
    <dgm:cxn modelId="{1C92DAB8-DF3F-4C3B-94CF-EC9AFC303C58}" type="presParOf" srcId="{02BE45FB-5A4E-4A90-842D-B2C1850737BB}" destId="{58178857-0115-4309-933A-A778D6AAE304}" srcOrd="12" destOrd="0" presId="urn:microsoft.com/office/officeart/2005/8/layout/pyramid2"/>
    <dgm:cxn modelId="{B4780822-516B-4B10-8C2F-D8613B19D2B3}" type="presParOf" srcId="{02BE45FB-5A4E-4A90-842D-B2C1850737BB}" destId="{DD780B55-8540-4680-B53D-F9C72AE5E876}" srcOrd="13"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F4D2507-BF41-4D3B-92D8-3CDBD098211D}" type="doc">
      <dgm:prSet loTypeId="urn:microsoft.com/office/officeart/2005/8/layout/pyramid2" loCatId="pyramid" qsTypeId="urn:microsoft.com/office/officeart/2005/8/quickstyle/simple2" qsCatId="simple" csTypeId="urn:microsoft.com/office/officeart/2005/8/colors/colorful1" csCatId="colorful" phldr="1"/>
      <dgm:spPr/>
    </dgm:pt>
    <dgm:pt modelId="{997DDF3B-0624-495B-A37C-6E03B9513E64}">
      <dgm:prSet phldrT="[Text]"/>
      <dgm:spPr/>
      <dgm:t>
        <a:bodyPr/>
        <a:lstStyle/>
        <a:p>
          <a:r>
            <a:rPr lang="en-US" b="1">
              <a:latin typeface="Arial" panose="020B0604020202020204" pitchFamily="34" charset="0"/>
              <a:cs typeface="Arial" panose="020B0604020202020204" pitchFamily="34" charset="0"/>
            </a:rPr>
            <a:t>Staff</a:t>
          </a:r>
          <a:endParaRPr lang="en-US" b="1" dirty="0">
            <a:latin typeface="Arial" panose="020B0604020202020204" pitchFamily="34" charset="0"/>
            <a:cs typeface="Arial" panose="020B0604020202020204" pitchFamily="34" charset="0"/>
          </a:endParaRPr>
        </a:p>
      </dgm:t>
    </dgm:pt>
    <dgm:pt modelId="{A4D49BBA-480A-4049-9A9E-9900A1106C61}" type="parTrans" cxnId="{8A88BC8D-E772-415F-92CB-E702DCFC89BF}">
      <dgm:prSet/>
      <dgm:spPr/>
      <dgm:t>
        <a:bodyPr/>
        <a:lstStyle/>
        <a:p>
          <a:endParaRPr lang="en-US"/>
        </a:p>
      </dgm:t>
    </dgm:pt>
    <dgm:pt modelId="{922E79C5-9FBE-45A3-AB90-BB18578C7737}" type="sibTrans" cxnId="{8A88BC8D-E772-415F-92CB-E702DCFC89BF}">
      <dgm:prSet/>
      <dgm:spPr/>
      <dgm:t>
        <a:bodyPr/>
        <a:lstStyle/>
        <a:p>
          <a:endParaRPr lang="en-US"/>
        </a:p>
      </dgm:t>
    </dgm:pt>
    <dgm:pt modelId="{D9A3EA4B-9026-45D2-AA08-AD3CEFAE9B17}">
      <dgm:prSet phldrT="[Text]"/>
      <dgm:spPr/>
      <dgm:t>
        <a:bodyPr/>
        <a:lstStyle/>
        <a:p>
          <a:r>
            <a:rPr lang="en-US" b="1">
              <a:latin typeface="Arial" panose="020B0604020202020204" pitchFamily="34" charset="0"/>
              <a:cs typeface="Arial" panose="020B0604020202020204" pitchFamily="34" charset="0"/>
            </a:rPr>
            <a:t>Participants</a:t>
          </a:r>
          <a:endParaRPr lang="en-US" b="1" dirty="0">
            <a:latin typeface="Arial" panose="020B0604020202020204" pitchFamily="34" charset="0"/>
            <a:cs typeface="Arial" panose="020B0604020202020204" pitchFamily="34" charset="0"/>
          </a:endParaRPr>
        </a:p>
      </dgm:t>
    </dgm:pt>
    <dgm:pt modelId="{ACE2A5CA-FE4D-46F0-912A-DF64B943A022}" type="parTrans" cxnId="{D559C6D9-3334-48BC-9D71-383B7F43105F}">
      <dgm:prSet/>
      <dgm:spPr/>
      <dgm:t>
        <a:bodyPr/>
        <a:lstStyle/>
        <a:p>
          <a:endParaRPr lang="en-US"/>
        </a:p>
      </dgm:t>
    </dgm:pt>
    <dgm:pt modelId="{B1321A5B-4933-4BA9-86CC-7F28BDAC9AAB}" type="sibTrans" cxnId="{D559C6D9-3334-48BC-9D71-383B7F43105F}">
      <dgm:prSet/>
      <dgm:spPr/>
      <dgm:t>
        <a:bodyPr/>
        <a:lstStyle/>
        <a:p>
          <a:endParaRPr lang="en-US"/>
        </a:p>
      </dgm:t>
    </dgm:pt>
    <dgm:pt modelId="{DDB883C3-E9D9-4C17-8E58-367681BD884C}">
      <dgm:prSet phldrT="[Text]"/>
      <dgm:spPr/>
      <dgm:t>
        <a:bodyPr/>
        <a:lstStyle/>
        <a:p>
          <a:r>
            <a:rPr lang="en-US" b="1">
              <a:latin typeface="Arial" panose="020B0604020202020204" pitchFamily="34" charset="0"/>
              <a:cs typeface="Arial" panose="020B0604020202020204" pitchFamily="34" charset="0"/>
            </a:rPr>
            <a:t>Growers</a:t>
          </a:r>
          <a:endParaRPr lang="en-US" b="1" dirty="0">
            <a:latin typeface="Arial" panose="020B0604020202020204" pitchFamily="34" charset="0"/>
            <a:cs typeface="Arial" panose="020B0604020202020204" pitchFamily="34" charset="0"/>
          </a:endParaRPr>
        </a:p>
      </dgm:t>
    </dgm:pt>
    <dgm:pt modelId="{D887B3F4-3793-41E8-84A8-44A3AD91F812}" type="parTrans" cxnId="{8485119A-E88D-4DC6-91B7-B233628AD83F}">
      <dgm:prSet/>
      <dgm:spPr/>
      <dgm:t>
        <a:bodyPr/>
        <a:lstStyle/>
        <a:p>
          <a:endParaRPr lang="en-US"/>
        </a:p>
      </dgm:t>
    </dgm:pt>
    <dgm:pt modelId="{1769FCEF-CB7F-4984-BFF9-B7AC26540242}" type="sibTrans" cxnId="{8485119A-E88D-4DC6-91B7-B233628AD83F}">
      <dgm:prSet/>
      <dgm:spPr/>
      <dgm:t>
        <a:bodyPr/>
        <a:lstStyle/>
        <a:p>
          <a:endParaRPr lang="en-US"/>
        </a:p>
      </dgm:t>
    </dgm:pt>
    <dgm:pt modelId="{6405FCFF-83D9-434E-BF9D-2BC37D44C857}" type="pres">
      <dgm:prSet presAssocID="{BF4D2507-BF41-4D3B-92D8-3CDBD098211D}" presName="compositeShape" presStyleCnt="0">
        <dgm:presLayoutVars>
          <dgm:dir/>
          <dgm:resizeHandles/>
        </dgm:presLayoutVars>
      </dgm:prSet>
      <dgm:spPr/>
    </dgm:pt>
    <dgm:pt modelId="{0F2F83C6-5913-4D5F-BE5F-52522F5A05F5}" type="pres">
      <dgm:prSet presAssocID="{BF4D2507-BF41-4D3B-92D8-3CDBD098211D}" presName="pyramid" presStyleLbl="node1" presStyleIdx="0" presStyleCnt="1" custLinFactNeighborX="2064" custLinFactNeighborY="-8935"/>
      <dgm:spPr/>
    </dgm:pt>
    <dgm:pt modelId="{E70F5468-A68D-4CC4-8DA2-156E75DA4628}" type="pres">
      <dgm:prSet presAssocID="{BF4D2507-BF41-4D3B-92D8-3CDBD098211D}" presName="theList" presStyleCnt="0"/>
      <dgm:spPr/>
    </dgm:pt>
    <dgm:pt modelId="{A4C1A072-F17F-4790-90F7-2AE3EF7DBC19}" type="pres">
      <dgm:prSet presAssocID="{997DDF3B-0624-495B-A37C-6E03B9513E64}" presName="aNode" presStyleLbl="fgAcc1" presStyleIdx="0" presStyleCnt="3">
        <dgm:presLayoutVars>
          <dgm:bulletEnabled val="1"/>
        </dgm:presLayoutVars>
      </dgm:prSet>
      <dgm:spPr/>
    </dgm:pt>
    <dgm:pt modelId="{734CA61A-D8BD-4482-BBDB-9995B0D2E0FF}" type="pres">
      <dgm:prSet presAssocID="{997DDF3B-0624-495B-A37C-6E03B9513E64}" presName="aSpace" presStyleCnt="0"/>
      <dgm:spPr/>
    </dgm:pt>
    <dgm:pt modelId="{5AEC1F65-6A50-4CA7-BA8E-351A2B12D121}" type="pres">
      <dgm:prSet presAssocID="{D9A3EA4B-9026-45D2-AA08-AD3CEFAE9B17}" presName="aNode" presStyleLbl="fgAcc1" presStyleIdx="1" presStyleCnt="3">
        <dgm:presLayoutVars>
          <dgm:bulletEnabled val="1"/>
        </dgm:presLayoutVars>
      </dgm:prSet>
      <dgm:spPr/>
    </dgm:pt>
    <dgm:pt modelId="{6CC2B939-39DA-4C33-95A9-8D7BE08211B5}" type="pres">
      <dgm:prSet presAssocID="{D9A3EA4B-9026-45D2-AA08-AD3CEFAE9B17}" presName="aSpace" presStyleCnt="0"/>
      <dgm:spPr/>
    </dgm:pt>
    <dgm:pt modelId="{4F343CFE-77E1-476B-8FC7-E8E48C368748}" type="pres">
      <dgm:prSet presAssocID="{DDB883C3-E9D9-4C17-8E58-367681BD884C}" presName="aNode" presStyleLbl="fgAcc1" presStyleIdx="2" presStyleCnt="3">
        <dgm:presLayoutVars>
          <dgm:bulletEnabled val="1"/>
        </dgm:presLayoutVars>
      </dgm:prSet>
      <dgm:spPr/>
    </dgm:pt>
    <dgm:pt modelId="{EDD06586-875B-4A83-9364-4EAF02015E4F}" type="pres">
      <dgm:prSet presAssocID="{DDB883C3-E9D9-4C17-8E58-367681BD884C}" presName="aSpace" presStyleCnt="0"/>
      <dgm:spPr/>
    </dgm:pt>
  </dgm:ptLst>
  <dgm:cxnLst>
    <dgm:cxn modelId="{D1119013-D716-4611-BF24-24A410BF15BE}" type="presOf" srcId="{997DDF3B-0624-495B-A37C-6E03B9513E64}" destId="{A4C1A072-F17F-4790-90F7-2AE3EF7DBC19}" srcOrd="0" destOrd="0" presId="urn:microsoft.com/office/officeart/2005/8/layout/pyramid2"/>
    <dgm:cxn modelId="{71B7EE2D-7F66-49D7-8118-6485B4A48D2E}" type="presOf" srcId="{D9A3EA4B-9026-45D2-AA08-AD3CEFAE9B17}" destId="{5AEC1F65-6A50-4CA7-BA8E-351A2B12D121}" srcOrd="0" destOrd="0" presId="urn:microsoft.com/office/officeart/2005/8/layout/pyramid2"/>
    <dgm:cxn modelId="{46289440-11BF-42FE-9914-44D74D43009D}" type="presOf" srcId="{DDB883C3-E9D9-4C17-8E58-367681BD884C}" destId="{4F343CFE-77E1-476B-8FC7-E8E48C368748}" srcOrd="0" destOrd="0" presId="urn:microsoft.com/office/officeart/2005/8/layout/pyramid2"/>
    <dgm:cxn modelId="{9FFBB35F-4B1D-4C2F-A6C8-ED46B39AD0D7}" type="presOf" srcId="{BF4D2507-BF41-4D3B-92D8-3CDBD098211D}" destId="{6405FCFF-83D9-434E-BF9D-2BC37D44C857}" srcOrd="0" destOrd="0" presId="urn:microsoft.com/office/officeart/2005/8/layout/pyramid2"/>
    <dgm:cxn modelId="{8A88BC8D-E772-415F-92CB-E702DCFC89BF}" srcId="{BF4D2507-BF41-4D3B-92D8-3CDBD098211D}" destId="{997DDF3B-0624-495B-A37C-6E03B9513E64}" srcOrd="0" destOrd="0" parTransId="{A4D49BBA-480A-4049-9A9E-9900A1106C61}" sibTransId="{922E79C5-9FBE-45A3-AB90-BB18578C7737}"/>
    <dgm:cxn modelId="{8485119A-E88D-4DC6-91B7-B233628AD83F}" srcId="{BF4D2507-BF41-4D3B-92D8-3CDBD098211D}" destId="{DDB883C3-E9D9-4C17-8E58-367681BD884C}" srcOrd="2" destOrd="0" parTransId="{D887B3F4-3793-41E8-84A8-44A3AD91F812}" sibTransId="{1769FCEF-CB7F-4984-BFF9-B7AC26540242}"/>
    <dgm:cxn modelId="{D559C6D9-3334-48BC-9D71-383B7F43105F}" srcId="{BF4D2507-BF41-4D3B-92D8-3CDBD098211D}" destId="{D9A3EA4B-9026-45D2-AA08-AD3CEFAE9B17}" srcOrd="1" destOrd="0" parTransId="{ACE2A5CA-FE4D-46F0-912A-DF64B943A022}" sibTransId="{B1321A5B-4933-4BA9-86CC-7F28BDAC9AAB}"/>
    <dgm:cxn modelId="{CCB8AA3B-BA48-44A1-8DE9-83BDA8BE75F2}" type="presParOf" srcId="{6405FCFF-83D9-434E-BF9D-2BC37D44C857}" destId="{0F2F83C6-5913-4D5F-BE5F-52522F5A05F5}" srcOrd="0" destOrd="0" presId="urn:microsoft.com/office/officeart/2005/8/layout/pyramid2"/>
    <dgm:cxn modelId="{4EE743E3-0654-47CF-9076-0906AAE121EB}" type="presParOf" srcId="{6405FCFF-83D9-434E-BF9D-2BC37D44C857}" destId="{E70F5468-A68D-4CC4-8DA2-156E75DA4628}" srcOrd="1" destOrd="0" presId="urn:microsoft.com/office/officeart/2005/8/layout/pyramid2"/>
    <dgm:cxn modelId="{D2DE3094-44A4-4738-9709-50DE5F2B65EB}" type="presParOf" srcId="{E70F5468-A68D-4CC4-8DA2-156E75DA4628}" destId="{A4C1A072-F17F-4790-90F7-2AE3EF7DBC19}" srcOrd="0" destOrd="0" presId="urn:microsoft.com/office/officeart/2005/8/layout/pyramid2"/>
    <dgm:cxn modelId="{11578C2A-1848-45FC-AA0D-6538A7E86104}" type="presParOf" srcId="{E70F5468-A68D-4CC4-8DA2-156E75DA4628}" destId="{734CA61A-D8BD-4482-BBDB-9995B0D2E0FF}" srcOrd="1" destOrd="0" presId="urn:microsoft.com/office/officeart/2005/8/layout/pyramid2"/>
    <dgm:cxn modelId="{24D1F48B-72C6-45DC-BF8E-44998D80C324}" type="presParOf" srcId="{E70F5468-A68D-4CC4-8DA2-156E75DA4628}" destId="{5AEC1F65-6A50-4CA7-BA8E-351A2B12D121}" srcOrd="2" destOrd="0" presId="urn:microsoft.com/office/officeart/2005/8/layout/pyramid2"/>
    <dgm:cxn modelId="{AF8F279A-1078-4C6F-9E04-579249021319}" type="presParOf" srcId="{E70F5468-A68D-4CC4-8DA2-156E75DA4628}" destId="{6CC2B939-39DA-4C33-95A9-8D7BE08211B5}" srcOrd="3" destOrd="0" presId="urn:microsoft.com/office/officeart/2005/8/layout/pyramid2"/>
    <dgm:cxn modelId="{837A1B76-B9D1-4D6F-B5A4-9B06FB80E528}" type="presParOf" srcId="{E70F5468-A68D-4CC4-8DA2-156E75DA4628}" destId="{4F343CFE-77E1-476B-8FC7-E8E48C368748}" srcOrd="4" destOrd="0" presId="urn:microsoft.com/office/officeart/2005/8/layout/pyramid2"/>
    <dgm:cxn modelId="{F409D1F6-9296-4DE4-8EB7-B4CC868EAB2B}" type="presParOf" srcId="{E70F5468-A68D-4CC4-8DA2-156E75DA4628}" destId="{EDD06586-875B-4A83-9364-4EAF02015E4F}" srcOrd="5"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9B4FEDA-1A64-4F00-89B8-CF2A99C9FC48}"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US"/>
        </a:p>
      </dgm:t>
    </dgm:pt>
    <dgm:pt modelId="{54A383DA-F608-48E2-8238-EB683AAD97AD}">
      <dgm:prSet phldrT="[Text]"/>
      <dgm:spPr/>
      <dgm:t>
        <a:bodyPr/>
        <a:lstStyle/>
        <a:p>
          <a:r>
            <a:rPr lang="en-US" b="1" dirty="0"/>
            <a:t>Over 2,000 Food Boxes</a:t>
          </a:r>
        </a:p>
      </dgm:t>
    </dgm:pt>
    <dgm:pt modelId="{77B9D75C-FBCB-46A5-A19B-FAD8193A0168}" type="sibTrans" cxnId="{1BFBE131-28BD-4BA1-B6D9-D59768336678}">
      <dgm:prSet/>
      <dgm:spPr/>
      <dgm:t>
        <a:bodyPr/>
        <a:lstStyle/>
        <a:p>
          <a:endParaRPr lang="en-US"/>
        </a:p>
      </dgm:t>
    </dgm:pt>
    <dgm:pt modelId="{7B491ED4-26BE-40E1-AEB5-9B7C6D3BC5DA}" type="parTrans" cxnId="{1BFBE131-28BD-4BA1-B6D9-D59768336678}">
      <dgm:prSet/>
      <dgm:spPr/>
      <dgm:t>
        <a:bodyPr/>
        <a:lstStyle/>
        <a:p>
          <a:endParaRPr lang="en-US"/>
        </a:p>
      </dgm:t>
    </dgm:pt>
    <dgm:pt modelId="{D87F28C8-A169-4A04-9EB6-E7A33FE56451}">
      <dgm:prSet phldrT="[Text]"/>
      <dgm:spPr/>
      <dgm:t>
        <a:bodyPr/>
        <a:lstStyle/>
        <a:p>
          <a:r>
            <a:rPr lang="en-US" b="1" dirty="0"/>
            <a:t>Generators Loaned</a:t>
          </a:r>
        </a:p>
      </dgm:t>
    </dgm:pt>
    <dgm:pt modelId="{BEDCD791-E7A4-4D5F-B9E2-2BCA4F39E80F}" type="parTrans" cxnId="{E3000D5B-A41A-44EC-B126-F93E8BF1CA7C}">
      <dgm:prSet/>
      <dgm:spPr/>
      <dgm:t>
        <a:bodyPr/>
        <a:lstStyle/>
        <a:p>
          <a:endParaRPr lang="en-US"/>
        </a:p>
      </dgm:t>
    </dgm:pt>
    <dgm:pt modelId="{5F97EC26-78CC-429D-833D-E5092708844F}" type="sibTrans" cxnId="{E3000D5B-A41A-44EC-B126-F93E8BF1CA7C}">
      <dgm:prSet/>
      <dgm:spPr/>
      <dgm:t>
        <a:bodyPr/>
        <a:lstStyle/>
        <a:p>
          <a:endParaRPr lang="en-US"/>
        </a:p>
      </dgm:t>
    </dgm:pt>
    <dgm:pt modelId="{1E66BF5C-8360-45B5-9301-39B9F0DA4715}">
      <dgm:prSet phldrT="[Text]"/>
      <dgm:spPr/>
      <dgm:t>
        <a:bodyPr/>
        <a:lstStyle/>
        <a:p>
          <a:r>
            <a:rPr lang="en-US" b="1" dirty="0"/>
            <a:t>400 Water Filters</a:t>
          </a:r>
        </a:p>
      </dgm:t>
    </dgm:pt>
    <dgm:pt modelId="{57F63772-AC00-4D9B-81FC-9A0B3281255A}" type="parTrans" cxnId="{A560AEDE-C03D-4DB6-A4B3-22C363D0DDB4}">
      <dgm:prSet/>
      <dgm:spPr/>
      <dgm:t>
        <a:bodyPr/>
        <a:lstStyle/>
        <a:p>
          <a:endParaRPr lang="en-US"/>
        </a:p>
      </dgm:t>
    </dgm:pt>
    <dgm:pt modelId="{41DA6698-A55A-4DBF-A24F-E59ED927A77E}" type="sibTrans" cxnId="{A560AEDE-C03D-4DB6-A4B3-22C363D0DDB4}">
      <dgm:prSet/>
      <dgm:spPr/>
      <dgm:t>
        <a:bodyPr/>
        <a:lstStyle/>
        <a:p>
          <a:endParaRPr lang="en-US"/>
        </a:p>
      </dgm:t>
    </dgm:pt>
    <dgm:pt modelId="{9A379CEB-B681-4627-8ACB-4AA93A08E792}">
      <dgm:prSet phldrT="[Text]"/>
      <dgm:spPr/>
      <dgm:t>
        <a:bodyPr/>
        <a:lstStyle/>
        <a:p>
          <a:r>
            <a:rPr lang="en-US" b="1" dirty="0"/>
            <a:t>420 Solar Lights</a:t>
          </a:r>
        </a:p>
      </dgm:t>
    </dgm:pt>
    <dgm:pt modelId="{09D0DE16-89F8-4881-9823-4AE3EF1547E9}" type="parTrans" cxnId="{98C1F324-12DF-42B9-B36C-AE1CF0E0FC6D}">
      <dgm:prSet/>
      <dgm:spPr/>
      <dgm:t>
        <a:bodyPr/>
        <a:lstStyle/>
        <a:p>
          <a:endParaRPr lang="en-US"/>
        </a:p>
      </dgm:t>
    </dgm:pt>
    <dgm:pt modelId="{16636927-D9BF-4B2C-9904-A2E24347A925}" type="sibTrans" cxnId="{98C1F324-12DF-42B9-B36C-AE1CF0E0FC6D}">
      <dgm:prSet/>
      <dgm:spPr/>
      <dgm:t>
        <a:bodyPr/>
        <a:lstStyle/>
        <a:p>
          <a:endParaRPr lang="en-US"/>
        </a:p>
      </dgm:t>
    </dgm:pt>
    <dgm:pt modelId="{4B061E65-2546-43DF-AC3D-9B3AFC0D324F}">
      <dgm:prSet phldrT="[Text]"/>
      <dgm:spPr/>
      <dgm:t>
        <a:bodyPr/>
        <a:lstStyle/>
        <a:p>
          <a:r>
            <a:rPr lang="en-US" b="1" dirty="0"/>
            <a:t>120 Gas Stoves</a:t>
          </a:r>
        </a:p>
      </dgm:t>
    </dgm:pt>
    <dgm:pt modelId="{3F4C77DF-D3DB-4D63-8BD2-E6828B9FEE2A}" type="parTrans" cxnId="{603BBF8B-DD80-4977-8216-CBC59FC28105}">
      <dgm:prSet/>
      <dgm:spPr/>
      <dgm:t>
        <a:bodyPr/>
        <a:lstStyle/>
        <a:p>
          <a:endParaRPr lang="en-US"/>
        </a:p>
      </dgm:t>
    </dgm:pt>
    <dgm:pt modelId="{7DF41594-9F82-427A-9FDC-94597A6433AA}" type="sibTrans" cxnId="{603BBF8B-DD80-4977-8216-CBC59FC28105}">
      <dgm:prSet/>
      <dgm:spPr/>
      <dgm:t>
        <a:bodyPr/>
        <a:lstStyle/>
        <a:p>
          <a:endParaRPr lang="en-US"/>
        </a:p>
      </dgm:t>
    </dgm:pt>
    <dgm:pt modelId="{23EAC898-0B10-4DBB-8E30-8D4BA334C8C2}">
      <dgm:prSet phldrT="[Text]"/>
      <dgm:spPr/>
      <dgm:t>
        <a:bodyPr/>
        <a:lstStyle/>
        <a:p>
          <a:r>
            <a:rPr lang="en-US" b="1" dirty="0"/>
            <a:t>Housing Rehabilitation</a:t>
          </a:r>
        </a:p>
      </dgm:t>
    </dgm:pt>
    <dgm:pt modelId="{2C7515DD-0C19-4AA5-8B84-9415DBE38E89}" type="parTrans" cxnId="{8ACA2362-A1EF-4DB9-B93E-095DCF38F01C}">
      <dgm:prSet/>
      <dgm:spPr/>
      <dgm:t>
        <a:bodyPr/>
        <a:lstStyle/>
        <a:p>
          <a:endParaRPr lang="en-US"/>
        </a:p>
      </dgm:t>
    </dgm:pt>
    <dgm:pt modelId="{701482E3-40F2-465E-9AB7-79F6A8290757}" type="sibTrans" cxnId="{8ACA2362-A1EF-4DB9-B93E-095DCF38F01C}">
      <dgm:prSet/>
      <dgm:spPr/>
      <dgm:t>
        <a:bodyPr/>
        <a:lstStyle/>
        <a:p>
          <a:endParaRPr lang="en-US"/>
        </a:p>
      </dgm:t>
    </dgm:pt>
    <dgm:pt modelId="{7E171F39-474E-4182-8F7B-54119198620D}">
      <dgm:prSet phldrT="[Text]"/>
      <dgm:spPr/>
      <dgm:t>
        <a:bodyPr/>
        <a:lstStyle/>
        <a:p>
          <a:r>
            <a:rPr lang="en-US" b="1" dirty="0"/>
            <a:t>Micro Loans or Grants to Small Businesses </a:t>
          </a:r>
        </a:p>
      </dgm:t>
    </dgm:pt>
    <dgm:pt modelId="{C51CA5A8-5D6A-4514-B570-0CB92879E317}" type="parTrans" cxnId="{D7006375-15BF-4AAB-A0F7-0D47B18471D6}">
      <dgm:prSet/>
      <dgm:spPr/>
      <dgm:t>
        <a:bodyPr/>
        <a:lstStyle/>
        <a:p>
          <a:endParaRPr lang="en-US"/>
        </a:p>
      </dgm:t>
    </dgm:pt>
    <dgm:pt modelId="{59524B99-A06D-4C2B-9A28-976404171CAC}" type="sibTrans" cxnId="{D7006375-15BF-4AAB-A0F7-0D47B18471D6}">
      <dgm:prSet/>
      <dgm:spPr/>
      <dgm:t>
        <a:bodyPr/>
        <a:lstStyle/>
        <a:p>
          <a:endParaRPr lang="en-US"/>
        </a:p>
      </dgm:t>
    </dgm:pt>
    <dgm:pt modelId="{9BD59212-7F27-42FB-895A-EE7BD344CD8B}" type="pres">
      <dgm:prSet presAssocID="{49B4FEDA-1A64-4F00-89B8-CF2A99C9FC48}" presName="cycle" presStyleCnt="0">
        <dgm:presLayoutVars>
          <dgm:dir/>
          <dgm:resizeHandles val="exact"/>
        </dgm:presLayoutVars>
      </dgm:prSet>
      <dgm:spPr/>
    </dgm:pt>
    <dgm:pt modelId="{7A19426E-10C7-4038-B12E-9EE0364178EB}" type="pres">
      <dgm:prSet presAssocID="{54A383DA-F608-48E2-8238-EB683AAD97AD}" presName="node" presStyleLbl="node1" presStyleIdx="0" presStyleCnt="7">
        <dgm:presLayoutVars>
          <dgm:bulletEnabled val="1"/>
        </dgm:presLayoutVars>
      </dgm:prSet>
      <dgm:spPr/>
    </dgm:pt>
    <dgm:pt modelId="{A00B9372-C3BD-4AD5-AA1F-978FA236EA2E}" type="pres">
      <dgm:prSet presAssocID="{54A383DA-F608-48E2-8238-EB683AAD97AD}" presName="spNode" presStyleCnt="0"/>
      <dgm:spPr/>
    </dgm:pt>
    <dgm:pt modelId="{04C53137-CE20-47E6-8D16-21420E39C083}" type="pres">
      <dgm:prSet presAssocID="{77B9D75C-FBCB-46A5-A19B-FAD8193A0168}" presName="sibTrans" presStyleLbl="sibTrans1D1" presStyleIdx="0" presStyleCnt="7"/>
      <dgm:spPr/>
    </dgm:pt>
    <dgm:pt modelId="{83E5C726-2202-4FD8-869A-B743AA5D77D1}" type="pres">
      <dgm:prSet presAssocID="{1E66BF5C-8360-45B5-9301-39B9F0DA4715}" presName="node" presStyleLbl="node1" presStyleIdx="1" presStyleCnt="7">
        <dgm:presLayoutVars>
          <dgm:bulletEnabled val="1"/>
        </dgm:presLayoutVars>
      </dgm:prSet>
      <dgm:spPr/>
    </dgm:pt>
    <dgm:pt modelId="{388BCD64-6ED5-423A-A40C-2B91EF70A604}" type="pres">
      <dgm:prSet presAssocID="{1E66BF5C-8360-45B5-9301-39B9F0DA4715}" presName="spNode" presStyleCnt="0"/>
      <dgm:spPr/>
    </dgm:pt>
    <dgm:pt modelId="{9E938ECE-DF17-4A35-AD8C-30504538B22F}" type="pres">
      <dgm:prSet presAssocID="{41DA6698-A55A-4DBF-A24F-E59ED927A77E}" presName="sibTrans" presStyleLbl="sibTrans1D1" presStyleIdx="1" presStyleCnt="7"/>
      <dgm:spPr/>
    </dgm:pt>
    <dgm:pt modelId="{851C7A36-BFF2-4C3B-8C1B-0E6CFF6399DC}" type="pres">
      <dgm:prSet presAssocID="{9A379CEB-B681-4627-8ACB-4AA93A08E792}" presName="node" presStyleLbl="node1" presStyleIdx="2" presStyleCnt="7">
        <dgm:presLayoutVars>
          <dgm:bulletEnabled val="1"/>
        </dgm:presLayoutVars>
      </dgm:prSet>
      <dgm:spPr/>
    </dgm:pt>
    <dgm:pt modelId="{A6C3A09F-D440-4BBD-8FEC-EB7BE145AC25}" type="pres">
      <dgm:prSet presAssocID="{9A379CEB-B681-4627-8ACB-4AA93A08E792}" presName="spNode" presStyleCnt="0"/>
      <dgm:spPr/>
    </dgm:pt>
    <dgm:pt modelId="{887C0AA6-2F0F-4261-BD42-CC6576667A1A}" type="pres">
      <dgm:prSet presAssocID="{16636927-D9BF-4B2C-9904-A2E24347A925}" presName="sibTrans" presStyleLbl="sibTrans1D1" presStyleIdx="2" presStyleCnt="7"/>
      <dgm:spPr/>
    </dgm:pt>
    <dgm:pt modelId="{095491C0-AAE9-47C2-BA4C-052F2075BECB}" type="pres">
      <dgm:prSet presAssocID="{4B061E65-2546-43DF-AC3D-9B3AFC0D324F}" presName="node" presStyleLbl="node1" presStyleIdx="3" presStyleCnt="7">
        <dgm:presLayoutVars>
          <dgm:bulletEnabled val="1"/>
        </dgm:presLayoutVars>
      </dgm:prSet>
      <dgm:spPr/>
    </dgm:pt>
    <dgm:pt modelId="{E5329BCD-80CC-40DC-B705-DAC5D8CE377B}" type="pres">
      <dgm:prSet presAssocID="{4B061E65-2546-43DF-AC3D-9B3AFC0D324F}" presName="spNode" presStyleCnt="0"/>
      <dgm:spPr/>
    </dgm:pt>
    <dgm:pt modelId="{A7FADF32-E0FE-4C7C-BAB2-56F790A21A8F}" type="pres">
      <dgm:prSet presAssocID="{7DF41594-9F82-427A-9FDC-94597A6433AA}" presName="sibTrans" presStyleLbl="sibTrans1D1" presStyleIdx="3" presStyleCnt="7"/>
      <dgm:spPr/>
    </dgm:pt>
    <dgm:pt modelId="{DD4A2CDA-E0FD-41F3-A302-DF94746B8DE3}" type="pres">
      <dgm:prSet presAssocID="{D87F28C8-A169-4A04-9EB6-E7A33FE56451}" presName="node" presStyleLbl="node1" presStyleIdx="4" presStyleCnt="7">
        <dgm:presLayoutVars>
          <dgm:bulletEnabled val="1"/>
        </dgm:presLayoutVars>
      </dgm:prSet>
      <dgm:spPr/>
    </dgm:pt>
    <dgm:pt modelId="{AAC8C4DA-8612-4C5F-87AC-33B91CBCCB2E}" type="pres">
      <dgm:prSet presAssocID="{D87F28C8-A169-4A04-9EB6-E7A33FE56451}" presName="spNode" presStyleCnt="0"/>
      <dgm:spPr/>
    </dgm:pt>
    <dgm:pt modelId="{4723E3DA-9EEB-494B-8015-04B210A5B039}" type="pres">
      <dgm:prSet presAssocID="{5F97EC26-78CC-429D-833D-E5092708844F}" presName="sibTrans" presStyleLbl="sibTrans1D1" presStyleIdx="4" presStyleCnt="7"/>
      <dgm:spPr/>
    </dgm:pt>
    <dgm:pt modelId="{F59B83CB-3E6F-419F-BBEA-76D395000F03}" type="pres">
      <dgm:prSet presAssocID="{23EAC898-0B10-4DBB-8E30-8D4BA334C8C2}" presName="node" presStyleLbl="node1" presStyleIdx="5" presStyleCnt="7">
        <dgm:presLayoutVars>
          <dgm:bulletEnabled val="1"/>
        </dgm:presLayoutVars>
      </dgm:prSet>
      <dgm:spPr/>
    </dgm:pt>
    <dgm:pt modelId="{3D2582D6-8402-4D23-BD9D-E9FEA76FFB02}" type="pres">
      <dgm:prSet presAssocID="{23EAC898-0B10-4DBB-8E30-8D4BA334C8C2}" presName="spNode" presStyleCnt="0"/>
      <dgm:spPr/>
    </dgm:pt>
    <dgm:pt modelId="{58CA88EF-D4AA-4A16-9C0A-E0B4C2C9A66B}" type="pres">
      <dgm:prSet presAssocID="{701482E3-40F2-465E-9AB7-79F6A8290757}" presName="sibTrans" presStyleLbl="sibTrans1D1" presStyleIdx="5" presStyleCnt="7"/>
      <dgm:spPr/>
    </dgm:pt>
    <dgm:pt modelId="{BA680CA1-0464-42F8-A8F0-7694B9A47064}" type="pres">
      <dgm:prSet presAssocID="{7E171F39-474E-4182-8F7B-54119198620D}" presName="node" presStyleLbl="node1" presStyleIdx="6" presStyleCnt="7">
        <dgm:presLayoutVars>
          <dgm:bulletEnabled val="1"/>
        </dgm:presLayoutVars>
      </dgm:prSet>
      <dgm:spPr/>
    </dgm:pt>
    <dgm:pt modelId="{D7FDB845-A4CB-45B0-B084-7086D21EC865}" type="pres">
      <dgm:prSet presAssocID="{7E171F39-474E-4182-8F7B-54119198620D}" presName="spNode" presStyleCnt="0"/>
      <dgm:spPr/>
    </dgm:pt>
    <dgm:pt modelId="{DBB9FB71-34B0-4EC8-AB6A-EB2EEB6BA44A}" type="pres">
      <dgm:prSet presAssocID="{59524B99-A06D-4C2B-9A28-976404171CAC}" presName="sibTrans" presStyleLbl="sibTrans1D1" presStyleIdx="6" presStyleCnt="7"/>
      <dgm:spPr/>
    </dgm:pt>
  </dgm:ptLst>
  <dgm:cxnLst>
    <dgm:cxn modelId="{6093711E-2D01-47E6-A6A1-0E571E2693D6}" type="presOf" srcId="{5F97EC26-78CC-429D-833D-E5092708844F}" destId="{4723E3DA-9EEB-494B-8015-04B210A5B039}" srcOrd="0" destOrd="0" presId="urn:microsoft.com/office/officeart/2005/8/layout/cycle5"/>
    <dgm:cxn modelId="{056EDA1F-5BF2-41F8-AC8A-9DB75C3B87C8}" type="presOf" srcId="{41DA6698-A55A-4DBF-A24F-E59ED927A77E}" destId="{9E938ECE-DF17-4A35-AD8C-30504538B22F}" srcOrd="0" destOrd="0" presId="urn:microsoft.com/office/officeart/2005/8/layout/cycle5"/>
    <dgm:cxn modelId="{98C1F324-12DF-42B9-B36C-AE1CF0E0FC6D}" srcId="{49B4FEDA-1A64-4F00-89B8-CF2A99C9FC48}" destId="{9A379CEB-B681-4627-8ACB-4AA93A08E792}" srcOrd="2" destOrd="0" parTransId="{09D0DE16-89F8-4881-9823-4AE3EF1547E9}" sibTransId="{16636927-D9BF-4B2C-9904-A2E24347A925}"/>
    <dgm:cxn modelId="{1BFBE131-28BD-4BA1-B6D9-D59768336678}" srcId="{49B4FEDA-1A64-4F00-89B8-CF2A99C9FC48}" destId="{54A383DA-F608-48E2-8238-EB683AAD97AD}" srcOrd="0" destOrd="0" parTransId="{7B491ED4-26BE-40E1-AEB5-9B7C6D3BC5DA}" sibTransId="{77B9D75C-FBCB-46A5-A19B-FAD8193A0168}"/>
    <dgm:cxn modelId="{E3000D5B-A41A-44EC-B126-F93E8BF1CA7C}" srcId="{49B4FEDA-1A64-4F00-89B8-CF2A99C9FC48}" destId="{D87F28C8-A169-4A04-9EB6-E7A33FE56451}" srcOrd="4" destOrd="0" parTransId="{BEDCD791-E7A4-4D5F-B9E2-2BCA4F39E80F}" sibTransId="{5F97EC26-78CC-429D-833D-E5092708844F}"/>
    <dgm:cxn modelId="{8ACA2362-A1EF-4DB9-B93E-095DCF38F01C}" srcId="{49B4FEDA-1A64-4F00-89B8-CF2A99C9FC48}" destId="{23EAC898-0B10-4DBB-8E30-8D4BA334C8C2}" srcOrd="5" destOrd="0" parTransId="{2C7515DD-0C19-4AA5-8B84-9415DBE38E89}" sibTransId="{701482E3-40F2-465E-9AB7-79F6A8290757}"/>
    <dgm:cxn modelId="{0E7DB368-63D8-4CA0-8B57-85803DC04F8C}" type="presOf" srcId="{59524B99-A06D-4C2B-9A28-976404171CAC}" destId="{DBB9FB71-34B0-4EC8-AB6A-EB2EEB6BA44A}" srcOrd="0" destOrd="0" presId="urn:microsoft.com/office/officeart/2005/8/layout/cycle5"/>
    <dgm:cxn modelId="{11CE8249-FEFD-43A9-BF34-277FF73FF8F9}" type="presOf" srcId="{D87F28C8-A169-4A04-9EB6-E7A33FE56451}" destId="{DD4A2CDA-E0FD-41F3-A302-DF94746B8DE3}" srcOrd="0" destOrd="0" presId="urn:microsoft.com/office/officeart/2005/8/layout/cycle5"/>
    <dgm:cxn modelId="{15576D74-6E4A-4899-990F-D74254F9BD98}" type="presOf" srcId="{77B9D75C-FBCB-46A5-A19B-FAD8193A0168}" destId="{04C53137-CE20-47E6-8D16-21420E39C083}" srcOrd="0" destOrd="0" presId="urn:microsoft.com/office/officeart/2005/8/layout/cycle5"/>
    <dgm:cxn modelId="{D7006375-15BF-4AAB-A0F7-0D47B18471D6}" srcId="{49B4FEDA-1A64-4F00-89B8-CF2A99C9FC48}" destId="{7E171F39-474E-4182-8F7B-54119198620D}" srcOrd="6" destOrd="0" parTransId="{C51CA5A8-5D6A-4514-B570-0CB92879E317}" sibTransId="{59524B99-A06D-4C2B-9A28-976404171CAC}"/>
    <dgm:cxn modelId="{813BCC58-CF2C-4351-9D6A-967294EDF4FD}" type="presOf" srcId="{7DF41594-9F82-427A-9FDC-94597A6433AA}" destId="{A7FADF32-E0FE-4C7C-BAB2-56F790A21A8F}" srcOrd="0" destOrd="0" presId="urn:microsoft.com/office/officeart/2005/8/layout/cycle5"/>
    <dgm:cxn modelId="{B53B4B7B-7302-44AB-87B9-05808C3D242C}" type="presOf" srcId="{54A383DA-F608-48E2-8238-EB683AAD97AD}" destId="{7A19426E-10C7-4038-B12E-9EE0364178EB}" srcOrd="0" destOrd="0" presId="urn:microsoft.com/office/officeart/2005/8/layout/cycle5"/>
    <dgm:cxn modelId="{E45B118A-4234-4D85-A3E0-E5922A0A35FE}" type="presOf" srcId="{9A379CEB-B681-4627-8ACB-4AA93A08E792}" destId="{851C7A36-BFF2-4C3B-8C1B-0E6CFF6399DC}" srcOrd="0" destOrd="0" presId="urn:microsoft.com/office/officeart/2005/8/layout/cycle5"/>
    <dgm:cxn modelId="{603BBF8B-DD80-4977-8216-CBC59FC28105}" srcId="{49B4FEDA-1A64-4F00-89B8-CF2A99C9FC48}" destId="{4B061E65-2546-43DF-AC3D-9B3AFC0D324F}" srcOrd="3" destOrd="0" parTransId="{3F4C77DF-D3DB-4D63-8BD2-E6828B9FEE2A}" sibTransId="{7DF41594-9F82-427A-9FDC-94597A6433AA}"/>
    <dgm:cxn modelId="{731B5B95-F7F6-411C-B242-2973B4394C8F}" type="presOf" srcId="{23EAC898-0B10-4DBB-8E30-8D4BA334C8C2}" destId="{F59B83CB-3E6F-419F-BBEA-76D395000F03}" srcOrd="0" destOrd="0" presId="urn:microsoft.com/office/officeart/2005/8/layout/cycle5"/>
    <dgm:cxn modelId="{7EBCD596-5240-4370-A44F-5AA55D3895E2}" type="presOf" srcId="{4B061E65-2546-43DF-AC3D-9B3AFC0D324F}" destId="{095491C0-AAE9-47C2-BA4C-052F2075BECB}" srcOrd="0" destOrd="0" presId="urn:microsoft.com/office/officeart/2005/8/layout/cycle5"/>
    <dgm:cxn modelId="{BED546A6-57EE-4AB4-A096-F31B3D44573E}" type="presOf" srcId="{7E171F39-474E-4182-8F7B-54119198620D}" destId="{BA680CA1-0464-42F8-A8F0-7694B9A47064}" srcOrd="0" destOrd="0" presId="urn:microsoft.com/office/officeart/2005/8/layout/cycle5"/>
    <dgm:cxn modelId="{2DFE02B6-470C-4EE3-B1C2-EE2A467E7015}" type="presOf" srcId="{701482E3-40F2-465E-9AB7-79F6A8290757}" destId="{58CA88EF-D4AA-4A16-9C0A-E0B4C2C9A66B}" srcOrd="0" destOrd="0" presId="urn:microsoft.com/office/officeart/2005/8/layout/cycle5"/>
    <dgm:cxn modelId="{3D1EBCC7-DFDE-48D1-B105-3B9A32E2158B}" type="presOf" srcId="{1E66BF5C-8360-45B5-9301-39B9F0DA4715}" destId="{83E5C726-2202-4FD8-869A-B743AA5D77D1}" srcOrd="0" destOrd="0" presId="urn:microsoft.com/office/officeart/2005/8/layout/cycle5"/>
    <dgm:cxn modelId="{A1E99CD6-6241-47E9-BBB5-E9E564E7A660}" type="presOf" srcId="{16636927-D9BF-4B2C-9904-A2E24347A925}" destId="{887C0AA6-2F0F-4261-BD42-CC6576667A1A}" srcOrd="0" destOrd="0" presId="urn:microsoft.com/office/officeart/2005/8/layout/cycle5"/>
    <dgm:cxn modelId="{A560AEDE-C03D-4DB6-A4B3-22C363D0DDB4}" srcId="{49B4FEDA-1A64-4F00-89B8-CF2A99C9FC48}" destId="{1E66BF5C-8360-45B5-9301-39B9F0DA4715}" srcOrd="1" destOrd="0" parTransId="{57F63772-AC00-4D9B-81FC-9A0B3281255A}" sibTransId="{41DA6698-A55A-4DBF-A24F-E59ED927A77E}"/>
    <dgm:cxn modelId="{79EC98FE-7644-404D-BEE0-52ADF0385695}" type="presOf" srcId="{49B4FEDA-1A64-4F00-89B8-CF2A99C9FC48}" destId="{9BD59212-7F27-42FB-895A-EE7BD344CD8B}" srcOrd="0" destOrd="0" presId="urn:microsoft.com/office/officeart/2005/8/layout/cycle5"/>
    <dgm:cxn modelId="{B5452E8A-163A-43D9-BDAA-ADC1AD6FFB1C}" type="presParOf" srcId="{9BD59212-7F27-42FB-895A-EE7BD344CD8B}" destId="{7A19426E-10C7-4038-B12E-9EE0364178EB}" srcOrd="0" destOrd="0" presId="urn:microsoft.com/office/officeart/2005/8/layout/cycle5"/>
    <dgm:cxn modelId="{1AE2FC49-F683-4CFF-82E2-FEAD08827C8B}" type="presParOf" srcId="{9BD59212-7F27-42FB-895A-EE7BD344CD8B}" destId="{A00B9372-C3BD-4AD5-AA1F-978FA236EA2E}" srcOrd="1" destOrd="0" presId="urn:microsoft.com/office/officeart/2005/8/layout/cycle5"/>
    <dgm:cxn modelId="{E0701B45-A4E2-4909-879C-D2396506CC33}" type="presParOf" srcId="{9BD59212-7F27-42FB-895A-EE7BD344CD8B}" destId="{04C53137-CE20-47E6-8D16-21420E39C083}" srcOrd="2" destOrd="0" presId="urn:microsoft.com/office/officeart/2005/8/layout/cycle5"/>
    <dgm:cxn modelId="{6DA5827B-3F0D-425F-B71E-68E850D31992}" type="presParOf" srcId="{9BD59212-7F27-42FB-895A-EE7BD344CD8B}" destId="{83E5C726-2202-4FD8-869A-B743AA5D77D1}" srcOrd="3" destOrd="0" presId="urn:microsoft.com/office/officeart/2005/8/layout/cycle5"/>
    <dgm:cxn modelId="{C70468DE-CA4F-4287-B540-688709FD54B0}" type="presParOf" srcId="{9BD59212-7F27-42FB-895A-EE7BD344CD8B}" destId="{388BCD64-6ED5-423A-A40C-2B91EF70A604}" srcOrd="4" destOrd="0" presId="urn:microsoft.com/office/officeart/2005/8/layout/cycle5"/>
    <dgm:cxn modelId="{182540E8-19A6-4A0F-9592-7EC344A2978E}" type="presParOf" srcId="{9BD59212-7F27-42FB-895A-EE7BD344CD8B}" destId="{9E938ECE-DF17-4A35-AD8C-30504538B22F}" srcOrd="5" destOrd="0" presId="urn:microsoft.com/office/officeart/2005/8/layout/cycle5"/>
    <dgm:cxn modelId="{C7CCA0FA-9FBC-4B82-A2AA-E077F67C32C8}" type="presParOf" srcId="{9BD59212-7F27-42FB-895A-EE7BD344CD8B}" destId="{851C7A36-BFF2-4C3B-8C1B-0E6CFF6399DC}" srcOrd="6" destOrd="0" presId="urn:microsoft.com/office/officeart/2005/8/layout/cycle5"/>
    <dgm:cxn modelId="{19C6CA9C-6778-4706-B842-53625C9C4362}" type="presParOf" srcId="{9BD59212-7F27-42FB-895A-EE7BD344CD8B}" destId="{A6C3A09F-D440-4BBD-8FEC-EB7BE145AC25}" srcOrd="7" destOrd="0" presId="urn:microsoft.com/office/officeart/2005/8/layout/cycle5"/>
    <dgm:cxn modelId="{E08D688D-7C9C-495C-85D0-06947AE717A1}" type="presParOf" srcId="{9BD59212-7F27-42FB-895A-EE7BD344CD8B}" destId="{887C0AA6-2F0F-4261-BD42-CC6576667A1A}" srcOrd="8" destOrd="0" presId="urn:microsoft.com/office/officeart/2005/8/layout/cycle5"/>
    <dgm:cxn modelId="{24533D77-F607-4D22-B985-85103E88673B}" type="presParOf" srcId="{9BD59212-7F27-42FB-895A-EE7BD344CD8B}" destId="{095491C0-AAE9-47C2-BA4C-052F2075BECB}" srcOrd="9" destOrd="0" presId="urn:microsoft.com/office/officeart/2005/8/layout/cycle5"/>
    <dgm:cxn modelId="{9632D51D-19D3-4502-B976-72D12FD9E175}" type="presParOf" srcId="{9BD59212-7F27-42FB-895A-EE7BD344CD8B}" destId="{E5329BCD-80CC-40DC-B705-DAC5D8CE377B}" srcOrd="10" destOrd="0" presId="urn:microsoft.com/office/officeart/2005/8/layout/cycle5"/>
    <dgm:cxn modelId="{ED8797C5-0076-4448-9725-264341E59CDB}" type="presParOf" srcId="{9BD59212-7F27-42FB-895A-EE7BD344CD8B}" destId="{A7FADF32-E0FE-4C7C-BAB2-56F790A21A8F}" srcOrd="11" destOrd="0" presId="urn:microsoft.com/office/officeart/2005/8/layout/cycle5"/>
    <dgm:cxn modelId="{D4BB75C8-88C5-4B3F-9371-C5F9138D18F8}" type="presParOf" srcId="{9BD59212-7F27-42FB-895A-EE7BD344CD8B}" destId="{DD4A2CDA-E0FD-41F3-A302-DF94746B8DE3}" srcOrd="12" destOrd="0" presId="urn:microsoft.com/office/officeart/2005/8/layout/cycle5"/>
    <dgm:cxn modelId="{E4F65960-7EB8-4123-89A0-8C5917D282F9}" type="presParOf" srcId="{9BD59212-7F27-42FB-895A-EE7BD344CD8B}" destId="{AAC8C4DA-8612-4C5F-87AC-33B91CBCCB2E}" srcOrd="13" destOrd="0" presId="urn:microsoft.com/office/officeart/2005/8/layout/cycle5"/>
    <dgm:cxn modelId="{63F90174-83E4-4562-9B98-BC857A76BBF5}" type="presParOf" srcId="{9BD59212-7F27-42FB-895A-EE7BD344CD8B}" destId="{4723E3DA-9EEB-494B-8015-04B210A5B039}" srcOrd="14" destOrd="0" presId="urn:microsoft.com/office/officeart/2005/8/layout/cycle5"/>
    <dgm:cxn modelId="{9F92D6D5-EA19-4893-A291-80083F6A3F10}" type="presParOf" srcId="{9BD59212-7F27-42FB-895A-EE7BD344CD8B}" destId="{F59B83CB-3E6F-419F-BBEA-76D395000F03}" srcOrd="15" destOrd="0" presId="urn:microsoft.com/office/officeart/2005/8/layout/cycle5"/>
    <dgm:cxn modelId="{A61BA2EF-E3A8-4731-9ACB-93EFE1A33972}" type="presParOf" srcId="{9BD59212-7F27-42FB-895A-EE7BD344CD8B}" destId="{3D2582D6-8402-4D23-BD9D-E9FEA76FFB02}" srcOrd="16" destOrd="0" presId="urn:microsoft.com/office/officeart/2005/8/layout/cycle5"/>
    <dgm:cxn modelId="{DF107CFA-27F9-4283-8F00-CF7261D6173C}" type="presParOf" srcId="{9BD59212-7F27-42FB-895A-EE7BD344CD8B}" destId="{58CA88EF-D4AA-4A16-9C0A-E0B4C2C9A66B}" srcOrd="17" destOrd="0" presId="urn:microsoft.com/office/officeart/2005/8/layout/cycle5"/>
    <dgm:cxn modelId="{3574DCB4-048C-4037-885F-53307F773C8F}" type="presParOf" srcId="{9BD59212-7F27-42FB-895A-EE7BD344CD8B}" destId="{BA680CA1-0464-42F8-A8F0-7694B9A47064}" srcOrd="18" destOrd="0" presId="urn:microsoft.com/office/officeart/2005/8/layout/cycle5"/>
    <dgm:cxn modelId="{F4C71207-0F4B-478B-8BA7-6B4345E16BD5}" type="presParOf" srcId="{9BD59212-7F27-42FB-895A-EE7BD344CD8B}" destId="{D7FDB845-A4CB-45B0-B084-7086D21EC865}" srcOrd="19" destOrd="0" presId="urn:microsoft.com/office/officeart/2005/8/layout/cycle5"/>
    <dgm:cxn modelId="{D2A6D958-5F75-48ED-97C9-6D202C128B56}" type="presParOf" srcId="{9BD59212-7F27-42FB-895A-EE7BD344CD8B}" destId="{DBB9FB71-34B0-4EC8-AB6A-EB2EEB6BA44A}" srcOrd="20"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93EBB65-4DC1-43D1-840E-F4B2F5F91450}" type="doc">
      <dgm:prSet loTypeId="urn:microsoft.com/office/officeart/2005/8/layout/process1" loCatId="process" qsTypeId="urn:microsoft.com/office/officeart/2005/8/quickstyle/simple1" qsCatId="simple" csTypeId="urn:microsoft.com/office/officeart/2005/8/colors/colorful1" csCatId="colorful" phldr="1"/>
      <dgm:spPr/>
    </dgm:pt>
    <dgm:pt modelId="{A20CC1CC-6DBE-4276-BF0F-ADE2C9FC5962}">
      <dgm:prSet phldrT="[Text]"/>
      <dgm:spPr/>
      <dgm:t>
        <a:bodyPr/>
        <a:lstStyle/>
        <a:p>
          <a:r>
            <a:rPr lang="en-US" dirty="0"/>
            <a:t>29 Municipalities Impacted</a:t>
          </a:r>
        </a:p>
      </dgm:t>
    </dgm:pt>
    <dgm:pt modelId="{23F429EC-6B73-4C29-A1B7-87F9772461FD}" type="parTrans" cxnId="{3F59BC07-A5D7-4CA8-843A-525CAABC8C94}">
      <dgm:prSet/>
      <dgm:spPr/>
      <dgm:t>
        <a:bodyPr/>
        <a:lstStyle/>
        <a:p>
          <a:endParaRPr lang="en-US"/>
        </a:p>
      </dgm:t>
    </dgm:pt>
    <dgm:pt modelId="{DABB61BA-4FA3-417E-A03F-A7C995302149}" type="sibTrans" cxnId="{3F59BC07-A5D7-4CA8-843A-525CAABC8C94}">
      <dgm:prSet/>
      <dgm:spPr/>
      <dgm:t>
        <a:bodyPr/>
        <a:lstStyle/>
        <a:p>
          <a:endParaRPr lang="en-US"/>
        </a:p>
      </dgm:t>
    </dgm:pt>
    <dgm:pt modelId="{A2C3AE39-A535-4899-87A1-FB301D0D644C}">
      <dgm:prSet phldrT="[Text]"/>
      <dgm:spPr/>
      <dgm:t>
        <a:bodyPr/>
        <a:lstStyle/>
        <a:p>
          <a:r>
            <a:rPr lang="en-US" dirty="0"/>
            <a:t> Over 2000 Families Served</a:t>
          </a:r>
        </a:p>
      </dgm:t>
    </dgm:pt>
    <dgm:pt modelId="{3E5CD553-8789-4E6F-BCF8-ED0A7166DD7F}" type="parTrans" cxnId="{F7B8A500-6A8A-43E1-AC8D-79098D78A29A}">
      <dgm:prSet/>
      <dgm:spPr/>
      <dgm:t>
        <a:bodyPr/>
        <a:lstStyle/>
        <a:p>
          <a:endParaRPr lang="en-US"/>
        </a:p>
      </dgm:t>
    </dgm:pt>
    <dgm:pt modelId="{D8301DDF-B9C6-4D2C-8098-163A0FEDF3BD}" type="sibTrans" cxnId="{F7B8A500-6A8A-43E1-AC8D-79098D78A29A}">
      <dgm:prSet/>
      <dgm:spPr/>
      <dgm:t>
        <a:bodyPr/>
        <a:lstStyle/>
        <a:p>
          <a:endParaRPr lang="en-US"/>
        </a:p>
      </dgm:t>
    </dgm:pt>
    <dgm:pt modelId="{A0643E0B-5637-444A-A7C5-2317456EE114}">
      <dgm:prSet phldrT="[Text]"/>
      <dgm:spPr/>
      <dgm:t>
        <a:bodyPr/>
        <a:lstStyle/>
        <a:p>
          <a:r>
            <a:rPr lang="en-US" dirty="0">
              <a:solidFill>
                <a:schemeClr val="tx1"/>
              </a:solidFill>
            </a:rPr>
            <a:t>Over 6000 Individuals Served</a:t>
          </a:r>
        </a:p>
      </dgm:t>
    </dgm:pt>
    <dgm:pt modelId="{3AC6703B-8C4B-47C2-A824-E739DE73F23B}" type="parTrans" cxnId="{0FA2EF3E-2579-4BED-BE52-4F92CCF3BB76}">
      <dgm:prSet/>
      <dgm:spPr/>
      <dgm:t>
        <a:bodyPr/>
        <a:lstStyle/>
        <a:p>
          <a:endParaRPr lang="en-US"/>
        </a:p>
      </dgm:t>
    </dgm:pt>
    <dgm:pt modelId="{870137C0-14D6-4187-8168-DDE0D788DF95}" type="sibTrans" cxnId="{0FA2EF3E-2579-4BED-BE52-4F92CCF3BB76}">
      <dgm:prSet/>
      <dgm:spPr/>
      <dgm:t>
        <a:bodyPr/>
        <a:lstStyle/>
        <a:p>
          <a:endParaRPr lang="en-US"/>
        </a:p>
      </dgm:t>
    </dgm:pt>
    <dgm:pt modelId="{7EC2B887-FDCA-4FE2-B941-4A00454AD809}" type="pres">
      <dgm:prSet presAssocID="{F93EBB65-4DC1-43D1-840E-F4B2F5F91450}" presName="Name0" presStyleCnt="0">
        <dgm:presLayoutVars>
          <dgm:dir/>
          <dgm:resizeHandles val="exact"/>
        </dgm:presLayoutVars>
      </dgm:prSet>
      <dgm:spPr/>
    </dgm:pt>
    <dgm:pt modelId="{977E7EFF-AA58-4F2D-87B5-FC0AD2800739}" type="pres">
      <dgm:prSet presAssocID="{A20CC1CC-6DBE-4276-BF0F-ADE2C9FC5962}" presName="node" presStyleLbl="node1" presStyleIdx="0" presStyleCnt="3">
        <dgm:presLayoutVars>
          <dgm:bulletEnabled val="1"/>
        </dgm:presLayoutVars>
      </dgm:prSet>
      <dgm:spPr/>
    </dgm:pt>
    <dgm:pt modelId="{25B17F44-668C-46F9-B0C2-8456ED8EF497}" type="pres">
      <dgm:prSet presAssocID="{DABB61BA-4FA3-417E-A03F-A7C995302149}" presName="sibTrans" presStyleLbl="sibTrans2D1" presStyleIdx="0" presStyleCnt="2"/>
      <dgm:spPr/>
    </dgm:pt>
    <dgm:pt modelId="{4A328CA8-DFD8-4F17-86D0-66960C9D1E61}" type="pres">
      <dgm:prSet presAssocID="{DABB61BA-4FA3-417E-A03F-A7C995302149}" presName="connectorText" presStyleLbl="sibTrans2D1" presStyleIdx="0" presStyleCnt="2"/>
      <dgm:spPr/>
    </dgm:pt>
    <dgm:pt modelId="{7DCCE6E6-8C11-42B4-AED7-8B1106BB7A34}" type="pres">
      <dgm:prSet presAssocID="{A2C3AE39-A535-4899-87A1-FB301D0D644C}" presName="node" presStyleLbl="node1" presStyleIdx="1" presStyleCnt="3">
        <dgm:presLayoutVars>
          <dgm:bulletEnabled val="1"/>
        </dgm:presLayoutVars>
      </dgm:prSet>
      <dgm:spPr/>
    </dgm:pt>
    <dgm:pt modelId="{E0D0A4E5-E9B9-4D64-B53D-4C99049CF313}" type="pres">
      <dgm:prSet presAssocID="{D8301DDF-B9C6-4D2C-8098-163A0FEDF3BD}" presName="sibTrans" presStyleLbl="sibTrans2D1" presStyleIdx="1" presStyleCnt="2"/>
      <dgm:spPr/>
    </dgm:pt>
    <dgm:pt modelId="{5DA612C9-C666-4FB0-9247-D1500156D7EC}" type="pres">
      <dgm:prSet presAssocID="{D8301DDF-B9C6-4D2C-8098-163A0FEDF3BD}" presName="connectorText" presStyleLbl="sibTrans2D1" presStyleIdx="1" presStyleCnt="2"/>
      <dgm:spPr/>
    </dgm:pt>
    <dgm:pt modelId="{04F29573-C708-4EE9-8B9F-F9662504D692}" type="pres">
      <dgm:prSet presAssocID="{A0643E0B-5637-444A-A7C5-2317456EE114}" presName="node" presStyleLbl="node1" presStyleIdx="2" presStyleCnt="3">
        <dgm:presLayoutVars>
          <dgm:bulletEnabled val="1"/>
        </dgm:presLayoutVars>
      </dgm:prSet>
      <dgm:spPr/>
    </dgm:pt>
  </dgm:ptLst>
  <dgm:cxnLst>
    <dgm:cxn modelId="{F7B8A500-6A8A-43E1-AC8D-79098D78A29A}" srcId="{F93EBB65-4DC1-43D1-840E-F4B2F5F91450}" destId="{A2C3AE39-A535-4899-87A1-FB301D0D644C}" srcOrd="1" destOrd="0" parTransId="{3E5CD553-8789-4E6F-BCF8-ED0A7166DD7F}" sibTransId="{D8301DDF-B9C6-4D2C-8098-163A0FEDF3BD}"/>
    <dgm:cxn modelId="{3F59BC07-A5D7-4CA8-843A-525CAABC8C94}" srcId="{F93EBB65-4DC1-43D1-840E-F4B2F5F91450}" destId="{A20CC1CC-6DBE-4276-BF0F-ADE2C9FC5962}" srcOrd="0" destOrd="0" parTransId="{23F429EC-6B73-4C29-A1B7-87F9772461FD}" sibTransId="{DABB61BA-4FA3-417E-A03F-A7C995302149}"/>
    <dgm:cxn modelId="{922A0C33-07AC-419F-974F-61E2E3D1AA4A}" type="presOf" srcId="{F93EBB65-4DC1-43D1-840E-F4B2F5F91450}" destId="{7EC2B887-FDCA-4FE2-B941-4A00454AD809}" srcOrd="0" destOrd="0" presId="urn:microsoft.com/office/officeart/2005/8/layout/process1"/>
    <dgm:cxn modelId="{0FA2EF3E-2579-4BED-BE52-4F92CCF3BB76}" srcId="{F93EBB65-4DC1-43D1-840E-F4B2F5F91450}" destId="{A0643E0B-5637-444A-A7C5-2317456EE114}" srcOrd="2" destOrd="0" parTransId="{3AC6703B-8C4B-47C2-A824-E739DE73F23B}" sibTransId="{870137C0-14D6-4187-8168-DDE0D788DF95}"/>
    <dgm:cxn modelId="{D675A780-D163-458B-A748-4CF875D8A83F}" type="presOf" srcId="{D8301DDF-B9C6-4D2C-8098-163A0FEDF3BD}" destId="{5DA612C9-C666-4FB0-9247-D1500156D7EC}" srcOrd="1" destOrd="0" presId="urn:microsoft.com/office/officeart/2005/8/layout/process1"/>
    <dgm:cxn modelId="{99047989-FCBF-4801-BD8E-BBC705626040}" type="presOf" srcId="{D8301DDF-B9C6-4D2C-8098-163A0FEDF3BD}" destId="{E0D0A4E5-E9B9-4D64-B53D-4C99049CF313}" srcOrd="0" destOrd="0" presId="urn:microsoft.com/office/officeart/2005/8/layout/process1"/>
    <dgm:cxn modelId="{8B6F46AB-6427-4CEB-A402-30EA9C433187}" type="presOf" srcId="{DABB61BA-4FA3-417E-A03F-A7C995302149}" destId="{25B17F44-668C-46F9-B0C2-8456ED8EF497}" srcOrd="0" destOrd="0" presId="urn:microsoft.com/office/officeart/2005/8/layout/process1"/>
    <dgm:cxn modelId="{5E1E18B5-CAD3-41A4-BC1C-7F5DCB33B128}" type="presOf" srcId="{A20CC1CC-6DBE-4276-BF0F-ADE2C9FC5962}" destId="{977E7EFF-AA58-4F2D-87B5-FC0AD2800739}" srcOrd="0" destOrd="0" presId="urn:microsoft.com/office/officeart/2005/8/layout/process1"/>
    <dgm:cxn modelId="{10A07CC5-DFCC-4761-BBD1-4F0FC7D305DD}" type="presOf" srcId="{DABB61BA-4FA3-417E-A03F-A7C995302149}" destId="{4A328CA8-DFD8-4F17-86D0-66960C9D1E61}" srcOrd="1" destOrd="0" presId="urn:microsoft.com/office/officeart/2005/8/layout/process1"/>
    <dgm:cxn modelId="{070E58C6-6D2E-4B08-93B5-54134942B92F}" type="presOf" srcId="{A2C3AE39-A535-4899-87A1-FB301D0D644C}" destId="{7DCCE6E6-8C11-42B4-AED7-8B1106BB7A34}" srcOrd="0" destOrd="0" presId="urn:microsoft.com/office/officeart/2005/8/layout/process1"/>
    <dgm:cxn modelId="{EBD7FACD-7DC0-4926-8EDB-826AA2ACE92A}" type="presOf" srcId="{A0643E0B-5637-444A-A7C5-2317456EE114}" destId="{04F29573-C708-4EE9-8B9F-F9662504D692}" srcOrd="0" destOrd="0" presId="urn:microsoft.com/office/officeart/2005/8/layout/process1"/>
    <dgm:cxn modelId="{CB872DA6-38C4-4E6C-860A-020D41528FA7}" type="presParOf" srcId="{7EC2B887-FDCA-4FE2-B941-4A00454AD809}" destId="{977E7EFF-AA58-4F2D-87B5-FC0AD2800739}" srcOrd="0" destOrd="0" presId="urn:microsoft.com/office/officeart/2005/8/layout/process1"/>
    <dgm:cxn modelId="{8CC10918-6327-4E6F-BCCF-EB173C934B0B}" type="presParOf" srcId="{7EC2B887-FDCA-4FE2-B941-4A00454AD809}" destId="{25B17F44-668C-46F9-B0C2-8456ED8EF497}" srcOrd="1" destOrd="0" presId="urn:microsoft.com/office/officeart/2005/8/layout/process1"/>
    <dgm:cxn modelId="{B59A0E2B-87BE-4E57-8D96-BB3D54979663}" type="presParOf" srcId="{25B17F44-668C-46F9-B0C2-8456ED8EF497}" destId="{4A328CA8-DFD8-4F17-86D0-66960C9D1E61}" srcOrd="0" destOrd="0" presId="urn:microsoft.com/office/officeart/2005/8/layout/process1"/>
    <dgm:cxn modelId="{31E008C3-50FE-4C5D-8F3E-95CFCC8015F4}" type="presParOf" srcId="{7EC2B887-FDCA-4FE2-B941-4A00454AD809}" destId="{7DCCE6E6-8C11-42B4-AED7-8B1106BB7A34}" srcOrd="2" destOrd="0" presId="urn:microsoft.com/office/officeart/2005/8/layout/process1"/>
    <dgm:cxn modelId="{C8B69D03-EDCB-4A57-ADA0-A274A89A0183}" type="presParOf" srcId="{7EC2B887-FDCA-4FE2-B941-4A00454AD809}" destId="{E0D0A4E5-E9B9-4D64-B53D-4C99049CF313}" srcOrd="3" destOrd="0" presId="urn:microsoft.com/office/officeart/2005/8/layout/process1"/>
    <dgm:cxn modelId="{479EC11B-06AA-497C-AF63-A3ADF9707DBF}" type="presParOf" srcId="{E0D0A4E5-E9B9-4D64-B53D-4C99049CF313}" destId="{5DA612C9-C666-4FB0-9247-D1500156D7EC}" srcOrd="0" destOrd="0" presId="urn:microsoft.com/office/officeart/2005/8/layout/process1"/>
    <dgm:cxn modelId="{4A87B261-B6EE-4AAF-8F8D-9335DE214D33}" type="presParOf" srcId="{7EC2B887-FDCA-4FE2-B941-4A00454AD809}" destId="{04F29573-C708-4EE9-8B9F-F9662504D692}" srcOrd="4"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A0636D-8351-4337-900B-8B41FD35929A}">
      <dsp:nvSpPr>
        <dsp:cNvPr id="0" name=""/>
        <dsp:cNvSpPr/>
      </dsp:nvSpPr>
      <dsp:spPr>
        <a:xfrm>
          <a:off x="7253301" y="2648558"/>
          <a:ext cx="2170752" cy="217086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5F82DA-24C4-4983-BF45-EAAD534C377F}">
      <dsp:nvSpPr>
        <dsp:cNvPr id="0" name=""/>
        <dsp:cNvSpPr/>
      </dsp:nvSpPr>
      <dsp:spPr>
        <a:xfrm>
          <a:off x="7325907" y="2720933"/>
          <a:ext cx="2026470" cy="2026114"/>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rgbClr val="002060"/>
              </a:solidFill>
              <a:latin typeface="Arial" panose="020B0604020202020204" pitchFamily="34" charset="0"/>
              <a:cs typeface="Arial" panose="020B0604020202020204" pitchFamily="34" charset="0"/>
            </a:rPr>
            <a:t>65 people are still living in shelters</a:t>
          </a:r>
        </a:p>
      </dsp:txBody>
      <dsp:txXfrm>
        <a:off x="7615403" y="3010432"/>
        <a:ext cx="1447478" cy="1447115"/>
      </dsp:txXfrm>
    </dsp:sp>
    <dsp:sp modelId="{55758924-C013-4E93-9A22-D7833576B8E1}">
      <dsp:nvSpPr>
        <dsp:cNvPr id="0" name=""/>
        <dsp:cNvSpPr/>
      </dsp:nvSpPr>
      <dsp:spPr>
        <a:xfrm rot="2700000">
          <a:off x="5000615" y="2648405"/>
          <a:ext cx="2170788" cy="2170788"/>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CD2BD5-23E5-457B-9894-7144CCBD0DEB}">
      <dsp:nvSpPr>
        <dsp:cNvPr id="0" name=""/>
        <dsp:cNvSpPr/>
      </dsp:nvSpPr>
      <dsp:spPr>
        <a:xfrm>
          <a:off x="5082548" y="2720933"/>
          <a:ext cx="2026470" cy="2026114"/>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rgbClr val="002060"/>
              </a:solidFill>
              <a:latin typeface="Arial" panose="020B0604020202020204" pitchFamily="34" charset="0"/>
              <a:cs typeface="Arial" panose="020B0604020202020204" pitchFamily="34" charset="0"/>
            </a:rPr>
            <a:t>98.50% of the telecommunication systems have been restored</a:t>
          </a:r>
        </a:p>
      </dsp:txBody>
      <dsp:txXfrm>
        <a:off x="5372044" y="3010432"/>
        <a:ext cx="1447478" cy="1447115"/>
      </dsp:txXfrm>
    </dsp:sp>
    <dsp:sp modelId="{142EACF8-D14D-48CA-B28B-B4DEB0293881}">
      <dsp:nvSpPr>
        <dsp:cNvPr id="0" name=""/>
        <dsp:cNvSpPr/>
      </dsp:nvSpPr>
      <dsp:spPr>
        <a:xfrm rot="2700000">
          <a:off x="2766564" y="2648405"/>
          <a:ext cx="2170788" cy="2170788"/>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F80ED53-FB9A-4E93-9B11-00924F95F841}">
      <dsp:nvSpPr>
        <dsp:cNvPr id="0" name=""/>
        <dsp:cNvSpPr/>
      </dsp:nvSpPr>
      <dsp:spPr>
        <a:xfrm>
          <a:off x="2839188" y="2720933"/>
          <a:ext cx="2026470" cy="2026114"/>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rgbClr val="002060"/>
              </a:solidFill>
              <a:latin typeface="Arial" panose="020B0604020202020204" pitchFamily="34" charset="0"/>
              <a:cs typeface="Arial" panose="020B0604020202020204" pitchFamily="34" charset="0"/>
            </a:rPr>
            <a:t>98.83% of the people have water service</a:t>
          </a:r>
        </a:p>
      </dsp:txBody>
      <dsp:txXfrm>
        <a:off x="3128684" y="3010432"/>
        <a:ext cx="1447478" cy="1447115"/>
      </dsp:txXfrm>
    </dsp:sp>
    <dsp:sp modelId="{005282DA-3E9A-44D0-93EA-E12B583766B1}">
      <dsp:nvSpPr>
        <dsp:cNvPr id="0" name=""/>
        <dsp:cNvSpPr/>
      </dsp:nvSpPr>
      <dsp:spPr>
        <a:xfrm rot="2700000">
          <a:off x="523204" y="2648405"/>
          <a:ext cx="2170788" cy="2170788"/>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712052-0136-493C-B10E-A94E742502FA}">
      <dsp:nvSpPr>
        <dsp:cNvPr id="0" name=""/>
        <dsp:cNvSpPr/>
      </dsp:nvSpPr>
      <dsp:spPr>
        <a:xfrm>
          <a:off x="595829" y="2720933"/>
          <a:ext cx="2026470" cy="2026114"/>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rgbClr val="002060"/>
              </a:solidFill>
              <a:latin typeface="Arial" panose="020B0604020202020204" pitchFamily="34" charset="0"/>
              <a:cs typeface="Arial" panose="020B0604020202020204" pitchFamily="34" charset="0"/>
            </a:rPr>
            <a:t>88.30% Power Generation</a:t>
          </a:r>
        </a:p>
        <a:p>
          <a:pPr marL="0" lvl="0" indent="0" algn="ctr" defTabSz="533400">
            <a:lnSpc>
              <a:spcPct val="90000"/>
            </a:lnSpc>
            <a:spcBef>
              <a:spcPct val="0"/>
            </a:spcBef>
            <a:spcAft>
              <a:spcPct val="35000"/>
            </a:spcAft>
            <a:buNone/>
          </a:pPr>
          <a:r>
            <a:rPr lang="en-US" sz="1200" b="1" kern="1200" dirty="0">
              <a:solidFill>
                <a:srgbClr val="002060"/>
              </a:solidFill>
              <a:latin typeface="Arial" panose="020B0604020202020204" pitchFamily="34" charset="0"/>
              <a:cs typeface="Arial" panose="020B0604020202020204" pitchFamily="34" charset="0"/>
            </a:rPr>
            <a:t>89.43% Power Consumption</a:t>
          </a:r>
        </a:p>
        <a:p>
          <a:pPr marL="0" lvl="0" indent="0" algn="ctr" defTabSz="533400">
            <a:lnSpc>
              <a:spcPct val="90000"/>
            </a:lnSpc>
            <a:spcBef>
              <a:spcPct val="0"/>
            </a:spcBef>
            <a:spcAft>
              <a:spcPct val="35000"/>
            </a:spcAft>
            <a:buNone/>
          </a:pPr>
          <a:r>
            <a:rPr lang="en-US" sz="1200" b="1" kern="1200" dirty="0">
              <a:solidFill>
                <a:srgbClr val="002060"/>
              </a:solidFill>
              <a:latin typeface="Arial" panose="020B0604020202020204" pitchFamily="34" charset="0"/>
              <a:cs typeface="Arial" panose="020B0604020202020204" pitchFamily="34" charset="0"/>
            </a:rPr>
            <a:t>(Around 165,412 people are still without power)</a:t>
          </a:r>
        </a:p>
      </dsp:txBody>
      <dsp:txXfrm>
        <a:off x="885324" y="3010432"/>
        <a:ext cx="1447478" cy="14471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C98E4D-6858-4F15-886D-25B20D84E328}">
      <dsp:nvSpPr>
        <dsp:cNvPr id="0" name=""/>
        <dsp:cNvSpPr/>
      </dsp:nvSpPr>
      <dsp:spPr>
        <a:xfrm>
          <a:off x="2721" y="414523"/>
          <a:ext cx="1473470" cy="884082"/>
        </a:xfrm>
        <a:prstGeom prst="rect">
          <a:avLst/>
        </a:prstGeom>
        <a:solidFill>
          <a:schemeClr val="accent1">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Arial" panose="020B0604020202020204" pitchFamily="34" charset="0"/>
              <a:cs typeface="Arial" panose="020B0604020202020204" pitchFamily="34" charset="0"/>
            </a:rPr>
            <a:t>Lack of electricity, water, cell phone or internet service</a:t>
          </a:r>
        </a:p>
      </dsp:txBody>
      <dsp:txXfrm>
        <a:off x="2721" y="414523"/>
        <a:ext cx="1473470" cy="884082"/>
      </dsp:txXfrm>
    </dsp:sp>
    <dsp:sp modelId="{2BA4685B-9A66-45DD-BE19-62ACB469F56A}">
      <dsp:nvSpPr>
        <dsp:cNvPr id="0" name=""/>
        <dsp:cNvSpPr/>
      </dsp:nvSpPr>
      <dsp:spPr>
        <a:xfrm>
          <a:off x="1623538" y="414523"/>
          <a:ext cx="1473470" cy="884082"/>
        </a:xfrm>
        <a:prstGeom prst="rect">
          <a:avLst/>
        </a:prstGeom>
        <a:solidFill>
          <a:schemeClr val="accent1">
            <a:shade val="50000"/>
            <a:hueOff val="76747"/>
            <a:satOff val="-6537"/>
            <a:lumOff val="551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Arial" panose="020B0604020202020204" pitchFamily="34" charset="0"/>
              <a:cs typeface="Arial" panose="020B0604020202020204" pitchFamily="34" charset="0"/>
            </a:rPr>
            <a:t>Loss of food / In need of nutritional assistance</a:t>
          </a:r>
        </a:p>
      </dsp:txBody>
      <dsp:txXfrm>
        <a:off x="1623538" y="414523"/>
        <a:ext cx="1473470" cy="884082"/>
      </dsp:txXfrm>
    </dsp:sp>
    <dsp:sp modelId="{95E28DF7-4764-447B-8433-C832EAE2E28D}">
      <dsp:nvSpPr>
        <dsp:cNvPr id="0" name=""/>
        <dsp:cNvSpPr/>
      </dsp:nvSpPr>
      <dsp:spPr>
        <a:xfrm>
          <a:off x="3244355" y="414523"/>
          <a:ext cx="1473470" cy="884082"/>
        </a:xfrm>
        <a:prstGeom prst="rect">
          <a:avLst/>
        </a:prstGeom>
        <a:solidFill>
          <a:schemeClr val="accent1">
            <a:shade val="50000"/>
            <a:hueOff val="153494"/>
            <a:satOff val="-13075"/>
            <a:lumOff val="1102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Arial" panose="020B0604020202020204" pitchFamily="34" charset="0"/>
              <a:cs typeface="Arial" panose="020B0604020202020204" pitchFamily="34" charset="0"/>
            </a:rPr>
            <a:t>Structural damages to house</a:t>
          </a:r>
        </a:p>
      </dsp:txBody>
      <dsp:txXfrm>
        <a:off x="3244355" y="414523"/>
        <a:ext cx="1473470" cy="884082"/>
      </dsp:txXfrm>
    </dsp:sp>
    <dsp:sp modelId="{7117D1AD-8ADA-4ED5-8BDD-E7649B1C21FD}">
      <dsp:nvSpPr>
        <dsp:cNvPr id="0" name=""/>
        <dsp:cNvSpPr/>
      </dsp:nvSpPr>
      <dsp:spPr>
        <a:xfrm>
          <a:off x="4865172" y="414523"/>
          <a:ext cx="1473470" cy="884082"/>
        </a:xfrm>
        <a:prstGeom prst="rect">
          <a:avLst/>
        </a:prstGeom>
        <a:solidFill>
          <a:schemeClr val="accent1">
            <a:shade val="50000"/>
            <a:hueOff val="230241"/>
            <a:satOff val="-19612"/>
            <a:lumOff val="1653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a:latin typeface="Arial" panose="020B0604020202020204" pitchFamily="34" charset="0"/>
              <a:cs typeface="Arial" panose="020B0604020202020204" pitchFamily="34" charset="0"/>
            </a:rPr>
            <a:t>Damage to house outdoors</a:t>
          </a:r>
          <a:endParaRPr lang="en-US" sz="1200" b="1" kern="1200" dirty="0">
            <a:latin typeface="Arial" panose="020B0604020202020204" pitchFamily="34" charset="0"/>
            <a:cs typeface="Arial" panose="020B0604020202020204" pitchFamily="34" charset="0"/>
          </a:endParaRPr>
        </a:p>
      </dsp:txBody>
      <dsp:txXfrm>
        <a:off x="4865172" y="414523"/>
        <a:ext cx="1473470" cy="884082"/>
      </dsp:txXfrm>
    </dsp:sp>
    <dsp:sp modelId="{4B612B3A-88C4-43C8-B242-A065D4A17637}">
      <dsp:nvSpPr>
        <dsp:cNvPr id="0" name=""/>
        <dsp:cNvSpPr/>
      </dsp:nvSpPr>
      <dsp:spPr>
        <a:xfrm>
          <a:off x="6485989" y="414523"/>
          <a:ext cx="1473470" cy="884082"/>
        </a:xfrm>
        <a:prstGeom prst="rect">
          <a:avLst/>
        </a:prstGeom>
        <a:solidFill>
          <a:schemeClr val="accent1">
            <a:shade val="50000"/>
            <a:hueOff val="306988"/>
            <a:satOff val="-26149"/>
            <a:lumOff val="220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a:latin typeface="Arial" panose="020B0604020202020204" pitchFamily="34" charset="0"/>
              <a:cs typeface="Arial" panose="020B0604020202020204" pitchFamily="34" charset="0"/>
            </a:rPr>
            <a:t>Loss of furniture and/or appliances</a:t>
          </a:r>
          <a:endParaRPr lang="en-US" sz="1200" b="1" kern="1200" dirty="0">
            <a:latin typeface="Arial" panose="020B0604020202020204" pitchFamily="34" charset="0"/>
            <a:cs typeface="Arial" panose="020B0604020202020204" pitchFamily="34" charset="0"/>
          </a:endParaRPr>
        </a:p>
      </dsp:txBody>
      <dsp:txXfrm>
        <a:off x="6485989" y="414523"/>
        <a:ext cx="1473470" cy="884082"/>
      </dsp:txXfrm>
    </dsp:sp>
    <dsp:sp modelId="{CCC6F2B1-63FB-4874-A749-ECF9644B1FF7}">
      <dsp:nvSpPr>
        <dsp:cNvPr id="0" name=""/>
        <dsp:cNvSpPr/>
      </dsp:nvSpPr>
      <dsp:spPr>
        <a:xfrm>
          <a:off x="2721" y="1445952"/>
          <a:ext cx="1473470" cy="884082"/>
        </a:xfrm>
        <a:prstGeom prst="rect">
          <a:avLst/>
        </a:prstGeom>
        <a:solidFill>
          <a:schemeClr val="accent1">
            <a:shade val="50000"/>
            <a:hueOff val="383736"/>
            <a:satOff val="-32687"/>
            <a:lumOff val="2756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a:latin typeface="Arial" panose="020B0604020202020204" pitchFamily="34" charset="0"/>
              <a:cs typeface="Arial" panose="020B0604020202020204" pitchFamily="34" charset="0"/>
            </a:rPr>
            <a:t>Loss of personal belongings</a:t>
          </a:r>
          <a:endParaRPr lang="en-US" sz="1200" b="1" kern="1200" dirty="0">
            <a:latin typeface="Arial" panose="020B0604020202020204" pitchFamily="34" charset="0"/>
            <a:cs typeface="Arial" panose="020B0604020202020204" pitchFamily="34" charset="0"/>
          </a:endParaRPr>
        </a:p>
      </dsp:txBody>
      <dsp:txXfrm>
        <a:off x="2721" y="1445952"/>
        <a:ext cx="1473470" cy="884082"/>
      </dsp:txXfrm>
    </dsp:sp>
    <dsp:sp modelId="{291712C1-D7E9-45DD-AD59-C16F7B5E0715}">
      <dsp:nvSpPr>
        <dsp:cNvPr id="0" name=""/>
        <dsp:cNvSpPr/>
      </dsp:nvSpPr>
      <dsp:spPr>
        <a:xfrm>
          <a:off x="1623538" y="1445952"/>
          <a:ext cx="1473470" cy="884082"/>
        </a:xfrm>
        <a:prstGeom prst="rect">
          <a:avLst/>
        </a:prstGeom>
        <a:solidFill>
          <a:schemeClr val="accent1">
            <a:shade val="50000"/>
            <a:hueOff val="460483"/>
            <a:satOff val="-39224"/>
            <a:lumOff val="3307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1"/>
              </a:solidFill>
              <a:latin typeface="Arial" panose="020B0604020202020204" pitchFamily="34" charset="0"/>
              <a:cs typeface="Arial" panose="020B0604020202020204" pitchFamily="34" charset="0"/>
            </a:rPr>
            <a:t>No access to house/Homeless</a:t>
          </a:r>
        </a:p>
      </dsp:txBody>
      <dsp:txXfrm>
        <a:off x="1623538" y="1445952"/>
        <a:ext cx="1473470" cy="884082"/>
      </dsp:txXfrm>
    </dsp:sp>
    <dsp:sp modelId="{BBD5C85C-47F3-40A8-9ABD-F3F7BEFD4DBD}">
      <dsp:nvSpPr>
        <dsp:cNvPr id="0" name=""/>
        <dsp:cNvSpPr/>
      </dsp:nvSpPr>
      <dsp:spPr>
        <a:xfrm>
          <a:off x="3244355" y="1445952"/>
          <a:ext cx="1473470" cy="884082"/>
        </a:xfrm>
        <a:prstGeom prst="rect">
          <a:avLst/>
        </a:prstGeom>
        <a:solidFill>
          <a:schemeClr val="accent1">
            <a:shade val="50000"/>
            <a:hueOff val="537230"/>
            <a:satOff val="-45762"/>
            <a:lumOff val="385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1"/>
              </a:solidFill>
              <a:latin typeface="Arial" panose="020B0604020202020204" pitchFamily="34" charset="0"/>
              <a:cs typeface="Arial" panose="020B0604020202020204" pitchFamily="34" charset="0"/>
            </a:rPr>
            <a:t>Flooding</a:t>
          </a:r>
        </a:p>
      </dsp:txBody>
      <dsp:txXfrm>
        <a:off x="3244355" y="1445952"/>
        <a:ext cx="1473470" cy="884082"/>
      </dsp:txXfrm>
    </dsp:sp>
    <dsp:sp modelId="{987D71D2-B62A-4BFC-ACAB-D0D4A7F3CD6E}">
      <dsp:nvSpPr>
        <dsp:cNvPr id="0" name=""/>
        <dsp:cNvSpPr/>
      </dsp:nvSpPr>
      <dsp:spPr>
        <a:xfrm>
          <a:off x="4865172" y="1445952"/>
          <a:ext cx="1473470" cy="884082"/>
        </a:xfrm>
        <a:prstGeom prst="rect">
          <a:avLst/>
        </a:prstGeom>
        <a:solidFill>
          <a:schemeClr val="accent1">
            <a:shade val="50000"/>
            <a:hueOff val="613977"/>
            <a:satOff val="-52299"/>
            <a:lumOff val="4410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1"/>
              </a:solidFill>
              <a:latin typeface="Arial" panose="020B0604020202020204" pitchFamily="34" charset="0"/>
              <a:cs typeface="Arial" panose="020B0604020202020204" pitchFamily="34" charset="0"/>
            </a:rPr>
            <a:t>Damages to car / Problems with transportation</a:t>
          </a:r>
        </a:p>
      </dsp:txBody>
      <dsp:txXfrm>
        <a:off x="4865172" y="1445952"/>
        <a:ext cx="1473470" cy="884082"/>
      </dsp:txXfrm>
    </dsp:sp>
    <dsp:sp modelId="{C20463A5-80BC-4874-B49F-859E4DA711DA}">
      <dsp:nvSpPr>
        <dsp:cNvPr id="0" name=""/>
        <dsp:cNvSpPr/>
      </dsp:nvSpPr>
      <dsp:spPr>
        <a:xfrm>
          <a:off x="6485989" y="1445952"/>
          <a:ext cx="1473470" cy="884082"/>
        </a:xfrm>
        <a:prstGeom prst="rect">
          <a:avLst/>
        </a:prstGeom>
        <a:solidFill>
          <a:schemeClr val="accent1">
            <a:shade val="50000"/>
            <a:hueOff val="690724"/>
            <a:satOff val="-58836"/>
            <a:lumOff val="4961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1"/>
              </a:solidFill>
              <a:latin typeface="Arial" panose="020B0604020202020204" pitchFamily="34" charset="0"/>
              <a:cs typeface="Arial" panose="020B0604020202020204" pitchFamily="34" charset="0"/>
            </a:rPr>
            <a:t>Limited access to work location</a:t>
          </a:r>
        </a:p>
      </dsp:txBody>
      <dsp:txXfrm>
        <a:off x="6485989" y="1445952"/>
        <a:ext cx="1473470" cy="884082"/>
      </dsp:txXfrm>
    </dsp:sp>
    <dsp:sp modelId="{907532D0-B960-431A-AA9B-D638D3193D3F}">
      <dsp:nvSpPr>
        <dsp:cNvPr id="0" name=""/>
        <dsp:cNvSpPr/>
      </dsp:nvSpPr>
      <dsp:spPr>
        <a:xfrm>
          <a:off x="2721" y="2477381"/>
          <a:ext cx="1473470" cy="884082"/>
        </a:xfrm>
        <a:prstGeom prst="rect">
          <a:avLst/>
        </a:prstGeom>
        <a:solidFill>
          <a:schemeClr val="accent1">
            <a:shade val="50000"/>
            <a:hueOff val="690724"/>
            <a:satOff val="-58836"/>
            <a:lumOff val="4961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1"/>
              </a:solidFill>
              <a:latin typeface="Arial" panose="020B0604020202020204" pitchFamily="34" charset="0"/>
              <a:cs typeface="Arial" panose="020B0604020202020204" pitchFamily="34" charset="0"/>
            </a:rPr>
            <a:t>Loss of trees and agriculture products</a:t>
          </a:r>
        </a:p>
      </dsp:txBody>
      <dsp:txXfrm>
        <a:off x="2721" y="2477381"/>
        <a:ext cx="1473470" cy="884082"/>
      </dsp:txXfrm>
    </dsp:sp>
    <dsp:sp modelId="{DBBDE347-893B-440E-8B68-E7505A42B5E9}">
      <dsp:nvSpPr>
        <dsp:cNvPr id="0" name=""/>
        <dsp:cNvSpPr/>
      </dsp:nvSpPr>
      <dsp:spPr>
        <a:xfrm>
          <a:off x="1623538" y="2477381"/>
          <a:ext cx="1473470" cy="884082"/>
        </a:xfrm>
        <a:prstGeom prst="rect">
          <a:avLst/>
        </a:prstGeom>
        <a:solidFill>
          <a:schemeClr val="accent1">
            <a:shade val="50000"/>
            <a:hueOff val="613977"/>
            <a:satOff val="-52299"/>
            <a:lumOff val="4410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Arial" panose="020B0604020202020204" pitchFamily="34" charset="0"/>
              <a:cs typeface="Arial" panose="020B0604020202020204" pitchFamily="34" charset="0"/>
            </a:rPr>
            <a:t>Total loss</a:t>
          </a:r>
        </a:p>
      </dsp:txBody>
      <dsp:txXfrm>
        <a:off x="1623538" y="2477381"/>
        <a:ext cx="1473470" cy="884082"/>
      </dsp:txXfrm>
    </dsp:sp>
    <dsp:sp modelId="{EB0E3787-6B56-4FBA-B78F-CAA6E5B3F7D2}">
      <dsp:nvSpPr>
        <dsp:cNvPr id="0" name=""/>
        <dsp:cNvSpPr/>
      </dsp:nvSpPr>
      <dsp:spPr>
        <a:xfrm>
          <a:off x="3244355" y="2477381"/>
          <a:ext cx="1473470" cy="884082"/>
        </a:xfrm>
        <a:prstGeom prst="rect">
          <a:avLst/>
        </a:prstGeom>
        <a:solidFill>
          <a:schemeClr val="accent1">
            <a:shade val="50000"/>
            <a:hueOff val="537230"/>
            <a:satOff val="-45762"/>
            <a:lumOff val="385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Arial" panose="020B0604020202020204" pitchFamily="34" charset="0"/>
              <a:cs typeface="Arial" panose="020B0604020202020204" pitchFamily="34" charset="0"/>
            </a:rPr>
            <a:t>Unemployment</a:t>
          </a:r>
        </a:p>
      </dsp:txBody>
      <dsp:txXfrm>
        <a:off x="3244355" y="2477381"/>
        <a:ext cx="1473470" cy="884082"/>
      </dsp:txXfrm>
    </dsp:sp>
    <dsp:sp modelId="{F8D2B5D7-2A31-45F7-97B3-00662CEBFED4}">
      <dsp:nvSpPr>
        <dsp:cNvPr id="0" name=""/>
        <dsp:cNvSpPr/>
      </dsp:nvSpPr>
      <dsp:spPr>
        <a:xfrm>
          <a:off x="4865172" y="2477381"/>
          <a:ext cx="1473470" cy="884082"/>
        </a:xfrm>
        <a:prstGeom prst="rect">
          <a:avLst/>
        </a:prstGeom>
        <a:solidFill>
          <a:schemeClr val="accent1">
            <a:shade val="50000"/>
            <a:hueOff val="460483"/>
            <a:satOff val="-39224"/>
            <a:lumOff val="3307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Arial" panose="020B0604020202020204" pitchFamily="34" charset="0"/>
              <a:cs typeface="Arial" panose="020B0604020202020204" pitchFamily="34" charset="0"/>
            </a:rPr>
            <a:t>Massive migration to the US</a:t>
          </a:r>
        </a:p>
      </dsp:txBody>
      <dsp:txXfrm>
        <a:off x="4865172" y="2477381"/>
        <a:ext cx="1473470" cy="884082"/>
      </dsp:txXfrm>
    </dsp:sp>
    <dsp:sp modelId="{D0E99AD7-61E7-4B24-A91A-6A051DB55DDA}">
      <dsp:nvSpPr>
        <dsp:cNvPr id="0" name=""/>
        <dsp:cNvSpPr/>
      </dsp:nvSpPr>
      <dsp:spPr>
        <a:xfrm>
          <a:off x="6485989" y="2477381"/>
          <a:ext cx="1473470" cy="884082"/>
        </a:xfrm>
        <a:prstGeom prst="rect">
          <a:avLst/>
        </a:prstGeom>
        <a:solidFill>
          <a:schemeClr val="accent1">
            <a:shade val="50000"/>
            <a:hueOff val="383736"/>
            <a:satOff val="-32687"/>
            <a:lumOff val="2756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bg1"/>
              </a:solidFill>
              <a:latin typeface="Arial" panose="020B0604020202020204" pitchFamily="34" charset="0"/>
              <a:cs typeface="Arial" panose="020B0604020202020204" pitchFamily="34" charset="0"/>
            </a:rPr>
            <a:t>Difficulty in communicating with family, friends and co-workers. </a:t>
          </a:r>
        </a:p>
      </dsp:txBody>
      <dsp:txXfrm>
        <a:off x="6485989" y="2477381"/>
        <a:ext cx="1473470" cy="884082"/>
      </dsp:txXfrm>
    </dsp:sp>
    <dsp:sp modelId="{37B0FDEB-7658-42F5-A2E4-3034002134B2}">
      <dsp:nvSpPr>
        <dsp:cNvPr id="0" name=""/>
        <dsp:cNvSpPr/>
      </dsp:nvSpPr>
      <dsp:spPr>
        <a:xfrm>
          <a:off x="813129" y="3508810"/>
          <a:ext cx="1473470" cy="884082"/>
        </a:xfrm>
        <a:prstGeom prst="rect">
          <a:avLst/>
        </a:prstGeom>
        <a:solidFill>
          <a:schemeClr val="accent1">
            <a:shade val="50000"/>
            <a:hueOff val="306988"/>
            <a:satOff val="-26149"/>
            <a:lumOff val="220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bg1"/>
              </a:solidFill>
              <a:latin typeface="Arial" panose="020B0604020202020204" pitchFamily="34" charset="0"/>
              <a:cs typeface="Arial" panose="020B0604020202020204" pitchFamily="34" charset="0"/>
            </a:rPr>
            <a:t>Long lines to get gasoline or cash</a:t>
          </a:r>
        </a:p>
      </dsp:txBody>
      <dsp:txXfrm>
        <a:off x="813129" y="3508810"/>
        <a:ext cx="1473470" cy="884082"/>
      </dsp:txXfrm>
    </dsp:sp>
    <dsp:sp modelId="{93BDA6F5-8A29-41AA-AB59-925251166D27}">
      <dsp:nvSpPr>
        <dsp:cNvPr id="0" name=""/>
        <dsp:cNvSpPr/>
      </dsp:nvSpPr>
      <dsp:spPr>
        <a:xfrm>
          <a:off x="2433946" y="3508810"/>
          <a:ext cx="1473470" cy="884082"/>
        </a:xfrm>
        <a:prstGeom prst="rect">
          <a:avLst/>
        </a:prstGeom>
        <a:solidFill>
          <a:schemeClr val="accent1">
            <a:shade val="50000"/>
            <a:hueOff val="230241"/>
            <a:satOff val="-19612"/>
            <a:lumOff val="1653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bg1"/>
              </a:solidFill>
              <a:latin typeface="Arial" panose="020B0604020202020204" pitchFamily="34" charset="0"/>
              <a:cs typeface="Arial" panose="020B0604020202020204" pitchFamily="34" charset="0"/>
            </a:rPr>
            <a:t>Lack of food</a:t>
          </a:r>
        </a:p>
      </dsp:txBody>
      <dsp:txXfrm>
        <a:off x="2433946" y="3508810"/>
        <a:ext cx="1473470" cy="884082"/>
      </dsp:txXfrm>
    </dsp:sp>
    <dsp:sp modelId="{CBA5CA75-59B4-42FA-A50C-43F3CB5F1C8E}">
      <dsp:nvSpPr>
        <dsp:cNvPr id="0" name=""/>
        <dsp:cNvSpPr/>
      </dsp:nvSpPr>
      <dsp:spPr>
        <a:xfrm>
          <a:off x="4054764" y="3508810"/>
          <a:ext cx="1473470" cy="884082"/>
        </a:xfrm>
        <a:prstGeom prst="rect">
          <a:avLst/>
        </a:prstGeom>
        <a:solidFill>
          <a:schemeClr val="accent1">
            <a:shade val="50000"/>
            <a:hueOff val="153494"/>
            <a:satOff val="-13075"/>
            <a:lumOff val="1102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bg1"/>
              </a:solidFill>
              <a:latin typeface="Arial" panose="020B0604020202020204" pitchFamily="34" charset="0"/>
              <a:cs typeface="Arial" panose="020B0604020202020204" pitchFamily="34" charset="0"/>
            </a:rPr>
            <a:t>Children were not able to go to school</a:t>
          </a:r>
        </a:p>
      </dsp:txBody>
      <dsp:txXfrm>
        <a:off x="4054764" y="3508810"/>
        <a:ext cx="1473470" cy="884082"/>
      </dsp:txXfrm>
    </dsp:sp>
    <dsp:sp modelId="{D1CC185C-7AC1-4426-B03A-DFACE2CF9F15}">
      <dsp:nvSpPr>
        <dsp:cNvPr id="0" name=""/>
        <dsp:cNvSpPr/>
      </dsp:nvSpPr>
      <dsp:spPr>
        <a:xfrm>
          <a:off x="5675581" y="3508810"/>
          <a:ext cx="1473470" cy="884082"/>
        </a:xfrm>
        <a:prstGeom prst="rect">
          <a:avLst/>
        </a:prstGeom>
        <a:solidFill>
          <a:schemeClr val="accent1">
            <a:shade val="50000"/>
            <a:hueOff val="76747"/>
            <a:satOff val="-6537"/>
            <a:lumOff val="551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bg1"/>
              </a:solidFill>
              <a:latin typeface="Arial" panose="020B0604020202020204" pitchFamily="34" charset="0"/>
              <a:cs typeface="Arial" panose="020B0604020202020204" pitchFamily="34" charset="0"/>
            </a:rPr>
            <a:t>There was a sense that things are not progressing</a:t>
          </a:r>
        </a:p>
      </dsp:txBody>
      <dsp:txXfrm>
        <a:off x="5675581" y="3508810"/>
        <a:ext cx="1473470" cy="8840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802801-5C4B-449D-8D4C-F6BB54B5BBB4}">
      <dsp:nvSpPr>
        <dsp:cNvPr id="0" name=""/>
        <dsp:cNvSpPr/>
      </dsp:nvSpPr>
      <dsp:spPr>
        <a:xfrm>
          <a:off x="0" y="0"/>
          <a:ext cx="3246782" cy="3606225"/>
        </a:xfrm>
        <a:prstGeom prst="triangl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5B0B7BD-7367-425F-9AE2-234F6BFA5232}">
      <dsp:nvSpPr>
        <dsp:cNvPr id="0" name=""/>
        <dsp:cNvSpPr/>
      </dsp:nvSpPr>
      <dsp:spPr>
        <a:xfrm>
          <a:off x="1623391" y="360974"/>
          <a:ext cx="2110408" cy="366257"/>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a:latin typeface="Arial" panose="020B0604020202020204" pitchFamily="34" charset="0"/>
              <a:cs typeface="Arial" panose="020B0604020202020204" pitchFamily="34" charset="0"/>
            </a:rPr>
            <a:t>Under $5,000</a:t>
          </a:r>
          <a:endParaRPr lang="en-US" sz="1500" b="1" kern="1200" dirty="0">
            <a:latin typeface="Arial" panose="020B0604020202020204" pitchFamily="34" charset="0"/>
            <a:cs typeface="Arial" panose="020B0604020202020204" pitchFamily="34" charset="0"/>
          </a:endParaRPr>
        </a:p>
      </dsp:txBody>
      <dsp:txXfrm>
        <a:off x="1641270" y="378853"/>
        <a:ext cx="2074650" cy="330499"/>
      </dsp:txXfrm>
    </dsp:sp>
    <dsp:sp modelId="{07A3961A-BB14-4B03-89B0-C8D426851D9E}">
      <dsp:nvSpPr>
        <dsp:cNvPr id="0" name=""/>
        <dsp:cNvSpPr/>
      </dsp:nvSpPr>
      <dsp:spPr>
        <a:xfrm>
          <a:off x="1623391" y="773014"/>
          <a:ext cx="2110408" cy="366257"/>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a:latin typeface="Arial" panose="020B0604020202020204" pitchFamily="34" charset="0"/>
              <a:cs typeface="Arial" panose="020B0604020202020204" pitchFamily="34" charset="0"/>
            </a:rPr>
            <a:t>$5,000 - $50,000</a:t>
          </a:r>
        </a:p>
      </dsp:txBody>
      <dsp:txXfrm>
        <a:off x="1641270" y="790893"/>
        <a:ext cx="2074650" cy="330499"/>
      </dsp:txXfrm>
    </dsp:sp>
    <dsp:sp modelId="{3A8A463B-A1CC-4AFF-9FDA-135EE866FF62}">
      <dsp:nvSpPr>
        <dsp:cNvPr id="0" name=""/>
        <dsp:cNvSpPr/>
      </dsp:nvSpPr>
      <dsp:spPr>
        <a:xfrm>
          <a:off x="1623391" y="1185053"/>
          <a:ext cx="2110408" cy="366257"/>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a:latin typeface="Arial" panose="020B0604020202020204" pitchFamily="34" charset="0"/>
              <a:cs typeface="Arial" panose="020B0604020202020204" pitchFamily="34" charset="0"/>
            </a:rPr>
            <a:t>$50,001 - $100,000</a:t>
          </a:r>
          <a:endParaRPr lang="en-US" sz="1500" b="1" kern="1200" dirty="0">
            <a:latin typeface="Arial" panose="020B0604020202020204" pitchFamily="34" charset="0"/>
            <a:cs typeface="Arial" panose="020B0604020202020204" pitchFamily="34" charset="0"/>
          </a:endParaRPr>
        </a:p>
      </dsp:txBody>
      <dsp:txXfrm>
        <a:off x="1641270" y="1202932"/>
        <a:ext cx="2074650" cy="330499"/>
      </dsp:txXfrm>
    </dsp:sp>
    <dsp:sp modelId="{CFD8F8B1-2312-4966-AC8F-02B2E52DE283}">
      <dsp:nvSpPr>
        <dsp:cNvPr id="0" name=""/>
        <dsp:cNvSpPr/>
      </dsp:nvSpPr>
      <dsp:spPr>
        <a:xfrm>
          <a:off x="1623391" y="1597092"/>
          <a:ext cx="2110408" cy="366257"/>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a:latin typeface="Arial" panose="020B0604020202020204" pitchFamily="34" charset="0"/>
              <a:cs typeface="Arial" panose="020B0604020202020204" pitchFamily="34" charset="0"/>
            </a:rPr>
            <a:t>$100,001 - $250,000</a:t>
          </a:r>
          <a:endParaRPr lang="en-US" sz="1500" b="1" kern="1200" dirty="0">
            <a:latin typeface="Arial" panose="020B0604020202020204" pitchFamily="34" charset="0"/>
            <a:cs typeface="Arial" panose="020B0604020202020204" pitchFamily="34" charset="0"/>
          </a:endParaRPr>
        </a:p>
      </dsp:txBody>
      <dsp:txXfrm>
        <a:off x="1641270" y="1614971"/>
        <a:ext cx="2074650" cy="330499"/>
      </dsp:txXfrm>
    </dsp:sp>
    <dsp:sp modelId="{DBCBFA6E-CCCD-4340-AC46-8251F6990DAC}">
      <dsp:nvSpPr>
        <dsp:cNvPr id="0" name=""/>
        <dsp:cNvSpPr/>
      </dsp:nvSpPr>
      <dsp:spPr>
        <a:xfrm>
          <a:off x="1623391" y="2009132"/>
          <a:ext cx="2110408" cy="366257"/>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a:latin typeface="Arial" panose="020B0604020202020204" pitchFamily="34" charset="0"/>
              <a:cs typeface="Arial" panose="020B0604020202020204" pitchFamily="34" charset="0"/>
            </a:rPr>
            <a:t>$250,001 - $500,000</a:t>
          </a:r>
          <a:endParaRPr lang="en-US" sz="1500" b="1" kern="1200" dirty="0">
            <a:latin typeface="Arial" panose="020B0604020202020204" pitchFamily="34" charset="0"/>
            <a:cs typeface="Arial" panose="020B0604020202020204" pitchFamily="34" charset="0"/>
          </a:endParaRPr>
        </a:p>
      </dsp:txBody>
      <dsp:txXfrm>
        <a:off x="1641270" y="2027011"/>
        <a:ext cx="2074650" cy="330499"/>
      </dsp:txXfrm>
    </dsp:sp>
    <dsp:sp modelId="{11419863-FA21-4CC5-82E5-C1829BB8BBD7}">
      <dsp:nvSpPr>
        <dsp:cNvPr id="0" name=""/>
        <dsp:cNvSpPr/>
      </dsp:nvSpPr>
      <dsp:spPr>
        <a:xfrm>
          <a:off x="1623391" y="2421171"/>
          <a:ext cx="2110408" cy="366257"/>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a:latin typeface="Arial" panose="020B0604020202020204" pitchFamily="34" charset="0"/>
              <a:cs typeface="Arial" panose="020B0604020202020204" pitchFamily="34" charset="0"/>
            </a:rPr>
            <a:t>Over $500,000</a:t>
          </a:r>
          <a:endParaRPr lang="en-US" sz="1500" b="1" kern="1200" dirty="0">
            <a:latin typeface="Arial" panose="020B0604020202020204" pitchFamily="34" charset="0"/>
            <a:cs typeface="Arial" panose="020B0604020202020204" pitchFamily="34" charset="0"/>
          </a:endParaRPr>
        </a:p>
      </dsp:txBody>
      <dsp:txXfrm>
        <a:off x="1641270" y="2439050"/>
        <a:ext cx="2074650" cy="330499"/>
      </dsp:txXfrm>
    </dsp:sp>
    <dsp:sp modelId="{58178857-0115-4309-933A-A778D6AAE304}">
      <dsp:nvSpPr>
        <dsp:cNvPr id="0" name=""/>
        <dsp:cNvSpPr/>
      </dsp:nvSpPr>
      <dsp:spPr>
        <a:xfrm>
          <a:off x="1623391" y="2833210"/>
          <a:ext cx="2110408" cy="366257"/>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a:latin typeface="Arial" panose="020B0604020202020204" pitchFamily="34" charset="0"/>
              <a:cs typeface="Arial" panose="020B0604020202020204" pitchFamily="34" charset="0"/>
            </a:rPr>
            <a:t>Don't know</a:t>
          </a:r>
          <a:endParaRPr lang="en-US" sz="1500" b="1" kern="1200" dirty="0">
            <a:latin typeface="Arial" panose="020B0604020202020204" pitchFamily="34" charset="0"/>
            <a:cs typeface="Arial" panose="020B0604020202020204" pitchFamily="34" charset="0"/>
          </a:endParaRPr>
        </a:p>
      </dsp:txBody>
      <dsp:txXfrm>
        <a:off x="1641270" y="2851089"/>
        <a:ext cx="2074650" cy="33049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2F83C6-5913-4D5F-BE5F-52522F5A05F5}">
      <dsp:nvSpPr>
        <dsp:cNvPr id="0" name=""/>
        <dsp:cNvSpPr/>
      </dsp:nvSpPr>
      <dsp:spPr>
        <a:xfrm>
          <a:off x="173539" y="0"/>
          <a:ext cx="1647645" cy="1647645"/>
        </a:xfrm>
        <a:prstGeom prst="triangle">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A4C1A072-F17F-4790-90F7-2AE3EF7DBC19}">
      <dsp:nvSpPr>
        <dsp:cNvPr id="0" name=""/>
        <dsp:cNvSpPr/>
      </dsp:nvSpPr>
      <dsp:spPr>
        <a:xfrm>
          <a:off x="963354" y="165649"/>
          <a:ext cx="1070969" cy="390028"/>
        </a:xfrm>
        <a:prstGeom prst="round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a:latin typeface="Arial" panose="020B0604020202020204" pitchFamily="34" charset="0"/>
              <a:cs typeface="Arial" panose="020B0604020202020204" pitchFamily="34" charset="0"/>
            </a:rPr>
            <a:t>Staff</a:t>
          </a:r>
          <a:endParaRPr lang="en-US" sz="1200" b="1" kern="1200" dirty="0">
            <a:latin typeface="Arial" panose="020B0604020202020204" pitchFamily="34" charset="0"/>
            <a:cs typeface="Arial" panose="020B0604020202020204" pitchFamily="34" charset="0"/>
          </a:endParaRPr>
        </a:p>
      </dsp:txBody>
      <dsp:txXfrm>
        <a:off x="982394" y="184689"/>
        <a:ext cx="1032889" cy="351948"/>
      </dsp:txXfrm>
    </dsp:sp>
    <dsp:sp modelId="{5AEC1F65-6A50-4CA7-BA8E-351A2B12D121}">
      <dsp:nvSpPr>
        <dsp:cNvPr id="0" name=""/>
        <dsp:cNvSpPr/>
      </dsp:nvSpPr>
      <dsp:spPr>
        <a:xfrm>
          <a:off x="963354" y="604431"/>
          <a:ext cx="1070969" cy="390028"/>
        </a:xfrm>
        <a:prstGeom prst="round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a:latin typeface="Arial" panose="020B0604020202020204" pitchFamily="34" charset="0"/>
              <a:cs typeface="Arial" panose="020B0604020202020204" pitchFamily="34" charset="0"/>
            </a:rPr>
            <a:t>Participants</a:t>
          </a:r>
          <a:endParaRPr lang="en-US" sz="1200" b="1" kern="1200" dirty="0">
            <a:latin typeface="Arial" panose="020B0604020202020204" pitchFamily="34" charset="0"/>
            <a:cs typeface="Arial" panose="020B0604020202020204" pitchFamily="34" charset="0"/>
          </a:endParaRPr>
        </a:p>
      </dsp:txBody>
      <dsp:txXfrm>
        <a:off x="982394" y="623471"/>
        <a:ext cx="1032889" cy="351948"/>
      </dsp:txXfrm>
    </dsp:sp>
    <dsp:sp modelId="{4F343CFE-77E1-476B-8FC7-E8E48C368748}">
      <dsp:nvSpPr>
        <dsp:cNvPr id="0" name=""/>
        <dsp:cNvSpPr/>
      </dsp:nvSpPr>
      <dsp:spPr>
        <a:xfrm>
          <a:off x="963354" y="1043213"/>
          <a:ext cx="1070969" cy="390028"/>
        </a:xfrm>
        <a:prstGeom prst="round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a:latin typeface="Arial" panose="020B0604020202020204" pitchFamily="34" charset="0"/>
              <a:cs typeface="Arial" panose="020B0604020202020204" pitchFamily="34" charset="0"/>
            </a:rPr>
            <a:t>Growers</a:t>
          </a:r>
          <a:endParaRPr lang="en-US" sz="1200" b="1" kern="1200" dirty="0">
            <a:latin typeface="Arial" panose="020B0604020202020204" pitchFamily="34" charset="0"/>
            <a:cs typeface="Arial" panose="020B0604020202020204" pitchFamily="34" charset="0"/>
          </a:endParaRPr>
        </a:p>
      </dsp:txBody>
      <dsp:txXfrm>
        <a:off x="982394" y="1062253"/>
        <a:ext cx="1032889" cy="35194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19426E-10C7-4038-B12E-9EE0364178EB}">
      <dsp:nvSpPr>
        <dsp:cNvPr id="0" name=""/>
        <dsp:cNvSpPr/>
      </dsp:nvSpPr>
      <dsp:spPr>
        <a:xfrm>
          <a:off x="3287481" y="1258"/>
          <a:ext cx="1128425" cy="73347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dirty="0"/>
            <a:t>Over 2,000 Food Boxes</a:t>
          </a:r>
        </a:p>
      </dsp:txBody>
      <dsp:txXfrm>
        <a:off x="3323286" y="37063"/>
        <a:ext cx="1056815" cy="661866"/>
      </dsp:txXfrm>
    </dsp:sp>
    <dsp:sp modelId="{04C53137-CE20-47E6-8D16-21420E39C083}">
      <dsp:nvSpPr>
        <dsp:cNvPr id="0" name=""/>
        <dsp:cNvSpPr/>
      </dsp:nvSpPr>
      <dsp:spPr>
        <a:xfrm>
          <a:off x="1756621" y="367996"/>
          <a:ext cx="4190144" cy="4190144"/>
        </a:xfrm>
        <a:custGeom>
          <a:avLst/>
          <a:gdLst/>
          <a:ahLst/>
          <a:cxnLst/>
          <a:rect l="0" t="0" r="0" b="0"/>
          <a:pathLst>
            <a:path>
              <a:moveTo>
                <a:pt x="2807345" y="124794"/>
              </a:moveTo>
              <a:arcTo wR="2095072" hR="2095072" stAng="17392524" swAng="772884"/>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83E5C726-2202-4FD8-869A-B743AA5D77D1}">
      <dsp:nvSpPr>
        <dsp:cNvPr id="0" name=""/>
        <dsp:cNvSpPr/>
      </dsp:nvSpPr>
      <dsp:spPr>
        <a:xfrm>
          <a:off x="4925474" y="790074"/>
          <a:ext cx="1128425" cy="73347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dirty="0"/>
            <a:t>400 Water Filters</a:t>
          </a:r>
        </a:p>
      </dsp:txBody>
      <dsp:txXfrm>
        <a:off x="4961279" y="825879"/>
        <a:ext cx="1056815" cy="661866"/>
      </dsp:txXfrm>
    </dsp:sp>
    <dsp:sp modelId="{9E938ECE-DF17-4A35-AD8C-30504538B22F}">
      <dsp:nvSpPr>
        <dsp:cNvPr id="0" name=""/>
        <dsp:cNvSpPr/>
      </dsp:nvSpPr>
      <dsp:spPr>
        <a:xfrm>
          <a:off x="1756621" y="367996"/>
          <a:ext cx="4190144" cy="4190144"/>
        </a:xfrm>
        <a:custGeom>
          <a:avLst/>
          <a:gdLst/>
          <a:ahLst/>
          <a:cxnLst/>
          <a:rect l="0" t="0" r="0" b="0"/>
          <a:pathLst>
            <a:path>
              <a:moveTo>
                <a:pt x="4053146" y="1349905"/>
              </a:moveTo>
              <a:arcTo wR="2095072" hR="2095072" stAng="20349908" swAng="1064819"/>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851C7A36-BFF2-4C3B-8C1B-0E6CFF6399DC}">
      <dsp:nvSpPr>
        <dsp:cNvPr id="0" name=""/>
        <dsp:cNvSpPr/>
      </dsp:nvSpPr>
      <dsp:spPr>
        <a:xfrm>
          <a:off x="5330025" y="2562527"/>
          <a:ext cx="1128425" cy="73347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dirty="0"/>
            <a:t>420 Solar Lights</a:t>
          </a:r>
        </a:p>
      </dsp:txBody>
      <dsp:txXfrm>
        <a:off x="5365830" y="2598332"/>
        <a:ext cx="1056815" cy="661866"/>
      </dsp:txXfrm>
    </dsp:sp>
    <dsp:sp modelId="{887C0AA6-2F0F-4261-BD42-CC6576667A1A}">
      <dsp:nvSpPr>
        <dsp:cNvPr id="0" name=""/>
        <dsp:cNvSpPr/>
      </dsp:nvSpPr>
      <dsp:spPr>
        <a:xfrm>
          <a:off x="1756621" y="367996"/>
          <a:ext cx="4190144" cy="4190144"/>
        </a:xfrm>
        <a:custGeom>
          <a:avLst/>
          <a:gdLst/>
          <a:ahLst/>
          <a:cxnLst/>
          <a:rect l="0" t="0" r="0" b="0"/>
          <a:pathLst>
            <a:path>
              <a:moveTo>
                <a:pt x="3944587" y="3079257"/>
              </a:moveTo>
              <a:arcTo wR="2095072" hR="2095072" stAng="1681130" swAng="836048"/>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095491C0-AAE9-47C2-BA4C-052F2075BECB}">
      <dsp:nvSpPr>
        <dsp:cNvPr id="0" name=""/>
        <dsp:cNvSpPr/>
      </dsp:nvSpPr>
      <dsp:spPr>
        <a:xfrm>
          <a:off x="4196498" y="3983925"/>
          <a:ext cx="1128425" cy="73347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dirty="0"/>
            <a:t>120 Gas Stoves</a:t>
          </a:r>
        </a:p>
      </dsp:txBody>
      <dsp:txXfrm>
        <a:off x="4232303" y="4019730"/>
        <a:ext cx="1056815" cy="661866"/>
      </dsp:txXfrm>
    </dsp:sp>
    <dsp:sp modelId="{A7FADF32-E0FE-4C7C-BAB2-56F790A21A8F}">
      <dsp:nvSpPr>
        <dsp:cNvPr id="0" name=""/>
        <dsp:cNvSpPr/>
      </dsp:nvSpPr>
      <dsp:spPr>
        <a:xfrm>
          <a:off x="1756621" y="367996"/>
          <a:ext cx="4190144" cy="4190144"/>
        </a:xfrm>
        <a:custGeom>
          <a:avLst/>
          <a:gdLst/>
          <a:ahLst/>
          <a:cxnLst/>
          <a:rect l="0" t="0" r="0" b="0"/>
          <a:pathLst>
            <a:path>
              <a:moveTo>
                <a:pt x="2303187" y="4179782"/>
              </a:moveTo>
              <a:arcTo wR="2095072" hR="2095072" stAng="5057946" swAng="684108"/>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DD4A2CDA-E0FD-41F3-A302-DF94746B8DE3}">
      <dsp:nvSpPr>
        <dsp:cNvPr id="0" name=""/>
        <dsp:cNvSpPr/>
      </dsp:nvSpPr>
      <dsp:spPr>
        <a:xfrm>
          <a:off x="2378463" y="3983925"/>
          <a:ext cx="1128425" cy="73347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dirty="0"/>
            <a:t>Generators Loaned</a:t>
          </a:r>
        </a:p>
      </dsp:txBody>
      <dsp:txXfrm>
        <a:off x="2414268" y="4019730"/>
        <a:ext cx="1056815" cy="661866"/>
      </dsp:txXfrm>
    </dsp:sp>
    <dsp:sp modelId="{4723E3DA-9EEB-494B-8015-04B210A5B039}">
      <dsp:nvSpPr>
        <dsp:cNvPr id="0" name=""/>
        <dsp:cNvSpPr/>
      </dsp:nvSpPr>
      <dsp:spPr>
        <a:xfrm>
          <a:off x="1756621" y="367996"/>
          <a:ext cx="4190144" cy="4190144"/>
        </a:xfrm>
        <a:custGeom>
          <a:avLst/>
          <a:gdLst/>
          <a:ahLst/>
          <a:cxnLst/>
          <a:rect l="0" t="0" r="0" b="0"/>
          <a:pathLst>
            <a:path>
              <a:moveTo>
                <a:pt x="536979" y="3495670"/>
              </a:moveTo>
              <a:arcTo wR="2095072" hR="2095072" stAng="8282822" swAng="836048"/>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F59B83CB-3E6F-419F-BBEA-76D395000F03}">
      <dsp:nvSpPr>
        <dsp:cNvPr id="0" name=""/>
        <dsp:cNvSpPr/>
      </dsp:nvSpPr>
      <dsp:spPr>
        <a:xfrm>
          <a:off x="1244936" y="2562527"/>
          <a:ext cx="1128425" cy="73347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dirty="0"/>
            <a:t>Housing Rehabilitation</a:t>
          </a:r>
        </a:p>
      </dsp:txBody>
      <dsp:txXfrm>
        <a:off x="1280741" y="2598332"/>
        <a:ext cx="1056815" cy="661866"/>
      </dsp:txXfrm>
    </dsp:sp>
    <dsp:sp modelId="{58CA88EF-D4AA-4A16-9C0A-E0B4C2C9A66B}">
      <dsp:nvSpPr>
        <dsp:cNvPr id="0" name=""/>
        <dsp:cNvSpPr/>
      </dsp:nvSpPr>
      <dsp:spPr>
        <a:xfrm>
          <a:off x="1756621" y="367996"/>
          <a:ext cx="4190144" cy="4190144"/>
        </a:xfrm>
        <a:custGeom>
          <a:avLst/>
          <a:gdLst/>
          <a:ahLst/>
          <a:cxnLst/>
          <a:rect l="0" t="0" r="0" b="0"/>
          <a:pathLst>
            <a:path>
              <a:moveTo>
                <a:pt x="3041" y="1982216"/>
              </a:moveTo>
              <a:arcTo wR="2095072" hR="2095072" stAng="10985272" swAng="1064819"/>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BA680CA1-0464-42F8-A8F0-7694B9A47064}">
      <dsp:nvSpPr>
        <dsp:cNvPr id="0" name=""/>
        <dsp:cNvSpPr/>
      </dsp:nvSpPr>
      <dsp:spPr>
        <a:xfrm>
          <a:off x="1649487" y="790074"/>
          <a:ext cx="1128425" cy="73347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dirty="0"/>
            <a:t>Micro Loans or Grants to Small Businesses </a:t>
          </a:r>
        </a:p>
      </dsp:txBody>
      <dsp:txXfrm>
        <a:off x="1685292" y="825879"/>
        <a:ext cx="1056815" cy="661866"/>
      </dsp:txXfrm>
    </dsp:sp>
    <dsp:sp modelId="{DBB9FB71-34B0-4EC8-AB6A-EB2EEB6BA44A}">
      <dsp:nvSpPr>
        <dsp:cNvPr id="0" name=""/>
        <dsp:cNvSpPr/>
      </dsp:nvSpPr>
      <dsp:spPr>
        <a:xfrm>
          <a:off x="1756621" y="367996"/>
          <a:ext cx="4190144" cy="4190144"/>
        </a:xfrm>
        <a:custGeom>
          <a:avLst/>
          <a:gdLst/>
          <a:ahLst/>
          <a:cxnLst/>
          <a:rect l="0" t="0" r="0" b="0"/>
          <a:pathLst>
            <a:path>
              <a:moveTo>
                <a:pt x="961482" y="333169"/>
              </a:moveTo>
              <a:arcTo wR="2095072" hR="2095072" stAng="14234592" swAng="772884"/>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7E7EFF-AA58-4F2D-87B5-FC0AD2800739}">
      <dsp:nvSpPr>
        <dsp:cNvPr id="0" name=""/>
        <dsp:cNvSpPr/>
      </dsp:nvSpPr>
      <dsp:spPr>
        <a:xfrm>
          <a:off x="3780" y="170784"/>
          <a:ext cx="1130038" cy="678023"/>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29 Municipalities Impacted</a:t>
          </a:r>
        </a:p>
      </dsp:txBody>
      <dsp:txXfrm>
        <a:off x="23639" y="190643"/>
        <a:ext cx="1090320" cy="638305"/>
      </dsp:txXfrm>
    </dsp:sp>
    <dsp:sp modelId="{25B17F44-668C-46F9-B0C2-8456ED8EF497}">
      <dsp:nvSpPr>
        <dsp:cNvPr id="0" name=""/>
        <dsp:cNvSpPr/>
      </dsp:nvSpPr>
      <dsp:spPr>
        <a:xfrm>
          <a:off x="1246823" y="369671"/>
          <a:ext cx="239568" cy="280249"/>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1246823" y="425721"/>
        <a:ext cx="167698" cy="168149"/>
      </dsp:txXfrm>
    </dsp:sp>
    <dsp:sp modelId="{7DCCE6E6-8C11-42B4-AED7-8B1106BB7A34}">
      <dsp:nvSpPr>
        <dsp:cNvPr id="0" name=""/>
        <dsp:cNvSpPr/>
      </dsp:nvSpPr>
      <dsp:spPr>
        <a:xfrm>
          <a:off x="1585834" y="170784"/>
          <a:ext cx="1130038" cy="678023"/>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 Over 2000 Families Served</a:t>
          </a:r>
        </a:p>
      </dsp:txBody>
      <dsp:txXfrm>
        <a:off x="1605693" y="190643"/>
        <a:ext cx="1090320" cy="638305"/>
      </dsp:txXfrm>
    </dsp:sp>
    <dsp:sp modelId="{E0D0A4E5-E9B9-4D64-B53D-4C99049CF313}">
      <dsp:nvSpPr>
        <dsp:cNvPr id="0" name=""/>
        <dsp:cNvSpPr/>
      </dsp:nvSpPr>
      <dsp:spPr>
        <a:xfrm>
          <a:off x="2828877" y="369671"/>
          <a:ext cx="239568" cy="280249"/>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2828877" y="425721"/>
        <a:ext cx="167698" cy="168149"/>
      </dsp:txXfrm>
    </dsp:sp>
    <dsp:sp modelId="{04F29573-C708-4EE9-8B9F-F9662504D692}">
      <dsp:nvSpPr>
        <dsp:cNvPr id="0" name=""/>
        <dsp:cNvSpPr/>
      </dsp:nvSpPr>
      <dsp:spPr>
        <a:xfrm>
          <a:off x="3167888" y="170784"/>
          <a:ext cx="1130038" cy="678023"/>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solidFill>
            </a:rPr>
            <a:t>Over 6000 Individuals Served</a:t>
          </a:r>
        </a:p>
      </dsp:txBody>
      <dsp:txXfrm>
        <a:off x="3187747" y="190643"/>
        <a:ext cx="1090320" cy="638305"/>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5.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788989-C4F2-419E-8CC5-53E2453B8A9F}" type="datetimeFigureOut">
              <a:rPr lang="en-US" smtClean="0"/>
              <a:t>5/18/2018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B0D2C8-4E9D-4ABA-936B-5E500A1B423B}" type="slidenum">
              <a:rPr lang="en-US" smtClean="0"/>
              <a:t>‹#›</a:t>
            </a:fld>
            <a:endParaRPr lang="en-US"/>
          </a:p>
        </p:txBody>
      </p:sp>
    </p:spTree>
    <p:extLst>
      <p:ext uri="{BB962C8B-B14F-4D97-AF65-F5344CB8AC3E}">
        <p14:creationId xmlns:p14="http://schemas.microsoft.com/office/powerpoint/2010/main" val="30267409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B0D2C8-4E9D-4ABA-936B-5E500A1B423B}" type="slidenum">
              <a:rPr lang="en-US" smtClean="0"/>
              <a:t>19</a:t>
            </a:fld>
            <a:endParaRPr lang="en-US"/>
          </a:p>
        </p:txBody>
      </p:sp>
    </p:spTree>
    <p:extLst>
      <p:ext uri="{BB962C8B-B14F-4D97-AF65-F5344CB8AC3E}">
        <p14:creationId xmlns:p14="http://schemas.microsoft.com/office/powerpoint/2010/main" val="18201614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B0D2C8-4E9D-4ABA-936B-5E500A1B423B}" type="slidenum">
              <a:rPr lang="en-US" smtClean="0"/>
              <a:t>30</a:t>
            </a:fld>
            <a:endParaRPr lang="en-US"/>
          </a:p>
        </p:txBody>
      </p:sp>
    </p:spTree>
    <p:extLst>
      <p:ext uri="{BB962C8B-B14F-4D97-AF65-F5344CB8AC3E}">
        <p14:creationId xmlns:p14="http://schemas.microsoft.com/office/powerpoint/2010/main" val="11475165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B0D2C8-4E9D-4ABA-936B-5E500A1B423B}" type="slidenum">
              <a:rPr lang="en-US" smtClean="0"/>
              <a:t>33</a:t>
            </a:fld>
            <a:endParaRPr lang="en-US"/>
          </a:p>
        </p:txBody>
      </p:sp>
    </p:spTree>
    <p:extLst>
      <p:ext uri="{BB962C8B-B14F-4D97-AF65-F5344CB8AC3E}">
        <p14:creationId xmlns:p14="http://schemas.microsoft.com/office/powerpoint/2010/main" val="15452958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B0D2C8-4E9D-4ABA-936B-5E500A1B423B}" type="slidenum">
              <a:rPr lang="en-US" smtClean="0"/>
              <a:t>34</a:t>
            </a:fld>
            <a:endParaRPr lang="en-US"/>
          </a:p>
        </p:txBody>
      </p:sp>
    </p:spTree>
    <p:extLst>
      <p:ext uri="{BB962C8B-B14F-4D97-AF65-F5344CB8AC3E}">
        <p14:creationId xmlns:p14="http://schemas.microsoft.com/office/powerpoint/2010/main" val="23319668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B0D2C8-4E9D-4ABA-936B-5E500A1B423B}" type="slidenum">
              <a:rPr lang="en-US" smtClean="0"/>
              <a:t>38</a:t>
            </a:fld>
            <a:endParaRPr lang="en-US"/>
          </a:p>
        </p:txBody>
      </p:sp>
    </p:spTree>
    <p:extLst>
      <p:ext uri="{BB962C8B-B14F-4D97-AF65-F5344CB8AC3E}">
        <p14:creationId xmlns:p14="http://schemas.microsoft.com/office/powerpoint/2010/main" val="14755354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B0D2C8-4E9D-4ABA-936B-5E500A1B423B}" type="slidenum">
              <a:rPr lang="en-US" smtClean="0"/>
              <a:t>74</a:t>
            </a:fld>
            <a:endParaRPr lang="en-US"/>
          </a:p>
        </p:txBody>
      </p:sp>
    </p:spTree>
    <p:extLst>
      <p:ext uri="{BB962C8B-B14F-4D97-AF65-F5344CB8AC3E}">
        <p14:creationId xmlns:p14="http://schemas.microsoft.com/office/powerpoint/2010/main" val="29794887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buFont typeface="Wingdings" panose="05000000000000000000" pitchFamily="2" charset="2"/>
              <a:buChar char="ü"/>
            </a:pPr>
            <a:endParaRPr lang="en-US" dirty="0"/>
          </a:p>
        </p:txBody>
      </p:sp>
      <p:sp>
        <p:nvSpPr>
          <p:cNvPr id="4" name="Slide Number Placeholder 3"/>
          <p:cNvSpPr>
            <a:spLocks noGrp="1"/>
          </p:cNvSpPr>
          <p:nvPr>
            <p:ph type="sldNum" sz="quarter" idx="10"/>
          </p:nvPr>
        </p:nvSpPr>
        <p:spPr/>
        <p:txBody>
          <a:bodyPr/>
          <a:lstStyle/>
          <a:p>
            <a:fld id="{0DB0D2C8-4E9D-4ABA-936B-5E500A1B423B}" type="slidenum">
              <a:rPr lang="en-US" smtClean="0"/>
              <a:t>75</a:t>
            </a:fld>
            <a:endParaRPr lang="en-US"/>
          </a:p>
        </p:txBody>
      </p:sp>
    </p:spTree>
    <p:extLst>
      <p:ext uri="{BB962C8B-B14F-4D97-AF65-F5344CB8AC3E}">
        <p14:creationId xmlns:p14="http://schemas.microsoft.com/office/powerpoint/2010/main" val="26963479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B0D2C8-4E9D-4ABA-936B-5E500A1B423B}" type="slidenum">
              <a:rPr lang="en-US" smtClean="0"/>
              <a:t>20</a:t>
            </a:fld>
            <a:endParaRPr lang="en-US"/>
          </a:p>
        </p:txBody>
      </p:sp>
    </p:spTree>
    <p:extLst>
      <p:ext uri="{BB962C8B-B14F-4D97-AF65-F5344CB8AC3E}">
        <p14:creationId xmlns:p14="http://schemas.microsoft.com/office/powerpoint/2010/main" val="24162664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B0D2C8-4E9D-4ABA-936B-5E500A1B423B}" type="slidenum">
              <a:rPr lang="en-US" smtClean="0"/>
              <a:t>21</a:t>
            </a:fld>
            <a:endParaRPr lang="en-US"/>
          </a:p>
        </p:txBody>
      </p:sp>
    </p:spTree>
    <p:extLst>
      <p:ext uri="{BB962C8B-B14F-4D97-AF65-F5344CB8AC3E}">
        <p14:creationId xmlns:p14="http://schemas.microsoft.com/office/powerpoint/2010/main" val="9419740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B0D2C8-4E9D-4ABA-936B-5E500A1B423B}" type="slidenum">
              <a:rPr lang="en-US" smtClean="0"/>
              <a:t>22</a:t>
            </a:fld>
            <a:endParaRPr lang="en-US"/>
          </a:p>
        </p:txBody>
      </p:sp>
    </p:spTree>
    <p:extLst>
      <p:ext uri="{BB962C8B-B14F-4D97-AF65-F5344CB8AC3E}">
        <p14:creationId xmlns:p14="http://schemas.microsoft.com/office/powerpoint/2010/main" val="22608167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B0D2C8-4E9D-4ABA-936B-5E500A1B423B}" type="slidenum">
              <a:rPr lang="en-US" smtClean="0"/>
              <a:t>23</a:t>
            </a:fld>
            <a:endParaRPr lang="en-US"/>
          </a:p>
        </p:txBody>
      </p:sp>
    </p:spTree>
    <p:extLst>
      <p:ext uri="{BB962C8B-B14F-4D97-AF65-F5344CB8AC3E}">
        <p14:creationId xmlns:p14="http://schemas.microsoft.com/office/powerpoint/2010/main" val="10644001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B0D2C8-4E9D-4ABA-936B-5E500A1B423B}" type="slidenum">
              <a:rPr lang="en-US" smtClean="0"/>
              <a:t>25</a:t>
            </a:fld>
            <a:endParaRPr lang="en-US"/>
          </a:p>
        </p:txBody>
      </p:sp>
    </p:spTree>
    <p:extLst>
      <p:ext uri="{BB962C8B-B14F-4D97-AF65-F5344CB8AC3E}">
        <p14:creationId xmlns:p14="http://schemas.microsoft.com/office/powerpoint/2010/main" val="30529673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B0D2C8-4E9D-4ABA-936B-5E500A1B423B}" type="slidenum">
              <a:rPr lang="en-US" smtClean="0"/>
              <a:t>26</a:t>
            </a:fld>
            <a:endParaRPr lang="en-US"/>
          </a:p>
        </p:txBody>
      </p:sp>
    </p:spTree>
    <p:extLst>
      <p:ext uri="{BB962C8B-B14F-4D97-AF65-F5344CB8AC3E}">
        <p14:creationId xmlns:p14="http://schemas.microsoft.com/office/powerpoint/2010/main" val="17575634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B0D2C8-4E9D-4ABA-936B-5E500A1B423B}" type="slidenum">
              <a:rPr lang="en-US" smtClean="0"/>
              <a:t>27</a:t>
            </a:fld>
            <a:endParaRPr lang="en-US"/>
          </a:p>
        </p:txBody>
      </p:sp>
    </p:spTree>
    <p:extLst>
      <p:ext uri="{BB962C8B-B14F-4D97-AF65-F5344CB8AC3E}">
        <p14:creationId xmlns:p14="http://schemas.microsoft.com/office/powerpoint/2010/main" val="32455407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B0D2C8-4E9D-4ABA-936B-5E500A1B423B}" type="slidenum">
              <a:rPr lang="en-US" smtClean="0"/>
              <a:t>28</a:t>
            </a:fld>
            <a:endParaRPr lang="en-US"/>
          </a:p>
        </p:txBody>
      </p:sp>
    </p:spTree>
    <p:extLst>
      <p:ext uri="{BB962C8B-B14F-4D97-AF65-F5344CB8AC3E}">
        <p14:creationId xmlns:p14="http://schemas.microsoft.com/office/powerpoint/2010/main" val="24601362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7" name="Group 6"/>
          <p:cNvGrpSpPr>
            <a:grpSpLocks noChangeAspect="1"/>
          </p:cNvGrpSpPr>
          <p:nvPr userDrawn="1"/>
        </p:nvGrpSpPr>
        <p:grpSpPr>
          <a:xfrm>
            <a:off x="8023226" y="2924758"/>
            <a:ext cx="1120774" cy="3933242"/>
            <a:chOff x="8023226" y="2924758"/>
            <a:chExt cx="1120774" cy="3933242"/>
          </a:xfrm>
        </p:grpSpPr>
        <p:sp>
          <p:nvSpPr>
            <p:cNvPr id="8" name="Isosceles Triangle 7"/>
            <p:cNvSpPr/>
            <p:nvPr userDrawn="1"/>
          </p:nvSpPr>
          <p:spPr>
            <a:xfrm>
              <a:off x="8023226" y="2924758"/>
              <a:ext cx="1120774" cy="3933242"/>
            </a:xfrm>
            <a:prstGeom prst="triangle">
              <a:avLst>
                <a:gd name="adj" fmla="val 100000"/>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
            <p:cNvSpPr/>
            <p:nvPr userDrawn="1"/>
          </p:nvSpPr>
          <p:spPr>
            <a:xfrm>
              <a:off x="8239885" y="3685101"/>
              <a:ext cx="904115" cy="3172899"/>
            </a:xfrm>
            <a:prstGeom prst="triangle">
              <a:avLst>
                <a:gd name="adj" fmla="val 100000"/>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a:grpSpLocks noChangeAspect="1"/>
          </p:cNvGrpSpPr>
          <p:nvPr userDrawn="1"/>
        </p:nvGrpSpPr>
        <p:grpSpPr>
          <a:xfrm rot="16200000" flipV="1">
            <a:off x="2158718" y="-2158721"/>
            <a:ext cx="1720507" cy="6037943"/>
            <a:chOff x="8150764" y="3372336"/>
            <a:chExt cx="993237" cy="3485664"/>
          </a:xfrm>
        </p:grpSpPr>
        <p:sp>
          <p:nvSpPr>
            <p:cNvPr id="11" name="Isosceles Triangle 10"/>
            <p:cNvSpPr/>
            <p:nvPr userDrawn="1"/>
          </p:nvSpPr>
          <p:spPr>
            <a:xfrm>
              <a:off x="8150764" y="3372336"/>
              <a:ext cx="993237" cy="3485663"/>
            </a:xfrm>
            <a:prstGeom prst="triangle">
              <a:avLst>
                <a:gd name="adj" fmla="val 100000"/>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p:cNvSpPr/>
            <p:nvPr userDrawn="1"/>
          </p:nvSpPr>
          <p:spPr>
            <a:xfrm>
              <a:off x="8239885" y="3685101"/>
              <a:ext cx="904115" cy="3172899"/>
            </a:xfrm>
            <a:prstGeom prst="triangle">
              <a:avLst>
                <a:gd name="adj" fmla="val 100000"/>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12"/>
          <p:cNvPicPr>
            <a:picLocks noChangeAspect="1"/>
          </p:cNvPicPr>
          <p:nvPr userDrawn="1"/>
        </p:nvPicPr>
        <p:blipFill>
          <a:blip r:embed="rId2" cstate="screen">
            <a:clrChange>
              <a:clrFrom>
                <a:srgbClr val="231F20"/>
              </a:clrFrom>
              <a:clrTo>
                <a:srgbClr val="231F20">
                  <a:alpha val="0"/>
                </a:srgbClr>
              </a:clrTo>
            </a:clrChange>
            <a:extLst>
              <a:ext uri="{28A0092B-C50C-407E-A947-70E740481C1C}">
                <a14:useLocalDpi xmlns:a14="http://schemas.microsoft.com/office/drawing/2010/main"/>
              </a:ext>
            </a:extLst>
          </a:blip>
          <a:stretch>
            <a:fillRect/>
          </a:stretch>
        </p:blipFill>
        <p:spPr>
          <a:xfrm>
            <a:off x="360324" y="121812"/>
            <a:ext cx="996650" cy="983981"/>
          </a:xfrm>
          <a:prstGeom prst="rect">
            <a:avLst/>
          </a:prstGeom>
        </p:spPr>
      </p:pic>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60324" y="4512772"/>
            <a:ext cx="2952750" cy="997405"/>
          </a:xfrm>
          <a:prstGeom prst="rect">
            <a:avLst/>
          </a:prstGeom>
        </p:spPr>
      </p:pic>
      <p:sp>
        <p:nvSpPr>
          <p:cNvPr id="15" name="Rectangle 14"/>
          <p:cNvSpPr/>
          <p:nvPr userDrawn="1"/>
        </p:nvSpPr>
        <p:spPr>
          <a:xfrm>
            <a:off x="3572635" y="4425121"/>
            <a:ext cx="45720" cy="1409699"/>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60324" y="6424484"/>
            <a:ext cx="1890650" cy="228857"/>
          </a:xfrm>
          <a:prstGeom prst="rect">
            <a:avLst/>
          </a:prstGeom>
        </p:spPr>
      </p:pic>
      <p:sp>
        <p:nvSpPr>
          <p:cNvPr id="17" name="Text Placeholder 4"/>
          <p:cNvSpPr>
            <a:spLocks noGrp="1"/>
          </p:cNvSpPr>
          <p:nvPr>
            <p:ph type="body" sz="quarter" idx="12" hasCustomPrompt="1"/>
          </p:nvPr>
        </p:nvSpPr>
        <p:spPr>
          <a:xfrm>
            <a:off x="1591081" y="113503"/>
            <a:ext cx="2221861" cy="356956"/>
          </a:xfrm>
        </p:spPr>
        <p:txBody>
          <a:bodyPr anchor="ctr">
            <a:normAutofit/>
          </a:bodyPr>
          <a:lstStyle>
            <a:lvl1pPr marL="0" indent="0" algn="l">
              <a:buNone/>
              <a:defRPr sz="1200" spc="50" baseline="0">
                <a:solidFill>
                  <a:schemeClr val="bg1">
                    <a:alpha val="85000"/>
                  </a:schemeClr>
                </a:solidFill>
              </a:defRPr>
            </a:lvl1pPr>
            <a:lvl2pPr marL="457200" indent="0">
              <a:buNone/>
              <a:defRPr/>
            </a:lvl2pPr>
          </a:lstStyle>
          <a:p>
            <a:r>
              <a:rPr lang="en-US"/>
              <a:t>Month ##, 2017</a:t>
            </a:r>
          </a:p>
        </p:txBody>
      </p:sp>
      <p:sp>
        <p:nvSpPr>
          <p:cNvPr id="2" name="Title 1"/>
          <p:cNvSpPr>
            <a:spLocks noGrp="1"/>
          </p:cNvSpPr>
          <p:nvPr>
            <p:ph type="ctrTitle"/>
          </p:nvPr>
        </p:nvSpPr>
        <p:spPr>
          <a:xfrm>
            <a:off x="685800" y="1311836"/>
            <a:ext cx="7772400" cy="2387600"/>
          </a:xfrm>
        </p:spPr>
        <p:txBody>
          <a:bodyPr anchor="b">
            <a:normAutofit/>
          </a:bodyPr>
          <a:lstStyle>
            <a:lvl1pPr algn="ctr" defTabSz="914400" rtl="0" eaLnBrk="1" latinLnBrk="0" hangingPunct="1">
              <a:lnSpc>
                <a:spcPct val="90000"/>
              </a:lnSpc>
              <a:spcBef>
                <a:spcPct val="0"/>
              </a:spcBef>
              <a:buNone/>
              <a:defRPr lang="en-US" sz="6000" b="1" kern="1200" dirty="0">
                <a:gradFill flip="none" rotWithShape="1">
                  <a:gsLst>
                    <a:gs pos="58000">
                      <a:srgbClr val="AF3F49"/>
                    </a:gs>
                    <a:gs pos="100000">
                      <a:srgbClr val="AD3B46"/>
                    </a:gs>
                    <a:gs pos="19000">
                      <a:schemeClr val="accent2"/>
                    </a:gs>
                    <a:gs pos="59000">
                      <a:schemeClr val="accent2"/>
                    </a:gs>
                  </a:gsLst>
                  <a:lin ang="5400000" scaled="1"/>
                  <a:tileRect/>
                </a:gradFill>
                <a:effectLst>
                  <a:innerShdw blurRad="76200" dist="38100" dir="18900000">
                    <a:schemeClr val="accent5">
                      <a:lumMod val="75000"/>
                      <a:alpha val="70000"/>
                    </a:schemeClr>
                  </a:innerShdw>
                </a:effectLst>
                <a:latin typeface="+mj-lt"/>
                <a:ea typeface="+mj-ea"/>
                <a:cs typeface="+mj-cs"/>
              </a:defRPr>
            </a:lvl1pPr>
          </a:lstStyle>
          <a:p>
            <a:r>
              <a:rPr lang="en-US"/>
              <a:t>Click to edit Master title style</a:t>
            </a:r>
          </a:p>
        </p:txBody>
      </p:sp>
      <p:sp>
        <p:nvSpPr>
          <p:cNvPr id="3" name="Subtitle 2"/>
          <p:cNvSpPr>
            <a:spLocks noGrp="1"/>
          </p:cNvSpPr>
          <p:nvPr>
            <p:ph type="subTitle" idx="1"/>
          </p:nvPr>
        </p:nvSpPr>
        <p:spPr>
          <a:xfrm>
            <a:off x="3659544" y="4425121"/>
            <a:ext cx="4798656" cy="1392508"/>
          </a:xfrm>
        </p:spPr>
        <p:txBody>
          <a:bodyPr vert="horz" lIns="182880" tIns="45720" rIns="91440" bIns="45720" rtlCol="0" anchor="ctr">
            <a:normAutofit/>
          </a:bodyPr>
          <a:lstStyle>
            <a:lvl1pPr marL="0" indent="0">
              <a:lnSpc>
                <a:spcPct val="100000"/>
              </a:lnSpc>
              <a:spcBef>
                <a:spcPts val="1200"/>
              </a:spcBef>
              <a:buNone/>
              <a:defRPr lang="en-US" sz="2300" dirty="0"/>
            </a:lvl1pPr>
            <a:lvl2pPr marL="457200" indent="-182880">
              <a:buClr>
                <a:schemeClr val="accent1"/>
              </a:buClr>
              <a:defRPr sz="1800"/>
            </a:lvl2pPr>
            <a:lvl3pPr>
              <a:defRPr/>
            </a:lvl3pPr>
          </a:lstStyle>
          <a:p>
            <a:pPr marL="274320" lvl="0" indent="-274320">
              <a:buSzPct val="101000"/>
            </a:pPr>
            <a:r>
              <a:rPr lang="en-US"/>
              <a:t>Click to edit Master subtitle style</a:t>
            </a:r>
          </a:p>
          <a:p>
            <a:pPr marL="960120" lvl="1" indent="-274320">
              <a:buSzPct val="101000"/>
            </a:pPr>
            <a:r>
              <a:rPr lang="en-US"/>
              <a:t>If a note is needed, list here</a:t>
            </a:r>
          </a:p>
        </p:txBody>
      </p:sp>
    </p:spTree>
    <p:extLst>
      <p:ext uri="{BB962C8B-B14F-4D97-AF65-F5344CB8AC3E}">
        <p14:creationId xmlns:p14="http://schemas.microsoft.com/office/powerpoint/2010/main" val="14145406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oderator">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8B35F6F-244A-4CAD-AEAB-1171AE328AA0}"/>
              </a:ext>
            </a:extLst>
          </p:cNvPr>
          <p:cNvSpPr txBox="1"/>
          <p:nvPr userDrawn="1"/>
        </p:nvSpPr>
        <p:spPr>
          <a:xfrm>
            <a:off x="628650" y="365126"/>
            <a:ext cx="7955280" cy="1051560"/>
          </a:xfrm>
          <a:prstGeom prst="rect">
            <a:avLst/>
          </a:prstGeom>
        </p:spPr>
        <p:txBody>
          <a:bodyPr vert="horz" lIns="91440" tIns="45720" rIns="91440" bIns="45720" rtlCol="0" anchor="b">
            <a:normAutofit/>
          </a:bodyPr>
          <a:lstStyle>
            <a:lvl1pPr defTabSz="914400">
              <a:lnSpc>
                <a:spcPct val="90000"/>
              </a:lnSpc>
              <a:spcBef>
                <a:spcPct val="0"/>
              </a:spcBef>
              <a:buNone/>
              <a:defRPr lang="en-US" sz="3400" b="1" dirty="0">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effectLst>
                  <a:innerShdw blurRad="101600" dist="50800" dir="18900000">
                    <a:schemeClr val="accent1">
                      <a:lumMod val="50000"/>
                      <a:alpha val="70000"/>
                    </a:schemeClr>
                  </a:innerShdw>
                </a:effectLst>
                <a:latin typeface="+mj-lt"/>
                <a:ea typeface="+mj-ea"/>
                <a:cs typeface="+mj-cs"/>
              </a:defRPr>
            </a:lvl1pPr>
          </a:lstStyle>
          <a:p>
            <a:pPr lvl="0"/>
            <a:r>
              <a:rPr lang="en-US"/>
              <a:t>Your Moderator:</a:t>
            </a:r>
          </a:p>
        </p:txBody>
      </p:sp>
      <p:sp>
        <p:nvSpPr>
          <p:cNvPr id="3" name="Content Placeholder 2"/>
          <p:cNvSpPr>
            <a:spLocks noGrp="1"/>
          </p:cNvSpPr>
          <p:nvPr>
            <p:ph idx="1" hasCustomPrompt="1"/>
          </p:nvPr>
        </p:nvSpPr>
        <p:spPr>
          <a:xfrm>
            <a:off x="4190999" y="2483662"/>
            <a:ext cx="3983355" cy="1818203"/>
          </a:xfrm>
        </p:spPr>
        <p:txBody>
          <a:bodyPr anchor="ctr"/>
          <a:lstStyle>
            <a:lvl1pPr marL="0" indent="0">
              <a:buNone/>
              <a:defRPr lang="en-US" sz="2400" b="1" kern="1200" dirty="0">
                <a:gradFill flip="none" rotWithShape="1">
                  <a:gsLst>
                    <a:gs pos="58000">
                      <a:srgbClr val="AF3F49"/>
                    </a:gs>
                    <a:gs pos="100000">
                      <a:srgbClr val="AD3B46"/>
                    </a:gs>
                    <a:gs pos="19000">
                      <a:schemeClr val="accent2"/>
                    </a:gs>
                    <a:gs pos="59000">
                      <a:schemeClr val="accent2"/>
                    </a:gs>
                  </a:gsLst>
                  <a:lin ang="5400000" scaled="1"/>
                  <a:tileRect/>
                </a:gradFill>
                <a:effectLst>
                  <a:innerShdw blurRad="76200" dist="38100" dir="18900000">
                    <a:schemeClr val="accent5">
                      <a:lumMod val="75000"/>
                      <a:alpha val="70000"/>
                    </a:schemeClr>
                  </a:innerShdw>
                </a:effectLst>
                <a:latin typeface="+mj-lt"/>
                <a:ea typeface="+mj-ea"/>
                <a:cs typeface="+mj-cs"/>
              </a:defRPr>
            </a:lvl1pPr>
            <a:lvl2pPr marL="274320" indent="0">
              <a:spcBef>
                <a:spcPts val="500"/>
              </a:spcBef>
              <a:buNone/>
              <a:defRPr sz="2000" i="1"/>
            </a:lvl2pPr>
            <a:lvl3pPr marL="457200" indent="0">
              <a:spcBef>
                <a:spcPts val="800"/>
              </a:spcBef>
              <a:buFontTx/>
              <a:buNone/>
              <a:defRPr sz="1800">
                <a:solidFill>
                  <a:schemeClr val="tx1"/>
                </a:solidFill>
              </a:defRPr>
            </a:lvl3pPr>
            <a:lvl4pPr marL="822960" indent="-365760">
              <a:spcBef>
                <a:spcPts val="300"/>
              </a:spcBef>
              <a:buClr>
                <a:schemeClr val="accent6"/>
              </a:buClr>
              <a:buSzPct val="90000"/>
              <a:buFont typeface="Wingdings" panose="05000000000000000000" pitchFamily="2" charset="2"/>
              <a:buChar char=""/>
              <a:defRPr i="1">
                <a:solidFill>
                  <a:schemeClr val="accent1"/>
                </a:solidFill>
              </a:defRPr>
            </a:lvl4pPr>
          </a:lstStyle>
          <a:p>
            <a:pPr lvl="0"/>
            <a:r>
              <a:rPr lang="en-US"/>
              <a:t>Moderator Name</a:t>
            </a:r>
          </a:p>
          <a:p>
            <a:pPr lvl="1"/>
            <a:r>
              <a:rPr lang="en-US"/>
              <a:t>Position</a:t>
            </a:r>
          </a:p>
          <a:p>
            <a:pPr lvl="2"/>
            <a:r>
              <a:rPr lang="en-US"/>
              <a:t>Organization</a:t>
            </a:r>
          </a:p>
          <a:p>
            <a:pPr lvl="3"/>
            <a:r>
              <a:rPr lang="en-US"/>
              <a:t>email</a:t>
            </a:r>
          </a:p>
        </p:txBody>
      </p:sp>
      <p:sp>
        <p:nvSpPr>
          <p:cNvPr id="4" name="Slide Number Placeholder 3"/>
          <p:cNvSpPr>
            <a:spLocks noGrp="1"/>
          </p:cNvSpPr>
          <p:nvPr>
            <p:ph type="sldNum" sz="quarter" idx="10"/>
          </p:nvPr>
        </p:nvSpPr>
        <p:spPr/>
        <p:txBody>
          <a:bodyPr/>
          <a:lstStyle/>
          <a:p>
            <a:fld id="{706D636C-90A3-4979-BA37-BAB384B22101}" type="slidenum">
              <a:rPr lang="en-US" smtClean="0"/>
              <a:pPr/>
              <a:t>‹#›</a:t>
            </a:fld>
            <a:endParaRPr lang="en-US"/>
          </a:p>
        </p:txBody>
      </p:sp>
      <p:sp>
        <p:nvSpPr>
          <p:cNvPr id="6" name="Picture Placeholder 2">
            <a:extLst>
              <a:ext uri="{FF2B5EF4-FFF2-40B4-BE49-F238E27FC236}">
                <a16:creationId xmlns:a16="http://schemas.microsoft.com/office/drawing/2014/main" id="{C0C6114B-D2AA-4229-BCFB-04B0363D87F6}"/>
              </a:ext>
            </a:extLst>
          </p:cNvPr>
          <p:cNvSpPr>
            <a:spLocks noGrp="1" noChangeAspect="1"/>
          </p:cNvSpPr>
          <p:nvPr>
            <p:ph type="pic" idx="11"/>
          </p:nvPr>
        </p:nvSpPr>
        <p:spPr>
          <a:xfrm>
            <a:off x="1827005" y="2483663"/>
            <a:ext cx="1573420" cy="1818203"/>
          </a:xfrm>
          <a:solidFill>
            <a:srgbClr val="FFFFFF"/>
          </a:solidFill>
          <a:ln w="76200" cap="sq">
            <a:solidFill>
              <a:schemeClr val="accent1">
                <a:lumMod val="50000"/>
              </a:schemeClr>
            </a:solidFill>
            <a:miter lim="800000"/>
          </a:ln>
          <a:effectLst/>
          <a:scene3d>
            <a:camera prst="orthographicFront"/>
            <a:lightRig rig="threePt" dir="t">
              <a:rot lat="0" lon="0" rev="2700000"/>
            </a:lightRig>
          </a:scene3d>
          <a:sp3d contourW="50800">
            <a:bevelT h="38100"/>
            <a:contourClr>
              <a:srgbClr val="C0C0C0"/>
            </a:contourClr>
          </a:sp3d>
        </p:spPr>
        <p:txBody>
          <a:bodyPr anchor="t">
            <a:normAutofit/>
          </a:bodyPr>
          <a:lstStyle>
            <a:lvl1pPr marL="0" indent="0" algn="ctr">
              <a:lnSpc>
                <a:spcPct val="100000"/>
              </a:lnSpc>
              <a:buNone/>
              <a:defRPr sz="2000" i="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29836300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esenter">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8B35F6F-244A-4CAD-AEAB-1171AE328AA0}"/>
              </a:ext>
            </a:extLst>
          </p:cNvPr>
          <p:cNvSpPr txBox="1"/>
          <p:nvPr userDrawn="1"/>
        </p:nvSpPr>
        <p:spPr>
          <a:xfrm>
            <a:off x="628650" y="365126"/>
            <a:ext cx="7955280" cy="1051560"/>
          </a:xfrm>
          <a:prstGeom prst="rect">
            <a:avLst/>
          </a:prstGeom>
        </p:spPr>
        <p:txBody>
          <a:bodyPr vert="horz" lIns="91440" tIns="45720" rIns="91440" bIns="45720" rtlCol="0" anchor="b">
            <a:normAutofit/>
          </a:bodyPr>
          <a:lstStyle>
            <a:lvl1pPr defTabSz="914400">
              <a:lnSpc>
                <a:spcPct val="90000"/>
              </a:lnSpc>
              <a:spcBef>
                <a:spcPct val="0"/>
              </a:spcBef>
              <a:buNone/>
              <a:defRPr lang="en-US" sz="3400" b="1" dirty="0">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effectLst>
                  <a:innerShdw blurRad="101600" dist="50800" dir="18900000">
                    <a:schemeClr val="accent1">
                      <a:lumMod val="50000"/>
                      <a:alpha val="70000"/>
                    </a:schemeClr>
                  </a:innerShdw>
                </a:effectLst>
                <a:latin typeface="+mj-lt"/>
                <a:ea typeface="+mj-ea"/>
                <a:cs typeface="+mj-cs"/>
              </a:defRPr>
            </a:lvl1pPr>
          </a:lstStyle>
          <a:p>
            <a:pPr lvl="0"/>
            <a:r>
              <a:rPr lang="en-US"/>
              <a:t>Your Presenter:</a:t>
            </a:r>
          </a:p>
        </p:txBody>
      </p:sp>
      <p:sp>
        <p:nvSpPr>
          <p:cNvPr id="3" name="Content Placeholder 2"/>
          <p:cNvSpPr>
            <a:spLocks noGrp="1"/>
          </p:cNvSpPr>
          <p:nvPr>
            <p:ph idx="1" hasCustomPrompt="1"/>
          </p:nvPr>
        </p:nvSpPr>
        <p:spPr>
          <a:xfrm>
            <a:off x="4190999" y="2483662"/>
            <a:ext cx="3983355" cy="1818203"/>
          </a:xfrm>
        </p:spPr>
        <p:txBody>
          <a:bodyPr anchor="ctr"/>
          <a:lstStyle>
            <a:lvl1pPr marL="0" indent="0">
              <a:buNone/>
              <a:defRPr lang="en-US" sz="2400" b="1" kern="1200" dirty="0">
                <a:gradFill flip="none" rotWithShape="1">
                  <a:gsLst>
                    <a:gs pos="58000">
                      <a:srgbClr val="AF3F49"/>
                    </a:gs>
                    <a:gs pos="100000">
                      <a:srgbClr val="AD3B46"/>
                    </a:gs>
                    <a:gs pos="19000">
                      <a:schemeClr val="accent2"/>
                    </a:gs>
                    <a:gs pos="59000">
                      <a:schemeClr val="accent2"/>
                    </a:gs>
                  </a:gsLst>
                  <a:lin ang="5400000" scaled="1"/>
                  <a:tileRect/>
                </a:gradFill>
                <a:effectLst>
                  <a:innerShdw blurRad="76200" dist="38100" dir="18900000">
                    <a:schemeClr val="accent5">
                      <a:lumMod val="75000"/>
                      <a:alpha val="70000"/>
                    </a:schemeClr>
                  </a:innerShdw>
                </a:effectLst>
                <a:latin typeface="+mj-lt"/>
                <a:ea typeface="+mj-ea"/>
                <a:cs typeface="+mj-cs"/>
              </a:defRPr>
            </a:lvl1pPr>
            <a:lvl2pPr marL="274320" indent="0">
              <a:spcBef>
                <a:spcPts val="500"/>
              </a:spcBef>
              <a:buNone/>
              <a:defRPr sz="2000" i="1"/>
            </a:lvl2pPr>
            <a:lvl3pPr marL="457200" indent="0">
              <a:spcBef>
                <a:spcPts val="800"/>
              </a:spcBef>
              <a:buFontTx/>
              <a:buNone/>
              <a:defRPr sz="1800">
                <a:solidFill>
                  <a:schemeClr val="tx1"/>
                </a:solidFill>
              </a:defRPr>
            </a:lvl3pPr>
            <a:lvl4pPr marL="822960" indent="-365760">
              <a:spcBef>
                <a:spcPts val="300"/>
              </a:spcBef>
              <a:buClr>
                <a:schemeClr val="accent6"/>
              </a:buClr>
              <a:buSzPct val="90000"/>
              <a:buFont typeface="Wingdings" panose="05000000000000000000" pitchFamily="2" charset="2"/>
              <a:buChar char=""/>
              <a:defRPr i="1">
                <a:solidFill>
                  <a:schemeClr val="accent1"/>
                </a:solidFill>
              </a:defRPr>
            </a:lvl4pPr>
          </a:lstStyle>
          <a:p>
            <a:pPr lvl="0"/>
            <a:r>
              <a:rPr lang="en-US"/>
              <a:t>Presenter Name</a:t>
            </a:r>
          </a:p>
          <a:p>
            <a:pPr lvl="1"/>
            <a:r>
              <a:rPr lang="en-US"/>
              <a:t>Position</a:t>
            </a:r>
          </a:p>
          <a:p>
            <a:pPr lvl="2"/>
            <a:r>
              <a:rPr lang="en-US"/>
              <a:t>Organization</a:t>
            </a:r>
          </a:p>
          <a:p>
            <a:pPr lvl="3"/>
            <a:r>
              <a:rPr lang="en-US"/>
              <a:t>email</a:t>
            </a:r>
          </a:p>
        </p:txBody>
      </p:sp>
      <p:sp>
        <p:nvSpPr>
          <p:cNvPr id="4" name="Slide Number Placeholder 3"/>
          <p:cNvSpPr>
            <a:spLocks noGrp="1"/>
          </p:cNvSpPr>
          <p:nvPr>
            <p:ph type="sldNum" sz="quarter" idx="10"/>
          </p:nvPr>
        </p:nvSpPr>
        <p:spPr/>
        <p:txBody>
          <a:bodyPr/>
          <a:lstStyle/>
          <a:p>
            <a:fld id="{706D636C-90A3-4979-BA37-BAB384B22101}" type="slidenum">
              <a:rPr lang="en-US" smtClean="0"/>
              <a:pPr/>
              <a:t>‹#›</a:t>
            </a:fld>
            <a:endParaRPr lang="en-US"/>
          </a:p>
        </p:txBody>
      </p:sp>
      <p:sp>
        <p:nvSpPr>
          <p:cNvPr id="6" name="Picture Placeholder 2">
            <a:extLst>
              <a:ext uri="{FF2B5EF4-FFF2-40B4-BE49-F238E27FC236}">
                <a16:creationId xmlns:a16="http://schemas.microsoft.com/office/drawing/2014/main" id="{C0C6114B-D2AA-4229-BCFB-04B0363D87F6}"/>
              </a:ext>
            </a:extLst>
          </p:cNvPr>
          <p:cNvSpPr>
            <a:spLocks noGrp="1" noChangeAspect="1"/>
          </p:cNvSpPr>
          <p:nvPr>
            <p:ph type="pic" idx="11"/>
          </p:nvPr>
        </p:nvSpPr>
        <p:spPr>
          <a:xfrm>
            <a:off x="1827005" y="2483663"/>
            <a:ext cx="1573420" cy="1818203"/>
          </a:xfrm>
          <a:solidFill>
            <a:srgbClr val="FFFFFF"/>
          </a:solidFill>
          <a:ln w="76200" cap="sq">
            <a:solidFill>
              <a:schemeClr val="accent1">
                <a:lumMod val="50000"/>
              </a:schemeClr>
            </a:solidFill>
            <a:miter lim="800000"/>
          </a:ln>
          <a:effectLst/>
          <a:scene3d>
            <a:camera prst="orthographicFront"/>
            <a:lightRig rig="threePt" dir="t">
              <a:rot lat="0" lon="0" rev="2700000"/>
            </a:lightRig>
          </a:scene3d>
          <a:sp3d contourW="50800">
            <a:bevelT h="38100"/>
            <a:contourClr>
              <a:srgbClr val="C0C0C0"/>
            </a:contourClr>
          </a:sp3d>
        </p:spPr>
        <p:txBody>
          <a:bodyPr anchor="t">
            <a:normAutofit/>
          </a:bodyPr>
          <a:lstStyle>
            <a:lvl1pPr marL="0" indent="0" algn="ctr">
              <a:lnSpc>
                <a:spcPct val="100000"/>
              </a:lnSpc>
              <a:buNone/>
              <a:defRPr sz="2000" i="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40845304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resenters (2)">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8B35F6F-244A-4CAD-AEAB-1171AE328AA0}"/>
              </a:ext>
            </a:extLst>
          </p:cNvPr>
          <p:cNvSpPr txBox="1"/>
          <p:nvPr userDrawn="1"/>
        </p:nvSpPr>
        <p:spPr>
          <a:xfrm>
            <a:off x="628650" y="365126"/>
            <a:ext cx="7955280" cy="1051560"/>
          </a:xfrm>
          <a:prstGeom prst="rect">
            <a:avLst/>
          </a:prstGeom>
        </p:spPr>
        <p:txBody>
          <a:bodyPr vert="horz" lIns="91440" tIns="45720" rIns="91440" bIns="45720" rtlCol="0" anchor="b">
            <a:normAutofit/>
          </a:bodyPr>
          <a:lstStyle>
            <a:lvl1pPr defTabSz="914400">
              <a:lnSpc>
                <a:spcPct val="90000"/>
              </a:lnSpc>
              <a:spcBef>
                <a:spcPct val="0"/>
              </a:spcBef>
              <a:buNone/>
              <a:defRPr lang="en-US" sz="3400" b="1" dirty="0">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effectLst>
                  <a:innerShdw blurRad="101600" dist="50800" dir="18900000">
                    <a:schemeClr val="accent1">
                      <a:lumMod val="50000"/>
                      <a:alpha val="70000"/>
                    </a:schemeClr>
                  </a:innerShdw>
                </a:effectLst>
                <a:latin typeface="+mj-lt"/>
                <a:ea typeface="+mj-ea"/>
                <a:cs typeface="+mj-cs"/>
              </a:defRPr>
            </a:lvl1pPr>
          </a:lstStyle>
          <a:p>
            <a:pPr lvl="0"/>
            <a:r>
              <a:rPr lang="en-US"/>
              <a:t>Your Presenters:</a:t>
            </a:r>
          </a:p>
        </p:txBody>
      </p:sp>
      <p:sp>
        <p:nvSpPr>
          <p:cNvPr id="3" name="Content Placeholder 2"/>
          <p:cNvSpPr>
            <a:spLocks noGrp="1"/>
          </p:cNvSpPr>
          <p:nvPr>
            <p:ph idx="1" hasCustomPrompt="1"/>
          </p:nvPr>
        </p:nvSpPr>
        <p:spPr>
          <a:xfrm>
            <a:off x="4190999" y="1769287"/>
            <a:ext cx="3983355" cy="1818203"/>
          </a:xfrm>
        </p:spPr>
        <p:txBody>
          <a:bodyPr anchor="ctr"/>
          <a:lstStyle>
            <a:lvl1pPr marL="0" indent="0">
              <a:buNone/>
              <a:defRPr lang="en-US" sz="2400" b="1" kern="1200" dirty="0">
                <a:gradFill flip="none" rotWithShape="1">
                  <a:gsLst>
                    <a:gs pos="58000">
                      <a:srgbClr val="AF3F49"/>
                    </a:gs>
                    <a:gs pos="100000">
                      <a:srgbClr val="AD3B46"/>
                    </a:gs>
                    <a:gs pos="19000">
                      <a:schemeClr val="accent2"/>
                    </a:gs>
                    <a:gs pos="59000">
                      <a:schemeClr val="accent2"/>
                    </a:gs>
                  </a:gsLst>
                  <a:lin ang="5400000" scaled="1"/>
                  <a:tileRect/>
                </a:gradFill>
                <a:effectLst>
                  <a:innerShdw blurRad="76200" dist="38100" dir="18900000">
                    <a:schemeClr val="accent5">
                      <a:lumMod val="75000"/>
                      <a:alpha val="70000"/>
                    </a:schemeClr>
                  </a:innerShdw>
                </a:effectLst>
                <a:latin typeface="+mj-lt"/>
                <a:ea typeface="+mj-ea"/>
                <a:cs typeface="+mj-cs"/>
              </a:defRPr>
            </a:lvl1pPr>
            <a:lvl2pPr marL="274320" indent="0">
              <a:spcBef>
                <a:spcPts val="500"/>
              </a:spcBef>
              <a:buNone/>
              <a:defRPr sz="2000" i="1"/>
            </a:lvl2pPr>
            <a:lvl3pPr marL="457200" indent="0">
              <a:spcBef>
                <a:spcPts val="800"/>
              </a:spcBef>
              <a:buFontTx/>
              <a:buNone/>
              <a:defRPr sz="1800">
                <a:solidFill>
                  <a:schemeClr val="tx1"/>
                </a:solidFill>
              </a:defRPr>
            </a:lvl3pPr>
            <a:lvl4pPr marL="822960" indent="-365760">
              <a:spcBef>
                <a:spcPts val="300"/>
              </a:spcBef>
              <a:buClr>
                <a:schemeClr val="accent6"/>
              </a:buClr>
              <a:buSzPct val="90000"/>
              <a:buFont typeface="Wingdings" panose="05000000000000000000" pitchFamily="2" charset="2"/>
              <a:buChar char=""/>
              <a:defRPr i="1">
                <a:solidFill>
                  <a:schemeClr val="accent1"/>
                </a:solidFill>
              </a:defRPr>
            </a:lvl4pPr>
          </a:lstStyle>
          <a:p>
            <a:pPr lvl="0"/>
            <a:r>
              <a:rPr lang="en-US"/>
              <a:t>Presenter Name</a:t>
            </a:r>
          </a:p>
          <a:p>
            <a:pPr lvl="1"/>
            <a:r>
              <a:rPr lang="en-US"/>
              <a:t>Position</a:t>
            </a:r>
          </a:p>
          <a:p>
            <a:pPr lvl="2"/>
            <a:r>
              <a:rPr lang="en-US"/>
              <a:t>Organization</a:t>
            </a:r>
          </a:p>
          <a:p>
            <a:pPr lvl="3"/>
            <a:r>
              <a:rPr lang="en-US"/>
              <a:t>email</a:t>
            </a:r>
          </a:p>
        </p:txBody>
      </p:sp>
      <p:sp>
        <p:nvSpPr>
          <p:cNvPr id="4" name="Slide Number Placeholder 3"/>
          <p:cNvSpPr>
            <a:spLocks noGrp="1"/>
          </p:cNvSpPr>
          <p:nvPr>
            <p:ph type="sldNum" sz="quarter" idx="10"/>
          </p:nvPr>
        </p:nvSpPr>
        <p:spPr/>
        <p:txBody>
          <a:bodyPr/>
          <a:lstStyle/>
          <a:p>
            <a:fld id="{706D636C-90A3-4979-BA37-BAB384B22101}" type="slidenum">
              <a:rPr lang="en-US" smtClean="0"/>
              <a:pPr/>
              <a:t>‹#›</a:t>
            </a:fld>
            <a:endParaRPr lang="en-US"/>
          </a:p>
        </p:txBody>
      </p:sp>
      <p:sp>
        <p:nvSpPr>
          <p:cNvPr id="6" name="Picture Placeholder 2">
            <a:extLst>
              <a:ext uri="{FF2B5EF4-FFF2-40B4-BE49-F238E27FC236}">
                <a16:creationId xmlns:a16="http://schemas.microsoft.com/office/drawing/2014/main" id="{C0C6114B-D2AA-4229-BCFB-04B0363D87F6}"/>
              </a:ext>
            </a:extLst>
          </p:cNvPr>
          <p:cNvSpPr>
            <a:spLocks noGrp="1" noChangeAspect="1"/>
          </p:cNvSpPr>
          <p:nvPr>
            <p:ph type="pic" idx="11"/>
          </p:nvPr>
        </p:nvSpPr>
        <p:spPr>
          <a:xfrm>
            <a:off x="1827005" y="1769288"/>
            <a:ext cx="1573420" cy="1818203"/>
          </a:xfrm>
          <a:solidFill>
            <a:srgbClr val="FFFFFF"/>
          </a:solidFill>
          <a:ln w="76200" cap="sq">
            <a:solidFill>
              <a:schemeClr val="accent1">
                <a:lumMod val="50000"/>
              </a:schemeClr>
            </a:solidFill>
            <a:miter lim="800000"/>
          </a:ln>
          <a:effectLst/>
          <a:scene3d>
            <a:camera prst="orthographicFront"/>
            <a:lightRig rig="threePt" dir="t">
              <a:rot lat="0" lon="0" rev="2700000"/>
            </a:lightRig>
          </a:scene3d>
          <a:sp3d contourW="50800">
            <a:bevelT h="38100"/>
            <a:contourClr>
              <a:srgbClr val="C0C0C0"/>
            </a:contourClr>
          </a:sp3d>
        </p:spPr>
        <p:txBody>
          <a:bodyPr anchor="t">
            <a:normAutofit/>
          </a:bodyPr>
          <a:lstStyle>
            <a:lvl1pPr marL="0" indent="0" algn="ctr">
              <a:lnSpc>
                <a:spcPct val="100000"/>
              </a:lnSpc>
              <a:buNone/>
              <a:defRPr sz="2000" i="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7" name="Content Placeholder 2">
            <a:extLst>
              <a:ext uri="{FF2B5EF4-FFF2-40B4-BE49-F238E27FC236}">
                <a16:creationId xmlns:a16="http://schemas.microsoft.com/office/drawing/2014/main" id="{6D0BB0CF-FF39-4644-864F-D1DE162FCA0A}"/>
              </a:ext>
            </a:extLst>
          </p:cNvPr>
          <p:cNvSpPr>
            <a:spLocks noGrp="1"/>
          </p:cNvSpPr>
          <p:nvPr>
            <p:ph idx="12" hasCustomPrompt="1"/>
          </p:nvPr>
        </p:nvSpPr>
        <p:spPr>
          <a:xfrm>
            <a:off x="4190999" y="4115205"/>
            <a:ext cx="3983355" cy="1818203"/>
          </a:xfrm>
        </p:spPr>
        <p:txBody>
          <a:bodyPr anchor="ctr"/>
          <a:lstStyle>
            <a:lvl1pPr marL="0" indent="0">
              <a:buNone/>
              <a:defRPr lang="en-US" sz="2400" b="1" kern="1200" dirty="0">
                <a:gradFill flip="none" rotWithShape="1">
                  <a:gsLst>
                    <a:gs pos="58000">
                      <a:srgbClr val="AF3F49"/>
                    </a:gs>
                    <a:gs pos="100000">
                      <a:srgbClr val="AD3B46"/>
                    </a:gs>
                    <a:gs pos="19000">
                      <a:schemeClr val="accent2"/>
                    </a:gs>
                    <a:gs pos="59000">
                      <a:schemeClr val="accent2"/>
                    </a:gs>
                  </a:gsLst>
                  <a:lin ang="5400000" scaled="1"/>
                  <a:tileRect/>
                </a:gradFill>
                <a:effectLst>
                  <a:innerShdw blurRad="76200" dist="38100" dir="18900000">
                    <a:schemeClr val="accent5">
                      <a:lumMod val="75000"/>
                      <a:alpha val="70000"/>
                    </a:schemeClr>
                  </a:innerShdw>
                </a:effectLst>
                <a:latin typeface="+mj-lt"/>
                <a:ea typeface="+mj-ea"/>
                <a:cs typeface="+mj-cs"/>
              </a:defRPr>
            </a:lvl1pPr>
            <a:lvl2pPr marL="274320" indent="0">
              <a:spcBef>
                <a:spcPts val="500"/>
              </a:spcBef>
              <a:buNone/>
              <a:defRPr sz="2000" i="1"/>
            </a:lvl2pPr>
            <a:lvl3pPr marL="457200" indent="0">
              <a:spcBef>
                <a:spcPts val="800"/>
              </a:spcBef>
              <a:buFontTx/>
              <a:buNone/>
              <a:defRPr sz="1800">
                <a:solidFill>
                  <a:schemeClr val="tx1"/>
                </a:solidFill>
              </a:defRPr>
            </a:lvl3pPr>
            <a:lvl4pPr marL="822960" indent="-365760">
              <a:spcBef>
                <a:spcPts val="300"/>
              </a:spcBef>
              <a:buClr>
                <a:schemeClr val="accent6"/>
              </a:buClr>
              <a:buSzPct val="90000"/>
              <a:buFont typeface="Wingdings" panose="05000000000000000000" pitchFamily="2" charset="2"/>
              <a:buChar char=""/>
              <a:defRPr i="1">
                <a:solidFill>
                  <a:schemeClr val="accent1"/>
                </a:solidFill>
              </a:defRPr>
            </a:lvl4pPr>
          </a:lstStyle>
          <a:p>
            <a:pPr lvl="0"/>
            <a:r>
              <a:rPr lang="en-US"/>
              <a:t>Presenter Name</a:t>
            </a:r>
          </a:p>
          <a:p>
            <a:pPr lvl="1"/>
            <a:r>
              <a:rPr lang="en-US"/>
              <a:t>Position</a:t>
            </a:r>
          </a:p>
          <a:p>
            <a:pPr lvl="2"/>
            <a:r>
              <a:rPr lang="en-US"/>
              <a:t>Organization</a:t>
            </a:r>
          </a:p>
          <a:p>
            <a:pPr lvl="3"/>
            <a:r>
              <a:rPr lang="en-US"/>
              <a:t>email</a:t>
            </a:r>
          </a:p>
        </p:txBody>
      </p:sp>
      <p:sp>
        <p:nvSpPr>
          <p:cNvPr id="8" name="Picture Placeholder 2">
            <a:extLst>
              <a:ext uri="{FF2B5EF4-FFF2-40B4-BE49-F238E27FC236}">
                <a16:creationId xmlns:a16="http://schemas.microsoft.com/office/drawing/2014/main" id="{F2CEA25B-149F-4B0D-99E1-EB15B6122285}"/>
              </a:ext>
            </a:extLst>
          </p:cNvPr>
          <p:cNvSpPr>
            <a:spLocks noGrp="1" noChangeAspect="1"/>
          </p:cNvSpPr>
          <p:nvPr>
            <p:ph type="pic" idx="13"/>
          </p:nvPr>
        </p:nvSpPr>
        <p:spPr>
          <a:xfrm>
            <a:off x="1827005" y="4115206"/>
            <a:ext cx="1573420" cy="1818203"/>
          </a:xfrm>
          <a:solidFill>
            <a:srgbClr val="FFFFFF"/>
          </a:solidFill>
          <a:ln w="76200" cap="sq">
            <a:solidFill>
              <a:schemeClr val="accent1">
                <a:lumMod val="50000"/>
              </a:schemeClr>
            </a:solidFill>
            <a:miter lim="800000"/>
          </a:ln>
          <a:effectLst/>
          <a:scene3d>
            <a:camera prst="orthographicFront"/>
            <a:lightRig rig="threePt" dir="t">
              <a:rot lat="0" lon="0" rev="2700000"/>
            </a:lightRig>
          </a:scene3d>
          <a:sp3d contourW="50800">
            <a:bevelT h="38100"/>
            <a:contourClr>
              <a:srgbClr val="C0C0C0"/>
            </a:contourClr>
          </a:sp3d>
        </p:spPr>
        <p:txBody>
          <a:bodyPr anchor="t">
            <a:normAutofit/>
          </a:bodyPr>
          <a:lstStyle>
            <a:lvl1pPr marL="0" indent="0" algn="ctr">
              <a:lnSpc>
                <a:spcPct val="100000"/>
              </a:lnSpc>
              <a:buNone/>
              <a:defRPr sz="2000" i="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27865609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resenters (3)">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8B35F6F-244A-4CAD-AEAB-1171AE328AA0}"/>
              </a:ext>
            </a:extLst>
          </p:cNvPr>
          <p:cNvSpPr txBox="1"/>
          <p:nvPr userDrawn="1"/>
        </p:nvSpPr>
        <p:spPr>
          <a:xfrm>
            <a:off x="628650" y="365126"/>
            <a:ext cx="7955280" cy="1051560"/>
          </a:xfrm>
          <a:prstGeom prst="rect">
            <a:avLst/>
          </a:prstGeom>
        </p:spPr>
        <p:txBody>
          <a:bodyPr vert="horz" lIns="91440" tIns="45720" rIns="91440" bIns="45720" rtlCol="0" anchor="ctr">
            <a:normAutofit/>
          </a:bodyPr>
          <a:lstStyle>
            <a:lvl1pPr defTabSz="914400">
              <a:lnSpc>
                <a:spcPct val="90000"/>
              </a:lnSpc>
              <a:spcBef>
                <a:spcPct val="0"/>
              </a:spcBef>
              <a:buNone/>
              <a:defRPr lang="en-US" sz="3400" b="1" dirty="0">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effectLst>
                  <a:innerShdw blurRad="101600" dist="50800" dir="18900000">
                    <a:schemeClr val="accent1">
                      <a:lumMod val="50000"/>
                      <a:alpha val="70000"/>
                    </a:schemeClr>
                  </a:innerShdw>
                </a:effectLst>
                <a:latin typeface="+mj-lt"/>
                <a:ea typeface="+mj-ea"/>
                <a:cs typeface="+mj-cs"/>
              </a:defRPr>
            </a:lvl1pPr>
          </a:lstStyle>
          <a:p>
            <a:pPr lvl="0"/>
            <a:r>
              <a:rPr lang="en-US"/>
              <a:t>Your Presenters:</a:t>
            </a:r>
          </a:p>
        </p:txBody>
      </p:sp>
      <p:sp>
        <p:nvSpPr>
          <p:cNvPr id="3" name="Content Placeholder 2"/>
          <p:cNvSpPr>
            <a:spLocks noGrp="1"/>
          </p:cNvSpPr>
          <p:nvPr>
            <p:ph idx="1" hasCustomPrompt="1"/>
          </p:nvPr>
        </p:nvSpPr>
        <p:spPr>
          <a:xfrm>
            <a:off x="4104211" y="1550213"/>
            <a:ext cx="3983355" cy="1183871"/>
          </a:xfrm>
        </p:spPr>
        <p:txBody>
          <a:bodyPr anchor="ctr"/>
          <a:lstStyle>
            <a:lvl1pPr marL="0" indent="0">
              <a:buNone/>
              <a:defRPr lang="en-US" sz="2200" b="1" kern="1200" dirty="0">
                <a:gradFill flip="none" rotWithShape="1">
                  <a:gsLst>
                    <a:gs pos="58000">
                      <a:srgbClr val="AF3F49"/>
                    </a:gs>
                    <a:gs pos="100000">
                      <a:srgbClr val="AD3B46"/>
                    </a:gs>
                    <a:gs pos="19000">
                      <a:schemeClr val="accent2"/>
                    </a:gs>
                    <a:gs pos="59000">
                      <a:schemeClr val="accent2"/>
                    </a:gs>
                  </a:gsLst>
                  <a:lin ang="5400000" scaled="1"/>
                  <a:tileRect/>
                </a:gradFill>
                <a:effectLst>
                  <a:innerShdw blurRad="76200" dist="38100" dir="18900000">
                    <a:schemeClr val="accent5">
                      <a:lumMod val="75000"/>
                      <a:alpha val="70000"/>
                    </a:schemeClr>
                  </a:innerShdw>
                </a:effectLst>
                <a:latin typeface="+mj-lt"/>
                <a:ea typeface="+mj-ea"/>
                <a:cs typeface="+mj-cs"/>
              </a:defRPr>
            </a:lvl1pPr>
            <a:lvl2pPr marL="274320" indent="0">
              <a:spcBef>
                <a:spcPts val="300"/>
              </a:spcBef>
              <a:buNone/>
              <a:defRPr sz="1800" i="1"/>
            </a:lvl2pPr>
            <a:lvl3pPr marL="274320" indent="0">
              <a:spcBef>
                <a:spcPts val="600"/>
              </a:spcBef>
              <a:buFontTx/>
              <a:buNone/>
              <a:defRPr sz="1600">
                <a:solidFill>
                  <a:schemeClr val="tx1"/>
                </a:solidFill>
              </a:defRPr>
            </a:lvl3pPr>
            <a:lvl4pPr marL="640080" indent="-365760">
              <a:spcBef>
                <a:spcPts val="300"/>
              </a:spcBef>
              <a:buClr>
                <a:schemeClr val="accent6"/>
              </a:buClr>
              <a:buSzPct val="90000"/>
              <a:buFont typeface="Wingdings" panose="05000000000000000000" pitchFamily="2" charset="2"/>
              <a:buChar char=""/>
              <a:defRPr sz="1600" i="1">
                <a:solidFill>
                  <a:schemeClr val="accent1"/>
                </a:solidFill>
              </a:defRPr>
            </a:lvl4pPr>
          </a:lstStyle>
          <a:p>
            <a:pPr lvl="0"/>
            <a:r>
              <a:rPr lang="en-US"/>
              <a:t>Presenter Name</a:t>
            </a:r>
          </a:p>
          <a:p>
            <a:pPr lvl="1"/>
            <a:r>
              <a:rPr lang="en-US"/>
              <a:t>Position</a:t>
            </a:r>
          </a:p>
          <a:p>
            <a:pPr lvl="2"/>
            <a:r>
              <a:rPr lang="en-US"/>
              <a:t>Organization</a:t>
            </a:r>
          </a:p>
          <a:p>
            <a:pPr lvl="3"/>
            <a:r>
              <a:rPr lang="en-US"/>
              <a:t>email</a:t>
            </a:r>
          </a:p>
        </p:txBody>
      </p:sp>
      <p:sp>
        <p:nvSpPr>
          <p:cNvPr id="4" name="Slide Number Placeholder 3"/>
          <p:cNvSpPr>
            <a:spLocks noGrp="1"/>
          </p:cNvSpPr>
          <p:nvPr>
            <p:ph type="sldNum" sz="quarter" idx="10"/>
          </p:nvPr>
        </p:nvSpPr>
        <p:spPr/>
        <p:txBody>
          <a:bodyPr/>
          <a:lstStyle/>
          <a:p>
            <a:fld id="{706D636C-90A3-4979-BA37-BAB384B22101}" type="slidenum">
              <a:rPr lang="en-US" smtClean="0"/>
              <a:pPr/>
              <a:t>‹#›</a:t>
            </a:fld>
            <a:endParaRPr lang="en-US"/>
          </a:p>
        </p:txBody>
      </p:sp>
      <p:sp>
        <p:nvSpPr>
          <p:cNvPr id="6" name="Picture Placeholder 2">
            <a:extLst>
              <a:ext uri="{FF2B5EF4-FFF2-40B4-BE49-F238E27FC236}">
                <a16:creationId xmlns:a16="http://schemas.microsoft.com/office/drawing/2014/main" id="{C0C6114B-D2AA-4229-BCFB-04B0363D87F6}"/>
              </a:ext>
            </a:extLst>
          </p:cNvPr>
          <p:cNvSpPr>
            <a:spLocks noGrp="1" noChangeAspect="1"/>
          </p:cNvSpPr>
          <p:nvPr>
            <p:ph type="pic" idx="11"/>
          </p:nvPr>
        </p:nvSpPr>
        <p:spPr>
          <a:xfrm>
            <a:off x="2289149" y="1550214"/>
            <a:ext cx="1024487" cy="1183870"/>
          </a:xfrm>
          <a:solidFill>
            <a:srgbClr val="FFFFFF"/>
          </a:solidFill>
          <a:ln w="76200" cap="sq">
            <a:solidFill>
              <a:schemeClr val="accent1">
                <a:lumMod val="50000"/>
              </a:schemeClr>
            </a:solidFill>
            <a:miter lim="800000"/>
          </a:ln>
          <a:effectLst/>
          <a:scene3d>
            <a:camera prst="orthographicFront"/>
            <a:lightRig rig="threePt" dir="t">
              <a:rot lat="0" lon="0" rev="2700000"/>
            </a:lightRig>
          </a:scene3d>
          <a:sp3d contourW="50800">
            <a:bevelT h="38100"/>
            <a:contourClr>
              <a:srgbClr val="C0C0C0"/>
            </a:contourClr>
          </a:sp3d>
        </p:spPr>
        <p:txBody>
          <a:bodyPr anchor="t">
            <a:noAutofit/>
          </a:bodyPr>
          <a:lstStyle>
            <a:lvl1pPr marL="0" indent="0" algn="ctr">
              <a:lnSpc>
                <a:spcPct val="100000"/>
              </a:lnSpc>
              <a:buNone/>
              <a:defRPr sz="1600" i="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7" name="Content Placeholder 2">
            <a:extLst>
              <a:ext uri="{FF2B5EF4-FFF2-40B4-BE49-F238E27FC236}">
                <a16:creationId xmlns:a16="http://schemas.microsoft.com/office/drawing/2014/main" id="{6D0BB0CF-FF39-4644-864F-D1DE162FCA0A}"/>
              </a:ext>
            </a:extLst>
          </p:cNvPr>
          <p:cNvSpPr>
            <a:spLocks noGrp="1"/>
          </p:cNvSpPr>
          <p:nvPr>
            <p:ph idx="12" hasCustomPrompt="1"/>
          </p:nvPr>
        </p:nvSpPr>
        <p:spPr>
          <a:xfrm>
            <a:off x="3603599" y="3169259"/>
            <a:ext cx="3983355" cy="1183871"/>
          </a:xfrm>
        </p:spPr>
        <p:txBody>
          <a:bodyPr anchor="ctr"/>
          <a:lstStyle>
            <a:lvl1pPr marL="0" indent="0">
              <a:buNone/>
              <a:defRPr lang="en-US" sz="2200" b="1" kern="1200" dirty="0">
                <a:gradFill flip="none" rotWithShape="1">
                  <a:gsLst>
                    <a:gs pos="58000">
                      <a:srgbClr val="AF3F49"/>
                    </a:gs>
                    <a:gs pos="100000">
                      <a:srgbClr val="AD3B46"/>
                    </a:gs>
                    <a:gs pos="19000">
                      <a:schemeClr val="accent2"/>
                    </a:gs>
                    <a:gs pos="59000">
                      <a:schemeClr val="accent2"/>
                    </a:gs>
                  </a:gsLst>
                  <a:lin ang="5400000" scaled="1"/>
                  <a:tileRect/>
                </a:gradFill>
                <a:effectLst>
                  <a:innerShdw blurRad="76200" dist="38100" dir="18900000">
                    <a:schemeClr val="accent5">
                      <a:lumMod val="75000"/>
                      <a:alpha val="70000"/>
                    </a:schemeClr>
                  </a:innerShdw>
                </a:effectLst>
                <a:latin typeface="+mj-lt"/>
                <a:ea typeface="+mj-ea"/>
                <a:cs typeface="+mj-cs"/>
              </a:defRPr>
            </a:lvl1pPr>
            <a:lvl2pPr marL="274320" indent="0">
              <a:spcBef>
                <a:spcPts val="300"/>
              </a:spcBef>
              <a:buNone/>
              <a:defRPr sz="1800" i="1"/>
            </a:lvl2pPr>
            <a:lvl3pPr marL="274320" indent="0">
              <a:spcBef>
                <a:spcPts val="600"/>
              </a:spcBef>
              <a:buFontTx/>
              <a:buNone/>
              <a:defRPr sz="1600">
                <a:solidFill>
                  <a:schemeClr val="tx1"/>
                </a:solidFill>
              </a:defRPr>
            </a:lvl3pPr>
            <a:lvl4pPr marL="640080" indent="-365760">
              <a:spcBef>
                <a:spcPts val="300"/>
              </a:spcBef>
              <a:buClr>
                <a:schemeClr val="accent6"/>
              </a:buClr>
              <a:buSzPct val="90000"/>
              <a:buFont typeface="Wingdings" panose="05000000000000000000" pitchFamily="2" charset="2"/>
              <a:buChar char=""/>
              <a:defRPr sz="1600" i="1">
                <a:solidFill>
                  <a:schemeClr val="accent1"/>
                </a:solidFill>
              </a:defRPr>
            </a:lvl4pPr>
          </a:lstStyle>
          <a:p>
            <a:pPr lvl="0"/>
            <a:r>
              <a:rPr lang="en-US"/>
              <a:t>Presenter Name</a:t>
            </a:r>
          </a:p>
          <a:p>
            <a:pPr lvl="1"/>
            <a:r>
              <a:rPr lang="en-US"/>
              <a:t>Position</a:t>
            </a:r>
          </a:p>
          <a:p>
            <a:pPr lvl="2"/>
            <a:r>
              <a:rPr lang="en-US"/>
              <a:t>Organization</a:t>
            </a:r>
          </a:p>
          <a:p>
            <a:pPr lvl="3"/>
            <a:r>
              <a:rPr lang="en-US"/>
              <a:t>email</a:t>
            </a:r>
          </a:p>
        </p:txBody>
      </p:sp>
      <p:sp>
        <p:nvSpPr>
          <p:cNvPr id="8" name="Picture Placeholder 2">
            <a:extLst>
              <a:ext uri="{FF2B5EF4-FFF2-40B4-BE49-F238E27FC236}">
                <a16:creationId xmlns:a16="http://schemas.microsoft.com/office/drawing/2014/main" id="{F2CEA25B-149F-4B0D-99E1-EB15B6122285}"/>
              </a:ext>
            </a:extLst>
          </p:cNvPr>
          <p:cNvSpPr>
            <a:spLocks noGrp="1" noChangeAspect="1"/>
          </p:cNvSpPr>
          <p:nvPr>
            <p:ph type="pic" idx="13"/>
          </p:nvPr>
        </p:nvSpPr>
        <p:spPr>
          <a:xfrm>
            <a:off x="1788537" y="3169260"/>
            <a:ext cx="1024487" cy="1183870"/>
          </a:xfrm>
          <a:solidFill>
            <a:srgbClr val="FFFFFF"/>
          </a:solidFill>
          <a:ln w="76200" cap="sq">
            <a:solidFill>
              <a:schemeClr val="accent1">
                <a:lumMod val="50000"/>
              </a:schemeClr>
            </a:solidFill>
            <a:miter lim="800000"/>
          </a:ln>
          <a:effectLst/>
          <a:scene3d>
            <a:camera prst="orthographicFront"/>
            <a:lightRig rig="threePt" dir="t">
              <a:rot lat="0" lon="0" rev="2700000"/>
            </a:lightRig>
          </a:scene3d>
          <a:sp3d contourW="50800">
            <a:bevelT h="38100"/>
            <a:contourClr>
              <a:srgbClr val="C0C0C0"/>
            </a:contourClr>
          </a:sp3d>
        </p:spPr>
        <p:txBody>
          <a:bodyPr anchor="t">
            <a:noAutofit/>
          </a:bodyPr>
          <a:lstStyle>
            <a:lvl1pPr marL="0" indent="0" algn="ctr">
              <a:lnSpc>
                <a:spcPct val="100000"/>
              </a:lnSpc>
              <a:buNone/>
              <a:defRPr sz="1600" i="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9" name="Content Placeholder 2">
            <a:extLst>
              <a:ext uri="{FF2B5EF4-FFF2-40B4-BE49-F238E27FC236}">
                <a16:creationId xmlns:a16="http://schemas.microsoft.com/office/drawing/2014/main" id="{5F412FA4-B02E-44E6-8B54-8C543AF12548}"/>
              </a:ext>
            </a:extLst>
          </p:cNvPr>
          <p:cNvSpPr>
            <a:spLocks noGrp="1"/>
          </p:cNvSpPr>
          <p:nvPr>
            <p:ph idx="14" hasCustomPrompt="1"/>
          </p:nvPr>
        </p:nvSpPr>
        <p:spPr>
          <a:xfrm>
            <a:off x="3041624" y="4788305"/>
            <a:ext cx="3983355" cy="1183871"/>
          </a:xfrm>
        </p:spPr>
        <p:txBody>
          <a:bodyPr anchor="ctr"/>
          <a:lstStyle>
            <a:lvl1pPr marL="0" indent="0">
              <a:buNone/>
              <a:defRPr lang="en-US" sz="2200" b="1" kern="1200" dirty="0">
                <a:gradFill flip="none" rotWithShape="1">
                  <a:gsLst>
                    <a:gs pos="58000">
                      <a:srgbClr val="AF3F49"/>
                    </a:gs>
                    <a:gs pos="100000">
                      <a:srgbClr val="AD3B46"/>
                    </a:gs>
                    <a:gs pos="19000">
                      <a:schemeClr val="accent2"/>
                    </a:gs>
                    <a:gs pos="59000">
                      <a:schemeClr val="accent2"/>
                    </a:gs>
                  </a:gsLst>
                  <a:lin ang="5400000" scaled="1"/>
                  <a:tileRect/>
                </a:gradFill>
                <a:effectLst>
                  <a:innerShdw blurRad="76200" dist="38100" dir="18900000">
                    <a:schemeClr val="accent5">
                      <a:lumMod val="75000"/>
                      <a:alpha val="70000"/>
                    </a:schemeClr>
                  </a:innerShdw>
                </a:effectLst>
                <a:latin typeface="+mj-lt"/>
                <a:ea typeface="+mj-ea"/>
                <a:cs typeface="+mj-cs"/>
              </a:defRPr>
            </a:lvl1pPr>
            <a:lvl2pPr marL="274320" indent="0">
              <a:spcBef>
                <a:spcPts val="300"/>
              </a:spcBef>
              <a:buNone/>
              <a:defRPr sz="1800" i="1"/>
            </a:lvl2pPr>
            <a:lvl3pPr marL="274320" indent="0">
              <a:spcBef>
                <a:spcPts val="600"/>
              </a:spcBef>
              <a:buFontTx/>
              <a:buNone/>
              <a:defRPr sz="1600">
                <a:solidFill>
                  <a:schemeClr val="tx1"/>
                </a:solidFill>
              </a:defRPr>
            </a:lvl3pPr>
            <a:lvl4pPr marL="640080" indent="-365760">
              <a:spcBef>
                <a:spcPts val="300"/>
              </a:spcBef>
              <a:buClr>
                <a:schemeClr val="accent6"/>
              </a:buClr>
              <a:buSzPct val="90000"/>
              <a:buFont typeface="Wingdings" panose="05000000000000000000" pitchFamily="2" charset="2"/>
              <a:buChar char=""/>
              <a:defRPr sz="1600" i="1">
                <a:solidFill>
                  <a:schemeClr val="accent1"/>
                </a:solidFill>
              </a:defRPr>
            </a:lvl4pPr>
          </a:lstStyle>
          <a:p>
            <a:pPr lvl="0"/>
            <a:r>
              <a:rPr lang="en-US"/>
              <a:t>Presenter Name</a:t>
            </a:r>
          </a:p>
          <a:p>
            <a:pPr lvl="1"/>
            <a:r>
              <a:rPr lang="en-US"/>
              <a:t>Position</a:t>
            </a:r>
          </a:p>
          <a:p>
            <a:pPr lvl="2"/>
            <a:r>
              <a:rPr lang="en-US"/>
              <a:t>Organization</a:t>
            </a:r>
          </a:p>
          <a:p>
            <a:pPr lvl="3"/>
            <a:r>
              <a:rPr lang="en-US"/>
              <a:t>email</a:t>
            </a:r>
          </a:p>
        </p:txBody>
      </p:sp>
      <p:sp>
        <p:nvSpPr>
          <p:cNvPr id="10" name="Picture Placeholder 2">
            <a:extLst>
              <a:ext uri="{FF2B5EF4-FFF2-40B4-BE49-F238E27FC236}">
                <a16:creationId xmlns:a16="http://schemas.microsoft.com/office/drawing/2014/main" id="{681D4FF5-6288-4D27-802B-1F68F7152C8A}"/>
              </a:ext>
            </a:extLst>
          </p:cNvPr>
          <p:cNvSpPr>
            <a:spLocks noGrp="1" noChangeAspect="1"/>
          </p:cNvSpPr>
          <p:nvPr>
            <p:ph type="pic" idx="15"/>
          </p:nvPr>
        </p:nvSpPr>
        <p:spPr>
          <a:xfrm>
            <a:off x="1226562" y="4788306"/>
            <a:ext cx="1024487" cy="1183870"/>
          </a:xfrm>
          <a:solidFill>
            <a:srgbClr val="FFFFFF"/>
          </a:solidFill>
          <a:ln w="76200" cap="sq">
            <a:solidFill>
              <a:schemeClr val="accent1">
                <a:lumMod val="50000"/>
              </a:schemeClr>
            </a:solidFill>
            <a:miter lim="800000"/>
          </a:ln>
          <a:effectLst/>
          <a:scene3d>
            <a:camera prst="orthographicFront"/>
            <a:lightRig rig="threePt" dir="t">
              <a:rot lat="0" lon="0" rev="2700000"/>
            </a:lightRig>
          </a:scene3d>
          <a:sp3d contourW="50800">
            <a:bevelT h="38100"/>
            <a:contourClr>
              <a:srgbClr val="C0C0C0"/>
            </a:contourClr>
          </a:sp3d>
        </p:spPr>
        <p:txBody>
          <a:bodyPr anchor="t">
            <a:noAutofit/>
          </a:bodyPr>
          <a:lstStyle>
            <a:lvl1pPr marL="0" indent="0" algn="ctr">
              <a:lnSpc>
                <a:spcPct val="100000"/>
              </a:lnSpc>
              <a:buNone/>
              <a:defRPr sz="1600" i="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38518790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62100"/>
            <a:ext cx="7955280" cy="4614863"/>
          </a:xfrm>
        </p:spPr>
        <p:txBody>
          <a:bodyPr anchor="ctr"/>
          <a:lstStyle>
            <a:lvl1pPr marL="274320" indent="-274320">
              <a:buSzPct val="130000"/>
              <a:buFont typeface="Wingdings 2" panose="05020102010507070707" pitchFamily="18" charset="2"/>
              <a:buChar cha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p>
            <a:fld id="{706D636C-90A3-4979-BA37-BAB384B22101}" type="slidenum">
              <a:rPr lang="en-US" smtClean="0"/>
              <a:pPr/>
              <a:t>‹#›</a:t>
            </a:fld>
            <a:endParaRPr lang="en-US"/>
          </a:p>
        </p:txBody>
      </p:sp>
      <p:sp>
        <p:nvSpPr>
          <p:cNvPr id="5" name="TextBox 4">
            <a:extLst>
              <a:ext uri="{FF2B5EF4-FFF2-40B4-BE49-F238E27FC236}">
                <a16:creationId xmlns:a16="http://schemas.microsoft.com/office/drawing/2014/main" id="{4EFF1AEB-41C4-4F09-A84E-76A8A2E5FB0C}"/>
              </a:ext>
            </a:extLst>
          </p:cNvPr>
          <p:cNvSpPr txBox="1"/>
          <p:nvPr userDrawn="1"/>
        </p:nvSpPr>
        <p:spPr>
          <a:xfrm>
            <a:off x="628650" y="365126"/>
            <a:ext cx="7955280" cy="1051560"/>
          </a:xfrm>
          <a:prstGeom prst="rect">
            <a:avLst/>
          </a:prstGeom>
        </p:spPr>
        <p:txBody>
          <a:bodyPr vert="horz" lIns="91440" tIns="45720" rIns="91440" bIns="45720" rtlCol="0" anchor="b">
            <a:normAutofit/>
          </a:bodyPr>
          <a:lstStyle>
            <a:lvl1pPr defTabSz="914400">
              <a:lnSpc>
                <a:spcPct val="90000"/>
              </a:lnSpc>
              <a:spcBef>
                <a:spcPct val="0"/>
              </a:spcBef>
              <a:buNone/>
              <a:defRPr lang="en-US" sz="3400" b="1" dirty="0">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effectLst>
                  <a:innerShdw blurRad="101600" dist="50800" dir="18900000">
                    <a:schemeClr val="accent1">
                      <a:lumMod val="50000"/>
                      <a:alpha val="70000"/>
                    </a:schemeClr>
                  </a:innerShdw>
                </a:effectLst>
                <a:latin typeface="+mj-lt"/>
                <a:ea typeface="+mj-ea"/>
                <a:cs typeface="+mj-cs"/>
              </a:defRPr>
            </a:lvl1pPr>
          </a:lstStyle>
          <a:p>
            <a:pPr lvl="0"/>
            <a:r>
              <a:rPr lang="en-US"/>
              <a:t>Today’s Objectives:</a:t>
            </a:r>
          </a:p>
        </p:txBody>
      </p:sp>
      <p:pic>
        <p:nvPicPr>
          <p:cNvPr id="7" name="Picture 6">
            <a:extLst>
              <a:ext uri="{FF2B5EF4-FFF2-40B4-BE49-F238E27FC236}">
                <a16:creationId xmlns:a16="http://schemas.microsoft.com/office/drawing/2014/main" id="{3A1BC28C-8AF2-4940-BDB9-E673A861171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582823" y="365126"/>
            <a:ext cx="2206570" cy="1095374"/>
          </a:xfrm>
          <a:prstGeom prst="rect">
            <a:avLst/>
          </a:prstGeom>
        </p:spPr>
      </p:pic>
      <p:sp>
        <p:nvSpPr>
          <p:cNvPr id="8" name="Rectangle 7">
            <a:extLst>
              <a:ext uri="{FF2B5EF4-FFF2-40B4-BE49-F238E27FC236}">
                <a16:creationId xmlns:a16="http://schemas.microsoft.com/office/drawing/2014/main" id="{B39BDA01-EE61-49D4-8FAA-01389FC14AC8}"/>
              </a:ext>
            </a:extLst>
          </p:cNvPr>
          <p:cNvSpPr/>
          <p:nvPr userDrawn="1"/>
        </p:nvSpPr>
        <p:spPr>
          <a:xfrm rot="5400000">
            <a:off x="4558282" y="-3103312"/>
            <a:ext cx="27432" cy="9144003"/>
          </a:xfrm>
          <a:prstGeom prst="rect">
            <a:avLst/>
          </a:prstGeom>
          <a:solidFill>
            <a:schemeClr val="bg1">
              <a:lumMod val="9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9869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ries Set">
    <p:spTree>
      <p:nvGrpSpPr>
        <p:cNvPr id="1" name=""/>
        <p:cNvGrpSpPr/>
        <p:nvPr/>
      </p:nvGrpSpPr>
      <p:grpSpPr>
        <a:xfrm>
          <a:off x="0" y="0"/>
          <a:ext cx="0" cy="0"/>
          <a:chOff x="0" y="0"/>
          <a:chExt cx="0" cy="0"/>
        </a:xfrm>
      </p:grpSpPr>
      <p:sp>
        <p:nvSpPr>
          <p:cNvPr id="2" name="Title 1"/>
          <p:cNvSpPr>
            <a:spLocks noGrp="1"/>
          </p:cNvSpPr>
          <p:nvPr>
            <p:ph type="title"/>
          </p:nvPr>
        </p:nvSpPr>
        <p:spPr>
          <a:xfrm>
            <a:off x="1473200" y="365126"/>
            <a:ext cx="7110730" cy="1051560"/>
          </a:xfrm>
        </p:spPr>
        <p:txBody>
          <a:bodyPr anchor="ct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p>
            <a:fld id="{706D636C-90A3-4979-BA37-BAB384B22101}" type="slidenum">
              <a:rPr lang="en-US" smtClean="0"/>
              <a:pPr/>
              <a:t>‹#›</a:t>
            </a:fld>
            <a:endParaRPr lang="en-US"/>
          </a:p>
        </p:txBody>
      </p:sp>
      <p:grpSp>
        <p:nvGrpSpPr>
          <p:cNvPr id="9" name="Group 8">
            <a:extLst>
              <a:ext uri="{FF2B5EF4-FFF2-40B4-BE49-F238E27FC236}">
                <a16:creationId xmlns:a16="http://schemas.microsoft.com/office/drawing/2014/main" id="{C748CE21-7AFE-4E43-95C7-CE54C7F8E328}"/>
              </a:ext>
            </a:extLst>
          </p:cNvPr>
          <p:cNvGrpSpPr/>
          <p:nvPr userDrawn="1"/>
        </p:nvGrpSpPr>
        <p:grpSpPr>
          <a:xfrm>
            <a:off x="408972" y="0"/>
            <a:ext cx="796952" cy="1591228"/>
            <a:chOff x="628648" y="-1"/>
            <a:chExt cx="1019624" cy="1591228"/>
          </a:xfrm>
          <a:effectLst>
            <a:outerShdw blurRad="50800" dist="25400" dir="8100000" algn="tr" rotWithShape="0">
              <a:prstClr val="black">
                <a:alpha val="30000"/>
              </a:prstClr>
            </a:outerShdw>
          </a:effectLst>
        </p:grpSpPr>
        <p:sp>
          <p:nvSpPr>
            <p:cNvPr id="8" name="Pentagon 3">
              <a:extLst>
                <a:ext uri="{FF2B5EF4-FFF2-40B4-BE49-F238E27FC236}">
                  <a16:creationId xmlns:a16="http://schemas.microsoft.com/office/drawing/2014/main" id="{66EF78EF-7007-4AD8-B0B0-9D842402A112}"/>
                </a:ext>
              </a:extLst>
            </p:cNvPr>
            <p:cNvSpPr/>
            <p:nvPr userDrawn="1"/>
          </p:nvSpPr>
          <p:spPr>
            <a:xfrm rot="5400000">
              <a:off x="342847" y="285802"/>
              <a:ext cx="1591227" cy="1019623"/>
            </a:xfrm>
            <a:prstGeom prst="homePlate">
              <a:avLst>
                <a:gd name="adj" fmla="val 44467"/>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path path="circle">
                <a:fillToRect l="100000" t="100000"/>
              </a:path>
              <a:tileRect r="-100000" b="-100000"/>
            </a:gradFill>
            <a:ln w="25400">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 name="Pentagon 3">
              <a:extLst>
                <a:ext uri="{FF2B5EF4-FFF2-40B4-BE49-F238E27FC236}">
                  <a16:creationId xmlns:a16="http://schemas.microsoft.com/office/drawing/2014/main" id="{D523D052-BBAD-4207-B109-48CB7A77CC9E}"/>
                </a:ext>
              </a:extLst>
            </p:cNvPr>
            <p:cNvSpPr/>
            <p:nvPr userDrawn="1"/>
          </p:nvSpPr>
          <p:spPr>
            <a:xfrm rot="5400000">
              <a:off x="430116" y="198531"/>
              <a:ext cx="1416687" cy="1019623"/>
            </a:xfrm>
            <a:prstGeom prst="homePlate">
              <a:avLst>
                <a:gd name="adj" fmla="val 41756"/>
              </a:avLst>
            </a:prstGeom>
            <a:gradFill flip="none" rotWithShape="1">
              <a:gsLst>
                <a:gs pos="0">
                  <a:schemeClr val="bg1">
                    <a:lumMod val="75000"/>
                  </a:schemeClr>
                </a:gs>
                <a:gs pos="53000">
                  <a:srgbClr val="F1F1F1"/>
                </a:gs>
                <a:gs pos="25000">
                  <a:schemeClr val="bg1">
                    <a:lumMod val="95000"/>
                  </a:schemeClr>
                </a:gs>
                <a:gs pos="6000">
                  <a:schemeClr val="bg1">
                    <a:lumMod val="85000"/>
                  </a:schemeClr>
                </a:gs>
                <a:gs pos="77000">
                  <a:srgbClr val="E3E3E3"/>
                </a:gs>
                <a:gs pos="97345">
                  <a:schemeClr val="bg1">
                    <a:lumMod val="75000"/>
                  </a:schemeClr>
                </a:gs>
              </a:gsLst>
              <a:lin ang="0" scaled="1"/>
              <a:tileRect/>
            </a:gradFill>
            <a:ln w="25400">
              <a:gradFill flip="none" rotWithShape="1">
                <a:gsLst>
                  <a:gs pos="100000">
                    <a:schemeClr val="bg1">
                      <a:lumMod val="75000"/>
                    </a:schemeClr>
                  </a:gs>
                  <a:gs pos="0">
                    <a:schemeClr val="accent4">
                      <a:lumMod val="67000"/>
                    </a:schemeClr>
                  </a:gs>
                  <a:gs pos="48000">
                    <a:schemeClr val="accent4">
                      <a:lumMod val="97000"/>
                      <a:lumOff val="3000"/>
                    </a:schemeClr>
                  </a:gs>
                  <a:gs pos="85000">
                    <a:schemeClr val="accent4">
                      <a:lumMod val="60000"/>
                      <a:lumOff val="40000"/>
                    </a:schemeClr>
                  </a:gs>
                </a:gsLst>
                <a:lin ang="10800000" scaled="1"/>
                <a:tileRect/>
              </a:gra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
        <p:nvSpPr>
          <p:cNvPr id="10" name="Text Placeholder 3">
            <a:extLst>
              <a:ext uri="{FF2B5EF4-FFF2-40B4-BE49-F238E27FC236}">
                <a16:creationId xmlns:a16="http://schemas.microsoft.com/office/drawing/2014/main" id="{121EAC3E-DB16-448B-9877-1345E9FF81BC}"/>
              </a:ext>
            </a:extLst>
          </p:cNvPr>
          <p:cNvSpPr>
            <a:spLocks noGrp="1"/>
          </p:cNvSpPr>
          <p:nvPr>
            <p:ph type="body" sz="half" idx="2" hasCustomPrompt="1"/>
          </p:nvPr>
        </p:nvSpPr>
        <p:spPr>
          <a:xfrm>
            <a:off x="339424" y="528805"/>
            <a:ext cx="921646" cy="804862"/>
          </a:xfrm>
        </p:spPr>
        <p:txBody>
          <a:bodyPr tIns="73152">
            <a:normAutofit/>
          </a:bodyPr>
          <a:lstStyle>
            <a:lvl1pPr marL="0" indent="0" algn="ctr">
              <a:buNone/>
              <a:defRPr lang="en-US" sz="4000" b="1" i="0" kern="1200" cap="small" spc="40" baseline="0" dirty="0" smtClean="0">
                <a:ln w="15875">
                  <a:gradFill flip="none" rotWithShape="1">
                    <a:gsLst>
                      <a:gs pos="0">
                        <a:schemeClr val="accent2"/>
                      </a:gs>
                      <a:gs pos="100000">
                        <a:schemeClr val="accent5"/>
                      </a:gs>
                    </a:gsLst>
                    <a:lin ang="16200000" scaled="1"/>
                    <a:tileRect/>
                  </a:gradFill>
                </a:ln>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effectLst>
                  <a:innerShdw blurRad="101600" dist="76200" dir="18900000">
                    <a:prstClr val="black">
                      <a:alpha val="30000"/>
                    </a:prstClr>
                  </a:innerShdw>
                </a:effectLst>
                <a:latin typeface="+mj-lt"/>
                <a:ea typeface="+mj-ea"/>
                <a:cs typeface="Impact" panose="020B080603090205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a:t>
            </a:r>
          </a:p>
        </p:txBody>
      </p:sp>
    </p:spTree>
    <p:extLst>
      <p:ext uri="{BB962C8B-B14F-4D97-AF65-F5344CB8AC3E}">
        <p14:creationId xmlns:p14="http://schemas.microsoft.com/office/powerpoint/2010/main" val="39725188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2025" y="4800600"/>
            <a:ext cx="6724083" cy="566738"/>
          </a:xfrm>
        </p:spPr>
        <p:txBody>
          <a:bodyPr anchor="b">
            <a:normAutofit/>
          </a:bodyPr>
          <a:lstStyle>
            <a:lvl1pPr marL="457200" indent="-457200" algn="r">
              <a:buClr>
                <a:srgbClr val="7A232E"/>
              </a:buClr>
              <a:buFont typeface="Wingdings" panose="05000000000000000000" pitchFamily="2" charset="2"/>
              <a:buChar char="Ø"/>
              <a:defRPr sz="3200" b="0" spc="40" baseline="0">
                <a:gradFill>
                  <a:gsLst>
                    <a:gs pos="0">
                      <a:schemeClr val="accent6">
                        <a:lumMod val="50000"/>
                      </a:schemeClr>
                    </a:gs>
                    <a:gs pos="100000">
                      <a:schemeClr val="accent1">
                        <a:lumMod val="50000"/>
                      </a:schemeClr>
                    </a:gs>
                  </a:gsLst>
                  <a:lin ang="5400000" scaled="1"/>
                </a:gradFill>
              </a:defRPr>
            </a:lvl1pPr>
          </a:lstStyle>
          <a:p>
            <a:r>
              <a:rPr lang="en-US" err="1"/>
              <a:t>FirstName</a:t>
            </a:r>
            <a:r>
              <a:rPr lang="en-US"/>
              <a:t> </a:t>
            </a:r>
            <a:r>
              <a:rPr lang="en-US" err="1"/>
              <a:t>LastName</a:t>
            </a:r>
            <a:endParaRPr lang="en-US"/>
          </a:p>
        </p:txBody>
      </p:sp>
      <p:sp>
        <p:nvSpPr>
          <p:cNvPr id="4" name="Text Placeholder 3"/>
          <p:cNvSpPr>
            <a:spLocks noGrp="1"/>
          </p:cNvSpPr>
          <p:nvPr>
            <p:ph type="body" sz="half" idx="2" hasCustomPrompt="1"/>
          </p:nvPr>
        </p:nvSpPr>
        <p:spPr>
          <a:xfrm>
            <a:off x="962026" y="1076325"/>
            <a:ext cx="6724650" cy="2962275"/>
          </a:xfrm>
        </p:spPr>
        <p:txBody>
          <a:bodyPr anchor="ctr" anchorCtr="0">
            <a:normAutofit/>
          </a:bodyPr>
          <a:lstStyle>
            <a:lvl1pPr marL="0" indent="0">
              <a:buNone/>
              <a:defRPr sz="2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Type quote here</a:t>
            </a:r>
          </a:p>
        </p:txBody>
      </p:sp>
      <p:sp>
        <p:nvSpPr>
          <p:cNvPr id="6" name="Text Placeholder 3"/>
          <p:cNvSpPr>
            <a:spLocks noGrp="1"/>
          </p:cNvSpPr>
          <p:nvPr>
            <p:ph type="body" sz="half" idx="10" hasCustomPrompt="1"/>
          </p:nvPr>
        </p:nvSpPr>
        <p:spPr>
          <a:xfrm>
            <a:off x="962025" y="5398235"/>
            <a:ext cx="6724083" cy="354865"/>
          </a:xfrm>
        </p:spPr>
        <p:txBody>
          <a:bodyPr anchor="ctr" anchorCtr="0">
            <a:noAutofit/>
          </a:bodyPr>
          <a:lstStyle>
            <a:lvl1pPr marL="0" indent="0" algn="r">
              <a:buNone/>
              <a:defRPr sz="1800" i="1" baseline="0">
                <a:solidFill>
                  <a:schemeClr val="accent3">
                    <a:lumMod val="75000"/>
                    <a:lumOff val="2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Additional info if applicable</a:t>
            </a:r>
          </a:p>
        </p:txBody>
      </p:sp>
      <p:sp>
        <p:nvSpPr>
          <p:cNvPr id="7" name="Title 1"/>
          <p:cNvSpPr txBox="1">
            <a:spLocks/>
          </p:cNvSpPr>
          <p:nvPr userDrawn="1"/>
        </p:nvSpPr>
        <p:spPr>
          <a:xfrm>
            <a:off x="0" y="729116"/>
            <a:ext cx="962025" cy="1897061"/>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11500">
                <a:gradFill flip="none" rotWithShape="1">
                  <a:gsLst>
                    <a:gs pos="24000">
                      <a:schemeClr val="accent6">
                        <a:lumMod val="75000"/>
                      </a:schemeClr>
                    </a:gs>
                    <a:gs pos="83000">
                      <a:schemeClr val="accent1">
                        <a:lumMod val="50000"/>
                      </a:schemeClr>
                    </a:gs>
                  </a:gsLst>
                  <a:lin ang="2700000" scaled="1"/>
                  <a:tileRect/>
                </a:gradFill>
                <a:latin typeface="Times New Roman" panose="02020603050405020304" pitchFamily="18" charset="0"/>
                <a:cs typeface="Times New Roman" panose="02020603050405020304" pitchFamily="18" charset="0"/>
              </a:rPr>
              <a:t>“</a:t>
            </a:r>
          </a:p>
        </p:txBody>
      </p:sp>
      <p:sp>
        <p:nvSpPr>
          <p:cNvPr id="9" name="Title 1"/>
          <p:cNvSpPr txBox="1">
            <a:spLocks/>
          </p:cNvSpPr>
          <p:nvPr userDrawn="1"/>
        </p:nvSpPr>
        <p:spPr>
          <a:xfrm rot="10800000">
            <a:off x="7686675" y="2155824"/>
            <a:ext cx="971550" cy="1897061"/>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11500">
                <a:gradFill flip="none" rotWithShape="1">
                  <a:gsLst>
                    <a:gs pos="24000">
                      <a:schemeClr val="accent6">
                        <a:lumMod val="75000"/>
                      </a:schemeClr>
                    </a:gs>
                    <a:gs pos="83000">
                      <a:schemeClr val="accent1">
                        <a:lumMod val="50000"/>
                      </a:schemeClr>
                    </a:gs>
                  </a:gsLst>
                  <a:lin ang="2700000" scaled="1"/>
                  <a:tileRect/>
                </a:gradFill>
                <a:latin typeface="Times New Roman" panose="02020603050405020304" pitchFamily="18" charset="0"/>
                <a:cs typeface="Times New Roman" panose="02020603050405020304" pitchFamily="18" charset="0"/>
              </a:rPr>
              <a:t>“</a:t>
            </a:r>
          </a:p>
        </p:txBody>
      </p:sp>
      <p:sp>
        <p:nvSpPr>
          <p:cNvPr id="3" name="Slide Number Placeholder 2">
            <a:extLst>
              <a:ext uri="{FF2B5EF4-FFF2-40B4-BE49-F238E27FC236}">
                <a16:creationId xmlns:a16="http://schemas.microsoft.com/office/drawing/2014/main" id="{3B5A52FF-C423-4C33-BA52-0EE5F11EA94C}"/>
              </a:ext>
            </a:extLst>
          </p:cNvPr>
          <p:cNvSpPr>
            <a:spLocks noGrp="1"/>
          </p:cNvSpPr>
          <p:nvPr>
            <p:ph type="sldNum" sz="quarter" idx="11"/>
          </p:nvPr>
        </p:nvSpPr>
        <p:spPr/>
        <p:txBody>
          <a:bodyPr/>
          <a:lstStyle/>
          <a:p>
            <a:fld id="{706D636C-90A3-4979-BA37-BAB384B22101}" type="slidenum">
              <a:rPr lang="en-US" smtClean="0"/>
              <a:pPr/>
              <a:t>‹#›</a:t>
            </a:fld>
            <a:endParaRPr lang="en-US"/>
          </a:p>
        </p:txBody>
      </p:sp>
      <p:sp>
        <p:nvSpPr>
          <p:cNvPr id="8" name="Rectangle 7">
            <a:extLst>
              <a:ext uri="{FF2B5EF4-FFF2-40B4-BE49-F238E27FC236}">
                <a16:creationId xmlns:a16="http://schemas.microsoft.com/office/drawing/2014/main" id="{43D77594-847C-4D9F-8E9C-BA000729C35F}"/>
              </a:ext>
            </a:extLst>
          </p:cNvPr>
          <p:cNvSpPr/>
          <p:nvPr userDrawn="1"/>
        </p:nvSpPr>
        <p:spPr>
          <a:xfrm rot="5400000">
            <a:off x="4311972" y="1309431"/>
            <a:ext cx="27432" cy="6720840"/>
          </a:xfrm>
          <a:prstGeom prst="rect">
            <a:avLst/>
          </a:prstGeom>
          <a:solidFill>
            <a:schemeClr val="bg1">
              <a:lumMod val="9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73017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egal Languag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1B4496C-42F2-4A52-9C95-651EE67206F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5725" y="693411"/>
            <a:ext cx="2343150" cy="761532"/>
          </a:xfrm>
          <a:prstGeom prst="rect">
            <a:avLst/>
          </a:prstGeom>
        </p:spPr>
      </p:pic>
      <p:sp>
        <p:nvSpPr>
          <p:cNvPr id="4" name="Text Placeholder 3"/>
          <p:cNvSpPr>
            <a:spLocks noGrp="1"/>
          </p:cNvSpPr>
          <p:nvPr>
            <p:ph type="body" sz="half" idx="2" hasCustomPrompt="1"/>
          </p:nvPr>
        </p:nvSpPr>
        <p:spPr>
          <a:xfrm>
            <a:off x="390525" y="1756800"/>
            <a:ext cx="8307704" cy="3251942"/>
          </a:xfrm>
        </p:spPr>
        <p:txBody>
          <a:bodyPr anchor="ctr" anchorCtr="0">
            <a:normAutofit/>
          </a:bodyPr>
          <a:lstStyle>
            <a:lvl1pPr marL="0" indent="0">
              <a:lnSpc>
                <a:spcPct val="95000"/>
              </a:lnSpc>
              <a:spcBef>
                <a:spcPts val="1000"/>
              </a:spcBef>
              <a:buNone/>
              <a:defRPr sz="2200" b="0">
                <a:latin typeface="Times New Roman" panose="02020603050405020304" pitchFamily="18" charset="0"/>
                <a:cs typeface="Times New Roman" panose="02020603050405020304" pitchFamily="18"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This slide format is to draw attention to precise legal language.  Place legal language here.</a:t>
            </a:r>
          </a:p>
        </p:txBody>
      </p:sp>
      <p:sp>
        <p:nvSpPr>
          <p:cNvPr id="6" name="Text Placeholder 3"/>
          <p:cNvSpPr>
            <a:spLocks noGrp="1"/>
          </p:cNvSpPr>
          <p:nvPr>
            <p:ph type="body" sz="half" idx="10" hasCustomPrompt="1"/>
          </p:nvPr>
        </p:nvSpPr>
        <p:spPr>
          <a:xfrm>
            <a:off x="2543174" y="1064168"/>
            <a:ext cx="6155055" cy="354865"/>
          </a:xfrm>
        </p:spPr>
        <p:txBody>
          <a:bodyPr anchor="ctr" anchorCtr="0">
            <a:noAutofit/>
          </a:bodyPr>
          <a:lstStyle>
            <a:lvl1pPr marL="0" indent="0" algn="l">
              <a:buNone/>
              <a:defRPr sz="1800" i="1" baseline="0">
                <a:solidFill>
                  <a:schemeClr val="accent3">
                    <a:lumMod val="75000"/>
                    <a:lumOff val="2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Additional info if applicable</a:t>
            </a:r>
          </a:p>
        </p:txBody>
      </p:sp>
      <p:sp>
        <p:nvSpPr>
          <p:cNvPr id="3" name="Slide Number Placeholder 2">
            <a:extLst>
              <a:ext uri="{FF2B5EF4-FFF2-40B4-BE49-F238E27FC236}">
                <a16:creationId xmlns:a16="http://schemas.microsoft.com/office/drawing/2014/main" id="{3B5A52FF-C423-4C33-BA52-0EE5F11EA94C}"/>
              </a:ext>
            </a:extLst>
          </p:cNvPr>
          <p:cNvSpPr>
            <a:spLocks noGrp="1"/>
          </p:cNvSpPr>
          <p:nvPr>
            <p:ph type="sldNum" sz="quarter" idx="11"/>
          </p:nvPr>
        </p:nvSpPr>
        <p:spPr/>
        <p:txBody>
          <a:bodyPr/>
          <a:lstStyle/>
          <a:p>
            <a:fld id="{706D636C-90A3-4979-BA37-BAB384B22101}" type="slidenum">
              <a:rPr lang="en-US" smtClean="0"/>
              <a:pPr/>
              <a:t>‹#›</a:t>
            </a:fld>
            <a:endParaRPr lang="en-US"/>
          </a:p>
        </p:txBody>
      </p:sp>
      <p:sp>
        <p:nvSpPr>
          <p:cNvPr id="8" name="Rectangle 7">
            <a:extLst>
              <a:ext uri="{FF2B5EF4-FFF2-40B4-BE49-F238E27FC236}">
                <a16:creationId xmlns:a16="http://schemas.microsoft.com/office/drawing/2014/main" id="{4768B8A7-EB81-4FD2-82D4-E645AB5DA130}"/>
              </a:ext>
            </a:extLst>
          </p:cNvPr>
          <p:cNvSpPr/>
          <p:nvPr userDrawn="1"/>
        </p:nvSpPr>
        <p:spPr>
          <a:xfrm rot="5400000">
            <a:off x="4558282" y="-3103312"/>
            <a:ext cx="27432" cy="9144003"/>
          </a:xfrm>
          <a:prstGeom prst="rect">
            <a:avLst/>
          </a:prstGeom>
          <a:solidFill>
            <a:schemeClr val="bg1">
              <a:lumMod val="9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0A81F1B3-A836-409F-B9E6-2E2CAEB1F57F}"/>
              </a:ext>
            </a:extLst>
          </p:cNvPr>
          <p:cNvSpPr>
            <a:spLocks noGrp="1"/>
          </p:cNvSpPr>
          <p:nvPr>
            <p:ph type="title" hasCustomPrompt="1"/>
          </p:nvPr>
        </p:nvSpPr>
        <p:spPr>
          <a:xfrm>
            <a:off x="2324100" y="119319"/>
            <a:ext cx="6374129" cy="862470"/>
          </a:xfrm>
        </p:spPr>
        <p:txBody>
          <a:bodyPr>
            <a:normAutofit/>
          </a:bodyPr>
          <a:lstStyle>
            <a:lvl1pPr>
              <a:defRPr sz="2600"/>
            </a:lvl1pPr>
          </a:lstStyle>
          <a:p>
            <a:r>
              <a:rPr lang="en-US"/>
              <a:t>Section name / Title / Reference Info</a:t>
            </a:r>
          </a:p>
        </p:txBody>
      </p:sp>
      <p:sp>
        <p:nvSpPr>
          <p:cNvPr id="13" name="Text Placeholder 3">
            <a:extLst>
              <a:ext uri="{FF2B5EF4-FFF2-40B4-BE49-F238E27FC236}">
                <a16:creationId xmlns:a16="http://schemas.microsoft.com/office/drawing/2014/main" id="{73153095-E629-4333-A9E6-44B7EAB756CC}"/>
              </a:ext>
            </a:extLst>
          </p:cNvPr>
          <p:cNvSpPr>
            <a:spLocks noGrp="1"/>
          </p:cNvSpPr>
          <p:nvPr>
            <p:ph type="body" sz="half" idx="12" hasCustomPrompt="1"/>
          </p:nvPr>
        </p:nvSpPr>
        <p:spPr>
          <a:xfrm>
            <a:off x="390526" y="5095875"/>
            <a:ext cx="7905749" cy="1197102"/>
          </a:xfrm>
        </p:spPr>
        <p:txBody>
          <a:bodyPr anchor="ctr" anchorCtr="0">
            <a:noAutofit/>
          </a:bodyPr>
          <a:lstStyle>
            <a:lvl1pPr marL="0" indent="0" algn="ctr">
              <a:buNone/>
              <a:defRPr lang="en-US" sz="2200" b="1" kern="1200" dirty="0">
                <a:gradFill flip="none" rotWithShape="1">
                  <a:gsLst>
                    <a:gs pos="58000">
                      <a:srgbClr val="AF3F49"/>
                    </a:gs>
                    <a:gs pos="100000">
                      <a:srgbClr val="AD3B46"/>
                    </a:gs>
                    <a:gs pos="19000">
                      <a:schemeClr val="accent2"/>
                    </a:gs>
                    <a:gs pos="59000">
                      <a:schemeClr val="accent2"/>
                    </a:gs>
                  </a:gsLst>
                  <a:lin ang="5400000" scaled="1"/>
                  <a:tileRect/>
                </a:gradFill>
                <a:effectLst>
                  <a:innerShdw blurRad="76200" dist="38100" dir="18900000">
                    <a:schemeClr val="accent5">
                      <a:lumMod val="75000"/>
                      <a:alpha val="70000"/>
                    </a:schemeClr>
                  </a:innerShdw>
                </a:effectLst>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If needed, include a callout note about the legal language here.</a:t>
            </a:r>
          </a:p>
        </p:txBody>
      </p:sp>
    </p:spTree>
    <p:extLst>
      <p:ext uri="{BB962C8B-B14F-4D97-AF65-F5344CB8AC3E}">
        <p14:creationId xmlns:p14="http://schemas.microsoft.com/office/powerpoint/2010/main" val="25050596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esources">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11892" y="1120346"/>
            <a:ext cx="4032473" cy="5056617"/>
          </a:xfrm>
        </p:spPr>
        <p:txBody>
          <a:bodyPr>
            <a:noAutofit/>
          </a:bodyPr>
          <a:lstStyle>
            <a:lvl1pPr>
              <a:spcBef>
                <a:spcPts val="3000"/>
              </a:spcBef>
              <a:defRPr sz="2000"/>
            </a:lvl1pPr>
            <a:lvl2pPr marL="292608" indent="0">
              <a:spcBef>
                <a:spcPts val="600"/>
              </a:spcBef>
              <a:spcAft>
                <a:spcPts val="200"/>
              </a:spcAft>
              <a:buNone/>
              <a:defRPr sz="1400" i="1">
                <a:solidFill>
                  <a:schemeClr val="accent3">
                    <a:lumMod val="75000"/>
                    <a:lumOff val="25000"/>
                  </a:schemeClr>
                </a:solidFill>
              </a:defRPr>
            </a:lvl2pPr>
            <a:lvl3pPr marL="576072" indent="-274320">
              <a:spcBef>
                <a:spcPts val="400"/>
              </a:spcBef>
              <a:buClr>
                <a:schemeClr val="accent3">
                  <a:lumMod val="75000"/>
                  <a:lumOff val="25000"/>
                </a:schemeClr>
              </a:buClr>
              <a:buFont typeface="Wingdings" panose="05000000000000000000" pitchFamily="2" charset="2"/>
              <a:buChar char=""/>
              <a:defRPr sz="1300" u="sng">
                <a:solidFill>
                  <a:schemeClr val="accent6"/>
                </a:solidFill>
              </a:defRPr>
            </a:lvl3pPr>
          </a:lstStyle>
          <a:p>
            <a:pPr lvl="0"/>
            <a:r>
              <a:rPr lang="en-US"/>
              <a:t>Name of Resource</a:t>
            </a:r>
          </a:p>
          <a:p>
            <a:pPr lvl="1"/>
            <a:r>
              <a:rPr lang="en-US"/>
              <a:t>Details about resource listed here.</a:t>
            </a:r>
          </a:p>
          <a:p>
            <a:pPr lvl="2"/>
            <a:r>
              <a:rPr lang="en-US"/>
              <a:t>web address</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4695824" y="1120346"/>
            <a:ext cx="4032504" cy="5056617"/>
          </a:xfrm>
        </p:spPr>
        <p:txBody>
          <a:bodyPr>
            <a:noAutofit/>
          </a:bodyPr>
          <a:lstStyle>
            <a:lvl1pPr>
              <a:spcBef>
                <a:spcPts val="3000"/>
              </a:spcBef>
              <a:defRPr sz="2000"/>
            </a:lvl1pPr>
            <a:lvl2pPr marL="274320" indent="0" algn="l" defTabSz="914400" rtl="0" eaLnBrk="1" latinLnBrk="0" hangingPunct="1">
              <a:lnSpc>
                <a:spcPct val="90000"/>
              </a:lnSpc>
              <a:spcBef>
                <a:spcPts val="800"/>
              </a:spcBef>
              <a:spcAft>
                <a:spcPts val="200"/>
              </a:spcAft>
              <a:buClr>
                <a:schemeClr val="bg1">
                  <a:lumMod val="65000"/>
                </a:schemeClr>
              </a:buClr>
              <a:buFont typeface="Arial" panose="020B0604020202020204" pitchFamily="34" charset="0"/>
              <a:buNone/>
              <a:defRPr lang="en-US" sz="1400" i="1" kern="1200" dirty="0">
                <a:solidFill>
                  <a:schemeClr val="accent3">
                    <a:lumMod val="75000"/>
                    <a:lumOff val="25000"/>
                  </a:schemeClr>
                </a:solidFill>
                <a:latin typeface="+mn-lt"/>
                <a:ea typeface="+mn-ea"/>
                <a:cs typeface="+mn-cs"/>
              </a:defRPr>
            </a:lvl2pPr>
            <a:lvl3pPr marL="587502" indent="-285750">
              <a:spcBef>
                <a:spcPts val="400"/>
              </a:spcBef>
              <a:buClr>
                <a:schemeClr val="accent3">
                  <a:lumMod val="75000"/>
                  <a:lumOff val="25000"/>
                </a:schemeClr>
              </a:buClr>
              <a:buFont typeface="Wingdings" panose="05000000000000000000" pitchFamily="2" charset="2"/>
              <a:buChar char=""/>
              <a:defRPr lang="en-US" sz="1300" u="sng" kern="1200" baseline="0" dirty="0">
                <a:solidFill>
                  <a:schemeClr val="accent6"/>
                </a:solidFill>
                <a:latin typeface="+mn-lt"/>
                <a:ea typeface="+mn-ea"/>
                <a:cs typeface="+mn-cs"/>
              </a:defRPr>
            </a:lvl3pPr>
          </a:lstStyle>
          <a:p>
            <a:pPr lvl="0"/>
            <a:r>
              <a:rPr lang="en-US"/>
              <a:t>Name of Resource</a:t>
            </a:r>
          </a:p>
          <a:p>
            <a:pPr marL="560070" lvl="1" indent="-285750" algn="l" defTabSz="914400" rtl="0" eaLnBrk="1" latinLnBrk="0" hangingPunct="1">
              <a:lnSpc>
                <a:spcPct val="90000"/>
              </a:lnSpc>
              <a:spcBef>
                <a:spcPts val="800"/>
              </a:spcBef>
              <a:buClr>
                <a:schemeClr val="bg1">
                  <a:lumMod val="65000"/>
                </a:schemeClr>
              </a:buClr>
            </a:pPr>
            <a:r>
              <a:rPr lang="en-US"/>
              <a:t>Details about resource listed here.</a:t>
            </a:r>
          </a:p>
          <a:p>
            <a:pPr marL="587502" lvl="2" indent="-285750" algn="l" defTabSz="914400" rtl="0" eaLnBrk="1" latinLnBrk="0" hangingPunct="1">
              <a:lnSpc>
                <a:spcPct val="90000"/>
              </a:lnSpc>
              <a:spcBef>
                <a:spcPts val="800"/>
              </a:spcBef>
              <a:buClr>
                <a:schemeClr val="bg1">
                  <a:lumMod val="65000"/>
                </a:schemeClr>
              </a:buClr>
            </a:pPr>
            <a:r>
              <a:rPr lang="en-US"/>
              <a:t>Web address</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F7FD6786-8F98-43F6-B24B-3F32CA90C529}"/>
              </a:ext>
            </a:extLst>
          </p:cNvPr>
          <p:cNvSpPr/>
          <p:nvPr userDrawn="1"/>
        </p:nvSpPr>
        <p:spPr>
          <a:xfrm>
            <a:off x="4540808" y="1003986"/>
            <a:ext cx="45720" cy="5852160"/>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3A54BF1-953C-4479-BA14-05D786F8768E}"/>
              </a:ext>
            </a:extLst>
          </p:cNvPr>
          <p:cNvSpPr/>
          <p:nvPr userDrawn="1"/>
        </p:nvSpPr>
        <p:spPr>
          <a:xfrm rot="5400000">
            <a:off x="4558284" y="-3576807"/>
            <a:ext cx="27432" cy="9144003"/>
          </a:xfrm>
          <a:prstGeom prst="rect">
            <a:avLst/>
          </a:prstGeom>
          <a:solidFill>
            <a:schemeClr val="bg1">
              <a:lumMod val="9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89D9F95-E05B-461F-9AB6-FCC469E64AE0}"/>
              </a:ext>
            </a:extLst>
          </p:cNvPr>
          <p:cNvSpPr txBox="1"/>
          <p:nvPr userDrawn="1"/>
        </p:nvSpPr>
        <p:spPr>
          <a:xfrm>
            <a:off x="1309816" y="365126"/>
            <a:ext cx="6880779" cy="616352"/>
          </a:xfrm>
          <a:prstGeom prst="rect">
            <a:avLst/>
          </a:prstGeom>
        </p:spPr>
        <p:txBody>
          <a:bodyPr vert="horz" lIns="91440" tIns="45720" rIns="91440" bIns="45720" rtlCol="0" anchor="b">
            <a:normAutofit/>
          </a:bodyPr>
          <a:lstStyle>
            <a:lvl1pPr defTabSz="914400">
              <a:lnSpc>
                <a:spcPct val="90000"/>
              </a:lnSpc>
              <a:spcBef>
                <a:spcPct val="0"/>
              </a:spcBef>
              <a:buNone/>
              <a:defRPr lang="en-US" sz="3400" b="1" dirty="0">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effectLst>
                  <a:innerShdw blurRad="101600" dist="50800" dir="18900000">
                    <a:schemeClr val="accent1">
                      <a:lumMod val="50000"/>
                      <a:alpha val="70000"/>
                    </a:schemeClr>
                  </a:innerShdw>
                </a:effectLst>
                <a:latin typeface="+mj-lt"/>
                <a:ea typeface="+mj-ea"/>
                <a:cs typeface="+mj-cs"/>
              </a:defRPr>
            </a:lvl1pPr>
          </a:lstStyle>
          <a:p>
            <a:pPr lvl="0" algn="ctr"/>
            <a:r>
              <a:rPr lang="en-US"/>
              <a:t>Resources:</a:t>
            </a:r>
          </a:p>
        </p:txBody>
      </p:sp>
      <p:sp>
        <p:nvSpPr>
          <p:cNvPr id="11" name="TextBox 10">
            <a:extLst>
              <a:ext uri="{FF2B5EF4-FFF2-40B4-BE49-F238E27FC236}">
                <a16:creationId xmlns:a16="http://schemas.microsoft.com/office/drawing/2014/main" id="{3C7C2AD0-E385-4C6D-9FC1-7C6479504B69}"/>
              </a:ext>
            </a:extLst>
          </p:cNvPr>
          <p:cNvSpPr txBox="1"/>
          <p:nvPr userDrawn="1"/>
        </p:nvSpPr>
        <p:spPr>
          <a:xfrm>
            <a:off x="2509079" y="205945"/>
            <a:ext cx="1318054" cy="947351"/>
          </a:xfrm>
          <a:prstGeom prst="rect">
            <a:avLst/>
          </a:prstGeom>
          <a:noFill/>
        </p:spPr>
        <p:txBody>
          <a:bodyPr wrap="none" rtlCol="0">
            <a:noAutofit/>
          </a:bodyPr>
          <a:lstStyle/>
          <a:p>
            <a:pPr algn="l">
              <a:lnSpc>
                <a:spcPct val="85000"/>
              </a:lnSpc>
            </a:pPr>
            <a:r>
              <a:rPr lang="en-US" sz="6600">
                <a:solidFill>
                  <a:schemeClr val="bg1">
                    <a:lumMod val="75000"/>
                  </a:schemeClr>
                </a:solidFill>
                <a:sym typeface="Webdings" panose="05030102010509060703" pitchFamily="18" charset="2"/>
              </a:rPr>
              <a:t></a:t>
            </a:r>
            <a:endParaRPr lang="en-US" sz="6600">
              <a:solidFill>
                <a:schemeClr val="bg1">
                  <a:lumMod val="75000"/>
                </a:schemeClr>
              </a:solidFill>
            </a:endParaRPr>
          </a:p>
        </p:txBody>
      </p:sp>
      <p:sp>
        <p:nvSpPr>
          <p:cNvPr id="2" name="Slide Number Placeholder 1">
            <a:extLst>
              <a:ext uri="{FF2B5EF4-FFF2-40B4-BE49-F238E27FC236}">
                <a16:creationId xmlns:a16="http://schemas.microsoft.com/office/drawing/2014/main" id="{5A246DD3-D6C3-4914-8E87-5DA06C7256DC}"/>
              </a:ext>
            </a:extLst>
          </p:cNvPr>
          <p:cNvSpPr>
            <a:spLocks noGrp="1"/>
          </p:cNvSpPr>
          <p:nvPr>
            <p:ph type="sldNum" sz="quarter" idx="10"/>
          </p:nvPr>
        </p:nvSpPr>
        <p:spPr/>
        <p:txBody>
          <a:bodyPr/>
          <a:lstStyle/>
          <a:p>
            <a:fld id="{706D636C-90A3-4979-BA37-BAB384B22101}" type="slidenum">
              <a:rPr lang="en-US" smtClean="0"/>
              <a:pPr/>
              <a:t>‹#›</a:t>
            </a:fld>
            <a:endParaRPr lang="en-US"/>
          </a:p>
        </p:txBody>
      </p:sp>
    </p:spTree>
    <p:extLst>
      <p:ext uri="{BB962C8B-B14F-4D97-AF65-F5344CB8AC3E}">
        <p14:creationId xmlns:p14="http://schemas.microsoft.com/office/powerpoint/2010/main" val="30758134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695825" y="1190625"/>
            <a:ext cx="3697604" cy="5165726"/>
          </a:xfrm>
        </p:spPr>
        <p:txBody>
          <a:bodyPr anchor="ctr"/>
          <a:lstStyle>
            <a:lvl1pPr marL="0" indent="0">
              <a:spcBef>
                <a:spcPts val="3000"/>
              </a:spcBef>
              <a:buNone/>
              <a:defRPr lang="en-US" sz="2200" b="1" kern="1200" dirty="0">
                <a:gradFill flip="none" rotWithShape="1">
                  <a:gsLst>
                    <a:gs pos="58000">
                      <a:srgbClr val="AF3F49"/>
                    </a:gs>
                    <a:gs pos="100000">
                      <a:srgbClr val="AD3B46"/>
                    </a:gs>
                    <a:gs pos="19000">
                      <a:schemeClr val="accent2"/>
                    </a:gs>
                    <a:gs pos="59000">
                      <a:schemeClr val="accent2"/>
                    </a:gs>
                  </a:gsLst>
                  <a:lin ang="5400000" scaled="1"/>
                  <a:tileRect/>
                </a:gradFill>
                <a:effectLst>
                  <a:innerShdw blurRad="76200" dist="38100" dir="18900000">
                    <a:schemeClr val="accent5">
                      <a:lumMod val="75000"/>
                      <a:alpha val="70000"/>
                    </a:schemeClr>
                  </a:innerShdw>
                </a:effectLst>
                <a:latin typeface="+mj-lt"/>
                <a:ea typeface="+mj-ea"/>
                <a:cs typeface="+mj-cs"/>
              </a:defRPr>
            </a:lvl1pPr>
            <a:lvl2pPr marL="365760" indent="0">
              <a:spcBef>
                <a:spcPts val="300"/>
              </a:spcBef>
              <a:buNone/>
              <a:defRPr sz="1600" i="1"/>
            </a:lvl2pPr>
            <a:lvl3pPr marL="365760" indent="0">
              <a:spcBef>
                <a:spcPts val="400"/>
              </a:spcBef>
              <a:buFontTx/>
              <a:buNone/>
              <a:defRPr sz="1400" b="1">
                <a:solidFill>
                  <a:schemeClr val="tx1"/>
                </a:solidFill>
              </a:defRPr>
            </a:lvl3pPr>
            <a:lvl4pPr marL="914400" indent="-274320">
              <a:spcBef>
                <a:spcPts val="1200"/>
              </a:spcBef>
              <a:buClr>
                <a:schemeClr val="accent6"/>
              </a:buClr>
              <a:buSzPct val="90000"/>
              <a:buFont typeface="Wingdings" panose="05000000000000000000" pitchFamily="2" charset="2"/>
              <a:buChar char=""/>
              <a:defRPr sz="1300" i="1">
                <a:solidFill>
                  <a:schemeClr val="accent1"/>
                </a:solidFill>
              </a:defRPr>
            </a:lvl4pPr>
            <a:lvl5pPr marL="914400" indent="-274320">
              <a:spcBef>
                <a:spcPts val="200"/>
              </a:spcBef>
              <a:buClr>
                <a:schemeClr val="accent2"/>
              </a:buClr>
              <a:buSzPct val="120000"/>
              <a:buFont typeface="Wingdings" panose="05000000000000000000" pitchFamily="2" charset="2"/>
              <a:buChar char=""/>
              <a:defRPr sz="1300" b="0" i="0" spc="50" baseline="0">
                <a:solidFill>
                  <a:schemeClr val="accent3">
                    <a:lumMod val="75000"/>
                    <a:lumOff val="25000"/>
                  </a:schemeClr>
                </a:solidFill>
              </a:defRPr>
            </a:lvl5pPr>
          </a:lstStyle>
          <a:p>
            <a:pPr lvl="0"/>
            <a:r>
              <a:rPr lang="en-US"/>
              <a:t>Presenter Name</a:t>
            </a:r>
          </a:p>
          <a:p>
            <a:pPr lvl="1"/>
            <a:r>
              <a:rPr lang="en-US"/>
              <a:t>Position</a:t>
            </a:r>
          </a:p>
          <a:p>
            <a:pPr lvl="2"/>
            <a:r>
              <a:rPr lang="en-US"/>
              <a:t>Organization</a:t>
            </a:r>
          </a:p>
          <a:p>
            <a:pPr lvl="3"/>
            <a:r>
              <a:rPr lang="en-US"/>
              <a:t>Email</a:t>
            </a:r>
          </a:p>
          <a:p>
            <a:pPr lvl="4"/>
            <a:r>
              <a:rPr lang="en-US"/>
              <a:t>Phone</a:t>
            </a:r>
          </a:p>
        </p:txBody>
      </p:sp>
      <p:sp>
        <p:nvSpPr>
          <p:cNvPr id="4" name="Slide Number Placeholder 3"/>
          <p:cNvSpPr>
            <a:spLocks noGrp="1"/>
          </p:cNvSpPr>
          <p:nvPr>
            <p:ph type="sldNum" sz="quarter" idx="10"/>
          </p:nvPr>
        </p:nvSpPr>
        <p:spPr/>
        <p:txBody>
          <a:bodyPr/>
          <a:lstStyle/>
          <a:p>
            <a:fld id="{706D636C-90A3-4979-BA37-BAB384B22101}" type="slidenum">
              <a:rPr lang="en-US" smtClean="0"/>
              <a:pPr/>
              <a:t>‹#›</a:t>
            </a:fld>
            <a:endParaRPr lang="en-US"/>
          </a:p>
        </p:txBody>
      </p:sp>
      <p:sp>
        <p:nvSpPr>
          <p:cNvPr id="8" name="TextBox 7">
            <a:extLst>
              <a:ext uri="{FF2B5EF4-FFF2-40B4-BE49-F238E27FC236}">
                <a16:creationId xmlns:a16="http://schemas.microsoft.com/office/drawing/2014/main" id="{5E098955-8651-419E-86A8-56788A65E260}"/>
              </a:ext>
            </a:extLst>
          </p:cNvPr>
          <p:cNvSpPr txBox="1"/>
          <p:nvPr userDrawn="1"/>
        </p:nvSpPr>
        <p:spPr>
          <a:xfrm>
            <a:off x="628650" y="365126"/>
            <a:ext cx="7955280" cy="1051560"/>
          </a:xfrm>
          <a:prstGeom prst="rect">
            <a:avLst/>
          </a:prstGeom>
        </p:spPr>
        <p:txBody>
          <a:bodyPr vert="horz" lIns="91440" tIns="45720" rIns="91440" bIns="45720" rtlCol="0" anchor="ctr">
            <a:normAutofit/>
          </a:bodyPr>
          <a:lstStyle>
            <a:lvl1pPr defTabSz="914400">
              <a:lnSpc>
                <a:spcPct val="90000"/>
              </a:lnSpc>
              <a:spcBef>
                <a:spcPct val="0"/>
              </a:spcBef>
              <a:buNone/>
              <a:defRPr lang="en-US" sz="3400" b="1" dirty="0">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effectLst>
                  <a:innerShdw blurRad="101600" dist="50800" dir="18900000">
                    <a:schemeClr val="accent1">
                      <a:lumMod val="50000"/>
                      <a:alpha val="70000"/>
                    </a:schemeClr>
                  </a:innerShdw>
                </a:effectLst>
                <a:latin typeface="+mj-lt"/>
                <a:ea typeface="+mj-ea"/>
                <a:cs typeface="+mj-cs"/>
              </a:defRPr>
            </a:lvl1pPr>
          </a:lstStyle>
          <a:p>
            <a:pPr lvl="0"/>
            <a:r>
              <a:rPr lang="en-US"/>
              <a:t>Contact Information:</a:t>
            </a:r>
          </a:p>
        </p:txBody>
      </p:sp>
      <p:pic>
        <p:nvPicPr>
          <p:cNvPr id="6" name="Picture 5">
            <a:extLst>
              <a:ext uri="{FF2B5EF4-FFF2-40B4-BE49-F238E27FC236}">
                <a16:creationId xmlns:a16="http://schemas.microsoft.com/office/drawing/2014/main" id="{184F4F1A-CF95-4957-953C-C908BBDF284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46285" y="2543613"/>
            <a:ext cx="2974602" cy="1389773"/>
          </a:xfrm>
          <a:prstGeom prst="rect">
            <a:avLst/>
          </a:prstGeom>
        </p:spPr>
      </p:pic>
    </p:spTree>
    <p:extLst>
      <p:ext uri="{BB962C8B-B14F-4D97-AF65-F5344CB8AC3E}">
        <p14:creationId xmlns:p14="http://schemas.microsoft.com/office/powerpoint/2010/main" val="39565256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p>
            <a:fld id="{706D636C-90A3-4979-BA37-BAB384B22101}" type="slidenum">
              <a:rPr lang="en-US" smtClean="0"/>
              <a:pPr/>
              <a:t>‹#›</a:t>
            </a:fld>
            <a:endParaRPr lang="en-US"/>
          </a:p>
        </p:txBody>
      </p:sp>
    </p:spTree>
    <p:extLst>
      <p:ext uri="{BB962C8B-B14F-4D97-AF65-F5344CB8AC3E}">
        <p14:creationId xmlns:p14="http://schemas.microsoft.com/office/powerpoint/2010/main" val="31159551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Thank You">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1E19837-98EC-4FB4-8EB6-9858802534A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91469" y="2270681"/>
            <a:ext cx="7180494" cy="1590924"/>
          </a:xfrm>
          <a:prstGeom prst="rect">
            <a:avLst/>
          </a:prstGeom>
        </p:spPr>
      </p:pic>
      <p:sp>
        <p:nvSpPr>
          <p:cNvPr id="2" name="Slide Number Placeholder 1">
            <a:extLst>
              <a:ext uri="{FF2B5EF4-FFF2-40B4-BE49-F238E27FC236}">
                <a16:creationId xmlns:a16="http://schemas.microsoft.com/office/drawing/2014/main" id="{A3F84F2E-6236-45E4-BF4A-77147E579450}"/>
              </a:ext>
            </a:extLst>
          </p:cNvPr>
          <p:cNvSpPr>
            <a:spLocks noGrp="1"/>
          </p:cNvSpPr>
          <p:nvPr>
            <p:ph type="sldNum" sz="quarter" idx="10"/>
          </p:nvPr>
        </p:nvSpPr>
        <p:spPr/>
        <p:txBody>
          <a:bodyPr/>
          <a:lstStyle/>
          <a:p>
            <a:fld id="{706D636C-90A3-4979-BA37-BAB384B22101}" type="slidenum">
              <a:rPr lang="en-US" smtClean="0"/>
              <a:pPr/>
              <a:t>‹#›</a:t>
            </a:fld>
            <a:endParaRPr lang="en-US"/>
          </a:p>
        </p:txBody>
      </p:sp>
    </p:spTree>
    <p:extLst>
      <p:ext uri="{BB962C8B-B14F-4D97-AF65-F5344CB8AC3E}">
        <p14:creationId xmlns:p14="http://schemas.microsoft.com/office/powerpoint/2010/main" val="33511369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emplate Information">
    <p:bg>
      <p:bgPr>
        <a:solidFill>
          <a:schemeClr val="bg1"/>
        </a:solidFill>
        <a:effectLst/>
      </p:bgPr>
    </p:bg>
    <p:spTree>
      <p:nvGrpSpPr>
        <p:cNvPr id="1" name=""/>
        <p:cNvGrpSpPr/>
        <p:nvPr/>
      </p:nvGrpSpPr>
      <p:grpSpPr>
        <a:xfrm>
          <a:off x="0" y="0"/>
          <a:ext cx="0" cy="0"/>
          <a:chOff x="0" y="0"/>
          <a:chExt cx="0" cy="0"/>
        </a:xfrm>
      </p:grpSpPr>
      <p:cxnSp>
        <p:nvCxnSpPr>
          <p:cNvPr id="41" name="Straight Connector 40">
            <a:extLst>
              <a:ext uri="{FF2B5EF4-FFF2-40B4-BE49-F238E27FC236}">
                <a16:creationId xmlns:a16="http://schemas.microsoft.com/office/drawing/2014/main" id="{8D146980-D8A2-4012-978A-9289360E76CE}"/>
              </a:ext>
            </a:extLst>
          </p:cNvPr>
          <p:cNvCxnSpPr>
            <a:cxnSpLocks/>
          </p:cNvCxnSpPr>
          <p:nvPr userDrawn="1"/>
        </p:nvCxnSpPr>
        <p:spPr>
          <a:xfrm>
            <a:off x="4568467" y="5377715"/>
            <a:ext cx="4572000" cy="0"/>
          </a:xfrm>
          <a:prstGeom prst="line">
            <a:avLst/>
          </a:prstGeom>
          <a:ln w="76200">
            <a:solidFill>
              <a:schemeClr val="bg1">
                <a:lumMod val="50000"/>
              </a:schemeClr>
            </a:solidFill>
          </a:ln>
        </p:spPr>
        <p:style>
          <a:lnRef idx="1">
            <a:schemeClr val="dk1"/>
          </a:lnRef>
          <a:fillRef idx="0">
            <a:schemeClr val="dk1"/>
          </a:fillRef>
          <a:effectRef idx="0">
            <a:schemeClr val="dk1"/>
          </a:effectRef>
          <a:fontRef idx="minor">
            <a:schemeClr val="tx1"/>
          </a:fontRef>
        </p:style>
      </p:cxnSp>
      <p:sp>
        <p:nvSpPr>
          <p:cNvPr id="33" name="Rectangle 32"/>
          <p:cNvSpPr/>
          <p:nvPr userDrawn="1"/>
        </p:nvSpPr>
        <p:spPr>
          <a:xfrm>
            <a:off x="0" y="3981452"/>
            <a:ext cx="4429402" cy="295275"/>
          </a:xfrm>
          <a:prstGeom prst="rect">
            <a:avLst/>
          </a:prstGeom>
          <a:gradFill flip="none" rotWithShape="1">
            <a:gsLst>
              <a:gs pos="0">
                <a:schemeClr val="accent2">
                  <a:lumMod val="67000"/>
                </a:schemeClr>
              </a:gs>
              <a:gs pos="100000">
                <a:schemeClr val="accent2">
                  <a:lumMod val="97000"/>
                  <a:lumOff val="3000"/>
                </a:schemeClr>
              </a:gs>
            </a:gsLst>
            <a:lin ang="1620000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4" name="Rectangle 33"/>
          <p:cNvSpPr/>
          <p:nvPr userDrawn="1"/>
        </p:nvSpPr>
        <p:spPr>
          <a:xfrm>
            <a:off x="0" y="5513221"/>
            <a:ext cx="4429402" cy="295275"/>
          </a:xfrm>
          <a:prstGeom prst="rect">
            <a:avLst/>
          </a:prstGeom>
          <a:gradFill flip="none" rotWithShape="1">
            <a:gsLst>
              <a:gs pos="0">
                <a:schemeClr val="accent1">
                  <a:lumMod val="67000"/>
                </a:schemeClr>
              </a:gs>
              <a:gs pos="100000">
                <a:schemeClr val="accent1">
                  <a:lumMod val="97000"/>
                  <a:lumOff val="3000"/>
                </a:schemeClr>
              </a:gs>
            </a:gsLst>
            <a:lin ang="16200000" scaled="1"/>
            <a:tileRect/>
          </a:gra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4" name="TextBox 13"/>
          <p:cNvSpPr txBox="1"/>
          <p:nvPr userDrawn="1"/>
        </p:nvSpPr>
        <p:spPr>
          <a:xfrm>
            <a:off x="4695825" y="1480004"/>
            <a:ext cx="4297680" cy="5191126"/>
          </a:xfrm>
          <a:prstGeom prst="rect">
            <a:avLst/>
          </a:prstGeom>
          <a:noFill/>
        </p:spPr>
        <p:txBody>
          <a:bodyPr wrap="square" rtlCol="0">
            <a:noAutofit/>
          </a:bodyPr>
          <a:lstStyle/>
          <a:p>
            <a:pPr marL="0" indent="0">
              <a:spcAft>
                <a:spcPts val="0"/>
              </a:spcAft>
              <a:buFont typeface="Arial" panose="020B0604020202020204" pitchFamily="34" charset="0"/>
              <a:buNone/>
            </a:pPr>
            <a:r>
              <a:rPr lang="en-US" sz="2000" b="1">
                <a:solidFill>
                  <a:schemeClr val="accent1"/>
                </a:solidFill>
                <a:latin typeface="Arial" panose="020B0604020202020204" pitchFamily="34" charset="0"/>
                <a:cs typeface="Arial" panose="020B0604020202020204" pitchFamily="34" charset="0"/>
              </a:rPr>
              <a:t>Beyond</a:t>
            </a:r>
            <a:r>
              <a:rPr lang="en-US" sz="2000" b="1" baseline="0">
                <a:solidFill>
                  <a:schemeClr val="accent1"/>
                </a:solidFill>
                <a:latin typeface="Arial" panose="020B0604020202020204" pitchFamily="34" charset="0"/>
                <a:cs typeface="Arial" panose="020B0604020202020204" pitchFamily="34" charset="0"/>
              </a:rPr>
              <a:t> the standard offerings,</a:t>
            </a:r>
          </a:p>
          <a:p>
            <a:pPr marL="0" indent="0">
              <a:spcAft>
                <a:spcPts val="1000"/>
              </a:spcAft>
              <a:buFont typeface="Arial" panose="020B0604020202020204" pitchFamily="34" charset="0"/>
              <a:buNone/>
            </a:pPr>
            <a:r>
              <a:rPr lang="en-US" sz="1150" b="0" baseline="0">
                <a:latin typeface="Arial" panose="020B0604020202020204" pitchFamily="34" charset="0"/>
                <a:cs typeface="Arial" panose="020B0604020202020204" pitchFamily="34" charset="0"/>
              </a:rPr>
              <a:t>t</a:t>
            </a:r>
            <a:r>
              <a:rPr lang="en-US" sz="1150" b="0">
                <a:latin typeface="Arial" panose="020B0604020202020204" pitchFamily="34" charset="0"/>
                <a:cs typeface="Arial" panose="020B0604020202020204" pitchFamily="34" charset="0"/>
              </a:rPr>
              <a:t>his</a:t>
            </a:r>
            <a:r>
              <a:rPr lang="en-US" sz="1150" b="0" baseline="0">
                <a:latin typeface="Arial" panose="020B0604020202020204" pitchFamily="34" charset="0"/>
                <a:cs typeface="Arial" panose="020B0604020202020204" pitchFamily="34" charset="0"/>
              </a:rPr>
              <a:t> template contains a set of custom slides built to help you prepare your presentation.  Included are:</a:t>
            </a:r>
          </a:p>
          <a:p>
            <a:pPr marL="628650" lvl="1" indent="-171450">
              <a:lnSpc>
                <a:spcPct val="90000"/>
              </a:lnSpc>
              <a:spcAft>
                <a:spcPts val="400"/>
              </a:spcAft>
              <a:buFont typeface="Arial" panose="020B0604020202020204" pitchFamily="34" charset="0"/>
              <a:buChar char="•"/>
            </a:pPr>
            <a:r>
              <a:rPr lang="en-US" sz="1100" b="0" baseline="0">
                <a:latin typeface="Arial" panose="020B0604020202020204" pitchFamily="34" charset="0"/>
                <a:cs typeface="Arial" panose="020B0604020202020204" pitchFamily="34" charset="0"/>
              </a:rPr>
              <a:t>Your Moderator</a:t>
            </a:r>
          </a:p>
          <a:p>
            <a:pPr marL="628650" lvl="1" indent="-171450">
              <a:lnSpc>
                <a:spcPct val="90000"/>
              </a:lnSpc>
              <a:spcAft>
                <a:spcPts val="400"/>
              </a:spcAft>
              <a:buFont typeface="Arial" panose="020B0604020202020204" pitchFamily="34" charset="0"/>
              <a:buChar char="•"/>
            </a:pPr>
            <a:r>
              <a:rPr lang="en-US" sz="1100" b="0" baseline="0">
                <a:latin typeface="Arial" panose="020B0604020202020204" pitchFamily="34" charset="0"/>
                <a:cs typeface="Arial" panose="020B0604020202020204" pitchFamily="34" charset="0"/>
              </a:rPr>
              <a:t>3 Speaker Slide choices</a:t>
            </a:r>
          </a:p>
          <a:p>
            <a:pPr marL="628650" lvl="1" indent="-171450">
              <a:lnSpc>
                <a:spcPct val="90000"/>
              </a:lnSpc>
              <a:spcAft>
                <a:spcPts val="400"/>
              </a:spcAft>
              <a:buFont typeface="Arial" panose="020B0604020202020204" pitchFamily="34" charset="0"/>
              <a:buChar char="•"/>
            </a:pPr>
            <a:r>
              <a:rPr lang="en-US" sz="1100" b="0" baseline="0">
                <a:latin typeface="Arial" panose="020B0604020202020204" pitchFamily="34" charset="0"/>
                <a:cs typeface="Arial" panose="020B0604020202020204" pitchFamily="34" charset="0"/>
              </a:rPr>
              <a:t>Where Are You?  </a:t>
            </a:r>
            <a:br>
              <a:rPr lang="en-US" sz="1050" b="0" baseline="0">
                <a:latin typeface="Arial" panose="020B0604020202020204" pitchFamily="34" charset="0"/>
                <a:cs typeface="Arial" panose="020B0604020202020204" pitchFamily="34" charset="0"/>
              </a:rPr>
            </a:br>
            <a:r>
              <a:rPr lang="en-US" sz="1050" b="0" baseline="0">
                <a:latin typeface="Arial" panose="020B0604020202020204" pitchFamily="34" charset="0"/>
                <a:cs typeface="Arial" panose="020B0604020202020204" pitchFamily="34" charset="0"/>
              </a:rPr>
              <a:t>  </a:t>
            </a:r>
            <a:r>
              <a:rPr lang="en-US" sz="1000" b="0" i="1" baseline="0">
                <a:solidFill>
                  <a:schemeClr val="tx1">
                    <a:lumMod val="75000"/>
                    <a:lumOff val="25000"/>
                  </a:schemeClr>
                </a:solidFill>
                <a:latin typeface="Arial" panose="020B0604020202020204" pitchFamily="34" charset="0"/>
                <a:cs typeface="Arial" panose="020B0604020202020204" pitchFamily="34" charset="0"/>
              </a:rPr>
              <a:t>(location slide)</a:t>
            </a:r>
          </a:p>
          <a:p>
            <a:pPr marL="628650" lvl="1" indent="-171450">
              <a:lnSpc>
                <a:spcPct val="90000"/>
              </a:lnSpc>
              <a:spcAft>
                <a:spcPts val="400"/>
              </a:spcAft>
              <a:buFont typeface="Arial" panose="020B0604020202020204" pitchFamily="34" charset="0"/>
              <a:buChar char="•"/>
            </a:pPr>
            <a:r>
              <a:rPr lang="en-US" sz="1100" b="0" baseline="0">
                <a:latin typeface="Arial" panose="020B0604020202020204" pitchFamily="34" charset="0"/>
                <a:cs typeface="Arial" panose="020B0604020202020204" pitchFamily="34" charset="0"/>
              </a:rPr>
              <a:t>Today’s Objectives</a:t>
            </a:r>
          </a:p>
          <a:p>
            <a:pPr marL="628650" lvl="1" indent="-171450">
              <a:lnSpc>
                <a:spcPct val="90000"/>
              </a:lnSpc>
              <a:spcAft>
                <a:spcPts val="400"/>
              </a:spcAft>
              <a:buFont typeface="Arial" panose="020B0604020202020204" pitchFamily="34" charset="0"/>
              <a:buChar char="•"/>
            </a:pPr>
            <a:r>
              <a:rPr lang="en-US" sz="1100" b="0" baseline="0">
                <a:latin typeface="Arial" panose="020B0604020202020204" pitchFamily="34" charset="0"/>
                <a:cs typeface="Arial" panose="020B0604020202020204" pitchFamily="34" charset="0"/>
              </a:rPr>
              <a:t>Series Set</a:t>
            </a:r>
          </a:p>
          <a:p>
            <a:pPr marL="628650" lvl="1" indent="-171450">
              <a:lnSpc>
                <a:spcPct val="90000"/>
              </a:lnSpc>
              <a:spcAft>
                <a:spcPts val="400"/>
              </a:spcAft>
              <a:buFont typeface="Arial" panose="020B0604020202020204" pitchFamily="34" charset="0"/>
              <a:buChar char="•"/>
            </a:pPr>
            <a:r>
              <a:rPr lang="en-US" sz="1100" b="0" baseline="0">
                <a:latin typeface="Arial" panose="020B0604020202020204" pitchFamily="34" charset="0"/>
                <a:cs typeface="Arial" panose="020B0604020202020204" pitchFamily="34" charset="0"/>
              </a:rPr>
              <a:t>Quote</a:t>
            </a:r>
          </a:p>
          <a:p>
            <a:pPr marL="0" indent="0">
              <a:spcBef>
                <a:spcPts val="3000"/>
              </a:spcBef>
              <a:spcAft>
                <a:spcPts val="0"/>
              </a:spcAft>
              <a:buFont typeface="Arial" panose="020B0604020202020204" pitchFamily="34" charset="0"/>
              <a:buNone/>
            </a:pPr>
            <a:r>
              <a:rPr lang="en-US" sz="1500" b="1" baseline="0">
                <a:solidFill>
                  <a:schemeClr val="accent1"/>
                </a:solidFill>
                <a:latin typeface="Arial" panose="020B0604020202020204" pitchFamily="34" charset="0"/>
                <a:cs typeface="Arial" panose="020B0604020202020204" pitchFamily="34" charset="0"/>
              </a:rPr>
              <a:t>Resources &amp; Name / Occupation / Org boxes:</a:t>
            </a:r>
          </a:p>
          <a:p>
            <a:pPr marL="0" indent="0">
              <a:spcBef>
                <a:spcPts val="400"/>
              </a:spcBef>
              <a:spcAft>
                <a:spcPts val="800"/>
              </a:spcAft>
              <a:buFont typeface="Arial" panose="020B0604020202020204" pitchFamily="34" charset="0"/>
              <a:buNone/>
            </a:pPr>
            <a:r>
              <a:rPr lang="en-US" sz="1050" baseline="0">
                <a:latin typeface="Arial" panose="020B0604020202020204" pitchFamily="34" charset="0"/>
                <a:cs typeface="Arial" panose="020B0604020202020204" pitchFamily="34" charset="0"/>
              </a:rPr>
              <a:t>This works like a multi-level bulleted list.  Use the list level buttons on your “Home” tab to</a:t>
            </a:r>
            <a:br>
              <a:rPr lang="en-US" sz="1050" baseline="0">
                <a:latin typeface="Arial" panose="020B0604020202020204" pitchFamily="34" charset="0"/>
                <a:cs typeface="Arial" panose="020B0604020202020204" pitchFamily="34" charset="0"/>
              </a:rPr>
            </a:br>
            <a:r>
              <a:rPr lang="en-US" sz="1050" baseline="0">
                <a:latin typeface="Arial" panose="020B0604020202020204" pitchFamily="34" charset="0"/>
                <a:cs typeface="Arial" panose="020B0604020202020204" pitchFamily="34" charset="0"/>
              </a:rPr>
              <a:t>change formatting levels.</a:t>
            </a:r>
          </a:p>
          <a:p>
            <a:pPr marL="0" indent="0">
              <a:spcAft>
                <a:spcPts val="600"/>
              </a:spcAft>
              <a:buFont typeface="Arial" panose="020B0604020202020204" pitchFamily="34" charset="0"/>
              <a:buNone/>
            </a:pPr>
            <a:endParaRPr lang="en-US" sz="1050">
              <a:latin typeface="Arial" panose="020B0604020202020204" pitchFamily="34" charset="0"/>
              <a:cs typeface="Arial" panose="020B0604020202020204" pitchFamily="34" charset="0"/>
            </a:endParaRPr>
          </a:p>
        </p:txBody>
      </p:sp>
      <p:grpSp>
        <p:nvGrpSpPr>
          <p:cNvPr id="18" name="Group 17"/>
          <p:cNvGrpSpPr/>
          <p:nvPr userDrawn="1"/>
        </p:nvGrpSpPr>
        <p:grpSpPr>
          <a:xfrm>
            <a:off x="7084799" y="4562930"/>
            <a:ext cx="1734243" cy="644333"/>
            <a:chOff x="6721200" y="5603662"/>
            <a:chExt cx="1296075" cy="481538"/>
          </a:xfrm>
        </p:grpSpPr>
        <p:grpSp>
          <p:nvGrpSpPr>
            <p:cNvPr id="8" name="Group 7"/>
            <p:cNvGrpSpPr/>
            <p:nvPr userDrawn="1"/>
          </p:nvGrpSpPr>
          <p:grpSpPr>
            <a:xfrm>
              <a:off x="6721200" y="5603662"/>
              <a:ext cx="881689" cy="481538"/>
              <a:chOff x="6721200" y="5603662"/>
              <a:chExt cx="881689" cy="481538"/>
            </a:xfrm>
          </p:grpSpPr>
          <p:pic>
            <p:nvPicPr>
              <p:cNvPr id="4" name="Picture 3"/>
              <p:cNvPicPr>
                <a:picLocks noChangeAspect="1"/>
              </p:cNvPicPr>
              <p:nvPr userDrawn="1"/>
            </p:nvPicPr>
            <p:blipFill>
              <a:blip r:embed="rId2"/>
              <a:stretch>
                <a:fillRect/>
              </a:stretch>
            </p:blipFill>
            <p:spPr>
              <a:xfrm>
                <a:off x="6721200" y="5603662"/>
                <a:ext cx="881689" cy="481538"/>
              </a:xfrm>
              <a:prstGeom prst="rect">
                <a:avLst/>
              </a:prstGeom>
            </p:spPr>
          </p:pic>
          <p:sp>
            <p:nvSpPr>
              <p:cNvPr id="5" name="Rectangle 4"/>
              <p:cNvSpPr/>
              <p:nvPr userDrawn="1"/>
            </p:nvSpPr>
            <p:spPr>
              <a:xfrm>
                <a:off x="7236000" y="5644800"/>
                <a:ext cx="366889" cy="178031"/>
              </a:xfrm>
              <a:prstGeom prst="rect">
                <a:avLst/>
              </a:prstGeom>
              <a:solidFill>
                <a:srgbClr val="FFC000">
                  <a:alpha val="10000"/>
                </a:srgbClr>
              </a:solidFill>
              <a:ln w="190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grpSp>
        <p:sp>
          <p:nvSpPr>
            <p:cNvPr id="17" name="Left Arrow 16"/>
            <p:cNvSpPr/>
            <p:nvPr userDrawn="1"/>
          </p:nvSpPr>
          <p:spPr>
            <a:xfrm>
              <a:off x="7642875" y="5644800"/>
              <a:ext cx="374400" cy="178031"/>
            </a:xfrm>
            <a:prstGeom prst="leftArrow">
              <a:avLst>
                <a:gd name="adj1" fmla="val 33673"/>
                <a:gd name="adj2" fmla="val 50000"/>
              </a:avLst>
            </a:prstGeom>
            <a:gradFill>
              <a:gsLst>
                <a:gs pos="0">
                  <a:srgbClr val="7A232E"/>
                </a:gs>
                <a:gs pos="98230">
                  <a:srgbClr val="B85759"/>
                </a:gs>
                <a:gs pos="45000">
                  <a:srgbClr val="9D1C30"/>
                </a:gs>
              </a:gsLst>
            </a:gradFill>
            <a:ln>
              <a:solidFill>
                <a:srgbClr val="7A232E"/>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grpSp>
      <p:sp>
        <p:nvSpPr>
          <p:cNvPr id="28" name="Rectangle 27"/>
          <p:cNvSpPr/>
          <p:nvPr userDrawn="1"/>
        </p:nvSpPr>
        <p:spPr>
          <a:xfrm>
            <a:off x="5040000" y="1"/>
            <a:ext cx="278130" cy="1376380"/>
          </a:xfrm>
          <a:prstGeom prst="rect">
            <a:avLst/>
          </a:prstGeom>
          <a:solidFill>
            <a:schemeClr val="bg1">
              <a:lumMod val="9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7" name="Rectangle 26"/>
          <p:cNvSpPr/>
          <p:nvPr userDrawn="1"/>
        </p:nvSpPr>
        <p:spPr>
          <a:xfrm>
            <a:off x="4429402" y="1376381"/>
            <a:ext cx="278130" cy="5481620"/>
          </a:xfrm>
          <a:prstGeom prst="rect">
            <a:avLst/>
          </a:prstGeom>
          <a:solidFill>
            <a:schemeClr val="bg1">
              <a:lumMod val="9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 name="TextBox 6"/>
          <p:cNvSpPr txBox="1"/>
          <p:nvPr userDrawn="1"/>
        </p:nvSpPr>
        <p:spPr>
          <a:xfrm>
            <a:off x="91736" y="1480004"/>
            <a:ext cx="4337666" cy="5352299"/>
          </a:xfrm>
          <a:prstGeom prst="rect">
            <a:avLst/>
          </a:prstGeom>
          <a:noFill/>
        </p:spPr>
        <p:txBody>
          <a:bodyPr wrap="square" rtlCol="0">
            <a:noAutofit/>
          </a:bodyPr>
          <a:lstStyle/>
          <a:p>
            <a:pPr>
              <a:spcAft>
                <a:spcPts val="300"/>
              </a:spcAft>
            </a:pPr>
            <a:r>
              <a:rPr lang="en-US" sz="2000" b="1">
                <a:solidFill>
                  <a:schemeClr val="accent1"/>
                </a:solidFill>
                <a:latin typeface="Arial" panose="020B0604020202020204" pitchFamily="34" charset="0"/>
                <a:cs typeface="Arial" panose="020B0604020202020204" pitchFamily="34" charset="0"/>
              </a:rPr>
              <a:t>How to use</a:t>
            </a:r>
            <a:r>
              <a:rPr lang="en-US" sz="2000" b="1" baseline="0">
                <a:solidFill>
                  <a:schemeClr val="accent1"/>
                </a:solidFill>
                <a:latin typeface="Arial" panose="020B0604020202020204" pitchFamily="34" charset="0"/>
                <a:cs typeface="Arial" panose="020B0604020202020204" pitchFamily="34" charset="0"/>
              </a:rPr>
              <a:t> this template:</a:t>
            </a:r>
          </a:p>
          <a:p>
            <a:pPr marL="171450" indent="-171450">
              <a:buFont typeface="Arial" panose="020B0604020202020204" pitchFamily="34" charset="0"/>
              <a:buChar char="•"/>
            </a:pPr>
            <a:r>
              <a:rPr lang="en-US" sz="1050" b="0" baseline="0">
                <a:latin typeface="Arial" panose="020B0604020202020204" pitchFamily="34" charset="0"/>
                <a:cs typeface="Arial" panose="020B0604020202020204" pitchFamily="34" charset="0"/>
              </a:rPr>
              <a:t>When creating a new slide, click the arrow under the “New Slide” button.  This will display the template master slides available.</a:t>
            </a:r>
          </a:p>
          <a:p>
            <a:pPr marL="171450" indent="-171450">
              <a:spcBef>
                <a:spcPts val="600"/>
              </a:spcBef>
              <a:buFont typeface="Arial" panose="020B0604020202020204" pitchFamily="34" charset="0"/>
              <a:buChar char="•"/>
            </a:pPr>
            <a:r>
              <a:rPr lang="en-US" sz="1050" b="0" baseline="0">
                <a:latin typeface="Arial" panose="020B0604020202020204" pitchFamily="34" charset="0"/>
                <a:cs typeface="Arial" panose="020B0604020202020204" pitchFamily="34" charset="0"/>
              </a:rPr>
              <a:t>Select the layout you </a:t>
            </a:r>
            <a:br>
              <a:rPr lang="en-US" sz="1050" b="0" baseline="0">
                <a:latin typeface="Arial" panose="020B0604020202020204" pitchFamily="34" charset="0"/>
                <a:cs typeface="Arial" panose="020B0604020202020204" pitchFamily="34" charset="0"/>
              </a:rPr>
            </a:br>
            <a:r>
              <a:rPr lang="en-US" sz="1050" b="0" baseline="0">
                <a:latin typeface="Arial" panose="020B0604020202020204" pitchFamily="34" charset="0"/>
                <a:cs typeface="Arial" panose="020B0604020202020204" pitchFamily="34" charset="0"/>
              </a:rPr>
              <a:t>need from the list.</a:t>
            </a:r>
          </a:p>
          <a:p>
            <a:pPr marL="171450" indent="-171450">
              <a:spcBef>
                <a:spcPts val="600"/>
              </a:spcBef>
              <a:buFont typeface="Arial" panose="020B0604020202020204" pitchFamily="34" charset="0"/>
              <a:buChar char="•"/>
            </a:pPr>
            <a:r>
              <a:rPr lang="en-US" sz="1050" b="0" baseline="0">
                <a:latin typeface="Arial" panose="020B0604020202020204" pitchFamily="34" charset="0"/>
                <a:cs typeface="Arial" panose="020B0604020202020204" pitchFamily="34" charset="0"/>
              </a:rPr>
              <a:t>Likewise, to </a:t>
            </a:r>
            <a:r>
              <a:rPr lang="en-US" sz="1050" b="0" i="1" baseline="0">
                <a:latin typeface="Arial" panose="020B0604020202020204" pitchFamily="34" charset="0"/>
                <a:cs typeface="Arial" panose="020B0604020202020204" pitchFamily="34" charset="0"/>
              </a:rPr>
              <a:t>change</a:t>
            </a:r>
            <a:r>
              <a:rPr lang="en-US" sz="1050" b="0" baseline="0">
                <a:latin typeface="Arial" panose="020B0604020202020204" pitchFamily="34" charset="0"/>
                <a:cs typeface="Arial" panose="020B0604020202020204" pitchFamily="34" charset="0"/>
              </a:rPr>
              <a:t> the </a:t>
            </a:r>
            <a:br>
              <a:rPr lang="en-US" sz="1050" b="0" baseline="0">
                <a:latin typeface="Arial" panose="020B0604020202020204" pitchFamily="34" charset="0"/>
                <a:cs typeface="Arial" panose="020B0604020202020204" pitchFamily="34" charset="0"/>
              </a:rPr>
            </a:br>
            <a:r>
              <a:rPr lang="en-US" sz="1050" b="0" baseline="0">
                <a:latin typeface="Arial" panose="020B0604020202020204" pitchFamily="34" charset="0"/>
                <a:cs typeface="Arial" panose="020B0604020202020204" pitchFamily="34" charset="0"/>
              </a:rPr>
              <a:t>template master of an </a:t>
            </a:r>
            <a:br>
              <a:rPr lang="en-US" sz="1050" b="0" baseline="0">
                <a:latin typeface="Arial" panose="020B0604020202020204" pitchFamily="34" charset="0"/>
                <a:cs typeface="Arial" panose="020B0604020202020204" pitchFamily="34" charset="0"/>
              </a:rPr>
            </a:br>
            <a:r>
              <a:rPr lang="en-US" sz="1050" b="0" baseline="0">
                <a:latin typeface="Arial" panose="020B0604020202020204" pitchFamily="34" charset="0"/>
                <a:cs typeface="Arial" panose="020B0604020202020204" pitchFamily="34" charset="0"/>
              </a:rPr>
              <a:t>existing slide, click the </a:t>
            </a:r>
            <a:br>
              <a:rPr lang="en-US" sz="1050" b="0" baseline="0">
                <a:latin typeface="Arial" panose="020B0604020202020204" pitchFamily="34" charset="0"/>
                <a:cs typeface="Arial" panose="020B0604020202020204" pitchFamily="34" charset="0"/>
              </a:rPr>
            </a:br>
            <a:r>
              <a:rPr lang="en-US" sz="1050" b="0" baseline="0">
                <a:latin typeface="Arial" panose="020B0604020202020204" pitchFamily="34" charset="0"/>
                <a:cs typeface="Arial" panose="020B0604020202020204" pitchFamily="34" charset="0"/>
              </a:rPr>
              <a:t>“Layout” button right </a:t>
            </a:r>
            <a:br>
              <a:rPr lang="en-US" sz="1050" b="0" baseline="0">
                <a:latin typeface="Arial" panose="020B0604020202020204" pitchFamily="34" charset="0"/>
                <a:cs typeface="Arial" panose="020B0604020202020204" pitchFamily="34" charset="0"/>
              </a:rPr>
            </a:br>
            <a:r>
              <a:rPr lang="en-US" sz="1050" b="0" baseline="0">
                <a:latin typeface="Arial" panose="020B0604020202020204" pitchFamily="34" charset="0"/>
                <a:cs typeface="Arial" panose="020B0604020202020204" pitchFamily="34" charset="0"/>
              </a:rPr>
              <a:t>next to the “New Slide” button.</a:t>
            </a:r>
          </a:p>
          <a:p>
            <a:pPr marL="0" marR="0" lvl="0" indent="0" algn="l" defTabSz="457200" rtl="0" eaLnBrk="1" fontAlgn="auto" latinLnBrk="0" hangingPunct="1">
              <a:lnSpc>
                <a:spcPct val="100000"/>
              </a:lnSpc>
              <a:spcBef>
                <a:spcPts val="1200"/>
              </a:spcBef>
              <a:spcAft>
                <a:spcPts val="300"/>
              </a:spcAft>
              <a:buClrTx/>
              <a:buSzTx/>
              <a:buFontTx/>
              <a:buNone/>
              <a:tabLst/>
              <a:defRPr/>
            </a:pPr>
            <a:r>
              <a:rPr kumimoji="0" lang="en-US" sz="2000" b="1" i="0" u="none" strike="noStrike" kern="1200" cap="none" spc="0" normalizeH="0" baseline="0" noProof="0">
                <a:ln>
                  <a:noFill/>
                </a:ln>
                <a:solidFill>
                  <a:schemeClr val="accent1"/>
                </a:solidFill>
                <a:effectLst/>
                <a:uLnTx/>
                <a:uFillTx/>
                <a:latin typeface="Arial" panose="020B0604020202020204" pitchFamily="34" charset="0"/>
                <a:ea typeface="+mn-ea"/>
                <a:cs typeface="Arial" panose="020B0604020202020204" pitchFamily="34" charset="0"/>
              </a:rPr>
              <a:t>General Template Notes:</a:t>
            </a:r>
          </a:p>
          <a:p>
            <a:pPr marL="91440" lvl="0" indent="0">
              <a:spcAft>
                <a:spcPts val="600"/>
              </a:spcAft>
              <a:buFont typeface="Arial" panose="020B0604020202020204" pitchFamily="34" charset="0"/>
              <a:buNone/>
            </a:pPr>
            <a:r>
              <a:rPr lang="en-US" sz="1800" b="0" u="none" spc="60" baseline="0">
                <a:solidFill>
                  <a:schemeClr val="accent5">
                    <a:lumMod val="20000"/>
                    <a:lumOff val="80000"/>
                  </a:schemeClr>
                </a:solidFill>
                <a:effectLst>
                  <a:outerShdw blurRad="76200" dist="38100" dir="8100000" algn="tr" rotWithShape="0">
                    <a:prstClr val="black">
                      <a:alpha val="60000"/>
                    </a:prstClr>
                  </a:outerShdw>
                </a:effectLst>
                <a:latin typeface="+mj-lt"/>
                <a:cs typeface="Arial" panose="020B0604020202020204" pitchFamily="34" charset="0"/>
                <a:sym typeface="Wingdings" panose="05000000000000000000" pitchFamily="2" charset="2"/>
              </a:rPr>
              <a:t></a:t>
            </a:r>
            <a:r>
              <a:rPr lang="en-US" sz="1800" b="1" u="none" spc="60" baseline="0">
                <a:solidFill>
                  <a:schemeClr val="bg1"/>
                </a:solidFill>
                <a:effectLst>
                  <a:outerShdw blurRad="76200" dist="38100" dir="8100000" algn="tr" rotWithShape="0">
                    <a:prstClr val="black">
                      <a:alpha val="60000"/>
                    </a:prstClr>
                  </a:outerShdw>
                </a:effectLst>
                <a:latin typeface="+mj-lt"/>
                <a:cs typeface="Arial" panose="020B0604020202020204" pitchFamily="34" charset="0"/>
              </a:rPr>
              <a:t> </a:t>
            </a:r>
            <a:r>
              <a:rPr lang="en-US" sz="1800" b="1" u="sng" spc="60" baseline="0">
                <a:solidFill>
                  <a:schemeClr val="bg1"/>
                </a:solidFill>
                <a:effectLst>
                  <a:outerShdw blurRad="76200" dist="38100" dir="8100000" algn="tr" rotWithShape="0">
                    <a:prstClr val="black">
                      <a:alpha val="60000"/>
                    </a:prstClr>
                  </a:outerShdw>
                </a:effectLst>
                <a:latin typeface="+mj-lt"/>
                <a:cs typeface="Arial" panose="020B0604020202020204" pitchFamily="34" charset="0"/>
              </a:rPr>
              <a:t>DO NOT</a:t>
            </a:r>
            <a:r>
              <a:rPr lang="en-US" sz="1800" b="1" u="none" spc="60" baseline="0">
                <a:solidFill>
                  <a:schemeClr val="bg1"/>
                </a:solidFill>
                <a:effectLst>
                  <a:outerShdw blurRad="76200" dist="38100" dir="8100000" algn="tr" rotWithShape="0">
                    <a:prstClr val="black">
                      <a:alpha val="60000"/>
                    </a:prstClr>
                  </a:outerShdw>
                </a:effectLst>
                <a:latin typeface="+mj-lt"/>
                <a:cs typeface="Arial" panose="020B0604020202020204" pitchFamily="34" charset="0"/>
              </a:rPr>
              <a:t>:</a:t>
            </a:r>
          </a:p>
          <a:p>
            <a:pPr marL="457200" marR="0" lvl="1" indent="-171450" algn="l" defTabSz="457200" rtl="0" eaLnBrk="1" fontAlgn="auto" latinLnBrk="0" hangingPunct="1">
              <a:lnSpc>
                <a:spcPct val="100000"/>
              </a:lnSpc>
              <a:spcBef>
                <a:spcPts val="0"/>
              </a:spcBef>
              <a:spcAft>
                <a:spcPts val="600"/>
              </a:spcAft>
              <a:buClr>
                <a:schemeClr val="accent2"/>
              </a:buClr>
              <a:buSzTx/>
              <a:buFont typeface="Wingdings" panose="05000000000000000000" pitchFamily="2" charset="2"/>
              <a:buChar char="ý"/>
              <a:tabLst/>
              <a:defRPr/>
            </a:pPr>
            <a:r>
              <a:rPr lang="en-US" sz="1050" b="1" baseline="0">
                <a:latin typeface="Arial" panose="020B0604020202020204" pitchFamily="34" charset="0"/>
                <a:cs typeface="Arial" panose="020B0604020202020204" pitchFamily="34" charset="0"/>
              </a:rPr>
              <a:t>Space out your bullets using the “enter” key</a:t>
            </a:r>
            <a:r>
              <a:rPr lang="en-US" sz="1050" b="0" baseline="0">
                <a:latin typeface="Arial" panose="020B0604020202020204" pitchFamily="34" charset="0"/>
                <a:cs typeface="Arial" panose="020B0604020202020204" pitchFamily="34" charset="0"/>
              </a:rPr>
              <a:t>.  Please note if a spacing adjustment is required.</a:t>
            </a:r>
            <a:endParaRPr lang="en-US" sz="1050" b="0">
              <a:latin typeface="Arial" panose="020B0604020202020204" pitchFamily="34" charset="0"/>
              <a:cs typeface="Arial" panose="020B0604020202020204" pitchFamily="34" charset="0"/>
            </a:endParaRPr>
          </a:p>
          <a:p>
            <a:pPr marL="457200" lvl="1" indent="-171450">
              <a:spcAft>
                <a:spcPts val="600"/>
              </a:spcAft>
              <a:buClr>
                <a:schemeClr val="accent2"/>
              </a:buClr>
              <a:buFont typeface="Wingdings" panose="05000000000000000000" pitchFamily="2" charset="2"/>
              <a:buChar char="ý"/>
            </a:pPr>
            <a:r>
              <a:rPr lang="en-US" sz="1050" b="1" baseline="0">
                <a:latin typeface="Arial" panose="020B0604020202020204" pitchFamily="34" charset="0"/>
                <a:cs typeface="Arial" panose="020B0604020202020204" pitchFamily="34" charset="0"/>
              </a:rPr>
              <a:t>Type any titles in all uppercase or with caps lock on</a:t>
            </a:r>
            <a:r>
              <a:rPr lang="en-US" sz="1050" b="0" baseline="0">
                <a:latin typeface="Arial" panose="020B0604020202020204" pitchFamily="34" charset="0"/>
                <a:cs typeface="Arial" panose="020B0604020202020204" pitchFamily="34" charset="0"/>
              </a:rPr>
              <a:t>, as formatting is automatic. Type using standard title caps.</a:t>
            </a:r>
          </a:p>
          <a:p>
            <a:pPr marL="457200" lvl="1" indent="-171450">
              <a:spcAft>
                <a:spcPts val="600"/>
              </a:spcAft>
              <a:buClr>
                <a:schemeClr val="accent2"/>
              </a:buClr>
              <a:buFont typeface="Wingdings" panose="05000000000000000000" pitchFamily="2" charset="2"/>
              <a:buChar char="ý"/>
            </a:pPr>
            <a:r>
              <a:rPr lang="en-US" sz="1050" b="1" baseline="0">
                <a:latin typeface="Arial" panose="020B0604020202020204" pitchFamily="34" charset="0"/>
                <a:cs typeface="Arial" panose="020B0604020202020204" pitchFamily="34" charset="0"/>
              </a:rPr>
              <a:t>Change heading alignment or location for standard content slide material</a:t>
            </a:r>
            <a:r>
              <a:rPr lang="en-US" sz="1050" b="0" baseline="0">
                <a:latin typeface="Arial" panose="020B0604020202020204" pitchFamily="34" charset="0"/>
                <a:cs typeface="Arial" panose="020B0604020202020204" pitchFamily="34" charset="0"/>
              </a:rPr>
              <a:t>.</a:t>
            </a:r>
          </a:p>
          <a:p>
            <a:pPr marL="91440" marR="0" lvl="0" indent="0" algn="l"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800" b="0" u="none" kern="1200" spc="60" baseline="0">
                <a:solidFill>
                  <a:srgbClr val="92D050"/>
                </a:solidFill>
                <a:effectLst>
                  <a:outerShdw blurRad="76200" dist="38100" dir="8100000" algn="tr" rotWithShape="0">
                    <a:prstClr val="black">
                      <a:alpha val="60000"/>
                    </a:prstClr>
                  </a:outerShdw>
                </a:effectLst>
                <a:latin typeface="+mn-lt"/>
                <a:ea typeface="+mn-ea"/>
                <a:cs typeface="Arial" panose="020B0604020202020204" pitchFamily="34" charset="0"/>
                <a:sym typeface="Wingdings" panose="05000000000000000000" pitchFamily="2" charset="2"/>
              </a:rPr>
              <a:t></a:t>
            </a:r>
            <a:r>
              <a:rPr kumimoji="0" lang="en-US" sz="1800" b="1" i="0" u="none" strike="noStrike" kern="1200" cap="none" spc="60" normalizeH="0" baseline="0" noProof="0">
                <a:ln>
                  <a:noFill/>
                </a:ln>
                <a:solidFill>
                  <a:schemeClr val="bg1"/>
                </a:solidFill>
                <a:effectLst>
                  <a:outerShdw blurRad="76200" dist="38100" dir="8100000" algn="tr" rotWithShape="0">
                    <a:prstClr val="black">
                      <a:alpha val="60000"/>
                    </a:prstClr>
                  </a:outerShdw>
                </a:effectLst>
                <a:uLnTx/>
                <a:uFillTx/>
                <a:latin typeface="+mj-lt"/>
                <a:ea typeface="+mn-ea"/>
                <a:cs typeface="Arial" panose="020B0604020202020204" pitchFamily="34" charset="0"/>
              </a:rPr>
              <a:t> </a:t>
            </a:r>
            <a:r>
              <a:rPr kumimoji="0" lang="en-US" sz="1800" b="1" i="0" u="sng" strike="noStrike" kern="1200" cap="none" spc="60" normalizeH="0" baseline="0" noProof="0">
                <a:ln>
                  <a:noFill/>
                </a:ln>
                <a:solidFill>
                  <a:schemeClr val="bg1"/>
                </a:solidFill>
                <a:effectLst>
                  <a:outerShdw blurRad="76200" dist="38100" dir="8100000" algn="tr" rotWithShape="0">
                    <a:prstClr val="black">
                      <a:alpha val="60000"/>
                    </a:prstClr>
                  </a:outerShdw>
                </a:effectLst>
                <a:uLnTx/>
                <a:uFillTx/>
                <a:latin typeface="+mj-lt"/>
                <a:ea typeface="+mn-ea"/>
                <a:cs typeface="Arial" panose="020B0604020202020204" pitchFamily="34" charset="0"/>
              </a:rPr>
              <a:t>DO</a:t>
            </a:r>
            <a:r>
              <a:rPr kumimoji="0" lang="en-US" sz="1800" b="1" i="0" u="none" strike="noStrike" kern="1200" cap="none" spc="60" normalizeH="0" baseline="0" noProof="0">
                <a:ln>
                  <a:noFill/>
                </a:ln>
                <a:solidFill>
                  <a:schemeClr val="bg1"/>
                </a:solidFill>
                <a:effectLst>
                  <a:outerShdw blurRad="76200" dist="38100" dir="8100000" algn="tr" rotWithShape="0">
                    <a:prstClr val="black">
                      <a:alpha val="60000"/>
                    </a:prstClr>
                  </a:outerShdw>
                </a:effectLst>
                <a:uLnTx/>
                <a:uFillTx/>
                <a:latin typeface="+mj-lt"/>
                <a:ea typeface="+mn-ea"/>
                <a:cs typeface="Arial" panose="020B0604020202020204" pitchFamily="34" charset="0"/>
              </a:rPr>
              <a:t>:</a:t>
            </a:r>
          </a:p>
          <a:p>
            <a:pPr marL="457200" marR="0" lvl="1" indent="-171450" algn="l" defTabSz="457200" rtl="0" eaLnBrk="1" fontAlgn="auto" latinLnBrk="0" hangingPunct="1">
              <a:lnSpc>
                <a:spcPct val="100000"/>
              </a:lnSpc>
              <a:spcBef>
                <a:spcPts val="0"/>
              </a:spcBef>
              <a:spcAft>
                <a:spcPts val="600"/>
              </a:spcAft>
              <a:buClr>
                <a:srgbClr val="72AF2F"/>
              </a:buClr>
              <a:buSzTx/>
              <a:buFont typeface="Wingdings" panose="05000000000000000000" pitchFamily="2" charset="2"/>
              <a:buChar char="þ"/>
              <a:tabLst/>
              <a:defRPr/>
            </a:pPr>
            <a:r>
              <a:rPr kumimoji="0" lang="en-US" sz="105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Reference your graphics</a:t>
            </a:r>
            <a:r>
              <a:rPr kumimoji="0" lang="en-US"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Add a note at the top of the “Slide notes” section that indicates where your graphic originated.</a:t>
            </a:r>
          </a:p>
          <a:p>
            <a:pPr marL="457200" marR="0" lvl="1" indent="0" algn="l"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Note that any graphics not referenced or in violation of </a:t>
            </a:r>
            <a:r>
              <a:rPr kumimoji="0" lang="en-US" sz="1050" b="1" i="0" u="none" strike="noStrike" kern="1200" cap="none" spc="0" normalizeH="0" baseline="0" noProof="0">
                <a:ln>
                  <a:noFill/>
                </a:ln>
                <a:solidFill>
                  <a:schemeClr val="accent4">
                    <a:lumMod val="25000"/>
                  </a:schemeClr>
                </a:solidFill>
                <a:effectLst/>
                <a:uLnTx/>
                <a:uFillTx/>
                <a:latin typeface="Arial" panose="020B0604020202020204" pitchFamily="34" charset="0"/>
                <a:ea typeface="+mn-ea"/>
                <a:cs typeface="Arial" panose="020B0604020202020204" pitchFamily="34" charset="0"/>
              </a:rPr>
              <a:t>US Copyright Law, Title 17 </a:t>
            </a:r>
            <a:r>
              <a:rPr kumimoji="0" lang="en-US"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will be replaced to ensure your protection.</a:t>
            </a:r>
          </a:p>
          <a:p>
            <a:pPr marL="0" indent="0">
              <a:spcBef>
                <a:spcPts val="600"/>
              </a:spcBef>
              <a:buFont typeface="Arial" panose="020B0604020202020204" pitchFamily="34" charset="0"/>
              <a:buNone/>
            </a:pPr>
            <a:endParaRPr lang="en-US" sz="1100" b="0" baseline="0">
              <a:latin typeface="Arial" panose="020B0604020202020204" pitchFamily="34" charset="0"/>
              <a:cs typeface="Arial" panose="020B0604020202020204" pitchFamily="34" charset="0"/>
            </a:endParaRPr>
          </a:p>
          <a:p>
            <a:endParaRPr lang="en-US" sz="1100">
              <a:latin typeface="Arial" panose="020B0604020202020204" pitchFamily="34" charset="0"/>
              <a:cs typeface="Arial" panose="020B0604020202020204" pitchFamily="34" charset="0"/>
            </a:endParaRPr>
          </a:p>
        </p:txBody>
      </p:sp>
      <p:sp>
        <p:nvSpPr>
          <p:cNvPr id="10" name="TextBox 9"/>
          <p:cNvSpPr txBox="1"/>
          <p:nvPr userDrawn="1"/>
        </p:nvSpPr>
        <p:spPr>
          <a:xfrm>
            <a:off x="5308798" y="88691"/>
            <a:ext cx="3245631" cy="1102812"/>
          </a:xfrm>
          <a:prstGeom prst="rect">
            <a:avLst/>
          </a:prstGeom>
          <a:noFill/>
        </p:spPr>
        <p:txBody>
          <a:bodyPr wrap="square" rtlCol="0" anchor="ctr">
            <a:noAutofit/>
          </a:bodyPr>
          <a:lstStyle/>
          <a:p>
            <a:pPr algn="l"/>
            <a:r>
              <a:rPr lang="en-US" sz="1400" i="1" kern="1200">
                <a:solidFill>
                  <a:schemeClr val="tx1">
                    <a:lumMod val="65000"/>
                    <a:lumOff val="35000"/>
                  </a:schemeClr>
                </a:solidFill>
                <a:latin typeface="Arial" panose="020B0604020202020204" pitchFamily="34" charset="0"/>
                <a:ea typeface="+mn-ea"/>
                <a:cs typeface="Arial" panose="020B0604020202020204" pitchFamily="34" charset="0"/>
              </a:rPr>
              <a:t>This slide contains information on how to use this template, and is hidden. </a:t>
            </a:r>
          </a:p>
          <a:p>
            <a:pPr algn="l">
              <a:spcBef>
                <a:spcPts val="300"/>
              </a:spcBef>
            </a:pPr>
            <a:r>
              <a:rPr lang="en-US" sz="1400" i="1" kern="1200">
                <a:solidFill>
                  <a:schemeClr val="tx1">
                    <a:lumMod val="65000"/>
                    <a:lumOff val="35000"/>
                  </a:schemeClr>
                </a:solidFill>
                <a:latin typeface="Arial" panose="020B0604020202020204" pitchFamily="34" charset="0"/>
                <a:ea typeface="+mn-ea"/>
                <a:cs typeface="Arial" panose="020B0604020202020204" pitchFamily="34" charset="0"/>
              </a:rPr>
              <a:t>It is not a part of </a:t>
            </a:r>
            <a:br>
              <a:rPr lang="en-US" sz="1400" i="1" kern="1200">
                <a:solidFill>
                  <a:schemeClr val="tx1">
                    <a:lumMod val="65000"/>
                    <a:lumOff val="35000"/>
                  </a:schemeClr>
                </a:solidFill>
                <a:latin typeface="Arial" panose="020B0604020202020204" pitchFamily="34" charset="0"/>
                <a:ea typeface="+mn-ea"/>
                <a:cs typeface="Arial" panose="020B0604020202020204" pitchFamily="34" charset="0"/>
              </a:rPr>
            </a:br>
            <a:r>
              <a:rPr lang="en-US" sz="1400" i="1" kern="1200">
                <a:solidFill>
                  <a:schemeClr val="tx1">
                    <a:lumMod val="65000"/>
                    <a:lumOff val="35000"/>
                  </a:schemeClr>
                </a:solidFill>
                <a:latin typeface="Arial" panose="020B0604020202020204" pitchFamily="34" charset="0"/>
                <a:ea typeface="+mn-ea"/>
                <a:cs typeface="Arial" panose="020B0604020202020204" pitchFamily="34" charset="0"/>
              </a:rPr>
              <a:t>the presentation.</a:t>
            </a:r>
          </a:p>
        </p:txBody>
      </p:sp>
      <p:cxnSp>
        <p:nvCxnSpPr>
          <p:cNvPr id="9" name="Straight Connector 8"/>
          <p:cNvCxnSpPr/>
          <p:nvPr userDrawn="1"/>
        </p:nvCxnSpPr>
        <p:spPr>
          <a:xfrm>
            <a:off x="0" y="1376381"/>
            <a:ext cx="9144000" cy="0"/>
          </a:xfrm>
          <a:prstGeom prst="line">
            <a:avLst/>
          </a:prstGeom>
          <a:ln w="101600">
            <a:solidFill>
              <a:schemeClr val="bg1">
                <a:lumMod val="50000"/>
              </a:schemeClr>
            </a:solidFill>
          </a:ln>
        </p:spPr>
        <p:style>
          <a:lnRef idx="1">
            <a:schemeClr val="dk1"/>
          </a:lnRef>
          <a:fillRef idx="0">
            <a:schemeClr val="dk1"/>
          </a:fillRef>
          <a:effectRef idx="0">
            <a:schemeClr val="dk1"/>
          </a:effectRef>
          <a:fontRef idx="minor">
            <a:schemeClr val="tx1"/>
          </a:fontRef>
        </p:style>
      </p:cxnSp>
      <p:sp>
        <p:nvSpPr>
          <p:cNvPr id="15" name="TextBox 14"/>
          <p:cNvSpPr txBox="1"/>
          <p:nvPr userDrawn="1"/>
        </p:nvSpPr>
        <p:spPr>
          <a:xfrm>
            <a:off x="7084799" y="2286069"/>
            <a:ext cx="1619719" cy="1620538"/>
          </a:xfrm>
          <a:prstGeom prst="rect">
            <a:avLst/>
          </a:prstGeom>
          <a:noFill/>
        </p:spPr>
        <p:txBody>
          <a:bodyPr wrap="square" rtlCol="0">
            <a:noAutofit/>
          </a:bodyPr>
          <a:lstStyle/>
          <a:p>
            <a:pPr marL="0" marR="0" lvl="1" indent="-171450" algn="l" defTabSz="457200" rtl="0" eaLnBrk="1" fontAlgn="auto" latinLnBrk="0" hangingPunct="1">
              <a:lnSpc>
                <a:spcPct val="90000"/>
              </a:lnSpc>
              <a:spcBef>
                <a:spcPts val="0"/>
              </a:spcBef>
              <a:spcAft>
                <a:spcPts val="400"/>
              </a:spcAft>
              <a:buClrTx/>
              <a:buSzTx/>
              <a:buFont typeface="Arial" panose="020B0604020202020204" pitchFamily="34" charset="0"/>
              <a:buChar char="•"/>
              <a:tabLst/>
              <a:defRPr/>
            </a:pPr>
            <a:r>
              <a:rPr lang="en-US" sz="1100" b="0" baseline="0">
                <a:latin typeface="Arial" panose="020B0604020202020204" pitchFamily="34" charset="0"/>
                <a:cs typeface="Arial" panose="020B0604020202020204" pitchFamily="34" charset="0"/>
              </a:rPr>
              <a:t>Legal Language</a:t>
            </a:r>
            <a:endParaRPr lang="en-US" sz="1100" b="0" baseline="0"/>
          </a:p>
          <a:p>
            <a:pPr marL="0" lvl="1" indent="-171450">
              <a:lnSpc>
                <a:spcPct val="90000"/>
              </a:lnSpc>
              <a:spcAft>
                <a:spcPts val="400"/>
              </a:spcAft>
              <a:buFont typeface="Arial" panose="020B0604020202020204" pitchFamily="34" charset="0"/>
              <a:buChar char="•"/>
            </a:pPr>
            <a:r>
              <a:rPr lang="en-US" sz="1100" b="0" baseline="0"/>
              <a:t>Poll</a:t>
            </a:r>
          </a:p>
          <a:p>
            <a:pPr marL="0" lvl="1" indent="-171450">
              <a:lnSpc>
                <a:spcPct val="90000"/>
              </a:lnSpc>
              <a:spcAft>
                <a:spcPts val="400"/>
              </a:spcAft>
              <a:buFont typeface="Arial" panose="020B0604020202020204" pitchFamily="34" charset="0"/>
              <a:buChar char="•"/>
            </a:pPr>
            <a:r>
              <a:rPr lang="en-US" sz="1100" b="0" baseline="0"/>
              <a:t>Save the Date</a:t>
            </a:r>
          </a:p>
          <a:p>
            <a:pPr marL="0" lvl="1" indent="-171450">
              <a:lnSpc>
                <a:spcPct val="90000"/>
              </a:lnSpc>
              <a:spcAft>
                <a:spcPts val="400"/>
              </a:spcAft>
              <a:buFont typeface="Arial" panose="020B0604020202020204" pitchFamily="34" charset="0"/>
              <a:buChar char="•"/>
            </a:pPr>
            <a:r>
              <a:rPr lang="en-US" sz="1100" b="0" baseline="0"/>
              <a:t>Questions</a:t>
            </a:r>
          </a:p>
          <a:p>
            <a:pPr marL="0" lvl="1" indent="-171450">
              <a:lnSpc>
                <a:spcPct val="90000"/>
              </a:lnSpc>
              <a:spcAft>
                <a:spcPts val="400"/>
              </a:spcAft>
              <a:buFont typeface="Arial" panose="020B0604020202020204" pitchFamily="34" charset="0"/>
              <a:buChar char="•"/>
            </a:pPr>
            <a:r>
              <a:rPr lang="en-US" sz="1100" b="0" baseline="0"/>
              <a:t>Resources</a:t>
            </a:r>
          </a:p>
          <a:p>
            <a:pPr marL="0" lvl="1" indent="-171450">
              <a:lnSpc>
                <a:spcPct val="90000"/>
              </a:lnSpc>
              <a:spcAft>
                <a:spcPts val="400"/>
              </a:spcAft>
              <a:buFont typeface="Arial" panose="020B0604020202020204" pitchFamily="34" charset="0"/>
              <a:buChar char="•"/>
            </a:pPr>
            <a:r>
              <a:rPr lang="en-US" sz="1100" b="0" baseline="0"/>
              <a:t>Contact</a:t>
            </a:r>
          </a:p>
          <a:p>
            <a:pPr marL="0" lvl="1" indent="-171450">
              <a:lnSpc>
                <a:spcPct val="90000"/>
              </a:lnSpc>
              <a:spcAft>
                <a:spcPts val="400"/>
              </a:spcAft>
              <a:buFont typeface="Arial" panose="020B0604020202020204" pitchFamily="34" charset="0"/>
              <a:buChar char="•"/>
            </a:pPr>
            <a:r>
              <a:rPr lang="en-US" sz="1100" b="0" baseline="0"/>
              <a:t>Thank You</a:t>
            </a:r>
            <a:endParaRPr lang="en-US" sz="1100" b="0"/>
          </a:p>
        </p:txBody>
      </p:sp>
      <p:cxnSp>
        <p:nvCxnSpPr>
          <p:cNvPr id="3" name="Straight Connector 2"/>
          <p:cNvCxnSpPr/>
          <p:nvPr userDrawn="1"/>
        </p:nvCxnSpPr>
        <p:spPr>
          <a:xfrm>
            <a:off x="5040000" y="2252580"/>
            <a:ext cx="33624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16" name="Straight Connector 15"/>
          <p:cNvCxnSpPr/>
          <p:nvPr userDrawn="1"/>
        </p:nvCxnSpPr>
        <p:spPr>
          <a:xfrm>
            <a:off x="5040000" y="3766530"/>
            <a:ext cx="33624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grpSp>
        <p:nvGrpSpPr>
          <p:cNvPr id="40" name="Group 39">
            <a:extLst>
              <a:ext uri="{FF2B5EF4-FFF2-40B4-BE49-F238E27FC236}">
                <a16:creationId xmlns:a16="http://schemas.microsoft.com/office/drawing/2014/main" id="{54EBE4A4-93BC-4F5F-96D7-3EB1B9477815}"/>
              </a:ext>
            </a:extLst>
          </p:cNvPr>
          <p:cNvGrpSpPr/>
          <p:nvPr userDrawn="1"/>
        </p:nvGrpSpPr>
        <p:grpSpPr>
          <a:xfrm>
            <a:off x="5101094" y="5519741"/>
            <a:ext cx="3776420" cy="1204516"/>
            <a:chOff x="9823451" y="-913608"/>
            <a:chExt cx="3776420" cy="1204516"/>
          </a:xfrm>
        </p:grpSpPr>
        <p:sp>
          <p:nvSpPr>
            <p:cNvPr id="23" name="TextBox 22"/>
            <p:cNvSpPr txBox="1"/>
            <p:nvPr userDrawn="1"/>
          </p:nvSpPr>
          <p:spPr>
            <a:xfrm>
              <a:off x="11200962" y="-833368"/>
              <a:ext cx="2398909" cy="1044036"/>
            </a:xfrm>
            <a:prstGeom prst="rect">
              <a:avLst/>
            </a:prstGeom>
            <a:noFill/>
          </p:spPr>
          <p:txBody>
            <a:bodyPr wrap="square" rtlCol="0" anchor="ctr">
              <a:noAutofit/>
            </a:bodyPr>
            <a:lstStyle/>
            <a:p>
              <a:pPr algn="l">
                <a:lnSpc>
                  <a:spcPct val="90000"/>
                </a:lnSpc>
              </a:pPr>
              <a:r>
                <a:rPr lang="en-US" sz="1200" b="1" i="0" spc="40">
                  <a:solidFill>
                    <a:schemeClr val="tx1">
                      <a:lumMod val="85000"/>
                      <a:lumOff val="15000"/>
                    </a:schemeClr>
                  </a:solidFill>
                  <a:latin typeface="+mj-lt"/>
                </a:rPr>
                <a:t>Don’t delete this slide until the presentation is final.</a:t>
              </a:r>
              <a:endParaRPr lang="en-US" sz="1200" b="1" i="0" spc="40" baseline="0">
                <a:solidFill>
                  <a:schemeClr val="tx1">
                    <a:lumMod val="85000"/>
                    <a:lumOff val="15000"/>
                  </a:schemeClr>
                </a:solidFill>
                <a:latin typeface="+mj-lt"/>
              </a:endParaRPr>
            </a:p>
            <a:p>
              <a:pPr algn="ctr">
                <a:lnSpc>
                  <a:spcPct val="90000"/>
                </a:lnSpc>
                <a:spcBef>
                  <a:spcPts val="600"/>
                </a:spcBef>
              </a:pPr>
              <a:r>
                <a:rPr lang="en-US" sz="1500" b="1" i="0" spc="40" baseline="0">
                  <a:solidFill>
                    <a:srgbClr val="9D1C30"/>
                  </a:solidFill>
                  <a:latin typeface="+mj-lt"/>
                </a:rPr>
                <a:t>Keep it in the template.</a:t>
              </a:r>
              <a:endParaRPr lang="en-US" sz="1500" b="1" i="0" spc="40">
                <a:solidFill>
                  <a:srgbClr val="9D1C30"/>
                </a:solidFill>
                <a:latin typeface="+mj-lt"/>
              </a:endParaRPr>
            </a:p>
          </p:txBody>
        </p:sp>
        <p:grpSp>
          <p:nvGrpSpPr>
            <p:cNvPr id="39" name="Group 38">
              <a:extLst>
                <a:ext uri="{FF2B5EF4-FFF2-40B4-BE49-F238E27FC236}">
                  <a16:creationId xmlns:a16="http://schemas.microsoft.com/office/drawing/2014/main" id="{C27DF8FF-D711-4A8A-8948-673270B8AE9D}"/>
                </a:ext>
              </a:extLst>
            </p:cNvPr>
            <p:cNvGrpSpPr/>
            <p:nvPr userDrawn="1"/>
          </p:nvGrpSpPr>
          <p:grpSpPr>
            <a:xfrm>
              <a:off x="9823451" y="-913608"/>
              <a:ext cx="1204516" cy="1204516"/>
              <a:chOff x="9823451" y="-913608"/>
              <a:chExt cx="1204516" cy="1204516"/>
            </a:xfrm>
          </p:grpSpPr>
          <p:grpSp>
            <p:nvGrpSpPr>
              <p:cNvPr id="24" name="Group 23"/>
              <p:cNvGrpSpPr/>
              <p:nvPr userDrawn="1"/>
            </p:nvGrpSpPr>
            <p:grpSpPr>
              <a:xfrm>
                <a:off x="9823451" y="-913608"/>
                <a:ext cx="1204516" cy="1204516"/>
                <a:chOff x="1714500" y="4547858"/>
                <a:chExt cx="1262157" cy="1262157"/>
              </a:xfrm>
            </p:grpSpPr>
            <p:sp>
              <p:nvSpPr>
                <p:cNvPr id="21" name="8-Point Star 20"/>
                <p:cNvSpPr/>
                <p:nvPr userDrawn="1"/>
              </p:nvSpPr>
              <p:spPr>
                <a:xfrm rot="20240074">
                  <a:off x="1714500" y="4547858"/>
                  <a:ext cx="1262157" cy="1262157"/>
                </a:xfrm>
                <a:prstGeom prst="star8">
                  <a:avLst>
                    <a:gd name="adj" fmla="val 45801"/>
                  </a:avLst>
                </a:prstGeom>
                <a:gradFill>
                  <a:gsLst>
                    <a:gs pos="0">
                      <a:srgbClr val="7A232E"/>
                    </a:gs>
                    <a:gs pos="100000">
                      <a:srgbClr val="B85759"/>
                    </a:gs>
                    <a:gs pos="55000">
                      <a:srgbClr val="9D1C30"/>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2" name="8-Point Star 21"/>
                <p:cNvSpPr/>
                <p:nvPr userDrawn="1"/>
              </p:nvSpPr>
              <p:spPr>
                <a:xfrm rot="20240074">
                  <a:off x="1776599" y="4609957"/>
                  <a:ext cx="1137960" cy="1137960"/>
                </a:xfrm>
                <a:prstGeom prst="star8">
                  <a:avLst>
                    <a:gd name="adj" fmla="val 45801"/>
                  </a:avLst>
                </a:prstGeom>
                <a:noFill/>
                <a:ln w="44450">
                  <a:solidFill>
                    <a:schemeClr val="bg1"/>
                  </a:solid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19" name="TextBox 18"/>
              <p:cNvSpPr txBox="1"/>
              <p:nvPr userDrawn="1"/>
            </p:nvSpPr>
            <p:spPr>
              <a:xfrm>
                <a:off x="9929466" y="-730460"/>
                <a:ext cx="992486" cy="838221"/>
              </a:xfrm>
              <a:prstGeom prst="rect">
                <a:avLst/>
              </a:prstGeom>
              <a:noFill/>
              <a:effectLst>
                <a:outerShdw blurRad="50800" dist="25400" dir="8100000" algn="tr" rotWithShape="0">
                  <a:prstClr val="black">
                    <a:alpha val="40000"/>
                  </a:prstClr>
                </a:outerShdw>
              </a:effectLst>
            </p:spPr>
            <p:txBody>
              <a:bodyPr wrap="square" rtlCol="0" anchor="ctr">
                <a:noAutofit/>
              </a:bodyPr>
              <a:lstStyle/>
              <a:p>
                <a:pPr algn="ctr"/>
                <a:r>
                  <a:rPr lang="en-US" sz="2000" b="0" i="0" spc="40" baseline="0">
                    <a:solidFill>
                      <a:schemeClr val="bg1"/>
                    </a:solidFill>
                    <a:latin typeface="Impact" panose="020B0806030902050204" pitchFamily="34" charset="0"/>
                  </a:rPr>
                  <a:t>DON’T</a:t>
                </a:r>
                <a:br>
                  <a:rPr lang="en-US" sz="2000" b="0" i="0" spc="40" baseline="0">
                    <a:solidFill>
                      <a:schemeClr val="bg1"/>
                    </a:solidFill>
                    <a:latin typeface="Impact" panose="020B0806030902050204" pitchFamily="34" charset="0"/>
                  </a:rPr>
                </a:br>
                <a:r>
                  <a:rPr lang="en-US" sz="2000" b="0" i="0" spc="40" baseline="0">
                    <a:solidFill>
                      <a:schemeClr val="bg1"/>
                    </a:solidFill>
                    <a:latin typeface="Impact" panose="020B0806030902050204" pitchFamily="34" charset="0"/>
                  </a:rPr>
                  <a:t>DELETE</a:t>
                </a:r>
              </a:p>
            </p:txBody>
          </p:sp>
        </p:grpSp>
      </p:grpSp>
      <p:grpSp>
        <p:nvGrpSpPr>
          <p:cNvPr id="20" name="Group 19"/>
          <p:cNvGrpSpPr/>
          <p:nvPr userDrawn="1"/>
        </p:nvGrpSpPr>
        <p:grpSpPr>
          <a:xfrm>
            <a:off x="1939046" y="2247590"/>
            <a:ext cx="2645179" cy="1166059"/>
            <a:chOff x="1534687" y="2189208"/>
            <a:chExt cx="3049009" cy="1344077"/>
          </a:xfrm>
        </p:grpSpPr>
        <p:pic>
          <p:nvPicPr>
            <p:cNvPr id="2" name="Picture 1"/>
            <p:cNvPicPr>
              <a:picLocks noChangeAspect="1"/>
            </p:cNvPicPr>
            <p:nvPr userDrawn="1"/>
          </p:nvPicPr>
          <p:blipFill>
            <a:blip r:embed="rId3"/>
            <a:stretch>
              <a:fillRect/>
            </a:stretch>
          </p:blipFill>
          <p:spPr>
            <a:xfrm>
              <a:off x="1534687" y="2189208"/>
              <a:ext cx="2695575" cy="1162050"/>
            </a:xfrm>
            <a:prstGeom prst="rect">
              <a:avLst/>
            </a:prstGeom>
          </p:spPr>
        </p:pic>
        <p:sp>
          <p:nvSpPr>
            <p:cNvPr id="29" name="Rectangle 28"/>
            <p:cNvSpPr/>
            <p:nvPr userDrawn="1"/>
          </p:nvSpPr>
          <p:spPr>
            <a:xfrm>
              <a:off x="3454181" y="2483307"/>
              <a:ext cx="736819" cy="221793"/>
            </a:xfrm>
            <a:prstGeom prst="rect">
              <a:avLst/>
            </a:prstGeom>
            <a:solidFill>
              <a:srgbClr val="FFC000">
                <a:alpha val="10000"/>
              </a:srgbClr>
            </a:solidFill>
            <a:ln w="190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0" name="Left Arrow 29"/>
            <p:cNvSpPr/>
            <p:nvPr userDrawn="1"/>
          </p:nvSpPr>
          <p:spPr>
            <a:xfrm>
              <a:off x="4209296" y="2514699"/>
              <a:ext cx="374400" cy="178031"/>
            </a:xfrm>
            <a:prstGeom prst="leftArrow">
              <a:avLst>
                <a:gd name="adj1" fmla="val 33673"/>
                <a:gd name="adj2" fmla="val 50000"/>
              </a:avLst>
            </a:prstGeom>
            <a:gradFill>
              <a:gsLst>
                <a:gs pos="0">
                  <a:srgbClr val="7A232E"/>
                </a:gs>
                <a:gs pos="98230">
                  <a:srgbClr val="B85759"/>
                </a:gs>
                <a:gs pos="45000">
                  <a:srgbClr val="9D1C30"/>
                </a:gs>
              </a:gsLst>
            </a:gradFill>
            <a:ln>
              <a:solidFill>
                <a:srgbClr val="7A232E"/>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1" name="Rectangle 30"/>
            <p:cNvSpPr/>
            <p:nvPr userDrawn="1"/>
          </p:nvSpPr>
          <p:spPr>
            <a:xfrm>
              <a:off x="3061701" y="2843369"/>
              <a:ext cx="382955" cy="322936"/>
            </a:xfrm>
            <a:prstGeom prst="rect">
              <a:avLst/>
            </a:prstGeom>
            <a:solidFill>
              <a:srgbClr val="FFC000">
                <a:alpha val="10000"/>
              </a:srgbClr>
            </a:solidFill>
            <a:ln w="190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2" name="Left Arrow 31"/>
            <p:cNvSpPr/>
            <p:nvPr userDrawn="1"/>
          </p:nvSpPr>
          <p:spPr>
            <a:xfrm rot="7656475">
              <a:off x="3026394" y="3257070"/>
              <a:ext cx="374400" cy="178030"/>
            </a:xfrm>
            <a:prstGeom prst="leftArrow">
              <a:avLst>
                <a:gd name="adj1" fmla="val 33673"/>
                <a:gd name="adj2" fmla="val 50000"/>
              </a:avLst>
            </a:prstGeom>
            <a:gradFill>
              <a:gsLst>
                <a:gs pos="0">
                  <a:srgbClr val="7A232E"/>
                </a:gs>
                <a:gs pos="98230">
                  <a:srgbClr val="B85759"/>
                </a:gs>
                <a:gs pos="45000">
                  <a:srgbClr val="9D1C30"/>
                </a:gs>
              </a:gsLst>
            </a:gradFill>
            <a:ln>
              <a:solidFill>
                <a:srgbClr val="7A232E"/>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grpSp>
      <p:sp>
        <p:nvSpPr>
          <p:cNvPr id="37" name="TextBox 36">
            <a:extLst>
              <a:ext uri="{FF2B5EF4-FFF2-40B4-BE49-F238E27FC236}">
                <a16:creationId xmlns:a16="http://schemas.microsoft.com/office/drawing/2014/main" id="{8F6D14EF-EBC7-433A-8C95-1D2C470B7DF1}"/>
              </a:ext>
            </a:extLst>
          </p:cNvPr>
          <p:cNvSpPr txBox="1"/>
          <p:nvPr userDrawn="1"/>
        </p:nvSpPr>
        <p:spPr>
          <a:xfrm>
            <a:off x="7427" y="161985"/>
            <a:ext cx="5040000" cy="1051560"/>
          </a:xfrm>
          <a:prstGeom prst="rect">
            <a:avLst/>
          </a:prstGeom>
        </p:spPr>
        <p:txBody>
          <a:bodyPr vert="horz" lIns="91440" tIns="45720" rIns="91440" bIns="45720" rtlCol="0" anchor="ctr">
            <a:noAutofit/>
          </a:bodyPr>
          <a:lstStyle>
            <a:lvl1pPr defTabSz="914400">
              <a:lnSpc>
                <a:spcPct val="90000"/>
              </a:lnSpc>
              <a:spcBef>
                <a:spcPct val="0"/>
              </a:spcBef>
              <a:buNone/>
              <a:defRPr lang="en-US" sz="3400" b="1" dirty="0">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effectLst>
                  <a:innerShdw blurRad="101600" dist="50800" dir="18900000">
                    <a:schemeClr val="accent1">
                      <a:lumMod val="50000"/>
                      <a:alpha val="70000"/>
                    </a:schemeClr>
                  </a:innerShdw>
                </a:effectLst>
                <a:latin typeface="+mj-lt"/>
                <a:ea typeface="+mj-ea"/>
                <a:cs typeface="+mj-cs"/>
              </a:defRPr>
            </a:lvl1pPr>
          </a:lstStyle>
          <a:p>
            <a:pPr lvl="0" algn="ctr">
              <a:lnSpc>
                <a:spcPct val="85000"/>
              </a:lnSpc>
            </a:pPr>
            <a:r>
              <a:rPr lang="en-US" sz="5000" b="1" kern="1200">
                <a:gradFill flip="none" rotWithShape="1">
                  <a:gsLst>
                    <a:gs pos="58000">
                      <a:srgbClr val="AF3F49"/>
                    </a:gs>
                    <a:gs pos="100000">
                      <a:srgbClr val="AD3B46"/>
                    </a:gs>
                    <a:gs pos="19000">
                      <a:schemeClr val="accent2"/>
                    </a:gs>
                    <a:gs pos="59000">
                      <a:schemeClr val="accent2"/>
                    </a:gs>
                  </a:gsLst>
                  <a:lin ang="5400000" scaled="1"/>
                  <a:tileRect/>
                </a:gradFill>
                <a:effectLst>
                  <a:innerShdw blurRad="76200" dist="38100" dir="18900000">
                    <a:schemeClr val="accent5">
                      <a:lumMod val="75000"/>
                      <a:alpha val="70000"/>
                    </a:schemeClr>
                  </a:innerShdw>
                </a:effectLst>
                <a:latin typeface="+mj-lt"/>
                <a:ea typeface="+mj-ea"/>
                <a:cs typeface="+mj-cs"/>
              </a:rPr>
              <a:t>2017 Template</a:t>
            </a:r>
          </a:p>
          <a:p>
            <a:pPr lvl="0" algn="ctr">
              <a:lnSpc>
                <a:spcPct val="85000"/>
              </a:lnSpc>
            </a:pPr>
            <a:r>
              <a:rPr lang="en-US" sz="4000" b="0" spc="60" baseline="0"/>
              <a:t>Usage Instructions</a:t>
            </a:r>
          </a:p>
        </p:txBody>
      </p:sp>
      <p:pic>
        <p:nvPicPr>
          <p:cNvPr id="44" name="Picture 43">
            <a:extLst>
              <a:ext uri="{FF2B5EF4-FFF2-40B4-BE49-F238E27FC236}">
                <a16:creationId xmlns:a16="http://schemas.microsoft.com/office/drawing/2014/main" id="{5AAE9CEC-A7E3-43C1-AC4A-1C3889F3666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257143" y="626792"/>
            <a:ext cx="1736362" cy="586522"/>
          </a:xfrm>
          <a:prstGeom prst="rect">
            <a:avLst/>
          </a:prstGeom>
        </p:spPr>
      </p:pic>
    </p:spTree>
    <p:extLst>
      <p:ext uri="{BB962C8B-B14F-4D97-AF65-F5344CB8AC3E}">
        <p14:creationId xmlns:p14="http://schemas.microsoft.com/office/powerpoint/2010/main" val="22588901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1313259" y="1300786"/>
            <a:ext cx="6517482" cy="2509213"/>
          </a:xfrm>
        </p:spPr>
        <p:txBody>
          <a:bodyPr anchor="b">
            <a:normAutofit/>
          </a:bodyPr>
          <a:lstStyle>
            <a:lvl1pPr algn="ctr">
              <a:defRPr sz="3600"/>
            </a:lvl1pPr>
          </a:lstStyle>
          <a:p>
            <a:r>
              <a:rPr lang="en-US"/>
              <a:t>Click to edit Master title style</a:t>
            </a:r>
          </a:p>
        </p:txBody>
      </p:sp>
      <p:sp>
        <p:nvSpPr>
          <p:cNvPr id="3" name="Subtitle 2"/>
          <p:cNvSpPr>
            <a:spLocks noGrp="1"/>
          </p:cNvSpPr>
          <p:nvPr>
            <p:ph type="subTitle" idx="1"/>
          </p:nvPr>
        </p:nvSpPr>
        <p:spPr>
          <a:xfrm>
            <a:off x="1313259" y="3886201"/>
            <a:ext cx="6517482" cy="1371599"/>
          </a:xfrm>
        </p:spPr>
        <p:txBody>
          <a:bodyPr>
            <a:normAutofit/>
          </a:bodyPr>
          <a:lstStyle>
            <a:lvl1pPr marL="0" indent="0" algn="ctr">
              <a:buNone/>
              <a:defRPr sz="1650">
                <a:solidFill>
                  <a:schemeClr val="bg1">
                    <a:lumMod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a:xfrm>
            <a:off x="5759053" y="5883276"/>
            <a:ext cx="2057400" cy="365125"/>
          </a:xfrm>
          <a:prstGeom prst="rect">
            <a:avLst/>
          </a:prstGeom>
        </p:spPr>
        <p:txBody>
          <a:bodyPr/>
          <a:lstStyle/>
          <a:p>
            <a:fld id="{48A87A34-81AB-432B-8DAE-1953F412C126}" type="datetimeFigureOut">
              <a:rPr lang="en-US" dirty="0"/>
              <a:t>5/18/2018</a:t>
            </a:fld>
            <a:endParaRPr lang="en-US"/>
          </a:p>
        </p:txBody>
      </p:sp>
      <p:sp>
        <p:nvSpPr>
          <p:cNvPr id="5" name="Footer Placeholder 4"/>
          <p:cNvSpPr>
            <a:spLocks noGrp="1"/>
          </p:cNvSpPr>
          <p:nvPr>
            <p:ph type="ftr" sz="quarter" idx="11"/>
          </p:nvPr>
        </p:nvSpPr>
        <p:spPr>
          <a:xfrm>
            <a:off x="685331" y="5883276"/>
            <a:ext cx="5004665"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9006721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Questions?">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59A1E24-4FA0-4F98-8BF9-EB39417922D0}"/>
              </a:ext>
            </a:extLst>
          </p:cNvPr>
          <p:cNvGrpSpPr/>
          <p:nvPr userDrawn="1"/>
        </p:nvGrpSpPr>
        <p:grpSpPr>
          <a:xfrm>
            <a:off x="1037844" y="4477392"/>
            <a:ext cx="7068312" cy="477054"/>
            <a:chOff x="1435608" y="1207559"/>
            <a:chExt cx="7068312" cy="477054"/>
          </a:xfrm>
        </p:grpSpPr>
        <p:sp>
          <p:nvSpPr>
            <p:cNvPr id="8" name="Rectangle 7">
              <a:extLst>
                <a:ext uri="{FF2B5EF4-FFF2-40B4-BE49-F238E27FC236}">
                  <a16:creationId xmlns:a16="http://schemas.microsoft.com/office/drawing/2014/main" id="{8449B1C7-376C-4588-9479-8B7FD89AEA1C}"/>
                </a:ext>
              </a:extLst>
            </p:cNvPr>
            <p:cNvSpPr/>
            <p:nvPr userDrawn="1"/>
          </p:nvSpPr>
          <p:spPr>
            <a:xfrm rot="5400000">
              <a:off x="4946904" y="-2303737"/>
              <a:ext cx="45720" cy="7068312"/>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E9049AB-A84D-4A1B-AD47-FEAF1B009A4D}"/>
                </a:ext>
              </a:extLst>
            </p:cNvPr>
            <p:cNvSpPr txBox="1"/>
            <p:nvPr userDrawn="1"/>
          </p:nvSpPr>
          <p:spPr>
            <a:xfrm>
              <a:off x="3396199" y="1207559"/>
              <a:ext cx="3126329" cy="477054"/>
            </a:xfrm>
            <a:prstGeom prst="rect">
              <a:avLst/>
            </a:prstGeom>
            <a:noFill/>
          </p:spPr>
          <p:txBody>
            <a:bodyPr wrap="square" rtlCol="0">
              <a:spAutoFit/>
            </a:bodyPr>
            <a:lstStyle/>
            <a:p>
              <a:pPr marL="594360" indent="-594360" algn="ctr"/>
              <a:r>
                <a:rPr lang="en-US" sz="1300" i="1" dirty="0">
                  <a:solidFill>
                    <a:schemeClr val="accent3">
                      <a:lumMod val="75000"/>
                      <a:lumOff val="25000"/>
                    </a:schemeClr>
                  </a:solidFill>
                </a:rPr>
                <a:t>Enter your questions in the chat window</a:t>
              </a:r>
              <a:br>
                <a:rPr lang="en-US" sz="1300" i="1" dirty="0">
                  <a:solidFill>
                    <a:schemeClr val="accent3">
                      <a:lumMod val="75000"/>
                      <a:lumOff val="25000"/>
                    </a:schemeClr>
                  </a:solidFill>
                </a:rPr>
              </a:br>
              <a:r>
                <a:rPr lang="en-US" sz="1200" i="1" spc="50" baseline="0" dirty="0">
                  <a:solidFill>
                    <a:schemeClr val="accent3">
                      <a:lumMod val="50000"/>
                      <a:lumOff val="50000"/>
                    </a:schemeClr>
                  </a:solidFill>
                </a:rPr>
                <a:t>(lower left of screen)</a:t>
              </a:r>
            </a:p>
          </p:txBody>
        </p:sp>
      </p:grpSp>
      <p:pic>
        <p:nvPicPr>
          <p:cNvPr id="20" name="Picture 19">
            <a:extLst>
              <a:ext uri="{FF2B5EF4-FFF2-40B4-BE49-F238E27FC236}">
                <a16:creationId xmlns:a16="http://schemas.microsoft.com/office/drawing/2014/main" id="{042EA7E5-CDEF-40A6-89F7-A9078661101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232754" y="0"/>
            <a:ext cx="3535388" cy="6150355"/>
          </a:xfrm>
          <a:prstGeom prst="rect">
            <a:avLst/>
          </a:prstGeom>
        </p:spPr>
      </p:pic>
      <p:sp>
        <p:nvSpPr>
          <p:cNvPr id="4" name="Slide Number Placeholder 3"/>
          <p:cNvSpPr>
            <a:spLocks noGrp="1"/>
          </p:cNvSpPr>
          <p:nvPr>
            <p:ph type="sldNum" sz="quarter" idx="10"/>
          </p:nvPr>
        </p:nvSpPr>
        <p:spPr/>
        <p:txBody>
          <a:bodyPr/>
          <a:lstStyle/>
          <a:p>
            <a:fld id="{706D636C-90A3-4979-BA37-BAB384B22101}" type="slidenum">
              <a:rPr lang="en-US" smtClean="0"/>
              <a:pPr/>
              <a:t>‹#›</a:t>
            </a:fld>
            <a:endParaRPr lang="en-US"/>
          </a:p>
        </p:txBody>
      </p:sp>
      <p:sp>
        <p:nvSpPr>
          <p:cNvPr id="6" name="TextBox 5">
            <a:extLst>
              <a:ext uri="{FF2B5EF4-FFF2-40B4-BE49-F238E27FC236}">
                <a16:creationId xmlns:a16="http://schemas.microsoft.com/office/drawing/2014/main" id="{CAB2B6C5-95AC-4CCF-A316-BB4F7630FA47}"/>
              </a:ext>
            </a:extLst>
          </p:cNvPr>
          <p:cNvSpPr txBox="1"/>
          <p:nvPr userDrawn="1"/>
        </p:nvSpPr>
        <p:spPr>
          <a:xfrm>
            <a:off x="594360" y="2394251"/>
            <a:ext cx="5730240" cy="2120786"/>
          </a:xfrm>
          <a:prstGeom prst="rect">
            <a:avLst/>
          </a:prstGeom>
        </p:spPr>
        <p:txBody>
          <a:bodyPr vert="horz" lIns="91440" tIns="45720" rIns="91440" bIns="45720" rtlCol="0" anchor="ctr">
            <a:normAutofit/>
          </a:bodyPr>
          <a:lstStyle>
            <a:lvl1pPr defTabSz="914400">
              <a:lnSpc>
                <a:spcPct val="90000"/>
              </a:lnSpc>
              <a:spcBef>
                <a:spcPct val="0"/>
              </a:spcBef>
              <a:buNone/>
              <a:defRPr lang="en-US" sz="3400" b="1" dirty="0">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effectLst>
                  <a:innerShdw blurRad="101600" dist="50800" dir="18900000">
                    <a:schemeClr val="accent1">
                      <a:lumMod val="50000"/>
                      <a:alpha val="70000"/>
                    </a:schemeClr>
                  </a:innerShdw>
                </a:effectLst>
                <a:latin typeface="+mj-lt"/>
                <a:ea typeface="+mj-ea"/>
                <a:cs typeface="+mj-cs"/>
              </a:defRPr>
            </a:lvl1pPr>
          </a:lstStyle>
          <a:p>
            <a:pPr lvl="0" algn="ctr"/>
            <a:r>
              <a:rPr lang="en-US" sz="7200" b="1" kern="1200">
                <a:gradFill flip="none" rotWithShape="1">
                  <a:gsLst>
                    <a:gs pos="58000">
                      <a:srgbClr val="AF3F49"/>
                    </a:gs>
                    <a:gs pos="100000">
                      <a:srgbClr val="AD3B46"/>
                    </a:gs>
                    <a:gs pos="19000">
                      <a:schemeClr val="accent2"/>
                    </a:gs>
                    <a:gs pos="59000">
                      <a:schemeClr val="accent2"/>
                    </a:gs>
                  </a:gsLst>
                  <a:lin ang="5400000" scaled="1"/>
                  <a:tileRect/>
                </a:gradFill>
                <a:effectLst>
                  <a:innerShdw blurRad="76200" dist="38100" dir="18900000">
                    <a:schemeClr val="accent5">
                      <a:lumMod val="75000"/>
                      <a:alpha val="70000"/>
                    </a:schemeClr>
                  </a:innerShdw>
                </a:effectLst>
                <a:latin typeface="+mj-lt"/>
                <a:ea typeface="+mj-ea"/>
                <a:cs typeface="+mj-cs"/>
              </a:rPr>
              <a:t>Any</a:t>
            </a:r>
          </a:p>
          <a:p>
            <a:pPr lvl="0" algn="ctr"/>
            <a:r>
              <a:rPr lang="en-US" sz="7200" b="1" kern="1200">
                <a:gradFill flip="none" rotWithShape="1">
                  <a:gsLst>
                    <a:gs pos="58000">
                      <a:srgbClr val="AF3F49"/>
                    </a:gs>
                    <a:gs pos="100000">
                      <a:srgbClr val="AD3B46"/>
                    </a:gs>
                    <a:gs pos="19000">
                      <a:schemeClr val="accent2"/>
                    </a:gs>
                    <a:gs pos="59000">
                      <a:schemeClr val="accent2"/>
                    </a:gs>
                  </a:gsLst>
                  <a:lin ang="5400000" scaled="1"/>
                  <a:tileRect/>
                </a:gradFill>
                <a:effectLst>
                  <a:innerShdw blurRad="76200" dist="38100" dir="18900000">
                    <a:schemeClr val="accent5">
                      <a:lumMod val="75000"/>
                      <a:alpha val="70000"/>
                    </a:schemeClr>
                  </a:innerShdw>
                </a:effectLst>
                <a:latin typeface="+mj-lt"/>
                <a:ea typeface="+mj-ea"/>
                <a:cs typeface="+mj-cs"/>
              </a:rPr>
              <a:t>Questions?</a:t>
            </a:r>
            <a:endParaRPr lang="en-US" sz="7200" b="1" kern="1200" dirty="0">
              <a:gradFill flip="none" rotWithShape="1">
                <a:gsLst>
                  <a:gs pos="58000">
                    <a:srgbClr val="AF3F49"/>
                  </a:gs>
                  <a:gs pos="100000">
                    <a:srgbClr val="AD3B46"/>
                  </a:gs>
                  <a:gs pos="19000">
                    <a:schemeClr val="accent2"/>
                  </a:gs>
                  <a:gs pos="59000">
                    <a:schemeClr val="accent2"/>
                  </a:gs>
                </a:gsLst>
                <a:lin ang="5400000" scaled="1"/>
                <a:tileRect/>
              </a:gradFill>
              <a:effectLst>
                <a:innerShdw blurRad="76200" dist="38100" dir="18900000">
                  <a:schemeClr val="accent5">
                    <a:lumMod val="75000"/>
                    <a:alpha val="70000"/>
                  </a:schemeClr>
                </a:innerShdw>
              </a:effectLst>
              <a:latin typeface="+mj-lt"/>
              <a:ea typeface="+mj-ea"/>
              <a:cs typeface="+mj-cs"/>
            </a:endParaRPr>
          </a:p>
        </p:txBody>
      </p:sp>
    </p:spTree>
    <p:extLst>
      <p:ext uri="{BB962C8B-B14F-4D97-AF65-F5344CB8AC3E}">
        <p14:creationId xmlns:p14="http://schemas.microsoft.com/office/powerpoint/2010/main" val="28710300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ave the Dat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16A5BAF-C39D-44C3-B998-7CF83B21A06F}"/>
              </a:ext>
            </a:extLst>
          </p:cNvPr>
          <p:cNvPicPr>
            <a:picLocks noChangeAspect="1"/>
          </p:cNvPicPr>
          <p:nvPr userDrawn="1"/>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tretch>
            <a:fillRect/>
          </a:stretch>
        </p:blipFill>
        <p:spPr>
          <a:xfrm>
            <a:off x="0" y="1500059"/>
            <a:ext cx="4955638" cy="5357941"/>
          </a:xfrm>
          <a:prstGeom prst="rect">
            <a:avLst/>
          </a:prstGeom>
        </p:spPr>
      </p:pic>
      <p:sp>
        <p:nvSpPr>
          <p:cNvPr id="5" name="TextBox 4">
            <a:extLst>
              <a:ext uri="{FF2B5EF4-FFF2-40B4-BE49-F238E27FC236}">
                <a16:creationId xmlns:a16="http://schemas.microsoft.com/office/drawing/2014/main" id="{98B35F6F-244A-4CAD-AEAB-1171AE328AA0}"/>
              </a:ext>
            </a:extLst>
          </p:cNvPr>
          <p:cNvSpPr txBox="1"/>
          <p:nvPr userDrawn="1"/>
        </p:nvSpPr>
        <p:spPr>
          <a:xfrm>
            <a:off x="628650" y="365126"/>
            <a:ext cx="7955280" cy="1051560"/>
          </a:xfrm>
          <a:prstGeom prst="rect">
            <a:avLst/>
          </a:prstGeom>
        </p:spPr>
        <p:txBody>
          <a:bodyPr vert="horz" lIns="91440" tIns="45720" rIns="91440" bIns="45720" rtlCol="0" anchor="b">
            <a:normAutofit/>
          </a:bodyPr>
          <a:lstStyle>
            <a:lvl1pPr defTabSz="914400">
              <a:lnSpc>
                <a:spcPct val="90000"/>
              </a:lnSpc>
              <a:spcBef>
                <a:spcPct val="0"/>
              </a:spcBef>
              <a:buNone/>
              <a:defRPr lang="en-US" sz="3400" b="1" dirty="0">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effectLst>
                  <a:innerShdw blurRad="101600" dist="50800" dir="18900000">
                    <a:schemeClr val="accent1">
                      <a:lumMod val="50000"/>
                      <a:alpha val="70000"/>
                    </a:schemeClr>
                  </a:innerShdw>
                </a:effectLst>
                <a:latin typeface="+mj-lt"/>
                <a:ea typeface="+mj-ea"/>
                <a:cs typeface="+mj-cs"/>
              </a:defRPr>
            </a:lvl1pPr>
          </a:lstStyle>
          <a:p>
            <a:pPr lvl="0"/>
            <a:r>
              <a:rPr lang="en-US"/>
              <a:t>Save the Date:</a:t>
            </a:r>
          </a:p>
        </p:txBody>
      </p:sp>
      <p:sp>
        <p:nvSpPr>
          <p:cNvPr id="4" name="Slide Number Placeholder 3"/>
          <p:cNvSpPr>
            <a:spLocks noGrp="1"/>
          </p:cNvSpPr>
          <p:nvPr>
            <p:ph type="sldNum" sz="quarter" idx="10"/>
          </p:nvPr>
        </p:nvSpPr>
        <p:spPr/>
        <p:txBody>
          <a:bodyPr/>
          <a:lstStyle/>
          <a:p>
            <a:fld id="{706D636C-90A3-4979-BA37-BAB384B22101}" type="slidenum">
              <a:rPr lang="en-US" smtClean="0"/>
              <a:pPr/>
              <a:t>‹#›</a:t>
            </a:fld>
            <a:endParaRPr lang="en-US"/>
          </a:p>
        </p:txBody>
      </p:sp>
      <p:sp>
        <p:nvSpPr>
          <p:cNvPr id="9" name="Text Placeholder 8">
            <a:extLst>
              <a:ext uri="{FF2B5EF4-FFF2-40B4-BE49-F238E27FC236}">
                <a16:creationId xmlns:a16="http://schemas.microsoft.com/office/drawing/2014/main" id="{8F3C4352-E632-483B-9D34-319AB807FBFB}"/>
              </a:ext>
            </a:extLst>
          </p:cNvPr>
          <p:cNvSpPr>
            <a:spLocks noGrp="1"/>
          </p:cNvSpPr>
          <p:nvPr>
            <p:ph type="body" sz="quarter" idx="11" hasCustomPrompt="1"/>
          </p:nvPr>
        </p:nvSpPr>
        <p:spPr>
          <a:xfrm>
            <a:off x="1112107" y="1699826"/>
            <a:ext cx="7661189" cy="4505325"/>
          </a:xfrm>
        </p:spPr>
        <p:txBody>
          <a:bodyPr/>
          <a:lstStyle>
            <a:lvl1pPr marL="91440" indent="-365760">
              <a:buSzPct val="130000"/>
              <a:buFont typeface="Webdings" panose="05030102010509060703" pitchFamily="18" charset="2"/>
              <a:buChar char=""/>
              <a:defRPr sz="2600"/>
            </a:lvl1pPr>
            <a:lvl2pPr marL="685800" indent="0">
              <a:spcBef>
                <a:spcPts val="0"/>
              </a:spcBef>
              <a:buNone/>
              <a:defRPr sz="1700">
                <a:solidFill>
                  <a:schemeClr val="accent3">
                    <a:lumMod val="75000"/>
                    <a:lumOff val="25000"/>
                  </a:schemeClr>
                </a:solidFill>
              </a:defRPr>
            </a:lvl2pPr>
            <a:lvl3pPr marL="1005840" indent="-365760" algn="l">
              <a:spcAft>
                <a:spcPts val="1200"/>
              </a:spcAft>
              <a:buFont typeface="Webdings" panose="05030102010509060703" pitchFamily="18" charset="2"/>
              <a:buChar char=""/>
              <a:defRPr b="1">
                <a:solidFill>
                  <a:schemeClr val="accent1"/>
                </a:solidFill>
              </a:defRPr>
            </a:lvl3pPr>
          </a:lstStyle>
          <a:p>
            <a:pPr lvl="0"/>
            <a:r>
              <a:rPr lang="en-US"/>
              <a:t>Event Title Here</a:t>
            </a:r>
          </a:p>
          <a:p>
            <a:pPr lvl="1"/>
            <a:r>
              <a:rPr lang="en-US"/>
              <a:t>Event summary goes here</a:t>
            </a:r>
          </a:p>
          <a:p>
            <a:pPr lvl="2"/>
            <a:r>
              <a:rPr lang="en-US"/>
              <a:t>Event date</a:t>
            </a:r>
          </a:p>
          <a:p>
            <a:pPr lvl="3"/>
            <a:r>
              <a:rPr lang="en-US"/>
              <a:t>Fourth level</a:t>
            </a:r>
          </a:p>
          <a:p>
            <a:pPr lvl="4"/>
            <a:r>
              <a:rPr lang="en-US"/>
              <a:t>Fifth level</a:t>
            </a:r>
          </a:p>
        </p:txBody>
      </p:sp>
    </p:spTree>
    <p:extLst>
      <p:ext uri="{BB962C8B-B14F-4D97-AF65-F5344CB8AC3E}">
        <p14:creationId xmlns:p14="http://schemas.microsoft.com/office/powerpoint/2010/main" val="13878025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reakout Room List">
    <p:bg>
      <p:bgPr>
        <a:solidFill>
          <a:schemeClr val="bg1"/>
        </a:solidFill>
        <a:effectLst/>
      </p:bgPr>
    </p:bg>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5AA60EFC-21EF-4756-ABD1-14D137A0BAC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584103" y="-1"/>
            <a:ext cx="3379489" cy="3456222"/>
          </a:xfrm>
          <a:prstGeom prst="ellipse">
            <a:avLst/>
          </a:prstGeom>
          <a:ln>
            <a:noFill/>
          </a:ln>
          <a:effectLst>
            <a:softEdge rad="112500"/>
          </a:effectLst>
        </p:spPr>
      </p:pic>
      <p:sp>
        <p:nvSpPr>
          <p:cNvPr id="4" name="Slide Number Placeholder 3"/>
          <p:cNvSpPr>
            <a:spLocks noGrp="1"/>
          </p:cNvSpPr>
          <p:nvPr>
            <p:ph type="sldNum" sz="quarter" idx="10"/>
          </p:nvPr>
        </p:nvSpPr>
        <p:spPr/>
        <p:txBody>
          <a:bodyPr/>
          <a:lstStyle/>
          <a:p>
            <a:fld id="{706D636C-90A3-4979-BA37-BAB384B22101}" type="slidenum">
              <a:rPr lang="en-US" smtClean="0"/>
              <a:pPr/>
              <a:t>‹#›</a:t>
            </a:fld>
            <a:endParaRPr lang="en-US"/>
          </a:p>
        </p:txBody>
      </p:sp>
      <p:sp>
        <p:nvSpPr>
          <p:cNvPr id="9" name="Text Placeholder 8">
            <a:extLst>
              <a:ext uri="{FF2B5EF4-FFF2-40B4-BE49-F238E27FC236}">
                <a16:creationId xmlns:a16="http://schemas.microsoft.com/office/drawing/2014/main" id="{8F3C4352-E632-483B-9D34-319AB807FBFB}"/>
              </a:ext>
            </a:extLst>
          </p:cNvPr>
          <p:cNvSpPr>
            <a:spLocks noGrp="1"/>
          </p:cNvSpPr>
          <p:nvPr>
            <p:ph type="body" sz="quarter" idx="11" hasCustomPrompt="1"/>
          </p:nvPr>
        </p:nvSpPr>
        <p:spPr>
          <a:xfrm>
            <a:off x="628655" y="1319429"/>
            <a:ext cx="7528945" cy="1448602"/>
          </a:xfrm>
          <a:prstGeom prst="rect">
            <a:avLst/>
          </a:prstGeom>
          <a:noFill/>
          <a:ln w="9525">
            <a:gradFill flip="none" rotWithShape="1">
              <a:gsLst>
                <a:gs pos="0">
                  <a:schemeClr val="tx1">
                    <a:alpha val="15000"/>
                  </a:schemeClr>
                </a:gs>
                <a:gs pos="2000">
                  <a:schemeClr val="tx1">
                    <a:alpha val="0"/>
                  </a:schemeClr>
                </a:gs>
                <a:gs pos="100000">
                  <a:schemeClr val="tx1">
                    <a:alpha val="0"/>
                  </a:schemeClr>
                </a:gs>
              </a:gsLst>
              <a:lin ang="16200000" scaled="0"/>
              <a:tileRect/>
            </a:gradFill>
          </a:ln>
        </p:spPr>
        <p:style>
          <a:lnRef idx="2">
            <a:schemeClr val="accent4"/>
          </a:lnRef>
          <a:fillRef idx="1">
            <a:schemeClr val="lt1"/>
          </a:fillRef>
          <a:effectRef idx="0">
            <a:schemeClr val="accent4"/>
          </a:effectRef>
          <a:fontRef idx="minor">
            <a:schemeClr val="dk1"/>
          </a:fontRef>
        </p:style>
        <p:txBody>
          <a:bodyPr wrap="square" lIns="91440" tIns="0" rIns="0" bIns="91440" anchor="ctr">
            <a:spAutoFit/>
          </a:bodyPr>
          <a:lstStyle>
            <a:lvl1pPr marL="914400" indent="-914400">
              <a:lnSpc>
                <a:spcPct val="100000"/>
              </a:lnSpc>
              <a:spcBef>
                <a:spcPts val="0"/>
              </a:spcBef>
              <a:spcAft>
                <a:spcPts val="0"/>
              </a:spcAft>
              <a:buSzPct val="140000"/>
              <a:buFont typeface="Wingdings" panose="05000000000000000000" pitchFamily="2" charset="2"/>
              <a:buChar char=""/>
              <a:defRPr sz="4000" b="0" cap="none" spc="0" baseline="26000">
                <a:ln/>
                <a:pattFill prst="dkUpDiag">
                  <a:fgClr>
                    <a:schemeClr val="tx1"/>
                  </a:fgClr>
                  <a:bgClr>
                    <a:schemeClr val="tx1">
                      <a:lumMod val="90000"/>
                      <a:lumOff val="10000"/>
                    </a:schemeClr>
                  </a:bgClr>
                </a:pattFill>
                <a:effectLst>
                  <a:outerShdw blurRad="38100" dist="19050" dir="2700000" algn="tl" rotWithShape="0">
                    <a:schemeClr val="dk1">
                      <a:lumMod val="50000"/>
                      <a:alpha val="40000"/>
                    </a:schemeClr>
                  </a:outerShdw>
                </a:effectLst>
              </a:defRPr>
            </a:lvl1pPr>
            <a:lvl2pPr marL="0" indent="0">
              <a:spcBef>
                <a:spcPts val="600"/>
              </a:spcBef>
              <a:buNone/>
              <a:defRPr sz="1600" i="1" spc="20" baseline="0">
                <a:solidFill>
                  <a:schemeClr val="accent4">
                    <a:lumMod val="50000"/>
                  </a:schemeClr>
                </a:solidFill>
              </a:defRPr>
            </a:lvl2pPr>
            <a:lvl3pPr marL="0" indent="-320040" algn="ctr">
              <a:spcBef>
                <a:spcPts val="1200"/>
              </a:spcBef>
              <a:spcAft>
                <a:spcPts val="0"/>
              </a:spcAft>
              <a:buFont typeface="Wingdings" panose="05000000000000000000" pitchFamily="2" charset="2"/>
              <a:buChar char=""/>
              <a:defRPr sz="1700" b="0">
                <a:solidFill>
                  <a:schemeClr val="accent1"/>
                </a:solidFill>
              </a:defRPr>
            </a:lvl3pPr>
            <a:lvl4pPr marL="91440" indent="0">
              <a:spcAft>
                <a:spcPts val="1500"/>
              </a:spcAft>
              <a:buNone/>
              <a:defRPr sz="1200" b="1" i="0" cap="all" baseline="0">
                <a:solidFill>
                  <a:schemeClr val="accent5"/>
                </a:solidFill>
              </a:defRPr>
            </a:lvl4pPr>
          </a:lstStyle>
          <a:p>
            <a:pPr lvl="0"/>
            <a:r>
              <a:rPr lang="en-US"/>
              <a:t>Breakout Room Title</a:t>
            </a:r>
          </a:p>
          <a:p>
            <a:pPr lvl="1"/>
            <a:r>
              <a:rPr lang="en-US"/>
              <a:t>Breakout Room Summary / Description</a:t>
            </a:r>
          </a:p>
          <a:p>
            <a:pPr lvl="2"/>
            <a:r>
              <a:rPr lang="en-US"/>
              <a:t>Phone Keypad Instructions</a:t>
            </a:r>
          </a:p>
          <a:p>
            <a:pPr lvl="3"/>
            <a:r>
              <a:rPr lang="en-US"/>
              <a:t>Room</a:t>
            </a:r>
          </a:p>
        </p:txBody>
      </p:sp>
      <p:grpSp>
        <p:nvGrpSpPr>
          <p:cNvPr id="20" name="Group 19">
            <a:extLst>
              <a:ext uri="{FF2B5EF4-FFF2-40B4-BE49-F238E27FC236}">
                <a16:creationId xmlns:a16="http://schemas.microsoft.com/office/drawing/2014/main" id="{57C394F9-EFD5-42F9-891E-4F9A50F08A68}"/>
              </a:ext>
            </a:extLst>
          </p:cNvPr>
          <p:cNvGrpSpPr/>
          <p:nvPr userDrawn="1"/>
        </p:nvGrpSpPr>
        <p:grpSpPr>
          <a:xfrm>
            <a:off x="4848225" y="193023"/>
            <a:ext cx="4019550" cy="1264286"/>
            <a:chOff x="4895850" y="193023"/>
            <a:chExt cx="4019550" cy="1264286"/>
          </a:xfrm>
        </p:grpSpPr>
        <p:sp>
          <p:nvSpPr>
            <p:cNvPr id="18" name="Speech Bubble: Rectangle with Corners Rounded 17">
              <a:extLst>
                <a:ext uri="{FF2B5EF4-FFF2-40B4-BE49-F238E27FC236}">
                  <a16:creationId xmlns:a16="http://schemas.microsoft.com/office/drawing/2014/main" id="{CFC41472-478F-4A01-9B2E-B66290F9B7CB}"/>
                </a:ext>
              </a:extLst>
            </p:cNvPr>
            <p:cNvSpPr/>
            <p:nvPr userDrawn="1"/>
          </p:nvSpPr>
          <p:spPr>
            <a:xfrm>
              <a:off x="4895850" y="193023"/>
              <a:ext cx="4019550" cy="1264286"/>
            </a:xfrm>
            <a:prstGeom prst="wedgeRoundRectCallout">
              <a:avLst>
                <a:gd name="adj1" fmla="val 1245"/>
                <a:gd name="adj2" fmla="val 95649"/>
                <a:gd name="adj3" fmla="val 16667"/>
              </a:avLst>
            </a:prstGeom>
            <a:solidFill>
              <a:schemeClr val="bg1">
                <a:lumMod val="95000"/>
              </a:schemeClr>
            </a:solidFill>
            <a:ln>
              <a:solidFill>
                <a:schemeClr val="tx1">
                  <a:lumMod val="10000"/>
                  <a:lumOff val="90000"/>
                </a:schemeClr>
              </a:solidFill>
            </a:ln>
          </p:spPr>
          <p:style>
            <a:lnRef idx="0">
              <a:scrgbClr r="0" g="0" b="0"/>
            </a:lnRef>
            <a:fillRef idx="0">
              <a:scrgbClr r="0" g="0" b="0"/>
            </a:fillRef>
            <a:effectRef idx="0">
              <a:scrgbClr r="0" g="0" b="0"/>
            </a:effectRef>
            <a:fontRef idx="minor">
              <a:schemeClr val="lt1"/>
            </a:fontRef>
          </p:style>
          <p:txBody>
            <a:bodyPr rtlCol="0" anchor="b"/>
            <a:lstStyle/>
            <a:p>
              <a:pPr marL="0" marR="0" lvl="0" indent="0" algn="ctr" defTabSz="914400" rtl="0" eaLnBrk="1" fontAlgn="auto" latinLnBrk="0" hangingPunct="1">
                <a:lnSpc>
                  <a:spcPct val="110000"/>
                </a:lnSpc>
                <a:spcBef>
                  <a:spcPct val="0"/>
                </a:spcBef>
                <a:spcAft>
                  <a:spcPts val="0"/>
                </a:spcAft>
                <a:buClrTx/>
                <a:buSzTx/>
                <a:buFontTx/>
                <a:buNone/>
                <a:tabLst/>
                <a:defRPr/>
              </a:pPr>
              <a:r>
                <a:rPr lang="en-US" sz="3300" b="1" kern="1200" cap="none" spc="0" baseline="0" noProof="0">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effectLst>
                    <a:innerShdw blurRad="101600" dist="50800" dir="18900000">
                      <a:schemeClr val="accent1">
                        <a:lumMod val="50000"/>
                        <a:alpha val="70000"/>
                      </a:schemeClr>
                    </a:innerShdw>
                  </a:effectLst>
                  <a:latin typeface="+mj-lt"/>
                  <a:ea typeface="+mj-ea"/>
                  <a:cs typeface="+mj-cs"/>
                </a:rPr>
                <a:t>Breakout Room</a:t>
              </a:r>
              <a:r>
                <a:rPr lang="en-US" sz="3300" b="1" kern="1200" cap="none" spc="0" noProof="0">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effectLst>
                    <a:innerShdw blurRad="101600" dist="50800" dir="18900000">
                      <a:schemeClr val="accent1">
                        <a:lumMod val="50000"/>
                        <a:alpha val="70000"/>
                      </a:schemeClr>
                    </a:innerShdw>
                  </a:effectLst>
                  <a:latin typeface="+mj-lt"/>
                  <a:ea typeface="+mj-ea"/>
                  <a:cs typeface="+mj-cs"/>
                </a:rPr>
                <a:t> </a:t>
              </a:r>
              <a:r>
                <a:rPr lang="en-US" sz="3200" b="0" kern="1200" cap="all" spc="220" baseline="0" noProof="0">
                  <a:gradFill flip="none" rotWithShape="1">
                    <a:gsLst>
                      <a:gs pos="58000">
                        <a:srgbClr val="AF3F49"/>
                      </a:gs>
                      <a:gs pos="100000">
                        <a:srgbClr val="AD3B46"/>
                      </a:gs>
                      <a:gs pos="19000">
                        <a:schemeClr val="accent2"/>
                      </a:gs>
                      <a:gs pos="59000">
                        <a:schemeClr val="accent2"/>
                      </a:gs>
                    </a:gsLst>
                    <a:lin ang="5400000" scaled="1"/>
                    <a:tileRect/>
                  </a:gradFill>
                  <a:effectLst>
                    <a:innerShdw blurRad="76200" dist="38100" dir="18900000">
                      <a:schemeClr val="accent5">
                        <a:lumMod val="75000"/>
                        <a:alpha val="70000"/>
                      </a:schemeClr>
                    </a:innerShdw>
                  </a:effectLst>
                  <a:latin typeface="+mj-lt"/>
                  <a:ea typeface="+mj-ea"/>
                  <a:cs typeface="+mj-cs"/>
                </a:rPr>
                <a:t>Discussions</a:t>
              </a:r>
              <a:endParaRPr lang="en-US" sz="3400" b="0" kern="1200" cap="all" spc="220" baseline="0" noProof="0">
                <a:gradFill flip="none" rotWithShape="1">
                  <a:gsLst>
                    <a:gs pos="58000">
                      <a:srgbClr val="AF3F49"/>
                    </a:gs>
                    <a:gs pos="100000">
                      <a:srgbClr val="AD3B46"/>
                    </a:gs>
                    <a:gs pos="19000">
                      <a:schemeClr val="accent2"/>
                    </a:gs>
                    <a:gs pos="59000">
                      <a:schemeClr val="accent2"/>
                    </a:gs>
                  </a:gsLst>
                  <a:lin ang="5400000" scaled="1"/>
                  <a:tileRect/>
                </a:gradFill>
                <a:effectLst>
                  <a:innerShdw blurRad="76200" dist="38100" dir="18900000">
                    <a:schemeClr val="accent5">
                      <a:lumMod val="75000"/>
                      <a:alpha val="70000"/>
                    </a:schemeClr>
                  </a:innerShdw>
                </a:effectLst>
                <a:latin typeface="+mj-lt"/>
                <a:ea typeface="+mj-ea"/>
                <a:cs typeface="+mj-cs"/>
              </a:endParaRPr>
            </a:p>
          </p:txBody>
        </p:sp>
        <p:sp>
          <p:nvSpPr>
            <p:cNvPr id="19" name="Rectangle 18">
              <a:extLst>
                <a:ext uri="{FF2B5EF4-FFF2-40B4-BE49-F238E27FC236}">
                  <a16:creationId xmlns:a16="http://schemas.microsoft.com/office/drawing/2014/main" id="{7AD30ECD-A8EE-4AE1-AE33-FD6E6D3A1A06}"/>
                </a:ext>
              </a:extLst>
            </p:cNvPr>
            <p:cNvSpPr/>
            <p:nvPr userDrawn="1"/>
          </p:nvSpPr>
          <p:spPr>
            <a:xfrm rot="5400000">
              <a:off x="6882765" y="-738460"/>
              <a:ext cx="45720" cy="3081528"/>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sp>
        <p:nvSpPr>
          <p:cNvPr id="29" name="Text Placeholder 8">
            <a:extLst>
              <a:ext uri="{FF2B5EF4-FFF2-40B4-BE49-F238E27FC236}">
                <a16:creationId xmlns:a16="http://schemas.microsoft.com/office/drawing/2014/main" id="{D5AA38BA-BC5A-4469-A67D-0B1D8AF2EB5E}"/>
              </a:ext>
            </a:extLst>
          </p:cNvPr>
          <p:cNvSpPr>
            <a:spLocks noGrp="1"/>
          </p:cNvSpPr>
          <p:nvPr>
            <p:ph type="body" sz="quarter" idx="12" hasCustomPrompt="1"/>
          </p:nvPr>
        </p:nvSpPr>
        <p:spPr>
          <a:xfrm>
            <a:off x="628655" y="3037379"/>
            <a:ext cx="7528945" cy="1371658"/>
          </a:xfrm>
          <a:prstGeom prst="rect">
            <a:avLst/>
          </a:prstGeom>
          <a:noFill/>
          <a:ln w="9525">
            <a:gradFill flip="none" rotWithShape="1">
              <a:gsLst>
                <a:gs pos="0">
                  <a:schemeClr val="tx1">
                    <a:alpha val="15000"/>
                  </a:schemeClr>
                </a:gs>
                <a:gs pos="2000">
                  <a:schemeClr val="tx1">
                    <a:alpha val="0"/>
                  </a:schemeClr>
                </a:gs>
                <a:gs pos="100000">
                  <a:schemeClr val="tx1">
                    <a:alpha val="0"/>
                  </a:schemeClr>
                </a:gs>
              </a:gsLst>
              <a:lin ang="16200000" scaled="0"/>
              <a:tileRect/>
            </a:gradFill>
          </a:ln>
        </p:spPr>
        <p:style>
          <a:lnRef idx="2">
            <a:schemeClr val="accent4"/>
          </a:lnRef>
          <a:fillRef idx="1">
            <a:schemeClr val="lt1"/>
          </a:fillRef>
          <a:effectRef idx="0">
            <a:schemeClr val="accent4"/>
          </a:effectRef>
          <a:fontRef idx="minor">
            <a:schemeClr val="dk1"/>
          </a:fontRef>
        </p:style>
        <p:txBody>
          <a:bodyPr wrap="square" lIns="91440" tIns="0" rIns="0" bIns="91440" anchor="ctr">
            <a:spAutoFit/>
          </a:bodyPr>
          <a:lstStyle>
            <a:lvl1pPr marL="914400" indent="-914400">
              <a:lnSpc>
                <a:spcPct val="100000"/>
              </a:lnSpc>
              <a:spcBef>
                <a:spcPts val="0"/>
              </a:spcBef>
              <a:spcAft>
                <a:spcPts val="0"/>
              </a:spcAft>
              <a:buSzPct val="140000"/>
              <a:buFont typeface="Wingdings" panose="05000000000000000000" pitchFamily="2" charset="2"/>
              <a:buChar char=""/>
              <a:defRPr sz="4000" b="0" cap="none" spc="0" baseline="26000">
                <a:ln/>
                <a:pattFill prst="dkUpDiag">
                  <a:fgClr>
                    <a:schemeClr val="tx1"/>
                  </a:fgClr>
                  <a:bgClr>
                    <a:schemeClr val="tx1">
                      <a:lumMod val="90000"/>
                      <a:lumOff val="10000"/>
                    </a:schemeClr>
                  </a:bgClr>
                </a:pattFill>
                <a:effectLst>
                  <a:outerShdw blurRad="38100" dist="19050" dir="2700000" algn="tl" rotWithShape="0">
                    <a:schemeClr val="dk1">
                      <a:lumMod val="50000"/>
                      <a:alpha val="40000"/>
                    </a:schemeClr>
                  </a:outerShdw>
                </a:effectLst>
              </a:defRPr>
            </a:lvl1pPr>
            <a:lvl2pPr marL="0" indent="0">
              <a:spcBef>
                <a:spcPts val="0"/>
              </a:spcBef>
              <a:buNone/>
              <a:defRPr sz="1600" i="1" spc="20" baseline="0">
                <a:solidFill>
                  <a:schemeClr val="accent4">
                    <a:lumMod val="50000"/>
                  </a:schemeClr>
                </a:solidFill>
              </a:defRPr>
            </a:lvl2pPr>
            <a:lvl3pPr marL="0" indent="-320040" algn="ctr">
              <a:spcBef>
                <a:spcPts val="1200"/>
              </a:spcBef>
              <a:spcAft>
                <a:spcPts val="0"/>
              </a:spcAft>
              <a:buFont typeface="Wingdings" panose="05000000000000000000" pitchFamily="2" charset="2"/>
              <a:buChar char=""/>
              <a:defRPr sz="1700" b="0">
                <a:solidFill>
                  <a:schemeClr val="accent1"/>
                </a:solidFill>
              </a:defRPr>
            </a:lvl3pPr>
            <a:lvl4pPr marL="91440" indent="0">
              <a:spcAft>
                <a:spcPts val="1500"/>
              </a:spcAft>
              <a:buNone/>
              <a:defRPr sz="1200" b="1" cap="all" baseline="0">
                <a:solidFill>
                  <a:schemeClr val="accent5"/>
                </a:solidFill>
              </a:defRPr>
            </a:lvl4pPr>
          </a:lstStyle>
          <a:p>
            <a:pPr lvl="0"/>
            <a:r>
              <a:rPr lang="en-US"/>
              <a:t>Breakout Room Title</a:t>
            </a:r>
          </a:p>
          <a:p>
            <a:pPr lvl="1"/>
            <a:r>
              <a:rPr lang="en-US"/>
              <a:t>Breakout Room Summary / Description</a:t>
            </a:r>
          </a:p>
          <a:p>
            <a:pPr lvl="2"/>
            <a:r>
              <a:rPr lang="en-US"/>
              <a:t>Phone Keypad Instructions</a:t>
            </a:r>
          </a:p>
          <a:p>
            <a:pPr lvl="3"/>
            <a:r>
              <a:rPr lang="en-US"/>
              <a:t>Room</a:t>
            </a:r>
          </a:p>
        </p:txBody>
      </p:sp>
      <p:sp>
        <p:nvSpPr>
          <p:cNvPr id="30" name="Text Placeholder 8">
            <a:extLst>
              <a:ext uri="{FF2B5EF4-FFF2-40B4-BE49-F238E27FC236}">
                <a16:creationId xmlns:a16="http://schemas.microsoft.com/office/drawing/2014/main" id="{09447CD6-F586-496A-B33A-672175DDF8C4}"/>
              </a:ext>
            </a:extLst>
          </p:cNvPr>
          <p:cNvSpPr>
            <a:spLocks noGrp="1"/>
          </p:cNvSpPr>
          <p:nvPr>
            <p:ph type="body" sz="quarter" idx="13" hasCustomPrompt="1"/>
          </p:nvPr>
        </p:nvSpPr>
        <p:spPr>
          <a:xfrm>
            <a:off x="628655" y="4678385"/>
            <a:ext cx="7528945" cy="1371658"/>
          </a:xfrm>
          <a:prstGeom prst="rect">
            <a:avLst/>
          </a:prstGeom>
          <a:noFill/>
          <a:ln w="9525">
            <a:noFill/>
          </a:ln>
        </p:spPr>
        <p:style>
          <a:lnRef idx="2">
            <a:schemeClr val="accent4"/>
          </a:lnRef>
          <a:fillRef idx="1">
            <a:schemeClr val="lt1"/>
          </a:fillRef>
          <a:effectRef idx="0">
            <a:schemeClr val="accent4"/>
          </a:effectRef>
          <a:fontRef idx="minor">
            <a:schemeClr val="dk1"/>
          </a:fontRef>
        </p:style>
        <p:txBody>
          <a:bodyPr wrap="square" lIns="91440" tIns="0" rIns="0" bIns="91440" anchor="ctr">
            <a:spAutoFit/>
          </a:bodyPr>
          <a:lstStyle>
            <a:lvl1pPr marL="914400" indent="-914400">
              <a:lnSpc>
                <a:spcPct val="100000"/>
              </a:lnSpc>
              <a:spcBef>
                <a:spcPts val="0"/>
              </a:spcBef>
              <a:spcAft>
                <a:spcPts val="0"/>
              </a:spcAft>
              <a:buSzPct val="140000"/>
              <a:buFont typeface="Wingdings" panose="05000000000000000000" pitchFamily="2" charset="2"/>
              <a:buChar char=""/>
              <a:defRPr sz="4000" b="0" cap="none" spc="0" baseline="26000">
                <a:ln/>
                <a:pattFill prst="dkUpDiag">
                  <a:fgClr>
                    <a:schemeClr val="tx1"/>
                  </a:fgClr>
                  <a:bgClr>
                    <a:schemeClr val="tx1">
                      <a:lumMod val="90000"/>
                      <a:lumOff val="10000"/>
                    </a:schemeClr>
                  </a:bgClr>
                </a:pattFill>
                <a:effectLst>
                  <a:outerShdw blurRad="38100" dist="19050" dir="2700000" algn="tl" rotWithShape="0">
                    <a:schemeClr val="dk1">
                      <a:lumMod val="50000"/>
                      <a:alpha val="40000"/>
                    </a:schemeClr>
                  </a:outerShdw>
                </a:effectLst>
              </a:defRPr>
            </a:lvl1pPr>
            <a:lvl2pPr marL="0" indent="0">
              <a:spcBef>
                <a:spcPts val="0"/>
              </a:spcBef>
              <a:buNone/>
              <a:defRPr sz="1600" i="1" spc="20" baseline="0">
                <a:solidFill>
                  <a:schemeClr val="accent4">
                    <a:lumMod val="50000"/>
                  </a:schemeClr>
                </a:solidFill>
              </a:defRPr>
            </a:lvl2pPr>
            <a:lvl3pPr marL="0" indent="-320040" algn="ctr">
              <a:spcBef>
                <a:spcPts val="1200"/>
              </a:spcBef>
              <a:spcAft>
                <a:spcPts val="0"/>
              </a:spcAft>
              <a:buFont typeface="Wingdings" panose="05000000000000000000" pitchFamily="2" charset="2"/>
              <a:buChar char=""/>
              <a:defRPr sz="1700" b="0">
                <a:solidFill>
                  <a:schemeClr val="accent1"/>
                </a:solidFill>
              </a:defRPr>
            </a:lvl3pPr>
            <a:lvl4pPr marL="91440" indent="0">
              <a:spcAft>
                <a:spcPts val="1500"/>
              </a:spcAft>
              <a:buNone/>
              <a:defRPr sz="1200" b="1" cap="all" baseline="0">
                <a:solidFill>
                  <a:schemeClr val="accent5"/>
                </a:solidFill>
              </a:defRPr>
            </a:lvl4pPr>
          </a:lstStyle>
          <a:p>
            <a:pPr lvl="0"/>
            <a:r>
              <a:rPr lang="en-US"/>
              <a:t>Breakout Room Title</a:t>
            </a:r>
          </a:p>
          <a:p>
            <a:pPr lvl="1"/>
            <a:r>
              <a:rPr lang="en-US"/>
              <a:t>Breakout Room Summary / Description</a:t>
            </a:r>
          </a:p>
          <a:p>
            <a:pPr lvl="2"/>
            <a:r>
              <a:rPr lang="en-US"/>
              <a:t>Phone Keypad Instructions</a:t>
            </a:r>
          </a:p>
          <a:p>
            <a:pPr lvl="3"/>
            <a:r>
              <a:rPr lang="en-US"/>
              <a:t>Room</a:t>
            </a:r>
          </a:p>
        </p:txBody>
      </p:sp>
    </p:spTree>
    <p:extLst>
      <p:ext uri="{BB962C8B-B14F-4D97-AF65-F5344CB8AC3E}">
        <p14:creationId xmlns:p14="http://schemas.microsoft.com/office/powerpoint/2010/main" val="3732768000"/>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1000"/>
                                  </p:stCondLst>
                                  <p:childTnLst>
                                    <p:set>
                                      <p:cBhvr>
                                        <p:cTn id="6" dur="1" fill="hold">
                                          <p:stCondLst>
                                            <p:cond delay="0"/>
                                          </p:stCondLst>
                                        </p:cTn>
                                        <p:tgtEl>
                                          <p:spTgt spid="28"/>
                                        </p:tgtEl>
                                        <p:attrNameLst>
                                          <p:attrName>style.visibility</p:attrName>
                                        </p:attrNameLst>
                                      </p:cBhvr>
                                      <p:to>
                                        <p:strVal val="visible"/>
                                      </p:to>
                                    </p:set>
                                    <p:animEffect transition="in" filter="circle(out)">
                                      <p:cBhvr>
                                        <p:cTn id="7" dur="1000"/>
                                        <p:tgtEl>
                                          <p:spTgt spid="28"/>
                                        </p:tgtEl>
                                      </p:cBhvr>
                                    </p:animEffect>
                                  </p:childTnLst>
                                </p:cTn>
                              </p:par>
                            </p:childTnLst>
                          </p:cTn>
                        </p:par>
                        <p:par>
                          <p:cTn id="8" fill="hold">
                            <p:stCondLst>
                              <p:cond delay="2000"/>
                            </p:stCondLst>
                            <p:childTnLst>
                              <p:par>
                                <p:cTn id="9" presetID="10" presetClass="exit" presetSubtype="0" fill="hold" nodeType="afterEffect">
                                  <p:stCondLst>
                                    <p:cond delay="1500"/>
                                  </p:stCondLst>
                                  <p:childTnLst>
                                    <p:animEffect transition="out" filter="fade">
                                      <p:cBhvr>
                                        <p:cTn id="10" dur="3000"/>
                                        <p:tgtEl>
                                          <p:spTgt spid="28"/>
                                        </p:tgtEl>
                                      </p:cBhvr>
                                    </p:animEffect>
                                    <p:set>
                                      <p:cBhvr>
                                        <p:cTn id="11" dur="1" fill="hold">
                                          <p:stCondLst>
                                            <p:cond delay="29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Where Are You?">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706D636C-90A3-4979-BA37-BAB384B22101}" type="slidenum">
              <a:rPr lang="en-US" smtClean="0"/>
              <a:pPr/>
              <a:t>‹#›</a:t>
            </a:fld>
            <a:endParaRPr lang="en-US"/>
          </a:p>
        </p:txBody>
      </p:sp>
      <p:sp>
        <p:nvSpPr>
          <p:cNvPr id="6" name="TextBox 5">
            <a:extLst>
              <a:ext uri="{FF2B5EF4-FFF2-40B4-BE49-F238E27FC236}">
                <a16:creationId xmlns:a16="http://schemas.microsoft.com/office/drawing/2014/main" id="{CAB2B6C5-95AC-4CCF-A316-BB4F7630FA47}"/>
              </a:ext>
            </a:extLst>
          </p:cNvPr>
          <p:cNvSpPr txBox="1"/>
          <p:nvPr userDrawn="1"/>
        </p:nvSpPr>
        <p:spPr>
          <a:xfrm>
            <a:off x="628650" y="365126"/>
            <a:ext cx="7955279" cy="1051560"/>
          </a:xfrm>
          <a:prstGeom prst="rect">
            <a:avLst/>
          </a:prstGeom>
        </p:spPr>
        <p:txBody>
          <a:bodyPr vert="horz" lIns="91440" tIns="45720" rIns="91440" bIns="45720" rtlCol="0" anchor="ctr">
            <a:normAutofit/>
          </a:bodyPr>
          <a:lstStyle>
            <a:lvl1pPr defTabSz="914400">
              <a:lnSpc>
                <a:spcPct val="90000"/>
              </a:lnSpc>
              <a:spcBef>
                <a:spcPct val="0"/>
              </a:spcBef>
              <a:buNone/>
              <a:defRPr lang="en-US" sz="3400" b="1" dirty="0">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effectLst>
                  <a:innerShdw blurRad="101600" dist="50800" dir="18900000">
                    <a:schemeClr val="accent1">
                      <a:lumMod val="50000"/>
                      <a:alpha val="70000"/>
                    </a:schemeClr>
                  </a:innerShdw>
                </a:effectLst>
                <a:latin typeface="+mj-lt"/>
                <a:ea typeface="+mj-ea"/>
                <a:cs typeface="+mj-cs"/>
              </a:defRPr>
            </a:lvl1pPr>
          </a:lstStyle>
          <a:p>
            <a:pPr lvl="0" algn="r"/>
            <a:r>
              <a:rPr lang="en-US" sz="3800" b="1" kern="1200">
                <a:gradFill flip="none" rotWithShape="1">
                  <a:gsLst>
                    <a:gs pos="58000">
                      <a:srgbClr val="AF3F49"/>
                    </a:gs>
                    <a:gs pos="100000">
                      <a:srgbClr val="AD3B46"/>
                    </a:gs>
                    <a:gs pos="19000">
                      <a:schemeClr val="accent2"/>
                    </a:gs>
                    <a:gs pos="59000">
                      <a:schemeClr val="accent2"/>
                    </a:gs>
                  </a:gsLst>
                  <a:lin ang="5400000" scaled="1"/>
                  <a:tileRect/>
                </a:gradFill>
                <a:effectLst>
                  <a:innerShdw blurRad="76200" dist="38100" dir="18900000">
                    <a:schemeClr val="accent5">
                      <a:lumMod val="75000"/>
                      <a:alpha val="70000"/>
                    </a:schemeClr>
                  </a:innerShdw>
                </a:effectLst>
                <a:latin typeface="+mj-lt"/>
                <a:ea typeface="+mj-ea"/>
                <a:cs typeface="+mj-cs"/>
              </a:rPr>
              <a:t>Where Are You?</a:t>
            </a:r>
          </a:p>
        </p:txBody>
      </p:sp>
      <p:sp>
        <p:nvSpPr>
          <p:cNvPr id="8" name="Rectangle 7">
            <a:extLst>
              <a:ext uri="{FF2B5EF4-FFF2-40B4-BE49-F238E27FC236}">
                <a16:creationId xmlns:a16="http://schemas.microsoft.com/office/drawing/2014/main" id="{8449B1C7-376C-4588-9479-8B7FD89AEA1C}"/>
              </a:ext>
            </a:extLst>
          </p:cNvPr>
          <p:cNvSpPr/>
          <p:nvPr userDrawn="1"/>
        </p:nvSpPr>
        <p:spPr>
          <a:xfrm rot="5400000">
            <a:off x="4946904" y="-2303737"/>
            <a:ext cx="45720" cy="7068312"/>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2BB10FC-1879-4D54-9DBF-A84DD166091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7150" y="636507"/>
            <a:ext cx="8295970" cy="5656619"/>
          </a:xfrm>
          <a:prstGeom prst="rect">
            <a:avLst/>
          </a:prstGeom>
          <a:effectLst>
            <a:innerShdw blurRad="63500" dist="25400" dir="18900000">
              <a:schemeClr val="accent1">
                <a:lumMod val="50000"/>
                <a:alpha val="50000"/>
              </a:schemeClr>
            </a:innerShdw>
          </a:effectLst>
        </p:spPr>
      </p:pic>
      <p:sp>
        <p:nvSpPr>
          <p:cNvPr id="9" name="TextBox 8">
            <a:extLst>
              <a:ext uri="{FF2B5EF4-FFF2-40B4-BE49-F238E27FC236}">
                <a16:creationId xmlns:a16="http://schemas.microsoft.com/office/drawing/2014/main" id="{4F6D1450-DC26-4EDD-BBBC-73EB1D776CF7}"/>
              </a:ext>
            </a:extLst>
          </p:cNvPr>
          <p:cNvSpPr txBox="1"/>
          <p:nvPr userDrawn="1"/>
        </p:nvSpPr>
        <p:spPr>
          <a:xfrm>
            <a:off x="5601600" y="1207559"/>
            <a:ext cx="2982329" cy="492443"/>
          </a:xfrm>
          <a:prstGeom prst="rect">
            <a:avLst/>
          </a:prstGeom>
          <a:noFill/>
        </p:spPr>
        <p:txBody>
          <a:bodyPr wrap="square" rtlCol="0">
            <a:spAutoFit/>
          </a:bodyPr>
          <a:lstStyle/>
          <a:p>
            <a:pPr marL="457200" indent="-457200" algn="ctr"/>
            <a:r>
              <a:rPr lang="en-US" sz="1300" i="1">
                <a:solidFill>
                  <a:schemeClr val="accent3">
                    <a:lumMod val="75000"/>
                    <a:lumOff val="25000"/>
                  </a:schemeClr>
                </a:solidFill>
              </a:rPr>
              <a:t>Enter your location in the chat window</a:t>
            </a:r>
            <a:br>
              <a:rPr lang="en-US" sz="1300" i="1">
                <a:solidFill>
                  <a:schemeClr val="accent3">
                    <a:lumMod val="75000"/>
                    <a:lumOff val="25000"/>
                  </a:schemeClr>
                </a:solidFill>
              </a:rPr>
            </a:br>
            <a:r>
              <a:rPr lang="en-US" sz="1200" i="1">
                <a:solidFill>
                  <a:schemeClr val="accent3">
                    <a:lumMod val="50000"/>
                    <a:lumOff val="50000"/>
                  </a:schemeClr>
                </a:solidFill>
              </a:rPr>
              <a:t>(lower left of screen)</a:t>
            </a:r>
          </a:p>
        </p:txBody>
      </p:sp>
    </p:spTree>
    <p:extLst>
      <p:ext uri="{BB962C8B-B14F-4D97-AF65-F5344CB8AC3E}">
        <p14:creationId xmlns:p14="http://schemas.microsoft.com/office/powerpoint/2010/main" val="22033544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59A1E24-4FA0-4F98-8BF9-EB39417922D0}"/>
              </a:ext>
            </a:extLst>
          </p:cNvPr>
          <p:cNvGrpSpPr/>
          <p:nvPr userDrawn="1"/>
        </p:nvGrpSpPr>
        <p:grpSpPr>
          <a:xfrm>
            <a:off x="1037844" y="4477392"/>
            <a:ext cx="7068312" cy="477054"/>
            <a:chOff x="1435608" y="1207559"/>
            <a:chExt cx="7068312" cy="477054"/>
          </a:xfrm>
        </p:grpSpPr>
        <p:sp>
          <p:nvSpPr>
            <p:cNvPr id="8" name="Rectangle 7">
              <a:extLst>
                <a:ext uri="{FF2B5EF4-FFF2-40B4-BE49-F238E27FC236}">
                  <a16:creationId xmlns:a16="http://schemas.microsoft.com/office/drawing/2014/main" id="{8449B1C7-376C-4588-9479-8B7FD89AEA1C}"/>
                </a:ext>
              </a:extLst>
            </p:cNvPr>
            <p:cNvSpPr/>
            <p:nvPr userDrawn="1"/>
          </p:nvSpPr>
          <p:spPr>
            <a:xfrm rot="5400000">
              <a:off x="4946904" y="-2303737"/>
              <a:ext cx="45720" cy="7068312"/>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E9049AB-A84D-4A1B-AD47-FEAF1B009A4D}"/>
                </a:ext>
              </a:extLst>
            </p:cNvPr>
            <p:cNvSpPr txBox="1"/>
            <p:nvPr userDrawn="1"/>
          </p:nvSpPr>
          <p:spPr>
            <a:xfrm>
              <a:off x="3396199" y="1207559"/>
              <a:ext cx="3126329" cy="477054"/>
            </a:xfrm>
            <a:prstGeom prst="rect">
              <a:avLst/>
            </a:prstGeom>
            <a:noFill/>
          </p:spPr>
          <p:txBody>
            <a:bodyPr wrap="square" rtlCol="0">
              <a:spAutoFit/>
            </a:bodyPr>
            <a:lstStyle/>
            <a:p>
              <a:pPr marL="594360" indent="-594360" algn="ctr"/>
              <a:r>
                <a:rPr lang="en-US" sz="1300" i="1">
                  <a:solidFill>
                    <a:schemeClr val="accent3">
                      <a:lumMod val="75000"/>
                      <a:lumOff val="25000"/>
                    </a:schemeClr>
                  </a:solidFill>
                </a:rPr>
                <a:t>Enter your questions in the chat window</a:t>
              </a:r>
              <a:br>
                <a:rPr lang="en-US" sz="1300" i="1">
                  <a:solidFill>
                    <a:schemeClr val="accent3">
                      <a:lumMod val="75000"/>
                      <a:lumOff val="25000"/>
                    </a:schemeClr>
                  </a:solidFill>
                </a:rPr>
              </a:br>
              <a:r>
                <a:rPr lang="en-US" sz="1200" i="1" spc="50" baseline="0">
                  <a:solidFill>
                    <a:schemeClr val="accent3">
                      <a:lumMod val="50000"/>
                      <a:lumOff val="50000"/>
                    </a:schemeClr>
                  </a:solidFill>
                </a:rPr>
                <a:t>(lower left of screen)</a:t>
              </a:r>
            </a:p>
          </p:txBody>
        </p:sp>
      </p:grpSp>
      <p:pic>
        <p:nvPicPr>
          <p:cNvPr id="20" name="Picture 19">
            <a:extLst>
              <a:ext uri="{FF2B5EF4-FFF2-40B4-BE49-F238E27FC236}">
                <a16:creationId xmlns:a16="http://schemas.microsoft.com/office/drawing/2014/main" id="{042EA7E5-CDEF-40A6-89F7-A9078661101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232754" y="0"/>
            <a:ext cx="3535388" cy="6150355"/>
          </a:xfrm>
          <a:prstGeom prst="rect">
            <a:avLst/>
          </a:prstGeom>
        </p:spPr>
      </p:pic>
      <p:sp>
        <p:nvSpPr>
          <p:cNvPr id="4" name="Slide Number Placeholder 3"/>
          <p:cNvSpPr>
            <a:spLocks noGrp="1"/>
          </p:cNvSpPr>
          <p:nvPr>
            <p:ph type="sldNum" sz="quarter" idx="10"/>
          </p:nvPr>
        </p:nvSpPr>
        <p:spPr/>
        <p:txBody>
          <a:bodyPr/>
          <a:lstStyle/>
          <a:p>
            <a:fld id="{706D636C-90A3-4979-BA37-BAB384B22101}" type="slidenum">
              <a:rPr lang="en-US" smtClean="0"/>
              <a:pPr/>
              <a:t>‹#›</a:t>
            </a:fld>
            <a:endParaRPr lang="en-US"/>
          </a:p>
        </p:txBody>
      </p:sp>
      <p:sp>
        <p:nvSpPr>
          <p:cNvPr id="6" name="TextBox 5">
            <a:extLst>
              <a:ext uri="{FF2B5EF4-FFF2-40B4-BE49-F238E27FC236}">
                <a16:creationId xmlns:a16="http://schemas.microsoft.com/office/drawing/2014/main" id="{CAB2B6C5-95AC-4CCF-A316-BB4F7630FA47}"/>
              </a:ext>
            </a:extLst>
          </p:cNvPr>
          <p:cNvSpPr txBox="1"/>
          <p:nvPr userDrawn="1"/>
        </p:nvSpPr>
        <p:spPr>
          <a:xfrm>
            <a:off x="594360" y="2394251"/>
            <a:ext cx="5730240" cy="2120786"/>
          </a:xfrm>
          <a:prstGeom prst="rect">
            <a:avLst/>
          </a:prstGeom>
        </p:spPr>
        <p:txBody>
          <a:bodyPr vert="horz" lIns="91440" tIns="45720" rIns="91440" bIns="45720" rtlCol="0" anchor="ctr">
            <a:normAutofit/>
          </a:bodyPr>
          <a:lstStyle>
            <a:lvl1pPr defTabSz="914400">
              <a:lnSpc>
                <a:spcPct val="90000"/>
              </a:lnSpc>
              <a:spcBef>
                <a:spcPct val="0"/>
              </a:spcBef>
              <a:buNone/>
              <a:defRPr lang="en-US" sz="3400" b="1" dirty="0">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effectLst>
                  <a:innerShdw blurRad="101600" dist="50800" dir="18900000">
                    <a:schemeClr val="accent1">
                      <a:lumMod val="50000"/>
                      <a:alpha val="70000"/>
                    </a:schemeClr>
                  </a:innerShdw>
                </a:effectLst>
                <a:latin typeface="+mj-lt"/>
                <a:ea typeface="+mj-ea"/>
                <a:cs typeface="+mj-cs"/>
              </a:defRPr>
            </a:lvl1pPr>
          </a:lstStyle>
          <a:p>
            <a:pPr lvl="0" algn="ctr"/>
            <a:r>
              <a:rPr lang="en-US" sz="7200" b="1" kern="1200">
                <a:gradFill flip="none" rotWithShape="1">
                  <a:gsLst>
                    <a:gs pos="58000">
                      <a:srgbClr val="AF3F49"/>
                    </a:gs>
                    <a:gs pos="100000">
                      <a:srgbClr val="AD3B46"/>
                    </a:gs>
                    <a:gs pos="19000">
                      <a:schemeClr val="accent2"/>
                    </a:gs>
                    <a:gs pos="59000">
                      <a:schemeClr val="accent2"/>
                    </a:gs>
                  </a:gsLst>
                  <a:lin ang="5400000" scaled="1"/>
                  <a:tileRect/>
                </a:gradFill>
                <a:effectLst>
                  <a:innerShdw blurRad="76200" dist="38100" dir="18900000">
                    <a:schemeClr val="accent5">
                      <a:lumMod val="75000"/>
                      <a:alpha val="70000"/>
                    </a:schemeClr>
                  </a:innerShdw>
                </a:effectLst>
                <a:latin typeface="+mj-lt"/>
                <a:ea typeface="+mj-ea"/>
                <a:cs typeface="+mj-cs"/>
              </a:rPr>
              <a:t>Any</a:t>
            </a:r>
          </a:p>
          <a:p>
            <a:pPr lvl="0" algn="ctr"/>
            <a:r>
              <a:rPr lang="en-US" sz="7200" b="1" kern="1200">
                <a:gradFill flip="none" rotWithShape="1">
                  <a:gsLst>
                    <a:gs pos="58000">
                      <a:srgbClr val="AF3F49"/>
                    </a:gs>
                    <a:gs pos="100000">
                      <a:srgbClr val="AD3B46"/>
                    </a:gs>
                    <a:gs pos="19000">
                      <a:schemeClr val="accent2"/>
                    </a:gs>
                    <a:gs pos="59000">
                      <a:schemeClr val="accent2"/>
                    </a:gs>
                  </a:gsLst>
                  <a:lin ang="5400000" scaled="1"/>
                  <a:tileRect/>
                </a:gradFill>
                <a:effectLst>
                  <a:innerShdw blurRad="76200" dist="38100" dir="18900000">
                    <a:schemeClr val="accent5">
                      <a:lumMod val="75000"/>
                      <a:alpha val="70000"/>
                    </a:schemeClr>
                  </a:innerShdw>
                </a:effectLst>
                <a:latin typeface="+mj-lt"/>
                <a:ea typeface="+mj-ea"/>
                <a:cs typeface="+mj-cs"/>
              </a:rPr>
              <a:t>Questions?</a:t>
            </a:r>
          </a:p>
        </p:txBody>
      </p:sp>
    </p:spTree>
    <p:extLst>
      <p:ext uri="{BB962C8B-B14F-4D97-AF65-F5344CB8AC3E}">
        <p14:creationId xmlns:p14="http://schemas.microsoft.com/office/powerpoint/2010/main" val="9665325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Poll">
    <p:spTree>
      <p:nvGrpSpPr>
        <p:cNvPr id="1" name=""/>
        <p:cNvGrpSpPr/>
        <p:nvPr/>
      </p:nvGrpSpPr>
      <p:grpSpPr>
        <a:xfrm>
          <a:off x="0" y="0"/>
          <a:ext cx="0" cy="0"/>
          <a:chOff x="0" y="0"/>
          <a:chExt cx="0" cy="0"/>
        </a:xfrm>
      </p:grpSpPr>
      <p:sp>
        <p:nvSpPr>
          <p:cNvPr id="8" name="Arrow: Down 7">
            <a:extLst>
              <a:ext uri="{FF2B5EF4-FFF2-40B4-BE49-F238E27FC236}">
                <a16:creationId xmlns:a16="http://schemas.microsoft.com/office/drawing/2014/main" id="{8D1EBE43-28AC-4EDE-922C-0DEE355DCAF4}"/>
              </a:ext>
            </a:extLst>
          </p:cNvPr>
          <p:cNvSpPr/>
          <p:nvPr userDrawn="1"/>
        </p:nvSpPr>
        <p:spPr>
          <a:xfrm>
            <a:off x="795232" y="1197034"/>
            <a:ext cx="640080" cy="5046431"/>
          </a:xfrm>
          <a:prstGeom prst="downArrow">
            <a:avLst>
              <a:gd name="adj1" fmla="val 100000"/>
              <a:gd name="adj2" fmla="val 50000"/>
            </a:avLst>
          </a:prstGeom>
          <a:gradFill flip="none" rotWithShape="1">
            <a:gsLst>
              <a:gs pos="49000">
                <a:schemeClr val="bg1">
                  <a:lumMod val="95000"/>
                  <a:alpha val="65000"/>
                </a:schemeClr>
              </a:gs>
              <a:gs pos="51000">
                <a:schemeClr val="bg1">
                  <a:lumMod val="85000"/>
                  <a:alpha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787234" y="571074"/>
            <a:ext cx="6796695" cy="1051560"/>
          </a:xfrm>
        </p:spPr>
        <p:txBody>
          <a:bodyPr anchor="ctr"/>
          <a:lstStyle>
            <a:lvl1pPr>
              <a:defRPr/>
            </a:lvl1pPr>
          </a:lstStyle>
          <a:p>
            <a:r>
              <a:rPr lang="en-US"/>
              <a:t>Type your polling question here. </a:t>
            </a:r>
          </a:p>
        </p:txBody>
      </p:sp>
      <p:sp>
        <p:nvSpPr>
          <p:cNvPr id="3" name="Content Placeholder 2"/>
          <p:cNvSpPr>
            <a:spLocks noGrp="1"/>
          </p:cNvSpPr>
          <p:nvPr>
            <p:ph idx="1" hasCustomPrompt="1"/>
          </p:nvPr>
        </p:nvSpPr>
        <p:spPr>
          <a:xfrm>
            <a:off x="939114" y="2188127"/>
            <a:ext cx="7364627" cy="3693690"/>
          </a:xfrm>
        </p:spPr>
        <p:txBody>
          <a:bodyPr anchor="ctr"/>
          <a:lstStyle>
            <a:lvl1pPr marL="514350" indent="-514350">
              <a:spcBef>
                <a:spcPts val="1800"/>
              </a:spcBef>
              <a:buFont typeface="+mj-lt"/>
              <a:buAutoNum type="arabicPeriod"/>
              <a:defRPr sz="2400"/>
            </a:lvl1pPr>
            <a:lvl2pPr marL="777240" indent="-228600">
              <a:lnSpc>
                <a:spcPct val="95000"/>
              </a:lnSpc>
              <a:spcBef>
                <a:spcPts val="200"/>
              </a:spcBef>
              <a:buSzPct val="70000"/>
              <a:buFont typeface="+mj-lt"/>
              <a:buAutoNum type="alphaLcParenR"/>
              <a:defRPr sz="2100"/>
            </a:lvl2pPr>
            <a:lvl3pPr marL="1143000" indent="-228600">
              <a:spcBef>
                <a:spcPts val="200"/>
              </a:spcBef>
              <a:buClr>
                <a:schemeClr val="accent1">
                  <a:lumMod val="60000"/>
                  <a:lumOff val="40000"/>
                </a:schemeClr>
              </a:buClr>
              <a:buSzPct val="70000"/>
              <a:buFont typeface="+mj-lt"/>
              <a:buAutoNum type="romanLcPeriod"/>
              <a:defRPr sz="1900"/>
            </a:lvl3pPr>
            <a:lvl4pPr marL="1417320" indent="-228600">
              <a:spcBef>
                <a:spcPts val="200"/>
              </a:spcBef>
              <a:buSzPct val="70000"/>
              <a:buFont typeface="+mj-lt"/>
              <a:buAutoNum type="arabicPeriod"/>
              <a:defRPr/>
            </a:lvl4pPr>
            <a:lvl5pPr marL="1645920" indent="-201168">
              <a:spcBef>
                <a:spcPts val="200"/>
              </a:spcBef>
              <a:buSzPct val="70000"/>
              <a:buFont typeface="+mj-lt"/>
              <a:buAutoNum type="arabicPeriod"/>
              <a:defRPr/>
            </a:lvl5pPr>
          </a:lstStyle>
          <a:p>
            <a:pPr lvl="0"/>
            <a:r>
              <a:rPr lang="en-US"/>
              <a:t>Type your possible choices/answers here.</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p>
            <a:fld id="{706D636C-90A3-4979-BA37-BAB384B22101}" type="slidenum">
              <a:rPr lang="en-US" smtClean="0"/>
              <a:pPr/>
              <a:t>‹#›</a:t>
            </a:fld>
            <a:endParaRPr lang="en-US"/>
          </a:p>
        </p:txBody>
      </p:sp>
      <p:sp>
        <p:nvSpPr>
          <p:cNvPr id="5" name="Rectangle 4">
            <a:extLst>
              <a:ext uri="{FF2B5EF4-FFF2-40B4-BE49-F238E27FC236}">
                <a16:creationId xmlns:a16="http://schemas.microsoft.com/office/drawing/2014/main" id="{EA14D85F-6F7F-45C7-83F3-FD9113F0E7CB}"/>
              </a:ext>
            </a:extLst>
          </p:cNvPr>
          <p:cNvSpPr/>
          <p:nvPr userDrawn="1"/>
        </p:nvSpPr>
        <p:spPr>
          <a:xfrm rot="5400000">
            <a:off x="4946904" y="-1628776"/>
            <a:ext cx="45720" cy="7068312"/>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6728CEE-638E-4D8A-8127-346A257906FE}"/>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saturation sat="66000"/>
                    </a14:imgEffect>
                    <a14:imgEffect>
                      <a14:brightnessContrast contrast="20000"/>
                    </a14:imgEffect>
                  </a14:imgLayer>
                </a14:imgProps>
              </a:ext>
              <a:ext uri="{28A0092B-C50C-407E-A947-70E740481C1C}">
                <a14:useLocalDpi xmlns:a14="http://schemas.microsoft.com/office/drawing/2010/main"/>
              </a:ext>
            </a:extLst>
          </a:blip>
          <a:stretch>
            <a:fillRect/>
          </a:stretch>
        </p:blipFill>
        <p:spPr>
          <a:xfrm>
            <a:off x="443310" y="449939"/>
            <a:ext cx="1343925" cy="1343925"/>
          </a:xfrm>
          <a:prstGeom prst="rect">
            <a:avLst/>
          </a:prstGeom>
        </p:spPr>
      </p:pic>
      <p:sp>
        <p:nvSpPr>
          <p:cNvPr id="7" name="TextBox 6">
            <a:extLst>
              <a:ext uri="{FF2B5EF4-FFF2-40B4-BE49-F238E27FC236}">
                <a16:creationId xmlns:a16="http://schemas.microsoft.com/office/drawing/2014/main" id="{53571A4E-C4B0-4CA2-936E-E627457E6BED}"/>
              </a:ext>
            </a:extLst>
          </p:cNvPr>
          <p:cNvSpPr txBox="1"/>
          <p:nvPr userDrawn="1"/>
        </p:nvSpPr>
        <p:spPr>
          <a:xfrm>
            <a:off x="2630804" y="1882520"/>
            <a:ext cx="5953125" cy="292388"/>
          </a:xfrm>
          <a:prstGeom prst="rect">
            <a:avLst/>
          </a:prstGeom>
          <a:noFill/>
        </p:spPr>
        <p:txBody>
          <a:bodyPr wrap="square" rtlCol="0">
            <a:spAutoFit/>
          </a:bodyPr>
          <a:lstStyle/>
          <a:p>
            <a:pPr algn="r"/>
            <a:r>
              <a:rPr lang="en-US" sz="1300" i="1">
                <a:solidFill>
                  <a:schemeClr val="accent3">
                    <a:lumMod val="75000"/>
                    <a:lumOff val="25000"/>
                  </a:schemeClr>
                </a:solidFill>
              </a:rPr>
              <a:t>Choose the answer that best reflects you (or your organization)</a:t>
            </a:r>
          </a:p>
        </p:txBody>
      </p:sp>
    </p:spTree>
    <p:extLst>
      <p:ext uri="{BB962C8B-B14F-4D97-AF65-F5344CB8AC3E}">
        <p14:creationId xmlns:p14="http://schemas.microsoft.com/office/powerpoint/2010/main" val="12891068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842964"/>
            <a:ext cx="7863840" cy="2852737"/>
          </a:xfrm>
        </p:spPr>
        <p:txBody>
          <a:bodyPr anchor="b">
            <a:normAutofit/>
          </a:bodyPr>
          <a:lstStyle>
            <a:lvl1pPr algn="ctr" defTabSz="914400" rtl="0" eaLnBrk="1" latinLnBrk="0" hangingPunct="1">
              <a:lnSpc>
                <a:spcPct val="90000"/>
              </a:lnSpc>
              <a:spcBef>
                <a:spcPct val="0"/>
              </a:spcBef>
              <a:buNone/>
              <a:defRPr lang="en-US" sz="4800" b="1" kern="1200" dirty="0">
                <a:gradFill flip="none" rotWithShape="1">
                  <a:gsLst>
                    <a:gs pos="58000">
                      <a:srgbClr val="AF3F49"/>
                    </a:gs>
                    <a:gs pos="100000">
                      <a:srgbClr val="AD3B46"/>
                    </a:gs>
                    <a:gs pos="19000">
                      <a:schemeClr val="accent2"/>
                    </a:gs>
                    <a:gs pos="59000">
                      <a:schemeClr val="accent2"/>
                    </a:gs>
                  </a:gsLst>
                  <a:lin ang="5400000" scaled="1"/>
                  <a:tileRect/>
                </a:gradFill>
                <a:effectLst>
                  <a:innerShdw blurRad="76200" dist="38100" dir="18900000">
                    <a:schemeClr val="accent5">
                      <a:lumMod val="75000"/>
                      <a:alpha val="70000"/>
                    </a:schemeClr>
                  </a:innerShdw>
                </a:effectLst>
                <a:latin typeface="+mj-lt"/>
                <a:ea typeface="+mj-ea"/>
                <a:cs typeface="+mj-cs"/>
              </a:defRPr>
            </a:lvl1pPr>
          </a:lstStyle>
          <a:p>
            <a:r>
              <a:rPr lang="en-US"/>
              <a:t>Click to add section heading</a:t>
            </a:r>
          </a:p>
        </p:txBody>
      </p:sp>
      <p:sp>
        <p:nvSpPr>
          <p:cNvPr id="3" name="Text Placeholder 2"/>
          <p:cNvSpPr>
            <a:spLocks noGrp="1"/>
          </p:cNvSpPr>
          <p:nvPr>
            <p:ph type="body" idx="1" hasCustomPrompt="1"/>
          </p:nvPr>
        </p:nvSpPr>
        <p:spPr>
          <a:xfrm>
            <a:off x="921021" y="4064000"/>
            <a:ext cx="7269574" cy="1866900"/>
          </a:xfrm>
        </p:spPr>
        <p:txBody>
          <a:bodyPr>
            <a:normAutofit/>
          </a:bodyPr>
          <a:lstStyle>
            <a:lvl1pPr marL="0" indent="0">
              <a:lnSpc>
                <a:spcPct val="100000"/>
              </a:lnSpc>
              <a:spcBef>
                <a:spcPts val="1200"/>
              </a:spcBef>
              <a:buNone/>
              <a:defRPr sz="2600" i="1">
                <a:solidFill>
                  <a:schemeClr val="accent3">
                    <a:lumMod val="90000"/>
                    <a:lumOff val="1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section subheading</a:t>
            </a:r>
          </a:p>
        </p:txBody>
      </p:sp>
      <p:sp>
        <p:nvSpPr>
          <p:cNvPr id="8" name="Rectangle 7"/>
          <p:cNvSpPr/>
          <p:nvPr userDrawn="1"/>
        </p:nvSpPr>
        <p:spPr>
          <a:xfrm rot="5400000">
            <a:off x="4549140" y="-68775"/>
            <a:ext cx="45720" cy="7863840"/>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2C001FC9-B0F6-44E9-9D41-A14F6DF4100A}"/>
              </a:ext>
            </a:extLst>
          </p:cNvPr>
          <p:cNvSpPr>
            <a:spLocks noGrp="1"/>
          </p:cNvSpPr>
          <p:nvPr>
            <p:ph type="sldNum" sz="quarter" idx="10"/>
          </p:nvPr>
        </p:nvSpPr>
        <p:spPr/>
        <p:txBody>
          <a:bodyPr/>
          <a:lstStyle/>
          <a:p>
            <a:fld id="{706D636C-90A3-4979-BA37-BAB384B22101}" type="slidenum">
              <a:rPr lang="en-US" smtClean="0"/>
              <a:pPr/>
              <a:t>‹#›</a:t>
            </a:fld>
            <a:endParaRPr lang="en-US"/>
          </a:p>
        </p:txBody>
      </p:sp>
    </p:spTree>
    <p:extLst>
      <p:ext uri="{BB962C8B-B14F-4D97-AF65-F5344CB8AC3E}">
        <p14:creationId xmlns:p14="http://schemas.microsoft.com/office/powerpoint/2010/main" val="22299106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95325" y="1825625"/>
            <a:ext cx="3749040" cy="4351338"/>
          </a:xfrm>
        </p:spPr>
        <p:txBody>
          <a:bodyPr/>
          <a:lstStyle>
            <a:lvl1pPr>
              <a:defRPr sz="2400"/>
            </a:lvl1pPr>
            <a:lvl2pPr>
              <a:defRPr sz="2100"/>
            </a:lvl2pPr>
            <a:lvl3pPr>
              <a:defRPr sz="1900"/>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95825" y="1825625"/>
            <a:ext cx="3749040" cy="4351338"/>
          </a:xfrm>
        </p:spPr>
        <p:txBody>
          <a:bodyPr/>
          <a:lstStyle>
            <a:lvl1pPr>
              <a:defRPr sz="2400"/>
            </a:lvl1pPr>
            <a:lvl2pPr>
              <a:defRPr sz="2100"/>
            </a:lvl2pPr>
            <a:lvl3pPr>
              <a:defRPr sz="1900"/>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F7FD6786-8F98-43F6-B24B-3F32CA90C529}"/>
              </a:ext>
            </a:extLst>
          </p:cNvPr>
          <p:cNvSpPr/>
          <p:nvPr userDrawn="1"/>
        </p:nvSpPr>
        <p:spPr>
          <a:xfrm>
            <a:off x="4540806" y="1658456"/>
            <a:ext cx="45720" cy="5212080"/>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3A54BF1-953C-4479-BA14-05D786F8768E}"/>
              </a:ext>
            </a:extLst>
          </p:cNvPr>
          <p:cNvSpPr/>
          <p:nvPr userDrawn="1"/>
        </p:nvSpPr>
        <p:spPr>
          <a:xfrm rot="5400000">
            <a:off x="4558282" y="-2922337"/>
            <a:ext cx="27432" cy="9144003"/>
          </a:xfrm>
          <a:prstGeom prst="rect">
            <a:avLst/>
          </a:prstGeom>
          <a:solidFill>
            <a:schemeClr val="bg1">
              <a:lumMod val="9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63857564-4952-4BB3-8D17-85D07E8E4219}"/>
              </a:ext>
            </a:extLst>
          </p:cNvPr>
          <p:cNvSpPr>
            <a:spLocks noGrp="1"/>
          </p:cNvSpPr>
          <p:nvPr>
            <p:ph type="sldNum" sz="quarter" idx="10"/>
          </p:nvPr>
        </p:nvSpPr>
        <p:spPr/>
        <p:txBody>
          <a:bodyPr/>
          <a:lstStyle/>
          <a:p>
            <a:fld id="{706D636C-90A3-4979-BA37-BAB384B22101}" type="slidenum">
              <a:rPr lang="en-US" smtClean="0"/>
              <a:pPr/>
              <a:t>‹#›</a:t>
            </a:fld>
            <a:endParaRPr lang="en-US"/>
          </a:p>
        </p:txBody>
      </p:sp>
    </p:spTree>
    <p:extLst>
      <p:ext uri="{BB962C8B-B14F-4D97-AF65-F5344CB8AC3E}">
        <p14:creationId xmlns:p14="http://schemas.microsoft.com/office/powerpoint/2010/main" val="464673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10C90F-ED6C-4D1B-A25F-8C9CF9B83DA2}"/>
              </a:ext>
            </a:extLst>
          </p:cNvPr>
          <p:cNvSpPr/>
          <p:nvPr userDrawn="1"/>
        </p:nvSpPr>
        <p:spPr>
          <a:xfrm rot="5400000">
            <a:off x="4321982" y="-2686037"/>
            <a:ext cx="500034" cy="9144003"/>
          </a:xfrm>
          <a:prstGeom prst="rect">
            <a:avLst/>
          </a:prstGeom>
          <a:solidFill>
            <a:schemeClr val="bg1">
              <a:lumMod val="9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9841" y="365126"/>
            <a:ext cx="7886700" cy="1051560"/>
          </a:xfrm>
        </p:spPr>
        <p:txBody>
          <a:bodyPr vert="horz" lIns="91440" tIns="45720" rIns="91440" bIns="45720" rtlCol="0" anchor="b">
            <a:normAutofit/>
          </a:bodyPr>
          <a:lstStyle>
            <a:lvl1pPr>
              <a:defRPr lang="en-US" dirty="0">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defRPr>
            </a:lvl1pPr>
          </a:lstStyle>
          <a:p>
            <a:pPr lvl="0"/>
            <a:r>
              <a:rPr lang="en-US"/>
              <a:t>Click to edit Master title style</a:t>
            </a:r>
          </a:p>
        </p:txBody>
      </p:sp>
      <p:sp>
        <p:nvSpPr>
          <p:cNvPr id="3" name="Text Placeholder 2"/>
          <p:cNvSpPr>
            <a:spLocks noGrp="1"/>
          </p:cNvSpPr>
          <p:nvPr>
            <p:ph type="body" idx="1" hasCustomPrompt="1"/>
          </p:nvPr>
        </p:nvSpPr>
        <p:spPr>
          <a:xfrm>
            <a:off x="629842" y="1668895"/>
            <a:ext cx="3868340" cy="429348"/>
          </a:xfrm>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ln w="25400">
            <a:solidFill>
              <a:schemeClr val="bg1">
                <a:lumMod val="85000"/>
              </a:schemeClr>
            </a:solidFill>
            <a:miter lim="800000"/>
          </a:ln>
        </p:spPr>
        <p:txBody>
          <a:bodyPr lIns="45720" tIns="54864" rIns="45720" bIns="54864" anchor="ctr">
            <a:spAutoFit/>
          </a:bodyPr>
          <a:lstStyle>
            <a:lvl1pPr marL="0" indent="0" algn="ctr">
              <a:spcBef>
                <a:spcPts val="0"/>
              </a:spcBef>
              <a:buNone/>
              <a:defRPr sz="2300" b="1">
                <a:solidFill>
                  <a:schemeClr val="bg1"/>
                </a:solidFill>
                <a:effectLst>
                  <a:outerShdw blurRad="50800" dist="25400" dir="8100000" algn="tr" rotWithShape="0">
                    <a:prstClr val="black">
                      <a:alpha val="40000"/>
                    </a:prstClr>
                  </a:outerShdw>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Type Section Header Here</a:t>
            </a:r>
          </a:p>
        </p:txBody>
      </p:sp>
      <p:sp>
        <p:nvSpPr>
          <p:cNvPr id="4" name="Content Placeholder 3"/>
          <p:cNvSpPr>
            <a:spLocks noGrp="1"/>
          </p:cNvSpPr>
          <p:nvPr>
            <p:ph sz="half" idx="2"/>
          </p:nvPr>
        </p:nvSpPr>
        <p:spPr>
          <a:xfrm>
            <a:off x="715567" y="2350452"/>
            <a:ext cx="3749040" cy="3839211"/>
          </a:xfrm>
        </p:spPr>
        <p:txBody>
          <a:bodyPr/>
          <a:lstStyle>
            <a:lvl1pPr>
              <a:defRPr sz="2300"/>
            </a:lvl1pPr>
            <a:lvl2pPr>
              <a:defRPr sz="2100"/>
            </a:lvl2pPr>
            <a:lvl3pPr>
              <a:defRPr sz="1900"/>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hasCustomPrompt="1"/>
          </p:nvPr>
        </p:nvSpPr>
        <p:spPr>
          <a:xfrm>
            <a:off x="4629150" y="1668895"/>
            <a:ext cx="3887391" cy="429348"/>
          </a:xfrm>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ln w="25400">
            <a:solidFill>
              <a:schemeClr val="bg1">
                <a:lumMod val="85000"/>
              </a:schemeClr>
            </a:solidFill>
            <a:miter lim="800000"/>
          </a:ln>
        </p:spPr>
        <p:txBody>
          <a:bodyPr lIns="45720" tIns="54864" rIns="45720" bIns="54864" anchor="ctr">
            <a:spAutoFit/>
          </a:bodyPr>
          <a:lstStyle>
            <a:lvl1pPr marL="0" indent="0" algn="ctr">
              <a:spcBef>
                <a:spcPts val="0"/>
              </a:spcBef>
              <a:buNone/>
              <a:defRPr sz="2300" b="1">
                <a:solidFill>
                  <a:schemeClr val="bg1"/>
                </a:solidFill>
                <a:effectLst>
                  <a:outerShdw blurRad="50800" dist="25400" dir="8100000" algn="tr" rotWithShape="0">
                    <a:prstClr val="black">
                      <a:alpha val="40000"/>
                    </a:prstClr>
                  </a:outerShdw>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Type Section Header Here</a:t>
            </a:r>
          </a:p>
        </p:txBody>
      </p:sp>
      <p:sp>
        <p:nvSpPr>
          <p:cNvPr id="6" name="Content Placeholder 5"/>
          <p:cNvSpPr>
            <a:spLocks noGrp="1"/>
          </p:cNvSpPr>
          <p:nvPr>
            <p:ph sz="quarter" idx="4"/>
          </p:nvPr>
        </p:nvSpPr>
        <p:spPr>
          <a:xfrm>
            <a:off x="4714875" y="2350452"/>
            <a:ext cx="3749040" cy="3839211"/>
          </a:xfrm>
        </p:spPr>
        <p:txBody>
          <a:bodyPr/>
          <a:lstStyle>
            <a:lvl1pPr>
              <a:defRPr sz="2300"/>
            </a:lvl1pPr>
            <a:lvl2pPr>
              <a:defRPr sz="2100"/>
            </a:lvl2pPr>
            <a:lvl3pPr>
              <a:defRPr sz="1900"/>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A0B3D28B-CE3D-4466-9666-609B2668EC89}"/>
              </a:ext>
            </a:extLst>
          </p:cNvPr>
          <p:cNvSpPr/>
          <p:nvPr userDrawn="1"/>
        </p:nvSpPr>
        <p:spPr>
          <a:xfrm>
            <a:off x="4540806" y="1658456"/>
            <a:ext cx="45720" cy="5212080"/>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BC407D7D-3897-4B51-871B-6518969A743B}"/>
              </a:ext>
            </a:extLst>
          </p:cNvPr>
          <p:cNvSpPr>
            <a:spLocks noGrp="1"/>
          </p:cNvSpPr>
          <p:nvPr>
            <p:ph type="sldNum" sz="quarter" idx="10"/>
          </p:nvPr>
        </p:nvSpPr>
        <p:spPr/>
        <p:txBody>
          <a:bodyPr/>
          <a:lstStyle/>
          <a:p>
            <a:fld id="{706D636C-90A3-4979-BA37-BAB384B22101}" type="slidenum">
              <a:rPr lang="en-US" smtClean="0"/>
              <a:pPr/>
              <a:t>‹#›</a:t>
            </a:fld>
            <a:endParaRPr lang="en-US"/>
          </a:p>
        </p:txBody>
      </p:sp>
    </p:spTree>
    <p:extLst>
      <p:ext uri="{BB962C8B-B14F-4D97-AF65-F5344CB8AC3E}">
        <p14:creationId xmlns:p14="http://schemas.microsoft.com/office/powerpoint/2010/main" val="1913920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77BD7B24-A705-44C8-8854-0D01A5CB6C9F}"/>
              </a:ext>
            </a:extLst>
          </p:cNvPr>
          <p:cNvSpPr>
            <a:spLocks noGrp="1"/>
          </p:cNvSpPr>
          <p:nvPr>
            <p:ph type="sldNum" sz="quarter" idx="10"/>
          </p:nvPr>
        </p:nvSpPr>
        <p:spPr/>
        <p:txBody>
          <a:bodyPr/>
          <a:lstStyle/>
          <a:p>
            <a:fld id="{706D636C-90A3-4979-BA37-BAB384B22101}" type="slidenum">
              <a:rPr lang="en-US" smtClean="0"/>
              <a:pPr/>
              <a:t>‹#›</a:t>
            </a:fld>
            <a:endParaRPr lang="en-US"/>
          </a:p>
        </p:txBody>
      </p:sp>
    </p:spTree>
    <p:extLst>
      <p:ext uri="{BB962C8B-B14F-4D97-AF65-F5344CB8AC3E}">
        <p14:creationId xmlns:p14="http://schemas.microsoft.com/office/powerpoint/2010/main" val="9906250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971510A-CF9F-4994-9B30-C2AB139BB631}"/>
              </a:ext>
            </a:extLst>
          </p:cNvPr>
          <p:cNvSpPr>
            <a:spLocks noGrp="1"/>
          </p:cNvSpPr>
          <p:nvPr>
            <p:ph type="sldNum" sz="quarter" idx="10"/>
          </p:nvPr>
        </p:nvSpPr>
        <p:spPr/>
        <p:txBody>
          <a:bodyPr/>
          <a:lstStyle/>
          <a:p>
            <a:fld id="{706D636C-90A3-4979-BA37-BAB384B22101}" type="slidenum">
              <a:rPr lang="en-US" smtClean="0"/>
              <a:pPr/>
              <a:t>‹#›</a:t>
            </a:fld>
            <a:endParaRPr lang="en-US"/>
          </a:p>
        </p:txBody>
      </p:sp>
    </p:spTree>
    <p:extLst>
      <p:ext uri="{BB962C8B-B14F-4D97-AF65-F5344CB8AC3E}">
        <p14:creationId xmlns:p14="http://schemas.microsoft.com/office/powerpoint/2010/main" val="35799457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2286000"/>
          </a:xfrm>
        </p:spPr>
        <p:txBody>
          <a:bodyPr lIns="0" rIns="0" anchor="ctr"/>
          <a:lstStyle>
            <a:lvl1pPr>
              <a:defRPr sz="3200"/>
            </a:lvl1pPr>
          </a:lstStyle>
          <a:p>
            <a:r>
              <a:rPr lang="en-US"/>
              <a:t>Click to edit Master title style</a:t>
            </a:r>
          </a:p>
        </p:txBody>
      </p:sp>
      <p:sp>
        <p:nvSpPr>
          <p:cNvPr id="3" name="Content Placeholder 2"/>
          <p:cNvSpPr>
            <a:spLocks noGrp="1"/>
          </p:cNvSpPr>
          <p:nvPr>
            <p:ph idx="1"/>
          </p:nvPr>
        </p:nvSpPr>
        <p:spPr>
          <a:xfrm>
            <a:off x="3887391" y="457200"/>
            <a:ext cx="4629150" cy="5403851"/>
          </a:xfrm>
        </p:spPr>
        <p:txBody>
          <a:bodyPr anchor="ctr"/>
          <a:lstStyle>
            <a:lvl1pPr>
              <a:defRPr sz="2400"/>
            </a:lvl1pPr>
            <a:lvl2pPr>
              <a:defRPr sz="2200"/>
            </a:lvl2pPr>
            <a:lvl3pPr>
              <a:defRPr sz="1900"/>
            </a:lvl3pPr>
            <a:lvl4pPr>
              <a:defRPr sz="1800"/>
            </a:lvl4pPr>
            <a:lvl5pPr>
              <a:defRPr sz="18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hasCustomPrompt="1"/>
          </p:nvPr>
        </p:nvSpPr>
        <p:spPr>
          <a:xfrm>
            <a:off x="641390" y="3089276"/>
            <a:ext cx="2926080" cy="2743200"/>
          </a:xfrm>
          <a:solidFill>
            <a:schemeClr val="bg1">
              <a:lumMod val="95000"/>
            </a:schemeClr>
          </a:solidFill>
          <a:ln w="88900">
            <a:solidFill>
              <a:schemeClr val="bg1">
                <a:lumMod val="85000"/>
              </a:schemeClr>
            </a:solidFill>
            <a:miter lim="800000"/>
          </a:ln>
        </p:spPr>
        <p:txBody>
          <a:bodyPr vert="horz" lIns="182880" tIns="137160" rIns="182880" bIns="137160" rtlCol="0" anchor="ctr">
            <a:normAutofit/>
          </a:bodyPr>
          <a:lstStyle>
            <a:lvl1pPr>
              <a:lnSpc>
                <a:spcPct val="110000"/>
              </a:lnSpc>
              <a:defRPr lang="en-US" sz="1800" i="0" dirty="0">
                <a:solidFill>
                  <a:schemeClr val="accent2"/>
                </a:solidFill>
              </a:defRPr>
            </a:lvl1pPr>
          </a:lstStyle>
          <a:p>
            <a:pPr marL="0" lvl="0" indent="0">
              <a:buNone/>
            </a:pPr>
            <a:r>
              <a:rPr lang="en-US"/>
              <a:t>Click to add caption</a:t>
            </a:r>
          </a:p>
        </p:txBody>
      </p:sp>
      <p:sp>
        <p:nvSpPr>
          <p:cNvPr id="5" name="Slide Number Placeholder 4">
            <a:extLst>
              <a:ext uri="{FF2B5EF4-FFF2-40B4-BE49-F238E27FC236}">
                <a16:creationId xmlns:a16="http://schemas.microsoft.com/office/drawing/2014/main" id="{F48D562C-A495-48E7-A662-90C4D7E5E3FB}"/>
              </a:ext>
            </a:extLst>
          </p:cNvPr>
          <p:cNvSpPr>
            <a:spLocks noGrp="1"/>
          </p:cNvSpPr>
          <p:nvPr>
            <p:ph type="sldNum" sz="quarter" idx="10"/>
          </p:nvPr>
        </p:nvSpPr>
        <p:spPr/>
        <p:txBody>
          <a:bodyPr/>
          <a:lstStyle/>
          <a:p>
            <a:fld id="{706D636C-90A3-4979-BA37-BAB384B22101}" type="slidenum">
              <a:rPr lang="en-US" smtClean="0"/>
              <a:pPr/>
              <a:t>‹#›</a:t>
            </a:fld>
            <a:endParaRPr lang="en-US"/>
          </a:p>
        </p:txBody>
      </p:sp>
    </p:spTree>
    <p:extLst>
      <p:ext uri="{BB962C8B-B14F-4D97-AF65-F5344CB8AC3E}">
        <p14:creationId xmlns:p14="http://schemas.microsoft.com/office/powerpoint/2010/main" val="39512838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2286000"/>
          </a:xfrm>
        </p:spPr>
        <p:txBody>
          <a:bodyPr lIns="0" rIns="0" anchor="ctr"/>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494950"/>
            <a:ext cx="4629150" cy="5349323"/>
          </a:xfrm>
          <a:solidFill>
            <a:srgbClr val="FFFFFF"/>
          </a:solidFill>
          <a:ln w="76200" cap="sq">
            <a:solidFill>
              <a:schemeClr val="accent1">
                <a:lumMod val="50000"/>
              </a:schemeClr>
            </a:solidFill>
            <a:miter lim="800000"/>
          </a:ln>
          <a:effectLst/>
          <a:scene3d>
            <a:camera prst="orthographicFront"/>
            <a:lightRig rig="threePt" dir="t">
              <a:rot lat="0" lon="0" rev="2700000"/>
            </a:lightRig>
          </a:scene3d>
          <a:sp3d contourW="50800">
            <a:bevelT h="38100"/>
            <a:contourClr>
              <a:srgbClr val="C0C0C0"/>
            </a:contourClr>
          </a:sp3d>
        </p:spPr>
        <p:txBody>
          <a:bodyPr anchor="t">
            <a:normAutofit/>
          </a:bodyPr>
          <a:lstStyle>
            <a:lvl1pPr marL="0" indent="0" algn="ctr">
              <a:lnSpc>
                <a:spcPct val="200000"/>
              </a:lnSpc>
              <a:buNone/>
              <a:defRPr sz="2800" i="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hasCustomPrompt="1"/>
          </p:nvPr>
        </p:nvSpPr>
        <p:spPr>
          <a:xfrm>
            <a:off x="641390" y="3089276"/>
            <a:ext cx="2926080" cy="2743200"/>
          </a:xfrm>
          <a:prstGeom prst="rect">
            <a:avLst/>
          </a:prstGeom>
          <a:solidFill>
            <a:schemeClr val="bg1">
              <a:lumMod val="95000"/>
            </a:schemeClr>
          </a:solidFill>
          <a:ln w="88900">
            <a:solidFill>
              <a:schemeClr val="bg1">
                <a:lumMod val="85000"/>
              </a:schemeClr>
            </a:solidFill>
            <a:miter lim="800000"/>
          </a:ln>
        </p:spPr>
        <p:txBody>
          <a:bodyPr vert="horz" lIns="182880" tIns="137160" rIns="182880" bIns="137160" rtlCol="0" anchor="ctr">
            <a:normAutofit/>
          </a:bodyPr>
          <a:lstStyle>
            <a:lvl1pPr>
              <a:lnSpc>
                <a:spcPct val="110000"/>
              </a:lnSpc>
              <a:defRPr lang="en-US" sz="1800" i="0">
                <a:solidFill>
                  <a:schemeClr val="accent2"/>
                </a:solidFill>
              </a:defRPr>
            </a:lvl1pPr>
          </a:lstStyle>
          <a:p>
            <a:pPr marL="0" lvl="0" indent="0">
              <a:buNone/>
            </a:pPr>
            <a:r>
              <a:rPr lang="en-US"/>
              <a:t>Click to add caption</a:t>
            </a:r>
          </a:p>
        </p:txBody>
      </p:sp>
      <p:sp>
        <p:nvSpPr>
          <p:cNvPr id="5" name="Slide Number Placeholder 4">
            <a:extLst>
              <a:ext uri="{FF2B5EF4-FFF2-40B4-BE49-F238E27FC236}">
                <a16:creationId xmlns:a16="http://schemas.microsoft.com/office/drawing/2014/main" id="{EB6008F9-D6D9-4EDB-9511-1995786E12DA}"/>
              </a:ext>
            </a:extLst>
          </p:cNvPr>
          <p:cNvSpPr>
            <a:spLocks noGrp="1"/>
          </p:cNvSpPr>
          <p:nvPr>
            <p:ph type="sldNum" sz="quarter" idx="10"/>
          </p:nvPr>
        </p:nvSpPr>
        <p:spPr/>
        <p:txBody>
          <a:bodyPr/>
          <a:lstStyle/>
          <a:p>
            <a:fld id="{706D636C-90A3-4979-BA37-BAB384B22101}" type="slidenum">
              <a:rPr lang="en-US" smtClean="0"/>
              <a:pPr/>
              <a:t>‹#›</a:t>
            </a:fld>
            <a:endParaRPr lang="en-US"/>
          </a:p>
        </p:txBody>
      </p:sp>
    </p:spTree>
    <p:extLst>
      <p:ext uri="{BB962C8B-B14F-4D97-AF65-F5344CB8AC3E}">
        <p14:creationId xmlns:p14="http://schemas.microsoft.com/office/powerpoint/2010/main" val="28076281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6.xml"/><Relationship Id="rId7" Type="http://schemas.openxmlformats.org/officeDocument/2006/relationships/image" Target="../media/image1.png"/><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theme" Target="../theme/theme2.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2" name="Group 11"/>
          <p:cNvGrpSpPr>
            <a:grpSpLocks noChangeAspect="1"/>
          </p:cNvGrpSpPr>
          <p:nvPr userDrawn="1"/>
        </p:nvGrpSpPr>
        <p:grpSpPr>
          <a:xfrm>
            <a:off x="8023226" y="2924758"/>
            <a:ext cx="1120774" cy="3933242"/>
            <a:chOff x="8023226" y="2924758"/>
            <a:chExt cx="1120774" cy="3933242"/>
          </a:xfrm>
        </p:grpSpPr>
        <p:sp>
          <p:nvSpPr>
            <p:cNvPr id="13" name="Isosceles Triangle 12"/>
            <p:cNvSpPr/>
            <p:nvPr userDrawn="1"/>
          </p:nvSpPr>
          <p:spPr>
            <a:xfrm>
              <a:off x="8023226" y="2924758"/>
              <a:ext cx="1120774" cy="3933242"/>
            </a:xfrm>
            <a:prstGeom prst="triangle">
              <a:avLst>
                <a:gd name="adj" fmla="val 10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p:cNvSpPr/>
            <p:nvPr userDrawn="1"/>
          </p:nvSpPr>
          <p:spPr>
            <a:xfrm>
              <a:off x="8239885" y="3685101"/>
              <a:ext cx="904115" cy="3172899"/>
            </a:xfrm>
            <a:prstGeom prst="triangle">
              <a:avLst>
                <a:gd name="adj" fmla="val 10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p:cNvGrpSpPr>
            <a:grpSpLocks noChangeAspect="1"/>
          </p:cNvGrpSpPr>
          <p:nvPr userDrawn="1"/>
        </p:nvGrpSpPr>
        <p:grpSpPr>
          <a:xfrm rot="16200000" flipV="1">
            <a:off x="837624" y="-837625"/>
            <a:ext cx="667903" cy="2343153"/>
            <a:chOff x="8023226" y="2924758"/>
            <a:chExt cx="1120774" cy="3933243"/>
          </a:xfrm>
        </p:grpSpPr>
        <p:sp>
          <p:nvSpPr>
            <p:cNvPr id="16" name="Isosceles Triangle 15"/>
            <p:cNvSpPr/>
            <p:nvPr userDrawn="1"/>
          </p:nvSpPr>
          <p:spPr>
            <a:xfrm>
              <a:off x="8023226" y="2924758"/>
              <a:ext cx="1120774" cy="3933242"/>
            </a:xfrm>
            <a:prstGeom prst="triangle">
              <a:avLst>
                <a:gd name="adj" fmla="val 10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p:cNvSpPr/>
            <p:nvPr userDrawn="1"/>
          </p:nvSpPr>
          <p:spPr>
            <a:xfrm>
              <a:off x="8314926" y="3948449"/>
              <a:ext cx="829074" cy="2909552"/>
            </a:xfrm>
            <a:prstGeom prst="triangle">
              <a:avLst>
                <a:gd name="adj" fmla="val 10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Picture 17"/>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6783296" y="6332817"/>
            <a:ext cx="1190641" cy="402184"/>
          </a:xfrm>
          <a:prstGeom prst="rect">
            <a:avLst/>
          </a:prstGeom>
        </p:spPr>
      </p:pic>
      <p:sp>
        <p:nvSpPr>
          <p:cNvPr id="2" name="Title Placeholder 1"/>
          <p:cNvSpPr>
            <a:spLocks noGrp="1"/>
          </p:cNvSpPr>
          <p:nvPr>
            <p:ph type="title"/>
          </p:nvPr>
        </p:nvSpPr>
        <p:spPr>
          <a:xfrm>
            <a:off x="628650" y="365126"/>
            <a:ext cx="7955280" cy="1051560"/>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628650" y="1770615"/>
            <a:ext cx="7955280" cy="440634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360324" y="6424484"/>
            <a:ext cx="1890650" cy="228857"/>
          </a:xfrm>
          <a:prstGeom prst="rect">
            <a:avLst/>
          </a:prstGeom>
        </p:spPr>
      </p:pic>
      <p:sp>
        <p:nvSpPr>
          <p:cNvPr id="4" name="Slide Number Placeholder 3"/>
          <p:cNvSpPr>
            <a:spLocks noGrp="1"/>
          </p:cNvSpPr>
          <p:nvPr>
            <p:ph type="sldNum" sz="quarter" idx="4"/>
          </p:nvPr>
        </p:nvSpPr>
        <p:spPr>
          <a:xfrm>
            <a:off x="7686108" y="6356350"/>
            <a:ext cx="1277484" cy="365125"/>
          </a:xfrm>
          <a:prstGeom prst="rect">
            <a:avLst/>
          </a:prstGeom>
        </p:spPr>
        <p:txBody>
          <a:bodyPr vert="horz" lIns="91440" tIns="45720" rIns="91440" bIns="45720" rtlCol="0" anchor="ctr"/>
          <a:lstStyle>
            <a:lvl1pPr algn="r">
              <a:defRPr sz="1400">
                <a:solidFill>
                  <a:schemeClr val="accent3">
                    <a:lumMod val="75000"/>
                    <a:lumOff val="25000"/>
                  </a:schemeClr>
                </a:solidFill>
              </a:defRPr>
            </a:lvl1pPr>
          </a:lstStyle>
          <a:p>
            <a:fld id="{706D636C-90A3-4979-BA37-BAB384B22101}" type="slidenum">
              <a:rPr lang="en-US" smtClean="0"/>
              <a:pPr/>
              <a:t>‹#›</a:t>
            </a:fld>
            <a:endParaRPr lang="en-US"/>
          </a:p>
        </p:txBody>
      </p:sp>
    </p:spTree>
    <p:extLst>
      <p:ext uri="{BB962C8B-B14F-4D97-AF65-F5344CB8AC3E}">
        <p14:creationId xmlns:p14="http://schemas.microsoft.com/office/powerpoint/2010/main" val="2577997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93" r:id="rId10"/>
    <p:sldLayoutId id="2147483684" r:id="rId11"/>
    <p:sldLayoutId id="2147483685" r:id="rId12"/>
    <p:sldLayoutId id="2147483686" r:id="rId13"/>
    <p:sldLayoutId id="2147483702" r:id="rId14"/>
    <p:sldLayoutId id="2147483696" r:id="rId15"/>
    <p:sldLayoutId id="2147483689" r:id="rId16"/>
    <p:sldLayoutId id="2147483701" r:id="rId17"/>
    <p:sldLayoutId id="2147483700" r:id="rId18"/>
    <p:sldLayoutId id="2147483690" r:id="rId19"/>
    <p:sldLayoutId id="2147483695" r:id="rId20"/>
    <p:sldLayoutId id="2147483704" r:id="rId21"/>
    <p:sldLayoutId id="2147483706" r:id="rId22"/>
    <p:sldLayoutId id="2147483707" r:id="rId23"/>
  </p:sldLayoutIdLst>
  <p:hf hdr="0" ftr="0" dt="0"/>
  <p:txStyles>
    <p:titleStyle>
      <a:lvl1pPr algn="l" defTabSz="914400" rtl="0" eaLnBrk="1" latinLnBrk="0" hangingPunct="1">
        <a:lnSpc>
          <a:spcPct val="90000"/>
        </a:lnSpc>
        <a:spcBef>
          <a:spcPct val="0"/>
        </a:spcBef>
        <a:buNone/>
        <a:defRPr lang="en-US" sz="3400" b="1" i="0" u="none" kern="1200" dirty="0">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effectLst>
            <a:innerShdw blurRad="101600" dist="50800" dir="18900000">
              <a:schemeClr val="accent1">
                <a:lumMod val="50000"/>
                <a:alpha val="70000"/>
              </a:schemeClr>
            </a:innerShdw>
          </a:effectLst>
          <a:latin typeface="+mj-lt"/>
          <a:ea typeface="+mj-ea"/>
          <a:cs typeface="+mj-cs"/>
        </a:defRPr>
      </a:lvl1pPr>
    </p:titleStyle>
    <p:bodyStyle>
      <a:lvl1pPr marL="274320" indent="-274320" algn="l" defTabSz="914400" rtl="0" eaLnBrk="1" latinLnBrk="0" hangingPunct="1">
        <a:lnSpc>
          <a:spcPct val="90000"/>
        </a:lnSpc>
        <a:spcBef>
          <a:spcPts val="1800"/>
        </a:spcBef>
        <a:buClr>
          <a:schemeClr val="accent2"/>
        </a:buClr>
        <a:buFont typeface="Wingdings 2" panose="05020102010507070707"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800"/>
        </a:spcBef>
        <a:buClr>
          <a:schemeClr val="bg1">
            <a:lumMod val="65000"/>
          </a:schemeClr>
        </a:buClr>
        <a:buFont typeface="Wingdings 3" panose="05040102010807070707" pitchFamily="18" charset="2"/>
        <a:buChar char="}"/>
        <a:defRPr sz="2400" kern="1200">
          <a:solidFill>
            <a:schemeClr val="accent3">
              <a:lumMod val="90000"/>
              <a:lumOff val="10000"/>
            </a:schemeClr>
          </a:solidFill>
          <a:latin typeface="+mn-lt"/>
          <a:ea typeface="+mn-ea"/>
          <a:cs typeface="+mn-cs"/>
        </a:defRPr>
      </a:lvl2pPr>
      <a:lvl3pPr marL="1097280" indent="-182880" algn="l" defTabSz="914400" rtl="0" eaLnBrk="1" latinLnBrk="0" hangingPunct="1">
        <a:lnSpc>
          <a:spcPct val="90000"/>
        </a:lnSpc>
        <a:spcBef>
          <a:spcPts val="600"/>
        </a:spcBef>
        <a:buClr>
          <a:schemeClr val="accent1"/>
        </a:buClr>
        <a:buFont typeface="Wingdings 3" panose="05040102010807070707" pitchFamily="18" charset="2"/>
        <a:buChar char="ê"/>
        <a:defRPr sz="2000" kern="1200">
          <a:solidFill>
            <a:schemeClr val="accent3">
              <a:lumMod val="90000"/>
              <a:lumOff val="10000"/>
            </a:schemeClr>
          </a:solidFill>
          <a:latin typeface="+mn-lt"/>
          <a:ea typeface="+mn-ea"/>
          <a:cs typeface="+mn-cs"/>
        </a:defRPr>
      </a:lvl3pPr>
      <a:lvl4pPr marL="1554480" indent="-182880" algn="l" defTabSz="914400" rtl="0" eaLnBrk="1" latinLnBrk="0" hangingPunct="1">
        <a:lnSpc>
          <a:spcPct val="90000"/>
        </a:lnSpc>
        <a:spcBef>
          <a:spcPts val="500"/>
        </a:spcBef>
        <a:buClr>
          <a:schemeClr val="accent5"/>
        </a:buClr>
        <a:buFont typeface="Wingdings 3" panose="05040102010807070707" pitchFamily="18" charset="2"/>
        <a:buChar char="ê"/>
        <a:defRPr sz="1800" kern="1200">
          <a:solidFill>
            <a:schemeClr val="accent3">
              <a:lumMod val="90000"/>
              <a:lumOff val="10000"/>
            </a:schemeClr>
          </a:solidFill>
          <a:latin typeface="+mn-lt"/>
          <a:ea typeface="+mn-ea"/>
          <a:cs typeface="+mn-cs"/>
        </a:defRPr>
      </a:lvl4pPr>
      <a:lvl5pPr marL="2011680" indent="-182880" algn="l" defTabSz="914400" rtl="0" eaLnBrk="1" latinLnBrk="0" hangingPunct="1">
        <a:lnSpc>
          <a:spcPct val="90000"/>
        </a:lnSpc>
        <a:spcBef>
          <a:spcPts val="500"/>
        </a:spcBef>
        <a:buFont typeface="Wingdings 3" panose="05040102010807070707" pitchFamily="18" charset="2"/>
        <a:buChar char="ê"/>
        <a:defRPr sz="1800" kern="1200">
          <a:solidFill>
            <a:schemeClr val="accent3">
              <a:lumMod val="90000"/>
              <a:lumOff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3BC8923-5990-4505-8338-F181A486DCBA}"/>
              </a:ext>
            </a:extLst>
          </p:cNvPr>
          <p:cNvGrpSpPr/>
          <p:nvPr userDrawn="1"/>
        </p:nvGrpSpPr>
        <p:grpSpPr>
          <a:xfrm>
            <a:off x="-1" y="0"/>
            <a:ext cx="9144001" cy="6858000"/>
            <a:chOff x="-1" y="0"/>
            <a:chExt cx="9144001" cy="6858000"/>
          </a:xfrm>
        </p:grpSpPr>
        <p:grpSp>
          <p:nvGrpSpPr>
            <p:cNvPr id="12" name="Group 11"/>
            <p:cNvGrpSpPr>
              <a:grpSpLocks noChangeAspect="1"/>
            </p:cNvGrpSpPr>
            <p:nvPr userDrawn="1"/>
          </p:nvGrpSpPr>
          <p:grpSpPr>
            <a:xfrm>
              <a:off x="8023226" y="2924758"/>
              <a:ext cx="1120774" cy="3933242"/>
              <a:chOff x="8023226" y="2924758"/>
              <a:chExt cx="1120774" cy="3933242"/>
            </a:xfrm>
          </p:grpSpPr>
          <p:sp>
            <p:nvSpPr>
              <p:cNvPr id="13" name="Isosceles Triangle 12"/>
              <p:cNvSpPr/>
              <p:nvPr userDrawn="1"/>
            </p:nvSpPr>
            <p:spPr>
              <a:xfrm>
                <a:off x="8023226" y="2924758"/>
                <a:ext cx="1120774" cy="3933242"/>
              </a:xfrm>
              <a:prstGeom prst="triangle">
                <a:avLst>
                  <a:gd name="adj" fmla="val 100000"/>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p:cNvSpPr/>
              <p:nvPr userDrawn="1"/>
            </p:nvSpPr>
            <p:spPr>
              <a:xfrm>
                <a:off x="8239885" y="3685101"/>
                <a:ext cx="904115" cy="3172899"/>
              </a:xfrm>
              <a:prstGeom prst="triangle">
                <a:avLst>
                  <a:gd name="adj" fmla="val 100000"/>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p:cNvGrpSpPr>
              <a:grpSpLocks noChangeAspect="1"/>
            </p:cNvGrpSpPr>
            <p:nvPr userDrawn="1"/>
          </p:nvGrpSpPr>
          <p:grpSpPr>
            <a:xfrm rot="16200000" flipV="1">
              <a:off x="837624" y="-837625"/>
              <a:ext cx="667903" cy="2343153"/>
              <a:chOff x="8023226" y="2924758"/>
              <a:chExt cx="1120774" cy="3933243"/>
            </a:xfrm>
          </p:grpSpPr>
          <p:sp>
            <p:nvSpPr>
              <p:cNvPr id="16" name="Isosceles Triangle 15"/>
              <p:cNvSpPr/>
              <p:nvPr userDrawn="1"/>
            </p:nvSpPr>
            <p:spPr>
              <a:xfrm>
                <a:off x="8023226" y="2924758"/>
                <a:ext cx="1120774" cy="3933242"/>
              </a:xfrm>
              <a:prstGeom prst="triangle">
                <a:avLst>
                  <a:gd name="adj" fmla="val 100000"/>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p:cNvSpPr/>
              <p:nvPr userDrawn="1"/>
            </p:nvSpPr>
            <p:spPr>
              <a:xfrm>
                <a:off x="8314926" y="3948449"/>
                <a:ext cx="829074" cy="2909552"/>
              </a:xfrm>
              <a:prstGeom prst="triangle">
                <a:avLst>
                  <a:gd name="adj" fmla="val 100000"/>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8" name="Picture 17"/>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6783296" y="6332817"/>
            <a:ext cx="1190641" cy="402184"/>
          </a:xfrm>
          <a:prstGeom prst="rect">
            <a:avLst/>
          </a:prstGeom>
        </p:spPr>
      </p:pic>
      <p:sp>
        <p:nvSpPr>
          <p:cNvPr id="2" name="Title Placeholder 1"/>
          <p:cNvSpPr>
            <a:spLocks noGrp="1"/>
          </p:cNvSpPr>
          <p:nvPr>
            <p:ph type="title"/>
          </p:nvPr>
        </p:nvSpPr>
        <p:spPr>
          <a:xfrm>
            <a:off x="628650" y="365126"/>
            <a:ext cx="7955280" cy="1051560"/>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628650" y="1770615"/>
            <a:ext cx="7955280" cy="440634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360324" y="6424484"/>
            <a:ext cx="1890650" cy="228857"/>
          </a:xfrm>
          <a:prstGeom prst="rect">
            <a:avLst/>
          </a:prstGeom>
        </p:spPr>
      </p:pic>
      <p:sp>
        <p:nvSpPr>
          <p:cNvPr id="4" name="Slide Number Placeholder 3"/>
          <p:cNvSpPr>
            <a:spLocks noGrp="1"/>
          </p:cNvSpPr>
          <p:nvPr>
            <p:ph type="sldNum" sz="quarter" idx="4"/>
          </p:nvPr>
        </p:nvSpPr>
        <p:spPr>
          <a:xfrm>
            <a:off x="7686108" y="6356350"/>
            <a:ext cx="1277484" cy="365125"/>
          </a:xfrm>
          <a:prstGeom prst="rect">
            <a:avLst/>
          </a:prstGeom>
        </p:spPr>
        <p:txBody>
          <a:bodyPr vert="horz" lIns="91440" tIns="45720" rIns="91440" bIns="45720" rtlCol="0" anchor="ctr"/>
          <a:lstStyle>
            <a:lvl1pPr algn="r">
              <a:defRPr sz="1400">
                <a:solidFill>
                  <a:schemeClr val="accent1">
                    <a:lumMod val="40000"/>
                    <a:lumOff val="60000"/>
                  </a:schemeClr>
                </a:solidFill>
              </a:defRPr>
            </a:lvl1pPr>
          </a:lstStyle>
          <a:p>
            <a:fld id="{706D636C-90A3-4979-BA37-BAB384B22101}" type="slidenum">
              <a:rPr lang="en-US" smtClean="0"/>
              <a:pPr/>
              <a:t>‹#›</a:t>
            </a:fld>
            <a:endParaRPr lang="en-US"/>
          </a:p>
        </p:txBody>
      </p:sp>
    </p:spTree>
    <p:extLst>
      <p:ext uri="{BB962C8B-B14F-4D97-AF65-F5344CB8AC3E}">
        <p14:creationId xmlns:p14="http://schemas.microsoft.com/office/powerpoint/2010/main" val="1584901017"/>
      </p:ext>
    </p:extLst>
  </p:cSld>
  <p:clrMap bg1="lt1" tx1="dk1" bg2="lt2" tx2="dk2" accent1="accent1" accent2="accent2" accent3="accent3" accent4="accent4" accent5="accent5" accent6="accent6" hlink="hlink" folHlink="folHlink"/>
  <p:sldLayoutIdLst>
    <p:sldLayoutId id="2147483697" r:id="rId1"/>
    <p:sldLayoutId id="2147483699" r:id="rId2"/>
    <p:sldLayoutId id="2147483687" r:id="rId3"/>
    <p:sldLayoutId id="2147483692" r:id="rId4"/>
    <p:sldLayoutId id="2147483683" r:id="rId5"/>
  </p:sldLayoutIdLst>
  <p:hf hdr="0" ftr="0" dt="0"/>
  <p:txStyles>
    <p:titleStyle>
      <a:lvl1pPr algn="l" defTabSz="914400" rtl="0" eaLnBrk="1" latinLnBrk="0" hangingPunct="1">
        <a:lnSpc>
          <a:spcPct val="90000"/>
        </a:lnSpc>
        <a:spcBef>
          <a:spcPct val="0"/>
        </a:spcBef>
        <a:buNone/>
        <a:defRPr lang="en-US" sz="3400" b="1" kern="1200" dirty="0">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effectLst>
            <a:innerShdw blurRad="101600" dist="50800" dir="18900000">
              <a:schemeClr val="accent1">
                <a:lumMod val="50000"/>
                <a:alpha val="70000"/>
              </a:schemeClr>
            </a:innerShdw>
          </a:effectLst>
          <a:latin typeface="+mj-lt"/>
          <a:ea typeface="+mj-ea"/>
          <a:cs typeface="+mj-cs"/>
        </a:defRPr>
      </a:lvl1pPr>
    </p:titleStyle>
    <p:bodyStyle>
      <a:lvl1pPr marL="274320" indent="-274320" algn="l" defTabSz="914400" rtl="0" eaLnBrk="1" latinLnBrk="0" hangingPunct="1">
        <a:lnSpc>
          <a:spcPct val="90000"/>
        </a:lnSpc>
        <a:spcBef>
          <a:spcPts val="1800"/>
        </a:spcBef>
        <a:buClr>
          <a:schemeClr val="accent2"/>
        </a:buClr>
        <a:buFont typeface="Wingdings 2" panose="05020102010507070707"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800"/>
        </a:spcBef>
        <a:buClr>
          <a:schemeClr val="bg1">
            <a:lumMod val="65000"/>
          </a:schemeClr>
        </a:buClr>
        <a:buFont typeface="Wingdings 3" panose="05040102010807070707" pitchFamily="18" charset="2"/>
        <a:buChar char="}"/>
        <a:defRPr sz="2400" kern="1200">
          <a:solidFill>
            <a:schemeClr val="accent3">
              <a:lumMod val="90000"/>
              <a:lumOff val="10000"/>
            </a:schemeClr>
          </a:solidFill>
          <a:latin typeface="+mn-lt"/>
          <a:ea typeface="+mn-ea"/>
          <a:cs typeface="+mn-cs"/>
        </a:defRPr>
      </a:lvl2pPr>
      <a:lvl3pPr marL="1097280" indent="-182880" algn="l" defTabSz="914400" rtl="0" eaLnBrk="1" latinLnBrk="0" hangingPunct="1">
        <a:lnSpc>
          <a:spcPct val="90000"/>
        </a:lnSpc>
        <a:spcBef>
          <a:spcPts val="600"/>
        </a:spcBef>
        <a:buClr>
          <a:schemeClr val="accent1"/>
        </a:buClr>
        <a:buFont typeface="Wingdings 3" panose="05040102010807070707" pitchFamily="18" charset="2"/>
        <a:buChar char="ê"/>
        <a:defRPr sz="2000" kern="1200">
          <a:solidFill>
            <a:schemeClr val="accent3">
              <a:lumMod val="90000"/>
              <a:lumOff val="10000"/>
            </a:schemeClr>
          </a:solidFill>
          <a:latin typeface="+mn-lt"/>
          <a:ea typeface="+mn-ea"/>
          <a:cs typeface="+mn-cs"/>
        </a:defRPr>
      </a:lvl3pPr>
      <a:lvl4pPr marL="1554480" indent="-182880" algn="l" defTabSz="914400" rtl="0" eaLnBrk="1" latinLnBrk="0" hangingPunct="1">
        <a:lnSpc>
          <a:spcPct val="90000"/>
        </a:lnSpc>
        <a:spcBef>
          <a:spcPts val="500"/>
        </a:spcBef>
        <a:buClr>
          <a:schemeClr val="accent5"/>
        </a:buClr>
        <a:buFont typeface="Wingdings 3" panose="05040102010807070707" pitchFamily="18" charset="2"/>
        <a:buChar char="ê"/>
        <a:defRPr sz="1800" kern="1200">
          <a:solidFill>
            <a:schemeClr val="accent3">
              <a:lumMod val="90000"/>
              <a:lumOff val="10000"/>
            </a:schemeClr>
          </a:solidFill>
          <a:latin typeface="+mn-lt"/>
          <a:ea typeface="+mn-ea"/>
          <a:cs typeface="+mn-cs"/>
        </a:defRPr>
      </a:lvl4pPr>
      <a:lvl5pPr marL="2011680" indent="-182880" algn="l" defTabSz="914400" rtl="0" eaLnBrk="1" latinLnBrk="0" hangingPunct="1">
        <a:lnSpc>
          <a:spcPct val="90000"/>
        </a:lnSpc>
        <a:spcBef>
          <a:spcPts val="500"/>
        </a:spcBef>
        <a:buFont typeface="Wingdings 3" panose="05040102010807070707" pitchFamily="18" charset="2"/>
        <a:buChar char="ê"/>
        <a:defRPr sz="1800" kern="1200">
          <a:solidFill>
            <a:schemeClr val="accent3">
              <a:lumMod val="90000"/>
              <a:lumOff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5.xml"/><Relationship Id="rId4" Type="http://schemas.openxmlformats.org/officeDocument/2006/relationships/image" Target="../media/image31.jpg"/></Relationships>
</file>

<file path=ppt/slides/_rels/slide1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5.xml"/><Relationship Id="rId5" Type="http://schemas.openxmlformats.org/officeDocument/2006/relationships/image" Target="../media/image35.jpg"/><Relationship Id="rId4" Type="http://schemas.openxmlformats.org/officeDocument/2006/relationships/image" Target="../media/image34.jpg"/></Relationships>
</file>

<file path=ppt/slides/_rels/slide1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2.jpg"/><Relationship Id="rId1" Type="http://schemas.openxmlformats.org/officeDocument/2006/relationships/slideLayout" Target="../slideLayouts/slideLayout5.xml"/><Relationship Id="rId5" Type="http://schemas.openxmlformats.org/officeDocument/2006/relationships/image" Target="../media/image38.jpg"/><Relationship Id="rId4" Type="http://schemas.openxmlformats.org/officeDocument/2006/relationships/image" Target="../media/image37.jpg"/></Relationships>
</file>

<file path=ppt/slides/_rels/slide1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5.xml"/><Relationship Id="rId5" Type="http://schemas.openxmlformats.org/officeDocument/2006/relationships/image" Target="../media/image42.jpeg"/><Relationship Id="rId4" Type="http://schemas.openxmlformats.org/officeDocument/2006/relationships/image" Target="../media/image41.jpg"/></Relationships>
</file>

<file path=ppt/slides/_rels/slide1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5.xml"/><Relationship Id="rId5" Type="http://schemas.openxmlformats.org/officeDocument/2006/relationships/image" Target="../media/image46.jpg"/><Relationship Id="rId4" Type="http://schemas.openxmlformats.org/officeDocument/2006/relationships/image" Target="../media/image45.jpg"/></Relationships>
</file>

<file path=ppt/slides/_rels/slide1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eg"/><Relationship Id="rId1" Type="http://schemas.openxmlformats.org/officeDocument/2006/relationships/slideLayout" Target="../slideLayouts/slideLayout5.xml"/><Relationship Id="rId6" Type="http://schemas.openxmlformats.org/officeDocument/2006/relationships/image" Target="../media/image51.jpg"/><Relationship Id="rId5" Type="http://schemas.openxmlformats.org/officeDocument/2006/relationships/image" Target="../media/image50.jpg"/><Relationship Id="rId4" Type="http://schemas.openxmlformats.org/officeDocument/2006/relationships/image" Target="../media/image49.jp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jpg"/><Relationship Id="rId2" Type="http://schemas.openxmlformats.org/officeDocument/2006/relationships/image" Target="../media/image52.jpg"/><Relationship Id="rId1" Type="http://schemas.openxmlformats.org/officeDocument/2006/relationships/slideLayout" Target="../slideLayouts/slideLayout5.xml"/><Relationship Id="rId6" Type="http://schemas.openxmlformats.org/officeDocument/2006/relationships/image" Target="../media/image56.jpeg"/><Relationship Id="rId5" Type="http://schemas.openxmlformats.org/officeDocument/2006/relationships/image" Target="../media/image55.jpg"/><Relationship Id="rId4" Type="http://schemas.openxmlformats.org/officeDocument/2006/relationships/image" Target="../media/image54.jpg"/></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59.jpeg"/></Relationships>
</file>

<file path=ppt/slides/_rels/slide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1.jpg"/></Relationships>
</file>

<file path=ppt/slides/_rels/slide22.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68.jpg"/><Relationship Id="rId4" Type="http://schemas.openxmlformats.org/officeDocument/2006/relationships/image" Target="../media/image67.png"/></Relationships>
</file>

<file path=ppt/slides/_rels/slide2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0.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34.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jpeg"/><Relationship Id="rId1" Type="http://schemas.openxmlformats.org/officeDocument/2006/relationships/slideLayout" Target="../slideLayouts/slideLayout2.xml"/><Relationship Id="rId5" Type="http://schemas.openxmlformats.org/officeDocument/2006/relationships/image" Target="../media/image78.jpg"/><Relationship Id="rId4" Type="http://schemas.openxmlformats.org/officeDocument/2006/relationships/image" Target="../media/image77.jpg"/></Relationships>
</file>

<file path=ppt/slides/_rels/slide36.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1.jpg"/><Relationship Id="rId7" Type="http://schemas.openxmlformats.org/officeDocument/2006/relationships/image" Target="../media/image85.jpg"/><Relationship Id="rId2" Type="http://schemas.openxmlformats.org/officeDocument/2006/relationships/image" Target="../media/image80.jpg"/><Relationship Id="rId1" Type="http://schemas.openxmlformats.org/officeDocument/2006/relationships/slideLayout" Target="../slideLayouts/slideLayout2.xml"/><Relationship Id="rId6" Type="http://schemas.openxmlformats.org/officeDocument/2006/relationships/image" Target="../media/image84.jpg"/><Relationship Id="rId5" Type="http://schemas.openxmlformats.org/officeDocument/2006/relationships/image" Target="../media/image83.jpg"/><Relationship Id="rId4" Type="http://schemas.openxmlformats.org/officeDocument/2006/relationships/image" Target="../media/image82.png"/></Relationships>
</file>

<file path=ppt/slides/_rels/slide42.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image" Target="../media/image88.png"/><Relationship Id="rId1" Type="http://schemas.openxmlformats.org/officeDocument/2006/relationships/slideLayout" Target="../slideLayouts/slideLayout6.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4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image" Target="../media/image96.png"/><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5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3.png"/><Relationship Id="rId1" Type="http://schemas.openxmlformats.org/officeDocument/2006/relationships/slideLayout" Target="../slideLayouts/slideLayout12.xml"/><Relationship Id="rId4" Type="http://schemas.openxmlformats.org/officeDocument/2006/relationships/image" Target="../media/image104.png"/></Relationships>
</file>

<file path=ppt/slides/_rels/slide5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8" Type="http://schemas.openxmlformats.org/officeDocument/2006/relationships/hyperlink" Target="https://www.google.com/url?sa=i&amp;rct=j&amp;q=&amp;esrc=s&amp;source=images&amp;cd=&amp;cad=rja&amp;uact=8&amp;ved=2ahUKEwiMu_aKnYPZAhVK74MKHSCzC3kQjRx6BAgAEAY&amp;url=https://www.cibercuba.com/noticias/2018-01-28-u141144-e73624-s27061-puerto-rico-pide-dinero-trump-reparar-carreteras&amp;psig=AOvVaw2VtW_-G-oqTeZYCgvIwo_e&amp;ust=1517523032699684" TargetMode="External"/><Relationship Id="rId3" Type="http://schemas.openxmlformats.org/officeDocument/2006/relationships/image" Target="../media/image109.jpeg"/><Relationship Id="rId7" Type="http://schemas.openxmlformats.org/officeDocument/2006/relationships/image" Target="../media/image111.jpeg"/><Relationship Id="rId2" Type="http://schemas.openxmlformats.org/officeDocument/2006/relationships/hyperlink" Target="https://www.google.com/url?sa=i&amp;rct=j&amp;q=&amp;esrc=s&amp;source=images&amp;cd=&amp;cad=rja&amp;uact=8&amp;ved=2ahUKEwj0p4rrmoPZAhXB6oMKHbkeCbUQjRx6BAgAEAY&amp;url=https://elcomercio.pe/mundo/actualidad/huracan-maria-danos-fotos-noticia-459560&amp;psig=AOvVaw1YINgFXJGP1JeacZOP0S1Q&amp;ust=1517520474105262" TargetMode="External"/><Relationship Id="rId1" Type="http://schemas.openxmlformats.org/officeDocument/2006/relationships/slideLayout" Target="../slideLayouts/slideLayout5.xml"/><Relationship Id="rId6" Type="http://schemas.openxmlformats.org/officeDocument/2006/relationships/hyperlink" Target="https://www.google.com/url?sa=i&amp;rct=j&amp;q=&amp;esrc=s&amp;source=images&amp;cd=&amp;cad=rja&amp;uact=8&amp;ved=2ahUKEwiikYK2nIPZAhVC44MKHbGtDv4QjRx6BAgAEAY&amp;url=https://www.univision.com/noticias/huracan-maria/manati-puerto-rico-despues-del-paso-del-huracan-maria-ultimas-noticias&amp;psig=AOvVaw2VtW_-G-oqTeZYCgvIwo_e&amp;ust=1517523032699684" TargetMode="External"/><Relationship Id="rId5" Type="http://schemas.openxmlformats.org/officeDocument/2006/relationships/image" Target="../media/image110.jpeg"/><Relationship Id="rId4" Type="http://schemas.openxmlformats.org/officeDocument/2006/relationships/hyperlink" Target="https://www.google.com/url?sa=i&amp;rct=j&amp;q=&amp;esrc=s&amp;source=images&amp;cd=&amp;cad=rja&amp;uact=8&amp;ved=2ahUKEwiM3t6Tm4PZAhUF4IMKHaQcBgIQjRx6BAgAEAY&amp;url=https://www.clarin.com/mundo/huracan-maria-puerto-rico-busca-reconstruirse-medio-destruccion_0_SyocqfWi-.html&amp;psig=AOvVaw1YINgFXJGP1JeacZOP0S1Q&amp;ust=1517520474105262" TargetMode="External"/><Relationship Id="rId9" Type="http://schemas.openxmlformats.org/officeDocument/2006/relationships/image" Target="../media/image112.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8" Type="http://schemas.openxmlformats.org/officeDocument/2006/relationships/hyperlink" Target="https://www.google.com/url?sa=i&amp;rct=j&amp;q=&amp;esrc=s&amp;source=images&amp;cd=&amp;cad=rja&amp;uact=8&amp;ved=2ahUKEwjV-caJm4PZAhVB4oMKHQKaBysQjRx6BAgAEAY&amp;url=https://www.univision.com/puerto-rico/wlii/noticias/huracan-maria/mayaguez-puerto-rico-despues-del-paso-del-huracan-maria-ultimas-noticias&amp;psig=AOvVaw1YINgFXJGP1JeacZOP0S1Q&amp;ust=1517520474105262" TargetMode="External"/><Relationship Id="rId3" Type="http://schemas.openxmlformats.org/officeDocument/2006/relationships/image" Target="../media/image113.jpeg"/><Relationship Id="rId7" Type="http://schemas.openxmlformats.org/officeDocument/2006/relationships/image" Target="../media/image115.jpeg"/><Relationship Id="rId2" Type="http://schemas.openxmlformats.org/officeDocument/2006/relationships/hyperlink" Target="https://www.google.com/url?sa=i&amp;rct=j&amp;q=&amp;esrc=s&amp;source=images&amp;cd=&amp;cad=rja&amp;uact=8&amp;ved=2ahUKEwjdr_DGkoPZAhVr6YMKHRXSAYwQjRx6BAgAEAY&amp;url=https://www.univision.com/puerto-rico/wlii/noticias/huracan-maria/ceiba-puerto-rico-despues-del-paso-del-huracan-maria-ultimas-noticias&amp;psig=AOvVaw1YINgFXJGP1JeacZOP0S1Q&amp;ust=1517520474105262" TargetMode="External"/><Relationship Id="rId1" Type="http://schemas.openxmlformats.org/officeDocument/2006/relationships/slideLayout" Target="../slideLayouts/slideLayout2.xml"/><Relationship Id="rId6" Type="http://schemas.openxmlformats.org/officeDocument/2006/relationships/hyperlink" Target="http://www.notimerica.com/sociedad/noticia-asi-encuentra-puerto-rico-paso-huracan-maria-20170924210451.html" TargetMode="External"/><Relationship Id="rId5" Type="http://schemas.openxmlformats.org/officeDocument/2006/relationships/image" Target="../media/image114.jpeg"/><Relationship Id="rId4" Type="http://schemas.openxmlformats.org/officeDocument/2006/relationships/hyperlink" Target="https://www.google.com/url?sa=i&amp;rct=j&amp;q=&amp;esrc=s&amp;source=images&amp;cd=&amp;cad=rja&amp;uact=8&amp;ved=2ahUKEwjM97elm4PZAhWHxYMKHdVPDqoQjRx6BAgAEAY&amp;url=https://www.youcaring.com/victimsofhurricanemariainpuertorico-964958&amp;psig=AOvVaw1YINgFXJGP1JeacZOP0S1Q&amp;ust=1517520474105262" TargetMode="External"/><Relationship Id="rId9" Type="http://schemas.openxmlformats.org/officeDocument/2006/relationships/image" Target="../media/image116.jpeg"/></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17.png"/><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18.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hyperlink" Target="https://www.google.com.pr/url?sa=i&amp;rct=j&amp;q=&amp;esrc=s&amp;source=images&amp;cd=&amp;cad=rja&amp;uact=8&amp;ved=0ahUKEwjYl_zr09zZAhUszlkKHU0cAvMQjRwIBg&amp;url=https://www.infobae.com/america/eeuu/2017/09/28/sobre-la-crisis-economica-el-huracan-maria-advierten-sobre-un-exodo-masivo-de-puerto-rico-a-estados-unidos/&amp;psig=AOvVaw1bELrip6BIHxHRZNGDorze&amp;ust=1520596042503175" TargetMode="External"/><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8" Type="http://schemas.openxmlformats.org/officeDocument/2006/relationships/image" Target="../media/image123.jpeg"/><Relationship Id="rId3" Type="http://schemas.openxmlformats.org/officeDocument/2006/relationships/diagramLayout" Target="../diagrams/layout4.xml"/><Relationship Id="rId7" Type="http://schemas.openxmlformats.org/officeDocument/2006/relationships/image" Target="../media/image122.png"/><Relationship Id="rId2" Type="http://schemas.openxmlformats.org/officeDocument/2006/relationships/diagramData" Target="../diagrams/data4.xml"/><Relationship Id="rId1" Type="http://schemas.openxmlformats.org/officeDocument/2006/relationships/slideLayout" Target="../slideLayouts/slideLayout5.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7.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png"/><Relationship Id="rId1" Type="http://schemas.openxmlformats.org/officeDocument/2006/relationships/slideLayout" Target="../slideLayouts/slideLayout5.xml"/><Relationship Id="rId5" Type="http://schemas.openxmlformats.org/officeDocument/2006/relationships/image" Target="../media/image127.jpeg"/><Relationship Id="rId4" Type="http://schemas.openxmlformats.org/officeDocument/2006/relationships/image" Target="../media/image126.jpeg"/></Relationships>
</file>

<file path=ppt/slides/_rels/slide6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jpeg"/><Relationship Id="rId1" Type="http://schemas.openxmlformats.org/officeDocument/2006/relationships/slideLayout" Target="../slideLayouts/slideLayout2.xml"/><Relationship Id="rId6" Type="http://schemas.openxmlformats.org/officeDocument/2006/relationships/image" Target="../media/image132.jpeg"/><Relationship Id="rId5" Type="http://schemas.openxmlformats.org/officeDocument/2006/relationships/image" Target="../media/image131.jpeg"/><Relationship Id="rId4" Type="http://schemas.openxmlformats.org/officeDocument/2006/relationships/image" Target="../media/image130.png"/></Relationships>
</file>

<file path=ppt/slides/_rels/slide69.xml.rels><?xml version="1.0" encoding="UTF-8" standalone="yes"?>
<Relationships xmlns="http://schemas.openxmlformats.org/package/2006/relationships"><Relationship Id="rId8" Type="http://schemas.openxmlformats.org/officeDocument/2006/relationships/image" Target="../media/image134.jpeg"/><Relationship Id="rId3" Type="http://schemas.openxmlformats.org/officeDocument/2006/relationships/diagramLayout" Target="../diagrams/layout5.xml"/><Relationship Id="rId7" Type="http://schemas.openxmlformats.org/officeDocument/2006/relationships/image" Target="../media/image133.jpeg"/><Relationship Id="rId12" Type="http://schemas.openxmlformats.org/officeDocument/2006/relationships/image" Target="../media/image137.png"/><Relationship Id="rId2" Type="http://schemas.openxmlformats.org/officeDocument/2006/relationships/diagramData" Target="../diagrams/data5.xml"/><Relationship Id="rId1" Type="http://schemas.openxmlformats.org/officeDocument/2006/relationships/slideLayout" Target="../slideLayouts/slideLayout15.xml"/><Relationship Id="rId6" Type="http://schemas.microsoft.com/office/2007/relationships/diagramDrawing" Target="../diagrams/drawing5.xml"/><Relationship Id="rId11" Type="http://schemas.openxmlformats.org/officeDocument/2006/relationships/hyperlink" Target="https://www.google.com/url?sa=i&amp;source=images&amp;cd=&amp;cad=rja&amp;uact=8&amp;ved=2ahUKEwiN456d2oXbAhUHjlkKHd24A4oQjRx6BAgBEAU&amp;url=https://pathstone.org/&amp;psig=AOvVaw22Ka4yFDkbDHKi9O0pTaYc&amp;ust=1526404552545703" TargetMode="External"/><Relationship Id="rId5" Type="http://schemas.openxmlformats.org/officeDocument/2006/relationships/diagramColors" Target="../diagrams/colors5.xml"/><Relationship Id="rId10" Type="http://schemas.openxmlformats.org/officeDocument/2006/relationships/image" Target="../media/image136.jpeg"/><Relationship Id="rId4" Type="http://schemas.openxmlformats.org/officeDocument/2006/relationships/diagramQuickStyle" Target="../diagrams/quickStyle5.xml"/><Relationship Id="rId9" Type="http://schemas.openxmlformats.org/officeDocument/2006/relationships/image" Target="../media/image135.jpeg"/></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138.gif"/><Relationship Id="rId7" Type="http://schemas.openxmlformats.org/officeDocument/2006/relationships/diagramColors" Target="../diagrams/colors6.xml"/><Relationship Id="rId2" Type="http://schemas.openxmlformats.org/officeDocument/2006/relationships/hyperlink" Target="https://www.google.com/url?sa=i&amp;source=images&amp;cd=&amp;cad=rja&amp;uact=8&amp;ved=2ahUKEwiPmK6Otv7aAhXiwVkKHWFSBzYQjRx6BAgBEAU&amp;url=http://www2.pr.gov/agencias/oppea/DirectorioServicios/Pages/default.aspx&amp;psig=AOvVaw27zfho4Cj2k27yPVkQjpFC&amp;ust=1526154072832830" TargetMode="External"/><Relationship Id="rId1" Type="http://schemas.openxmlformats.org/officeDocument/2006/relationships/slideLayout" Target="../slideLayouts/slideLayout15.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71.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2.xml"/><Relationship Id="rId5" Type="http://schemas.openxmlformats.org/officeDocument/2006/relationships/image" Target="../media/image142.png"/><Relationship Id="rId4" Type="http://schemas.openxmlformats.org/officeDocument/2006/relationships/image" Target="../media/image141.png"/></Relationships>
</file>

<file path=ppt/slides/_rels/slide72.xml.rels><?xml version="1.0" encoding="UTF-8" standalone="yes"?>
<Relationships xmlns="http://schemas.openxmlformats.org/package/2006/relationships"><Relationship Id="rId8" Type="http://schemas.openxmlformats.org/officeDocument/2006/relationships/hyperlink" Target="http://www.google.com.pr/url?sa=i&amp;rct=j&amp;q=&amp;esrc=s&amp;source=images&amp;cd=&amp;cad=rja&amp;uact=8&amp;ved=0ahUKEwj9sZTa39zZAhWSo1kKHY-dCV8QjRwIBg&amp;url=http://www.redsolidaridad.org/fundacion-comunitaria/&amp;psig=AOvVaw08O-mqjZnREX7oXHE4mXSo&amp;ust=1520599230811186" TargetMode="External"/><Relationship Id="rId13" Type="http://schemas.openxmlformats.org/officeDocument/2006/relationships/image" Target="../media/image148.jpeg"/><Relationship Id="rId3" Type="http://schemas.openxmlformats.org/officeDocument/2006/relationships/image" Target="../media/image143.png"/><Relationship Id="rId7" Type="http://schemas.openxmlformats.org/officeDocument/2006/relationships/image" Target="../media/image145.png"/><Relationship Id="rId12" Type="http://schemas.openxmlformats.org/officeDocument/2006/relationships/hyperlink" Target="https://www.google.com.pr/url?sa=i&amp;rct=j&amp;q=&amp;esrc=s&amp;source=images&amp;cd=&amp;cad=rja&amp;uact=8&amp;ved=0ahUKEwiTh5D739zZAhXEtVkKHYvGD9QQjRwIBg&amp;url=https://kansasmonitoradvocate.wordpress.com/category/contacts/&amp;psig=AOvVaw19TyFa9bVc6ZbeAIa2wTbj&amp;ust=1520599296207900" TargetMode="External"/><Relationship Id="rId17" Type="http://schemas.openxmlformats.org/officeDocument/2006/relationships/image" Target="../media/image151.png"/><Relationship Id="rId2" Type="http://schemas.openxmlformats.org/officeDocument/2006/relationships/hyperlink" Target="http://www.google.com.pr/url?sa=i&amp;rct=j&amp;q=&amp;esrc=s&amp;source=images&amp;cd=&amp;cad=rja&amp;uact=8&amp;ved=0ahUKEwiq35Ob39zZAhWCo1kKHRhIA48QjRwIBg&amp;url=http://www.lisc.org/rural/&amp;psig=AOvVaw25fAEJMCG4PxSgibFuxmZw&amp;ust=1520599069462767" TargetMode="External"/><Relationship Id="rId16" Type="http://schemas.openxmlformats.org/officeDocument/2006/relationships/image" Target="../media/image150.png"/><Relationship Id="rId1" Type="http://schemas.openxmlformats.org/officeDocument/2006/relationships/slideLayout" Target="../slideLayouts/slideLayout2.xml"/><Relationship Id="rId6" Type="http://schemas.openxmlformats.org/officeDocument/2006/relationships/hyperlink" Target="https://www.google.com.pr/url?sa=i&amp;rct=j&amp;q=&amp;esrc=s&amp;source=images&amp;cd=&amp;cad=rja&amp;uact=8&amp;ved=0ahUKEwiwmK_D39zZAhWEtVkKHcXaCs8QjRwIBg&amp;url=https://commons.wikimedia.org/wiki/File:Citi.svg&amp;psig=AOvVaw15N6qemuj10Oy2l9JWWg5j&amp;ust=1520599184069434" TargetMode="External"/><Relationship Id="rId11" Type="http://schemas.openxmlformats.org/officeDocument/2006/relationships/image" Target="../media/image147.jpeg"/><Relationship Id="rId5" Type="http://schemas.openxmlformats.org/officeDocument/2006/relationships/image" Target="../media/image144.jpeg"/><Relationship Id="rId15" Type="http://schemas.openxmlformats.org/officeDocument/2006/relationships/image" Target="../media/image149.jpeg"/><Relationship Id="rId10" Type="http://schemas.openxmlformats.org/officeDocument/2006/relationships/hyperlink" Target="http://www.google.com.pr/url?sa=i&amp;rct=j&amp;q=&amp;esrc=s&amp;source=images&amp;cd=&amp;cad=rja&amp;uact=8&amp;ved=0ahUKEwjgsYvq39zZAhWPuVkKHVsOBtQQjRwIBg&amp;url=http://longviewhabitat.org/about/hud-logo-2/&amp;psig=AOvVaw3zR-e6_VATD0bV7OnGYvwR&amp;ust=1520599263353546" TargetMode="External"/><Relationship Id="rId4" Type="http://schemas.openxmlformats.org/officeDocument/2006/relationships/hyperlink" Target="https://www.google.com.pr/url?sa=i&amp;rct=j&amp;q=&amp;esrc=s&amp;source=images&amp;cd=&amp;cad=rja&amp;uact=8&amp;ved=0ahUKEwjcusau39zZAhUhx1kKHc8eAbgQjRwIBg&amp;url=https://www.crowdrise.com/o/en/team/enterprise-community-partners&amp;psig=AOvVaw11JysZlVjtg3xyiO-vZ3Gd&amp;ust=1520599139581091" TargetMode="External"/><Relationship Id="rId9" Type="http://schemas.openxmlformats.org/officeDocument/2006/relationships/image" Target="../media/image146.jpeg"/><Relationship Id="rId14" Type="http://schemas.openxmlformats.org/officeDocument/2006/relationships/hyperlink" Target="https://www.google.com.pr/url?sa=i&amp;rct=j&amp;q=&amp;esrc=s&amp;source=images&amp;cd=&amp;cad=rja&amp;uact=8&amp;ved=0ahUKEwia0_KU4NzZAhXyqFkKHa0pB0QQjRwIBg&amp;url=https://app.suppliergateway.com/fhlbny/login.aspx&amp;psig=AOvVaw3Ik3wnRWqccz4KnwfCpwjh&amp;ust=1520599350430758" TargetMode="Externa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9.xml.rels><?xml version="1.0" encoding="UTF-8" standalone="yes"?>
<Relationships xmlns="http://schemas.openxmlformats.org/package/2006/relationships"><Relationship Id="rId2" Type="http://schemas.openxmlformats.org/officeDocument/2006/relationships/hyperlink" Target="mailto:williage@collierschools.com" TargetMode="Externa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B7FF2BB-E1BF-49EA-A117-CAD4FED05404}"/>
              </a:ext>
            </a:extLst>
          </p:cNvPr>
          <p:cNvSpPr>
            <a:spLocks noGrp="1"/>
          </p:cNvSpPr>
          <p:nvPr>
            <p:ph type="body" sz="quarter" idx="12"/>
          </p:nvPr>
        </p:nvSpPr>
        <p:spPr/>
        <p:txBody>
          <a:bodyPr/>
          <a:lstStyle/>
          <a:p>
            <a:fld id="{F9B4886A-ACCF-4465-9905-FF6BD48FB85A}" type="datetime4">
              <a:rPr lang="en-US" smtClean="0"/>
              <a:t>May 18, 2018</a:t>
            </a:fld>
            <a:endParaRPr lang="en-US" dirty="0"/>
          </a:p>
        </p:txBody>
      </p:sp>
      <p:sp>
        <p:nvSpPr>
          <p:cNvPr id="3" name="Title 2">
            <a:extLst>
              <a:ext uri="{FF2B5EF4-FFF2-40B4-BE49-F238E27FC236}">
                <a16:creationId xmlns:a16="http://schemas.microsoft.com/office/drawing/2014/main" id="{EBF54E9F-EE23-4326-AFBD-5DC41FCD0D5C}"/>
              </a:ext>
            </a:extLst>
          </p:cNvPr>
          <p:cNvSpPr>
            <a:spLocks noGrp="1"/>
          </p:cNvSpPr>
          <p:nvPr>
            <p:ph type="ctrTitle"/>
          </p:nvPr>
        </p:nvSpPr>
        <p:spPr/>
        <p:txBody>
          <a:bodyPr>
            <a:normAutofit fontScale="90000"/>
          </a:bodyPr>
          <a:lstStyle/>
          <a:p>
            <a:r>
              <a:rPr lang="en-US" dirty="0"/>
              <a:t>Disaster Preparedness and Response: Serving Farmworkers</a:t>
            </a:r>
          </a:p>
        </p:txBody>
      </p:sp>
      <p:sp>
        <p:nvSpPr>
          <p:cNvPr id="4" name="Subtitle 3">
            <a:extLst>
              <a:ext uri="{FF2B5EF4-FFF2-40B4-BE49-F238E27FC236}">
                <a16:creationId xmlns:a16="http://schemas.microsoft.com/office/drawing/2014/main" id="{93B88AC5-1443-4329-92A3-834FF78723F4}"/>
              </a:ext>
            </a:extLst>
          </p:cNvPr>
          <p:cNvSpPr>
            <a:spLocks noGrp="1"/>
          </p:cNvSpPr>
          <p:nvPr>
            <p:ph type="subTitle" idx="1"/>
          </p:nvPr>
        </p:nvSpPr>
        <p:spPr/>
        <p:txBody>
          <a:bodyPr/>
          <a:lstStyle/>
          <a:p>
            <a:r>
              <a:rPr lang="en-US" dirty="0"/>
              <a:t>Part I – National Farmworker Jobs Program Grantee (NFJP) Experiences</a:t>
            </a:r>
          </a:p>
        </p:txBody>
      </p:sp>
    </p:spTree>
    <p:extLst>
      <p:ext uri="{BB962C8B-B14F-4D97-AF65-F5344CB8AC3E}">
        <p14:creationId xmlns:p14="http://schemas.microsoft.com/office/powerpoint/2010/main" val="35790398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42874" y="1814514"/>
            <a:ext cx="6019801" cy="709611"/>
          </a:xfrm>
        </p:spPr>
        <p:txBody>
          <a:bodyPr>
            <a:normAutofit/>
          </a:bodyPr>
          <a:lstStyle/>
          <a:p>
            <a:pPr algn="ctr"/>
            <a:r>
              <a:rPr lang="en-US" sz="4000" dirty="0"/>
              <a:t>Communities Affected	</a:t>
            </a:r>
          </a:p>
        </p:txBody>
      </p:sp>
      <p:sp>
        <p:nvSpPr>
          <p:cNvPr id="11" name="Slide Number Placeholder 10"/>
          <p:cNvSpPr>
            <a:spLocks noGrp="1"/>
          </p:cNvSpPr>
          <p:nvPr>
            <p:ph type="sldNum" sz="quarter" idx="10"/>
          </p:nvPr>
        </p:nvSpPr>
        <p:spPr/>
        <p:txBody>
          <a:bodyPr/>
          <a:lstStyle/>
          <a:p>
            <a:fld id="{78651A17-9376-40A4-9325-34268FB0E92D}" type="slidenum">
              <a:rPr lang="en-US" smtClean="0"/>
              <a:pPr/>
              <a:t>10</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510" y="3908992"/>
            <a:ext cx="2447358" cy="244735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6206" y="4042833"/>
            <a:ext cx="2830128" cy="2313517"/>
          </a:xfrm>
          <a:prstGeom prst="rect">
            <a:avLst/>
          </a:prstGeom>
        </p:spPr>
      </p:pic>
    </p:spTree>
    <p:extLst>
      <p:ext uri="{BB962C8B-B14F-4D97-AF65-F5344CB8AC3E}">
        <p14:creationId xmlns:p14="http://schemas.microsoft.com/office/powerpoint/2010/main" val="25319500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pPr algn="ctr"/>
            <a:r>
              <a:rPr lang="en-US" dirty="0"/>
              <a:t>Marco Island</a:t>
            </a:r>
          </a:p>
        </p:txBody>
      </p:sp>
      <p:sp>
        <p:nvSpPr>
          <p:cNvPr id="13" name="Text Placeholder 12"/>
          <p:cNvSpPr>
            <a:spLocks noGrp="1"/>
          </p:cNvSpPr>
          <p:nvPr>
            <p:ph type="body" idx="1"/>
          </p:nvPr>
        </p:nvSpPr>
        <p:spPr/>
        <p:txBody>
          <a:bodyPr/>
          <a:lstStyle/>
          <a:p>
            <a:r>
              <a:rPr lang="en-US" dirty="0"/>
              <a:t>Photo Before</a:t>
            </a:r>
          </a:p>
        </p:txBody>
      </p:sp>
      <p:sp>
        <p:nvSpPr>
          <p:cNvPr id="15" name="Text Placeholder 14"/>
          <p:cNvSpPr>
            <a:spLocks noGrp="1"/>
          </p:cNvSpPr>
          <p:nvPr>
            <p:ph type="body" sz="quarter" idx="3"/>
          </p:nvPr>
        </p:nvSpPr>
        <p:spPr/>
        <p:txBody>
          <a:bodyPr/>
          <a:lstStyle/>
          <a:p>
            <a:r>
              <a:rPr lang="en-US" dirty="0"/>
              <a:t>Photo After</a:t>
            </a:r>
          </a:p>
        </p:txBody>
      </p:sp>
      <p:pic>
        <p:nvPicPr>
          <p:cNvPr id="2" name="Content Placeholder 1"/>
          <p:cNvPicPr>
            <a:picLocks noGrp="1" noChangeAspect="1"/>
          </p:cNvPicPr>
          <p:nvPr>
            <p:ph sz="quarter" idx="4"/>
          </p:nvPr>
        </p:nvPicPr>
        <p:blipFill>
          <a:blip r:embed="rId2" cstate="print">
            <a:extLst>
              <a:ext uri="{28A0092B-C50C-407E-A947-70E740481C1C}">
                <a14:useLocalDpi xmlns:a14="http://schemas.microsoft.com/office/drawing/2010/main" val="0"/>
              </a:ext>
            </a:extLst>
          </a:blip>
          <a:stretch>
            <a:fillRect/>
          </a:stretch>
        </p:blipFill>
        <p:spPr>
          <a:xfrm>
            <a:off x="4629150" y="2421995"/>
            <a:ext cx="3941052" cy="2217737"/>
          </a:xfrm>
        </p:spPr>
      </p:pic>
      <p:sp>
        <p:nvSpPr>
          <p:cNvPr id="17" name="Slide Number Placeholder 16"/>
          <p:cNvSpPr>
            <a:spLocks noGrp="1"/>
          </p:cNvSpPr>
          <p:nvPr>
            <p:ph type="sldNum" sz="quarter" idx="10"/>
          </p:nvPr>
        </p:nvSpPr>
        <p:spPr>
          <a:xfrm>
            <a:off x="8190595" y="6356351"/>
            <a:ext cx="753001" cy="365125"/>
          </a:xfrm>
        </p:spPr>
        <p:txBody>
          <a:bodyPr/>
          <a:lstStyle/>
          <a:p>
            <a:fld id="{78651A17-9376-40A4-9325-34268FB0E92D}" type="slidenum">
              <a:rPr lang="en-US" smtClean="0"/>
              <a:pPr/>
              <a:t>11</a:t>
            </a:fld>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409" y="2421996"/>
            <a:ext cx="3816145" cy="2539471"/>
          </a:xfrm>
          <a:prstGeom prst="rect">
            <a:avLst/>
          </a:prstGeom>
        </p:spPr>
      </p:pic>
    </p:spTree>
    <p:extLst>
      <p:ext uri="{BB962C8B-B14F-4D97-AF65-F5344CB8AC3E}">
        <p14:creationId xmlns:p14="http://schemas.microsoft.com/office/powerpoint/2010/main" val="30106654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pPr algn="ctr"/>
            <a:r>
              <a:rPr lang="en-US" dirty="0"/>
              <a:t>Everglades City</a:t>
            </a:r>
          </a:p>
        </p:txBody>
      </p:sp>
      <p:sp>
        <p:nvSpPr>
          <p:cNvPr id="17" name="Slide Number Placeholder 16"/>
          <p:cNvSpPr>
            <a:spLocks noGrp="1"/>
          </p:cNvSpPr>
          <p:nvPr>
            <p:ph type="sldNum" sz="quarter" idx="10"/>
          </p:nvPr>
        </p:nvSpPr>
        <p:spPr>
          <a:xfrm>
            <a:off x="8190595" y="6356351"/>
            <a:ext cx="753001" cy="365125"/>
          </a:xfrm>
        </p:spPr>
        <p:txBody>
          <a:bodyPr/>
          <a:lstStyle/>
          <a:p>
            <a:fld id="{78651A17-9376-40A4-9325-34268FB0E92D}" type="slidenum">
              <a:rPr lang="en-US" smtClean="0"/>
              <a:pPr/>
              <a:t>12</a:t>
            </a:fld>
            <a:endParaRPr lang="en-US" dirty="0"/>
          </a:p>
        </p:txBody>
      </p:sp>
      <p:pic>
        <p:nvPicPr>
          <p:cNvPr id="4" name="Content Placeholder 3"/>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4784725" y="2260600"/>
            <a:ext cx="2844800" cy="2130854"/>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4725" y="4391454"/>
            <a:ext cx="2844800" cy="1964897"/>
          </a:xfrm>
          <a:prstGeom prst="rect">
            <a:avLst/>
          </a:prstGeom>
        </p:spPr>
      </p:pic>
      <p:sp>
        <p:nvSpPr>
          <p:cNvPr id="11" name="Text Placeholder 12"/>
          <p:cNvSpPr txBox="1">
            <a:spLocks/>
          </p:cNvSpPr>
          <p:nvPr/>
        </p:nvSpPr>
        <p:spPr>
          <a:xfrm>
            <a:off x="629842" y="1668895"/>
            <a:ext cx="3868340" cy="429348"/>
          </a:xfrm>
          <a:prstGeom prst="rect">
            <a:avLst/>
          </a:prstGeom>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ln w="25400">
            <a:solidFill>
              <a:schemeClr val="bg1">
                <a:lumMod val="85000"/>
              </a:schemeClr>
            </a:solidFill>
            <a:miter lim="800000"/>
          </a:ln>
        </p:spPr>
        <p:txBody>
          <a:bodyPr vert="horz" lIns="45720" tIns="54864" rIns="45720" bIns="54864" rtlCol="0" anchor="ctr">
            <a:spAutoFit/>
          </a:bodyPr>
          <a:lstStyle>
            <a:lvl1pPr marL="0" indent="0" algn="ctr" defTabSz="914400" rtl="0" eaLnBrk="1" latinLnBrk="0" hangingPunct="1">
              <a:lnSpc>
                <a:spcPct val="90000"/>
              </a:lnSpc>
              <a:spcBef>
                <a:spcPts val="0"/>
              </a:spcBef>
              <a:buClr>
                <a:schemeClr val="accent2"/>
              </a:buClr>
              <a:buFont typeface="Wingdings 2" panose="05020102010507070707" pitchFamily="18" charset="2"/>
              <a:buNone/>
              <a:defRPr sz="2300" b="1" kern="1200">
                <a:solidFill>
                  <a:schemeClr val="bg1"/>
                </a:solidFill>
                <a:effectLst>
                  <a:outerShdw blurRad="50800" dist="25400" dir="8100000" algn="tr" rotWithShape="0">
                    <a:prstClr val="black">
                      <a:alpha val="40000"/>
                    </a:prstClr>
                  </a:outerShdw>
                </a:effectLst>
                <a:latin typeface="+mn-lt"/>
                <a:ea typeface="+mn-ea"/>
                <a:cs typeface="+mn-cs"/>
              </a:defRPr>
            </a:lvl1pPr>
            <a:lvl2pPr marL="457200" indent="0" algn="l" defTabSz="914400" rtl="0" eaLnBrk="1" latinLnBrk="0" hangingPunct="1">
              <a:lnSpc>
                <a:spcPct val="90000"/>
              </a:lnSpc>
              <a:spcBef>
                <a:spcPts val="800"/>
              </a:spcBef>
              <a:buClr>
                <a:schemeClr val="bg1">
                  <a:lumMod val="65000"/>
                </a:schemeClr>
              </a:buClr>
              <a:buFont typeface="Wingdings 3" panose="05040102010807070707" pitchFamily="18" charset="2"/>
              <a:buNone/>
              <a:defRPr sz="2000" b="1" kern="1200">
                <a:solidFill>
                  <a:schemeClr val="accent3">
                    <a:lumMod val="90000"/>
                    <a:lumOff val="10000"/>
                  </a:schemeClr>
                </a:solidFill>
                <a:latin typeface="+mn-lt"/>
                <a:ea typeface="+mn-ea"/>
                <a:cs typeface="+mn-cs"/>
              </a:defRPr>
            </a:lvl2pPr>
            <a:lvl3pPr marL="914400" indent="0" algn="l" defTabSz="914400" rtl="0" eaLnBrk="1" latinLnBrk="0" hangingPunct="1">
              <a:lnSpc>
                <a:spcPct val="90000"/>
              </a:lnSpc>
              <a:spcBef>
                <a:spcPts val="600"/>
              </a:spcBef>
              <a:buClr>
                <a:schemeClr val="accent1"/>
              </a:buClr>
              <a:buFont typeface="Wingdings 3" panose="05040102010807070707" pitchFamily="18" charset="2"/>
              <a:buNone/>
              <a:defRPr sz="1800" b="1" kern="1200">
                <a:solidFill>
                  <a:schemeClr val="accent3">
                    <a:lumMod val="90000"/>
                    <a:lumOff val="10000"/>
                  </a:schemeClr>
                </a:solidFill>
                <a:latin typeface="+mn-lt"/>
                <a:ea typeface="+mn-ea"/>
                <a:cs typeface="+mn-cs"/>
              </a:defRPr>
            </a:lvl3pPr>
            <a:lvl4pPr marL="1371600" indent="0" algn="l" defTabSz="914400" rtl="0" eaLnBrk="1" latinLnBrk="0" hangingPunct="1">
              <a:lnSpc>
                <a:spcPct val="90000"/>
              </a:lnSpc>
              <a:spcBef>
                <a:spcPts val="500"/>
              </a:spcBef>
              <a:buClr>
                <a:schemeClr val="accent5"/>
              </a:buClr>
              <a:buFont typeface="Wingdings 3" panose="05040102010807070707" pitchFamily="18" charset="2"/>
              <a:buNone/>
              <a:defRPr sz="1600" b="1" kern="1200">
                <a:solidFill>
                  <a:schemeClr val="accent3">
                    <a:lumMod val="90000"/>
                    <a:lumOff val="10000"/>
                  </a:schemeClr>
                </a:solidFill>
                <a:latin typeface="+mn-lt"/>
                <a:ea typeface="+mn-ea"/>
                <a:cs typeface="+mn-cs"/>
              </a:defRPr>
            </a:lvl4pPr>
            <a:lvl5pPr marL="1828800" indent="0" algn="l" defTabSz="914400" rtl="0" eaLnBrk="1" latinLnBrk="0" hangingPunct="1">
              <a:lnSpc>
                <a:spcPct val="90000"/>
              </a:lnSpc>
              <a:spcBef>
                <a:spcPts val="500"/>
              </a:spcBef>
              <a:buFont typeface="Wingdings 3" panose="05040102010807070707" pitchFamily="18" charset="2"/>
              <a:buNone/>
              <a:defRPr sz="1600" b="1" kern="1200">
                <a:solidFill>
                  <a:schemeClr val="accent3">
                    <a:lumMod val="90000"/>
                    <a:lumOff val="10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t>Photo Before </a:t>
            </a:r>
          </a:p>
        </p:txBody>
      </p:sp>
      <p:sp>
        <p:nvSpPr>
          <p:cNvPr id="16" name="Text Placeholder 14"/>
          <p:cNvSpPr txBox="1">
            <a:spLocks/>
          </p:cNvSpPr>
          <p:nvPr/>
        </p:nvSpPr>
        <p:spPr>
          <a:xfrm>
            <a:off x="4629150" y="1668895"/>
            <a:ext cx="3887391" cy="429348"/>
          </a:xfrm>
          <a:prstGeom prst="rect">
            <a:avLst/>
          </a:prstGeom>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ln w="25400">
            <a:solidFill>
              <a:schemeClr val="bg1">
                <a:lumMod val="85000"/>
              </a:schemeClr>
            </a:solidFill>
            <a:miter lim="800000"/>
          </a:ln>
        </p:spPr>
        <p:txBody>
          <a:bodyPr vert="horz" lIns="45720" tIns="54864" rIns="45720" bIns="54864" rtlCol="0" anchor="ctr">
            <a:spAutoFit/>
          </a:bodyPr>
          <a:lstStyle>
            <a:lvl1pPr marL="0" indent="0" algn="ctr" defTabSz="914400" rtl="0" eaLnBrk="1" latinLnBrk="0" hangingPunct="1">
              <a:lnSpc>
                <a:spcPct val="90000"/>
              </a:lnSpc>
              <a:spcBef>
                <a:spcPts val="0"/>
              </a:spcBef>
              <a:buClr>
                <a:schemeClr val="accent2"/>
              </a:buClr>
              <a:buFont typeface="Wingdings 2" panose="05020102010507070707" pitchFamily="18" charset="2"/>
              <a:buNone/>
              <a:defRPr sz="2300" b="1" kern="1200">
                <a:solidFill>
                  <a:schemeClr val="bg1"/>
                </a:solidFill>
                <a:effectLst>
                  <a:outerShdw blurRad="50800" dist="25400" dir="8100000" algn="tr" rotWithShape="0">
                    <a:prstClr val="black">
                      <a:alpha val="40000"/>
                    </a:prstClr>
                  </a:outerShdw>
                </a:effectLst>
                <a:latin typeface="+mn-lt"/>
                <a:ea typeface="+mn-ea"/>
                <a:cs typeface="+mn-cs"/>
              </a:defRPr>
            </a:lvl1pPr>
            <a:lvl2pPr marL="457200" indent="0" algn="l" defTabSz="914400" rtl="0" eaLnBrk="1" latinLnBrk="0" hangingPunct="1">
              <a:lnSpc>
                <a:spcPct val="90000"/>
              </a:lnSpc>
              <a:spcBef>
                <a:spcPts val="800"/>
              </a:spcBef>
              <a:buClr>
                <a:schemeClr val="bg1">
                  <a:lumMod val="65000"/>
                </a:schemeClr>
              </a:buClr>
              <a:buFont typeface="Wingdings 3" panose="05040102010807070707" pitchFamily="18" charset="2"/>
              <a:buNone/>
              <a:defRPr sz="2000" b="1" kern="1200">
                <a:solidFill>
                  <a:schemeClr val="accent3">
                    <a:lumMod val="90000"/>
                    <a:lumOff val="10000"/>
                  </a:schemeClr>
                </a:solidFill>
                <a:latin typeface="+mn-lt"/>
                <a:ea typeface="+mn-ea"/>
                <a:cs typeface="+mn-cs"/>
              </a:defRPr>
            </a:lvl2pPr>
            <a:lvl3pPr marL="914400" indent="0" algn="l" defTabSz="914400" rtl="0" eaLnBrk="1" latinLnBrk="0" hangingPunct="1">
              <a:lnSpc>
                <a:spcPct val="90000"/>
              </a:lnSpc>
              <a:spcBef>
                <a:spcPts val="600"/>
              </a:spcBef>
              <a:buClr>
                <a:schemeClr val="accent1"/>
              </a:buClr>
              <a:buFont typeface="Wingdings 3" panose="05040102010807070707" pitchFamily="18" charset="2"/>
              <a:buNone/>
              <a:defRPr sz="1800" b="1" kern="1200">
                <a:solidFill>
                  <a:schemeClr val="accent3">
                    <a:lumMod val="90000"/>
                    <a:lumOff val="10000"/>
                  </a:schemeClr>
                </a:solidFill>
                <a:latin typeface="+mn-lt"/>
                <a:ea typeface="+mn-ea"/>
                <a:cs typeface="+mn-cs"/>
              </a:defRPr>
            </a:lvl3pPr>
            <a:lvl4pPr marL="1371600" indent="0" algn="l" defTabSz="914400" rtl="0" eaLnBrk="1" latinLnBrk="0" hangingPunct="1">
              <a:lnSpc>
                <a:spcPct val="90000"/>
              </a:lnSpc>
              <a:spcBef>
                <a:spcPts val="500"/>
              </a:spcBef>
              <a:buClr>
                <a:schemeClr val="accent5"/>
              </a:buClr>
              <a:buFont typeface="Wingdings 3" panose="05040102010807070707" pitchFamily="18" charset="2"/>
              <a:buNone/>
              <a:defRPr sz="1600" b="1" kern="1200">
                <a:solidFill>
                  <a:schemeClr val="accent3">
                    <a:lumMod val="90000"/>
                    <a:lumOff val="10000"/>
                  </a:schemeClr>
                </a:solidFill>
                <a:latin typeface="+mn-lt"/>
                <a:ea typeface="+mn-ea"/>
                <a:cs typeface="+mn-cs"/>
              </a:defRPr>
            </a:lvl4pPr>
            <a:lvl5pPr marL="1828800" indent="0" algn="l" defTabSz="914400" rtl="0" eaLnBrk="1" latinLnBrk="0" hangingPunct="1">
              <a:lnSpc>
                <a:spcPct val="90000"/>
              </a:lnSpc>
              <a:spcBef>
                <a:spcPts val="500"/>
              </a:spcBef>
              <a:buFont typeface="Wingdings 3" panose="05040102010807070707" pitchFamily="18" charset="2"/>
              <a:buNone/>
              <a:defRPr sz="1600" b="1" kern="1200">
                <a:solidFill>
                  <a:schemeClr val="accent3">
                    <a:lumMod val="90000"/>
                    <a:lumOff val="10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t>Photo After</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2503" y="2350452"/>
            <a:ext cx="3797830" cy="3797830"/>
          </a:xfrm>
          <a:prstGeom prst="rect">
            <a:avLst/>
          </a:prstGeom>
        </p:spPr>
      </p:pic>
    </p:spTree>
    <p:extLst>
      <p:ext uri="{BB962C8B-B14F-4D97-AF65-F5344CB8AC3E}">
        <p14:creationId xmlns:p14="http://schemas.microsoft.com/office/powerpoint/2010/main" val="19657894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pPr algn="ctr"/>
            <a:r>
              <a:rPr lang="en-US" dirty="0"/>
              <a:t>Immokalee</a:t>
            </a:r>
          </a:p>
        </p:txBody>
      </p:sp>
      <p:sp>
        <p:nvSpPr>
          <p:cNvPr id="17" name="Slide Number Placeholder 16"/>
          <p:cNvSpPr>
            <a:spLocks noGrp="1"/>
          </p:cNvSpPr>
          <p:nvPr>
            <p:ph type="sldNum" sz="quarter" idx="10"/>
          </p:nvPr>
        </p:nvSpPr>
        <p:spPr>
          <a:xfrm>
            <a:off x="8190595" y="6356351"/>
            <a:ext cx="753001" cy="365125"/>
          </a:xfrm>
        </p:spPr>
        <p:txBody>
          <a:bodyPr/>
          <a:lstStyle/>
          <a:p>
            <a:fld id="{78651A17-9376-40A4-9325-34268FB0E92D}" type="slidenum">
              <a:rPr lang="en-US" smtClean="0"/>
              <a:pPr/>
              <a:t>13</a:t>
            </a:fld>
            <a:endParaRPr lang="en-US" dirty="0"/>
          </a:p>
        </p:txBody>
      </p:sp>
      <p:pic>
        <p:nvPicPr>
          <p:cNvPr id="3" name="Content Placeholder 2"/>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5101178" y="2083746"/>
            <a:ext cx="3017208" cy="2142397"/>
          </a:xfrm>
        </p:spPr>
      </p:pic>
      <p:sp>
        <p:nvSpPr>
          <p:cNvPr id="16" name="Text Placeholder 12"/>
          <p:cNvSpPr txBox="1">
            <a:spLocks/>
          </p:cNvSpPr>
          <p:nvPr/>
        </p:nvSpPr>
        <p:spPr>
          <a:xfrm>
            <a:off x="629842" y="1654398"/>
            <a:ext cx="3868340" cy="429348"/>
          </a:xfrm>
          <a:prstGeom prst="rect">
            <a:avLst/>
          </a:prstGeom>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ln w="25400">
            <a:solidFill>
              <a:schemeClr val="bg1">
                <a:lumMod val="85000"/>
              </a:schemeClr>
            </a:solidFill>
            <a:miter lim="800000"/>
          </a:ln>
        </p:spPr>
        <p:txBody>
          <a:bodyPr vert="horz" lIns="45720" tIns="54864" rIns="45720" bIns="54864" rtlCol="0" anchor="ctr">
            <a:spAutoFit/>
          </a:bodyPr>
          <a:lstStyle>
            <a:lvl1pPr marL="0" indent="0" algn="ctr" defTabSz="914400" rtl="0" eaLnBrk="1" latinLnBrk="0" hangingPunct="1">
              <a:lnSpc>
                <a:spcPct val="90000"/>
              </a:lnSpc>
              <a:spcBef>
                <a:spcPts val="0"/>
              </a:spcBef>
              <a:buClr>
                <a:schemeClr val="accent2"/>
              </a:buClr>
              <a:buFont typeface="Wingdings 2" panose="05020102010507070707" pitchFamily="18" charset="2"/>
              <a:buNone/>
              <a:defRPr sz="2300" b="1" kern="1200">
                <a:solidFill>
                  <a:schemeClr val="bg1"/>
                </a:solidFill>
                <a:effectLst>
                  <a:outerShdw blurRad="50800" dist="25400" dir="8100000" algn="tr" rotWithShape="0">
                    <a:prstClr val="black">
                      <a:alpha val="40000"/>
                    </a:prstClr>
                  </a:outerShdw>
                </a:effectLst>
                <a:latin typeface="+mn-lt"/>
                <a:ea typeface="+mn-ea"/>
                <a:cs typeface="+mn-cs"/>
              </a:defRPr>
            </a:lvl1pPr>
            <a:lvl2pPr marL="457200" indent="0" algn="l" defTabSz="914400" rtl="0" eaLnBrk="1" latinLnBrk="0" hangingPunct="1">
              <a:lnSpc>
                <a:spcPct val="90000"/>
              </a:lnSpc>
              <a:spcBef>
                <a:spcPts val="800"/>
              </a:spcBef>
              <a:buClr>
                <a:schemeClr val="bg1">
                  <a:lumMod val="65000"/>
                </a:schemeClr>
              </a:buClr>
              <a:buFont typeface="Wingdings 3" panose="05040102010807070707" pitchFamily="18" charset="2"/>
              <a:buNone/>
              <a:defRPr sz="2000" b="1" kern="1200">
                <a:solidFill>
                  <a:schemeClr val="accent3">
                    <a:lumMod val="90000"/>
                    <a:lumOff val="10000"/>
                  </a:schemeClr>
                </a:solidFill>
                <a:latin typeface="+mn-lt"/>
                <a:ea typeface="+mn-ea"/>
                <a:cs typeface="+mn-cs"/>
              </a:defRPr>
            </a:lvl2pPr>
            <a:lvl3pPr marL="914400" indent="0" algn="l" defTabSz="914400" rtl="0" eaLnBrk="1" latinLnBrk="0" hangingPunct="1">
              <a:lnSpc>
                <a:spcPct val="90000"/>
              </a:lnSpc>
              <a:spcBef>
                <a:spcPts val="600"/>
              </a:spcBef>
              <a:buClr>
                <a:schemeClr val="accent1"/>
              </a:buClr>
              <a:buFont typeface="Wingdings 3" panose="05040102010807070707" pitchFamily="18" charset="2"/>
              <a:buNone/>
              <a:defRPr sz="1800" b="1" kern="1200">
                <a:solidFill>
                  <a:schemeClr val="accent3">
                    <a:lumMod val="90000"/>
                    <a:lumOff val="10000"/>
                  </a:schemeClr>
                </a:solidFill>
                <a:latin typeface="+mn-lt"/>
                <a:ea typeface="+mn-ea"/>
                <a:cs typeface="+mn-cs"/>
              </a:defRPr>
            </a:lvl3pPr>
            <a:lvl4pPr marL="1371600" indent="0" algn="l" defTabSz="914400" rtl="0" eaLnBrk="1" latinLnBrk="0" hangingPunct="1">
              <a:lnSpc>
                <a:spcPct val="90000"/>
              </a:lnSpc>
              <a:spcBef>
                <a:spcPts val="500"/>
              </a:spcBef>
              <a:buClr>
                <a:schemeClr val="accent5"/>
              </a:buClr>
              <a:buFont typeface="Wingdings 3" panose="05040102010807070707" pitchFamily="18" charset="2"/>
              <a:buNone/>
              <a:defRPr sz="1600" b="1" kern="1200">
                <a:solidFill>
                  <a:schemeClr val="accent3">
                    <a:lumMod val="90000"/>
                    <a:lumOff val="10000"/>
                  </a:schemeClr>
                </a:solidFill>
                <a:latin typeface="+mn-lt"/>
                <a:ea typeface="+mn-ea"/>
                <a:cs typeface="+mn-cs"/>
              </a:defRPr>
            </a:lvl4pPr>
            <a:lvl5pPr marL="1828800" indent="0" algn="l" defTabSz="914400" rtl="0" eaLnBrk="1" latinLnBrk="0" hangingPunct="1">
              <a:lnSpc>
                <a:spcPct val="90000"/>
              </a:lnSpc>
              <a:spcBef>
                <a:spcPts val="500"/>
              </a:spcBef>
              <a:buFont typeface="Wingdings 3" panose="05040102010807070707" pitchFamily="18" charset="2"/>
              <a:buNone/>
              <a:defRPr sz="1600" b="1" kern="1200">
                <a:solidFill>
                  <a:schemeClr val="accent3">
                    <a:lumMod val="90000"/>
                    <a:lumOff val="10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t>Photo Before</a:t>
            </a:r>
          </a:p>
        </p:txBody>
      </p:sp>
      <p:sp>
        <p:nvSpPr>
          <p:cNvPr id="18" name="Text Placeholder 14"/>
          <p:cNvSpPr txBox="1">
            <a:spLocks/>
          </p:cNvSpPr>
          <p:nvPr/>
        </p:nvSpPr>
        <p:spPr>
          <a:xfrm>
            <a:off x="4629150" y="1654398"/>
            <a:ext cx="3887391" cy="429348"/>
          </a:xfrm>
          <a:prstGeom prst="rect">
            <a:avLst/>
          </a:prstGeom>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ln w="25400">
            <a:solidFill>
              <a:schemeClr val="bg1">
                <a:lumMod val="85000"/>
              </a:schemeClr>
            </a:solidFill>
            <a:miter lim="800000"/>
          </a:ln>
        </p:spPr>
        <p:txBody>
          <a:bodyPr vert="horz" lIns="45720" tIns="54864" rIns="45720" bIns="54864" rtlCol="0" anchor="ctr">
            <a:spAutoFit/>
          </a:bodyPr>
          <a:lstStyle>
            <a:lvl1pPr marL="0" indent="0" algn="ctr" defTabSz="914400" rtl="0" eaLnBrk="1" latinLnBrk="0" hangingPunct="1">
              <a:lnSpc>
                <a:spcPct val="90000"/>
              </a:lnSpc>
              <a:spcBef>
                <a:spcPts val="0"/>
              </a:spcBef>
              <a:buClr>
                <a:schemeClr val="accent2"/>
              </a:buClr>
              <a:buFont typeface="Wingdings 2" panose="05020102010507070707" pitchFamily="18" charset="2"/>
              <a:buNone/>
              <a:defRPr sz="2300" b="1" kern="1200">
                <a:solidFill>
                  <a:schemeClr val="bg1"/>
                </a:solidFill>
                <a:effectLst>
                  <a:outerShdw blurRad="50800" dist="25400" dir="8100000" algn="tr" rotWithShape="0">
                    <a:prstClr val="black">
                      <a:alpha val="40000"/>
                    </a:prstClr>
                  </a:outerShdw>
                </a:effectLst>
                <a:latin typeface="+mn-lt"/>
                <a:ea typeface="+mn-ea"/>
                <a:cs typeface="+mn-cs"/>
              </a:defRPr>
            </a:lvl1pPr>
            <a:lvl2pPr marL="457200" indent="0" algn="l" defTabSz="914400" rtl="0" eaLnBrk="1" latinLnBrk="0" hangingPunct="1">
              <a:lnSpc>
                <a:spcPct val="90000"/>
              </a:lnSpc>
              <a:spcBef>
                <a:spcPts val="800"/>
              </a:spcBef>
              <a:buClr>
                <a:schemeClr val="bg1">
                  <a:lumMod val="65000"/>
                </a:schemeClr>
              </a:buClr>
              <a:buFont typeface="Wingdings 3" panose="05040102010807070707" pitchFamily="18" charset="2"/>
              <a:buNone/>
              <a:defRPr sz="2000" b="1" kern="1200">
                <a:solidFill>
                  <a:schemeClr val="accent3">
                    <a:lumMod val="90000"/>
                    <a:lumOff val="10000"/>
                  </a:schemeClr>
                </a:solidFill>
                <a:latin typeface="+mn-lt"/>
                <a:ea typeface="+mn-ea"/>
                <a:cs typeface="+mn-cs"/>
              </a:defRPr>
            </a:lvl2pPr>
            <a:lvl3pPr marL="914400" indent="0" algn="l" defTabSz="914400" rtl="0" eaLnBrk="1" latinLnBrk="0" hangingPunct="1">
              <a:lnSpc>
                <a:spcPct val="90000"/>
              </a:lnSpc>
              <a:spcBef>
                <a:spcPts val="600"/>
              </a:spcBef>
              <a:buClr>
                <a:schemeClr val="accent1"/>
              </a:buClr>
              <a:buFont typeface="Wingdings 3" panose="05040102010807070707" pitchFamily="18" charset="2"/>
              <a:buNone/>
              <a:defRPr sz="1800" b="1" kern="1200">
                <a:solidFill>
                  <a:schemeClr val="accent3">
                    <a:lumMod val="90000"/>
                    <a:lumOff val="10000"/>
                  </a:schemeClr>
                </a:solidFill>
                <a:latin typeface="+mn-lt"/>
                <a:ea typeface="+mn-ea"/>
                <a:cs typeface="+mn-cs"/>
              </a:defRPr>
            </a:lvl3pPr>
            <a:lvl4pPr marL="1371600" indent="0" algn="l" defTabSz="914400" rtl="0" eaLnBrk="1" latinLnBrk="0" hangingPunct="1">
              <a:lnSpc>
                <a:spcPct val="90000"/>
              </a:lnSpc>
              <a:spcBef>
                <a:spcPts val="500"/>
              </a:spcBef>
              <a:buClr>
                <a:schemeClr val="accent5"/>
              </a:buClr>
              <a:buFont typeface="Wingdings 3" panose="05040102010807070707" pitchFamily="18" charset="2"/>
              <a:buNone/>
              <a:defRPr sz="1600" b="1" kern="1200">
                <a:solidFill>
                  <a:schemeClr val="accent3">
                    <a:lumMod val="90000"/>
                    <a:lumOff val="10000"/>
                  </a:schemeClr>
                </a:solidFill>
                <a:latin typeface="+mn-lt"/>
                <a:ea typeface="+mn-ea"/>
                <a:cs typeface="+mn-cs"/>
              </a:defRPr>
            </a:lvl4pPr>
            <a:lvl5pPr marL="1828800" indent="0" algn="l" defTabSz="914400" rtl="0" eaLnBrk="1" latinLnBrk="0" hangingPunct="1">
              <a:lnSpc>
                <a:spcPct val="90000"/>
              </a:lnSpc>
              <a:spcBef>
                <a:spcPts val="500"/>
              </a:spcBef>
              <a:buFont typeface="Wingdings 3" panose="05040102010807070707" pitchFamily="18" charset="2"/>
              <a:buNone/>
              <a:defRPr sz="1600" b="1" kern="1200">
                <a:solidFill>
                  <a:schemeClr val="accent3">
                    <a:lumMod val="90000"/>
                    <a:lumOff val="10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t>Photo After</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662" y="2083746"/>
            <a:ext cx="3412581" cy="220166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661" y="4356099"/>
            <a:ext cx="3412582" cy="191104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01178" y="4226143"/>
            <a:ext cx="3017208" cy="2022257"/>
          </a:xfrm>
          <a:prstGeom prst="rect">
            <a:avLst/>
          </a:prstGeom>
        </p:spPr>
      </p:pic>
    </p:spTree>
    <p:extLst>
      <p:ext uri="{BB962C8B-B14F-4D97-AF65-F5344CB8AC3E}">
        <p14:creationId xmlns:p14="http://schemas.microsoft.com/office/powerpoint/2010/main" val="3380513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pPr algn="ctr"/>
            <a:r>
              <a:rPr lang="en-US" dirty="0"/>
              <a:t>Immokalee</a:t>
            </a:r>
          </a:p>
        </p:txBody>
      </p:sp>
      <p:sp>
        <p:nvSpPr>
          <p:cNvPr id="17" name="Slide Number Placeholder 16"/>
          <p:cNvSpPr>
            <a:spLocks noGrp="1"/>
          </p:cNvSpPr>
          <p:nvPr>
            <p:ph type="sldNum" sz="quarter" idx="10"/>
          </p:nvPr>
        </p:nvSpPr>
        <p:spPr>
          <a:xfrm>
            <a:off x="8190595" y="6356351"/>
            <a:ext cx="753001" cy="365125"/>
          </a:xfrm>
        </p:spPr>
        <p:txBody>
          <a:bodyPr/>
          <a:lstStyle/>
          <a:p>
            <a:fld id="{78651A17-9376-40A4-9325-34268FB0E92D}" type="slidenum">
              <a:rPr lang="en-US" smtClean="0"/>
              <a:pPr/>
              <a:t>14</a:t>
            </a:fld>
            <a:endParaRPr lang="en-US" dirty="0"/>
          </a:p>
        </p:txBody>
      </p:sp>
      <p:pic>
        <p:nvPicPr>
          <p:cNvPr id="3" name="Content Placeholder 2"/>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5101178" y="2083746"/>
            <a:ext cx="3017208" cy="2142397"/>
          </a:xfrm>
        </p:spPr>
      </p:pic>
      <p:sp>
        <p:nvSpPr>
          <p:cNvPr id="16" name="Text Placeholder 12"/>
          <p:cNvSpPr txBox="1">
            <a:spLocks/>
          </p:cNvSpPr>
          <p:nvPr/>
        </p:nvSpPr>
        <p:spPr>
          <a:xfrm>
            <a:off x="629842" y="1654398"/>
            <a:ext cx="3868340" cy="429348"/>
          </a:xfrm>
          <a:prstGeom prst="rect">
            <a:avLst/>
          </a:prstGeom>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ln w="25400">
            <a:solidFill>
              <a:schemeClr val="bg1">
                <a:lumMod val="85000"/>
              </a:schemeClr>
            </a:solidFill>
            <a:miter lim="800000"/>
          </a:ln>
        </p:spPr>
        <p:txBody>
          <a:bodyPr vert="horz" lIns="45720" tIns="54864" rIns="45720" bIns="54864" rtlCol="0" anchor="ctr">
            <a:spAutoFit/>
          </a:bodyPr>
          <a:lstStyle>
            <a:lvl1pPr marL="0" indent="0" algn="ctr" defTabSz="914400" rtl="0" eaLnBrk="1" latinLnBrk="0" hangingPunct="1">
              <a:lnSpc>
                <a:spcPct val="90000"/>
              </a:lnSpc>
              <a:spcBef>
                <a:spcPts val="0"/>
              </a:spcBef>
              <a:buClr>
                <a:schemeClr val="accent2"/>
              </a:buClr>
              <a:buFont typeface="Wingdings 2" panose="05020102010507070707" pitchFamily="18" charset="2"/>
              <a:buNone/>
              <a:defRPr sz="2300" b="1" kern="1200">
                <a:solidFill>
                  <a:schemeClr val="bg1"/>
                </a:solidFill>
                <a:effectLst>
                  <a:outerShdw blurRad="50800" dist="25400" dir="8100000" algn="tr" rotWithShape="0">
                    <a:prstClr val="black">
                      <a:alpha val="40000"/>
                    </a:prstClr>
                  </a:outerShdw>
                </a:effectLst>
                <a:latin typeface="+mn-lt"/>
                <a:ea typeface="+mn-ea"/>
                <a:cs typeface="+mn-cs"/>
              </a:defRPr>
            </a:lvl1pPr>
            <a:lvl2pPr marL="457200" indent="0" algn="l" defTabSz="914400" rtl="0" eaLnBrk="1" latinLnBrk="0" hangingPunct="1">
              <a:lnSpc>
                <a:spcPct val="90000"/>
              </a:lnSpc>
              <a:spcBef>
                <a:spcPts val="800"/>
              </a:spcBef>
              <a:buClr>
                <a:schemeClr val="bg1">
                  <a:lumMod val="65000"/>
                </a:schemeClr>
              </a:buClr>
              <a:buFont typeface="Wingdings 3" panose="05040102010807070707" pitchFamily="18" charset="2"/>
              <a:buNone/>
              <a:defRPr sz="2000" b="1" kern="1200">
                <a:solidFill>
                  <a:schemeClr val="accent3">
                    <a:lumMod val="90000"/>
                    <a:lumOff val="10000"/>
                  </a:schemeClr>
                </a:solidFill>
                <a:latin typeface="+mn-lt"/>
                <a:ea typeface="+mn-ea"/>
                <a:cs typeface="+mn-cs"/>
              </a:defRPr>
            </a:lvl2pPr>
            <a:lvl3pPr marL="914400" indent="0" algn="l" defTabSz="914400" rtl="0" eaLnBrk="1" latinLnBrk="0" hangingPunct="1">
              <a:lnSpc>
                <a:spcPct val="90000"/>
              </a:lnSpc>
              <a:spcBef>
                <a:spcPts val="600"/>
              </a:spcBef>
              <a:buClr>
                <a:schemeClr val="accent1"/>
              </a:buClr>
              <a:buFont typeface="Wingdings 3" panose="05040102010807070707" pitchFamily="18" charset="2"/>
              <a:buNone/>
              <a:defRPr sz="1800" b="1" kern="1200">
                <a:solidFill>
                  <a:schemeClr val="accent3">
                    <a:lumMod val="90000"/>
                    <a:lumOff val="10000"/>
                  </a:schemeClr>
                </a:solidFill>
                <a:latin typeface="+mn-lt"/>
                <a:ea typeface="+mn-ea"/>
                <a:cs typeface="+mn-cs"/>
              </a:defRPr>
            </a:lvl3pPr>
            <a:lvl4pPr marL="1371600" indent="0" algn="l" defTabSz="914400" rtl="0" eaLnBrk="1" latinLnBrk="0" hangingPunct="1">
              <a:lnSpc>
                <a:spcPct val="90000"/>
              </a:lnSpc>
              <a:spcBef>
                <a:spcPts val="500"/>
              </a:spcBef>
              <a:buClr>
                <a:schemeClr val="accent5"/>
              </a:buClr>
              <a:buFont typeface="Wingdings 3" panose="05040102010807070707" pitchFamily="18" charset="2"/>
              <a:buNone/>
              <a:defRPr sz="1600" b="1" kern="1200">
                <a:solidFill>
                  <a:schemeClr val="accent3">
                    <a:lumMod val="90000"/>
                    <a:lumOff val="10000"/>
                  </a:schemeClr>
                </a:solidFill>
                <a:latin typeface="+mn-lt"/>
                <a:ea typeface="+mn-ea"/>
                <a:cs typeface="+mn-cs"/>
              </a:defRPr>
            </a:lvl4pPr>
            <a:lvl5pPr marL="1828800" indent="0" algn="l" defTabSz="914400" rtl="0" eaLnBrk="1" latinLnBrk="0" hangingPunct="1">
              <a:lnSpc>
                <a:spcPct val="90000"/>
              </a:lnSpc>
              <a:spcBef>
                <a:spcPts val="500"/>
              </a:spcBef>
              <a:buFont typeface="Wingdings 3" panose="05040102010807070707" pitchFamily="18" charset="2"/>
              <a:buNone/>
              <a:defRPr sz="1600" b="1" kern="1200">
                <a:solidFill>
                  <a:schemeClr val="accent3">
                    <a:lumMod val="90000"/>
                    <a:lumOff val="10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t>Photo After</a:t>
            </a:r>
          </a:p>
        </p:txBody>
      </p:sp>
      <p:sp>
        <p:nvSpPr>
          <p:cNvPr id="18" name="Text Placeholder 14"/>
          <p:cNvSpPr txBox="1">
            <a:spLocks/>
          </p:cNvSpPr>
          <p:nvPr/>
        </p:nvSpPr>
        <p:spPr>
          <a:xfrm>
            <a:off x="4629150" y="1654398"/>
            <a:ext cx="3887391" cy="429348"/>
          </a:xfrm>
          <a:prstGeom prst="rect">
            <a:avLst/>
          </a:prstGeom>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ln w="25400">
            <a:solidFill>
              <a:schemeClr val="bg1">
                <a:lumMod val="85000"/>
              </a:schemeClr>
            </a:solidFill>
            <a:miter lim="800000"/>
          </a:ln>
        </p:spPr>
        <p:txBody>
          <a:bodyPr vert="horz" lIns="45720" tIns="54864" rIns="45720" bIns="54864" rtlCol="0" anchor="ctr">
            <a:spAutoFit/>
          </a:bodyPr>
          <a:lstStyle>
            <a:lvl1pPr marL="0" indent="0" algn="ctr" defTabSz="914400" rtl="0" eaLnBrk="1" latinLnBrk="0" hangingPunct="1">
              <a:lnSpc>
                <a:spcPct val="90000"/>
              </a:lnSpc>
              <a:spcBef>
                <a:spcPts val="0"/>
              </a:spcBef>
              <a:buClr>
                <a:schemeClr val="accent2"/>
              </a:buClr>
              <a:buFont typeface="Wingdings 2" panose="05020102010507070707" pitchFamily="18" charset="2"/>
              <a:buNone/>
              <a:defRPr sz="2300" b="1" kern="1200">
                <a:solidFill>
                  <a:schemeClr val="bg1"/>
                </a:solidFill>
                <a:effectLst>
                  <a:outerShdw blurRad="50800" dist="25400" dir="8100000" algn="tr" rotWithShape="0">
                    <a:prstClr val="black">
                      <a:alpha val="40000"/>
                    </a:prstClr>
                  </a:outerShdw>
                </a:effectLst>
                <a:latin typeface="+mn-lt"/>
                <a:ea typeface="+mn-ea"/>
                <a:cs typeface="+mn-cs"/>
              </a:defRPr>
            </a:lvl1pPr>
            <a:lvl2pPr marL="457200" indent="0" algn="l" defTabSz="914400" rtl="0" eaLnBrk="1" latinLnBrk="0" hangingPunct="1">
              <a:lnSpc>
                <a:spcPct val="90000"/>
              </a:lnSpc>
              <a:spcBef>
                <a:spcPts val="800"/>
              </a:spcBef>
              <a:buClr>
                <a:schemeClr val="bg1">
                  <a:lumMod val="65000"/>
                </a:schemeClr>
              </a:buClr>
              <a:buFont typeface="Wingdings 3" panose="05040102010807070707" pitchFamily="18" charset="2"/>
              <a:buNone/>
              <a:defRPr sz="2000" b="1" kern="1200">
                <a:solidFill>
                  <a:schemeClr val="accent3">
                    <a:lumMod val="90000"/>
                    <a:lumOff val="10000"/>
                  </a:schemeClr>
                </a:solidFill>
                <a:latin typeface="+mn-lt"/>
                <a:ea typeface="+mn-ea"/>
                <a:cs typeface="+mn-cs"/>
              </a:defRPr>
            </a:lvl2pPr>
            <a:lvl3pPr marL="914400" indent="0" algn="l" defTabSz="914400" rtl="0" eaLnBrk="1" latinLnBrk="0" hangingPunct="1">
              <a:lnSpc>
                <a:spcPct val="90000"/>
              </a:lnSpc>
              <a:spcBef>
                <a:spcPts val="600"/>
              </a:spcBef>
              <a:buClr>
                <a:schemeClr val="accent1"/>
              </a:buClr>
              <a:buFont typeface="Wingdings 3" panose="05040102010807070707" pitchFamily="18" charset="2"/>
              <a:buNone/>
              <a:defRPr sz="1800" b="1" kern="1200">
                <a:solidFill>
                  <a:schemeClr val="accent3">
                    <a:lumMod val="90000"/>
                    <a:lumOff val="10000"/>
                  </a:schemeClr>
                </a:solidFill>
                <a:latin typeface="+mn-lt"/>
                <a:ea typeface="+mn-ea"/>
                <a:cs typeface="+mn-cs"/>
              </a:defRPr>
            </a:lvl3pPr>
            <a:lvl4pPr marL="1371600" indent="0" algn="l" defTabSz="914400" rtl="0" eaLnBrk="1" latinLnBrk="0" hangingPunct="1">
              <a:lnSpc>
                <a:spcPct val="90000"/>
              </a:lnSpc>
              <a:spcBef>
                <a:spcPts val="500"/>
              </a:spcBef>
              <a:buClr>
                <a:schemeClr val="accent5"/>
              </a:buClr>
              <a:buFont typeface="Wingdings 3" panose="05040102010807070707" pitchFamily="18" charset="2"/>
              <a:buNone/>
              <a:defRPr sz="1600" b="1" kern="1200">
                <a:solidFill>
                  <a:schemeClr val="accent3">
                    <a:lumMod val="90000"/>
                    <a:lumOff val="10000"/>
                  </a:schemeClr>
                </a:solidFill>
                <a:latin typeface="+mn-lt"/>
                <a:ea typeface="+mn-ea"/>
                <a:cs typeface="+mn-cs"/>
              </a:defRPr>
            </a:lvl4pPr>
            <a:lvl5pPr marL="1828800" indent="0" algn="l" defTabSz="914400" rtl="0" eaLnBrk="1" latinLnBrk="0" hangingPunct="1">
              <a:lnSpc>
                <a:spcPct val="90000"/>
              </a:lnSpc>
              <a:spcBef>
                <a:spcPts val="500"/>
              </a:spcBef>
              <a:buFont typeface="Wingdings 3" panose="05040102010807070707" pitchFamily="18" charset="2"/>
              <a:buNone/>
              <a:defRPr sz="1600" b="1" kern="1200">
                <a:solidFill>
                  <a:schemeClr val="accent3">
                    <a:lumMod val="90000"/>
                    <a:lumOff val="10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t>Photo After</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132" y="2136491"/>
            <a:ext cx="2783417" cy="208965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0162" y="4278888"/>
            <a:ext cx="2795388" cy="1863592"/>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04796" y="4230714"/>
            <a:ext cx="3013829" cy="2009219"/>
          </a:xfrm>
          <a:prstGeom prst="rect">
            <a:avLst/>
          </a:prstGeom>
        </p:spPr>
      </p:pic>
    </p:spTree>
    <p:extLst>
      <p:ext uri="{BB962C8B-B14F-4D97-AF65-F5344CB8AC3E}">
        <p14:creationId xmlns:p14="http://schemas.microsoft.com/office/powerpoint/2010/main" val="10426339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Effects on Farming and Farmworkers</a:t>
            </a:r>
          </a:p>
        </p:txBody>
      </p:sp>
      <p:sp>
        <p:nvSpPr>
          <p:cNvPr id="3" name="Text Placeholder 2"/>
          <p:cNvSpPr>
            <a:spLocks noGrp="1"/>
          </p:cNvSpPr>
          <p:nvPr>
            <p:ph type="body" idx="1"/>
          </p:nvPr>
        </p:nvSpPr>
        <p:spPr/>
        <p:txBody>
          <a:bodyPr/>
          <a:lstStyle/>
          <a:p>
            <a:r>
              <a:rPr lang="en-US" dirty="0"/>
              <a:t>Farming</a:t>
            </a:r>
          </a:p>
        </p:txBody>
      </p:sp>
      <p:sp>
        <p:nvSpPr>
          <p:cNvPr id="5" name="Text Placeholder 4"/>
          <p:cNvSpPr>
            <a:spLocks noGrp="1"/>
          </p:cNvSpPr>
          <p:nvPr>
            <p:ph type="body" sz="quarter" idx="3"/>
          </p:nvPr>
        </p:nvSpPr>
        <p:spPr/>
        <p:txBody>
          <a:bodyPr/>
          <a:lstStyle/>
          <a:p>
            <a:r>
              <a:rPr lang="en-US" dirty="0"/>
              <a:t>Farmworkers</a:t>
            </a:r>
          </a:p>
        </p:txBody>
      </p:sp>
      <p:sp>
        <p:nvSpPr>
          <p:cNvPr id="7" name="Slide Number Placeholder 6"/>
          <p:cNvSpPr>
            <a:spLocks noGrp="1"/>
          </p:cNvSpPr>
          <p:nvPr>
            <p:ph type="sldNum" sz="quarter" idx="10"/>
          </p:nvPr>
        </p:nvSpPr>
        <p:spPr/>
        <p:txBody>
          <a:bodyPr/>
          <a:lstStyle/>
          <a:p>
            <a:fld id="{706D636C-90A3-4979-BA37-BAB384B22101}" type="slidenum">
              <a:rPr lang="en-US" smtClean="0"/>
              <a:pPr/>
              <a:t>15</a:t>
            </a:fld>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3841" y="2098243"/>
            <a:ext cx="3082526" cy="1963602"/>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840" y="4061845"/>
            <a:ext cx="3082527" cy="2055018"/>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1032" y="2098244"/>
            <a:ext cx="3187701" cy="2125134"/>
          </a:xfrm>
          <a:prstGeom prst="rect">
            <a:avLst/>
          </a:prstGeom>
        </p:spPr>
      </p:pic>
      <p:pic>
        <p:nvPicPr>
          <p:cNvPr id="16" name="Picture 15"/>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881031" y="4061845"/>
            <a:ext cx="3187701" cy="2187645"/>
          </a:xfrm>
          <a:prstGeom prst="rect">
            <a:avLst/>
          </a:prstGeom>
        </p:spPr>
      </p:pic>
    </p:spTree>
    <p:extLst>
      <p:ext uri="{BB962C8B-B14F-4D97-AF65-F5344CB8AC3E}">
        <p14:creationId xmlns:p14="http://schemas.microsoft.com/office/powerpoint/2010/main" val="5617935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pPr algn="ctr"/>
            <a:r>
              <a:rPr lang="en-US" dirty="0"/>
              <a:t>Immokalee</a:t>
            </a:r>
          </a:p>
        </p:txBody>
      </p:sp>
      <p:sp>
        <p:nvSpPr>
          <p:cNvPr id="17" name="Slide Number Placeholder 16"/>
          <p:cNvSpPr>
            <a:spLocks noGrp="1"/>
          </p:cNvSpPr>
          <p:nvPr>
            <p:ph type="sldNum" sz="quarter" idx="10"/>
          </p:nvPr>
        </p:nvSpPr>
        <p:spPr>
          <a:xfrm>
            <a:off x="8190595" y="6356351"/>
            <a:ext cx="753001" cy="365125"/>
          </a:xfrm>
        </p:spPr>
        <p:txBody>
          <a:bodyPr/>
          <a:lstStyle/>
          <a:p>
            <a:fld id="{78651A17-9376-40A4-9325-34268FB0E92D}" type="slidenum">
              <a:rPr lang="en-US" smtClean="0"/>
              <a:pPr/>
              <a:t>16</a:t>
            </a:fld>
            <a:endParaRPr lang="en-US" dirty="0"/>
          </a:p>
        </p:txBody>
      </p:sp>
      <p:sp>
        <p:nvSpPr>
          <p:cNvPr id="10" name="Text Placeholder 12"/>
          <p:cNvSpPr txBox="1">
            <a:spLocks/>
          </p:cNvSpPr>
          <p:nvPr/>
        </p:nvSpPr>
        <p:spPr>
          <a:xfrm>
            <a:off x="629842" y="1623086"/>
            <a:ext cx="3868340" cy="429348"/>
          </a:xfrm>
          <a:prstGeom prst="rect">
            <a:avLst/>
          </a:prstGeom>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ln w="25400">
            <a:solidFill>
              <a:schemeClr val="bg1">
                <a:lumMod val="85000"/>
              </a:schemeClr>
            </a:solidFill>
            <a:miter lim="800000"/>
          </a:ln>
        </p:spPr>
        <p:txBody>
          <a:bodyPr vert="horz" lIns="45720" tIns="54864" rIns="45720" bIns="54864" rtlCol="0" anchor="ctr">
            <a:spAutoFit/>
          </a:bodyPr>
          <a:lstStyle>
            <a:lvl1pPr marL="0" indent="0" algn="ctr" defTabSz="914400" rtl="0" eaLnBrk="1" latinLnBrk="0" hangingPunct="1">
              <a:lnSpc>
                <a:spcPct val="90000"/>
              </a:lnSpc>
              <a:spcBef>
                <a:spcPts val="0"/>
              </a:spcBef>
              <a:buClr>
                <a:schemeClr val="accent2"/>
              </a:buClr>
              <a:buFont typeface="Wingdings 2" panose="05020102010507070707" pitchFamily="18" charset="2"/>
              <a:buNone/>
              <a:defRPr sz="2300" b="1" kern="1200">
                <a:solidFill>
                  <a:schemeClr val="bg1"/>
                </a:solidFill>
                <a:effectLst>
                  <a:outerShdw blurRad="50800" dist="25400" dir="8100000" algn="tr" rotWithShape="0">
                    <a:prstClr val="black">
                      <a:alpha val="40000"/>
                    </a:prstClr>
                  </a:outerShdw>
                </a:effectLst>
                <a:latin typeface="+mn-lt"/>
                <a:ea typeface="+mn-ea"/>
                <a:cs typeface="+mn-cs"/>
              </a:defRPr>
            </a:lvl1pPr>
            <a:lvl2pPr marL="457200" indent="0" algn="l" defTabSz="914400" rtl="0" eaLnBrk="1" latinLnBrk="0" hangingPunct="1">
              <a:lnSpc>
                <a:spcPct val="90000"/>
              </a:lnSpc>
              <a:spcBef>
                <a:spcPts val="800"/>
              </a:spcBef>
              <a:buClr>
                <a:schemeClr val="bg1">
                  <a:lumMod val="65000"/>
                </a:schemeClr>
              </a:buClr>
              <a:buFont typeface="Wingdings 3" panose="05040102010807070707" pitchFamily="18" charset="2"/>
              <a:buNone/>
              <a:defRPr sz="2000" b="1" kern="1200">
                <a:solidFill>
                  <a:schemeClr val="accent3">
                    <a:lumMod val="90000"/>
                    <a:lumOff val="10000"/>
                  </a:schemeClr>
                </a:solidFill>
                <a:latin typeface="+mn-lt"/>
                <a:ea typeface="+mn-ea"/>
                <a:cs typeface="+mn-cs"/>
              </a:defRPr>
            </a:lvl2pPr>
            <a:lvl3pPr marL="914400" indent="0" algn="l" defTabSz="914400" rtl="0" eaLnBrk="1" latinLnBrk="0" hangingPunct="1">
              <a:lnSpc>
                <a:spcPct val="90000"/>
              </a:lnSpc>
              <a:spcBef>
                <a:spcPts val="600"/>
              </a:spcBef>
              <a:buClr>
                <a:schemeClr val="accent1"/>
              </a:buClr>
              <a:buFont typeface="Wingdings 3" panose="05040102010807070707" pitchFamily="18" charset="2"/>
              <a:buNone/>
              <a:defRPr sz="1800" b="1" kern="1200">
                <a:solidFill>
                  <a:schemeClr val="accent3">
                    <a:lumMod val="90000"/>
                    <a:lumOff val="10000"/>
                  </a:schemeClr>
                </a:solidFill>
                <a:latin typeface="+mn-lt"/>
                <a:ea typeface="+mn-ea"/>
                <a:cs typeface="+mn-cs"/>
              </a:defRPr>
            </a:lvl3pPr>
            <a:lvl4pPr marL="1371600" indent="0" algn="l" defTabSz="914400" rtl="0" eaLnBrk="1" latinLnBrk="0" hangingPunct="1">
              <a:lnSpc>
                <a:spcPct val="90000"/>
              </a:lnSpc>
              <a:spcBef>
                <a:spcPts val="500"/>
              </a:spcBef>
              <a:buClr>
                <a:schemeClr val="accent5"/>
              </a:buClr>
              <a:buFont typeface="Wingdings 3" panose="05040102010807070707" pitchFamily="18" charset="2"/>
              <a:buNone/>
              <a:defRPr sz="1600" b="1" kern="1200">
                <a:solidFill>
                  <a:schemeClr val="accent3">
                    <a:lumMod val="90000"/>
                    <a:lumOff val="10000"/>
                  </a:schemeClr>
                </a:solidFill>
                <a:latin typeface="+mn-lt"/>
                <a:ea typeface="+mn-ea"/>
                <a:cs typeface="+mn-cs"/>
              </a:defRPr>
            </a:lvl4pPr>
            <a:lvl5pPr marL="1828800" indent="0" algn="l" defTabSz="914400" rtl="0" eaLnBrk="1" latinLnBrk="0" hangingPunct="1">
              <a:lnSpc>
                <a:spcPct val="90000"/>
              </a:lnSpc>
              <a:spcBef>
                <a:spcPts val="500"/>
              </a:spcBef>
              <a:buFont typeface="Wingdings 3" panose="05040102010807070707" pitchFamily="18" charset="2"/>
              <a:buNone/>
              <a:defRPr sz="1600" b="1" kern="1200">
                <a:solidFill>
                  <a:schemeClr val="accent3">
                    <a:lumMod val="90000"/>
                    <a:lumOff val="10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t>Recovery</a:t>
            </a:r>
          </a:p>
        </p:txBody>
      </p:sp>
      <p:sp>
        <p:nvSpPr>
          <p:cNvPr id="11" name="Text Placeholder 14"/>
          <p:cNvSpPr txBox="1">
            <a:spLocks/>
          </p:cNvSpPr>
          <p:nvPr/>
        </p:nvSpPr>
        <p:spPr>
          <a:xfrm>
            <a:off x="4629150" y="1623086"/>
            <a:ext cx="3887391" cy="429348"/>
          </a:xfrm>
          <a:prstGeom prst="rect">
            <a:avLst/>
          </a:prstGeom>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ln w="25400">
            <a:solidFill>
              <a:schemeClr val="bg1">
                <a:lumMod val="85000"/>
              </a:schemeClr>
            </a:solidFill>
            <a:miter lim="800000"/>
          </a:ln>
        </p:spPr>
        <p:txBody>
          <a:bodyPr vert="horz" lIns="45720" tIns="54864" rIns="45720" bIns="54864" rtlCol="0" anchor="ctr">
            <a:spAutoFit/>
          </a:bodyPr>
          <a:lstStyle>
            <a:lvl1pPr marL="0" indent="0" algn="ctr" defTabSz="914400" rtl="0" eaLnBrk="1" latinLnBrk="0" hangingPunct="1">
              <a:lnSpc>
                <a:spcPct val="90000"/>
              </a:lnSpc>
              <a:spcBef>
                <a:spcPts val="0"/>
              </a:spcBef>
              <a:buClr>
                <a:schemeClr val="accent2"/>
              </a:buClr>
              <a:buFont typeface="Wingdings 2" panose="05020102010507070707" pitchFamily="18" charset="2"/>
              <a:buNone/>
              <a:defRPr sz="2300" b="1" kern="1200">
                <a:solidFill>
                  <a:schemeClr val="bg1"/>
                </a:solidFill>
                <a:effectLst>
                  <a:outerShdw blurRad="50800" dist="25400" dir="8100000" algn="tr" rotWithShape="0">
                    <a:prstClr val="black">
                      <a:alpha val="40000"/>
                    </a:prstClr>
                  </a:outerShdw>
                </a:effectLst>
                <a:latin typeface="+mn-lt"/>
                <a:ea typeface="+mn-ea"/>
                <a:cs typeface="+mn-cs"/>
              </a:defRPr>
            </a:lvl1pPr>
            <a:lvl2pPr marL="457200" indent="0" algn="l" defTabSz="914400" rtl="0" eaLnBrk="1" latinLnBrk="0" hangingPunct="1">
              <a:lnSpc>
                <a:spcPct val="90000"/>
              </a:lnSpc>
              <a:spcBef>
                <a:spcPts val="800"/>
              </a:spcBef>
              <a:buClr>
                <a:schemeClr val="bg1">
                  <a:lumMod val="65000"/>
                </a:schemeClr>
              </a:buClr>
              <a:buFont typeface="Wingdings 3" panose="05040102010807070707" pitchFamily="18" charset="2"/>
              <a:buNone/>
              <a:defRPr sz="2000" b="1" kern="1200">
                <a:solidFill>
                  <a:schemeClr val="accent3">
                    <a:lumMod val="90000"/>
                    <a:lumOff val="10000"/>
                  </a:schemeClr>
                </a:solidFill>
                <a:latin typeface="+mn-lt"/>
                <a:ea typeface="+mn-ea"/>
                <a:cs typeface="+mn-cs"/>
              </a:defRPr>
            </a:lvl2pPr>
            <a:lvl3pPr marL="914400" indent="0" algn="l" defTabSz="914400" rtl="0" eaLnBrk="1" latinLnBrk="0" hangingPunct="1">
              <a:lnSpc>
                <a:spcPct val="90000"/>
              </a:lnSpc>
              <a:spcBef>
                <a:spcPts val="600"/>
              </a:spcBef>
              <a:buClr>
                <a:schemeClr val="accent1"/>
              </a:buClr>
              <a:buFont typeface="Wingdings 3" panose="05040102010807070707" pitchFamily="18" charset="2"/>
              <a:buNone/>
              <a:defRPr sz="1800" b="1" kern="1200">
                <a:solidFill>
                  <a:schemeClr val="accent3">
                    <a:lumMod val="90000"/>
                    <a:lumOff val="10000"/>
                  </a:schemeClr>
                </a:solidFill>
                <a:latin typeface="+mn-lt"/>
                <a:ea typeface="+mn-ea"/>
                <a:cs typeface="+mn-cs"/>
              </a:defRPr>
            </a:lvl3pPr>
            <a:lvl4pPr marL="1371600" indent="0" algn="l" defTabSz="914400" rtl="0" eaLnBrk="1" latinLnBrk="0" hangingPunct="1">
              <a:lnSpc>
                <a:spcPct val="90000"/>
              </a:lnSpc>
              <a:spcBef>
                <a:spcPts val="500"/>
              </a:spcBef>
              <a:buClr>
                <a:schemeClr val="accent5"/>
              </a:buClr>
              <a:buFont typeface="Wingdings 3" panose="05040102010807070707" pitchFamily="18" charset="2"/>
              <a:buNone/>
              <a:defRPr sz="1600" b="1" kern="1200">
                <a:solidFill>
                  <a:schemeClr val="accent3">
                    <a:lumMod val="90000"/>
                    <a:lumOff val="10000"/>
                  </a:schemeClr>
                </a:solidFill>
                <a:latin typeface="+mn-lt"/>
                <a:ea typeface="+mn-ea"/>
                <a:cs typeface="+mn-cs"/>
              </a:defRPr>
            </a:lvl4pPr>
            <a:lvl5pPr marL="1828800" indent="0" algn="l" defTabSz="914400" rtl="0" eaLnBrk="1" latinLnBrk="0" hangingPunct="1">
              <a:lnSpc>
                <a:spcPct val="90000"/>
              </a:lnSpc>
              <a:spcBef>
                <a:spcPts val="500"/>
              </a:spcBef>
              <a:buFont typeface="Wingdings 3" panose="05040102010807070707" pitchFamily="18" charset="2"/>
              <a:buNone/>
              <a:defRPr sz="1600" b="1" kern="1200">
                <a:solidFill>
                  <a:schemeClr val="accent3">
                    <a:lumMod val="90000"/>
                    <a:lumOff val="10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t>Today</a:t>
            </a: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9101" y="2108891"/>
            <a:ext cx="3187701" cy="1949452"/>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102" y="4058343"/>
            <a:ext cx="3187700" cy="2273794"/>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4179" y="2108891"/>
            <a:ext cx="3116416" cy="2046429"/>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74178" y="4155320"/>
            <a:ext cx="3116417" cy="2115458"/>
          </a:xfrm>
          <a:prstGeom prst="rect">
            <a:avLst/>
          </a:prstGeom>
        </p:spPr>
      </p:pic>
    </p:spTree>
    <p:extLst>
      <p:ext uri="{BB962C8B-B14F-4D97-AF65-F5344CB8AC3E}">
        <p14:creationId xmlns:p14="http://schemas.microsoft.com/office/powerpoint/2010/main" val="19405603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Students helping Students</a:t>
            </a:r>
          </a:p>
        </p:txBody>
      </p:sp>
      <p:sp>
        <p:nvSpPr>
          <p:cNvPr id="3" name="Text Placeholder 2"/>
          <p:cNvSpPr>
            <a:spLocks noGrp="1"/>
          </p:cNvSpPr>
          <p:nvPr>
            <p:ph type="body" idx="1"/>
          </p:nvPr>
        </p:nvSpPr>
        <p:spPr/>
        <p:txBody>
          <a:bodyPr/>
          <a:lstStyle/>
          <a:p>
            <a:r>
              <a:rPr lang="en-US" dirty="0"/>
              <a:t>School Support</a:t>
            </a:r>
          </a:p>
        </p:txBody>
      </p:sp>
      <p:sp>
        <p:nvSpPr>
          <p:cNvPr id="5" name="Text Placeholder 4"/>
          <p:cNvSpPr>
            <a:spLocks noGrp="1"/>
          </p:cNvSpPr>
          <p:nvPr>
            <p:ph type="body" sz="quarter" idx="3"/>
          </p:nvPr>
        </p:nvSpPr>
        <p:spPr>
          <a:xfrm>
            <a:off x="4629150" y="1668895"/>
            <a:ext cx="4334442" cy="429348"/>
          </a:xfrm>
        </p:spPr>
        <p:txBody>
          <a:bodyPr/>
          <a:lstStyle/>
          <a:p>
            <a:r>
              <a:rPr lang="en-US" dirty="0"/>
              <a:t>Local, County &amp; Federal </a:t>
            </a:r>
          </a:p>
        </p:txBody>
      </p:sp>
      <p:sp>
        <p:nvSpPr>
          <p:cNvPr id="7" name="Slide Number Placeholder 6"/>
          <p:cNvSpPr>
            <a:spLocks noGrp="1"/>
          </p:cNvSpPr>
          <p:nvPr>
            <p:ph type="sldNum" sz="quarter" idx="10"/>
          </p:nvPr>
        </p:nvSpPr>
        <p:spPr/>
        <p:txBody>
          <a:bodyPr/>
          <a:lstStyle/>
          <a:p>
            <a:fld id="{706D636C-90A3-4979-BA37-BAB384B22101}" type="slidenum">
              <a:rPr lang="en-US" smtClean="0"/>
              <a:pPr/>
              <a:t>17</a:t>
            </a:fld>
            <a:endParaRPr lang="en-US"/>
          </a:p>
        </p:txBody>
      </p:sp>
      <p:pic>
        <p:nvPicPr>
          <p:cNvPr id="8" name="Picture 7"/>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29840" y="4178982"/>
            <a:ext cx="3826047" cy="2029067"/>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67605" y="2360479"/>
            <a:ext cx="2097883" cy="1573412"/>
          </a:xfrm>
          <a:prstGeom prst="rect">
            <a:avLst/>
          </a:prstGeom>
        </p:spPr>
      </p:pic>
      <p:pic>
        <p:nvPicPr>
          <p:cNvPr id="10" name="Picture 9"/>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203253" y="2095125"/>
            <a:ext cx="2252635" cy="2083858"/>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05515" y="3900844"/>
            <a:ext cx="3114017" cy="2337851"/>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05516" y="2098613"/>
            <a:ext cx="3114016" cy="1956961"/>
          </a:xfrm>
          <a:prstGeom prst="rect">
            <a:avLst/>
          </a:prstGeom>
        </p:spPr>
      </p:pic>
    </p:spTree>
    <p:extLst>
      <p:ext uri="{BB962C8B-B14F-4D97-AF65-F5344CB8AC3E}">
        <p14:creationId xmlns:p14="http://schemas.microsoft.com/office/powerpoint/2010/main" val="16623873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a:t>      Immokalee</a:t>
            </a:r>
          </a:p>
        </p:txBody>
      </p:sp>
      <p:sp>
        <p:nvSpPr>
          <p:cNvPr id="17" name="Slide Number Placeholder 16"/>
          <p:cNvSpPr>
            <a:spLocks noGrp="1"/>
          </p:cNvSpPr>
          <p:nvPr>
            <p:ph type="sldNum" sz="quarter" idx="10"/>
          </p:nvPr>
        </p:nvSpPr>
        <p:spPr>
          <a:xfrm>
            <a:off x="8190595" y="6356351"/>
            <a:ext cx="753001" cy="365125"/>
          </a:xfrm>
        </p:spPr>
        <p:txBody>
          <a:bodyPr/>
          <a:lstStyle/>
          <a:p>
            <a:fld id="{78651A17-9376-40A4-9325-34268FB0E92D}" type="slidenum">
              <a:rPr lang="en-US" smtClean="0"/>
              <a:pPr/>
              <a:t>18</a:t>
            </a:fld>
            <a:endParaRPr lang="en-US" dirty="0"/>
          </a:p>
        </p:txBody>
      </p:sp>
      <p:sp>
        <p:nvSpPr>
          <p:cNvPr id="10" name="Text Placeholder 12"/>
          <p:cNvSpPr txBox="1">
            <a:spLocks/>
          </p:cNvSpPr>
          <p:nvPr/>
        </p:nvSpPr>
        <p:spPr>
          <a:xfrm>
            <a:off x="629842" y="1623086"/>
            <a:ext cx="3868340" cy="429348"/>
          </a:xfrm>
          <a:prstGeom prst="rect">
            <a:avLst/>
          </a:prstGeom>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ln w="25400">
            <a:solidFill>
              <a:schemeClr val="bg1">
                <a:lumMod val="85000"/>
              </a:schemeClr>
            </a:solidFill>
            <a:miter lim="800000"/>
          </a:ln>
        </p:spPr>
        <p:txBody>
          <a:bodyPr vert="horz" lIns="45720" tIns="54864" rIns="45720" bIns="54864" rtlCol="0" anchor="ctr">
            <a:spAutoFit/>
          </a:bodyPr>
          <a:lstStyle>
            <a:lvl1pPr marL="0" indent="0" algn="ctr" defTabSz="914400" rtl="0" eaLnBrk="1" latinLnBrk="0" hangingPunct="1">
              <a:lnSpc>
                <a:spcPct val="90000"/>
              </a:lnSpc>
              <a:spcBef>
                <a:spcPts val="0"/>
              </a:spcBef>
              <a:buClr>
                <a:schemeClr val="accent2"/>
              </a:buClr>
              <a:buFont typeface="Wingdings 2" panose="05020102010507070707" pitchFamily="18" charset="2"/>
              <a:buNone/>
              <a:defRPr sz="2300" b="1" kern="1200">
                <a:solidFill>
                  <a:schemeClr val="bg1"/>
                </a:solidFill>
                <a:effectLst>
                  <a:outerShdw blurRad="50800" dist="25400" dir="8100000" algn="tr" rotWithShape="0">
                    <a:prstClr val="black">
                      <a:alpha val="40000"/>
                    </a:prstClr>
                  </a:outerShdw>
                </a:effectLst>
                <a:latin typeface="+mn-lt"/>
                <a:ea typeface="+mn-ea"/>
                <a:cs typeface="+mn-cs"/>
              </a:defRPr>
            </a:lvl1pPr>
            <a:lvl2pPr marL="457200" indent="0" algn="l" defTabSz="914400" rtl="0" eaLnBrk="1" latinLnBrk="0" hangingPunct="1">
              <a:lnSpc>
                <a:spcPct val="90000"/>
              </a:lnSpc>
              <a:spcBef>
                <a:spcPts val="800"/>
              </a:spcBef>
              <a:buClr>
                <a:schemeClr val="bg1">
                  <a:lumMod val="65000"/>
                </a:schemeClr>
              </a:buClr>
              <a:buFont typeface="Wingdings 3" panose="05040102010807070707" pitchFamily="18" charset="2"/>
              <a:buNone/>
              <a:defRPr sz="2000" b="1" kern="1200">
                <a:solidFill>
                  <a:schemeClr val="accent3">
                    <a:lumMod val="90000"/>
                    <a:lumOff val="10000"/>
                  </a:schemeClr>
                </a:solidFill>
                <a:latin typeface="+mn-lt"/>
                <a:ea typeface="+mn-ea"/>
                <a:cs typeface="+mn-cs"/>
              </a:defRPr>
            </a:lvl2pPr>
            <a:lvl3pPr marL="914400" indent="0" algn="l" defTabSz="914400" rtl="0" eaLnBrk="1" latinLnBrk="0" hangingPunct="1">
              <a:lnSpc>
                <a:spcPct val="90000"/>
              </a:lnSpc>
              <a:spcBef>
                <a:spcPts val="600"/>
              </a:spcBef>
              <a:buClr>
                <a:schemeClr val="accent1"/>
              </a:buClr>
              <a:buFont typeface="Wingdings 3" panose="05040102010807070707" pitchFamily="18" charset="2"/>
              <a:buNone/>
              <a:defRPr sz="1800" b="1" kern="1200">
                <a:solidFill>
                  <a:schemeClr val="accent3">
                    <a:lumMod val="90000"/>
                    <a:lumOff val="10000"/>
                  </a:schemeClr>
                </a:solidFill>
                <a:latin typeface="+mn-lt"/>
                <a:ea typeface="+mn-ea"/>
                <a:cs typeface="+mn-cs"/>
              </a:defRPr>
            </a:lvl3pPr>
            <a:lvl4pPr marL="1371600" indent="0" algn="l" defTabSz="914400" rtl="0" eaLnBrk="1" latinLnBrk="0" hangingPunct="1">
              <a:lnSpc>
                <a:spcPct val="90000"/>
              </a:lnSpc>
              <a:spcBef>
                <a:spcPts val="500"/>
              </a:spcBef>
              <a:buClr>
                <a:schemeClr val="accent5"/>
              </a:buClr>
              <a:buFont typeface="Wingdings 3" panose="05040102010807070707" pitchFamily="18" charset="2"/>
              <a:buNone/>
              <a:defRPr sz="1600" b="1" kern="1200">
                <a:solidFill>
                  <a:schemeClr val="accent3">
                    <a:lumMod val="90000"/>
                    <a:lumOff val="10000"/>
                  </a:schemeClr>
                </a:solidFill>
                <a:latin typeface="+mn-lt"/>
                <a:ea typeface="+mn-ea"/>
                <a:cs typeface="+mn-cs"/>
              </a:defRPr>
            </a:lvl4pPr>
            <a:lvl5pPr marL="1828800" indent="0" algn="l" defTabSz="914400" rtl="0" eaLnBrk="1" latinLnBrk="0" hangingPunct="1">
              <a:lnSpc>
                <a:spcPct val="90000"/>
              </a:lnSpc>
              <a:spcBef>
                <a:spcPts val="500"/>
              </a:spcBef>
              <a:buFont typeface="Wingdings 3" panose="05040102010807070707" pitchFamily="18" charset="2"/>
              <a:buNone/>
              <a:defRPr sz="1600" b="1" kern="1200">
                <a:solidFill>
                  <a:schemeClr val="accent3">
                    <a:lumMod val="90000"/>
                    <a:lumOff val="10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t>Today and Beyond</a:t>
            </a:r>
          </a:p>
        </p:txBody>
      </p:sp>
      <p:sp>
        <p:nvSpPr>
          <p:cNvPr id="11" name="Text Placeholder 14"/>
          <p:cNvSpPr txBox="1">
            <a:spLocks/>
          </p:cNvSpPr>
          <p:nvPr/>
        </p:nvSpPr>
        <p:spPr>
          <a:xfrm>
            <a:off x="4629150" y="1623086"/>
            <a:ext cx="3887391" cy="429348"/>
          </a:xfrm>
          <a:prstGeom prst="rect">
            <a:avLst/>
          </a:prstGeom>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ln w="25400">
            <a:solidFill>
              <a:schemeClr val="bg1">
                <a:lumMod val="85000"/>
              </a:schemeClr>
            </a:solidFill>
            <a:miter lim="800000"/>
          </a:ln>
        </p:spPr>
        <p:txBody>
          <a:bodyPr vert="horz" lIns="45720" tIns="54864" rIns="45720" bIns="54864" rtlCol="0" anchor="ctr">
            <a:spAutoFit/>
          </a:bodyPr>
          <a:lstStyle>
            <a:lvl1pPr marL="0" indent="0" algn="ctr" defTabSz="914400" rtl="0" eaLnBrk="1" latinLnBrk="0" hangingPunct="1">
              <a:lnSpc>
                <a:spcPct val="90000"/>
              </a:lnSpc>
              <a:spcBef>
                <a:spcPts val="0"/>
              </a:spcBef>
              <a:buClr>
                <a:schemeClr val="accent2"/>
              </a:buClr>
              <a:buFont typeface="Wingdings 2" panose="05020102010507070707" pitchFamily="18" charset="2"/>
              <a:buNone/>
              <a:defRPr sz="2300" b="1" kern="1200">
                <a:solidFill>
                  <a:schemeClr val="bg1"/>
                </a:solidFill>
                <a:effectLst>
                  <a:outerShdw blurRad="50800" dist="25400" dir="8100000" algn="tr" rotWithShape="0">
                    <a:prstClr val="black">
                      <a:alpha val="40000"/>
                    </a:prstClr>
                  </a:outerShdw>
                </a:effectLst>
                <a:latin typeface="+mn-lt"/>
                <a:ea typeface="+mn-ea"/>
                <a:cs typeface="+mn-cs"/>
              </a:defRPr>
            </a:lvl1pPr>
            <a:lvl2pPr marL="457200" indent="0" algn="l" defTabSz="914400" rtl="0" eaLnBrk="1" latinLnBrk="0" hangingPunct="1">
              <a:lnSpc>
                <a:spcPct val="90000"/>
              </a:lnSpc>
              <a:spcBef>
                <a:spcPts val="800"/>
              </a:spcBef>
              <a:buClr>
                <a:schemeClr val="bg1">
                  <a:lumMod val="65000"/>
                </a:schemeClr>
              </a:buClr>
              <a:buFont typeface="Wingdings 3" panose="05040102010807070707" pitchFamily="18" charset="2"/>
              <a:buNone/>
              <a:defRPr sz="2000" b="1" kern="1200">
                <a:solidFill>
                  <a:schemeClr val="accent3">
                    <a:lumMod val="90000"/>
                    <a:lumOff val="10000"/>
                  </a:schemeClr>
                </a:solidFill>
                <a:latin typeface="+mn-lt"/>
                <a:ea typeface="+mn-ea"/>
                <a:cs typeface="+mn-cs"/>
              </a:defRPr>
            </a:lvl2pPr>
            <a:lvl3pPr marL="914400" indent="0" algn="l" defTabSz="914400" rtl="0" eaLnBrk="1" latinLnBrk="0" hangingPunct="1">
              <a:lnSpc>
                <a:spcPct val="90000"/>
              </a:lnSpc>
              <a:spcBef>
                <a:spcPts val="600"/>
              </a:spcBef>
              <a:buClr>
                <a:schemeClr val="accent1"/>
              </a:buClr>
              <a:buFont typeface="Wingdings 3" panose="05040102010807070707" pitchFamily="18" charset="2"/>
              <a:buNone/>
              <a:defRPr sz="1800" b="1" kern="1200">
                <a:solidFill>
                  <a:schemeClr val="accent3">
                    <a:lumMod val="90000"/>
                    <a:lumOff val="10000"/>
                  </a:schemeClr>
                </a:solidFill>
                <a:latin typeface="+mn-lt"/>
                <a:ea typeface="+mn-ea"/>
                <a:cs typeface="+mn-cs"/>
              </a:defRPr>
            </a:lvl3pPr>
            <a:lvl4pPr marL="1371600" indent="0" algn="l" defTabSz="914400" rtl="0" eaLnBrk="1" latinLnBrk="0" hangingPunct="1">
              <a:lnSpc>
                <a:spcPct val="90000"/>
              </a:lnSpc>
              <a:spcBef>
                <a:spcPts val="500"/>
              </a:spcBef>
              <a:buClr>
                <a:schemeClr val="accent5"/>
              </a:buClr>
              <a:buFont typeface="Wingdings 3" panose="05040102010807070707" pitchFamily="18" charset="2"/>
              <a:buNone/>
              <a:defRPr sz="1600" b="1" kern="1200">
                <a:solidFill>
                  <a:schemeClr val="accent3">
                    <a:lumMod val="90000"/>
                    <a:lumOff val="10000"/>
                  </a:schemeClr>
                </a:solidFill>
                <a:latin typeface="+mn-lt"/>
                <a:ea typeface="+mn-ea"/>
                <a:cs typeface="+mn-cs"/>
              </a:defRPr>
            </a:lvl4pPr>
            <a:lvl5pPr marL="1828800" indent="0" algn="l" defTabSz="914400" rtl="0" eaLnBrk="1" latinLnBrk="0" hangingPunct="1">
              <a:lnSpc>
                <a:spcPct val="90000"/>
              </a:lnSpc>
              <a:spcBef>
                <a:spcPts val="500"/>
              </a:spcBef>
              <a:buFont typeface="Wingdings 3" panose="05040102010807070707" pitchFamily="18" charset="2"/>
              <a:buNone/>
              <a:defRPr sz="1600" b="1" kern="1200">
                <a:solidFill>
                  <a:schemeClr val="accent3">
                    <a:lumMod val="90000"/>
                    <a:lumOff val="10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t>Lessons Learned</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431" y="2117540"/>
            <a:ext cx="2054864" cy="113629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392" y="4534813"/>
            <a:ext cx="1612588" cy="164890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9043" y="2118680"/>
            <a:ext cx="1806482" cy="1743373"/>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3980" y="5023482"/>
            <a:ext cx="2255620" cy="1160239"/>
          </a:xfrm>
          <a:prstGeom prst="rect">
            <a:avLst/>
          </a:prstGeom>
        </p:spPr>
      </p:pic>
      <p:pic>
        <p:nvPicPr>
          <p:cNvPr id="8" name="Picture 7"/>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24730" y="3139603"/>
            <a:ext cx="1509446" cy="1509446"/>
          </a:xfrm>
          <a:prstGeom prst="rect">
            <a:avLst/>
          </a:prstGeom>
        </p:spPr>
      </p:pic>
      <p:sp>
        <p:nvSpPr>
          <p:cNvPr id="2" name="TextBox 1"/>
          <p:cNvSpPr txBox="1"/>
          <p:nvPr/>
        </p:nvSpPr>
        <p:spPr>
          <a:xfrm>
            <a:off x="4944533" y="2286000"/>
            <a:ext cx="3246062" cy="3970318"/>
          </a:xfrm>
          <a:prstGeom prst="rect">
            <a:avLst/>
          </a:prstGeom>
          <a:noFill/>
        </p:spPr>
        <p:txBody>
          <a:bodyPr wrap="square" rtlCol="0">
            <a:spAutoFit/>
          </a:bodyPr>
          <a:lstStyle/>
          <a:p>
            <a:pPr marL="285750" indent="-285750">
              <a:buFont typeface="Wingdings" panose="05000000000000000000" pitchFamily="2" charset="2"/>
              <a:buChar char="§"/>
            </a:pPr>
            <a:r>
              <a:rPr lang="en-US" sz="1200" dirty="0"/>
              <a:t>Many agencies working together make a huge difference.</a:t>
            </a:r>
          </a:p>
          <a:p>
            <a:pPr marL="285750" indent="-285750">
              <a:buFont typeface="Wingdings" panose="05000000000000000000" pitchFamily="2" charset="2"/>
              <a:buChar char="§"/>
            </a:pPr>
            <a:r>
              <a:rPr lang="en-US" sz="1200" dirty="0"/>
              <a:t>Preparation is the key.</a:t>
            </a:r>
          </a:p>
          <a:p>
            <a:pPr marL="285750" indent="-285750">
              <a:buFont typeface="Wingdings" panose="05000000000000000000" pitchFamily="2" charset="2"/>
              <a:buChar char="§"/>
            </a:pPr>
            <a:r>
              <a:rPr lang="en-US" sz="1200" dirty="0"/>
              <a:t>Provide the community with supplies before the storm to prepare. </a:t>
            </a:r>
          </a:p>
          <a:p>
            <a:pPr marL="285750" indent="-285750">
              <a:buFont typeface="Wingdings" panose="05000000000000000000" pitchFamily="2" charset="2"/>
              <a:buChar char="§"/>
            </a:pPr>
            <a:r>
              <a:rPr lang="en-US" sz="1200" dirty="0"/>
              <a:t>Using the Amber alert system to provide storm information. </a:t>
            </a:r>
          </a:p>
          <a:p>
            <a:pPr marL="285750" indent="-285750">
              <a:buFont typeface="Wingdings" panose="05000000000000000000" pitchFamily="2" charset="2"/>
              <a:buChar char="§"/>
            </a:pPr>
            <a:r>
              <a:rPr lang="en-US" sz="1200" dirty="0"/>
              <a:t>Providing more shelters, not just schools. </a:t>
            </a:r>
          </a:p>
          <a:p>
            <a:pPr marL="285750" indent="-285750">
              <a:buFont typeface="Wingdings" panose="05000000000000000000" pitchFamily="2" charset="2"/>
              <a:buChar char="§"/>
            </a:pPr>
            <a:r>
              <a:rPr lang="en-US" sz="1200" dirty="0"/>
              <a:t>Providing more locations with generators and trained staff to use them. </a:t>
            </a:r>
          </a:p>
          <a:p>
            <a:pPr marL="285750" indent="-285750">
              <a:buFont typeface="Wingdings" panose="05000000000000000000" pitchFamily="2" charset="2"/>
              <a:buChar char="§"/>
            </a:pPr>
            <a:r>
              <a:rPr lang="en-US" sz="1200" dirty="0"/>
              <a:t>Emergency housing for after the storm. </a:t>
            </a:r>
          </a:p>
          <a:p>
            <a:pPr marL="285750" indent="-285750">
              <a:buFont typeface="Wingdings" panose="05000000000000000000" pitchFamily="2" charset="2"/>
              <a:buChar char="§"/>
            </a:pPr>
            <a:r>
              <a:rPr lang="en-US" sz="1200" dirty="0"/>
              <a:t>Restoring power quickly to Hospitals and other emergency buildings. </a:t>
            </a:r>
          </a:p>
          <a:p>
            <a:pPr marL="285750" indent="-285750">
              <a:buFont typeface="Wingdings" panose="05000000000000000000" pitchFamily="2" charset="2"/>
              <a:buChar char="§"/>
            </a:pPr>
            <a:r>
              <a:rPr lang="en-US" sz="1200" dirty="0"/>
              <a:t>Organizing the donations is critical to get supplies to those in most need.</a:t>
            </a:r>
          </a:p>
          <a:p>
            <a:pPr marL="285750" indent="-285750">
              <a:buFont typeface="Wingdings" panose="05000000000000000000" pitchFamily="2" charset="2"/>
              <a:buChar char="§"/>
            </a:pPr>
            <a:r>
              <a:rPr lang="en-US" sz="1200" dirty="0"/>
              <a:t>Coordination with the local law enforcement and first responders to locate those in need of assistance. </a:t>
            </a:r>
          </a:p>
          <a:p>
            <a:pPr marL="285750" indent="-285750">
              <a:buFont typeface="Wingdings" panose="05000000000000000000" pitchFamily="2" charset="2"/>
              <a:buChar char="§"/>
            </a:pPr>
            <a:r>
              <a:rPr lang="en-US" sz="1200" dirty="0"/>
              <a:t>NFJP is using federal dollars to purchase prep kits for each FCDP participant.  </a:t>
            </a:r>
          </a:p>
          <a:p>
            <a:pPr marL="285750" indent="-285750">
              <a:buFont typeface="Wingdings" panose="05000000000000000000" pitchFamily="2" charset="2"/>
              <a:buChar char="§"/>
            </a:pPr>
            <a:endParaRPr lang="en-US" sz="1200" dirty="0"/>
          </a:p>
        </p:txBody>
      </p:sp>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25056" y="328393"/>
            <a:ext cx="1690611" cy="1125025"/>
          </a:xfrm>
          <a:prstGeom prst="rect">
            <a:avLst/>
          </a:prstGeom>
        </p:spPr>
      </p:pic>
    </p:spTree>
    <p:extLst>
      <p:ext uri="{BB962C8B-B14F-4D97-AF65-F5344CB8AC3E}">
        <p14:creationId xmlns:p14="http://schemas.microsoft.com/office/powerpoint/2010/main" val="37353849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190998" y="1645877"/>
            <a:ext cx="4772593" cy="1818203"/>
          </a:xfrm>
        </p:spPr>
        <p:txBody>
          <a:bodyPr>
            <a:noAutofit/>
          </a:bodyPr>
          <a:lstStyle/>
          <a:p>
            <a:r>
              <a:rPr lang="en-US" dirty="0"/>
              <a:t>Paul Castro</a:t>
            </a:r>
          </a:p>
          <a:p>
            <a:r>
              <a:rPr lang="en-US" dirty="0">
                <a:effectLst/>
              </a:rPr>
              <a:t>Director, Farmworker Services and Workforce Development Division</a:t>
            </a:r>
          </a:p>
          <a:p>
            <a:r>
              <a:rPr lang="en-US" dirty="0">
                <a:effectLst/>
              </a:rPr>
              <a:t>California Human Development</a:t>
            </a:r>
          </a:p>
        </p:txBody>
      </p:sp>
      <p:sp>
        <p:nvSpPr>
          <p:cNvPr id="3" name="Slide Number Placeholder 2"/>
          <p:cNvSpPr>
            <a:spLocks noGrp="1"/>
          </p:cNvSpPr>
          <p:nvPr>
            <p:ph type="sldNum" sz="quarter" idx="10"/>
          </p:nvPr>
        </p:nvSpPr>
        <p:spPr/>
        <p:txBody>
          <a:bodyPr/>
          <a:lstStyle/>
          <a:p>
            <a:fld id="{706D636C-90A3-4979-BA37-BAB384B22101}" type="slidenum">
              <a:rPr lang="en-US" smtClean="0"/>
              <a:pPr/>
              <a:t>19</a:t>
            </a:fld>
            <a:endParaRPr lang="en-US"/>
          </a:p>
        </p:txBody>
      </p:sp>
      <p:pic>
        <p:nvPicPr>
          <p:cNvPr id="5" name="Picture Placeholder 4"/>
          <p:cNvPicPr>
            <a:picLocks noGrp="1" noChangeAspect="1"/>
          </p:cNvPicPr>
          <p:nvPr>
            <p:ph type="pic" idx="11"/>
          </p:nvPr>
        </p:nvPicPr>
        <p:blipFill>
          <a:blip r:embed="rId3" cstate="print">
            <a:extLst>
              <a:ext uri="{28A0092B-C50C-407E-A947-70E740481C1C}">
                <a14:useLocalDpi xmlns:a14="http://schemas.microsoft.com/office/drawing/2010/main" val="0"/>
              </a:ext>
            </a:extLst>
          </a:blip>
          <a:srcRect l="21227" r="21227"/>
          <a:stretch>
            <a:fillRect/>
          </a:stretch>
        </p:blipFill>
        <p:spPr/>
      </p:pic>
      <p:sp>
        <p:nvSpPr>
          <p:cNvPr id="6" name="Content Placeholder 5">
            <a:extLst>
              <a:ext uri="{FF2B5EF4-FFF2-40B4-BE49-F238E27FC236}">
                <a16:creationId xmlns:a16="http://schemas.microsoft.com/office/drawing/2014/main" id="{F6D39D6E-75E4-46EF-BFA6-EC29F0F209F1}"/>
              </a:ext>
            </a:extLst>
          </p:cNvPr>
          <p:cNvSpPr>
            <a:spLocks noGrp="1"/>
          </p:cNvSpPr>
          <p:nvPr>
            <p:ph idx="12"/>
          </p:nvPr>
        </p:nvSpPr>
        <p:spPr>
          <a:xfrm>
            <a:off x="4190999" y="4115205"/>
            <a:ext cx="4261650" cy="1818203"/>
          </a:xfrm>
        </p:spPr>
        <p:txBody>
          <a:bodyPr>
            <a:normAutofit lnSpcReduction="10000"/>
          </a:bodyPr>
          <a:lstStyle/>
          <a:p>
            <a:r>
              <a:rPr lang="en-US" dirty="0">
                <a:cs typeface="Arial"/>
              </a:rPr>
              <a:t>Norma Garcia</a:t>
            </a:r>
          </a:p>
          <a:p>
            <a:r>
              <a:rPr lang="en-US" dirty="0">
                <a:cs typeface="Arial"/>
              </a:rPr>
              <a:t>Special Programs Manager</a:t>
            </a:r>
          </a:p>
          <a:p>
            <a:r>
              <a:rPr lang="en-US" dirty="0">
                <a:cs typeface="Arial"/>
              </a:rPr>
              <a:t>California Human Development</a:t>
            </a:r>
          </a:p>
        </p:txBody>
      </p:sp>
      <p:sp>
        <p:nvSpPr>
          <p:cNvPr id="8" name="Picture Placeholder 7">
            <a:extLst>
              <a:ext uri="{FF2B5EF4-FFF2-40B4-BE49-F238E27FC236}">
                <a16:creationId xmlns:a16="http://schemas.microsoft.com/office/drawing/2014/main" id="{F2C4F283-7194-4669-97E1-32D4A5C5356E}"/>
              </a:ext>
            </a:extLst>
          </p:cNvPr>
          <p:cNvSpPr>
            <a:spLocks noGrp="1"/>
          </p:cNvSpPr>
          <p:nvPr>
            <p:ph type="pic" idx="13"/>
          </p:nvPr>
        </p:nvSpPr>
        <p:spPr/>
      </p:sp>
      <p:pic>
        <p:nvPicPr>
          <p:cNvPr id="1026" name="Picture 2" descr="C:\Users\ngarcia\Desktop\1148943_558152090888861_1385389413_n (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03633" y="4118994"/>
            <a:ext cx="1635853" cy="1795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83171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043AF2F-C8D2-45F3-9DD0-5FBC6628D72C}"/>
              </a:ext>
            </a:extLst>
          </p:cNvPr>
          <p:cNvSpPr>
            <a:spLocks noGrp="1"/>
          </p:cNvSpPr>
          <p:nvPr>
            <p:ph idx="1"/>
          </p:nvPr>
        </p:nvSpPr>
        <p:spPr>
          <a:xfrm>
            <a:off x="4190999" y="2483662"/>
            <a:ext cx="4475481" cy="1818203"/>
          </a:xfrm>
        </p:spPr>
        <p:txBody>
          <a:bodyPr/>
          <a:lstStyle/>
          <a:p>
            <a:r>
              <a:rPr lang="en-US" dirty="0"/>
              <a:t>Lianna Shannon</a:t>
            </a:r>
          </a:p>
          <a:p>
            <a:pPr lvl="1"/>
            <a:r>
              <a:rPr lang="en-US" dirty="0"/>
              <a:t>Workforce Analyst, </a:t>
            </a:r>
          </a:p>
          <a:p>
            <a:pPr lvl="1"/>
            <a:r>
              <a:rPr lang="en-US" dirty="0"/>
              <a:t>National Monitor Advocate Team</a:t>
            </a:r>
          </a:p>
          <a:p>
            <a:pPr lvl="2"/>
            <a:r>
              <a:rPr lang="en-US" dirty="0"/>
              <a:t>U.S. Department of Labor</a:t>
            </a:r>
          </a:p>
        </p:txBody>
      </p:sp>
      <p:sp>
        <p:nvSpPr>
          <p:cNvPr id="3" name="Slide Number Placeholder 2">
            <a:extLst>
              <a:ext uri="{FF2B5EF4-FFF2-40B4-BE49-F238E27FC236}">
                <a16:creationId xmlns:a16="http://schemas.microsoft.com/office/drawing/2014/main" id="{06618E1A-B751-4EF3-859E-FAFBE09EEC66}"/>
              </a:ext>
            </a:extLst>
          </p:cNvPr>
          <p:cNvSpPr>
            <a:spLocks noGrp="1"/>
          </p:cNvSpPr>
          <p:nvPr>
            <p:ph type="sldNum" sz="quarter" idx="10"/>
          </p:nvPr>
        </p:nvSpPr>
        <p:spPr/>
        <p:txBody>
          <a:bodyPr/>
          <a:lstStyle/>
          <a:p>
            <a:fld id="{706D636C-90A3-4979-BA37-BAB384B22101}" type="slidenum">
              <a:rPr lang="en-US" smtClean="0"/>
              <a:pPr/>
              <a:t>2</a:t>
            </a:fld>
            <a:endParaRPr lang="en-US"/>
          </a:p>
        </p:txBody>
      </p:sp>
      <p:pic>
        <p:nvPicPr>
          <p:cNvPr id="4" name="Picture Placeholder 3"/>
          <p:cNvPicPr>
            <a:picLocks noGrp="1" noChangeAspect="1"/>
          </p:cNvPicPr>
          <p:nvPr>
            <p:ph type="pic" idx="11"/>
          </p:nvPr>
        </p:nvPicPr>
        <p:blipFill>
          <a:blip r:embed="rId2" cstate="hqprint">
            <a:extLst>
              <a:ext uri="{28A0092B-C50C-407E-A947-70E740481C1C}">
                <a14:useLocalDpi xmlns:a14="http://schemas.microsoft.com/office/drawing/2010/main" val="0"/>
              </a:ext>
            </a:extLst>
          </a:blip>
          <a:srcRect t="6643" b="6643"/>
          <a:stretch>
            <a:fillRect/>
          </a:stretch>
        </p:blipFill>
        <p:spPr>
          <a:xfrm>
            <a:off x="1349484" y="1914701"/>
            <a:ext cx="1942355" cy="2244535"/>
          </a:xfrm>
        </p:spPr>
      </p:pic>
    </p:spTree>
    <p:extLst>
      <p:ext uri="{BB962C8B-B14F-4D97-AF65-F5344CB8AC3E}">
        <p14:creationId xmlns:p14="http://schemas.microsoft.com/office/powerpoint/2010/main" val="12103712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BF54E9F-EE23-4326-AFBD-5DC41FCD0D5C}"/>
              </a:ext>
            </a:extLst>
          </p:cNvPr>
          <p:cNvSpPr>
            <a:spLocks noGrp="1"/>
          </p:cNvSpPr>
          <p:nvPr>
            <p:ph type="title"/>
          </p:nvPr>
        </p:nvSpPr>
        <p:spPr/>
        <p:txBody>
          <a:bodyPr>
            <a:normAutofit/>
          </a:bodyPr>
          <a:lstStyle/>
          <a:p>
            <a:r>
              <a:rPr lang="en-US" dirty="0"/>
              <a:t>California Natural Disasters: </a:t>
            </a:r>
            <a:br>
              <a:rPr lang="en-US" dirty="0"/>
            </a:br>
            <a:r>
              <a:rPr lang="en-US" dirty="0"/>
              <a:t>Drought, Flood, &amp; Fire</a:t>
            </a:r>
          </a:p>
        </p:txBody>
      </p:sp>
      <p:sp>
        <p:nvSpPr>
          <p:cNvPr id="2" name="Text Placeholder 1">
            <a:extLst>
              <a:ext uri="{FF2B5EF4-FFF2-40B4-BE49-F238E27FC236}">
                <a16:creationId xmlns:a16="http://schemas.microsoft.com/office/drawing/2014/main" id="{0B7FF2BB-E1BF-49EA-A117-CAD4FED05404}"/>
              </a:ext>
            </a:extLst>
          </p:cNvPr>
          <p:cNvSpPr>
            <a:spLocks noGrp="1"/>
          </p:cNvSpPr>
          <p:nvPr>
            <p:ph type="body" idx="1"/>
          </p:nvPr>
        </p:nvSpPr>
        <p:spPr/>
        <p:txBody>
          <a:bodyPr/>
          <a:lstStyle/>
          <a:p>
            <a:pPr algn="ctr"/>
            <a:r>
              <a:rPr lang="en-US" dirty="0"/>
              <a:t>Presented by California Human Development</a:t>
            </a:r>
          </a:p>
        </p:txBody>
      </p:sp>
    </p:spTree>
    <p:extLst>
      <p:ext uri="{BB962C8B-B14F-4D97-AF65-F5344CB8AC3E}">
        <p14:creationId xmlns:p14="http://schemas.microsoft.com/office/powerpoint/2010/main" val="12801793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744910"/>
            <a:ext cx="7955280" cy="973123"/>
          </a:xfrm>
        </p:spPr>
        <p:txBody>
          <a:bodyPr>
            <a:normAutofit/>
          </a:bodyPr>
          <a:lstStyle/>
          <a:p>
            <a:r>
              <a:rPr lang="en-US" sz="2800" dirty="0"/>
              <a:t>Serving 31 counties in Northern California</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65688" y="441136"/>
            <a:ext cx="6277970" cy="1463040"/>
          </a:xfrm>
        </p:spPr>
      </p:pic>
      <p:sp>
        <p:nvSpPr>
          <p:cNvPr id="4" name="Slide Number Placeholder 3"/>
          <p:cNvSpPr>
            <a:spLocks noGrp="1"/>
          </p:cNvSpPr>
          <p:nvPr>
            <p:ph type="sldNum" sz="quarter" idx="10"/>
          </p:nvPr>
        </p:nvSpPr>
        <p:spPr/>
        <p:txBody>
          <a:bodyPr/>
          <a:lstStyle/>
          <a:p>
            <a:fld id="{706D636C-90A3-4979-BA37-BAB384B22101}" type="slidenum">
              <a:rPr lang="en-US" smtClean="0"/>
              <a:pPr/>
              <a:t>21</a:t>
            </a:fld>
            <a:endParaRPr lang="en-US"/>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4959" y="3090294"/>
            <a:ext cx="5061861" cy="2834640"/>
          </a:xfrm>
          <a:prstGeom prst="rect">
            <a:avLst/>
          </a:prstGeom>
        </p:spPr>
      </p:pic>
    </p:spTree>
    <p:extLst>
      <p:ext uri="{BB962C8B-B14F-4D97-AF65-F5344CB8AC3E}">
        <p14:creationId xmlns:p14="http://schemas.microsoft.com/office/powerpoint/2010/main" val="11512782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46138"/>
            <a:ext cx="9144000" cy="5143500"/>
          </a:xfrm>
          <a:prstGeom prst="rect">
            <a:avLst/>
          </a:prstGeom>
        </p:spPr>
      </p:pic>
    </p:spTree>
    <p:extLst>
      <p:ext uri="{BB962C8B-B14F-4D97-AF65-F5344CB8AC3E}">
        <p14:creationId xmlns:p14="http://schemas.microsoft.com/office/powerpoint/2010/main" val="17819623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29781377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Assistance provided</a:t>
            </a:r>
          </a:p>
        </p:txBody>
      </p:sp>
      <p:sp>
        <p:nvSpPr>
          <p:cNvPr id="3" name="Content Placeholder 2"/>
          <p:cNvSpPr>
            <a:spLocks noGrp="1"/>
          </p:cNvSpPr>
          <p:nvPr>
            <p:ph idx="1"/>
          </p:nvPr>
        </p:nvSpPr>
        <p:spPr/>
        <p:txBody>
          <a:bodyPr/>
          <a:lstStyle/>
          <a:p>
            <a:r>
              <a:rPr lang="en-US" dirty="0"/>
              <a:t>Housing assistance </a:t>
            </a:r>
          </a:p>
          <a:p>
            <a:pPr marL="0" indent="0">
              <a:buNone/>
            </a:pPr>
            <a:r>
              <a:rPr lang="en-US" dirty="0"/>
              <a:t>4,126 Supportive services-$2,256,862</a:t>
            </a:r>
          </a:p>
          <a:p>
            <a:pPr>
              <a:buFont typeface="Wingdings" panose="05000000000000000000" pitchFamily="2" charset="2"/>
              <a:buChar char="§"/>
            </a:pPr>
            <a:r>
              <a:rPr lang="en-US" dirty="0"/>
              <a:t>Temporary employment </a:t>
            </a:r>
          </a:p>
          <a:p>
            <a:pPr marL="0" indent="0">
              <a:buNone/>
            </a:pPr>
            <a:r>
              <a:rPr lang="en-US" dirty="0"/>
              <a:t>180 individuals </a:t>
            </a:r>
          </a:p>
        </p:txBody>
      </p:sp>
      <p:sp>
        <p:nvSpPr>
          <p:cNvPr id="4" name="Slide Number Placeholder 3"/>
          <p:cNvSpPr>
            <a:spLocks noGrp="1"/>
          </p:cNvSpPr>
          <p:nvPr>
            <p:ph type="sldNum" sz="quarter" idx="10"/>
          </p:nvPr>
        </p:nvSpPr>
        <p:spPr/>
        <p:txBody>
          <a:bodyPr/>
          <a:lstStyle/>
          <a:p>
            <a:fld id="{706D636C-90A3-4979-BA37-BAB384B22101}" type="slidenum">
              <a:rPr lang="en-US" smtClean="0"/>
              <a:pPr/>
              <a:t>24</a:t>
            </a:fld>
            <a:endParaRPr lang="en-US"/>
          </a:p>
        </p:txBody>
      </p:sp>
    </p:spTree>
    <p:extLst>
      <p:ext uri="{BB962C8B-B14F-4D97-AF65-F5344CB8AC3E}">
        <p14:creationId xmlns:p14="http://schemas.microsoft.com/office/powerpoint/2010/main" val="42145880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33401"/>
            <a:ext cx="7772400" cy="1904999"/>
          </a:xfrm>
        </p:spPr>
        <p:txBody>
          <a:bodyPr>
            <a:normAutofit/>
          </a:bodyPr>
          <a:lstStyle/>
          <a:p>
            <a:r>
              <a:rPr lang="en-US" sz="8000" b="1" dirty="0"/>
              <a:t>.</a:t>
            </a:r>
          </a:p>
        </p:txBody>
      </p:sp>
      <p:sp>
        <p:nvSpPr>
          <p:cNvPr id="3" name="Subtitle 2"/>
          <p:cNvSpPr>
            <a:spLocks noGrp="1"/>
          </p:cNvSpPr>
          <p:nvPr>
            <p:ph type="subTitle" idx="1"/>
          </p:nvPr>
        </p:nvSpPr>
        <p:spPr>
          <a:xfrm>
            <a:off x="1371600" y="269966"/>
            <a:ext cx="6400800" cy="2769325"/>
          </a:xfrm>
        </p:spPr>
        <p:txBody>
          <a:bodyPr>
            <a:normAutofit/>
          </a:bodyPr>
          <a:lstStyle/>
          <a:p>
            <a:endParaRPr lang="en-US" dirty="0">
              <a:solidFill>
                <a:srgbClr val="767676"/>
              </a:solidFill>
              <a:effectLst/>
            </a:endParaRPr>
          </a:p>
          <a:p>
            <a:r>
              <a:rPr lang="en-US" sz="3200" b="1" dirty="0">
                <a:solidFill>
                  <a:srgbClr val="767676"/>
                </a:solidFill>
                <a:effectLst/>
              </a:rPr>
              <a:t>Flooding </a:t>
            </a:r>
            <a:r>
              <a:rPr lang="en-US" sz="3200" b="1" dirty="0">
                <a:solidFill>
                  <a:srgbClr val="767676"/>
                </a:solidFill>
              </a:rPr>
              <a:t>in early 2017</a:t>
            </a:r>
            <a:endParaRPr lang="en-US" sz="3200" b="1"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3283" y="2303417"/>
            <a:ext cx="5897880" cy="3931920"/>
          </a:xfrm>
          <a:prstGeom prst="rect">
            <a:avLst/>
          </a:prstGeom>
        </p:spPr>
      </p:pic>
    </p:spTree>
    <p:extLst>
      <p:ext uri="{BB962C8B-B14F-4D97-AF65-F5344CB8AC3E}">
        <p14:creationId xmlns:p14="http://schemas.microsoft.com/office/powerpoint/2010/main" val="1255618299"/>
      </p:ext>
    </p:extLst>
  </p:cSld>
  <p:clrMapOvr>
    <a:masterClrMapping/>
  </p:clrMapOvr>
  <mc:AlternateContent xmlns:mc="http://schemas.openxmlformats.org/markup-compatibility/2006" xmlns:p14="http://schemas.microsoft.com/office/powerpoint/2010/main">
    <mc:Choice Requires="p14">
      <p:transition spd="slow" p14:dur="2500">
        <p:checker dir="vert"/>
      </p:transition>
    </mc:Choice>
    <mc:Fallback xmlns="">
      <p:transition spd="slow">
        <p:checker dir="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2970" y="513127"/>
            <a:ext cx="7955280" cy="5816236"/>
          </a:xfrm>
        </p:spPr>
        <p:txBody>
          <a:bodyPr/>
          <a:lstStyle/>
          <a:p>
            <a:pPr marL="0" indent="0">
              <a:buNone/>
            </a:pPr>
            <a:r>
              <a:rPr lang="en-US" sz="2400" b="1" dirty="0"/>
              <a:t>Governor Jerry Brown </a:t>
            </a:r>
            <a:r>
              <a:rPr lang="en-US" dirty="0"/>
              <a:t>declared a state of emergency in 52 of the state’s 58 counties due to winter storm and flood damage, and 34 of those counties were declared federal disaster areas.</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400" y="2629636"/>
            <a:ext cx="3849692" cy="2834640"/>
          </a:xfrm>
          <a:prstGeom prst="rect">
            <a:avLst/>
          </a:prstGeom>
        </p:spPr>
      </p:pic>
    </p:spTree>
    <p:extLst>
      <p:ext uri="{BB962C8B-B14F-4D97-AF65-F5344CB8AC3E}">
        <p14:creationId xmlns:p14="http://schemas.microsoft.com/office/powerpoint/2010/main" val="1991050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dirty="0">
                <a:solidFill>
                  <a:srgbClr val="333333"/>
                </a:solidFill>
                <a:latin typeface="Helvetica"/>
                <a:ea typeface="Times New Roman"/>
                <a:cs typeface="Helvetica"/>
              </a:rPr>
              <a:t>Winter Storms and Oroville Dam Damage</a:t>
            </a:r>
            <a:br>
              <a:rPr lang="en-US" sz="3600" dirty="0">
                <a:latin typeface="Times New Roman"/>
                <a:ea typeface="Times New Roman"/>
              </a:rPr>
            </a:br>
            <a:endParaRPr lang="en-US" dirty="0"/>
          </a:p>
        </p:txBody>
      </p:sp>
      <p:sp>
        <p:nvSpPr>
          <p:cNvPr id="3" name="Content Placeholder 2"/>
          <p:cNvSpPr>
            <a:spLocks noGrp="1"/>
          </p:cNvSpPr>
          <p:nvPr>
            <p:ph idx="1"/>
          </p:nvPr>
        </p:nvSpPr>
        <p:spPr>
          <a:xfrm>
            <a:off x="457200" y="914400"/>
            <a:ext cx="8229600" cy="5843451"/>
          </a:xfrm>
        </p:spPr>
        <p:txBody>
          <a:bodyPr>
            <a:normAutofit/>
          </a:bodyPr>
          <a:lstStyle/>
          <a:p>
            <a:pPr marL="0" marR="0" indent="0">
              <a:buNone/>
            </a:pPr>
            <a:endParaRPr lang="en-US" sz="2000" dirty="0">
              <a:latin typeface="Times New Roman"/>
              <a:ea typeface="Times New Roman"/>
            </a:endParaRPr>
          </a:p>
          <a:p>
            <a:pPr>
              <a:buFont typeface="Arial" panose="020B0604020202020204" pitchFamily="34" charset="0"/>
              <a:buChar char="•"/>
            </a:pPr>
            <a:r>
              <a:rPr lang="en-US" sz="2000" dirty="0">
                <a:solidFill>
                  <a:srgbClr val="333333"/>
                </a:solidFill>
                <a:latin typeface="Helvetica"/>
                <a:ea typeface="Times New Roman"/>
                <a:cs typeface="Helvetica"/>
              </a:rPr>
              <a:t>Damage estimates from the recent winter 2017 floods are still being calculated, the California Department of Transportation has estimated nearly $700 million just to repair storm damage to highways.</a:t>
            </a:r>
            <a:endParaRPr lang="en-US" sz="2000" dirty="0">
              <a:latin typeface="Times New Roman"/>
              <a:ea typeface="Times New Roman"/>
            </a:endParaRPr>
          </a:p>
          <a:p>
            <a:pPr marR="0">
              <a:buFont typeface="Arial" panose="020B0604020202020204" pitchFamily="34" charset="0"/>
              <a:buChar char="•"/>
            </a:pPr>
            <a:r>
              <a:rPr lang="en-US" sz="2000" dirty="0">
                <a:solidFill>
                  <a:srgbClr val="333333"/>
                </a:solidFill>
                <a:latin typeface="Helvetica"/>
                <a:ea typeface="Times New Roman"/>
                <a:cs typeface="Helvetica"/>
              </a:rPr>
              <a:t> Erosion damage to spill ways at Oroville Dam leads to risk of catastrophic flooding, evacuation of nearly 200,000 residents, and presidential disaster declaration.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994" y="3899550"/>
            <a:ext cx="2359376" cy="201168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97857" y="3990030"/>
            <a:ext cx="2688942" cy="173928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87067" y="3899550"/>
            <a:ext cx="2736093" cy="1920240"/>
          </a:xfrm>
          <a:prstGeom prst="rect">
            <a:avLst/>
          </a:prstGeom>
        </p:spPr>
      </p:pic>
    </p:spTree>
    <p:extLst>
      <p:ext uri="{BB962C8B-B14F-4D97-AF65-F5344CB8AC3E}">
        <p14:creationId xmlns:p14="http://schemas.microsoft.com/office/powerpoint/2010/main" val="6105356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280160"/>
          </a:xfrm>
        </p:spPr>
        <p:txBody>
          <a:bodyPr>
            <a:normAutofit/>
          </a:bodyPr>
          <a:lstStyle/>
          <a:p>
            <a:r>
              <a:rPr lang="en-US" sz="2000" dirty="0"/>
              <a:t>.</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66800" y="762000"/>
            <a:ext cx="6937811" cy="5394960"/>
          </a:xfrm>
        </p:spPr>
      </p:pic>
    </p:spTree>
    <p:extLst>
      <p:ext uri="{BB962C8B-B14F-4D97-AF65-F5344CB8AC3E}">
        <p14:creationId xmlns:p14="http://schemas.microsoft.com/office/powerpoint/2010/main" val="31528980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Assistance provided </a:t>
            </a:r>
          </a:p>
        </p:txBody>
      </p:sp>
      <p:sp>
        <p:nvSpPr>
          <p:cNvPr id="3" name="Content Placeholder 2"/>
          <p:cNvSpPr>
            <a:spLocks noGrp="1"/>
          </p:cNvSpPr>
          <p:nvPr>
            <p:ph idx="1"/>
          </p:nvPr>
        </p:nvSpPr>
        <p:spPr/>
        <p:txBody>
          <a:bodyPr/>
          <a:lstStyle/>
          <a:p>
            <a:r>
              <a:rPr lang="en-US" dirty="0"/>
              <a:t>Temporary employment-144</a:t>
            </a:r>
          </a:p>
          <a:p>
            <a:r>
              <a:rPr lang="en-US" dirty="0"/>
              <a:t>Housing assistance-$165,000</a:t>
            </a:r>
          </a:p>
          <a:p>
            <a:endParaRPr lang="en-US" dirty="0"/>
          </a:p>
        </p:txBody>
      </p:sp>
      <p:sp>
        <p:nvSpPr>
          <p:cNvPr id="4" name="Slide Number Placeholder 3"/>
          <p:cNvSpPr>
            <a:spLocks noGrp="1"/>
          </p:cNvSpPr>
          <p:nvPr>
            <p:ph type="sldNum" sz="quarter" idx="10"/>
          </p:nvPr>
        </p:nvSpPr>
        <p:spPr/>
        <p:txBody>
          <a:bodyPr/>
          <a:lstStyle/>
          <a:p>
            <a:fld id="{706D636C-90A3-4979-BA37-BAB384B22101}" type="slidenum">
              <a:rPr lang="en-US" smtClean="0"/>
              <a:pPr/>
              <a:t>29</a:t>
            </a:fld>
            <a:endParaRPr lang="en-US"/>
          </a:p>
        </p:txBody>
      </p:sp>
    </p:spTree>
    <p:extLst>
      <p:ext uri="{BB962C8B-B14F-4D97-AF65-F5344CB8AC3E}">
        <p14:creationId xmlns:p14="http://schemas.microsoft.com/office/powerpoint/2010/main" val="21281624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effectLst/>
              </a:rPr>
              <a:t>Has your organization experienced a natural disaster in the past year?</a:t>
            </a:r>
            <a:endParaRPr lang="en-US" dirty="0"/>
          </a:p>
        </p:txBody>
      </p:sp>
      <p:sp>
        <p:nvSpPr>
          <p:cNvPr id="3" name="Content Placeholder 2"/>
          <p:cNvSpPr>
            <a:spLocks noGrp="1"/>
          </p:cNvSpPr>
          <p:nvPr>
            <p:ph idx="1"/>
          </p:nvPr>
        </p:nvSpPr>
        <p:spPr/>
        <p:txBody>
          <a:bodyPr>
            <a:normAutofit fontScale="92500" lnSpcReduction="20000"/>
          </a:bodyPr>
          <a:lstStyle/>
          <a:p>
            <a:r>
              <a:rPr lang="en-US" dirty="0"/>
              <a:t>Hurricane</a:t>
            </a:r>
          </a:p>
          <a:p>
            <a:r>
              <a:rPr lang="en-US" dirty="0"/>
              <a:t>Flood</a:t>
            </a:r>
          </a:p>
          <a:p>
            <a:r>
              <a:rPr lang="en-US" dirty="0"/>
              <a:t>Fire</a:t>
            </a:r>
          </a:p>
          <a:p>
            <a:r>
              <a:rPr lang="en-US" dirty="0"/>
              <a:t>Earthquake</a:t>
            </a:r>
          </a:p>
          <a:p>
            <a:r>
              <a:rPr lang="en-US" dirty="0"/>
              <a:t>Volcano</a:t>
            </a:r>
          </a:p>
          <a:p>
            <a:r>
              <a:rPr lang="en-US" dirty="0"/>
              <a:t>Tornado</a:t>
            </a:r>
          </a:p>
          <a:p>
            <a:r>
              <a:rPr lang="en-US" dirty="0"/>
              <a:t>Drought</a:t>
            </a:r>
          </a:p>
          <a:p>
            <a:r>
              <a:rPr lang="en-US" dirty="0"/>
              <a:t>Fortunately, no</a:t>
            </a:r>
          </a:p>
        </p:txBody>
      </p:sp>
      <p:sp>
        <p:nvSpPr>
          <p:cNvPr id="4" name="Slide Number Placeholder 3"/>
          <p:cNvSpPr>
            <a:spLocks noGrp="1"/>
          </p:cNvSpPr>
          <p:nvPr>
            <p:ph type="sldNum" sz="quarter" idx="10"/>
          </p:nvPr>
        </p:nvSpPr>
        <p:spPr/>
        <p:txBody>
          <a:bodyPr/>
          <a:lstStyle/>
          <a:p>
            <a:fld id="{706D636C-90A3-4979-BA37-BAB384B22101}" type="slidenum">
              <a:rPr lang="en-US" smtClean="0"/>
              <a:pPr/>
              <a:t>3</a:t>
            </a:fld>
            <a:endParaRPr lang="en-US"/>
          </a:p>
        </p:txBody>
      </p:sp>
    </p:spTree>
    <p:extLst>
      <p:ext uri="{BB962C8B-B14F-4D97-AF65-F5344CB8AC3E}">
        <p14:creationId xmlns:p14="http://schemas.microsoft.com/office/powerpoint/2010/main" val="27416765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dirty="0"/>
              <a:t>Fires</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910078" y="1418272"/>
            <a:ext cx="3392424" cy="5120640"/>
          </a:xfrm>
        </p:spPr>
      </p:pic>
      <p:sp>
        <p:nvSpPr>
          <p:cNvPr id="4" name="Slide Number Placeholder 3"/>
          <p:cNvSpPr>
            <a:spLocks noGrp="1"/>
          </p:cNvSpPr>
          <p:nvPr>
            <p:ph type="sldNum" sz="quarter" idx="10"/>
          </p:nvPr>
        </p:nvSpPr>
        <p:spPr/>
        <p:txBody>
          <a:bodyPr/>
          <a:lstStyle/>
          <a:p>
            <a:fld id="{706D636C-90A3-4979-BA37-BAB384B22101}" type="slidenum">
              <a:rPr lang="en-US" smtClean="0"/>
              <a:pPr/>
              <a:t>30</a:t>
            </a:fld>
            <a:endParaRPr lang="en-US"/>
          </a:p>
        </p:txBody>
      </p:sp>
    </p:spTree>
    <p:extLst>
      <p:ext uri="{BB962C8B-B14F-4D97-AF65-F5344CB8AC3E}">
        <p14:creationId xmlns:p14="http://schemas.microsoft.com/office/powerpoint/2010/main" val="4768243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2015 Valley Fire-Lake County</a:t>
            </a:r>
            <a:br>
              <a:rPr lang="en-US" dirty="0"/>
            </a:br>
            <a:endParaRPr lang="en-US" dirty="0"/>
          </a:p>
        </p:txBody>
      </p:sp>
      <p:sp>
        <p:nvSpPr>
          <p:cNvPr id="3" name="Content Placeholder 2"/>
          <p:cNvSpPr>
            <a:spLocks noGrp="1"/>
          </p:cNvSpPr>
          <p:nvPr>
            <p:ph idx="1"/>
          </p:nvPr>
        </p:nvSpPr>
        <p:spPr/>
        <p:txBody>
          <a:bodyPr>
            <a:normAutofit/>
          </a:bodyPr>
          <a:lstStyle/>
          <a:p>
            <a:r>
              <a:rPr lang="en-US" dirty="0"/>
              <a:t> Started September 12, 2015</a:t>
            </a:r>
          </a:p>
          <a:p>
            <a:r>
              <a:rPr lang="en-US" dirty="0"/>
              <a:t> 76,067 acres burned</a:t>
            </a:r>
          </a:p>
          <a:p>
            <a:r>
              <a:rPr lang="en-US" dirty="0"/>
              <a:t> 1955 structures destroyed </a:t>
            </a:r>
          </a:p>
          <a:p>
            <a:pPr marL="0" indent="0">
              <a:buNone/>
            </a:pPr>
            <a:endParaRPr lang="en-US" dirty="0"/>
          </a:p>
        </p:txBody>
      </p:sp>
      <p:sp>
        <p:nvSpPr>
          <p:cNvPr id="4" name="Slide Number Placeholder 3"/>
          <p:cNvSpPr>
            <a:spLocks noGrp="1"/>
          </p:cNvSpPr>
          <p:nvPr>
            <p:ph type="sldNum" sz="quarter" idx="10"/>
          </p:nvPr>
        </p:nvSpPr>
        <p:spPr/>
        <p:txBody>
          <a:bodyPr/>
          <a:lstStyle/>
          <a:p>
            <a:fld id="{706D636C-90A3-4979-BA37-BAB384B22101}" type="slidenum">
              <a:rPr lang="en-US" smtClean="0"/>
              <a:pPr/>
              <a:t>31</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2631" y="3510991"/>
            <a:ext cx="5397400" cy="2834640"/>
          </a:xfrm>
          <a:prstGeom prst="rect">
            <a:avLst/>
          </a:prstGeom>
        </p:spPr>
      </p:pic>
    </p:spTree>
    <p:extLst>
      <p:ext uri="{BB962C8B-B14F-4D97-AF65-F5344CB8AC3E}">
        <p14:creationId xmlns:p14="http://schemas.microsoft.com/office/powerpoint/2010/main" val="4442024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2015 Lake County-National Dislocated Worker Program</a:t>
            </a:r>
          </a:p>
        </p:txBody>
      </p:sp>
      <p:sp>
        <p:nvSpPr>
          <p:cNvPr id="3" name="Content Placeholder 2"/>
          <p:cNvSpPr>
            <a:spLocks noGrp="1"/>
          </p:cNvSpPr>
          <p:nvPr>
            <p:ph idx="1"/>
          </p:nvPr>
        </p:nvSpPr>
        <p:spPr/>
        <p:txBody>
          <a:bodyPr>
            <a:normAutofit fontScale="85000" lnSpcReduction="20000"/>
          </a:bodyPr>
          <a:lstStyle/>
          <a:p>
            <a:r>
              <a:rPr lang="en-US" dirty="0"/>
              <a:t>US Department of labor.</a:t>
            </a:r>
          </a:p>
          <a:p>
            <a:r>
              <a:rPr lang="en-US" dirty="0"/>
              <a:t>CA Employment Development Department.</a:t>
            </a:r>
          </a:p>
          <a:p>
            <a:r>
              <a:rPr lang="en-US" dirty="0"/>
              <a:t>La Cooperativa Campesina de California.</a:t>
            </a:r>
          </a:p>
          <a:p>
            <a:r>
              <a:rPr lang="en-US" dirty="0"/>
              <a:t>CA Human Development.</a:t>
            </a:r>
          </a:p>
          <a:p>
            <a:r>
              <a:rPr lang="en-US" dirty="0"/>
              <a:t>January 2016-December 2017.</a:t>
            </a:r>
          </a:p>
          <a:p>
            <a:r>
              <a:rPr lang="en-US" dirty="0"/>
              <a:t>$ 7,000,000- Payroll</a:t>
            </a:r>
          </a:p>
          <a:p>
            <a:r>
              <a:rPr lang="en-US" dirty="0"/>
              <a:t>382 enrollments.</a:t>
            </a:r>
          </a:p>
          <a:p>
            <a:r>
              <a:rPr lang="en-US" dirty="0"/>
              <a:t>$18.00 hourly average wage.</a:t>
            </a:r>
          </a:p>
          <a:p>
            <a:r>
              <a:rPr lang="en-US" dirty="0"/>
              <a:t>$1,500,000 contribution by worksite +/- </a:t>
            </a:r>
          </a:p>
        </p:txBody>
      </p:sp>
      <p:sp>
        <p:nvSpPr>
          <p:cNvPr id="4" name="Slide Number Placeholder 3"/>
          <p:cNvSpPr>
            <a:spLocks noGrp="1"/>
          </p:cNvSpPr>
          <p:nvPr>
            <p:ph type="sldNum" sz="quarter" idx="10"/>
          </p:nvPr>
        </p:nvSpPr>
        <p:spPr/>
        <p:txBody>
          <a:bodyPr/>
          <a:lstStyle/>
          <a:p>
            <a:fld id="{706D636C-90A3-4979-BA37-BAB384B22101}" type="slidenum">
              <a:rPr lang="en-US" smtClean="0"/>
              <a:pPr/>
              <a:t>32</a:t>
            </a:fld>
            <a:endParaRPr lang="en-US"/>
          </a:p>
        </p:txBody>
      </p:sp>
    </p:spTree>
    <p:extLst>
      <p:ext uri="{BB962C8B-B14F-4D97-AF65-F5344CB8AC3E}">
        <p14:creationId xmlns:p14="http://schemas.microsoft.com/office/powerpoint/2010/main" val="3251101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74650"/>
            <a:ext cx="8757920" cy="1958975"/>
          </a:xfrm>
        </p:spPr>
        <p:txBody>
          <a:bodyPr>
            <a:normAutofit/>
          </a:bodyPr>
          <a:lstStyle/>
          <a:p>
            <a:pPr algn="ctr"/>
            <a:r>
              <a:rPr lang="en-US" sz="2400" b="1" dirty="0">
                <a:solidFill>
                  <a:prstClr val="black"/>
                </a:solidFill>
              </a:rPr>
              <a:t>October 8 and 9, 2017 wildfires hit</a:t>
            </a:r>
            <a:br>
              <a:rPr lang="en-US" sz="2400" b="1" dirty="0">
                <a:solidFill>
                  <a:prstClr val="black"/>
                </a:solidFill>
              </a:rPr>
            </a:br>
            <a:r>
              <a:rPr lang="en-US" sz="2400" b="1" dirty="0">
                <a:solidFill>
                  <a:prstClr val="black"/>
                </a:solidFill>
              </a:rPr>
              <a:t>Napa, Lake, Sonoma, Mendocino, Butte, Yuba, Solano and Nevada Counties</a:t>
            </a:r>
            <a:br>
              <a:rPr lang="en-US" sz="2400" b="1" dirty="0">
                <a:solidFill>
                  <a:prstClr val="black"/>
                </a:solidFill>
              </a:rPr>
            </a:br>
            <a:br>
              <a:rPr lang="en-US" sz="2400" b="1" dirty="0">
                <a:solidFill>
                  <a:prstClr val="black"/>
                </a:solidFill>
              </a:rPr>
            </a:br>
            <a:r>
              <a:rPr lang="en-US" sz="2400" dirty="0">
                <a:solidFill>
                  <a:prstClr val="black"/>
                </a:solidFill>
              </a:rPr>
              <a:t>The 2 most affected counties were:</a:t>
            </a:r>
            <a:endParaRPr lang="en-US" sz="1600" dirty="0"/>
          </a:p>
        </p:txBody>
      </p:sp>
      <p:sp>
        <p:nvSpPr>
          <p:cNvPr id="3" name="Content Placeholder 2"/>
          <p:cNvSpPr>
            <a:spLocks noGrp="1"/>
          </p:cNvSpPr>
          <p:nvPr>
            <p:ph sz="half" idx="4294967295"/>
          </p:nvPr>
        </p:nvSpPr>
        <p:spPr>
          <a:xfrm>
            <a:off x="0" y="2209800"/>
            <a:ext cx="4038600" cy="3916363"/>
          </a:xfrm>
        </p:spPr>
        <p:txBody>
          <a:bodyPr/>
          <a:lstStyle/>
          <a:p>
            <a:pPr marL="0" indent="0">
              <a:buNone/>
            </a:pPr>
            <a:endParaRPr lang="en-US" b="1" dirty="0"/>
          </a:p>
          <a:p>
            <a:pPr marL="0" indent="0">
              <a:buNone/>
            </a:pPr>
            <a:r>
              <a:rPr lang="en-US" b="1" dirty="0"/>
              <a:t>     Napa County</a:t>
            </a:r>
          </a:p>
          <a:p>
            <a:endParaRPr lang="en-US" dirty="0"/>
          </a:p>
          <a:p>
            <a:endParaRPr lang="en-US" dirty="0"/>
          </a:p>
          <a:p>
            <a:endParaRPr lang="en-US" dirty="0"/>
          </a:p>
        </p:txBody>
      </p:sp>
      <p:sp>
        <p:nvSpPr>
          <p:cNvPr id="4" name="Content Placeholder 3"/>
          <p:cNvSpPr>
            <a:spLocks noGrp="1"/>
          </p:cNvSpPr>
          <p:nvPr>
            <p:ph sz="half" idx="4294967295"/>
          </p:nvPr>
        </p:nvSpPr>
        <p:spPr>
          <a:xfrm>
            <a:off x="4780590" y="2209799"/>
            <a:ext cx="4038600" cy="3916363"/>
          </a:xfrm>
        </p:spPr>
        <p:txBody>
          <a:bodyPr/>
          <a:lstStyle/>
          <a:p>
            <a:pPr marL="0" indent="0">
              <a:buNone/>
            </a:pPr>
            <a:endParaRPr lang="en-US" b="1" dirty="0"/>
          </a:p>
          <a:p>
            <a:pPr marL="0" indent="0">
              <a:buNone/>
            </a:pPr>
            <a:r>
              <a:rPr lang="en-US" b="1" dirty="0"/>
              <a:t>Sonoma County</a:t>
            </a:r>
          </a:p>
          <a:p>
            <a:endParaRPr lang="en-US" dirty="0"/>
          </a:p>
          <a:p>
            <a:endParaRPr lang="en-US" dirty="0"/>
          </a:p>
          <a:p>
            <a:endParaRPr lang="en-US" dirty="0"/>
          </a:p>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074" y="3276600"/>
            <a:ext cx="3710126" cy="277368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60581" y="3291840"/>
            <a:ext cx="4078619" cy="2743200"/>
          </a:xfrm>
          <a:prstGeom prst="rect">
            <a:avLst/>
          </a:prstGeom>
        </p:spPr>
      </p:pic>
    </p:spTree>
    <p:extLst>
      <p:ext uri="{BB962C8B-B14F-4D97-AF65-F5344CB8AC3E}">
        <p14:creationId xmlns:p14="http://schemas.microsoft.com/office/powerpoint/2010/main" val="39070570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4360" y="283198"/>
            <a:ext cx="7955280" cy="1051560"/>
          </a:xfrm>
        </p:spPr>
        <p:txBody>
          <a:bodyPr>
            <a:noAutofit/>
          </a:bodyPr>
          <a:lstStyle/>
          <a:p>
            <a:r>
              <a:rPr lang="en-US" sz="2600" dirty="0"/>
              <a:t>The October fires were the most costly group of wildfires on record, causing a least $9.4 billion in insured damages.  </a:t>
            </a:r>
          </a:p>
        </p:txBody>
      </p:sp>
      <p:sp>
        <p:nvSpPr>
          <p:cNvPr id="3" name="Content Placeholder 2"/>
          <p:cNvSpPr>
            <a:spLocks noGrp="1"/>
          </p:cNvSpPr>
          <p:nvPr>
            <p:ph idx="1"/>
          </p:nvPr>
        </p:nvSpPr>
        <p:spPr>
          <a:xfrm>
            <a:off x="457200" y="1447800"/>
            <a:ext cx="8229600" cy="4678363"/>
          </a:xfrm>
        </p:spPr>
        <p:txBody>
          <a:bodyPr>
            <a:normAutofit/>
          </a:bodyPr>
          <a:lstStyle/>
          <a:p>
            <a:r>
              <a:rPr lang="en-US" sz="1400" dirty="0"/>
              <a:t>Predicted to cost the US economy at least $85 billion. </a:t>
            </a:r>
          </a:p>
          <a:p>
            <a:r>
              <a:rPr lang="en-US" sz="1400" dirty="0"/>
              <a:t>The largest portion of these losses was to residential property. </a:t>
            </a:r>
          </a:p>
          <a:p>
            <a:r>
              <a:rPr lang="en-US" sz="1400" dirty="0"/>
              <a:t>A total of 8,400 structures were destroyed. The City of Santa Rosa alone lost 3,000 homes to the fast spreading Tubbs fire. </a:t>
            </a:r>
          </a:p>
          <a:p>
            <a:endParaRPr lang="en-US" sz="1400" dirty="0"/>
          </a:p>
          <a:p>
            <a:endParaRPr lang="en-US" sz="1400" dirty="0"/>
          </a:p>
          <a:p>
            <a:endParaRPr lang="en-US" sz="1400" dirty="0"/>
          </a:p>
          <a:p>
            <a:endParaRPr lang="en-US" sz="1400" dirty="0"/>
          </a:p>
          <a:p>
            <a:endParaRPr lang="en-US" sz="1400" dirty="0"/>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33600" y="2803673"/>
            <a:ext cx="4876799" cy="3657600"/>
          </a:xfrm>
          <a:prstGeom prst="rect">
            <a:avLst/>
          </a:prstGeom>
        </p:spPr>
      </p:pic>
    </p:spTree>
    <p:extLst>
      <p:ext uri="{BB962C8B-B14F-4D97-AF65-F5344CB8AC3E}">
        <p14:creationId xmlns:p14="http://schemas.microsoft.com/office/powerpoint/2010/main" val="11332252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719055"/>
            <a:ext cx="7955280" cy="1051560"/>
          </a:xfrm>
        </p:spPr>
        <p:txBody>
          <a:bodyPr>
            <a:normAutofit fontScale="90000"/>
          </a:bodyPr>
          <a:lstStyle/>
          <a:p>
            <a:pPr marL="342900" lvl="0" indent="-342900">
              <a:spcBef>
                <a:spcPct val="20000"/>
              </a:spcBef>
            </a:pPr>
            <a:br>
              <a:rPr lang="en-US" sz="1400">
                <a:solidFill>
                  <a:prstClr val="black"/>
                </a:solidFill>
                <a:ea typeface="+mn-ea"/>
                <a:cs typeface="+mn-cs"/>
              </a:rPr>
            </a:br>
            <a:br>
              <a:rPr lang="en-US" sz="1400">
                <a:solidFill>
                  <a:prstClr val="black"/>
                </a:solidFill>
                <a:ea typeface="+mn-ea"/>
                <a:cs typeface="+mn-cs"/>
              </a:rPr>
            </a:br>
            <a:r>
              <a:rPr lang="en-US" sz="2000" b="1">
                <a:solidFill>
                  <a:prstClr val="black"/>
                </a:solidFill>
                <a:ea typeface="+mn-ea"/>
                <a:cs typeface="+mn-cs"/>
              </a:rPr>
              <a:t>At least two dozen wineries in Napa, Sonoma, and Mendocino counties have been partly or fully destroyed.  While some vineyards were able to finish out the harvest season, those most affected may take five years to grow back their vines:</a:t>
            </a:r>
            <a:br>
              <a:rPr lang="en-US" sz="1400">
                <a:solidFill>
                  <a:prstClr val="black"/>
                </a:solidFill>
                <a:ea typeface="+mn-ea"/>
                <a:cs typeface="+mn-cs"/>
              </a:rPr>
            </a:br>
            <a:endParaRPr lang="en-US"/>
          </a:p>
        </p:txBody>
      </p:sp>
      <p:sp>
        <p:nvSpPr>
          <p:cNvPr id="3" name="Content Placeholder 2"/>
          <p:cNvSpPr>
            <a:spLocks noGrp="1"/>
          </p:cNvSpPr>
          <p:nvPr>
            <p:ph idx="1"/>
          </p:nvPr>
        </p:nvSpPr>
        <p:spPr/>
        <p:txBody>
          <a:bodyPr/>
          <a:lstStyle/>
          <a:p>
            <a:pPr marL="0" lvl="0" indent="0">
              <a:buNone/>
            </a:pPr>
            <a:endParaRPr lang="en-US" sz="1400">
              <a:solidFill>
                <a:prstClr val="black"/>
              </a:solidFill>
            </a:endParaRPr>
          </a:p>
          <a:p>
            <a:pPr marL="0" lvl="0" indent="0">
              <a:buNone/>
            </a:pPr>
            <a:endParaRPr lang="en-US" sz="1400">
              <a:solidFill>
                <a:prstClr val="black"/>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68450" y="1708703"/>
            <a:ext cx="3153701" cy="210312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9346" y="3973789"/>
            <a:ext cx="3157227" cy="210312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7673" y="3942833"/>
            <a:ext cx="4244478" cy="2103120"/>
          </a:xfrm>
          <a:prstGeom prst="rect">
            <a:avLst/>
          </a:prstGeom>
        </p:spPr>
      </p:pic>
      <p:pic>
        <p:nvPicPr>
          <p:cNvPr id="16" name="Picture 15"/>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959346" y="1577258"/>
            <a:ext cx="2979420" cy="2234565"/>
          </a:xfrm>
          <a:prstGeom prst="rect">
            <a:avLst/>
          </a:prstGeom>
        </p:spPr>
      </p:pic>
    </p:spTree>
    <p:extLst>
      <p:ext uri="{BB962C8B-B14F-4D97-AF65-F5344CB8AC3E}">
        <p14:creationId xmlns:p14="http://schemas.microsoft.com/office/powerpoint/2010/main" val="16023002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71538"/>
            <a:ext cx="8229600" cy="2316162"/>
          </a:xfrm>
        </p:spPr>
        <p:txBody>
          <a:bodyPr>
            <a:normAutofit fontScale="90000"/>
          </a:bodyPr>
          <a:lstStyle/>
          <a:p>
            <a:pPr marL="342900" lvl="0" indent="-342900">
              <a:spcBef>
                <a:spcPct val="20000"/>
              </a:spcBef>
            </a:pPr>
            <a:br>
              <a:rPr lang="en-US" sz="2700" b="1" dirty="0">
                <a:solidFill>
                  <a:prstClr val="black"/>
                </a:solidFill>
                <a:ea typeface="+mn-ea"/>
                <a:cs typeface="+mn-cs"/>
              </a:rPr>
            </a:br>
            <a:r>
              <a:rPr lang="en-US" sz="3100" b="1" dirty="0">
                <a:solidFill>
                  <a:prstClr val="black"/>
                </a:solidFill>
              </a:rPr>
              <a:t>Wineries</a:t>
            </a:r>
            <a:r>
              <a:rPr lang="en-US" sz="2700" b="1" dirty="0">
                <a:solidFill>
                  <a:prstClr val="black"/>
                </a:solidFill>
              </a:rPr>
              <a:t> are the backbone of the region’s tourism industry, visitors spend $1.92 billion last year.</a:t>
            </a:r>
            <a:br>
              <a:rPr lang="en-US" sz="2000" b="1" dirty="0">
                <a:solidFill>
                  <a:prstClr val="black"/>
                </a:solidFill>
              </a:rPr>
            </a:br>
            <a:br>
              <a:rPr lang="en-US" sz="2000" dirty="0">
                <a:solidFill>
                  <a:prstClr val="black"/>
                </a:solidFill>
              </a:rPr>
            </a:br>
            <a:br>
              <a:rPr lang="en-US" sz="2000" dirty="0">
                <a:solidFill>
                  <a:prstClr val="black"/>
                </a:solidFill>
              </a:rPr>
            </a:br>
            <a:br>
              <a:rPr lang="en-US" sz="1400" dirty="0">
                <a:solidFill>
                  <a:prstClr val="black"/>
                </a:solidFill>
              </a:rPr>
            </a:br>
            <a:br>
              <a:rPr lang="en-US" sz="1400" dirty="0">
                <a:solidFill>
                  <a:prstClr val="black"/>
                </a:solidFill>
                <a:ea typeface="+mn-ea"/>
                <a:cs typeface="+mn-cs"/>
              </a:rPr>
            </a:br>
            <a:endParaRPr lang="en-US" dirty="0"/>
          </a:p>
        </p:txBody>
      </p:sp>
      <p:sp>
        <p:nvSpPr>
          <p:cNvPr id="3" name="Rectangle 2"/>
          <p:cNvSpPr/>
          <p:nvPr/>
        </p:nvSpPr>
        <p:spPr>
          <a:xfrm>
            <a:off x="685800" y="1659285"/>
            <a:ext cx="7498080" cy="2376035"/>
          </a:xfrm>
          <a:prstGeom prst="rect">
            <a:avLst/>
          </a:prstGeom>
        </p:spPr>
        <p:txBody>
          <a:bodyPr wrap="square">
            <a:spAutoFit/>
          </a:bodyPr>
          <a:lstStyle/>
          <a:p>
            <a:pPr lvl="0">
              <a:spcBef>
                <a:spcPct val="20000"/>
              </a:spcBef>
            </a:pPr>
            <a:endParaRPr lang="en-US" sz="1400">
              <a:solidFill>
                <a:prstClr val="black"/>
              </a:solidFill>
            </a:endParaRPr>
          </a:p>
          <a:p>
            <a:pPr marL="342900" lvl="0" indent="-342900">
              <a:spcBef>
                <a:spcPct val="20000"/>
              </a:spcBef>
              <a:buFont typeface="Arial" panose="020B0604020202020204" pitchFamily="34" charset="0"/>
              <a:buChar char="•"/>
            </a:pPr>
            <a:endParaRPr lang="en-US" sz="1400">
              <a:solidFill>
                <a:prstClr val="black"/>
              </a:solidFill>
            </a:endParaRPr>
          </a:p>
          <a:p>
            <a:pPr marL="342900" lvl="0" indent="-342900">
              <a:spcBef>
                <a:spcPct val="20000"/>
              </a:spcBef>
              <a:buFont typeface="Arial" panose="020B0604020202020204" pitchFamily="34" charset="0"/>
              <a:buChar char="•"/>
            </a:pPr>
            <a:endParaRPr lang="en-US" sz="1400">
              <a:solidFill>
                <a:prstClr val="black"/>
              </a:solidFill>
            </a:endParaRPr>
          </a:p>
          <a:p>
            <a:pPr marL="342900" lvl="0" indent="-342900">
              <a:spcBef>
                <a:spcPct val="20000"/>
              </a:spcBef>
              <a:buFont typeface="Arial" panose="020B0604020202020204" pitchFamily="34" charset="0"/>
              <a:buChar char="•"/>
            </a:pPr>
            <a:endParaRPr lang="en-US" sz="1400">
              <a:solidFill>
                <a:prstClr val="black"/>
              </a:solidFill>
            </a:endParaRPr>
          </a:p>
          <a:p>
            <a:pPr marL="342900" lvl="0" indent="-342900">
              <a:spcBef>
                <a:spcPct val="20000"/>
              </a:spcBef>
              <a:buFont typeface="Arial" panose="020B0604020202020204" pitchFamily="34" charset="0"/>
              <a:buChar char="•"/>
            </a:pPr>
            <a:endParaRPr lang="en-US" sz="1400">
              <a:solidFill>
                <a:prstClr val="black"/>
              </a:solidFill>
            </a:endParaRPr>
          </a:p>
          <a:p>
            <a:pPr marL="342900" lvl="0" indent="-342900">
              <a:spcBef>
                <a:spcPct val="20000"/>
              </a:spcBef>
              <a:buFont typeface="Arial" panose="020B0604020202020204" pitchFamily="34" charset="0"/>
              <a:buChar char="•"/>
            </a:pPr>
            <a:endParaRPr lang="en-US" sz="1400">
              <a:solidFill>
                <a:prstClr val="black"/>
              </a:solidFill>
            </a:endParaRPr>
          </a:p>
          <a:p>
            <a:pPr marL="342900" lvl="0" indent="-342900">
              <a:spcBef>
                <a:spcPct val="20000"/>
              </a:spcBef>
              <a:buFont typeface="Arial" panose="020B0604020202020204" pitchFamily="34" charset="0"/>
              <a:buChar char="•"/>
            </a:pPr>
            <a:endParaRPr lang="en-US" sz="1400">
              <a:solidFill>
                <a:prstClr val="black"/>
              </a:solidFill>
            </a:endParaRPr>
          </a:p>
          <a:p>
            <a:pPr marL="342900" lvl="0" indent="-342900">
              <a:spcBef>
                <a:spcPct val="20000"/>
              </a:spcBef>
              <a:buFont typeface="Arial" panose="020B0604020202020204" pitchFamily="34" charset="0"/>
              <a:buChar char="•"/>
            </a:pPr>
            <a:endParaRPr lang="en-US" sz="1400">
              <a:solidFill>
                <a:prstClr val="black"/>
              </a:solidFill>
            </a:endParaRPr>
          </a:p>
          <a:p>
            <a:pPr marL="342900" lvl="0" indent="-342900">
              <a:spcBef>
                <a:spcPct val="20000"/>
              </a:spcBef>
              <a:buFont typeface="Arial" panose="020B0604020202020204" pitchFamily="34" charset="0"/>
              <a:buChar char="•"/>
            </a:pPr>
            <a:endParaRPr lang="en-US" sz="1400">
              <a:solidFill>
                <a:prstClr val="black"/>
              </a:solidFill>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4425" y="2293628"/>
            <a:ext cx="6235700" cy="3273743"/>
          </a:xfrm>
          <a:prstGeom prst="rect">
            <a:avLst/>
          </a:prstGeom>
        </p:spPr>
      </p:pic>
    </p:spTree>
    <p:extLst>
      <p:ext uri="{BB962C8B-B14F-4D97-AF65-F5344CB8AC3E}">
        <p14:creationId xmlns:p14="http://schemas.microsoft.com/office/powerpoint/2010/main" val="13323305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Assistance provided </a:t>
            </a:r>
          </a:p>
        </p:txBody>
      </p:sp>
      <p:sp>
        <p:nvSpPr>
          <p:cNvPr id="3" name="Content Placeholder 2"/>
          <p:cNvSpPr>
            <a:spLocks noGrp="1"/>
          </p:cNvSpPr>
          <p:nvPr>
            <p:ph idx="1"/>
          </p:nvPr>
        </p:nvSpPr>
        <p:spPr/>
        <p:txBody>
          <a:bodyPr/>
          <a:lstStyle/>
          <a:p>
            <a:r>
              <a:rPr lang="en-US" dirty="0"/>
              <a:t>Housing assistance-$86,173</a:t>
            </a:r>
          </a:p>
          <a:p>
            <a:r>
              <a:rPr lang="en-US" dirty="0"/>
              <a:t>Temporary Employment-goal</a:t>
            </a:r>
          </a:p>
          <a:p>
            <a:pPr marL="0" indent="0">
              <a:buNone/>
            </a:pPr>
            <a:r>
              <a:rPr lang="en-US" dirty="0"/>
              <a:t>   To serve 990 individuals </a:t>
            </a:r>
          </a:p>
        </p:txBody>
      </p:sp>
      <p:sp>
        <p:nvSpPr>
          <p:cNvPr id="4" name="Slide Number Placeholder 3"/>
          <p:cNvSpPr>
            <a:spLocks noGrp="1"/>
          </p:cNvSpPr>
          <p:nvPr>
            <p:ph type="sldNum" sz="quarter" idx="10"/>
          </p:nvPr>
        </p:nvSpPr>
        <p:spPr/>
        <p:txBody>
          <a:bodyPr/>
          <a:lstStyle/>
          <a:p>
            <a:fld id="{706D636C-90A3-4979-BA37-BAB384B22101}" type="slidenum">
              <a:rPr lang="en-US" smtClean="0"/>
              <a:pPr/>
              <a:t>37</a:t>
            </a:fld>
            <a:endParaRPr lang="en-US"/>
          </a:p>
        </p:txBody>
      </p:sp>
    </p:spTree>
    <p:extLst>
      <p:ext uri="{BB962C8B-B14F-4D97-AF65-F5344CB8AC3E}">
        <p14:creationId xmlns:p14="http://schemas.microsoft.com/office/powerpoint/2010/main" val="34612921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Challenges</a:t>
            </a:r>
          </a:p>
        </p:txBody>
      </p:sp>
      <p:sp>
        <p:nvSpPr>
          <p:cNvPr id="3" name="Content Placeholder 2"/>
          <p:cNvSpPr>
            <a:spLocks noGrp="1"/>
          </p:cNvSpPr>
          <p:nvPr>
            <p:ph idx="1"/>
          </p:nvPr>
        </p:nvSpPr>
        <p:spPr>
          <a:xfrm>
            <a:off x="628650" y="1770615"/>
            <a:ext cx="8334942" cy="4406348"/>
          </a:xfrm>
        </p:spPr>
        <p:txBody>
          <a:bodyPr>
            <a:normAutofit/>
          </a:bodyPr>
          <a:lstStyle/>
          <a:p>
            <a:pPr>
              <a:lnSpc>
                <a:spcPct val="120000"/>
              </a:lnSpc>
              <a:buFont typeface="Wingdings" panose="05000000000000000000" pitchFamily="2" charset="2"/>
              <a:buChar char="§"/>
            </a:pPr>
            <a:r>
              <a:rPr lang="en-US" dirty="0"/>
              <a:t>Limitations to program eligibility  </a:t>
            </a:r>
          </a:p>
          <a:p>
            <a:pPr>
              <a:lnSpc>
                <a:spcPct val="120000"/>
              </a:lnSpc>
              <a:buFont typeface="Wingdings" panose="05000000000000000000" pitchFamily="2" charset="2"/>
              <a:buChar char="§"/>
            </a:pPr>
            <a:r>
              <a:rPr lang="en-US" dirty="0"/>
              <a:t>High number of individuals in need of employment assistance</a:t>
            </a:r>
          </a:p>
          <a:p>
            <a:pPr>
              <a:lnSpc>
                <a:spcPct val="120000"/>
              </a:lnSpc>
              <a:buFont typeface="Wingdings" panose="05000000000000000000" pitchFamily="2" charset="2"/>
              <a:buChar char="§"/>
            </a:pPr>
            <a:r>
              <a:rPr lang="en-US" dirty="0"/>
              <a:t>Agencies reluctant to work collectively-led to duplication of services and abuse </a:t>
            </a:r>
          </a:p>
          <a:p>
            <a:pPr>
              <a:lnSpc>
                <a:spcPct val="120000"/>
              </a:lnSpc>
              <a:buFont typeface="Wingdings" panose="05000000000000000000" pitchFamily="2" charset="2"/>
              <a:buChar char="§"/>
            </a:pPr>
            <a:r>
              <a:rPr lang="en-US" dirty="0"/>
              <a:t>Work on private property to rebuild homes </a:t>
            </a:r>
          </a:p>
          <a:p>
            <a:endParaRPr lang="en-US" dirty="0"/>
          </a:p>
        </p:txBody>
      </p:sp>
      <p:sp>
        <p:nvSpPr>
          <p:cNvPr id="4" name="Slide Number Placeholder 3"/>
          <p:cNvSpPr>
            <a:spLocks noGrp="1"/>
          </p:cNvSpPr>
          <p:nvPr>
            <p:ph type="sldNum" sz="quarter" idx="10"/>
          </p:nvPr>
        </p:nvSpPr>
        <p:spPr/>
        <p:txBody>
          <a:bodyPr/>
          <a:lstStyle/>
          <a:p>
            <a:fld id="{706D636C-90A3-4979-BA37-BAB384B22101}" type="slidenum">
              <a:rPr lang="en-US" smtClean="0"/>
              <a:pPr/>
              <a:t>38</a:t>
            </a:fld>
            <a:endParaRPr lang="en-US"/>
          </a:p>
        </p:txBody>
      </p:sp>
    </p:spTree>
    <p:extLst>
      <p:ext uri="{BB962C8B-B14F-4D97-AF65-F5344CB8AC3E}">
        <p14:creationId xmlns:p14="http://schemas.microsoft.com/office/powerpoint/2010/main" val="31318268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Challenges-continue</a:t>
            </a:r>
          </a:p>
        </p:txBody>
      </p:sp>
      <p:sp>
        <p:nvSpPr>
          <p:cNvPr id="3" name="Content Placeholder 2"/>
          <p:cNvSpPr>
            <a:spLocks noGrp="1"/>
          </p:cNvSpPr>
          <p:nvPr>
            <p:ph idx="1"/>
          </p:nvPr>
        </p:nvSpPr>
        <p:spPr/>
        <p:txBody>
          <a:bodyPr/>
          <a:lstStyle/>
          <a:p>
            <a:r>
              <a:rPr lang="en-US" dirty="0"/>
              <a:t>Fear-kept many individuals/families from seeking assistance</a:t>
            </a:r>
          </a:p>
          <a:p>
            <a:r>
              <a:rPr lang="en-US" dirty="0"/>
              <a:t>Lack of staff to quickly implement program </a:t>
            </a:r>
          </a:p>
          <a:p>
            <a:r>
              <a:rPr lang="en-US" dirty="0"/>
              <a:t>Federal funding slow in getting to communities affected by the disaster </a:t>
            </a:r>
          </a:p>
          <a:p>
            <a:r>
              <a:rPr lang="en-US" dirty="0"/>
              <a:t>Worksites concerned with liability </a:t>
            </a:r>
          </a:p>
          <a:p>
            <a:r>
              <a:rPr lang="en-US" dirty="0"/>
              <a:t>Preventing injuries </a:t>
            </a:r>
          </a:p>
          <a:p>
            <a:endParaRPr lang="en-US" dirty="0"/>
          </a:p>
        </p:txBody>
      </p:sp>
      <p:sp>
        <p:nvSpPr>
          <p:cNvPr id="4" name="Slide Number Placeholder 3"/>
          <p:cNvSpPr>
            <a:spLocks noGrp="1"/>
          </p:cNvSpPr>
          <p:nvPr>
            <p:ph type="sldNum" sz="quarter" idx="10"/>
          </p:nvPr>
        </p:nvSpPr>
        <p:spPr/>
        <p:txBody>
          <a:bodyPr/>
          <a:lstStyle/>
          <a:p>
            <a:fld id="{706D636C-90A3-4979-BA37-BAB384B22101}" type="slidenum">
              <a:rPr lang="en-US" smtClean="0"/>
              <a:pPr/>
              <a:t>39</a:t>
            </a:fld>
            <a:endParaRPr lang="en-US"/>
          </a:p>
        </p:txBody>
      </p:sp>
    </p:spTree>
    <p:extLst>
      <p:ext uri="{BB962C8B-B14F-4D97-AF65-F5344CB8AC3E}">
        <p14:creationId xmlns:p14="http://schemas.microsoft.com/office/powerpoint/2010/main" val="5504666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7E22188-D1D2-45BA-AC90-706C412C915B}"/>
              </a:ext>
            </a:extLst>
          </p:cNvPr>
          <p:cNvSpPr>
            <a:spLocks noGrp="1"/>
          </p:cNvSpPr>
          <p:nvPr>
            <p:ph idx="1"/>
          </p:nvPr>
        </p:nvSpPr>
        <p:spPr/>
        <p:txBody>
          <a:bodyPr>
            <a:normAutofit/>
          </a:bodyPr>
          <a:lstStyle/>
          <a:p>
            <a:r>
              <a:rPr lang="en-US" dirty="0"/>
              <a:t>Understand the impact of natural disasters on:</a:t>
            </a:r>
          </a:p>
          <a:p>
            <a:pPr lvl="1">
              <a:buFont typeface="Wingdings" panose="05000000000000000000" pitchFamily="2" charset="2"/>
              <a:buChar char="v"/>
            </a:pPr>
            <a:r>
              <a:rPr lang="en-US" dirty="0"/>
              <a:t>	Farmworkers;</a:t>
            </a:r>
          </a:p>
          <a:p>
            <a:pPr lvl="1">
              <a:buFont typeface="Wingdings" panose="05000000000000000000" pitchFamily="2" charset="2"/>
              <a:buChar char="v"/>
            </a:pPr>
            <a:r>
              <a:rPr lang="en-US" dirty="0"/>
              <a:t>	Agriculture; and</a:t>
            </a:r>
          </a:p>
          <a:p>
            <a:pPr lvl="1">
              <a:buFont typeface="Wingdings" panose="05000000000000000000" pitchFamily="2" charset="2"/>
              <a:buChar char="v"/>
            </a:pPr>
            <a:r>
              <a:rPr lang="en-US" dirty="0"/>
              <a:t>	Farmworker service providers.</a:t>
            </a:r>
          </a:p>
          <a:p>
            <a:r>
              <a:rPr lang="en-US" dirty="0"/>
              <a:t>Hear how NFJP grantees responded to the disaster.</a:t>
            </a:r>
          </a:p>
          <a:p>
            <a:r>
              <a:rPr lang="en-US" dirty="0"/>
              <a:t>Identify lessons learned.</a:t>
            </a:r>
          </a:p>
          <a:p>
            <a:pPr marL="0" indent="0">
              <a:buNone/>
            </a:pPr>
            <a:endParaRPr lang="en-US" dirty="0"/>
          </a:p>
        </p:txBody>
      </p:sp>
      <p:sp>
        <p:nvSpPr>
          <p:cNvPr id="3" name="Slide Number Placeholder 2">
            <a:extLst>
              <a:ext uri="{FF2B5EF4-FFF2-40B4-BE49-F238E27FC236}">
                <a16:creationId xmlns:a16="http://schemas.microsoft.com/office/drawing/2014/main" id="{E296C4BC-6A15-44C1-B2D2-31CC1EE831EF}"/>
              </a:ext>
            </a:extLst>
          </p:cNvPr>
          <p:cNvSpPr>
            <a:spLocks noGrp="1"/>
          </p:cNvSpPr>
          <p:nvPr>
            <p:ph type="sldNum" sz="quarter" idx="10"/>
          </p:nvPr>
        </p:nvSpPr>
        <p:spPr/>
        <p:txBody>
          <a:bodyPr/>
          <a:lstStyle/>
          <a:p>
            <a:fld id="{706D636C-90A3-4979-BA37-BAB384B22101}" type="slidenum">
              <a:rPr lang="en-US" smtClean="0"/>
              <a:pPr/>
              <a:t>4</a:t>
            </a:fld>
            <a:endParaRPr lang="en-US"/>
          </a:p>
        </p:txBody>
      </p:sp>
    </p:spTree>
    <p:extLst>
      <p:ext uri="{BB962C8B-B14F-4D97-AF65-F5344CB8AC3E}">
        <p14:creationId xmlns:p14="http://schemas.microsoft.com/office/powerpoint/2010/main" val="32682443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8600"/>
            <a:ext cx="7955280" cy="948350"/>
          </a:xfrm>
        </p:spPr>
        <p:txBody>
          <a:bodyPr>
            <a:normAutofit/>
          </a:bodyPr>
          <a:lstStyle/>
          <a:p>
            <a:r>
              <a:rPr lang="en-US" dirty="0"/>
              <a:t>Lesson Learned</a:t>
            </a:r>
          </a:p>
        </p:txBody>
      </p:sp>
      <p:sp>
        <p:nvSpPr>
          <p:cNvPr id="3" name="Content Placeholder 2"/>
          <p:cNvSpPr>
            <a:spLocks noGrp="1"/>
          </p:cNvSpPr>
          <p:nvPr>
            <p:ph idx="1"/>
          </p:nvPr>
        </p:nvSpPr>
        <p:spPr>
          <a:xfrm>
            <a:off x="668825" y="1321805"/>
            <a:ext cx="7955280" cy="5024674"/>
          </a:xfrm>
        </p:spPr>
        <p:txBody>
          <a:bodyPr>
            <a:normAutofit/>
          </a:bodyPr>
          <a:lstStyle/>
          <a:p>
            <a:pPr marL="0" lvl="0" indent="0" algn="ctr">
              <a:lnSpc>
                <a:spcPct val="120000"/>
              </a:lnSpc>
              <a:spcBef>
                <a:spcPts val="0"/>
              </a:spcBef>
              <a:spcAft>
                <a:spcPts val="800"/>
              </a:spcAft>
              <a:buNone/>
            </a:pPr>
            <a:endParaRPr lang="en-US" sz="2000" dirty="0">
              <a:solidFill>
                <a:prstClr val="black"/>
              </a:solidFill>
              <a:ea typeface="Calibri"/>
              <a:cs typeface="Times New Roman"/>
            </a:endParaRPr>
          </a:p>
          <a:p>
            <a:pPr marL="0" lvl="0" indent="0" algn="ctr">
              <a:lnSpc>
                <a:spcPct val="120000"/>
              </a:lnSpc>
              <a:spcBef>
                <a:spcPts val="0"/>
              </a:spcBef>
              <a:spcAft>
                <a:spcPts val="800"/>
              </a:spcAft>
              <a:buNone/>
            </a:pPr>
            <a:endParaRPr lang="en-US" sz="3200" dirty="0">
              <a:solidFill>
                <a:prstClr val="black"/>
              </a:solidFill>
              <a:ea typeface="Calibri"/>
              <a:cs typeface="Times New Roman"/>
            </a:endParaRPr>
          </a:p>
          <a:p>
            <a:pPr marL="0" lvl="0" indent="0" algn="ctr">
              <a:lnSpc>
                <a:spcPct val="120000"/>
              </a:lnSpc>
              <a:spcBef>
                <a:spcPts val="0"/>
              </a:spcBef>
              <a:spcAft>
                <a:spcPts val="800"/>
              </a:spcAft>
              <a:buNone/>
            </a:pPr>
            <a:r>
              <a:rPr lang="en-US" sz="3200" dirty="0">
                <a:solidFill>
                  <a:prstClr val="black"/>
                </a:solidFill>
                <a:ea typeface="Calibri"/>
                <a:cs typeface="Times New Roman"/>
              </a:rPr>
              <a:t>Establishing relationships with state/county/local government and response networks in advance is critical to ensuring farmworker needs are addressed during emergencies.</a:t>
            </a:r>
          </a:p>
          <a:p>
            <a:pPr marL="0" indent="0">
              <a:lnSpc>
                <a:spcPct val="120000"/>
              </a:lnSpc>
              <a:buNone/>
            </a:pPr>
            <a:endParaRPr lang="en-US" sz="2000" dirty="0"/>
          </a:p>
        </p:txBody>
      </p:sp>
    </p:spTree>
    <p:extLst>
      <p:ext uri="{BB962C8B-B14F-4D97-AF65-F5344CB8AC3E}">
        <p14:creationId xmlns:p14="http://schemas.microsoft.com/office/powerpoint/2010/main" val="28581724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Working together we are going back to be a beautiful place to live. </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51366" y="1610002"/>
            <a:ext cx="1551710" cy="13716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9400" y="1447800"/>
            <a:ext cx="2219325" cy="1857375"/>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2800" y="4617533"/>
            <a:ext cx="2505075" cy="180975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29400" y="4244819"/>
            <a:ext cx="1463040" cy="1463040"/>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2765" y="3581400"/>
            <a:ext cx="1676400" cy="1524000"/>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76587" y="2133600"/>
            <a:ext cx="2857500" cy="1381125"/>
          </a:xfrm>
          <a:prstGeom prst="rect">
            <a:avLst/>
          </a:prstGeom>
        </p:spPr>
      </p:pic>
    </p:spTree>
    <p:extLst>
      <p:ext uri="{BB962C8B-B14F-4D97-AF65-F5344CB8AC3E}">
        <p14:creationId xmlns:p14="http://schemas.microsoft.com/office/powerpoint/2010/main" val="36351164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r>
              <a:rPr lang="en-US"/>
              <a:t>Stacey Taylor</a:t>
            </a:r>
          </a:p>
          <a:p>
            <a:r>
              <a:rPr lang="en-US"/>
              <a:t>Executive Director</a:t>
            </a:r>
          </a:p>
          <a:p>
            <a:r>
              <a:rPr lang="en-US"/>
              <a:t>MET, </a:t>
            </a:r>
            <a:r>
              <a:rPr lang="en-US" err="1"/>
              <a:t>Inc</a:t>
            </a:r>
            <a:endParaRPr lang="en-US"/>
          </a:p>
          <a:p>
            <a:r>
              <a:rPr lang="en-US"/>
              <a:t> </a:t>
            </a:r>
          </a:p>
        </p:txBody>
      </p:sp>
      <p:sp>
        <p:nvSpPr>
          <p:cNvPr id="3" name="Slide Number Placeholder 2"/>
          <p:cNvSpPr>
            <a:spLocks noGrp="1"/>
          </p:cNvSpPr>
          <p:nvPr>
            <p:ph type="sldNum" sz="quarter" idx="10"/>
          </p:nvPr>
        </p:nvSpPr>
        <p:spPr/>
        <p:txBody>
          <a:bodyPr/>
          <a:lstStyle/>
          <a:p>
            <a:fld id="{706D636C-90A3-4979-BA37-BAB384B22101}" type="slidenum">
              <a:rPr lang="en-US" smtClean="0"/>
              <a:pPr/>
              <a:t>42</a:t>
            </a:fld>
            <a:endParaRPr lang="en-US"/>
          </a:p>
        </p:txBody>
      </p:sp>
      <p:pic>
        <p:nvPicPr>
          <p:cNvPr id="9" name="Picture Placeholder 8"/>
          <p:cNvPicPr>
            <a:picLocks noGrp="1" noChangeAspect="1"/>
          </p:cNvPicPr>
          <p:nvPr>
            <p:ph type="pic" idx="11"/>
          </p:nvPr>
        </p:nvPicPr>
        <p:blipFill>
          <a:blip r:embed="rId2">
            <a:extLst>
              <a:ext uri="{28A0092B-C50C-407E-A947-70E740481C1C}">
                <a14:useLocalDpi xmlns:a14="http://schemas.microsoft.com/office/drawing/2010/main" val="0"/>
              </a:ext>
            </a:extLst>
          </a:blip>
          <a:srcRect t="935" b="935"/>
          <a:stretch>
            <a:fillRect/>
          </a:stretch>
        </p:blipFill>
        <p:spPr/>
      </p:pic>
    </p:spTree>
    <p:extLst>
      <p:ext uri="{BB962C8B-B14F-4D97-AF65-F5344CB8AC3E}">
        <p14:creationId xmlns:p14="http://schemas.microsoft.com/office/powerpoint/2010/main" val="20013379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16441" y="1004577"/>
            <a:ext cx="6517482" cy="1770522"/>
          </a:xfrm>
        </p:spPr>
        <p:txBody>
          <a:bodyPr>
            <a:normAutofit/>
          </a:bodyPr>
          <a:lstStyle/>
          <a:p>
            <a:r>
              <a:rPr lang="en-US" sz="4500"/>
              <a:t>Hurricane Harvey</a:t>
            </a:r>
          </a:p>
        </p:txBody>
      </p:sp>
      <p:sp>
        <p:nvSpPr>
          <p:cNvPr id="3" name="Subtitle 2"/>
          <p:cNvSpPr>
            <a:spLocks noGrp="1"/>
          </p:cNvSpPr>
          <p:nvPr>
            <p:ph type="subTitle" idx="1"/>
          </p:nvPr>
        </p:nvSpPr>
        <p:spPr>
          <a:xfrm>
            <a:off x="871539" y="2913306"/>
            <a:ext cx="7207286" cy="1081088"/>
          </a:xfrm>
        </p:spPr>
        <p:txBody>
          <a:bodyPr/>
          <a:lstStyle/>
          <a:p>
            <a:r>
              <a:rPr lang="en-US" sz="2700">
                <a:solidFill>
                  <a:schemeClr val="tx1"/>
                </a:solidFill>
              </a:rPr>
              <a:t>A necessary yet unpredictable response </a:t>
            </a:r>
          </a:p>
          <a:p>
            <a:endParaRPr lang="en-US"/>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78364" y="3468910"/>
            <a:ext cx="5097972" cy="1050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91408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Hurricane Harvey</a:t>
            </a:r>
          </a:p>
        </p:txBody>
      </p:sp>
      <p:sp>
        <p:nvSpPr>
          <p:cNvPr id="3" name="Content Placeholder 2"/>
          <p:cNvSpPr>
            <a:spLocks noGrp="1"/>
          </p:cNvSpPr>
          <p:nvPr>
            <p:ph sz="quarter" idx="4294967295"/>
          </p:nvPr>
        </p:nvSpPr>
        <p:spPr>
          <a:xfrm>
            <a:off x="577754" y="1657647"/>
            <a:ext cx="7891623" cy="3887920"/>
          </a:xfrm>
          <a:prstGeom prst="rect">
            <a:avLst/>
          </a:prstGeom>
        </p:spPr>
        <p:txBody>
          <a:bodyPr>
            <a:normAutofit fontScale="70000" lnSpcReduction="20000"/>
          </a:bodyPr>
          <a:lstStyle/>
          <a:p>
            <a:pPr>
              <a:lnSpc>
                <a:spcPct val="120000"/>
              </a:lnSpc>
            </a:pPr>
            <a:r>
              <a:rPr lang="en-US"/>
              <a:t>Hurricane Harvey made it’s way to Houston on August 17, 2017.  The water did not stop rising until September 3, 2017.</a:t>
            </a:r>
          </a:p>
          <a:p>
            <a:pPr>
              <a:lnSpc>
                <a:spcPct val="120000"/>
              </a:lnSpc>
            </a:pPr>
            <a:r>
              <a:rPr lang="en-US"/>
              <a:t>Hurricane Harvey was a Category 4 hurricane that included 60.58 inches of catastrophic rainfall.</a:t>
            </a:r>
          </a:p>
          <a:p>
            <a:pPr>
              <a:lnSpc>
                <a:spcPct val="120000"/>
              </a:lnSpc>
            </a:pPr>
            <a:r>
              <a:rPr lang="en-US"/>
              <a:t>The rain trigged mass flooding in the Houston metropolitan area inflicting $125 billion in damage. This included damage to over 100,000 homes.</a:t>
            </a:r>
          </a:p>
          <a:p>
            <a:pPr>
              <a:lnSpc>
                <a:spcPct val="120000"/>
              </a:lnSpc>
            </a:pPr>
            <a:r>
              <a:rPr lang="en-US"/>
              <a:t>107 people lost their lives.  68 as a direct result of the storm and 39 as an indirect result of the storm.</a:t>
            </a:r>
          </a:p>
        </p:txBody>
      </p:sp>
    </p:spTree>
    <p:extLst>
      <p:ext uri="{BB962C8B-B14F-4D97-AF65-F5344CB8AC3E}">
        <p14:creationId xmlns:p14="http://schemas.microsoft.com/office/powerpoint/2010/main" val="13501809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Hurricane Harvey </a:t>
            </a:r>
          </a:p>
        </p:txBody>
      </p:sp>
      <p:pic>
        <p:nvPicPr>
          <p:cNvPr id="7" name="Picture 6"/>
          <p:cNvPicPr>
            <a:picLocks noChangeAspect="1"/>
          </p:cNvPicPr>
          <p:nvPr/>
        </p:nvPicPr>
        <p:blipFill>
          <a:blip r:embed="rId2"/>
          <a:stretch>
            <a:fillRect/>
          </a:stretch>
        </p:blipFill>
        <p:spPr>
          <a:xfrm>
            <a:off x="5314996" y="693473"/>
            <a:ext cx="3268934" cy="1655217"/>
          </a:xfrm>
          <a:prstGeom prst="rect">
            <a:avLst/>
          </a:prstGeom>
        </p:spPr>
      </p:pic>
      <p:pic>
        <p:nvPicPr>
          <p:cNvPr id="5" name="Content Placeholder 4"/>
          <p:cNvPicPr>
            <a:picLocks noGrp="1" noChangeAspect="1"/>
          </p:cNvPicPr>
          <p:nvPr>
            <p:ph sz="quarter" idx="4294967295"/>
          </p:nvPr>
        </p:nvPicPr>
        <p:blipFill>
          <a:blip r:embed="rId3"/>
          <a:stretch>
            <a:fillRect/>
          </a:stretch>
        </p:blipFill>
        <p:spPr>
          <a:xfrm>
            <a:off x="667476" y="3870624"/>
            <a:ext cx="3219968" cy="2013809"/>
          </a:xfrm>
          <a:prstGeom prst="rect">
            <a:avLst/>
          </a:prstGeom>
        </p:spPr>
      </p:pic>
      <p:pic>
        <p:nvPicPr>
          <p:cNvPr id="10" name="Picture 9"/>
          <p:cNvPicPr>
            <a:picLocks noChangeAspect="1"/>
          </p:cNvPicPr>
          <p:nvPr/>
        </p:nvPicPr>
        <p:blipFill>
          <a:blip r:embed="rId4"/>
          <a:stretch>
            <a:fillRect/>
          </a:stretch>
        </p:blipFill>
        <p:spPr>
          <a:xfrm>
            <a:off x="2596003" y="2031710"/>
            <a:ext cx="4020574" cy="2184344"/>
          </a:xfrm>
          <a:prstGeom prst="rect">
            <a:avLst/>
          </a:prstGeom>
        </p:spPr>
      </p:pic>
      <p:pic>
        <p:nvPicPr>
          <p:cNvPr id="6" name="Picture 5"/>
          <p:cNvPicPr>
            <a:picLocks noChangeAspect="1"/>
          </p:cNvPicPr>
          <p:nvPr/>
        </p:nvPicPr>
        <p:blipFill>
          <a:blip r:embed="rId5"/>
          <a:stretch>
            <a:fillRect/>
          </a:stretch>
        </p:blipFill>
        <p:spPr>
          <a:xfrm>
            <a:off x="6137988" y="2810846"/>
            <a:ext cx="2699820" cy="2020232"/>
          </a:xfrm>
          <a:prstGeom prst="rect">
            <a:avLst/>
          </a:prstGeom>
        </p:spPr>
      </p:pic>
      <p:pic>
        <p:nvPicPr>
          <p:cNvPr id="8" name="Picture 7"/>
          <p:cNvPicPr>
            <a:picLocks noChangeAspect="1"/>
          </p:cNvPicPr>
          <p:nvPr/>
        </p:nvPicPr>
        <p:blipFill>
          <a:blip r:embed="rId6"/>
          <a:stretch>
            <a:fillRect/>
          </a:stretch>
        </p:blipFill>
        <p:spPr>
          <a:xfrm>
            <a:off x="374772" y="1508562"/>
            <a:ext cx="2794378" cy="2175931"/>
          </a:xfrm>
          <a:prstGeom prst="rect">
            <a:avLst/>
          </a:prstGeom>
        </p:spPr>
      </p:pic>
      <p:pic>
        <p:nvPicPr>
          <p:cNvPr id="11" name="Picture 10"/>
          <p:cNvPicPr>
            <a:picLocks noChangeAspect="1"/>
          </p:cNvPicPr>
          <p:nvPr/>
        </p:nvPicPr>
        <p:blipFill>
          <a:blip r:embed="rId7"/>
          <a:stretch>
            <a:fillRect/>
          </a:stretch>
        </p:blipFill>
        <p:spPr>
          <a:xfrm>
            <a:off x="4223298" y="4459642"/>
            <a:ext cx="2886615" cy="1667183"/>
          </a:xfrm>
          <a:prstGeom prst="rect">
            <a:avLst/>
          </a:prstGeom>
        </p:spPr>
      </p:pic>
    </p:spTree>
    <p:extLst>
      <p:ext uri="{BB962C8B-B14F-4D97-AF65-F5344CB8AC3E}">
        <p14:creationId xmlns:p14="http://schemas.microsoft.com/office/powerpoint/2010/main" val="20452738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a:br>
            <a:r>
              <a:rPr lang="en-US"/>
              <a:t>DISASTER DECLARATION OF MET COUNTIES</a:t>
            </a:r>
          </a:p>
        </p:txBody>
      </p:sp>
      <p:pic>
        <p:nvPicPr>
          <p:cNvPr id="3080" name="Picture 8" descr="most recent map image"/>
          <p:cNvPicPr>
            <a:picLocks noGrp="1" noChangeAspect="1" noChangeArrowheads="1"/>
          </p:cNvPicPr>
          <p:nvPr>
            <p:ph sz="half" idx="1"/>
          </p:nvPr>
        </p:nvPicPr>
        <p:blipFill>
          <a:blip r:embed="rId2" cstate="hqprint">
            <a:extLst>
              <a:ext uri="{28A0092B-C50C-407E-A947-70E740481C1C}">
                <a14:useLocalDpi xmlns:a14="http://schemas.microsoft.com/office/drawing/2010/main" val="0"/>
              </a:ext>
            </a:extLst>
          </a:blip>
          <a:stretch>
            <a:fillRect/>
          </a:stretch>
        </p:blipFill>
        <p:spPr bwMode="auto">
          <a:xfrm>
            <a:off x="161572" y="2103120"/>
            <a:ext cx="4337218" cy="3438171"/>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sz="half" idx="2"/>
          </p:nvPr>
        </p:nvSpPr>
        <p:spPr/>
        <p:txBody>
          <a:bodyPr>
            <a:normAutofit fontScale="92500" lnSpcReduction="20000"/>
          </a:bodyPr>
          <a:lstStyle/>
          <a:p>
            <a:r>
              <a:rPr lang="en-US"/>
              <a:t>The State of Texas declared 60 Counties surrounding Houston disaster areas.  20 of those counties are served by MET.</a:t>
            </a:r>
          </a:p>
          <a:p>
            <a:pPr>
              <a:lnSpc>
                <a:spcPct val="120000"/>
              </a:lnSpc>
            </a:pPr>
            <a:r>
              <a:rPr lang="en-US" b="1" u="sng"/>
              <a:t>MET Disaster Declared Counties</a:t>
            </a:r>
          </a:p>
          <a:p>
            <a:pPr lvl="1"/>
            <a:r>
              <a:rPr lang="en-US"/>
              <a:t>Angelina, Burleson, Chambers, Hardin, Harris, Jasper, Lee, Liberty, Milam, Montgomery, Newton, Orange, Polk, Sabine, San Patricio, San Augustine, San Jacinto, Trinity, &amp; Walker Counties.</a:t>
            </a:r>
          </a:p>
          <a:p>
            <a:endParaRPr lang="en-US"/>
          </a:p>
        </p:txBody>
      </p:sp>
    </p:spTree>
    <p:extLst>
      <p:ext uri="{BB962C8B-B14F-4D97-AF65-F5344CB8AC3E}">
        <p14:creationId xmlns:p14="http://schemas.microsoft.com/office/powerpoint/2010/main" val="17700895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Immediate Ramifications for MET Staff &amp; Clients</a:t>
            </a:r>
          </a:p>
        </p:txBody>
      </p:sp>
      <p:sp>
        <p:nvSpPr>
          <p:cNvPr id="3" name="Content Placeholder 2"/>
          <p:cNvSpPr>
            <a:spLocks noGrp="1"/>
          </p:cNvSpPr>
          <p:nvPr>
            <p:ph sz="half" idx="1"/>
          </p:nvPr>
        </p:nvSpPr>
        <p:spPr>
          <a:prstGeom prst="rect">
            <a:avLst/>
          </a:prstGeom>
        </p:spPr>
        <p:txBody>
          <a:bodyPr>
            <a:normAutofit fontScale="77500" lnSpcReduction="20000"/>
          </a:bodyPr>
          <a:lstStyle/>
          <a:p>
            <a:r>
              <a:rPr lang="en-US" dirty="0"/>
              <a:t>Roadways were impassable.</a:t>
            </a:r>
          </a:p>
          <a:p>
            <a:r>
              <a:rPr lang="en-US" dirty="0"/>
              <a:t>Many were stranded in their homes.</a:t>
            </a:r>
          </a:p>
          <a:p>
            <a:r>
              <a:rPr lang="en-US" dirty="0"/>
              <a:t>Shelters were full.</a:t>
            </a:r>
          </a:p>
          <a:p>
            <a:r>
              <a:rPr lang="en-US" dirty="0"/>
              <a:t>Mass loss of power in the Texas heat.</a:t>
            </a:r>
          </a:p>
          <a:p>
            <a:r>
              <a:rPr lang="en-US" dirty="0"/>
              <a:t>Cell phone towers were damaged/communication was difficult.</a:t>
            </a:r>
          </a:p>
          <a:p>
            <a:r>
              <a:rPr lang="en-US" dirty="0"/>
              <a:t>Fuel, food, &amp; necessary supplies could not be re-stocked.</a:t>
            </a:r>
          </a:p>
          <a:p>
            <a:r>
              <a:rPr lang="en-US" dirty="0"/>
              <a:t>Emergency rooms &amp; hospitals could not be accessed.</a:t>
            </a:r>
          </a:p>
          <a:p>
            <a:endParaRPr lang="en-US" dirty="0"/>
          </a:p>
        </p:txBody>
      </p:sp>
      <p:sp>
        <p:nvSpPr>
          <p:cNvPr id="5" name="AutoShape 2" descr="Image result for top issues that happened during hurricane harvey"/>
          <p:cNvSpPr>
            <a:spLocks noChangeAspect="1" noChangeArrowheads="1"/>
          </p:cNvSpPr>
          <p:nvPr/>
        </p:nvSpPr>
        <p:spPr bwMode="auto">
          <a:xfrm>
            <a:off x="116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pic>
        <p:nvPicPr>
          <p:cNvPr id="6" name="Picture 5"/>
          <p:cNvPicPr>
            <a:picLocks noChangeAspect="1"/>
          </p:cNvPicPr>
          <p:nvPr/>
        </p:nvPicPr>
        <p:blipFill>
          <a:blip r:embed="rId2"/>
          <a:stretch>
            <a:fillRect/>
          </a:stretch>
        </p:blipFill>
        <p:spPr>
          <a:xfrm>
            <a:off x="4797949" y="2999360"/>
            <a:ext cx="3992191" cy="2072869"/>
          </a:xfrm>
          <a:prstGeom prst="rect">
            <a:avLst/>
          </a:prstGeom>
        </p:spPr>
      </p:pic>
    </p:spTree>
    <p:extLst>
      <p:ext uri="{BB962C8B-B14F-4D97-AF65-F5344CB8AC3E}">
        <p14:creationId xmlns:p14="http://schemas.microsoft.com/office/powerpoint/2010/main" val="14938157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302" y="718710"/>
            <a:ext cx="7773338" cy="1059124"/>
          </a:xfrm>
        </p:spPr>
        <p:txBody>
          <a:bodyPr/>
          <a:lstStyle/>
          <a:p>
            <a:pPr algn="ctr"/>
            <a:r>
              <a:rPr lang="en-US"/>
              <a:t>Supporting our Clients by </a:t>
            </a:r>
            <a:br>
              <a:rPr lang="en-US"/>
            </a:br>
            <a:r>
              <a:rPr lang="en-US"/>
              <a:t>Supporting our Staff</a:t>
            </a:r>
          </a:p>
        </p:txBody>
      </p:sp>
      <p:sp>
        <p:nvSpPr>
          <p:cNvPr id="3" name="Content Placeholder 2"/>
          <p:cNvSpPr>
            <a:spLocks noGrp="1"/>
          </p:cNvSpPr>
          <p:nvPr>
            <p:ph sz="quarter" idx="4294967295"/>
          </p:nvPr>
        </p:nvSpPr>
        <p:spPr>
          <a:xfrm>
            <a:off x="347354" y="2038574"/>
            <a:ext cx="7980218" cy="3539266"/>
          </a:xfrm>
          <a:prstGeom prst="rect">
            <a:avLst/>
          </a:prstGeom>
        </p:spPr>
        <p:txBody>
          <a:bodyPr>
            <a:normAutofit fontScale="85000" lnSpcReduction="20000"/>
          </a:bodyPr>
          <a:lstStyle/>
          <a:p>
            <a:pPr>
              <a:lnSpc>
                <a:spcPct val="120000"/>
              </a:lnSpc>
            </a:pPr>
            <a:r>
              <a:rPr lang="en-US" sz="2175"/>
              <a:t>Senior managers remained in contact with staff via emergency phone tree throughout the storm. </a:t>
            </a:r>
          </a:p>
          <a:p>
            <a:pPr>
              <a:lnSpc>
                <a:spcPct val="120000"/>
              </a:lnSpc>
            </a:pPr>
            <a:r>
              <a:rPr lang="en-US" sz="2175"/>
              <a:t>Devised a three tier approach to dealing with our immediate concerns.</a:t>
            </a:r>
          </a:p>
          <a:p>
            <a:pPr marL="1285875" lvl="3" indent="-257175">
              <a:lnSpc>
                <a:spcPct val="120000"/>
              </a:lnSpc>
              <a:buFont typeface="+mj-lt"/>
              <a:buAutoNum type="arabicPeriod"/>
            </a:pPr>
            <a:r>
              <a:rPr lang="en-US" sz="2175" b="1"/>
              <a:t>Support MET Staff</a:t>
            </a:r>
          </a:p>
          <a:p>
            <a:pPr marL="1285875" lvl="3" indent="-257175">
              <a:lnSpc>
                <a:spcPct val="120000"/>
              </a:lnSpc>
              <a:buFont typeface="+mj-lt"/>
              <a:buAutoNum type="arabicPeriod"/>
            </a:pPr>
            <a:r>
              <a:rPr lang="en-US" sz="2175" b="1"/>
              <a:t>Determine Damage to met facilities</a:t>
            </a:r>
          </a:p>
          <a:p>
            <a:pPr marL="1285875" lvl="3" indent="-257175">
              <a:lnSpc>
                <a:spcPct val="120000"/>
              </a:lnSpc>
              <a:buFont typeface="+mj-lt"/>
              <a:buAutoNum type="arabicPeriod"/>
            </a:pPr>
            <a:r>
              <a:rPr lang="en-US" sz="2175" b="1"/>
              <a:t>Support met clients</a:t>
            </a:r>
          </a:p>
          <a:p>
            <a:pPr>
              <a:lnSpc>
                <a:spcPct val="120000"/>
              </a:lnSpc>
            </a:pPr>
            <a:r>
              <a:rPr lang="en-US" sz="2175"/>
              <a:t>We quickly understood that met clients could not be supported until met staff were in a position to provide support.</a:t>
            </a:r>
          </a:p>
          <a:p>
            <a:pPr>
              <a:lnSpc>
                <a:spcPct val="120000"/>
              </a:lnSpc>
            </a:pPr>
            <a:r>
              <a:rPr lang="en-US" sz="2175"/>
              <a:t>Met facilities could not act as a refuge for clients if they were inoperable.</a:t>
            </a:r>
          </a:p>
          <a:p>
            <a:pPr>
              <a:lnSpc>
                <a:spcPct val="120000"/>
              </a:lnSpc>
            </a:pPr>
            <a:endParaRPr lang="en-US" sz="2400"/>
          </a:p>
          <a:p>
            <a:pPr>
              <a:lnSpc>
                <a:spcPct val="120000"/>
              </a:lnSpc>
            </a:pPr>
            <a:endParaRPr lang="en-US"/>
          </a:p>
        </p:txBody>
      </p:sp>
    </p:spTree>
    <p:extLst>
      <p:ext uri="{BB962C8B-B14F-4D97-AF65-F5344CB8AC3E}">
        <p14:creationId xmlns:p14="http://schemas.microsoft.com/office/powerpoint/2010/main" val="509028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t>Supporting our Clients by </a:t>
            </a:r>
            <a:br>
              <a:rPr lang="en-US"/>
            </a:br>
            <a:r>
              <a:rPr lang="en-US"/>
              <a:t>Supporting our Staff</a:t>
            </a:r>
          </a:p>
        </p:txBody>
      </p:sp>
      <p:sp>
        <p:nvSpPr>
          <p:cNvPr id="3" name="Content Placeholder 2"/>
          <p:cNvSpPr>
            <a:spLocks noGrp="1"/>
          </p:cNvSpPr>
          <p:nvPr>
            <p:ph sz="quarter" idx="4294967295"/>
          </p:nvPr>
        </p:nvSpPr>
        <p:spPr>
          <a:xfrm>
            <a:off x="685330" y="1834179"/>
            <a:ext cx="7772870" cy="3775934"/>
          </a:xfrm>
          <a:prstGeom prst="rect">
            <a:avLst/>
          </a:prstGeom>
        </p:spPr>
        <p:txBody>
          <a:bodyPr>
            <a:normAutofit fontScale="70000" lnSpcReduction="20000"/>
          </a:bodyPr>
          <a:lstStyle/>
          <a:p>
            <a:pPr>
              <a:lnSpc>
                <a:spcPct val="120000"/>
              </a:lnSpc>
            </a:pPr>
            <a:r>
              <a:rPr lang="en-US"/>
              <a:t>Hurricane Harvey hit during a payroll week.  It was determined that payroll would be processed from the homes of the human resource director and executive director.</a:t>
            </a:r>
          </a:p>
          <a:p>
            <a:pPr>
              <a:lnSpc>
                <a:spcPct val="120000"/>
              </a:lnSpc>
            </a:pPr>
            <a:r>
              <a:rPr lang="en-US"/>
              <a:t>Facilities were assessed by leaning on community partners, staff &amp; clients for regular updates. Local police &amp; fire stations were instrumental in helping many determine the extent of damage to local business, churches, &amp; nonprofits.</a:t>
            </a:r>
          </a:p>
          <a:p>
            <a:pPr>
              <a:lnSpc>
                <a:spcPct val="120000"/>
              </a:lnSpc>
            </a:pPr>
            <a:r>
              <a:rPr lang="en-US"/>
              <a:t>Assessment of our clients needs was critical.  Senior program directors developed a survey and disseminated it via the agency emergency phone tree.</a:t>
            </a:r>
          </a:p>
        </p:txBody>
      </p:sp>
    </p:spTree>
    <p:extLst>
      <p:ext uri="{BB962C8B-B14F-4D97-AF65-F5344CB8AC3E}">
        <p14:creationId xmlns:p14="http://schemas.microsoft.com/office/powerpoint/2010/main" val="36325144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043AF2F-C8D2-45F3-9DD0-5FBC6628D72C}"/>
              </a:ext>
            </a:extLst>
          </p:cNvPr>
          <p:cNvSpPr>
            <a:spLocks noGrp="1"/>
          </p:cNvSpPr>
          <p:nvPr>
            <p:ph idx="1"/>
          </p:nvPr>
        </p:nvSpPr>
        <p:spPr/>
        <p:txBody>
          <a:bodyPr>
            <a:normAutofit fontScale="92500" lnSpcReduction="10000"/>
          </a:bodyPr>
          <a:lstStyle/>
          <a:p>
            <a:r>
              <a:rPr lang="en-US"/>
              <a:t>Gerald Williams</a:t>
            </a:r>
          </a:p>
          <a:p>
            <a:pPr lvl="1"/>
            <a:r>
              <a:rPr lang="en-US"/>
              <a:t>Coordinator</a:t>
            </a:r>
          </a:p>
          <a:p>
            <a:pPr lvl="1"/>
            <a:r>
              <a:rPr lang="en-US"/>
              <a:t>Farmworker Career Development Program</a:t>
            </a:r>
          </a:p>
          <a:p>
            <a:pPr lvl="1"/>
            <a:r>
              <a:rPr lang="en-US"/>
              <a:t>Immokalee Technical College</a:t>
            </a:r>
          </a:p>
          <a:p>
            <a:pPr lvl="1"/>
            <a:r>
              <a:rPr lang="en-US"/>
              <a:t>Collier District Schools</a:t>
            </a:r>
          </a:p>
        </p:txBody>
      </p:sp>
      <p:sp>
        <p:nvSpPr>
          <p:cNvPr id="3" name="Slide Number Placeholder 2">
            <a:extLst>
              <a:ext uri="{FF2B5EF4-FFF2-40B4-BE49-F238E27FC236}">
                <a16:creationId xmlns:a16="http://schemas.microsoft.com/office/drawing/2014/main" id="{06618E1A-B751-4EF3-859E-FAFBE09EEC66}"/>
              </a:ext>
            </a:extLst>
          </p:cNvPr>
          <p:cNvSpPr>
            <a:spLocks noGrp="1"/>
          </p:cNvSpPr>
          <p:nvPr>
            <p:ph type="sldNum" sz="quarter" idx="10"/>
          </p:nvPr>
        </p:nvSpPr>
        <p:spPr/>
        <p:txBody>
          <a:bodyPr/>
          <a:lstStyle/>
          <a:p>
            <a:fld id="{706D636C-90A3-4979-BA37-BAB384B22101}" type="slidenum">
              <a:rPr lang="en-US" smtClean="0"/>
              <a:pPr/>
              <a:t>5</a:t>
            </a:fld>
            <a:endParaRPr lang="en-US"/>
          </a:p>
        </p:txBody>
      </p:sp>
      <p:pic>
        <p:nvPicPr>
          <p:cNvPr id="4" name="Picture Placeholder 3"/>
          <p:cNvPicPr>
            <a:picLocks noGrp="1" noChangeAspect="1"/>
          </p:cNvPicPr>
          <p:nvPr>
            <p:ph type="pic" idx="11"/>
          </p:nvPr>
        </p:nvPicPr>
        <p:blipFill>
          <a:blip r:embed="rId2">
            <a:extLst>
              <a:ext uri="{28A0092B-C50C-407E-A947-70E740481C1C}">
                <a14:useLocalDpi xmlns:a14="http://schemas.microsoft.com/office/drawing/2010/main" val="0"/>
              </a:ext>
            </a:extLst>
          </a:blip>
          <a:srcRect l="8944" r="8944"/>
          <a:stretch>
            <a:fillRect/>
          </a:stretch>
        </p:blipFill>
        <p:spPr/>
      </p:pic>
    </p:spTree>
    <p:extLst>
      <p:ext uri="{BB962C8B-B14F-4D97-AF65-F5344CB8AC3E}">
        <p14:creationId xmlns:p14="http://schemas.microsoft.com/office/powerpoint/2010/main" val="25127240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The Extent of the Damage</a:t>
            </a:r>
          </a:p>
        </p:txBody>
      </p:sp>
      <p:sp>
        <p:nvSpPr>
          <p:cNvPr id="3" name="Content Placeholder 2"/>
          <p:cNvSpPr>
            <a:spLocks noGrp="1"/>
          </p:cNvSpPr>
          <p:nvPr>
            <p:ph sz="quarter" idx="4294967295"/>
          </p:nvPr>
        </p:nvSpPr>
        <p:spPr>
          <a:xfrm>
            <a:off x="685330" y="1984785"/>
            <a:ext cx="7474345" cy="3818965"/>
          </a:xfrm>
          <a:prstGeom prst="rect">
            <a:avLst/>
          </a:prstGeom>
        </p:spPr>
        <p:txBody>
          <a:bodyPr>
            <a:normAutofit fontScale="70000" lnSpcReduction="20000"/>
          </a:bodyPr>
          <a:lstStyle/>
          <a:p>
            <a:pPr>
              <a:lnSpc>
                <a:spcPct val="120000"/>
              </a:lnSpc>
            </a:pPr>
            <a:r>
              <a:rPr lang="en-US"/>
              <a:t>Eight MET locations were damaged by Hurricane Harvey.</a:t>
            </a:r>
          </a:p>
          <a:p>
            <a:pPr>
              <a:lnSpc>
                <a:spcPct val="120000"/>
              </a:lnSpc>
            </a:pPr>
            <a:r>
              <a:rPr lang="en-US"/>
              <a:t>30 staff members sustained flood damage to homes and vehicles.</a:t>
            </a:r>
          </a:p>
          <a:p>
            <a:pPr>
              <a:lnSpc>
                <a:spcPct val="120000"/>
              </a:lnSpc>
            </a:pPr>
            <a:r>
              <a:rPr lang="en-US"/>
              <a:t>75 clients were left homeless.</a:t>
            </a:r>
          </a:p>
          <a:p>
            <a:pPr>
              <a:lnSpc>
                <a:spcPct val="120000"/>
              </a:lnSpc>
            </a:pPr>
            <a:r>
              <a:rPr lang="en-US"/>
              <a:t>Food insecurity became a major issue.</a:t>
            </a:r>
          </a:p>
          <a:p>
            <a:pPr>
              <a:lnSpc>
                <a:spcPct val="120000"/>
              </a:lnSpc>
            </a:pPr>
            <a:r>
              <a:rPr lang="en-US"/>
              <a:t>Temporary housing was difficult to secure.</a:t>
            </a:r>
          </a:p>
          <a:p>
            <a:pPr>
              <a:lnSpc>
                <a:spcPct val="120000"/>
              </a:lnSpc>
            </a:pPr>
            <a:r>
              <a:rPr lang="en-US"/>
              <a:t>Mental health services accessed by met staff increased by 1,200 percent.</a:t>
            </a:r>
          </a:p>
        </p:txBody>
      </p:sp>
    </p:spTree>
    <p:extLst>
      <p:ext uri="{BB962C8B-B14F-4D97-AF65-F5344CB8AC3E}">
        <p14:creationId xmlns:p14="http://schemas.microsoft.com/office/powerpoint/2010/main" val="16296001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t>MET Response</a:t>
            </a:r>
          </a:p>
        </p:txBody>
      </p:sp>
      <p:sp>
        <p:nvSpPr>
          <p:cNvPr id="3" name="Content Placeholder 2"/>
          <p:cNvSpPr>
            <a:spLocks noGrp="1"/>
          </p:cNvSpPr>
          <p:nvPr>
            <p:ph sz="quarter" idx="4294967295"/>
          </p:nvPr>
        </p:nvSpPr>
        <p:spPr>
          <a:xfrm>
            <a:off x="685330" y="1952512"/>
            <a:ext cx="7772870" cy="3754419"/>
          </a:xfrm>
          <a:prstGeom prst="rect">
            <a:avLst/>
          </a:prstGeom>
        </p:spPr>
        <p:txBody>
          <a:bodyPr>
            <a:normAutofit fontScale="62500" lnSpcReduction="20000"/>
          </a:bodyPr>
          <a:lstStyle/>
          <a:p>
            <a:pPr>
              <a:lnSpc>
                <a:spcPct val="120000"/>
              </a:lnSpc>
            </a:pPr>
            <a:r>
              <a:rPr lang="en-US"/>
              <a:t>Support staff by ensuring payroll was processed timely.  </a:t>
            </a:r>
          </a:p>
          <a:p>
            <a:pPr lvl="1">
              <a:lnSpc>
                <a:spcPct val="120000"/>
              </a:lnSpc>
            </a:pPr>
            <a:r>
              <a:rPr lang="en-US"/>
              <a:t>All met staff received full pay regardless of days worked. </a:t>
            </a:r>
          </a:p>
          <a:p>
            <a:pPr lvl="1">
              <a:lnSpc>
                <a:spcPct val="120000"/>
              </a:lnSpc>
            </a:pPr>
            <a:r>
              <a:rPr lang="en-US"/>
              <a:t>This enabled many to secure hotel rooms or evacuate.</a:t>
            </a:r>
          </a:p>
          <a:p>
            <a:pPr>
              <a:lnSpc>
                <a:spcPct val="120000"/>
              </a:lnSpc>
            </a:pPr>
            <a:r>
              <a:rPr lang="en-US"/>
              <a:t>Worked quickly to assess and repair damaged facilities.  We understood that clients needed our facilities open to access services.</a:t>
            </a:r>
          </a:p>
          <a:p>
            <a:pPr>
              <a:lnSpc>
                <a:spcPct val="120000"/>
              </a:lnSpc>
            </a:pPr>
            <a:r>
              <a:rPr lang="en-US"/>
              <a:t>Ensured licensed professional counselors were available for staff &amp; families.</a:t>
            </a:r>
          </a:p>
          <a:p>
            <a:pPr>
              <a:lnSpc>
                <a:spcPct val="120000"/>
              </a:lnSpc>
            </a:pPr>
            <a:r>
              <a:rPr lang="en-US"/>
              <a:t>Collaborated closely with community partners for resources &amp; supplies. </a:t>
            </a:r>
          </a:p>
          <a:p>
            <a:pPr>
              <a:lnSpc>
                <a:spcPct val="120000"/>
              </a:lnSpc>
            </a:pPr>
            <a:endParaRPr lang="en-US"/>
          </a:p>
        </p:txBody>
      </p:sp>
    </p:spTree>
    <p:extLst>
      <p:ext uri="{BB962C8B-B14F-4D97-AF65-F5344CB8AC3E}">
        <p14:creationId xmlns:p14="http://schemas.microsoft.com/office/powerpoint/2010/main" val="14816140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Lessons Learned &amp; Long-term Planning</a:t>
            </a:r>
          </a:p>
        </p:txBody>
      </p:sp>
      <p:sp>
        <p:nvSpPr>
          <p:cNvPr id="3" name="Content Placeholder 2"/>
          <p:cNvSpPr>
            <a:spLocks noGrp="1"/>
          </p:cNvSpPr>
          <p:nvPr>
            <p:ph sz="quarter" idx="4294967295"/>
          </p:nvPr>
        </p:nvSpPr>
        <p:spPr>
          <a:xfrm>
            <a:off x="685330" y="2081605"/>
            <a:ext cx="7772870" cy="3700629"/>
          </a:xfrm>
          <a:prstGeom prst="rect">
            <a:avLst/>
          </a:prstGeom>
        </p:spPr>
        <p:txBody>
          <a:bodyPr>
            <a:normAutofit fontScale="70000" lnSpcReduction="20000"/>
          </a:bodyPr>
          <a:lstStyle/>
          <a:p>
            <a:pPr>
              <a:lnSpc>
                <a:spcPct val="110000"/>
              </a:lnSpc>
            </a:pPr>
            <a:r>
              <a:rPr lang="en-US" dirty="0"/>
              <a:t>MET will develop a systematic disaster preparedness plan as part of the agency’s long term strategic plan.</a:t>
            </a:r>
          </a:p>
          <a:p>
            <a:pPr>
              <a:lnSpc>
                <a:spcPct val="110000"/>
              </a:lnSpc>
            </a:pPr>
            <a:r>
              <a:rPr lang="en-US" dirty="0"/>
              <a:t>MET will continue to transition software &amp; technology to cloud based systems.</a:t>
            </a:r>
          </a:p>
          <a:p>
            <a:pPr>
              <a:lnSpc>
                <a:spcPct val="110000"/>
              </a:lnSpc>
            </a:pPr>
            <a:r>
              <a:rPr lang="en-US" dirty="0"/>
              <a:t>A mobile MET administration office is being developed.</a:t>
            </a:r>
          </a:p>
          <a:p>
            <a:pPr>
              <a:lnSpc>
                <a:spcPct val="110000"/>
              </a:lnSpc>
            </a:pPr>
            <a:r>
              <a:rPr lang="en-US" dirty="0"/>
              <a:t>MET will continue to include mental wellness benefits as part of the agencies health plan.</a:t>
            </a:r>
          </a:p>
          <a:p>
            <a:pPr>
              <a:lnSpc>
                <a:spcPct val="110000"/>
              </a:lnSpc>
            </a:pPr>
            <a:r>
              <a:rPr lang="en-US" dirty="0"/>
              <a:t>MET has secured flood insurance for all facilities regardless of location.</a:t>
            </a:r>
          </a:p>
        </p:txBody>
      </p:sp>
    </p:spTree>
    <p:extLst>
      <p:ext uri="{BB962C8B-B14F-4D97-AF65-F5344CB8AC3E}">
        <p14:creationId xmlns:p14="http://schemas.microsoft.com/office/powerpoint/2010/main" val="22738071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6770" y="27431"/>
            <a:ext cx="7955280" cy="1051560"/>
          </a:xfrm>
        </p:spPr>
        <p:txBody>
          <a:bodyPr/>
          <a:lstStyle/>
          <a:p>
            <a:r>
              <a:rPr lang="en-US"/>
              <a:t>Recovery</a:t>
            </a:r>
          </a:p>
        </p:txBody>
      </p:sp>
      <p:pic>
        <p:nvPicPr>
          <p:cNvPr id="5" name="Content Placeholder 4"/>
          <p:cNvPicPr>
            <a:picLocks noGrp="1" noChangeAspect="1"/>
          </p:cNvPicPr>
          <p:nvPr>
            <p:ph sz="quarter" idx="4294967295"/>
          </p:nvPr>
        </p:nvPicPr>
        <p:blipFill>
          <a:blip r:embed="rId2"/>
          <a:stretch>
            <a:fillRect/>
          </a:stretch>
        </p:blipFill>
        <p:spPr>
          <a:xfrm>
            <a:off x="6208173" y="1721312"/>
            <a:ext cx="2666609" cy="1774507"/>
          </a:xfrm>
          <a:prstGeom prst="rect">
            <a:avLst/>
          </a:prstGeom>
        </p:spPr>
      </p:pic>
      <p:pic>
        <p:nvPicPr>
          <p:cNvPr id="6" name="Picture 5"/>
          <p:cNvPicPr>
            <a:picLocks noChangeAspect="1"/>
          </p:cNvPicPr>
          <p:nvPr/>
        </p:nvPicPr>
        <p:blipFill>
          <a:blip r:embed="rId3"/>
          <a:stretch>
            <a:fillRect/>
          </a:stretch>
        </p:blipFill>
        <p:spPr>
          <a:xfrm>
            <a:off x="256312" y="1721311"/>
            <a:ext cx="2666611" cy="1774508"/>
          </a:xfrm>
          <a:prstGeom prst="rect">
            <a:avLst/>
          </a:prstGeom>
        </p:spPr>
      </p:pic>
      <p:pic>
        <p:nvPicPr>
          <p:cNvPr id="7" name="Picture 6"/>
          <p:cNvPicPr>
            <a:picLocks noChangeAspect="1"/>
          </p:cNvPicPr>
          <p:nvPr/>
        </p:nvPicPr>
        <p:blipFill>
          <a:blip r:embed="rId4"/>
          <a:stretch>
            <a:fillRect/>
          </a:stretch>
        </p:blipFill>
        <p:spPr>
          <a:xfrm>
            <a:off x="3214033" y="4615056"/>
            <a:ext cx="2666610" cy="1632072"/>
          </a:xfrm>
          <a:prstGeom prst="rect">
            <a:avLst/>
          </a:prstGeom>
        </p:spPr>
      </p:pic>
      <p:pic>
        <p:nvPicPr>
          <p:cNvPr id="8" name="Picture 7"/>
          <p:cNvPicPr>
            <a:picLocks noChangeAspect="1"/>
          </p:cNvPicPr>
          <p:nvPr/>
        </p:nvPicPr>
        <p:blipFill>
          <a:blip r:embed="rId5"/>
          <a:stretch>
            <a:fillRect/>
          </a:stretch>
        </p:blipFill>
        <p:spPr>
          <a:xfrm>
            <a:off x="6208172" y="3846374"/>
            <a:ext cx="2666609" cy="1881173"/>
          </a:xfrm>
          <a:prstGeom prst="rect">
            <a:avLst/>
          </a:prstGeom>
        </p:spPr>
      </p:pic>
      <p:pic>
        <p:nvPicPr>
          <p:cNvPr id="9" name="Picture 8"/>
          <p:cNvPicPr>
            <a:picLocks noChangeAspect="1"/>
          </p:cNvPicPr>
          <p:nvPr/>
        </p:nvPicPr>
        <p:blipFill>
          <a:blip r:embed="rId6"/>
          <a:stretch>
            <a:fillRect/>
          </a:stretch>
        </p:blipFill>
        <p:spPr>
          <a:xfrm>
            <a:off x="3168177" y="255580"/>
            <a:ext cx="2712466" cy="1913522"/>
          </a:xfrm>
          <a:prstGeom prst="rect">
            <a:avLst/>
          </a:prstGeom>
        </p:spPr>
      </p:pic>
      <p:pic>
        <p:nvPicPr>
          <p:cNvPr id="10" name="Picture 9"/>
          <p:cNvPicPr>
            <a:picLocks noChangeAspect="1"/>
          </p:cNvPicPr>
          <p:nvPr/>
        </p:nvPicPr>
        <p:blipFill>
          <a:blip r:embed="rId7"/>
          <a:stretch>
            <a:fillRect/>
          </a:stretch>
        </p:blipFill>
        <p:spPr>
          <a:xfrm>
            <a:off x="256312" y="3846374"/>
            <a:ext cx="2712466" cy="1759929"/>
          </a:xfrm>
          <a:prstGeom prst="rect">
            <a:avLst/>
          </a:prstGeom>
        </p:spPr>
      </p:pic>
      <p:pic>
        <p:nvPicPr>
          <p:cNvPr id="11" name="Picture 10"/>
          <p:cNvPicPr>
            <a:picLocks noChangeAspect="1"/>
          </p:cNvPicPr>
          <p:nvPr/>
        </p:nvPicPr>
        <p:blipFill>
          <a:blip r:embed="rId8"/>
          <a:stretch>
            <a:fillRect/>
          </a:stretch>
        </p:blipFill>
        <p:spPr>
          <a:xfrm>
            <a:off x="2848973" y="2227720"/>
            <a:ext cx="3499440" cy="2328718"/>
          </a:xfrm>
          <a:prstGeom prst="rect">
            <a:avLst/>
          </a:prstGeom>
        </p:spPr>
      </p:pic>
    </p:spTree>
    <p:extLst>
      <p:ext uri="{BB962C8B-B14F-4D97-AF65-F5344CB8AC3E}">
        <p14:creationId xmlns:p14="http://schemas.microsoft.com/office/powerpoint/2010/main" val="27827380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2873C97B-95A2-4116-9274-303EDB06FE9F}"/>
              </a:ext>
            </a:extLst>
          </p:cNvPr>
          <p:cNvSpPr>
            <a:spLocks noGrp="1"/>
          </p:cNvSpPr>
          <p:nvPr>
            <p:ph idx="1"/>
          </p:nvPr>
        </p:nvSpPr>
        <p:spPr>
          <a:xfrm>
            <a:off x="4169733" y="1769287"/>
            <a:ext cx="4176824" cy="1818203"/>
          </a:xfrm>
        </p:spPr>
        <p:txBody>
          <a:bodyPr/>
          <a:lstStyle/>
          <a:p>
            <a:r>
              <a:rPr lang="en-US" dirty="0"/>
              <a:t>Albert Rivera</a:t>
            </a:r>
          </a:p>
          <a:p>
            <a:pPr lvl="1"/>
            <a:r>
              <a:rPr lang="en-US" dirty="0"/>
              <a:t>Regional Administrator</a:t>
            </a:r>
          </a:p>
          <a:p>
            <a:pPr lvl="2"/>
            <a:r>
              <a:rPr lang="en-US" dirty="0"/>
              <a:t>PathStone Corporation</a:t>
            </a:r>
          </a:p>
        </p:txBody>
      </p:sp>
      <p:sp>
        <p:nvSpPr>
          <p:cNvPr id="3" name="Slide Number Placeholder 2">
            <a:extLst>
              <a:ext uri="{FF2B5EF4-FFF2-40B4-BE49-F238E27FC236}">
                <a16:creationId xmlns:a16="http://schemas.microsoft.com/office/drawing/2014/main" id="{EEA8C811-46CE-4CAB-B614-34EEC585E162}"/>
              </a:ext>
            </a:extLst>
          </p:cNvPr>
          <p:cNvSpPr>
            <a:spLocks noGrp="1"/>
          </p:cNvSpPr>
          <p:nvPr>
            <p:ph type="sldNum" sz="quarter" idx="10"/>
          </p:nvPr>
        </p:nvSpPr>
        <p:spPr/>
        <p:txBody>
          <a:bodyPr/>
          <a:lstStyle/>
          <a:p>
            <a:fld id="{706D636C-90A3-4979-BA37-BAB384B22101}" type="slidenum">
              <a:rPr lang="en-US" smtClean="0"/>
              <a:pPr/>
              <a:t>54</a:t>
            </a:fld>
            <a:endParaRPr lang="en-US"/>
          </a:p>
        </p:txBody>
      </p:sp>
      <p:sp>
        <p:nvSpPr>
          <p:cNvPr id="9" name="Picture Placeholder 8">
            <a:extLst>
              <a:ext uri="{FF2B5EF4-FFF2-40B4-BE49-F238E27FC236}">
                <a16:creationId xmlns:a16="http://schemas.microsoft.com/office/drawing/2014/main" id="{4AB23897-8C6B-41C1-B237-A8B71ED16992}"/>
              </a:ext>
            </a:extLst>
          </p:cNvPr>
          <p:cNvSpPr>
            <a:spLocks noGrp="1"/>
          </p:cNvSpPr>
          <p:nvPr>
            <p:ph type="pic" idx="11"/>
          </p:nvPr>
        </p:nvSpPr>
        <p:spPr/>
      </p:sp>
      <p:sp>
        <p:nvSpPr>
          <p:cNvPr id="10" name="Content Placeholder 9">
            <a:extLst>
              <a:ext uri="{FF2B5EF4-FFF2-40B4-BE49-F238E27FC236}">
                <a16:creationId xmlns:a16="http://schemas.microsoft.com/office/drawing/2014/main" id="{271256A7-54C8-4105-A6C4-47BF54044923}"/>
              </a:ext>
            </a:extLst>
          </p:cNvPr>
          <p:cNvSpPr>
            <a:spLocks noGrp="1"/>
          </p:cNvSpPr>
          <p:nvPr>
            <p:ph idx="12"/>
          </p:nvPr>
        </p:nvSpPr>
        <p:spPr>
          <a:xfrm>
            <a:off x="4159100" y="4115205"/>
            <a:ext cx="4410741" cy="1818203"/>
          </a:xfrm>
        </p:spPr>
        <p:txBody>
          <a:bodyPr/>
          <a:lstStyle/>
          <a:p>
            <a:r>
              <a:rPr lang="en-US" dirty="0"/>
              <a:t>Brenda Lee Soto Colón</a:t>
            </a:r>
          </a:p>
          <a:p>
            <a:pPr lvl="1"/>
            <a:r>
              <a:rPr lang="en-US" dirty="0"/>
              <a:t>Director of Internal Quality Control</a:t>
            </a:r>
          </a:p>
          <a:p>
            <a:pPr lvl="2"/>
            <a:r>
              <a:rPr lang="en-US" dirty="0"/>
              <a:t>PathStone Corporation</a:t>
            </a:r>
          </a:p>
        </p:txBody>
      </p:sp>
      <p:sp>
        <p:nvSpPr>
          <p:cNvPr id="11" name="Picture Placeholder 10">
            <a:extLst>
              <a:ext uri="{FF2B5EF4-FFF2-40B4-BE49-F238E27FC236}">
                <a16:creationId xmlns:a16="http://schemas.microsoft.com/office/drawing/2014/main" id="{8D0692F0-4EC4-4625-ABD2-92DAA8204D6F}"/>
              </a:ext>
            </a:extLst>
          </p:cNvPr>
          <p:cNvSpPr>
            <a:spLocks noGrp="1"/>
          </p:cNvSpPr>
          <p:nvPr>
            <p:ph type="pic" idx="13"/>
          </p:nvPr>
        </p:nvSpPr>
        <p:spPr/>
      </p:sp>
      <p:pic>
        <p:nvPicPr>
          <p:cNvPr id="2051" name="Picture 3"/>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47036" t="9604" r="23322" b="65425"/>
          <a:stretch/>
        </p:blipFill>
        <p:spPr bwMode="auto">
          <a:xfrm>
            <a:off x="1872692" y="1810511"/>
            <a:ext cx="1492300" cy="1773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72692" y="4147717"/>
            <a:ext cx="1492300" cy="1762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717525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25447" y="2031339"/>
            <a:ext cx="2713446" cy="4395019"/>
          </a:xfrm>
          <a:prstGeom prst="rect">
            <a:avLst/>
          </a:prstGeom>
          <a:noFill/>
          <a:ln>
            <a:noFill/>
          </a:ln>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cap="flat">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pic>
      <p:sp>
        <p:nvSpPr>
          <p:cNvPr id="3" name="Title 2">
            <a:extLst>
              <a:ext uri="{FF2B5EF4-FFF2-40B4-BE49-F238E27FC236}">
                <a16:creationId xmlns:a16="http://schemas.microsoft.com/office/drawing/2014/main" id="{EBF54E9F-EE23-4326-AFBD-5DC41FCD0D5C}"/>
              </a:ext>
            </a:extLst>
          </p:cNvPr>
          <p:cNvSpPr>
            <a:spLocks noGrp="1"/>
          </p:cNvSpPr>
          <p:nvPr>
            <p:ph type="title"/>
          </p:nvPr>
        </p:nvSpPr>
        <p:spPr>
          <a:xfrm>
            <a:off x="623888" y="365886"/>
            <a:ext cx="7863840" cy="2852737"/>
          </a:xfrm>
        </p:spPr>
        <p:txBody>
          <a:bodyPr/>
          <a:lstStyle/>
          <a:p>
            <a:r>
              <a:rPr lang="en-US" dirty="0">
                <a:solidFill>
                  <a:schemeClr val="tx2">
                    <a:lumMod val="90000"/>
                    <a:lumOff val="10000"/>
                  </a:schemeClr>
                </a:solidFill>
              </a:rPr>
              <a:t>Rebuilding</a:t>
            </a:r>
            <a:br>
              <a:rPr lang="en-US" dirty="0">
                <a:solidFill>
                  <a:schemeClr val="tx2">
                    <a:lumMod val="90000"/>
                    <a:lumOff val="10000"/>
                  </a:schemeClr>
                </a:solidFill>
              </a:rPr>
            </a:br>
            <a:r>
              <a:rPr lang="en-US" dirty="0">
                <a:solidFill>
                  <a:schemeClr val="tx2">
                    <a:lumMod val="90000"/>
                    <a:lumOff val="10000"/>
                  </a:schemeClr>
                </a:solidFill>
              </a:rPr>
              <a:t>  Puerto Rico</a:t>
            </a:r>
            <a:br>
              <a:rPr lang="en-US" dirty="0">
                <a:solidFill>
                  <a:schemeClr val="tx2">
                    <a:lumMod val="90000"/>
                    <a:lumOff val="10000"/>
                  </a:schemeClr>
                </a:solidFill>
              </a:rPr>
            </a:br>
            <a:br>
              <a:rPr lang="en-US" dirty="0">
                <a:solidFill>
                  <a:schemeClr val="tx2">
                    <a:lumMod val="90000"/>
                    <a:lumOff val="10000"/>
                  </a:schemeClr>
                </a:solidFill>
              </a:rPr>
            </a:br>
            <a:endParaRPr lang="en-US" dirty="0">
              <a:solidFill>
                <a:schemeClr val="tx2">
                  <a:lumMod val="90000"/>
                  <a:lumOff val="10000"/>
                </a:schemeClr>
              </a:solidFill>
            </a:endParaRP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4933" y="4019294"/>
            <a:ext cx="597344" cy="3282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12870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marL="0" indent="0"/>
            <a:r>
              <a:rPr lang="en-US" dirty="0"/>
              <a:t>We will be discussing: </a:t>
            </a:r>
          </a:p>
        </p:txBody>
      </p:sp>
      <p:sp>
        <p:nvSpPr>
          <p:cNvPr id="2" name="Content Placeholder 1">
            <a:extLst>
              <a:ext uri="{FF2B5EF4-FFF2-40B4-BE49-F238E27FC236}">
                <a16:creationId xmlns:a16="http://schemas.microsoft.com/office/drawing/2014/main" id="{47E22188-D1D2-45BA-AC90-706C412C915B}"/>
              </a:ext>
            </a:extLst>
          </p:cNvPr>
          <p:cNvSpPr>
            <a:spLocks noGrp="1"/>
          </p:cNvSpPr>
          <p:nvPr>
            <p:ph idx="1"/>
          </p:nvPr>
        </p:nvSpPr>
        <p:spPr/>
        <p:txBody>
          <a:bodyPr>
            <a:normAutofit fontScale="92500"/>
          </a:bodyPr>
          <a:lstStyle/>
          <a:p>
            <a:r>
              <a:rPr lang="en-US" dirty="0"/>
              <a:t>Impact of hurricane </a:t>
            </a:r>
            <a:r>
              <a:rPr lang="en-US" dirty="0" err="1"/>
              <a:t>María</a:t>
            </a:r>
            <a:r>
              <a:rPr lang="en-US" dirty="0"/>
              <a:t> in Puerto Rico (services, economy, etc.).</a:t>
            </a:r>
          </a:p>
          <a:p>
            <a:r>
              <a:rPr lang="en-US" dirty="0"/>
              <a:t>Design of surveys for the communities and results.  </a:t>
            </a:r>
          </a:p>
          <a:p>
            <a:r>
              <a:rPr lang="en-US" dirty="0"/>
              <a:t>Relief effort activities and number of families impacted.</a:t>
            </a:r>
          </a:p>
          <a:p>
            <a:r>
              <a:rPr lang="en-US" dirty="0"/>
              <a:t>Effective partnerships during the recovery process.</a:t>
            </a:r>
          </a:p>
          <a:p>
            <a:r>
              <a:rPr lang="en-US" dirty="0"/>
              <a:t>Management of relief efforts while complying with program goals.</a:t>
            </a:r>
          </a:p>
        </p:txBody>
      </p:sp>
      <p:sp>
        <p:nvSpPr>
          <p:cNvPr id="3" name="Slide Number Placeholder 2">
            <a:extLst>
              <a:ext uri="{FF2B5EF4-FFF2-40B4-BE49-F238E27FC236}">
                <a16:creationId xmlns:a16="http://schemas.microsoft.com/office/drawing/2014/main" id="{E296C4BC-6A15-44C1-B2D2-31CC1EE831EF}"/>
              </a:ext>
            </a:extLst>
          </p:cNvPr>
          <p:cNvSpPr>
            <a:spLocks noGrp="1"/>
          </p:cNvSpPr>
          <p:nvPr>
            <p:ph type="sldNum" sz="quarter" idx="10"/>
          </p:nvPr>
        </p:nvSpPr>
        <p:spPr/>
        <p:txBody>
          <a:bodyPr/>
          <a:lstStyle/>
          <a:p>
            <a:fld id="{706D636C-90A3-4979-BA37-BAB384B22101}" type="slidenum">
              <a:rPr lang="en-US" smtClean="0"/>
              <a:pPr/>
              <a:t>56</a:t>
            </a:fld>
            <a:endParaRPr lang="en-US"/>
          </a:p>
        </p:txBody>
      </p:sp>
    </p:spTree>
    <p:extLst>
      <p:ext uri="{BB962C8B-B14F-4D97-AF65-F5344CB8AC3E}">
        <p14:creationId xmlns:p14="http://schemas.microsoft.com/office/powerpoint/2010/main" val="1079943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628650" y="263347"/>
            <a:ext cx="7955280" cy="765633"/>
          </a:xfrm>
        </p:spPr>
        <p:txBody>
          <a:bodyPr>
            <a:normAutofit/>
          </a:bodyPr>
          <a:lstStyle/>
          <a:p>
            <a:pPr algn="ctr"/>
            <a:r>
              <a:rPr lang="en-US" sz="4400" dirty="0"/>
              <a:t>Hurricane </a:t>
            </a:r>
            <a:r>
              <a:rPr lang="en-US" sz="4400" dirty="0" err="1"/>
              <a:t>María</a:t>
            </a:r>
            <a:endParaRPr lang="en-US" sz="4400" dirty="0"/>
          </a:p>
        </p:txBody>
      </p:sp>
      <p:sp>
        <p:nvSpPr>
          <p:cNvPr id="11" name="Slide Number Placeholder 10"/>
          <p:cNvSpPr>
            <a:spLocks noGrp="1"/>
          </p:cNvSpPr>
          <p:nvPr>
            <p:ph type="sldNum" sz="quarter" idx="10"/>
          </p:nvPr>
        </p:nvSpPr>
        <p:spPr>
          <a:xfrm>
            <a:off x="8190595" y="6356351"/>
            <a:ext cx="753001" cy="365125"/>
          </a:xfrm>
        </p:spPr>
        <p:txBody>
          <a:bodyPr/>
          <a:lstStyle/>
          <a:p>
            <a:fld id="{78651A17-9376-40A4-9325-34268FB0E92D}" type="slidenum">
              <a:rPr lang="en-US" smtClean="0"/>
              <a:pPr/>
              <a:t>57</a:t>
            </a:fld>
            <a:endParaRPr lang="en-US" dirty="0"/>
          </a:p>
        </p:txBody>
      </p:sp>
      <p:pic>
        <p:nvPicPr>
          <p:cNvPr id="1026" name="Picture 2" descr="https://rec-end.elnuevodia.com/images/tn/0/0/1200/596/900/447/2017/09/22/nasarut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076" y="2105223"/>
            <a:ext cx="4063784" cy="354355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743908" y="2109902"/>
            <a:ext cx="4144060" cy="3970318"/>
          </a:xfrm>
          <a:prstGeom prst="rect">
            <a:avLst/>
          </a:prstGeom>
        </p:spPr>
        <p:txBody>
          <a:bodyPr wrap="square">
            <a:spAutoFit/>
          </a:bodyPr>
          <a:lstStyle/>
          <a:p>
            <a:pPr marL="285750" indent="-285750">
              <a:buFont typeface="Wingdings" panose="05000000000000000000" pitchFamily="2" charset="2"/>
              <a:buChar char="ü"/>
            </a:pPr>
            <a:r>
              <a:rPr lang="en-US" dirty="0"/>
              <a:t>Hit as a Category 4 storm on Sept. 20 with winds of up to 154 mph.</a:t>
            </a:r>
          </a:p>
          <a:p>
            <a:pPr marL="285750" indent="-285750">
              <a:buFont typeface="Wingdings" panose="05000000000000000000" pitchFamily="2" charset="2"/>
              <a:buChar char="ü"/>
            </a:pPr>
            <a:endParaRPr lang="en-US" dirty="0"/>
          </a:p>
          <a:p>
            <a:pPr marL="285750" indent="-285750">
              <a:buFont typeface="Wingdings" panose="05000000000000000000" pitchFamily="2" charset="2"/>
              <a:buChar char="ü"/>
            </a:pPr>
            <a:r>
              <a:rPr lang="en-US" dirty="0"/>
              <a:t>Most intense hurricane that has made landfall in Puerto Rico since the Great Depression. </a:t>
            </a:r>
          </a:p>
          <a:p>
            <a:endParaRPr lang="en-US" dirty="0"/>
          </a:p>
          <a:p>
            <a:pPr marL="285750" indent="-285750">
              <a:buFont typeface="Wingdings" panose="05000000000000000000" pitchFamily="2" charset="2"/>
              <a:buChar char="ü"/>
            </a:pPr>
            <a:r>
              <a:rPr lang="en-US" dirty="0"/>
              <a:t>Knocked out power for the whole island and caused damage estimated at more than $100 billion.</a:t>
            </a:r>
          </a:p>
          <a:p>
            <a:pPr marL="285750" indent="-285750">
              <a:buFont typeface="Wingdings" panose="05000000000000000000" pitchFamily="2" charset="2"/>
              <a:buChar char="ü"/>
            </a:pPr>
            <a:endParaRPr lang="en-US" dirty="0"/>
          </a:p>
          <a:p>
            <a:pPr marL="285750" indent="-285750">
              <a:buFont typeface="Wingdings" panose="05000000000000000000" pitchFamily="2" charset="2"/>
              <a:buChar char="ü"/>
            </a:pPr>
            <a:r>
              <a:rPr lang="en-US" dirty="0"/>
              <a:t>Estimated number of deaths is 1,065.  </a:t>
            </a:r>
          </a:p>
          <a:p>
            <a:pPr marL="285750" indent="-285750">
              <a:buFont typeface="Wingdings" panose="05000000000000000000" pitchFamily="2" charset="2"/>
              <a:buChar char="ü"/>
            </a:pPr>
            <a:endParaRPr lang="en-US" dirty="0"/>
          </a:p>
        </p:txBody>
      </p:sp>
    </p:spTree>
    <p:extLst>
      <p:ext uri="{BB962C8B-B14F-4D97-AF65-F5344CB8AC3E}">
        <p14:creationId xmlns:p14="http://schemas.microsoft.com/office/powerpoint/2010/main" val="17601629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0"/>
          </p:nvPr>
        </p:nvSpPr>
        <p:spPr>
          <a:xfrm>
            <a:off x="8190595" y="6356351"/>
            <a:ext cx="753001" cy="365125"/>
          </a:xfrm>
        </p:spPr>
        <p:txBody>
          <a:bodyPr/>
          <a:lstStyle/>
          <a:p>
            <a:fld id="{78651A17-9376-40A4-9325-34268FB0E92D}" type="slidenum">
              <a:rPr lang="en-US" smtClean="0"/>
              <a:pPr/>
              <a:t>58</a:t>
            </a:fld>
            <a:endParaRPr lang="en-US" dirty="0"/>
          </a:p>
        </p:txBody>
      </p:sp>
      <p:pic>
        <p:nvPicPr>
          <p:cNvPr id="5" name="Picture 16" descr="https://iwsmt-content-ok2nbdvvyp8jbrhdp.stackpathdns.com/92620171726252446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912" y="595223"/>
            <a:ext cx="8310067" cy="56761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43979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16"/>
          <p:cNvSpPr>
            <a:spLocks noGrp="1"/>
          </p:cNvSpPr>
          <p:nvPr>
            <p:ph type="sldNum" sz="quarter" idx="10"/>
          </p:nvPr>
        </p:nvSpPr>
        <p:spPr>
          <a:xfrm>
            <a:off x="8190595" y="6356351"/>
            <a:ext cx="753001" cy="365125"/>
          </a:xfrm>
        </p:spPr>
        <p:txBody>
          <a:bodyPr/>
          <a:lstStyle/>
          <a:p>
            <a:fld id="{78651A17-9376-40A4-9325-34268FB0E92D}" type="slidenum">
              <a:rPr lang="en-US" smtClean="0"/>
              <a:pPr/>
              <a:t>59</a:t>
            </a:fld>
            <a:endParaRPr lang="en-US" dirty="0"/>
          </a:p>
        </p:txBody>
      </p:sp>
      <p:pic>
        <p:nvPicPr>
          <p:cNvPr id="8" name="Picture 2" descr="Image result for fotos huracan maria pr">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834" y="4572001"/>
            <a:ext cx="3165474" cy="228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9" name="Picture 6" descr="Image result for fotos huracan maria pr">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
            <a:ext cx="3178308" cy="22402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 name="Picture 12" descr="Image result for fotos huracan maria por municipio pr">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2240279"/>
            <a:ext cx="3178308" cy="23317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1" name="Picture 14" descr="Image result for fotos huracan maria por municipio pr">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78308" y="-18023"/>
            <a:ext cx="5965692" cy="68760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4579466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Disaster Impact on Southwest Florida</a:t>
            </a:r>
          </a:p>
        </p:txBody>
      </p:sp>
      <p:sp>
        <p:nvSpPr>
          <p:cNvPr id="3" name="Slide Number Placeholder 2">
            <a:extLst>
              <a:ext uri="{FF2B5EF4-FFF2-40B4-BE49-F238E27FC236}">
                <a16:creationId xmlns:a16="http://schemas.microsoft.com/office/drawing/2014/main" id="{E296C4BC-6A15-44C1-B2D2-31CC1EE831EF}"/>
              </a:ext>
            </a:extLst>
          </p:cNvPr>
          <p:cNvSpPr>
            <a:spLocks noGrp="1"/>
          </p:cNvSpPr>
          <p:nvPr>
            <p:ph type="sldNum" sz="quarter" idx="10"/>
          </p:nvPr>
        </p:nvSpPr>
        <p:spPr/>
        <p:txBody>
          <a:bodyPr/>
          <a:lstStyle/>
          <a:p>
            <a:fld id="{706D636C-90A3-4979-BA37-BAB384B22101}" type="slidenum">
              <a:rPr lang="en-US" smtClean="0"/>
              <a:pPr/>
              <a:t>6</a:t>
            </a:fld>
            <a:endParaRPr lang="en-US"/>
          </a:p>
        </p:txBody>
      </p:sp>
      <p:sp>
        <p:nvSpPr>
          <p:cNvPr id="2" name="Content Placeholder 1">
            <a:extLst>
              <a:ext uri="{FF2B5EF4-FFF2-40B4-BE49-F238E27FC236}">
                <a16:creationId xmlns:a16="http://schemas.microsoft.com/office/drawing/2014/main" id="{47E22188-D1D2-45BA-AC90-706C412C915B}"/>
              </a:ext>
            </a:extLst>
          </p:cNvPr>
          <p:cNvSpPr>
            <a:spLocks noGrp="1"/>
          </p:cNvSpPr>
          <p:nvPr>
            <p:ph idx="4294967295"/>
          </p:nvPr>
        </p:nvSpPr>
        <p:spPr>
          <a:xfrm>
            <a:off x="1189038" y="1562100"/>
            <a:ext cx="7954962" cy="4614863"/>
          </a:xfrm>
        </p:spPr>
        <p:txBody>
          <a:bodyPr/>
          <a:lstStyle/>
          <a:p>
            <a:r>
              <a:rPr lang="en-US" dirty="0"/>
              <a:t>Hurricane Irma</a:t>
            </a:r>
          </a:p>
          <a:p>
            <a:r>
              <a:rPr lang="en-US" dirty="0"/>
              <a:t>Communities Affected</a:t>
            </a:r>
          </a:p>
          <a:p>
            <a:r>
              <a:rPr lang="en-US" dirty="0"/>
              <a:t>Effects on Farms and Farmworker Population</a:t>
            </a:r>
          </a:p>
          <a:p>
            <a:r>
              <a:rPr lang="en-US" dirty="0"/>
              <a:t>Recovery Period</a:t>
            </a:r>
          </a:p>
          <a:p>
            <a:r>
              <a:rPr lang="en-US" dirty="0"/>
              <a:t>Today-Lessons Learned</a:t>
            </a:r>
          </a:p>
          <a:p>
            <a:endParaRPr lang="en-US" dirty="0"/>
          </a:p>
        </p:txBody>
      </p:sp>
    </p:spTree>
    <p:extLst>
      <p:ext uri="{BB962C8B-B14F-4D97-AF65-F5344CB8AC3E}">
        <p14:creationId xmlns:p14="http://schemas.microsoft.com/office/powerpoint/2010/main" val="103932649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fotos huracan maria pr">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44196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5" name="Picture 8" descr="Related image">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81700" y="4431632"/>
            <a:ext cx="3162300" cy="24263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6" name="Picture 10" descr="Image result for fotos huracan maria pr">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43200" y="4431632"/>
            <a:ext cx="3238500" cy="24263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7" name="Picture 4" descr="Image result for fotos huracan maria pr">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4431632"/>
            <a:ext cx="2743200" cy="24263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30024474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8190595" y="6356351"/>
            <a:ext cx="753001" cy="365125"/>
          </a:xfrm>
        </p:spPr>
        <p:txBody>
          <a:bodyPr/>
          <a:lstStyle/>
          <a:p>
            <a:fld id="{78651A17-9376-40A4-9325-34268FB0E92D}" type="slidenum">
              <a:rPr lang="en-US" smtClean="0"/>
              <a:pPr/>
              <a:t>61</a:t>
            </a:fld>
            <a:endParaRPr lang="en-US" dirty="0"/>
          </a:p>
        </p:txBody>
      </p:sp>
      <p:graphicFrame>
        <p:nvGraphicFramePr>
          <p:cNvPr id="6" name="Diagram 5"/>
          <p:cNvGraphicFramePr/>
          <p:nvPr>
            <p:extLst/>
          </p:nvPr>
        </p:nvGraphicFramePr>
        <p:xfrm>
          <a:off x="-414056" y="-823821"/>
          <a:ext cx="9497674" cy="746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descr="Image result for pr stro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55487" y="3843233"/>
            <a:ext cx="5671444" cy="264670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193321" y="6111442"/>
            <a:ext cx="7019026" cy="261610"/>
          </a:xfrm>
          <a:prstGeom prst="rect">
            <a:avLst/>
          </a:prstGeom>
        </p:spPr>
        <p:txBody>
          <a:bodyPr wrap="square">
            <a:spAutoFit/>
          </a:bodyPr>
          <a:lstStyle/>
          <a:p>
            <a:pPr algn="ctr"/>
            <a:r>
              <a:rPr lang="en-US" sz="1100" b="1" dirty="0">
                <a:solidFill>
                  <a:srgbClr val="002060"/>
                </a:solidFill>
              </a:rPr>
              <a:t>Information provided by PREPA (Puerto Rico Electric Power Authority) and status.pr website</a:t>
            </a:r>
          </a:p>
        </p:txBody>
      </p:sp>
      <p:sp>
        <p:nvSpPr>
          <p:cNvPr id="10" name="Title 7"/>
          <p:cNvSpPr>
            <a:spLocks noGrp="1"/>
          </p:cNvSpPr>
          <p:nvPr>
            <p:ph type="title"/>
          </p:nvPr>
        </p:nvSpPr>
        <p:spPr>
          <a:xfrm>
            <a:off x="689035" y="487626"/>
            <a:ext cx="7955280" cy="765633"/>
          </a:xfrm>
        </p:spPr>
        <p:txBody>
          <a:bodyPr>
            <a:normAutofit fontScale="90000"/>
          </a:bodyPr>
          <a:lstStyle/>
          <a:p>
            <a:pPr algn="ctr"/>
            <a:r>
              <a:rPr lang="en-US" sz="4400" dirty="0"/>
              <a:t>175 Days After </a:t>
            </a:r>
            <a:br>
              <a:rPr lang="en-US" sz="4400" dirty="0"/>
            </a:br>
            <a:r>
              <a:rPr lang="en-US" sz="4400" dirty="0"/>
              <a:t>Hurricane </a:t>
            </a:r>
            <a:r>
              <a:rPr lang="en-US" sz="4400" dirty="0" err="1"/>
              <a:t>María</a:t>
            </a:r>
            <a:r>
              <a:rPr lang="en-US" sz="4400" dirty="0"/>
              <a:t> </a:t>
            </a:r>
            <a:r>
              <a:rPr lang="en-US" sz="2000" dirty="0"/>
              <a:t>(March 4, 2018)</a:t>
            </a:r>
          </a:p>
        </p:txBody>
      </p:sp>
    </p:spTree>
    <p:extLst>
      <p:ext uri="{BB962C8B-B14F-4D97-AF65-F5344CB8AC3E}">
        <p14:creationId xmlns:p14="http://schemas.microsoft.com/office/powerpoint/2010/main" val="104667479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8190595" y="6356351"/>
            <a:ext cx="753001" cy="365125"/>
          </a:xfrm>
        </p:spPr>
        <p:txBody>
          <a:bodyPr/>
          <a:lstStyle/>
          <a:p>
            <a:fld id="{78651A17-9376-40A4-9325-34268FB0E92D}" type="slidenum">
              <a:rPr lang="en-US" smtClean="0"/>
              <a:pPr/>
              <a:t>62</a:t>
            </a:fld>
            <a:endParaRPr lang="en-US" dirty="0"/>
          </a:p>
        </p:txBody>
      </p:sp>
      <p:sp>
        <p:nvSpPr>
          <p:cNvPr id="9" name="Rectangle 8"/>
          <p:cNvSpPr/>
          <p:nvPr/>
        </p:nvSpPr>
        <p:spPr>
          <a:xfrm>
            <a:off x="1081178" y="5897190"/>
            <a:ext cx="7019026" cy="430887"/>
          </a:xfrm>
          <a:prstGeom prst="rect">
            <a:avLst/>
          </a:prstGeom>
        </p:spPr>
        <p:txBody>
          <a:bodyPr wrap="square">
            <a:spAutoFit/>
          </a:bodyPr>
          <a:lstStyle/>
          <a:p>
            <a:pPr algn="ctr"/>
            <a:r>
              <a:rPr lang="en-US" sz="1100" b="1" dirty="0">
                <a:solidFill>
                  <a:srgbClr val="002060"/>
                </a:solidFill>
              </a:rPr>
              <a:t>Information collected by PathStone Corporation in the assessments distributed to staff, participants, growers, and providers. </a:t>
            </a:r>
          </a:p>
        </p:txBody>
      </p:sp>
      <p:sp>
        <p:nvSpPr>
          <p:cNvPr id="10" name="Title 7"/>
          <p:cNvSpPr>
            <a:spLocks noGrp="1"/>
          </p:cNvSpPr>
          <p:nvPr>
            <p:ph type="title"/>
          </p:nvPr>
        </p:nvSpPr>
        <p:spPr>
          <a:xfrm>
            <a:off x="689035" y="487626"/>
            <a:ext cx="7955280" cy="765633"/>
          </a:xfrm>
        </p:spPr>
        <p:txBody>
          <a:bodyPr>
            <a:normAutofit/>
          </a:bodyPr>
          <a:lstStyle/>
          <a:p>
            <a:pPr algn="ctr"/>
            <a:r>
              <a:rPr lang="en-US" sz="4400" dirty="0"/>
              <a:t>Hurricane </a:t>
            </a:r>
            <a:r>
              <a:rPr lang="en-US" sz="4400" dirty="0" err="1"/>
              <a:t>María</a:t>
            </a:r>
            <a:r>
              <a:rPr lang="en-US" sz="4400" dirty="0"/>
              <a:t> Main Effects</a:t>
            </a:r>
            <a:endParaRPr lang="en-US" sz="2000" dirty="0"/>
          </a:p>
        </p:txBody>
      </p:sp>
      <p:sp>
        <p:nvSpPr>
          <p:cNvPr id="8" name="Rectangle 7"/>
          <p:cNvSpPr/>
          <p:nvPr/>
        </p:nvSpPr>
        <p:spPr>
          <a:xfrm>
            <a:off x="-3709359" y="2156604"/>
            <a:ext cx="4063042" cy="430887"/>
          </a:xfrm>
          <a:prstGeom prst="rect">
            <a:avLst/>
          </a:prstGeom>
        </p:spPr>
        <p:txBody>
          <a:bodyPr wrap="square">
            <a:spAutoFit/>
          </a:bodyPr>
          <a:lstStyle/>
          <a:p>
            <a:pPr marL="285750" lvl="0" indent="-285750">
              <a:buFont typeface="Wingdings" panose="05000000000000000000" pitchFamily="2" charset="2"/>
              <a:buChar char="ü"/>
            </a:pPr>
            <a:endParaRPr lang="en-US" sz="1100" dirty="0">
              <a:solidFill>
                <a:srgbClr val="002060"/>
              </a:solidFill>
              <a:latin typeface="Arial" panose="020B0604020202020204" pitchFamily="34" charset="0"/>
              <a:cs typeface="Arial" panose="020B0604020202020204" pitchFamily="34" charset="0"/>
            </a:endParaRPr>
          </a:p>
          <a:p>
            <a:pPr marL="285750" lvl="0" indent="-285750">
              <a:buFont typeface="Wingdings" panose="05000000000000000000" pitchFamily="2" charset="2"/>
              <a:buChar char="ü"/>
            </a:pPr>
            <a:endParaRPr lang="en-US" sz="1100" dirty="0">
              <a:solidFill>
                <a:srgbClr val="002060"/>
              </a:solidFill>
              <a:latin typeface="Arial" panose="020B0604020202020204" pitchFamily="34" charset="0"/>
              <a:cs typeface="Arial" panose="020B0604020202020204" pitchFamily="34" charset="0"/>
            </a:endParaRPr>
          </a:p>
        </p:txBody>
      </p:sp>
      <p:graphicFrame>
        <p:nvGraphicFramePr>
          <p:cNvPr id="11" name="Diagram 10"/>
          <p:cNvGraphicFramePr/>
          <p:nvPr>
            <p:extLst/>
          </p:nvPr>
        </p:nvGraphicFramePr>
        <p:xfrm>
          <a:off x="552089" y="1105618"/>
          <a:ext cx="7962181" cy="48074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1461747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solidFill>
                  <a:srgbClr val="002060"/>
                </a:solidFill>
                <a:latin typeface="Arial" panose="020B0604020202020204" pitchFamily="34" charset="0"/>
                <a:cs typeface="Arial" panose="020B0604020202020204" pitchFamily="34" charset="0"/>
              </a:rPr>
              <a:t>Grower Assessments</a:t>
            </a:r>
          </a:p>
        </p:txBody>
      </p:sp>
      <p:sp>
        <p:nvSpPr>
          <p:cNvPr id="7" name="TextBox 6"/>
          <p:cNvSpPr txBox="1"/>
          <p:nvPr/>
        </p:nvSpPr>
        <p:spPr>
          <a:xfrm>
            <a:off x="941033" y="1838047"/>
            <a:ext cx="4724400" cy="584775"/>
          </a:xfrm>
          <a:prstGeom prst="rect">
            <a:avLst/>
          </a:prstGeom>
          <a:noFill/>
        </p:spPr>
        <p:txBody>
          <a:bodyPr wrap="square" rtlCol="0">
            <a:spAutoFit/>
          </a:bodyPr>
          <a:lstStyle/>
          <a:p>
            <a:pPr algn="ctr"/>
            <a:r>
              <a:rPr lang="en-US" sz="3200" b="1" dirty="0">
                <a:solidFill>
                  <a:srgbClr val="C00000"/>
                </a:solidFill>
                <a:latin typeface="Arial" panose="020B0604020202020204" pitchFamily="34" charset="0"/>
                <a:cs typeface="Arial" panose="020B0604020202020204" pitchFamily="34" charset="0"/>
              </a:rPr>
              <a:t>Economic Loss:</a:t>
            </a:r>
          </a:p>
        </p:txBody>
      </p:sp>
      <p:graphicFrame>
        <p:nvGraphicFramePr>
          <p:cNvPr id="5" name="Diagram 4"/>
          <p:cNvGraphicFramePr/>
          <p:nvPr>
            <p:extLst/>
          </p:nvPr>
        </p:nvGraphicFramePr>
        <p:xfrm>
          <a:off x="228600" y="3099375"/>
          <a:ext cx="3733800" cy="36062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ight Arrow 5"/>
          <p:cNvSpPr/>
          <p:nvPr/>
        </p:nvSpPr>
        <p:spPr>
          <a:xfrm>
            <a:off x="3908071" y="3561128"/>
            <a:ext cx="733425" cy="171450"/>
          </a:xfrm>
          <a:prstGeom prst="rightArrow">
            <a:avLst/>
          </a:prstGeom>
          <a:solidFill>
            <a:schemeClr val="accent3">
              <a:lumMod val="75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 name="Right Arrow 7"/>
          <p:cNvSpPr/>
          <p:nvPr/>
        </p:nvSpPr>
        <p:spPr>
          <a:xfrm>
            <a:off x="3886200" y="3988088"/>
            <a:ext cx="733425" cy="171450"/>
          </a:xfrm>
          <a:prstGeom prst="rightArrow">
            <a:avLst/>
          </a:prstGeom>
          <a:solidFill>
            <a:schemeClr val="accent3">
              <a:lumMod val="75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 name="Right Arrow 8"/>
          <p:cNvSpPr/>
          <p:nvPr/>
        </p:nvSpPr>
        <p:spPr>
          <a:xfrm>
            <a:off x="3916949" y="4445288"/>
            <a:ext cx="733425" cy="171450"/>
          </a:xfrm>
          <a:prstGeom prst="rightArrow">
            <a:avLst/>
          </a:prstGeom>
          <a:solidFill>
            <a:schemeClr val="accent3">
              <a:lumMod val="75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 name="Right Arrow 9"/>
          <p:cNvSpPr/>
          <p:nvPr/>
        </p:nvSpPr>
        <p:spPr>
          <a:xfrm>
            <a:off x="3908071" y="4826288"/>
            <a:ext cx="733425" cy="171450"/>
          </a:xfrm>
          <a:prstGeom prst="rightArrow">
            <a:avLst/>
          </a:prstGeom>
          <a:solidFill>
            <a:schemeClr val="accent3">
              <a:lumMod val="75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 name="Right Arrow 10"/>
          <p:cNvSpPr/>
          <p:nvPr/>
        </p:nvSpPr>
        <p:spPr>
          <a:xfrm>
            <a:off x="3908070" y="5207288"/>
            <a:ext cx="733425" cy="171450"/>
          </a:xfrm>
          <a:prstGeom prst="rightArrow">
            <a:avLst/>
          </a:prstGeom>
          <a:solidFill>
            <a:schemeClr val="accent3">
              <a:lumMod val="75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 name="Right Arrow 11"/>
          <p:cNvSpPr/>
          <p:nvPr/>
        </p:nvSpPr>
        <p:spPr>
          <a:xfrm>
            <a:off x="3911770" y="5664488"/>
            <a:ext cx="733425" cy="171450"/>
          </a:xfrm>
          <a:prstGeom prst="rightArrow">
            <a:avLst/>
          </a:prstGeom>
          <a:solidFill>
            <a:schemeClr val="accent3">
              <a:lumMod val="75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 name="Right Arrow 12"/>
          <p:cNvSpPr/>
          <p:nvPr/>
        </p:nvSpPr>
        <p:spPr>
          <a:xfrm>
            <a:off x="3908071" y="6045488"/>
            <a:ext cx="733425" cy="171450"/>
          </a:xfrm>
          <a:prstGeom prst="rightArrow">
            <a:avLst/>
          </a:prstGeom>
          <a:solidFill>
            <a:schemeClr val="accent3">
              <a:lumMod val="75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 name="Text Box 2"/>
          <p:cNvSpPr txBox="1">
            <a:spLocks noChangeArrowheads="1"/>
          </p:cNvSpPr>
          <p:nvPr/>
        </p:nvSpPr>
        <p:spPr bwMode="auto">
          <a:xfrm>
            <a:off x="4717696" y="4754850"/>
            <a:ext cx="1895475" cy="314325"/>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15000"/>
              </a:lnSpc>
              <a:spcBef>
                <a:spcPts val="0"/>
              </a:spcBef>
              <a:spcAft>
                <a:spcPts val="1000"/>
              </a:spcAft>
            </a:pPr>
            <a:r>
              <a:rPr lang="en-US" sz="1400" b="1" dirty="0">
                <a:solidFill>
                  <a:srgbClr val="002060"/>
                </a:solidFill>
                <a:effectLst/>
                <a:latin typeface="Arial"/>
                <a:ea typeface="Calibri"/>
                <a:cs typeface="Times New Roman"/>
              </a:rPr>
              <a:t>Total of 38 growers</a:t>
            </a:r>
            <a:endParaRPr lang="en-US" sz="1200" dirty="0">
              <a:solidFill>
                <a:srgbClr val="002060"/>
              </a:solidFill>
              <a:effectLst/>
              <a:latin typeface="Calibri"/>
              <a:ea typeface="Calibri"/>
              <a:cs typeface="Times New Roman"/>
            </a:endParaRPr>
          </a:p>
        </p:txBody>
      </p:sp>
      <p:sp>
        <p:nvSpPr>
          <p:cNvPr id="15" name="Text Box 2"/>
          <p:cNvSpPr txBox="1">
            <a:spLocks noChangeArrowheads="1"/>
          </p:cNvSpPr>
          <p:nvPr/>
        </p:nvSpPr>
        <p:spPr bwMode="auto">
          <a:xfrm>
            <a:off x="4734201" y="3900697"/>
            <a:ext cx="1895475" cy="314325"/>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15000"/>
              </a:lnSpc>
              <a:spcBef>
                <a:spcPts val="0"/>
              </a:spcBef>
              <a:spcAft>
                <a:spcPts val="1000"/>
              </a:spcAft>
            </a:pPr>
            <a:r>
              <a:rPr lang="en-US" sz="1400" b="1" dirty="0">
                <a:solidFill>
                  <a:srgbClr val="002060"/>
                </a:solidFill>
                <a:effectLst/>
                <a:latin typeface="Arial"/>
                <a:ea typeface="Calibri"/>
                <a:cs typeface="Times New Roman"/>
              </a:rPr>
              <a:t>Total of 44 growers</a:t>
            </a:r>
            <a:endParaRPr lang="en-US" sz="1200" dirty="0">
              <a:solidFill>
                <a:srgbClr val="002060"/>
              </a:solidFill>
              <a:effectLst/>
              <a:latin typeface="Calibri"/>
              <a:ea typeface="Calibri"/>
              <a:cs typeface="Times New Roman"/>
            </a:endParaRPr>
          </a:p>
        </p:txBody>
      </p:sp>
      <p:sp>
        <p:nvSpPr>
          <p:cNvPr id="16" name="Text Box 2"/>
          <p:cNvSpPr txBox="1">
            <a:spLocks noChangeArrowheads="1"/>
          </p:cNvSpPr>
          <p:nvPr/>
        </p:nvSpPr>
        <p:spPr bwMode="auto">
          <a:xfrm>
            <a:off x="4717696" y="4359563"/>
            <a:ext cx="1895475" cy="314325"/>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15000"/>
              </a:lnSpc>
              <a:spcBef>
                <a:spcPts val="0"/>
              </a:spcBef>
              <a:spcAft>
                <a:spcPts val="1000"/>
              </a:spcAft>
            </a:pPr>
            <a:r>
              <a:rPr lang="en-US" sz="1400" b="1" dirty="0">
                <a:solidFill>
                  <a:srgbClr val="002060"/>
                </a:solidFill>
                <a:effectLst/>
                <a:latin typeface="Arial"/>
                <a:ea typeface="Calibri"/>
                <a:cs typeface="Times New Roman"/>
              </a:rPr>
              <a:t>Total of 16 growers</a:t>
            </a:r>
            <a:endParaRPr lang="en-US" sz="1200" dirty="0">
              <a:solidFill>
                <a:srgbClr val="002060"/>
              </a:solidFill>
              <a:effectLst/>
              <a:latin typeface="Calibri"/>
              <a:ea typeface="Calibri"/>
              <a:cs typeface="Times New Roman"/>
            </a:endParaRPr>
          </a:p>
        </p:txBody>
      </p:sp>
      <p:sp>
        <p:nvSpPr>
          <p:cNvPr id="17" name="Text Box 2"/>
          <p:cNvSpPr txBox="1">
            <a:spLocks noChangeArrowheads="1"/>
          </p:cNvSpPr>
          <p:nvPr/>
        </p:nvSpPr>
        <p:spPr bwMode="auto">
          <a:xfrm>
            <a:off x="4737023" y="3489690"/>
            <a:ext cx="1895475" cy="314325"/>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15000"/>
              </a:lnSpc>
              <a:spcBef>
                <a:spcPts val="0"/>
              </a:spcBef>
              <a:spcAft>
                <a:spcPts val="1000"/>
              </a:spcAft>
            </a:pPr>
            <a:r>
              <a:rPr lang="en-US" sz="1400" b="1" dirty="0">
                <a:solidFill>
                  <a:srgbClr val="002060"/>
                </a:solidFill>
                <a:effectLst/>
                <a:latin typeface="Arial"/>
                <a:ea typeface="Calibri"/>
                <a:cs typeface="Times New Roman"/>
              </a:rPr>
              <a:t>Total of 6 growers</a:t>
            </a:r>
            <a:endParaRPr lang="en-US" sz="1200" dirty="0">
              <a:solidFill>
                <a:srgbClr val="002060"/>
              </a:solidFill>
              <a:effectLst/>
              <a:latin typeface="Calibri"/>
              <a:ea typeface="Calibri"/>
              <a:cs typeface="Times New Roman"/>
            </a:endParaRPr>
          </a:p>
        </p:txBody>
      </p:sp>
      <p:sp>
        <p:nvSpPr>
          <p:cNvPr id="18" name="Text Box 2"/>
          <p:cNvSpPr txBox="1">
            <a:spLocks noChangeArrowheads="1"/>
          </p:cNvSpPr>
          <p:nvPr/>
        </p:nvSpPr>
        <p:spPr bwMode="auto">
          <a:xfrm>
            <a:off x="4717696" y="5135850"/>
            <a:ext cx="1895475" cy="314325"/>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15000"/>
              </a:lnSpc>
              <a:spcBef>
                <a:spcPts val="0"/>
              </a:spcBef>
              <a:spcAft>
                <a:spcPts val="1000"/>
              </a:spcAft>
            </a:pPr>
            <a:r>
              <a:rPr lang="en-US" sz="1400" b="1" dirty="0">
                <a:solidFill>
                  <a:srgbClr val="002060"/>
                </a:solidFill>
                <a:effectLst/>
                <a:latin typeface="Arial"/>
                <a:ea typeface="Calibri"/>
                <a:cs typeface="Times New Roman"/>
              </a:rPr>
              <a:t>Total of 27 growers</a:t>
            </a:r>
            <a:endParaRPr lang="en-US" sz="1200" dirty="0">
              <a:solidFill>
                <a:srgbClr val="002060"/>
              </a:solidFill>
              <a:effectLst/>
              <a:latin typeface="Calibri"/>
              <a:ea typeface="Calibri"/>
              <a:cs typeface="Times New Roman"/>
            </a:endParaRPr>
          </a:p>
        </p:txBody>
      </p:sp>
      <p:sp>
        <p:nvSpPr>
          <p:cNvPr id="19" name="Text Box 2"/>
          <p:cNvSpPr txBox="1">
            <a:spLocks noChangeArrowheads="1"/>
          </p:cNvSpPr>
          <p:nvPr/>
        </p:nvSpPr>
        <p:spPr bwMode="auto">
          <a:xfrm>
            <a:off x="4727221" y="5593050"/>
            <a:ext cx="1895475" cy="314325"/>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15000"/>
              </a:lnSpc>
              <a:spcBef>
                <a:spcPts val="0"/>
              </a:spcBef>
              <a:spcAft>
                <a:spcPts val="1000"/>
              </a:spcAft>
            </a:pPr>
            <a:r>
              <a:rPr lang="en-US" sz="1400" b="1" dirty="0">
                <a:solidFill>
                  <a:srgbClr val="002060"/>
                </a:solidFill>
                <a:effectLst/>
                <a:latin typeface="Arial"/>
                <a:ea typeface="Calibri"/>
                <a:cs typeface="Times New Roman"/>
              </a:rPr>
              <a:t>Total of 10 growers</a:t>
            </a:r>
            <a:endParaRPr lang="en-US" sz="1200" dirty="0">
              <a:solidFill>
                <a:srgbClr val="002060"/>
              </a:solidFill>
              <a:effectLst/>
              <a:latin typeface="Calibri"/>
              <a:ea typeface="Calibri"/>
              <a:cs typeface="Times New Roman"/>
            </a:endParaRPr>
          </a:p>
        </p:txBody>
      </p:sp>
      <p:sp>
        <p:nvSpPr>
          <p:cNvPr id="20" name="Text Box 2"/>
          <p:cNvSpPr txBox="1">
            <a:spLocks noChangeArrowheads="1"/>
          </p:cNvSpPr>
          <p:nvPr/>
        </p:nvSpPr>
        <p:spPr bwMode="auto">
          <a:xfrm>
            <a:off x="4717696" y="5969288"/>
            <a:ext cx="1895475" cy="314325"/>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15000"/>
              </a:lnSpc>
              <a:spcBef>
                <a:spcPts val="0"/>
              </a:spcBef>
              <a:spcAft>
                <a:spcPts val="1000"/>
              </a:spcAft>
            </a:pPr>
            <a:r>
              <a:rPr lang="en-US" sz="1400" b="1" dirty="0">
                <a:solidFill>
                  <a:srgbClr val="002060"/>
                </a:solidFill>
                <a:effectLst/>
                <a:latin typeface="Arial"/>
                <a:ea typeface="Calibri"/>
                <a:cs typeface="Times New Roman"/>
              </a:rPr>
              <a:t>Total of 20 growers</a:t>
            </a:r>
            <a:endParaRPr lang="en-US" sz="1200" dirty="0">
              <a:solidFill>
                <a:srgbClr val="002060"/>
              </a:solidFill>
              <a:effectLst/>
              <a:latin typeface="Calibri"/>
              <a:ea typeface="Calibri"/>
              <a:cs typeface="Times New Roman"/>
            </a:endParaRPr>
          </a:p>
        </p:txBody>
      </p:sp>
      <p:pic>
        <p:nvPicPr>
          <p:cNvPr id="21" name="Picture 20"/>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91200" y="1511011"/>
            <a:ext cx="2965450" cy="18236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1014346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a:solidFill>
                  <a:srgbClr val="002060"/>
                </a:solidFill>
                <a:latin typeface="Arial" panose="020B0604020202020204" pitchFamily="34" charset="0"/>
                <a:cs typeface="Arial" panose="020B0604020202020204" pitchFamily="34" charset="0"/>
              </a:rPr>
              <a:t>Grower Assessments</a:t>
            </a:r>
          </a:p>
        </p:txBody>
      </p:sp>
      <p:sp>
        <p:nvSpPr>
          <p:cNvPr id="7" name="TextBox 6"/>
          <p:cNvSpPr txBox="1"/>
          <p:nvPr/>
        </p:nvSpPr>
        <p:spPr>
          <a:xfrm>
            <a:off x="228600" y="1600200"/>
            <a:ext cx="4724400" cy="584775"/>
          </a:xfrm>
          <a:prstGeom prst="rect">
            <a:avLst/>
          </a:prstGeom>
          <a:noFill/>
        </p:spPr>
        <p:txBody>
          <a:bodyPr wrap="square" rtlCol="0">
            <a:spAutoFit/>
          </a:bodyPr>
          <a:lstStyle/>
          <a:p>
            <a:pPr algn="ctr"/>
            <a:r>
              <a:rPr lang="en-US" sz="3200" b="1" dirty="0">
                <a:solidFill>
                  <a:srgbClr val="C00000"/>
                </a:solidFill>
                <a:latin typeface="Arial" panose="020B0604020202020204" pitchFamily="34" charset="0"/>
                <a:cs typeface="Arial" panose="020B0604020202020204" pitchFamily="34" charset="0"/>
              </a:rPr>
              <a:t>Insurance:</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0"/>
            <a:ext cx="411480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4592" y="3346881"/>
            <a:ext cx="4114800" cy="2814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TextBox 30"/>
          <p:cNvSpPr txBox="1"/>
          <p:nvPr/>
        </p:nvSpPr>
        <p:spPr>
          <a:xfrm>
            <a:off x="4648200" y="2184975"/>
            <a:ext cx="4724400" cy="1077218"/>
          </a:xfrm>
          <a:prstGeom prst="rect">
            <a:avLst/>
          </a:prstGeom>
          <a:noFill/>
        </p:spPr>
        <p:txBody>
          <a:bodyPr wrap="square" rtlCol="0">
            <a:spAutoFit/>
          </a:bodyPr>
          <a:lstStyle/>
          <a:p>
            <a:pPr algn="ctr"/>
            <a:r>
              <a:rPr lang="en-US" sz="3200" b="1" dirty="0">
                <a:solidFill>
                  <a:srgbClr val="C00000"/>
                </a:solidFill>
                <a:latin typeface="Arial" panose="020B0604020202020204" pitchFamily="34" charset="0"/>
                <a:cs typeface="Arial" panose="020B0604020202020204" pitchFamily="34" charset="0"/>
              </a:rPr>
              <a:t>Impact in the Workforce:</a:t>
            </a:r>
          </a:p>
        </p:txBody>
      </p:sp>
    </p:spTree>
    <p:extLst>
      <p:ext uri="{BB962C8B-B14F-4D97-AF65-F5344CB8AC3E}">
        <p14:creationId xmlns:p14="http://schemas.microsoft.com/office/powerpoint/2010/main" val="199571148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icture Placeholder 6"/>
          <p:cNvSpPr>
            <a:spLocks noGrp="1"/>
          </p:cNvSpPr>
          <p:nvPr>
            <p:ph type="pic" idx="1"/>
          </p:nvPr>
        </p:nvSpPr>
        <p:spPr/>
      </p:sp>
      <p:sp>
        <p:nvSpPr>
          <p:cNvPr id="8" name="Text Placeholder 7"/>
          <p:cNvSpPr>
            <a:spLocks noGrp="1"/>
          </p:cNvSpPr>
          <p:nvPr>
            <p:ph type="body" sz="half" idx="2"/>
          </p:nvPr>
        </p:nvSpPr>
        <p:spPr>
          <a:xfrm>
            <a:off x="465827" y="3028891"/>
            <a:ext cx="3183148" cy="2983720"/>
          </a:xfrm>
          <a:solidFill>
            <a:schemeClr val="bg1">
              <a:lumMod val="95000"/>
            </a:schemeClr>
          </a:solidFill>
          <a:ln w="88900">
            <a:solidFill>
              <a:schemeClr val="bg1">
                <a:lumMod val="85000"/>
              </a:schemeClr>
            </a:solidFill>
            <a:miter lim="800000"/>
          </a:ln>
        </p:spPr>
        <p:txBody>
          <a:bodyPr vert="horz" lIns="182880" tIns="137160" rIns="182880" bIns="137160" rtlCol="0" anchor="ctr">
            <a:normAutofit fontScale="25000" lnSpcReduction="20000"/>
          </a:bodyPr>
          <a:lstStyle/>
          <a:p>
            <a:pPr marL="0" indent="0">
              <a:buNone/>
            </a:pPr>
            <a:endParaRPr lang="en-US" dirty="0">
              <a:solidFill>
                <a:srgbClr val="002060"/>
              </a:solidFill>
            </a:endParaRPr>
          </a:p>
          <a:p>
            <a:pPr marL="0" indent="0" algn="just">
              <a:buNone/>
            </a:pPr>
            <a:r>
              <a:rPr lang="en-US" sz="5600" dirty="0">
                <a:solidFill>
                  <a:srgbClr val="002060"/>
                </a:solidFill>
              </a:rPr>
              <a:t>“The government of Puerto Rico’s guess is that by the end of 2018, 200,000 more residents will have left the U.S. territory for good, moving to places such as Florida, New York, Texas, Pennsylvania, New Jersey and New England. It would mean another drop of more than 5 percent in the island’s population.”</a:t>
            </a:r>
          </a:p>
          <a:p>
            <a:pPr marL="0" indent="0">
              <a:buNone/>
            </a:pPr>
            <a:endParaRPr lang="en-US" dirty="0"/>
          </a:p>
        </p:txBody>
      </p:sp>
      <p:sp>
        <p:nvSpPr>
          <p:cNvPr id="5" name="Slide Number Placeholder 4"/>
          <p:cNvSpPr>
            <a:spLocks noGrp="1"/>
          </p:cNvSpPr>
          <p:nvPr>
            <p:ph type="sldNum" sz="quarter" idx="10"/>
          </p:nvPr>
        </p:nvSpPr>
        <p:spPr>
          <a:xfrm>
            <a:off x="8190595" y="6356351"/>
            <a:ext cx="753001" cy="365125"/>
          </a:xfrm>
        </p:spPr>
        <p:txBody>
          <a:bodyPr/>
          <a:lstStyle/>
          <a:p>
            <a:fld id="{78651A17-9376-40A4-9325-34268FB0E92D}" type="slidenum">
              <a:rPr lang="en-US" smtClean="0"/>
              <a:pPr/>
              <a:t>65</a:t>
            </a:fld>
            <a:endParaRPr lang="en-US" dirty="0"/>
          </a:p>
        </p:txBody>
      </p:sp>
      <p:pic>
        <p:nvPicPr>
          <p:cNvPr id="9" name="Picture 2" descr="Resultado de imagen para exodo masivo pr">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2862" y="537712"/>
            <a:ext cx="4553614" cy="5276492"/>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7"/>
          <p:cNvSpPr>
            <a:spLocks noGrp="1"/>
          </p:cNvSpPr>
          <p:nvPr>
            <p:ph type="title"/>
          </p:nvPr>
        </p:nvSpPr>
        <p:spPr>
          <a:xfrm>
            <a:off x="629840" y="457200"/>
            <a:ext cx="3070891" cy="2286000"/>
          </a:xfrm>
        </p:spPr>
        <p:txBody>
          <a:bodyPr>
            <a:normAutofit/>
          </a:bodyPr>
          <a:lstStyle/>
          <a:p>
            <a:pPr algn="ctr"/>
            <a:r>
              <a:rPr lang="en-US" sz="4400" dirty="0"/>
              <a:t>Challenges Continue…</a:t>
            </a:r>
            <a:endParaRPr lang="en-US" sz="2000" dirty="0"/>
          </a:p>
        </p:txBody>
      </p:sp>
      <p:sp>
        <p:nvSpPr>
          <p:cNvPr id="11" name="Rectangle 10"/>
          <p:cNvSpPr/>
          <p:nvPr/>
        </p:nvSpPr>
        <p:spPr>
          <a:xfrm>
            <a:off x="104236" y="2152061"/>
            <a:ext cx="3810000" cy="276999"/>
          </a:xfrm>
          <a:prstGeom prst="rect">
            <a:avLst/>
          </a:prstGeom>
        </p:spPr>
        <p:txBody>
          <a:bodyPr wrap="square">
            <a:spAutoFit/>
          </a:bodyPr>
          <a:lstStyle/>
          <a:p>
            <a:pPr algn="ctr"/>
            <a:r>
              <a:rPr lang="en-US" sz="1200" b="1" dirty="0">
                <a:solidFill>
                  <a:srgbClr val="C00000"/>
                </a:solidFill>
                <a:latin typeface="Arial" panose="020B0604020202020204" pitchFamily="34" charset="0"/>
                <a:cs typeface="Arial" panose="020B0604020202020204" pitchFamily="34" charset="0"/>
              </a:rPr>
              <a:t>Exodus from Puerto Rico is growing every day</a:t>
            </a:r>
          </a:p>
        </p:txBody>
      </p:sp>
    </p:spTree>
    <p:extLst>
      <p:ext uri="{BB962C8B-B14F-4D97-AF65-F5344CB8AC3E}">
        <p14:creationId xmlns:p14="http://schemas.microsoft.com/office/powerpoint/2010/main" val="262059212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720" y="373760"/>
            <a:ext cx="7886700" cy="1051560"/>
          </a:xfrm>
        </p:spPr>
        <p:txBody>
          <a:bodyPr>
            <a:normAutofit/>
          </a:bodyPr>
          <a:lstStyle/>
          <a:p>
            <a:pPr algn="ctr"/>
            <a:r>
              <a:rPr lang="en-US" dirty="0"/>
              <a:t>Steps taken by PathStone after Hurricane </a:t>
            </a:r>
            <a:r>
              <a:rPr lang="en-US" dirty="0" err="1"/>
              <a:t>María</a:t>
            </a:r>
            <a:endParaRPr lang="en-US" dirty="0"/>
          </a:p>
        </p:txBody>
      </p:sp>
      <p:sp>
        <p:nvSpPr>
          <p:cNvPr id="3" name="Text Placeholder 2"/>
          <p:cNvSpPr>
            <a:spLocks noGrp="1"/>
          </p:cNvSpPr>
          <p:nvPr>
            <p:ph type="body" idx="1"/>
          </p:nvPr>
        </p:nvSpPr>
        <p:spPr>
          <a:xfrm>
            <a:off x="629842" y="1509621"/>
            <a:ext cx="3868340" cy="747897"/>
          </a:xfrm>
        </p:spPr>
        <p:txBody>
          <a:bodyPr/>
          <a:lstStyle/>
          <a:p>
            <a:r>
              <a:rPr lang="en-US" dirty="0"/>
              <a:t>Step #1 – Assess the situation and make a plan</a:t>
            </a:r>
          </a:p>
        </p:txBody>
      </p:sp>
      <p:sp>
        <p:nvSpPr>
          <p:cNvPr id="4" name="Content Placeholder 3"/>
          <p:cNvSpPr>
            <a:spLocks noGrp="1"/>
          </p:cNvSpPr>
          <p:nvPr>
            <p:ph sz="half" idx="2"/>
          </p:nvPr>
        </p:nvSpPr>
        <p:spPr/>
        <p:txBody>
          <a:bodyPr/>
          <a:lstStyle/>
          <a:p>
            <a:r>
              <a:rPr lang="en-US" dirty="0"/>
              <a:t>Assessments Design</a:t>
            </a:r>
          </a:p>
          <a:p>
            <a:r>
              <a:rPr lang="en-US" dirty="0"/>
              <a:t>Assessments Distribution</a:t>
            </a:r>
          </a:p>
          <a:p>
            <a:r>
              <a:rPr lang="en-US" dirty="0"/>
              <a:t>Assessments Collection</a:t>
            </a:r>
          </a:p>
          <a:p>
            <a:r>
              <a:rPr lang="en-US" dirty="0"/>
              <a:t>Reports Preparation </a:t>
            </a:r>
          </a:p>
          <a:p>
            <a:r>
              <a:rPr lang="en-US" dirty="0"/>
              <a:t>Follow Up</a:t>
            </a:r>
          </a:p>
        </p:txBody>
      </p:sp>
      <p:sp>
        <p:nvSpPr>
          <p:cNvPr id="7" name="Slide Number Placeholder 6"/>
          <p:cNvSpPr>
            <a:spLocks noGrp="1"/>
          </p:cNvSpPr>
          <p:nvPr>
            <p:ph type="sldNum" sz="quarter" idx="10"/>
          </p:nvPr>
        </p:nvSpPr>
        <p:spPr/>
        <p:txBody>
          <a:bodyPr/>
          <a:lstStyle/>
          <a:p>
            <a:fld id="{706D636C-90A3-4979-BA37-BAB384B22101}" type="slidenum">
              <a:rPr lang="en-US" smtClean="0"/>
              <a:pPr/>
              <a:t>66</a:t>
            </a:fld>
            <a:endParaRPr lang="en-US"/>
          </a:p>
        </p:txBody>
      </p:sp>
      <p:graphicFrame>
        <p:nvGraphicFramePr>
          <p:cNvPr id="10" name="Content Placeholder 3"/>
          <p:cNvGraphicFramePr>
            <a:graphicFrameLocks noGrp="1"/>
          </p:cNvGraphicFramePr>
          <p:nvPr>
            <p:ph idx="1"/>
            <p:extLst/>
          </p:nvPr>
        </p:nvGraphicFramePr>
        <p:xfrm>
          <a:off x="2320506" y="4735902"/>
          <a:ext cx="2173856" cy="16476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22192" y="1539814"/>
            <a:ext cx="3959495" cy="46194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41236" y="4782524"/>
            <a:ext cx="2540451" cy="1376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421947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720" y="373760"/>
            <a:ext cx="7886700" cy="1051560"/>
          </a:xfrm>
        </p:spPr>
        <p:txBody>
          <a:bodyPr>
            <a:normAutofit/>
          </a:bodyPr>
          <a:lstStyle/>
          <a:p>
            <a:pPr algn="ctr"/>
            <a:r>
              <a:rPr lang="en-US" dirty="0"/>
              <a:t>Steps taken by PathStone after Hurricane </a:t>
            </a:r>
            <a:r>
              <a:rPr lang="en-US" dirty="0" err="1"/>
              <a:t>María</a:t>
            </a:r>
            <a:endParaRPr lang="en-US" dirty="0"/>
          </a:p>
        </p:txBody>
      </p:sp>
      <p:sp>
        <p:nvSpPr>
          <p:cNvPr id="3" name="Text Placeholder 2"/>
          <p:cNvSpPr>
            <a:spLocks noGrp="1"/>
          </p:cNvSpPr>
          <p:nvPr>
            <p:ph type="body" idx="1"/>
          </p:nvPr>
        </p:nvSpPr>
        <p:spPr>
          <a:xfrm>
            <a:off x="629842" y="1509621"/>
            <a:ext cx="3868340" cy="747897"/>
          </a:xfrm>
        </p:spPr>
        <p:txBody>
          <a:bodyPr/>
          <a:lstStyle/>
          <a:p>
            <a:r>
              <a:rPr lang="en-US" dirty="0"/>
              <a:t>Step #2 – Making a difference with data</a:t>
            </a:r>
          </a:p>
        </p:txBody>
      </p:sp>
      <p:sp>
        <p:nvSpPr>
          <p:cNvPr id="4" name="Content Placeholder 3"/>
          <p:cNvSpPr>
            <a:spLocks noGrp="1"/>
          </p:cNvSpPr>
          <p:nvPr>
            <p:ph sz="half" idx="2"/>
          </p:nvPr>
        </p:nvSpPr>
        <p:spPr/>
        <p:txBody>
          <a:bodyPr/>
          <a:lstStyle/>
          <a:p>
            <a:r>
              <a:rPr lang="en-US" dirty="0"/>
              <a:t>Food Boxes Preparation and Distribution</a:t>
            </a:r>
          </a:p>
          <a:p>
            <a:r>
              <a:rPr lang="en-US" dirty="0"/>
              <a:t>Community Visits</a:t>
            </a:r>
          </a:p>
          <a:p>
            <a:r>
              <a:rPr lang="en-US" dirty="0"/>
              <a:t>Applying for new funds in order to assist more families</a:t>
            </a:r>
          </a:p>
          <a:p>
            <a:endParaRPr lang="en-US" dirty="0"/>
          </a:p>
        </p:txBody>
      </p:sp>
      <p:sp>
        <p:nvSpPr>
          <p:cNvPr id="7" name="Slide Number Placeholder 6"/>
          <p:cNvSpPr>
            <a:spLocks noGrp="1"/>
          </p:cNvSpPr>
          <p:nvPr>
            <p:ph type="sldNum" sz="quarter" idx="10"/>
          </p:nvPr>
        </p:nvSpPr>
        <p:spPr/>
        <p:txBody>
          <a:bodyPr/>
          <a:lstStyle/>
          <a:p>
            <a:fld id="{706D636C-90A3-4979-BA37-BAB384B22101}" type="slidenum">
              <a:rPr lang="en-US" smtClean="0"/>
              <a:pPr/>
              <a:t>67</a:t>
            </a:fld>
            <a:endParaRPr lang="en-US"/>
          </a:p>
        </p:txBody>
      </p:sp>
      <p:pic>
        <p:nvPicPr>
          <p:cNvPr id="8" name="Picture 4" descr="https://opi.mt.gov/portals/182/Page%20Files/Statewide%20Testing/Conference%20Page/2018%20Conference/2018_ASSESSMENT_PNG_Final.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22888"/>
          <a:stretch/>
        </p:blipFill>
        <p:spPr bwMode="auto">
          <a:xfrm>
            <a:off x="664232" y="4866388"/>
            <a:ext cx="3381555" cy="109494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4856141" y="1558518"/>
            <a:ext cx="3756672" cy="2694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7"/>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547638" y="4382219"/>
            <a:ext cx="2370637" cy="1807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9"/>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1151"/>
          <a:stretch/>
        </p:blipFill>
        <p:spPr bwMode="auto">
          <a:xfrm>
            <a:off x="4710533" y="4752186"/>
            <a:ext cx="1728233" cy="1323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830462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612648"/>
            <a:ext cx="8839200" cy="758952"/>
          </a:xfrm>
        </p:spPr>
        <p:txBody>
          <a:bodyPr>
            <a:normAutofit fontScale="90000"/>
          </a:bodyPr>
          <a:lstStyle/>
          <a:p>
            <a:pPr algn="ctr"/>
            <a:r>
              <a:rPr lang="en-US" b="1" dirty="0"/>
              <a:t>Food Boxes Distribution  </a:t>
            </a:r>
            <a:br>
              <a:rPr lang="en-US" b="1" dirty="0"/>
            </a:br>
            <a:r>
              <a:rPr lang="en-US" b="1" dirty="0"/>
              <a:t>ROUND #2</a:t>
            </a:r>
            <a:endParaRPr lang="es-PR" b="1" dirty="0"/>
          </a:p>
        </p:txBody>
      </p:sp>
      <p:pic>
        <p:nvPicPr>
          <p:cNvPr id="4" name="Content Placeholder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600200"/>
            <a:ext cx="3581400" cy="4572000"/>
          </a:xfrm>
          <a:prstGeom prst="rect">
            <a:avLst/>
          </a:prstGeom>
          <a:noFill/>
          <a:ln>
            <a:noFill/>
          </a:ln>
          <a:effectLst/>
          <a:extLst/>
        </p:spPr>
      </p:pic>
      <p:pic>
        <p:nvPicPr>
          <p:cNvPr id="61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9847"/>
          <a:stretch/>
        </p:blipFill>
        <p:spPr bwMode="auto">
          <a:xfrm>
            <a:off x="4114800" y="3733798"/>
            <a:ext cx="1981200" cy="2339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3793" y="4292367"/>
            <a:ext cx="2590800" cy="146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4114800" y="1673058"/>
            <a:ext cx="2716902" cy="1828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7"/>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172" t="26311" r="15498"/>
          <a:stretch/>
        </p:blipFill>
        <p:spPr bwMode="auto">
          <a:xfrm>
            <a:off x="7010401" y="1609111"/>
            <a:ext cx="1804192" cy="2389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92068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276DC0E-05F1-428C-917B-F752496B0A9F}"/>
              </a:ext>
            </a:extLst>
          </p:cNvPr>
          <p:cNvSpPr>
            <a:spLocks noGrp="1"/>
          </p:cNvSpPr>
          <p:nvPr>
            <p:ph type="title"/>
          </p:nvPr>
        </p:nvSpPr>
        <p:spPr>
          <a:xfrm>
            <a:off x="1311204" y="158094"/>
            <a:ext cx="7110730" cy="1051560"/>
          </a:xfrm>
        </p:spPr>
        <p:txBody>
          <a:bodyPr/>
          <a:lstStyle/>
          <a:p>
            <a:pPr algn="ctr"/>
            <a:r>
              <a:rPr lang="en-US" dirty="0"/>
              <a:t>Relief Effort Activities </a:t>
            </a:r>
          </a:p>
        </p:txBody>
      </p:sp>
      <p:sp>
        <p:nvSpPr>
          <p:cNvPr id="4" name="Slide Number Placeholder 3">
            <a:extLst>
              <a:ext uri="{FF2B5EF4-FFF2-40B4-BE49-F238E27FC236}">
                <a16:creationId xmlns:a16="http://schemas.microsoft.com/office/drawing/2014/main" id="{EB8EFC74-6E75-424F-A8E6-AC1991708FE6}"/>
              </a:ext>
            </a:extLst>
          </p:cNvPr>
          <p:cNvSpPr>
            <a:spLocks noGrp="1"/>
          </p:cNvSpPr>
          <p:nvPr>
            <p:ph type="sldNum" sz="quarter" idx="10"/>
          </p:nvPr>
        </p:nvSpPr>
        <p:spPr/>
        <p:txBody>
          <a:bodyPr/>
          <a:lstStyle/>
          <a:p>
            <a:fld id="{706D636C-90A3-4979-BA37-BAB384B22101}" type="slidenum">
              <a:rPr lang="en-US" smtClean="0"/>
              <a:pPr/>
              <a:t>69</a:t>
            </a:fld>
            <a:endParaRPr lang="en-US"/>
          </a:p>
        </p:txBody>
      </p:sp>
      <p:graphicFrame>
        <p:nvGraphicFramePr>
          <p:cNvPr id="8" name="Diagram 7"/>
          <p:cNvGraphicFramePr/>
          <p:nvPr>
            <p:extLst/>
          </p:nvPr>
        </p:nvGraphicFramePr>
        <p:xfrm>
          <a:off x="1138688" y="1069675"/>
          <a:ext cx="7703388" cy="47186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Picture 2" descr="Image may contain: 2 people, people smiling, people standi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7188" y="2948810"/>
            <a:ext cx="1373976" cy="108381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mage may contain: 7 people, people smiling, text"/>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398" t="6029" r="47917" b="51030"/>
          <a:stretch/>
        </p:blipFill>
        <p:spPr bwMode="auto">
          <a:xfrm>
            <a:off x="377189" y="4114800"/>
            <a:ext cx="1373976" cy="111767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7"/>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5172" t="26311" r="15498"/>
          <a:stretch/>
        </p:blipFill>
        <p:spPr bwMode="auto">
          <a:xfrm>
            <a:off x="377190" y="5296618"/>
            <a:ext cx="1373974" cy="1017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6711" t="25442" r="40206" b="15620"/>
          <a:stretch/>
        </p:blipFill>
        <p:spPr bwMode="auto">
          <a:xfrm>
            <a:off x="377188" y="1768415"/>
            <a:ext cx="1373974" cy="11050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Imagen relacionada">
            <a:hlinkClick r:id="rId11"/>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959525" y="2838950"/>
            <a:ext cx="2053086" cy="1180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58563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B7FF2BB-E1BF-49EA-A117-CAD4FED05404}"/>
              </a:ext>
            </a:extLst>
          </p:cNvPr>
          <p:cNvSpPr>
            <a:spLocks noGrp="1"/>
          </p:cNvSpPr>
          <p:nvPr>
            <p:ph type="body" sz="quarter" idx="12"/>
          </p:nvPr>
        </p:nvSpPr>
        <p:spPr/>
        <p:txBody>
          <a:bodyPr/>
          <a:lstStyle/>
          <a:p>
            <a:fld id="{F9B4886A-ACCF-4465-9905-FF6BD48FB85A}" type="datetime4">
              <a:rPr lang="en-US" smtClean="0"/>
              <a:t>May 18, 2018</a:t>
            </a:fld>
            <a:endParaRPr lang="en-US"/>
          </a:p>
        </p:txBody>
      </p:sp>
      <p:sp>
        <p:nvSpPr>
          <p:cNvPr id="3" name="Title 2">
            <a:extLst>
              <a:ext uri="{FF2B5EF4-FFF2-40B4-BE49-F238E27FC236}">
                <a16:creationId xmlns:a16="http://schemas.microsoft.com/office/drawing/2014/main" id="{EBF54E9F-EE23-4326-AFBD-5DC41FCD0D5C}"/>
              </a:ext>
            </a:extLst>
          </p:cNvPr>
          <p:cNvSpPr>
            <a:spLocks noGrp="1"/>
          </p:cNvSpPr>
          <p:nvPr>
            <p:ph type="ctrTitle"/>
          </p:nvPr>
        </p:nvSpPr>
        <p:spPr>
          <a:xfrm>
            <a:off x="257175" y="1311836"/>
            <a:ext cx="8391525" cy="1517089"/>
          </a:xfrm>
        </p:spPr>
        <p:txBody>
          <a:bodyPr>
            <a:normAutofit/>
          </a:bodyPr>
          <a:lstStyle/>
          <a:p>
            <a:r>
              <a:rPr lang="en-US" dirty="0"/>
              <a:t>Hurricane Irma</a:t>
            </a:r>
            <a:br>
              <a:rPr lang="en-US" dirty="0"/>
            </a:br>
            <a:r>
              <a:rPr lang="en-US" sz="3600" dirty="0"/>
              <a:t>August 30</a:t>
            </a:r>
            <a:r>
              <a:rPr lang="en-US" sz="3600" baseline="30000" dirty="0"/>
              <a:t>th</a:t>
            </a:r>
            <a:r>
              <a:rPr lang="en-US" sz="3600" dirty="0"/>
              <a:t> to September 13</a:t>
            </a:r>
            <a:r>
              <a:rPr lang="en-US" sz="3600" baseline="30000" dirty="0"/>
              <a:t>th</a:t>
            </a:r>
            <a:r>
              <a:rPr lang="en-US" sz="3600" dirty="0"/>
              <a:t>, 2018</a:t>
            </a:r>
          </a:p>
        </p:txBody>
      </p:sp>
      <p:sp>
        <p:nvSpPr>
          <p:cNvPr id="4" name="Subtitle 3">
            <a:extLst>
              <a:ext uri="{FF2B5EF4-FFF2-40B4-BE49-F238E27FC236}">
                <a16:creationId xmlns:a16="http://schemas.microsoft.com/office/drawing/2014/main" id="{93B88AC5-1443-4329-92A3-834FF78723F4}"/>
              </a:ext>
            </a:extLst>
          </p:cNvPr>
          <p:cNvSpPr>
            <a:spLocks noGrp="1"/>
          </p:cNvSpPr>
          <p:nvPr>
            <p:ph type="subTitle" idx="1"/>
          </p:nvPr>
        </p:nvSpPr>
        <p:spPr>
          <a:xfrm>
            <a:off x="3933825" y="4943705"/>
            <a:ext cx="4798656" cy="1392508"/>
          </a:xfrm>
        </p:spPr>
        <p:txBody>
          <a:bodyPr/>
          <a:lstStyle/>
          <a:p>
            <a:r>
              <a:rPr lang="en-US" dirty="0"/>
              <a:t>Southwest Florida</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3825" y="2824103"/>
            <a:ext cx="4391025" cy="2463091"/>
          </a:xfrm>
          <a:prstGeom prst="rect">
            <a:avLst/>
          </a:prstGeom>
        </p:spPr>
      </p:pic>
    </p:spTree>
    <p:extLst>
      <p:ext uri="{BB962C8B-B14F-4D97-AF65-F5344CB8AC3E}">
        <p14:creationId xmlns:p14="http://schemas.microsoft.com/office/powerpoint/2010/main" val="327320063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276DC0E-05F1-428C-917B-F752496B0A9F}"/>
              </a:ext>
            </a:extLst>
          </p:cNvPr>
          <p:cNvSpPr>
            <a:spLocks noGrp="1"/>
          </p:cNvSpPr>
          <p:nvPr>
            <p:ph type="title"/>
          </p:nvPr>
        </p:nvSpPr>
        <p:spPr>
          <a:xfrm>
            <a:off x="1223034" y="304743"/>
            <a:ext cx="7110730" cy="1051560"/>
          </a:xfrm>
        </p:spPr>
        <p:txBody>
          <a:bodyPr/>
          <a:lstStyle/>
          <a:p>
            <a:pPr algn="ctr"/>
            <a:r>
              <a:rPr lang="en-US" dirty="0"/>
              <a:t>Food Distribution Activities</a:t>
            </a:r>
          </a:p>
        </p:txBody>
      </p:sp>
      <p:sp>
        <p:nvSpPr>
          <p:cNvPr id="4" name="Slide Number Placeholder 3">
            <a:extLst>
              <a:ext uri="{FF2B5EF4-FFF2-40B4-BE49-F238E27FC236}">
                <a16:creationId xmlns:a16="http://schemas.microsoft.com/office/drawing/2014/main" id="{EB8EFC74-6E75-424F-A8E6-AC1991708FE6}"/>
              </a:ext>
            </a:extLst>
          </p:cNvPr>
          <p:cNvSpPr>
            <a:spLocks noGrp="1"/>
          </p:cNvSpPr>
          <p:nvPr>
            <p:ph type="sldNum" sz="quarter" idx="10"/>
          </p:nvPr>
        </p:nvSpPr>
        <p:spPr/>
        <p:txBody>
          <a:bodyPr/>
          <a:lstStyle/>
          <a:p>
            <a:fld id="{706D636C-90A3-4979-BA37-BAB384B22101}" type="slidenum">
              <a:rPr lang="en-US" smtClean="0"/>
              <a:pPr/>
              <a:t>70</a:t>
            </a:fld>
            <a:endParaRPr lang="en-US"/>
          </a:p>
        </p:txBody>
      </p:sp>
      <p:pic>
        <p:nvPicPr>
          <p:cNvPr id="3076" name="Picture 4" descr="Resultado de imagen para mapa de pr">
            <a:hlinkClick r:id="rId2"/>
          </p:cNvPr>
          <p:cNvPicPr>
            <a:picLocks noChangeAspect="1" noChangeArrowheads="1"/>
          </p:cNvPicPr>
          <p:nvPr/>
        </p:nvPicPr>
        <p:blipFill>
          <a:blip r:embed="rId3">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0538" y="1698774"/>
            <a:ext cx="8639175" cy="3648076"/>
          </a:xfrm>
          <a:prstGeom prst="rect">
            <a:avLst/>
          </a:prstGeom>
          <a:noFill/>
          <a:extLst>
            <a:ext uri="{909E8E84-426E-40DD-AFC4-6F175D3DCCD1}">
              <a14:hiddenFill xmlns:a14="http://schemas.microsoft.com/office/drawing/2010/main">
                <a:solidFill>
                  <a:srgbClr val="FFFFFF"/>
                </a:solidFill>
              </a14:hiddenFill>
            </a:ext>
          </a:extLst>
        </p:spPr>
      </p:pic>
      <p:sp>
        <p:nvSpPr>
          <p:cNvPr id="2" name="5-Point Star 1"/>
          <p:cNvSpPr/>
          <p:nvPr/>
        </p:nvSpPr>
        <p:spPr>
          <a:xfrm>
            <a:off x="3217652" y="2401378"/>
            <a:ext cx="163902" cy="160667"/>
          </a:xfrm>
          <a:prstGeom prst="star5">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 name="5-Point Star 12"/>
          <p:cNvSpPr/>
          <p:nvPr/>
        </p:nvSpPr>
        <p:spPr>
          <a:xfrm>
            <a:off x="1628954" y="3557496"/>
            <a:ext cx="163902" cy="160667"/>
          </a:xfrm>
          <a:prstGeom prst="star5">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 name="5-Point Star 13"/>
          <p:cNvSpPr/>
          <p:nvPr/>
        </p:nvSpPr>
        <p:spPr>
          <a:xfrm>
            <a:off x="3063813" y="3356032"/>
            <a:ext cx="163902" cy="160667"/>
          </a:xfrm>
          <a:prstGeom prst="star5">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5" name="5-Point Star 14"/>
          <p:cNvSpPr/>
          <p:nvPr/>
        </p:nvSpPr>
        <p:spPr>
          <a:xfrm>
            <a:off x="2280248" y="3057342"/>
            <a:ext cx="163902" cy="160667"/>
          </a:xfrm>
          <a:prstGeom prst="star5">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6" name="5-Point Star 15"/>
          <p:cNvSpPr/>
          <p:nvPr/>
        </p:nvSpPr>
        <p:spPr>
          <a:xfrm>
            <a:off x="2280248" y="3807841"/>
            <a:ext cx="163902" cy="160667"/>
          </a:xfrm>
          <a:prstGeom prst="star5">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7" name="5-Point Star 16"/>
          <p:cNvSpPr/>
          <p:nvPr/>
        </p:nvSpPr>
        <p:spPr>
          <a:xfrm>
            <a:off x="1628954" y="2200093"/>
            <a:ext cx="163902" cy="160667"/>
          </a:xfrm>
          <a:prstGeom prst="star5">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8" name="5-Point Star 17"/>
          <p:cNvSpPr/>
          <p:nvPr/>
        </p:nvSpPr>
        <p:spPr>
          <a:xfrm>
            <a:off x="2352134" y="2407486"/>
            <a:ext cx="163902" cy="160667"/>
          </a:xfrm>
          <a:prstGeom prst="star5">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9" name="5-Point Star 18"/>
          <p:cNvSpPr/>
          <p:nvPr/>
        </p:nvSpPr>
        <p:spPr>
          <a:xfrm>
            <a:off x="1130060" y="3528741"/>
            <a:ext cx="163902" cy="160667"/>
          </a:xfrm>
          <a:prstGeom prst="star5">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0" name="5-Point Star 19"/>
          <p:cNvSpPr/>
          <p:nvPr/>
        </p:nvSpPr>
        <p:spPr>
          <a:xfrm>
            <a:off x="2352134" y="4460215"/>
            <a:ext cx="163902" cy="160667"/>
          </a:xfrm>
          <a:prstGeom prst="star5">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1" name="5-Point Star 20"/>
          <p:cNvSpPr/>
          <p:nvPr/>
        </p:nvSpPr>
        <p:spPr>
          <a:xfrm>
            <a:off x="3686353" y="3460088"/>
            <a:ext cx="163902" cy="160667"/>
          </a:xfrm>
          <a:prstGeom prst="star5">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2" name="5-Point Star 21"/>
          <p:cNvSpPr/>
          <p:nvPr/>
        </p:nvSpPr>
        <p:spPr>
          <a:xfrm>
            <a:off x="2899911" y="3860317"/>
            <a:ext cx="163902" cy="160667"/>
          </a:xfrm>
          <a:prstGeom prst="star5">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3" name="5-Point Star 22"/>
          <p:cNvSpPr/>
          <p:nvPr/>
        </p:nvSpPr>
        <p:spPr>
          <a:xfrm>
            <a:off x="4793410" y="3968508"/>
            <a:ext cx="163902" cy="160667"/>
          </a:xfrm>
          <a:prstGeom prst="star5">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4" name="5-Point Star 23"/>
          <p:cNvSpPr/>
          <p:nvPr/>
        </p:nvSpPr>
        <p:spPr>
          <a:xfrm>
            <a:off x="5903342" y="4638313"/>
            <a:ext cx="163902" cy="160667"/>
          </a:xfrm>
          <a:prstGeom prst="star5">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5" name="5-Point Star 24"/>
          <p:cNvSpPr/>
          <p:nvPr/>
        </p:nvSpPr>
        <p:spPr>
          <a:xfrm>
            <a:off x="5287991" y="3189792"/>
            <a:ext cx="163902" cy="160667"/>
          </a:xfrm>
          <a:prstGeom prst="star5">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6" name="5-Point Star 25"/>
          <p:cNvSpPr/>
          <p:nvPr/>
        </p:nvSpPr>
        <p:spPr>
          <a:xfrm>
            <a:off x="5204603" y="2654419"/>
            <a:ext cx="163902" cy="160667"/>
          </a:xfrm>
          <a:prstGeom prst="star5">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7" name="5-Point Star 26"/>
          <p:cNvSpPr/>
          <p:nvPr/>
        </p:nvSpPr>
        <p:spPr>
          <a:xfrm>
            <a:off x="5572663" y="3299421"/>
            <a:ext cx="163902" cy="160667"/>
          </a:xfrm>
          <a:prstGeom prst="star5">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8" name="5-Point Star 27"/>
          <p:cNvSpPr/>
          <p:nvPr/>
        </p:nvSpPr>
        <p:spPr>
          <a:xfrm>
            <a:off x="6510067" y="4477646"/>
            <a:ext cx="163902" cy="160667"/>
          </a:xfrm>
          <a:prstGeom prst="star5">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9" name="5-Point Star 28"/>
          <p:cNvSpPr/>
          <p:nvPr/>
        </p:nvSpPr>
        <p:spPr>
          <a:xfrm>
            <a:off x="5664677" y="2246819"/>
            <a:ext cx="163902" cy="160667"/>
          </a:xfrm>
          <a:prstGeom prst="star5">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0" name="5-Point Star 29"/>
          <p:cNvSpPr/>
          <p:nvPr/>
        </p:nvSpPr>
        <p:spPr>
          <a:xfrm>
            <a:off x="7343954" y="3426113"/>
            <a:ext cx="163902" cy="160667"/>
          </a:xfrm>
          <a:prstGeom prst="star5">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1" name="5-Point Star 30"/>
          <p:cNvSpPr/>
          <p:nvPr/>
        </p:nvSpPr>
        <p:spPr>
          <a:xfrm>
            <a:off x="8229599" y="3159414"/>
            <a:ext cx="163902" cy="160667"/>
          </a:xfrm>
          <a:prstGeom prst="star5">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2" name="5-Point Star 31"/>
          <p:cNvSpPr/>
          <p:nvPr/>
        </p:nvSpPr>
        <p:spPr>
          <a:xfrm>
            <a:off x="4103297" y="2931894"/>
            <a:ext cx="163902" cy="160667"/>
          </a:xfrm>
          <a:prstGeom prst="star5">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3" name="5-Point Star 32"/>
          <p:cNvSpPr/>
          <p:nvPr/>
        </p:nvSpPr>
        <p:spPr>
          <a:xfrm>
            <a:off x="4525362" y="3017801"/>
            <a:ext cx="163902" cy="160667"/>
          </a:xfrm>
          <a:prstGeom prst="star5">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4" name="5-Point Star 33"/>
          <p:cNvSpPr/>
          <p:nvPr/>
        </p:nvSpPr>
        <p:spPr>
          <a:xfrm>
            <a:off x="4518174" y="3350459"/>
            <a:ext cx="163902" cy="160667"/>
          </a:xfrm>
          <a:prstGeom prst="star5">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5" name="5-Point Star 34"/>
          <p:cNvSpPr/>
          <p:nvPr/>
        </p:nvSpPr>
        <p:spPr>
          <a:xfrm>
            <a:off x="6915509" y="4477645"/>
            <a:ext cx="163902" cy="160667"/>
          </a:xfrm>
          <a:prstGeom prst="star5">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6" name="5-Point Star 35"/>
          <p:cNvSpPr/>
          <p:nvPr/>
        </p:nvSpPr>
        <p:spPr>
          <a:xfrm>
            <a:off x="7535172" y="3935615"/>
            <a:ext cx="163902" cy="160667"/>
          </a:xfrm>
          <a:prstGeom prst="star5">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7" name="5-Point Star 36"/>
          <p:cNvSpPr/>
          <p:nvPr/>
        </p:nvSpPr>
        <p:spPr>
          <a:xfrm>
            <a:off x="6964391" y="3450015"/>
            <a:ext cx="163902" cy="160667"/>
          </a:xfrm>
          <a:prstGeom prst="star5">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8" name="5-Point Star 37"/>
          <p:cNvSpPr/>
          <p:nvPr/>
        </p:nvSpPr>
        <p:spPr>
          <a:xfrm>
            <a:off x="7112478" y="4096282"/>
            <a:ext cx="163902" cy="160667"/>
          </a:xfrm>
          <a:prstGeom prst="star5">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9" name="5-Point Star 38"/>
          <p:cNvSpPr/>
          <p:nvPr/>
        </p:nvSpPr>
        <p:spPr>
          <a:xfrm>
            <a:off x="7617123" y="3198419"/>
            <a:ext cx="163902" cy="160667"/>
          </a:xfrm>
          <a:prstGeom prst="star5">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0" name="5-Point Star 39"/>
          <p:cNvSpPr/>
          <p:nvPr/>
        </p:nvSpPr>
        <p:spPr>
          <a:xfrm>
            <a:off x="7195866" y="2487819"/>
            <a:ext cx="163902" cy="160667"/>
          </a:xfrm>
          <a:prstGeom prst="star5">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aphicFrame>
        <p:nvGraphicFramePr>
          <p:cNvPr id="3" name="Diagram 2"/>
          <p:cNvGraphicFramePr/>
          <p:nvPr>
            <p:extLst/>
          </p:nvPr>
        </p:nvGraphicFramePr>
        <p:xfrm>
          <a:off x="2449271" y="5346850"/>
          <a:ext cx="4301708" cy="101959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94718069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0519" y="4678002"/>
            <a:ext cx="6033027" cy="1570398"/>
          </a:xfrm>
          <a:solidFill>
            <a:schemeClr val="bg1">
              <a:lumMod val="85000"/>
            </a:schemeClr>
          </a:solidFill>
        </p:spPr>
        <p:txBody>
          <a:bodyPr anchor="ctr">
            <a:normAutofit/>
          </a:bodyPr>
          <a:lstStyle/>
          <a:p>
            <a:pPr marL="0" indent="0" algn="ctr">
              <a:buNone/>
            </a:pPr>
            <a:r>
              <a:rPr lang="en-US" sz="1800" b="1" dirty="0">
                <a:solidFill>
                  <a:srgbClr val="002060"/>
                </a:solidFill>
              </a:rPr>
              <a:t>More than 200 families from the community of Río Prieto in </a:t>
            </a:r>
            <a:r>
              <a:rPr lang="en-US" sz="1800" b="1" dirty="0" err="1">
                <a:solidFill>
                  <a:srgbClr val="002060"/>
                </a:solidFill>
              </a:rPr>
              <a:t>Yauco</a:t>
            </a:r>
            <a:r>
              <a:rPr lang="en-US" sz="1800" b="1" dirty="0">
                <a:solidFill>
                  <a:srgbClr val="002060"/>
                </a:solidFill>
              </a:rPr>
              <a:t> benefitted from this initiative. They also received solar lights and food boxes. </a:t>
            </a:r>
            <a:endParaRPr lang="es-PR" b="1" dirty="0">
              <a:solidFill>
                <a:srgbClr val="002060"/>
              </a:solidFill>
            </a:endParaRPr>
          </a:p>
        </p:txBody>
      </p:sp>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23442"/>
          <a:stretch/>
        </p:blipFill>
        <p:spPr bwMode="auto">
          <a:xfrm>
            <a:off x="347551" y="1504600"/>
            <a:ext cx="5974080" cy="29992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3200" y="4678002"/>
            <a:ext cx="2286000" cy="15703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36377" y="3081147"/>
            <a:ext cx="2302823" cy="15670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3780"/>
          <a:stretch/>
        </p:blipFill>
        <p:spPr bwMode="auto">
          <a:xfrm>
            <a:off x="6536376" y="1447800"/>
            <a:ext cx="2302823" cy="1536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1"/>
          <p:cNvSpPr txBox="1">
            <a:spLocks/>
          </p:cNvSpPr>
          <p:nvPr/>
        </p:nvSpPr>
        <p:spPr>
          <a:xfrm>
            <a:off x="655720" y="17906"/>
            <a:ext cx="7886700" cy="105156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lang="en-US" sz="3400" b="1" kern="1200" dirty="0">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effectLst>
                  <a:innerShdw blurRad="101600" dist="50800" dir="18900000">
                    <a:schemeClr val="accent1">
                      <a:lumMod val="50000"/>
                      <a:alpha val="70000"/>
                    </a:schemeClr>
                  </a:innerShdw>
                </a:effectLst>
                <a:latin typeface="+mj-lt"/>
                <a:ea typeface="+mj-ea"/>
                <a:cs typeface="+mj-cs"/>
              </a:defRPr>
            </a:lvl1pPr>
          </a:lstStyle>
          <a:p>
            <a:pPr algn="ctr"/>
            <a:r>
              <a:rPr lang="en-US" sz="4000" dirty="0"/>
              <a:t>Community Laundry</a:t>
            </a:r>
          </a:p>
        </p:txBody>
      </p:sp>
    </p:spTree>
    <p:extLst>
      <p:ext uri="{BB962C8B-B14F-4D97-AF65-F5344CB8AC3E}">
        <p14:creationId xmlns:p14="http://schemas.microsoft.com/office/powerpoint/2010/main" val="239061066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655720" y="17906"/>
            <a:ext cx="7886700" cy="105156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lang="en-US" sz="3400" b="1" kern="1200" dirty="0">
                <a:gradFill>
                  <a:gsLst>
                    <a:gs pos="58000">
                      <a:schemeClr val="accent6">
                        <a:lumMod val="75000"/>
                      </a:schemeClr>
                    </a:gs>
                    <a:gs pos="100000">
                      <a:schemeClr val="accent1"/>
                    </a:gs>
                    <a:gs pos="19000">
                      <a:schemeClr val="accent1">
                        <a:lumMod val="75000"/>
                      </a:schemeClr>
                    </a:gs>
                    <a:gs pos="46885">
                      <a:schemeClr val="accent1"/>
                    </a:gs>
                    <a:gs pos="59000">
                      <a:schemeClr val="accent1">
                        <a:lumMod val="70000"/>
                      </a:schemeClr>
                    </a:gs>
                  </a:gsLst>
                  <a:lin ang="5400000" scaled="1"/>
                </a:gradFill>
                <a:effectLst>
                  <a:innerShdw blurRad="101600" dist="50800" dir="18900000">
                    <a:schemeClr val="accent1">
                      <a:lumMod val="50000"/>
                      <a:alpha val="70000"/>
                    </a:schemeClr>
                  </a:innerShdw>
                </a:effectLst>
                <a:latin typeface="+mj-lt"/>
                <a:ea typeface="+mj-ea"/>
                <a:cs typeface="+mj-cs"/>
              </a:defRPr>
            </a:lvl1pPr>
          </a:lstStyle>
          <a:p>
            <a:pPr algn="ctr"/>
            <a:r>
              <a:rPr lang="en-US" sz="4000" dirty="0"/>
              <a:t>Partnerships</a:t>
            </a:r>
          </a:p>
        </p:txBody>
      </p:sp>
      <p:pic>
        <p:nvPicPr>
          <p:cNvPr id="9" name="Picture 6" descr="Image result for logo rural lisc">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7797" y="1102022"/>
            <a:ext cx="2098675" cy="144851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Image result for enterprise community partners logo">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45811" y="1164684"/>
            <a:ext cx="3936321" cy="9620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descr="Image result for citi community logo">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89164" y="2182828"/>
            <a:ext cx="1653256" cy="107473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4" descr="Image result for fundacion comunitaria">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56472" y="2510631"/>
            <a:ext cx="3012248" cy="16383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6" descr="Image result for hud logo">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43830" y="4900612"/>
            <a:ext cx="1184275" cy="118427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8" descr="Related image">
            <a:hlinkClick r:id="rId1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056572" y="4994275"/>
            <a:ext cx="20574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0" descr="Image result for federal home loan bank">
            <a:hlinkClick r:id="rId14"/>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78234" y="4403725"/>
            <a:ext cx="3186449" cy="11811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78234" y="3101975"/>
            <a:ext cx="2228225" cy="806450"/>
          </a:xfrm>
          <a:prstGeom prst="rect">
            <a:avLst/>
          </a:prstGeom>
        </p:spPr>
      </p:pic>
      <p:pic>
        <p:nvPicPr>
          <p:cNvPr id="1026" name="Picture 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913408" y="3505200"/>
            <a:ext cx="2816225" cy="1116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180779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Objectives Accomplished:</a:t>
            </a:r>
          </a:p>
        </p:txBody>
      </p:sp>
      <p:sp>
        <p:nvSpPr>
          <p:cNvPr id="2" name="Content Placeholder 1">
            <a:extLst>
              <a:ext uri="{FF2B5EF4-FFF2-40B4-BE49-F238E27FC236}">
                <a16:creationId xmlns:a16="http://schemas.microsoft.com/office/drawing/2014/main" id="{47E22188-D1D2-45BA-AC90-706C412C915B}"/>
              </a:ext>
            </a:extLst>
          </p:cNvPr>
          <p:cNvSpPr>
            <a:spLocks noGrp="1"/>
          </p:cNvSpPr>
          <p:nvPr>
            <p:ph idx="1"/>
          </p:nvPr>
        </p:nvSpPr>
        <p:spPr/>
        <p:txBody>
          <a:bodyPr>
            <a:normAutofit/>
          </a:bodyPr>
          <a:lstStyle/>
          <a:p>
            <a:r>
              <a:rPr lang="en-US" dirty="0"/>
              <a:t>Understood the impact of natural disasters on:</a:t>
            </a:r>
          </a:p>
          <a:p>
            <a:pPr lvl="1">
              <a:buFont typeface="Wingdings" panose="05000000000000000000" pitchFamily="2" charset="2"/>
              <a:buChar char="v"/>
            </a:pPr>
            <a:r>
              <a:rPr lang="en-US" dirty="0"/>
              <a:t>	Farmworkers;</a:t>
            </a:r>
          </a:p>
          <a:p>
            <a:pPr lvl="1">
              <a:buFont typeface="Wingdings" panose="05000000000000000000" pitchFamily="2" charset="2"/>
              <a:buChar char="v"/>
            </a:pPr>
            <a:r>
              <a:rPr lang="en-US" dirty="0"/>
              <a:t>	Agriculture; and</a:t>
            </a:r>
          </a:p>
          <a:p>
            <a:pPr lvl="1">
              <a:buFont typeface="Wingdings" panose="05000000000000000000" pitchFamily="2" charset="2"/>
              <a:buChar char="v"/>
            </a:pPr>
            <a:r>
              <a:rPr lang="en-US" dirty="0"/>
              <a:t>	Farmworker service providers.</a:t>
            </a:r>
          </a:p>
          <a:p>
            <a:r>
              <a:rPr lang="en-US" dirty="0"/>
              <a:t>Heard how NFJP grantees responded to the disaster.</a:t>
            </a:r>
          </a:p>
          <a:p>
            <a:r>
              <a:rPr lang="en-US" dirty="0"/>
              <a:t>Identified lessons learned.</a:t>
            </a:r>
          </a:p>
          <a:p>
            <a:pPr marL="0" indent="0">
              <a:buNone/>
            </a:pPr>
            <a:endParaRPr lang="en-US" dirty="0"/>
          </a:p>
        </p:txBody>
      </p:sp>
      <p:sp>
        <p:nvSpPr>
          <p:cNvPr id="3" name="Slide Number Placeholder 2">
            <a:extLst>
              <a:ext uri="{FF2B5EF4-FFF2-40B4-BE49-F238E27FC236}">
                <a16:creationId xmlns:a16="http://schemas.microsoft.com/office/drawing/2014/main" id="{E296C4BC-6A15-44C1-B2D2-31CC1EE831EF}"/>
              </a:ext>
            </a:extLst>
          </p:cNvPr>
          <p:cNvSpPr>
            <a:spLocks noGrp="1"/>
          </p:cNvSpPr>
          <p:nvPr>
            <p:ph type="sldNum" sz="quarter" idx="10"/>
          </p:nvPr>
        </p:nvSpPr>
        <p:spPr/>
        <p:txBody>
          <a:bodyPr/>
          <a:lstStyle/>
          <a:p>
            <a:fld id="{706D636C-90A3-4979-BA37-BAB384B22101}" type="slidenum">
              <a:rPr lang="en-US" smtClean="0"/>
              <a:pPr/>
              <a:t>73</a:t>
            </a:fld>
            <a:endParaRPr lang="en-US"/>
          </a:p>
        </p:txBody>
      </p:sp>
    </p:spTree>
    <p:extLst>
      <p:ext uri="{BB962C8B-B14F-4D97-AF65-F5344CB8AC3E}">
        <p14:creationId xmlns:p14="http://schemas.microsoft.com/office/powerpoint/2010/main" val="13424551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Lessons Learned:</a:t>
            </a:r>
          </a:p>
        </p:txBody>
      </p:sp>
      <p:sp>
        <p:nvSpPr>
          <p:cNvPr id="3" name="Content Placeholder 2"/>
          <p:cNvSpPr>
            <a:spLocks noGrp="1"/>
          </p:cNvSpPr>
          <p:nvPr>
            <p:ph idx="1"/>
          </p:nvPr>
        </p:nvSpPr>
        <p:spPr/>
        <p:txBody>
          <a:bodyPr>
            <a:normAutofit/>
          </a:bodyPr>
          <a:lstStyle/>
          <a:p>
            <a:pPr fontAlgn="base">
              <a:buFont typeface="Wingdings" panose="05000000000000000000" pitchFamily="2" charset="2"/>
              <a:buChar char="ü"/>
            </a:pPr>
            <a:r>
              <a:rPr lang="en-US" dirty="0"/>
              <a:t>Key Partnerships and farmworker needs </a:t>
            </a:r>
          </a:p>
          <a:p>
            <a:pPr fontAlgn="base">
              <a:buFont typeface="Wingdings" panose="05000000000000000000" pitchFamily="2" charset="2"/>
              <a:buChar char="ü"/>
            </a:pPr>
            <a:r>
              <a:rPr lang="en-US" dirty="0"/>
              <a:t>Need for employment and wrap-around services</a:t>
            </a:r>
          </a:p>
          <a:p>
            <a:pPr fontAlgn="base">
              <a:buFont typeface="Wingdings" panose="05000000000000000000" pitchFamily="2" charset="2"/>
              <a:buChar char="ü"/>
            </a:pPr>
            <a:r>
              <a:rPr lang="en-US" dirty="0"/>
              <a:t>Develop disaster preparedness plan with contingencies for loss of communication, electricity, and transportation</a:t>
            </a:r>
          </a:p>
          <a:p>
            <a:pPr fontAlgn="base">
              <a:buFont typeface="Wingdings" panose="05000000000000000000" pitchFamily="2" charset="2"/>
              <a:buChar char="ü"/>
            </a:pPr>
            <a:r>
              <a:rPr lang="en-US" dirty="0"/>
              <a:t>Transition software &amp; technology to cloud based systems, if possible</a:t>
            </a:r>
          </a:p>
          <a:p>
            <a:endParaRPr lang="en-US" dirty="0"/>
          </a:p>
        </p:txBody>
      </p:sp>
      <p:sp>
        <p:nvSpPr>
          <p:cNvPr id="5" name="Slide Number Placeholder 4"/>
          <p:cNvSpPr>
            <a:spLocks noGrp="1"/>
          </p:cNvSpPr>
          <p:nvPr>
            <p:ph type="sldNum" sz="quarter" idx="10"/>
          </p:nvPr>
        </p:nvSpPr>
        <p:spPr/>
        <p:txBody>
          <a:bodyPr/>
          <a:lstStyle/>
          <a:p>
            <a:fld id="{706D636C-90A3-4979-BA37-BAB384B22101}" type="slidenum">
              <a:rPr lang="en-US" smtClean="0"/>
              <a:pPr/>
              <a:t>74</a:t>
            </a:fld>
            <a:endParaRPr lang="en-US"/>
          </a:p>
        </p:txBody>
      </p:sp>
    </p:spTree>
    <p:extLst>
      <p:ext uri="{BB962C8B-B14F-4D97-AF65-F5344CB8AC3E}">
        <p14:creationId xmlns:p14="http://schemas.microsoft.com/office/powerpoint/2010/main" val="166604786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Lessons Learned:</a:t>
            </a:r>
          </a:p>
        </p:txBody>
      </p:sp>
      <p:sp>
        <p:nvSpPr>
          <p:cNvPr id="3" name="Content Placeholder 2"/>
          <p:cNvSpPr>
            <a:spLocks noGrp="1"/>
          </p:cNvSpPr>
          <p:nvPr>
            <p:ph idx="1"/>
          </p:nvPr>
        </p:nvSpPr>
        <p:spPr/>
        <p:txBody>
          <a:bodyPr>
            <a:normAutofit/>
          </a:bodyPr>
          <a:lstStyle/>
          <a:p>
            <a:pPr fontAlgn="base">
              <a:buFont typeface="Wingdings" panose="05000000000000000000" pitchFamily="2" charset="2"/>
              <a:buChar char="ü"/>
            </a:pPr>
            <a:r>
              <a:rPr lang="en-US" dirty="0"/>
              <a:t>Remote services</a:t>
            </a:r>
          </a:p>
          <a:p>
            <a:pPr fontAlgn="base">
              <a:buFont typeface="Wingdings" panose="05000000000000000000" pitchFamily="2" charset="2"/>
              <a:buChar char="ü"/>
            </a:pPr>
            <a:r>
              <a:rPr lang="en-US" dirty="0"/>
              <a:t>Consider safety and wellness of agency staff</a:t>
            </a:r>
          </a:p>
          <a:p>
            <a:pPr fontAlgn="base">
              <a:buFont typeface="Wingdings" panose="05000000000000000000" pitchFamily="2" charset="2"/>
              <a:buChar char="ü"/>
            </a:pPr>
            <a:r>
              <a:rPr lang="en-US" dirty="0"/>
              <a:t>Use trauma informed care when addressing the needs of both staff and participants/customers</a:t>
            </a:r>
          </a:p>
          <a:p>
            <a:pPr marL="0" indent="0">
              <a:buNone/>
            </a:pPr>
            <a:endParaRPr lang="en-US" dirty="0"/>
          </a:p>
        </p:txBody>
      </p:sp>
      <p:sp>
        <p:nvSpPr>
          <p:cNvPr id="4" name="Slide Number Placeholder 3"/>
          <p:cNvSpPr>
            <a:spLocks noGrp="1"/>
          </p:cNvSpPr>
          <p:nvPr>
            <p:ph type="sldNum" sz="quarter" idx="10"/>
          </p:nvPr>
        </p:nvSpPr>
        <p:spPr/>
        <p:txBody>
          <a:bodyPr/>
          <a:lstStyle/>
          <a:p>
            <a:fld id="{706D636C-90A3-4979-BA37-BAB384B22101}" type="slidenum">
              <a:rPr lang="en-US" smtClean="0"/>
              <a:pPr/>
              <a:t>75</a:t>
            </a:fld>
            <a:endParaRPr lang="en-US"/>
          </a:p>
        </p:txBody>
      </p:sp>
    </p:spTree>
    <p:extLst>
      <p:ext uri="{BB962C8B-B14F-4D97-AF65-F5344CB8AC3E}">
        <p14:creationId xmlns:p14="http://schemas.microsoft.com/office/powerpoint/2010/main" val="35503540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17C1EBB-5DB1-4804-A3A0-418D6756477C}"/>
              </a:ext>
            </a:extLst>
          </p:cNvPr>
          <p:cNvSpPr>
            <a:spLocks noGrp="1"/>
          </p:cNvSpPr>
          <p:nvPr>
            <p:ph type="sldNum" sz="quarter" idx="10"/>
          </p:nvPr>
        </p:nvSpPr>
        <p:spPr/>
        <p:txBody>
          <a:bodyPr/>
          <a:lstStyle/>
          <a:p>
            <a:fld id="{706D636C-90A3-4979-BA37-BAB384B22101}" type="slidenum">
              <a:rPr lang="en-US" smtClean="0"/>
              <a:pPr/>
              <a:t>76</a:t>
            </a:fld>
            <a:endParaRPr lang="en-US"/>
          </a:p>
        </p:txBody>
      </p:sp>
    </p:spTree>
    <p:extLst>
      <p:ext uri="{BB962C8B-B14F-4D97-AF65-F5344CB8AC3E}">
        <p14:creationId xmlns:p14="http://schemas.microsoft.com/office/powerpoint/2010/main" val="354802592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B7772EF-269F-4291-BE88-2FED5287E897}"/>
              </a:ext>
            </a:extLst>
          </p:cNvPr>
          <p:cNvSpPr>
            <a:spLocks noGrp="1"/>
          </p:cNvSpPr>
          <p:nvPr>
            <p:ph sz="half" idx="1"/>
          </p:nvPr>
        </p:nvSpPr>
        <p:spPr/>
        <p:txBody>
          <a:bodyPr/>
          <a:lstStyle/>
          <a:p>
            <a:r>
              <a:rPr lang="en-US" dirty="0"/>
              <a:t>State Monitor Advocate </a:t>
            </a:r>
          </a:p>
          <a:p>
            <a:pPr lvl="2"/>
            <a:r>
              <a:rPr lang="en-US" dirty="0"/>
              <a:t>https://www.doleta.gov/programs/msfw.cfm</a:t>
            </a:r>
          </a:p>
          <a:p>
            <a:r>
              <a:rPr lang="en-US" dirty="0"/>
              <a:t>Emergency Partners Information Connection (EPIC)</a:t>
            </a:r>
          </a:p>
          <a:p>
            <a:pPr lvl="1"/>
            <a:r>
              <a:rPr lang="en-US" dirty="0"/>
              <a:t>The Center for Disease Control’s network, EPIC, partners with a broad array of organizations to exchange information that helps people stay safer and healthier during a public health emergency</a:t>
            </a:r>
          </a:p>
          <a:p>
            <a:pPr lvl="2"/>
            <a:r>
              <a:rPr lang="en-US" dirty="0"/>
              <a:t>https://emergency.cdc.gov/epic/</a:t>
            </a:r>
          </a:p>
          <a:p>
            <a:pPr marL="301752" lvl="2" indent="0">
              <a:buNone/>
            </a:pPr>
            <a:endParaRPr lang="en-US" dirty="0"/>
          </a:p>
        </p:txBody>
      </p:sp>
      <p:sp>
        <p:nvSpPr>
          <p:cNvPr id="5" name="Content Placeholder 4">
            <a:extLst>
              <a:ext uri="{FF2B5EF4-FFF2-40B4-BE49-F238E27FC236}">
                <a16:creationId xmlns:a16="http://schemas.microsoft.com/office/drawing/2014/main" id="{24ED3E15-B88E-4415-803F-4B69A090758E}"/>
              </a:ext>
            </a:extLst>
          </p:cNvPr>
          <p:cNvSpPr>
            <a:spLocks noGrp="1"/>
          </p:cNvSpPr>
          <p:nvPr>
            <p:ph sz="half" idx="2"/>
          </p:nvPr>
        </p:nvSpPr>
        <p:spPr/>
        <p:txBody>
          <a:bodyPr/>
          <a:lstStyle/>
          <a:p>
            <a:r>
              <a:rPr lang="en-US" dirty="0"/>
              <a:t>Agriculture Connection</a:t>
            </a:r>
          </a:p>
          <a:p>
            <a:pPr lvl="1"/>
            <a:r>
              <a:rPr lang="en-US" dirty="0"/>
              <a:t>The Agricultural Connection provides a collection of workforce information and technical assistance resources that support career services and training for migrant and seasonal farmworkers (MSFWs). </a:t>
            </a:r>
          </a:p>
          <a:p>
            <a:pPr lvl="2"/>
            <a:r>
              <a:rPr lang="en-US" dirty="0"/>
              <a:t>https://farmworker.workforcegps.org/</a:t>
            </a:r>
          </a:p>
          <a:p>
            <a:pPr marL="301752" lvl="2" indent="0">
              <a:buNone/>
            </a:pPr>
            <a:endParaRPr lang="en-US" dirty="0"/>
          </a:p>
        </p:txBody>
      </p:sp>
      <p:sp>
        <p:nvSpPr>
          <p:cNvPr id="2" name="Slide Number Placeholder 1">
            <a:extLst>
              <a:ext uri="{FF2B5EF4-FFF2-40B4-BE49-F238E27FC236}">
                <a16:creationId xmlns:a16="http://schemas.microsoft.com/office/drawing/2014/main" id="{065D8615-B6E2-4A7E-818D-E96159DE7304}"/>
              </a:ext>
            </a:extLst>
          </p:cNvPr>
          <p:cNvSpPr>
            <a:spLocks noGrp="1"/>
          </p:cNvSpPr>
          <p:nvPr>
            <p:ph type="sldNum" sz="quarter" idx="10"/>
          </p:nvPr>
        </p:nvSpPr>
        <p:spPr>
          <a:xfrm>
            <a:off x="8190595" y="6356351"/>
            <a:ext cx="753001" cy="365125"/>
          </a:xfrm>
        </p:spPr>
        <p:txBody>
          <a:bodyPr/>
          <a:lstStyle/>
          <a:p>
            <a:fld id="{706D636C-90A3-4979-BA37-BAB384B22101}" type="slidenum">
              <a:rPr lang="en-US" smtClean="0"/>
              <a:pPr/>
              <a:t>77</a:t>
            </a:fld>
            <a:endParaRPr lang="en-US"/>
          </a:p>
        </p:txBody>
      </p:sp>
    </p:spTree>
    <p:extLst>
      <p:ext uri="{BB962C8B-B14F-4D97-AF65-F5344CB8AC3E}">
        <p14:creationId xmlns:p14="http://schemas.microsoft.com/office/powerpoint/2010/main" val="242466805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55B7022-EE58-41E1-B703-623394C9E168}"/>
              </a:ext>
            </a:extLst>
          </p:cNvPr>
          <p:cNvSpPr>
            <a:spLocks noGrp="1"/>
          </p:cNvSpPr>
          <p:nvPr>
            <p:ph type="sldNum" sz="quarter" idx="10"/>
          </p:nvPr>
        </p:nvSpPr>
        <p:spPr/>
        <p:txBody>
          <a:bodyPr/>
          <a:lstStyle/>
          <a:p>
            <a:fld id="{706D636C-90A3-4979-BA37-BAB384B22101}" type="slidenum">
              <a:rPr lang="en-US" smtClean="0"/>
              <a:pPr/>
              <a:t>78</a:t>
            </a:fld>
            <a:endParaRPr lang="en-US"/>
          </a:p>
        </p:txBody>
      </p:sp>
      <p:sp>
        <p:nvSpPr>
          <p:cNvPr id="6" name="Text Placeholder 5">
            <a:extLst>
              <a:ext uri="{FF2B5EF4-FFF2-40B4-BE49-F238E27FC236}">
                <a16:creationId xmlns:a16="http://schemas.microsoft.com/office/drawing/2014/main" id="{78B34450-107A-4130-B52C-44C08A0ADA50}"/>
              </a:ext>
            </a:extLst>
          </p:cNvPr>
          <p:cNvSpPr>
            <a:spLocks noGrp="1"/>
          </p:cNvSpPr>
          <p:nvPr>
            <p:ph type="body" sz="quarter" idx="11"/>
          </p:nvPr>
        </p:nvSpPr>
        <p:spPr/>
        <p:txBody>
          <a:bodyPr>
            <a:normAutofit/>
          </a:bodyPr>
          <a:lstStyle/>
          <a:p>
            <a:r>
              <a:rPr lang="en-US" dirty="0"/>
              <a:t>Part II Disaster Preparedness and Response: Serving Farmworkers</a:t>
            </a:r>
          </a:p>
          <a:p>
            <a:pPr marL="0" indent="0">
              <a:buNone/>
            </a:pPr>
            <a:r>
              <a:rPr lang="en-US" sz="1700" dirty="0">
                <a:solidFill>
                  <a:schemeClr val="accent3">
                    <a:lumMod val="75000"/>
                    <a:lumOff val="25000"/>
                  </a:schemeClr>
                </a:solidFill>
              </a:rPr>
              <a:t>Part II of this series focuses on partnerships and resources. Participants will walk away with tangible next steps. </a:t>
            </a:r>
          </a:p>
          <a:p>
            <a:pPr lvl="2"/>
            <a:r>
              <a:rPr lang="en-US" dirty="0"/>
              <a:t>May 31, 2018</a:t>
            </a:r>
          </a:p>
        </p:txBody>
      </p:sp>
    </p:spTree>
    <p:extLst>
      <p:ext uri="{BB962C8B-B14F-4D97-AF65-F5344CB8AC3E}">
        <p14:creationId xmlns:p14="http://schemas.microsoft.com/office/powerpoint/2010/main" val="63262350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400" dirty="0">
                <a:ea typeface="Calibri" panose="020F0502020204030204" pitchFamily="34" charset="0"/>
                <a:cs typeface="Times New Roman" panose="02020603050405020304" pitchFamily="18" charset="0"/>
              </a:rPr>
              <a:t>Gerald Williams</a:t>
            </a:r>
          </a:p>
          <a:p>
            <a:pPr lvl="1"/>
            <a:r>
              <a:rPr lang="en-US" dirty="0">
                <a:latin typeface="Calibri" panose="020F0502020204030204" pitchFamily="34" charset="0"/>
                <a:ea typeface="Calibri" panose="020F0502020204030204" pitchFamily="34" charset="0"/>
                <a:cs typeface="Times New Roman" panose="02020603050405020304" pitchFamily="18" charset="0"/>
              </a:rPr>
              <a:t>Coordinator-Workforce Education</a:t>
            </a:r>
            <a:endParaRPr lang="en-US" dirty="0"/>
          </a:p>
          <a:p>
            <a:pPr lvl="2"/>
            <a:r>
              <a:rPr lang="en-US" dirty="0" err="1"/>
              <a:t>Immolkalee</a:t>
            </a:r>
            <a:r>
              <a:rPr lang="en-US" dirty="0"/>
              <a:t> Technical College</a:t>
            </a:r>
          </a:p>
          <a:p>
            <a:pPr lvl="3"/>
            <a:r>
              <a:rPr lang="en-US" sz="14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2"/>
              </a:rPr>
              <a:t>williage@collierschools.com </a:t>
            </a:r>
            <a:endParaRPr lang="en-US" dirty="0"/>
          </a:p>
          <a:p>
            <a:pPr lvl="4"/>
            <a:r>
              <a:rPr lang="en-US" dirty="0"/>
              <a:t>(239) 377-9906</a:t>
            </a:r>
          </a:p>
          <a:p>
            <a:r>
              <a:rPr lang="en-US" dirty="0"/>
              <a:t>Stacey Taylor</a:t>
            </a:r>
          </a:p>
          <a:p>
            <a:pPr lvl="1"/>
            <a:r>
              <a:rPr lang="en-US" dirty="0"/>
              <a:t>Executive Director</a:t>
            </a:r>
          </a:p>
          <a:p>
            <a:pPr lvl="2"/>
            <a:r>
              <a:rPr lang="en-US" dirty="0"/>
              <a:t>MET, </a:t>
            </a:r>
            <a:r>
              <a:rPr lang="en-US" dirty="0" err="1"/>
              <a:t>Inc</a:t>
            </a:r>
            <a:endParaRPr lang="en-US" dirty="0"/>
          </a:p>
          <a:p>
            <a:pPr lvl="3"/>
            <a:r>
              <a:rPr lang="en-US" dirty="0"/>
              <a:t>taylor@metinc.org</a:t>
            </a:r>
          </a:p>
          <a:p>
            <a:pPr lvl="4"/>
            <a:r>
              <a:rPr lang="en-US" dirty="0"/>
              <a:t>(832) 432-7182</a:t>
            </a:r>
          </a:p>
        </p:txBody>
      </p:sp>
      <p:sp>
        <p:nvSpPr>
          <p:cNvPr id="3" name="Slide Number Placeholder 2"/>
          <p:cNvSpPr>
            <a:spLocks noGrp="1"/>
          </p:cNvSpPr>
          <p:nvPr>
            <p:ph type="sldNum" sz="quarter" idx="10"/>
          </p:nvPr>
        </p:nvSpPr>
        <p:spPr/>
        <p:txBody>
          <a:bodyPr/>
          <a:lstStyle/>
          <a:p>
            <a:fld id="{706D636C-90A3-4979-BA37-BAB384B22101}" type="slidenum">
              <a:rPr lang="en-US" smtClean="0"/>
              <a:pPr/>
              <a:t>79</a:t>
            </a:fld>
            <a:endParaRPr lang="en-US"/>
          </a:p>
        </p:txBody>
      </p:sp>
    </p:spTree>
    <p:extLst>
      <p:ext uri="{BB962C8B-B14F-4D97-AF65-F5344CB8AC3E}">
        <p14:creationId xmlns:p14="http://schemas.microsoft.com/office/powerpoint/2010/main" val="542885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pPr algn="ctr"/>
            <a:r>
              <a:rPr lang="en-US" sz="4000" dirty="0"/>
              <a:t>Hurricane Irma Track</a:t>
            </a:r>
          </a:p>
        </p:txBody>
      </p:sp>
      <p:sp>
        <p:nvSpPr>
          <p:cNvPr id="11" name="Slide Number Placeholder 10"/>
          <p:cNvSpPr>
            <a:spLocks noGrp="1"/>
          </p:cNvSpPr>
          <p:nvPr>
            <p:ph type="sldNum" sz="quarter" idx="10"/>
          </p:nvPr>
        </p:nvSpPr>
        <p:spPr>
          <a:xfrm>
            <a:off x="8190595" y="6356351"/>
            <a:ext cx="753001" cy="365125"/>
          </a:xfrm>
        </p:spPr>
        <p:txBody>
          <a:bodyPr/>
          <a:lstStyle/>
          <a:p>
            <a:fld id="{78651A17-9376-40A4-9325-34268FB0E92D}" type="slidenum">
              <a:rPr lang="en-US" smtClean="0"/>
              <a:pPr/>
              <a:t>8</a:t>
            </a:fld>
            <a:endParaRPr lang="en-US" dirty="0"/>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118869" y="1825625"/>
            <a:ext cx="2903587" cy="4351338"/>
          </a:xfr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102" y="1651000"/>
            <a:ext cx="3988741" cy="2243667"/>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650" y="4197350"/>
            <a:ext cx="3898194" cy="2186643"/>
          </a:xfrm>
          <a:prstGeom prst="rect">
            <a:avLst/>
          </a:prstGeom>
        </p:spPr>
      </p:pic>
    </p:spTree>
    <p:extLst>
      <p:ext uri="{BB962C8B-B14F-4D97-AF65-F5344CB8AC3E}">
        <p14:creationId xmlns:p14="http://schemas.microsoft.com/office/powerpoint/2010/main" val="391922114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282346" y="1190625"/>
            <a:ext cx="4407294" cy="5165726"/>
          </a:xfrm>
        </p:spPr>
        <p:txBody>
          <a:bodyPr/>
          <a:lstStyle/>
          <a:p>
            <a:r>
              <a:rPr lang="en-US" dirty="0"/>
              <a:t>Paul Castro</a:t>
            </a:r>
          </a:p>
          <a:p>
            <a:pPr lvl="1"/>
            <a:r>
              <a:rPr lang="en-US" dirty="0"/>
              <a:t>Director, Farmworker Services and Workforce Development Division</a:t>
            </a:r>
          </a:p>
          <a:p>
            <a:pPr lvl="2"/>
            <a:r>
              <a:rPr lang="en-US" dirty="0"/>
              <a:t>California Human Development</a:t>
            </a:r>
          </a:p>
          <a:p>
            <a:pPr lvl="3"/>
            <a:r>
              <a:rPr lang="en-US" dirty="0"/>
              <a:t>paul.castro@cahumandevelopment.org</a:t>
            </a:r>
          </a:p>
          <a:p>
            <a:pPr lvl="4"/>
            <a:r>
              <a:rPr lang="en-US" dirty="0"/>
              <a:t>(916) 371-8220</a:t>
            </a:r>
          </a:p>
          <a:p>
            <a:r>
              <a:rPr lang="en-US" dirty="0"/>
              <a:t>Norma Garcia</a:t>
            </a:r>
          </a:p>
          <a:p>
            <a:pPr lvl="1"/>
            <a:r>
              <a:rPr lang="en-US" dirty="0"/>
              <a:t>Special Programs Manager</a:t>
            </a:r>
          </a:p>
          <a:p>
            <a:pPr lvl="2"/>
            <a:r>
              <a:rPr lang="en-US" dirty="0"/>
              <a:t>California Human Development</a:t>
            </a:r>
          </a:p>
          <a:p>
            <a:pPr lvl="3"/>
            <a:r>
              <a:rPr lang="en-US" dirty="0"/>
              <a:t>Norma.Garcia@cahumandevelopment.org</a:t>
            </a:r>
          </a:p>
          <a:p>
            <a:pPr lvl="4"/>
            <a:r>
              <a:rPr lang="en-US" dirty="0"/>
              <a:t>(707) 523-1155</a:t>
            </a:r>
          </a:p>
        </p:txBody>
      </p:sp>
      <p:sp>
        <p:nvSpPr>
          <p:cNvPr id="3" name="Slide Number Placeholder 2"/>
          <p:cNvSpPr>
            <a:spLocks noGrp="1"/>
          </p:cNvSpPr>
          <p:nvPr>
            <p:ph type="sldNum" sz="quarter" idx="10"/>
          </p:nvPr>
        </p:nvSpPr>
        <p:spPr/>
        <p:txBody>
          <a:bodyPr/>
          <a:lstStyle/>
          <a:p>
            <a:fld id="{706D636C-90A3-4979-BA37-BAB384B22101}" type="slidenum">
              <a:rPr lang="en-US" smtClean="0"/>
              <a:pPr/>
              <a:t>80</a:t>
            </a:fld>
            <a:endParaRPr lang="en-US"/>
          </a:p>
        </p:txBody>
      </p:sp>
    </p:spTree>
    <p:extLst>
      <p:ext uri="{BB962C8B-B14F-4D97-AF65-F5344CB8AC3E}">
        <p14:creationId xmlns:p14="http://schemas.microsoft.com/office/powerpoint/2010/main" val="90265268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Albert Rivera</a:t>
            </a:r>
          </a:p>
          <a:p>
            <a:pPr lvl="1"/>
            <a:r>
              <a:rPr lang="en-US" dirty="0"/>
              <a:t>Regional Administrator</a:t>
            </a:r>
          </a:p>
          <a:p>
            <a:pPr lvl="2"/>
            <a:r>
              <a:rPr lang="en-US" dirty="0" err="1"/>
              <a:t>PathStone</a:t>
            </a:r>
            <a:r>
              <a:rPr lang="en-US" dirty="0"/>
              <a:t> Corporation</a:t>
            </a:r>
          </a:p>
          <a:p>
            <a:pPr lvl="3"/>
            <a:r>
              <a:rPr lang="en-US" dirty="0"/>
              <a:t>arivera@pathstone.org</a:t>
            </a:r>
          </a:p>
          <a:p>
            <a:pPr lvl="4"/>
            <a:r>
              <a:rPr lang="en-US" dirty="0"/>
              <a:t>787-947-6590</a:t>
            </a:r>
          </a:p>
          <a:p>
            <a:r>
              <a:rPr lang="en-US" dirty="0"/>
              <a:t>Brenda Lee Soto Colón</a:t>
            </a:r>
          </a:p>
          <a:p>
            <a:pPr lvl="1"/>
            <a:r>
              <a:rPr lang="en-US" dirty="0"/>
              <a:t>Director of Internal Quality Control</a:t>
            </a:r>
          </a:p>
          <a:p>
            <a:pPr lvl="2"/>
            <a:r>
              <a:rPr lang="en-US" dirty="0" err="1"/>
              <a:t>PathStone</a:t>
            </a:r>
            <a:r>
              <a:rPr lang="en-US" dirty="0"/>
              <a:t> Corporation</a:t>
            </a:r>
          </a:p>
          <a:p>
            <a:pPr lvl="3"/>
            <a:r>
              <a:rPr lang="en-US" dirty="0"/>
              <a:t>bsoto@pathstone.org</a:t>
            </a:r>
          </a:p>
          <a:p>
            <a:pPr lvl="4"/>
            <a:r>
              <a:rPr lang="en-US" dirty="0"/>
              <a:t>787-812-4252</a:t>
            </a:r>
          </a:p>
        </p:txBody>
      </p:sp>
      <p:sp>
        <p:nvSpPr>
          <p:cNvPr id="3" name="Slide Number Placeholder 2"/>
          <p:cNvSpPr>
            <a:spLocks noGrp="1"/>
          </p:cNvSpPr>
          <p:nvPr>
            <p:ph type="sldNum" sz="quarter" idx="10"/>
          </p:nvPr>
        </p:nvSpPr>
        <p:spPr/>
        <p:txBody>
          <a:bodyPr/>
          <a:lstStyle/>
          <a:p>
            <a:fld id="{706D636C-90A3-4979-BA37-BAB384B22101}" type="slidenum">
              <a:rPr lang="en-US" smtClean="0"/>
              <a:pPr/>
              <a:t>81</a:t>
            </a:fld>
            <a:endParaRPr lang="en-US"/>
          </a:p>
        </p:txBody>
      </p:sp>
    </p:spTree>
    <p:extLst>
      <p:ext uri="{BB962C8B-B14F-4D97-AF65-F5344CB8AC3E}">
        <p14:creationId xmlns:p14="http://schemas.microsoft.com/office/powerpoint/2010/main" val="82479722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2103DD-18C2-4FF0-9612-CE3A974CEC6E}"/>
              </a:ext>
            </a:extLst>
          </p:cNvPr>
          <p:cNvSpPr>
            <a:spLocks noGrp="1"/>
          </p:cNvSpPr>
          <p:nvPr>
            <p:ph type="sldNum" sz="quarter" idx="10"/>
          </p:nvPr>
        </p:nvSpPr>
        <p:spPr>
          <a:xfrm>
            <a:off x="8190595" y="6356351"/>
            <a:ext cx="753001" cy="365125"/>
          </a:xfrm>
        </p:spPr>
        <p:txBody>
          <a:bodyPr/>
          <a:lstStyle/>
          <a:p>
            <a:fld id="{78651A17-9376-40A4-9325-34268FB0E92D}" type="slidenum">
              <a:rPr lang="en-US" smtClean="0"/>
              <a:pPr/>
              <a:t>82</a:t>
            </a:fld>
            <a:endParaRPr lang="en-US"/>
          </a:p>
        </p:txBody>
      </p:sp>
    </p:spTree>
    <p:extLst>
      <p:ext uri="{BB962C8B-B14F-4D97-AF65-F5344CB8AC3E}">
        <p14:creationId xmlns:p14="http://schemas.microsoft.com/office/powerpoint/2010/main" val="14887830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pPr algn="ctr"/>
            <a:r>
              <a:rPr lang="en-US" sz="4000" dirty="0"/>
              <a:t>Hurricane Irma Two Landfalls in Florida</a:t>
            </a:r>
          </a:p>
        </p:txBody>
      </p:sp>
      <p:sp>
        <p:nvSpPr>
          <p:cNvPr id="11" name="Slide Number Placeholder 10"/>
          <p:cNvSpPr>
            <a:spLocks noGrp="1"/>
          </p:cNvSpPr>
          <p:nvPr>
            <p:ph type="sldNum" sz="quarter" idx="10"/>
          </p:nvPr>
        </p:nvSpPr>
        <p:spPr>
          <a:xfrm>
            <a:off x="8190595" y="6356351"/>
            <a:ext cx="753001" cy="365125"/>
          </a:xfrm>
        </p:spPr>
        <p:txBody>
          <a:bodyPr/>
          <a:lstStyle/>
          <a:p>
            <a:fld id="{78651A17-9376-40A4-9325-34268FB0E92D}" type="slidenum">
              <a:rPr lang="en-US" smtClean="0"/>
              <a:pPr/>
              <a:t>9</a:t>
            </a:fld>
            <a:endParaRPr lang="en-US"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317088" y="1639387"/>
            <a:ext cx="3081845" cy="4549800"/>
          </a:xfr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884" y="1964267"/>
            <a:ext cx="4137058" cy="3098800"/>
          </a:xfrm>
          <a:prstGeom prst="rect">
            <a:avLst/>
          </a:prstGeom>
        </p:spPr>
      </p:pic>
    </p:spTree>
    <p:extLst>
      <p:ext uri="{BB962C8B-B14F-4D97-AF65-F5344CB8AC3E}">
        <p14:creationId xmlns:p14="http://schemas.microsoft.com/office/powerpoint/2010/main" val="211555849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 - &amp;quot;Disaster Preparedness and Response: Serving Farmworkers&amp;quot;&quot;/&gt;&lt;property id=&quot;20307&quot; value=&quot;287&quot;/&gt;&lt;/object&gt;&lt;object type=&quot;3&quot; unique_id=&quot;10004&quot;&gt;&lt;property id=&quot;20148&quot; value=&quot;5&quot;/&gt;&lt;property id=&quot;20300&quot; value=&quot;Slide 2&quot;/&gt;&lt;property id=&quot;20307&quot; value=&quot;280&quot;/&gt;&lt;/object&gt;&lt;object type=&quot;3&quot; unique_id=&quot;10005&quot;&gt;&lt;property id=&quot;20148&quot; value=&quot;5&quot;/&gt;&lt;property id=&quot;20300&quot; value=&quot;Slide 3 - &amp;quot;Has your organization experienced a natural disaster in the past year?&amp;quot;&quot;/&gt;&lt;property id=&quot;20307&quot; value=&quot;318&quot;/&gt;&lt;/object&gt;&lt;object type=&quot;3&quot; unique_id=&quot;10006&quot;&gt;&lt;property id=&quot;20148&quot; value=&quot;5&quot;/&gt;&lt;property id=&quot;20300&quot; value=&quot;Slide 4&quot;/&gt;&lt;property id=&quot;20307&quot; value=&quot;286&quot;/&gt;&lt;/object&gt;&lt;object type=&quot;3&quot; unique_id=&quot;10007&quot;&gt;&lt;property id=&quot;20148&quot; value=&quot;5&quot;/&gt;&lt;property id=&quot;20300&quot; value=&quot;Slide 5&quot;/&gt;&lt;property id=&quot;20307&quot; value=&quot;290&quot;/&gt;&lt;/object&gt;&lt;object type=&quot;3&quot; unique_id=&quot;10008&quot;&gt;&lt;property id=&quot;20148&quot; value=&quot;5&quot;/&gt;&lt;property id=&quot;20300&quot; value=&quot;Slide 6 - &amp;quot;Disaster Impact on Southwest Florida&amp;quot;&quot;/&gt;&lt;property id=&quot;20307&quot; value=&quot;436&quot;/&gt;&lt;/object&gt;&lt;object type=&quot;3&quot; unique_id=&quot;10009&quot;&gt;&lt;property id=&quot;20148&quot; value=&quot;5&quot;/&gt;&lt;property id=&quot;20300&quot; value=&quot;Slide 7 - &amp;quot;Hurricane Irma August 30th to September 13th, 2018&amp;quot;&quot;/&gt;&lt;property id=&quot;20307&quot; value=&quot;424&quot;/&gt;&lt;/object&gt;&lt;object type=&quot;3&quot; unique_id=&quot;10010&quot;&gt;&lt;property id=&quot;20148&quot; value=&quot;5&quot;/&gt;&lt;property id=&quot;20300&quot; value=&quot;Slide 8 - &amp;quot;Hurricane Irma Track&amp;quot;&quot;/&gt;&lt;property id=&quot;20307&quot; value=&quot;425&quot;/&gt;&lt;/object&gt;&lt;object type=&quot;3&quot; unique_id=&quot;10011&quot;&gt;&lt;property id=&quot;20148&quot; value=&quot;5&quot;/&gt;&lt;property id=&quot;20300&quot; value=&quot;Slide 9 - &amp;quot;Hurricane Irma Two Landfalls in Florida&amp;quot;&quot;/&gt;&lt;property id=&quot;20307&quot; value=&quot;426&quot;/&gt;&lt;/object&gt;&lt;object type=&quot;3&quot; unique_id=&quot;10012&quot;&gt;&lt;property id=&quot;20148&quot; value=&quot;5&quot;/&gt;&lt;property id=&quot;20300&quot; value=&quot;Slide 10 - &amp;quot;Communities Affected&amp;amp;#x09;&amp;quot;&quot;/&gt;&lt;property id=&quot;20307&quot; value=&quot;427&quot;/&gt;&lt;/object&gt;&lt;object type=&quot;3&quot; unique_id=&quot;10013&quot;&gt;&lt;property id=&quot;20148&quot; value=&quot;5&quot;/&gt;&lt;property id=&quot;20300&quot; value=&quot;Slide 11 - &amp;quot;Marco Island&amp;quot;&quot;/&gt;&lt;property id=&quot;20307&quot; value=&quot;428&quot;/&gt;&lt;/object&gt;&lt;object type=&quot;3&quot; unique_id=&quot;10014&quot;&gt;&lt;property id=&quot;20148&quot; value=&quot;5&quot;/&gt;&lt;property id=&quot;20300&quot; value=&quot;Slide 12 - &amp;quot;Everglades City&amp;quot;&quot;/&gt;&lt;property id=&quot;20307&quot; value=&quot;429&quot;/&gt;&lt;/object&gt;&lt;object type=&quot;3&quot; unique_id=&quot;10015&quot;&gt;&lt;property id=&quot;20148&quot; value=&quot;5&quot;/&gt;&lt;property id=&quot;20300&quot; value=&quot;Slide 13 - &amp;quot;Immokalee&amp;quot;&quot;/&gt;&lt;property id=&quot;20307&quot; value=&quot;430&quot;/&gt;&lt;/object&gt;&lt;object type=&quot;3&quot; unique_id=&quot;10016&quot;&gt;&lt;property id=&quot;20148&quot; value=&quot;5&quot;/&gt;&lt;property id=&quot;20300&quot; value=&quot;Slide 14 - &amp;quot;Immokalee&amp;quot;&quot;/&gt;&lt;property id=&quot;20307&quot; value=&quot;431&quot;/&gt;&lt;/object&gt;&lt;object type=&quot;3&quot; unique_id=&quot;10017&quot;&gt;&lt;property id=&quot;20148&quot; value=&quot;5&quot;/&gt;&lt;property id=&quot;20300&quot; value=&quot;Slide 15 - &amp;quot;Effects on Farming and Farmworkers&amp;quot;&quot;/&gt;&lt;property id=&quot;20307&quot; value=&quot;432&quot;/&gt;&lt;/object&gt;&lt;object type=&quot;3&quot; unique_id=&quot;10018&quot;&gt;&lt;property id=&quot;20148&quot; value=&quot;5&quot;/&gt;&lt;property id=&quot;20300&quot; value=&quot;Slide 16 - &amp;quot;Immokalee&amp;quot;&quot;/&gt;&lt;property id=&quot;20307&quot; value=&quot;433&quot;/&gt;&lt;/object&gt;&lt;object type=&quot;3&quot; unique_id=&quot;10019&quot;&gt;&lt;property id=&quot;20148&quot; value=&quot;5&quot;/&gt;&lt;property id=&quot;20300&quot; value=&quot;Slide 17 - &amp;quot;Students helping Students&amp;quot;&quot;/&gt;&lt;property id=&quot;20307&quot; value=&quot;434&quot;/&gt;&lt;/object&gt;&lt;object type=&quot;3&quot; unique_id=&quot;10020&quot;&gt;&lt;property id=&quot;20148&quot; value=&quot;5&quot;/&gt;&lt;property id=&quot;20300&quot; value=&quot;Slide 18 - &amp;quot;      Immokalee&amp;quot;&quot;/&gt;&lt;property id=&quot;20307&quot; value=&quot;435&quot;/&gt;&lt;/object&gt;&lt;object type=&quot;3&quot; unique_id=&quot;10021&quot;&gt;&lt;property id=&quot;20148&quot; value=&quot;5&quot;/&gt;&lt;property id=&quot;20300&quot; value=&quot;Slide 19&quot;/&gt;&lt;property id=&quot;20307&quot; value=&quot;402&quot;/&gt;&lt;/object&gt;&lt;object type=&quot;3&quot; unique_id=&quot;10022&quot;&gt;&lt;property id=&quot;20148&quot; value=&quot;5&quot;/&gt;&lt;property id=&quot;20300&quot; value=&quot;Slide 20 - &amp;quot;California Natural Disasters:  Drought, Flood, &amp;amp; Fire&amp;quot;&quot;/&gt;&lt;property id=&quot;20307&quot; value=&quot;370&quot;/&gt;&lt;/object&gt;&lt;object type=&quot;3&quot; unique_id=&quot;10023&quot;&gt;&lt;property id=&quot;20148&quot; value=&quot;5&quot;/&gt;&lt;property id=&quot;20300&quot; value=&quot;Slide 21 - &amp;quot;Serving 31 counties in Northern California&amp;quot;&quot;/&gt;&lt;property id=&quot;20307&quot; value=&quot;403&quot;/&gt;&lt;/object&gt;&lt;object type=&quot;3&quot; unique_id=&quot;10024&quot;&gt;&lt;property id=&quot;20148&quot; value=&quot;5&quot;/&gt;&lt;property id=&quot;20300&quot; value=&quot;Slide 22&quot;/&gt;&lt;property id=&quot;20307&quot; value=&quot;404&quot;/&gt;&lt;/object&gt;&lt;object type=&quot;3&quot; unique_id=&quot;10025&quot;&gt;&lt;property id=&quot;20148&quot; value=&quot;5&quot;/&gt;&lt;property id=&quot;20300&quot; value=&quot;Slide 23&quot;/&gt;&lt;property id=&quot;20307&quot; value=&quot;405&quot;/&gt;&lt;/object&gt;&lt;object type=&quot;3&quot; unique_id=&quot;10026&quot;&gt;&lt;property id=&quot;20148&quot; value=&quot;5&quot;/&gt;&lt;property id=&quot;20300&quot; value=&quot;Slide 24 - &amp;quot;Assistance provided&amp;quot;&quot;/&gt;&lt;property id=&quot;20307&quot; value=&quot;406&quot;/&gt;&lt;/object&gt;&lt;object type=&quot;3&quot; unique_id=&quot;10027&quot;&gt;&lt;property id=&quot;20148&quot; value=&quot;5&quot;/&gt;&lt;property id=&quot;20300&quot; value=&quot;Slide 25 - &amp;quot;.&amp;quot;&quot;/&gt;&lt;property id=&quot;20307&quot; value=&quot;407&quot;/&gt;&lt;/object&gt;&lt;object type=&quot;3&quot; unique_id=&quot;10028&quot;&gt;&lt;property id=&quot;20148&quot; value=&quot;5&quot;/&gt;&lt;property id=&quot;20300&quot; value=&quot;Slide 26&quot;/&gt;&lt;property id=&quot;20307&quot; value=&quot;408&quot;/&gt;&lt;/object&gt;&lt;object type=&quot;3&quot; unique_id=&quot;10029&quot;&gt;&lt;property id=&quot;20148&quot; value=&quot;5&quot;/&gt;&lt;property id=&quot;20300&quot; value=&quot;Slide 27 - &amp;quot;Winter Storms and Oroville Dam Damage &amp;quot;&quot;/&gt;&lt;property id=&quot;20307&quot; value=&quot;409&quot;/&gt;&lt;/object&gt;&lt;object type=&quot;3&quot; unique_id=&quot;10030&quot;&gt;&lt;property id=&quot;20148&quot; value=&quot;5&quot;/&gt;&lt;property id=&quot;20300&quot; value=&quot;Slide 28 - &amp;quot;.&amp;quot;&quot;/&gt;&lt;property id=&quot;20307&quot; value=&quot;410&quot;/&gt;&lt;/object&gt;&lt;object type=&quot;3&quot; unique_id=&quot;10031&quot;&gt;&lt;property id=&quot;20148&quot; value=&quot;5&quot;/&gt;&lt;property id=&quot;20300&quot; value=&quot;Slide 29 - &amp;quot;Assistance provided &amp;quot;&quot;/&gt;&lt;property id=&quot;20307&quot; value=&quot;411&quot;/&gt;&lt;/object&gt;&lt;object type=&quot;3&quot; unique_id=&quot;10032&quot;&gt;&lt;property id=&quot;20148&quot; value=&quot;5&quot;/&gt;&lt;property id=&quot;20300&quot; value=&quot;Slide 30 - &amp;quot;Fires&amp;quot;&quot;/&gt;&lt;property id=&quot;20307&quot; value=&quot;412&quot;/&gt;&lt;/object&gt;&lt;object type=&quot;3&quot; unique_id=&quot;10033&quot;&gt;&lt;property id=&quot;20148&quot; value=&quot;5&quot;/&gt;&lt;property id=&quot;20300&quot; value=&quot;Slide 31 - &amp;quot;2015 Valley Fire-Lake County &amp;quot;&quot;/&gt;&lt;property id=&quot;20307&quot; value=&quot;413&quot;/&gt;&lt;/object&gt;&lt;object type=&quot;3&quot; unique_id=&quot;10034&quot;&gt;&lt;property id=&quot;20148&quot; value=&quot;5&quot;/&gt;&lt;property id=&quot;20300&quot; value=&quot;Slide 32 - &amp;quot;2015 Lake County-National Dislocated Worker Program&amp;quot;&quot;/&gt;&lt;property id=&quot;20307&quot; value=&quot;414&quot;/&gt;&lt;/object&gt;&lt;object type=&quot;3&quot; unique_id=&quot;10035&quot;&gt;&lt;property id=&quot;20148&quot; value=&quot;5&quot;/&gt;&lt;property id=&quot;20300&quot; value=&quot;Slide 33 - &amp;quot;October 8 and 9, 2017 wildfires hit Napa, Lake, Sonoma, Mendocino, Butte, Yuba, Solano and Nevada Counties  The 2 &quot;/&gt;&lt;property id=&quot;20307&quot; value=&quot;415&quot;/&gt;&lt;/object&gt;&lt;object type=&quot;3&quot; unique_id=&quot;10036&quot;&gt;&lt;property id=&quot;20148&quot; value=&quot;5&quot;/&gt;&lt;property id=&quot;20300&quot; value=&quot;Slide 34 - &amp;quot;The October fires were the most costly group of wildfires on record, causing a least $9.4 billion in insured damag&quot;/&gt;&lt;property id=&quot;20307&quot; value=&quot;416&quot;/&gt;&lt;/object&gt;&lt;object type=&quot;3&quot; unique_id=&quot;10037&quot;&gt;&lt;property id=&quot;20148&quot; value=&quot;5&quot;/&gt;&lt;property id=&quot;20300&quot; value=&quot;Slide 35 - &amp;quot;  At least two dozen wineries in Napa, Sonoma, and Mendocino counties have been partly or fully destroyed.  While &quot;/&gt;&lt;property id=&quot;20307&quot; value=&quot;417&quot;/&gt;&lt;/object&gt;&lt;object type=&quot;3&quot; unique_id=&quot;10038&quot;&gt;&lt;property id=&quot;20148&quot; value=&quot;5&quot;/&gt;&lt;property id=&quot;20300&quot; value=&quot;Slide 36 - &amp;quot; Wineries are the backbone of the region’s tourism industry, visitors spend $1.92 billion last year.     &amp;quot;&quot;/&gt;&lt;property id=&quot;20307&quot; value=&quot;418&quot;/&gt;&lt;/object&gt;&lt;object type=&quot;3&quot; unique_id=&quot;10039&quot;&gt;&lt;property id=&quot;20148&quot; value=&quot;5&quot;/&gt;&lt;property id=&quot;20300&quot; value=&quot;Slide 37 - &amp;quot;Assistance provided &amp;quot;&quot;/&gt;&lt;property id=&quot;20307&quot; value=&quot;419&quot;/&gt;&lt;/object&gt;&lt;object type=&quot;3&quot; unique_id=&quot;10040&quot;&gt;&lt;property id=&quot;20148&quot; value=&quot;5&quot;/&gt;&lt;property id=&quot;20300&quot; value=&quot;Slide 38 - &amp;quot;Challenges&amp;quot;&quot;/&gt;&lt;property id=&quot;20307&quot; value=&quot;421&quot;/&gt;&lt;/object&gt;&lt;object type=&quot;3&quot; unique_id=&quot;10041&quot;&gt;&lt;property id=&quot;20148&quot; value=&quot;5&quot;/&gt;&lt;property id=&quot;20300&quot; value=&quot;Slide 39 - &amp;quot;Challenges-continue&amp;quot;&quot;/&gt;&lt;property id=&quot;20307&quot; value=&quot;437&quot;/&gt;&lt;/object&gt;&lt;object type=&quot;3&quot; unique_id=&quot;10042&quot;&gt;&lt;property id=&quot;20148&quot; value=&quot;5&quot;/&gt;&lt;property id=&quot;20300&quot; value=&quot;Slide 40 - &amp;quot;Lesson Learned&amp;quot;&quot;/&gt;&lt;property id=&quot;20307&quot; value=&quot;420&quot;/&gt;&lt;/object&gt;&lt;object type=&quot;3&quot; unique_id=&quot;10043&quot;&gt;&lt;property id=&quot;20148&quot; value=&quot;5&quot;/&gt;&lt;property id=&quot;20300&quot; value=&quot;Slide 41 - &amp;quot;Working together we are going back to be a beautiful place to live. &amp;quot;&quot;/&gt;&lt;property id=&quot;20307&quot; value=&quot;422&quot;/&gt;&lt;/object&gt;&lt;object type=&quot;3&quot; unique_id=&quot;10044&quot;&gt;&lt;property id=&quot;20148&quot; value=&quot;5&quot;/&gt;&lt;property id=&quot;20300&quot; value=&quot;Slide 42&quot;/&gt;&lt;property id=&quot;20307&quot; value=&quot;317&quot;/&gt;&lt;/object&gt;&lt;object type=&quot;3&quot; unique_id=&quot;10045&quot;&gt;&lt;property id=&quot;20148&quot; value=&quot;5&quot;/&gt;&lt;property id=&quot;20300&quot; value=&quot;Slide 43 - &amp;quot;Hurricane Harvey&amp;quot;&quot;/&gt;&lt;property id=&quot;20307&quot; value=&quot;306&quot;/&gt;&lt;/object&gt;&lt;object type=&quot;3&quot; unique_id=&quot;10046&quot;&gt;&lt;property id=&quot;20148&quot; value=&quot;5&quot;/&gt;&lt;property id=&quot;20300&quot; value=&quot;Slide 44 - &amp;quot;Hurricane Harvey&amp;quot;&quot;/&gt;&lt;property id=&quot;20307&quot; value=&quot;307&quot;/&gt;&lt;/object&gt;&lt;object type=&quot;3&quot; unique_id=&quot;10047&quot;&gt;&lt;property id=&quot;20148&quot; value=&quot;5&quot;/&gt;&lt;property id=&quot;20300&quot; value=&quot;Slide 45 - &amp;quot;Hurricane Harvey &amp;quot;&quot;/&gt;&lt;property id=&quot;20307&quot; value=&quot;308&quot;/&gt;&lt;/object&gt;&lt;object type=&quot;3&quot; unique_id=&quot;10048&quot;&gt;&lt;property id=&quot;20148&quot; value=&quot;5&quot;/&gt;&lt;property id=&quot;20300&quot; value=&quot;Slide 46 - &amp;quot; DISASTER DECLARATION OF MET COUNTIES&amp;quot;&quot;/&gt;&lt;property id=&quot;20307&quot; value=&quot;309&quot;/&gt;&lt;/object&gt;&lt;object type=&quot;3&quot; unique_id=&quot;10049&quot;&gt;&lt;property id=&quot;20148&quot; value=&quot;5&quot;/&gt;&lt;property id=&quot;20300&quot; value=&quot;Slide 47 - &amp;quot;Immediate Ramifications for MET Staff &amp;amp; Clients&amp;quot;&quot;/&gt;&lt;property id=&quot;20307&quot; value=&quot;310&quot;/&gt;&lt;/object&gt;&lt;object type=&quot;3&quot; unique_id=&quot;10050&quot;&gt;&lt;property id=&quot;20148&quot; value=&quot;5&quot;/&gt;&lt;property id=&quot;20300&quot; value=&quot;Slide 48 - &amp;quot;Supporting our Clients by  Supporting our Staff&amp;quot;&quot;/&gt;&lt;property id=&quot;20307&quot; value=&quot;311&quot;/&gt;&lt;/object&gt;&lt;object type=&quot;3&quot; unique_id=&quot;10051&quot;&gt;&lt;property id=&quot;20148&quot; value=&quot;5&quot;/&gt;&lt;property id=&quot;20300&quot; value=&quot;Slide 49 - &amp;quot;Supporting our Clients by  Supporting our Staff&amp;quot;&quot;/&gt;&lt;property id=&quot;20307&quot; value=&quot;312&quot;/&gt;&lt;/object&gt;&lt;object type=&quot;3&quot; unique_id=&quot;10052&quot;&gt;&lt;property id=&quot;20148&quot; value=&quot;5&quot;/&gt;&lt;property id=&quot;20300&quot; value=&quot;Slide 50 - &amp;quot;The Extent of the Damage&amp;quot;&quot;/&gt;&lt;property id=&quot;20307&quot; value=&quot;313&quot;/&gt;&lt;/object&gt;&lt;object type=&quot;3&quot; unique_id=&quot;10053&quot;&gt;&lt;property id=&quot;20148&quot; value=&quot;5&quot;/&gt;&lt;property id=&quot;20300&quot; value=&quot;Slide 51 - &amp;quot;MET Response&amp;quot;&quot;/&gt;&lt;property id=&quot;20307&quot; value=&quot;314&quot;/&gt;&lt;/object&gt;&lt;object type=&quot;3&quot; unique_id=&quot;10054&quot;&gt;&lt;property id=&quot;20148&quot; value=&quot;5&quot;/&gt;&lt;property id=&quot;20300&quot; value=&quot;Slide 52 - &amp;quot;Lessons Learned &amp;amp; Long-term Planning&amp;quot;&quot;/&gt;&lt;property id=&quot;20307&quot; value=&quot;315&quot;/&gt;&lt;/object&gt;&lt;object type=&quot;3&quot; unique_id=&quot;10055&quot;&gt;&lt;property id=&quot;20148&quot; value=&quot;5&quot;/&gt;&lt;property id=&quot;20300&quot; value=&quot;Slide 53 - &amp;quot;Recovery&amp;quot;&quot;/&gt;&lt;property id=&quot;20307&quot; value=&quot;316&quot;/&gt;&lt;/object&gt;&lt;object type=&quot;3&quot; unique_id=&quot;10056&quot;&gt;&lt;property id=&quot;20148&quot; value=&quot;5&quot;/&gt;&lt;property id=&quot;20300&quot; value=&quot;Slide 54&quot;/&gt;&lt;property id=&quot;20307&quot; value=&quot;350&quot;/&gt;&lt;/object&gt;&lt;object type=&quot;3&quot; unique_id=&quot;10057&quot;&gt;&lt;property id=&quot;20148&quot; value=&quot;5&quot;/&gt;&lt;property id=&quot;20300&quot; value=&quot;Slide 55 - &amp;quot;Rebuilding   Puerto Rico  &amp;quot;&quot;/&gt;&lt;property id=&quot;20307&quot; value=&quot;349&quot;/&gt;&lt;/object&gt;&lt;object type=&quot;3&quot; unique_id=&quot;10058&quot;&gt;&lt;property id=&quot;20148&quot; value=&quot;5&quot;/&gt;&lt;property id=&quot;20300&quot; value=&quot;Slide 56 - &amp;quot;We will be discussing: &amp;quot;&quot;/&gt;&lt;property id=&quot;20307&quot; value=&quot;351&quot;/&gt;&lt;/object&gt;&lt;object type=&quot;3&quot; unique_id=&quot;10059&quot;&gt;&lt;property id=&quot;20148&quot; value=&quot;5&quot;/&gt;&lt;property id=&quot;20300&quot; value=&quot;Slide 57 - &amp;quot;Hurricane María&amp;quot;&quot;/&gt;&lt;property id=&quot;20307&quot; value=&quot;352&quot;/&gt;&lt;/object&gt;&lt;object type=&quot;3&quot; unique_id=&quot;10060&quot;&gt;&lt;property id=&quot;20148&quot; value=&quot;5&quot;/&gt;&lt;property id=&quot;20300&quot; value=&quot;Slide 58&quot;/&gt;&lt;property id=&quot;20307&quot; value=&quot;353&quot;/&gt;&lt;/object&gt;&lt;object type=&quot;3&quot; unique_id=&quot;10061&quot;&gt;&lt;property id=&quot;20148&quot; value=&quot;5&quot;/&gt;&lt;property id=&quot;20300&quot; value=&quot;Slide 59&quot;/&gt;&lt;property id=&quot;20307&quot; value=&quot;354&quot;/&gt;&lt;/object&gt;&lt;object type=&quot;3&quot; unique_id=&quot;10062&quot;&gt;&lt;property id=&quot;20148&quot; value=&quot;5&quot;/&gt;&lt;property id=&quot;20300&quot; value=&quot;Slide 60&quot;/&gt;&lt;property id=&quot;20307&quot; value=&quot;355&quot;/&gt;&lt;/object&gt;&lt;object type=&quot;3&quot; unique_id=&quot;10063&quot;&gt;&lt;property id=&quot;20148&quot; value=&quot;5&quot;/&gt;&lt;property id=&quot;20300&quot; value=&quot;Slide 61 - &amp;quot;175 Days After  Hurricane María (March 4, 2018)&amp;quot;&quot;/&gt;&lt;property id=&quot;20307&quot; value=&quot;356&quot;/&gt;&lt;/object&gt;&lt;object type=&quot;3&quot; unique_id=&quot;10064&quot;&gt;&lt;property id=&quot;20148&quot; value=&quot;5&quot;/&gt;&lt;property id=&quot;20300&quot; value=&quot;Slide 62 - &amp;quot;Hurricane María Main Effects&amp;quot;&quot;/&gt;&lt;property id=&quot;20307&quot; value=&quot;357&quot;/&gt;&lt;/object&gt;&lt;object type=&quot;3&quot; unique_id=&quot;10065&quot;&gt;&lt;property id=&quot;20148&quot; value=&quot;5&quot;/&gt;&lt;property id=&quot;20300&quot; value=&quot;Slide 63 - &amp;quot;Grower Assessments&amp;quot;&quot;/&gt;&lt;property id=&quot;20307&quot; value=&quot;358&quot;/&gt;&lt;/object&gt;&lt;object type=&quot;3&quot; unique_id=&quot;10066&quot;&gt;&lt;property id=&quot;20148&quot; value=&quot;5&quot;/&gt;&lt;property id=&quot;20300&quot; value=&quot;Slide 64 - &amp;quot;Grower Assessments&amp;quot;&quot;/&gt;&lt;property id=&quot;20307&quot; value=&quot;359&quot;/&gt;&lt;/object&gt;&lt;object type=&quot;3&quot; unique_id=&quot;10067&quot;&gt;&lt;property id=&quot;20148&quot; value=&quot;5&quot;/&gt;&lt;property id=&quot;20300&quot; value=&quot;Slide 65 - &amp;quot;Challenges Continue…&amp;quot;&quot;/&gt;&lt;property id=&quot;20307&quot; value=&quot;360&quot;/&gt;&lt;/object&gt;&lt;object type=&quot;3&quot; unique_id=&quot;10068&quot;&gt;&lt;property id=&quot;20148&quot; value=&quot;5&quot;/&gt;&lt;property id=&quot;20300&quot; value=&quot;Slide 66 - &amp;quot;Steps taken by PathStone after Hurricane María&amp;quot;&quot;/&gt;&lt;property id=&quot;20307&quot; value=&quot;361&quot;/&gt;&lt;/object&gt;&lt;object type=&quot;3&quot; unique_id=&quot;10069&quot;&gt;&lt;property id=&quot;20148&quot; value=&quot;5&quot;/&gt;&lt;property id=&quot;20300&quot; value=&quot;Slide 67 - &amp;quot;Steps taken by PathStone after Hurricane María&amp;quot;&quot;/&gt;&lt;property id=&quot;20307&quot; value=&quot;362&quot;/&gt;&lt;/object&gt;&lt;object type=&quot;3&quot; unique_id=&quot;10070&quot;&gt;&lt;property id=&quot;20148&quot; value=&quot;5&quot;/&gt;&lt;property id=&quot;20300&quot; value=&quot;Slide 68 - &amp;quot;Food Boxes Distribution   ROUND #2&amp;quot;&quot;/&gt;&lt;property id=&quot;20307&quot; value=&quot;363&quot;/&gt;&lt;/object&gt;&lt;object type=&quot;3&quot; unique_id=&quot;10071&quot;&gt;&lt;property id=&quot;20148&quot; value=&quot;5&quot;/&gt;&lt;property id=&quot;20300&quot; value=&quot;Slide 69 - &amp;quot;Relief Effort Activities &amp;quot;&quot;/&gt;&lt;property id=&quot;20307&quot; value=&quot;364&quot;/&gt;&lt;/object&gt;&lt;object type=&quot;3&quot; unique_id=&quot;10072&quot;&gt;&lt;property id=&quot;20148&quot; value=&quot;5&quot;/&gt;&lt;property id=&quot;20300&quot; value=&quot;Slide 70 - &amp;quot;Food Distribution Activities&amp;quot;&quot;/&gt;&lt;property id=&quot;20307&quot; value=&quot;365&quot;/&gt;&lt;/object&gt;&lt;object type=&quot;3&quot; unique_id=&quot;10073&quot;&gt;&lt;property id=&quot;20148&quot; value=&quot;5&quot;/&gt;&lt;property id=&quot;20300&quot; value=&quot;Slide 71&quot;/&gt;&lt;property id=&quot;20307&quot; value=&quot;366&quot;/&gt;&lt;/object&gt;&lt;object type=&quot;3&quot; unique_id=&quot;10074&quot;&gt;&lt;property id=&quot;20148&quot; value=&quot;5&quot;/&gt;&lt;property id=&quot;20300&quot; value=&quot;Slide 72&quot;/&gt;&lt;property id=&quot;20307&quot; value=&quot;367&quot;/&gt;&lt;/object&gt;&lt;object type=&quot;3&quot; unique_id=&quot;10075&quot;&gt;&lt;property id=&quot;20148&quot; value=&quot;5&quot;/&gt;&lt;property id=&quot;20300&quot; value=&quot;Slide 73 - &amp;quot;Objectives Accomplished:&amp;quot;&quot;/&gt;&lt;property id=&quot;20307&quot; value=&quot;440&quot;/&gt;&lt;/object&gt;&lt;object type=&quot;3&quot; unique_id=&quot;10076&quot;&gt;&lt;property id=&quot;20148&quot; value=&quot;5&quot;/&gt;&lt;property id=&quot;20300&quot; value=&quot;Slide 74 - &amp;quot;Common Lessons Learned:&amp;quot;&quot;/&gt;&lt;property id=&quot;20307&quot; value=&quot;438&quot;/&gt;&lt;/object&gt;&lt;object type=&quot;3&quot; unique_id=&quot;10077&quot;&gt;&lt;property id=&quot;20148&quot; value=&quot;5&quot;/&gt;&lt;property id=&quot;20300&quot; value=&quot;Slide 75 - &amp;quot;Common Lessons Learned:&amp;quot;&quot;/&gt;&lt;property id=&quot;20307&quot; value=&quot;439&quot;/&gt;&lt;/object&gt;&lt;object type=&quot;3&quot; unique_id=&quot;10078&quot;&gt;&lt;property id=&quot;20148&quot; value=&quot;5&quot;/&gt;&lt;property id=&quot;20300&quot; value=&quot;Slide 76&quot;/&gt;&lt;property id=&quot;20307&quot; value=&quot;368&quot;/&gt;&lt;/object&gt;&lt;object type=&quot;3&quot; unique_id=&quot;10079&quot;&gt;&lt;property id=&quot;20148&quot; value=&quot;5&quot;/&gt;&lt;property id=&quot;20300&quot; value=&quot;Slide 77&quot;/&gt;&lt;property id=&quot;20307&quot; value=&quot;284&quot;/&gt;&lt;/object&gt;&lt;object type=&quot;3&quot; unique_id=&quot;10080&quot;&gt;&lt;property id=&quot;20148&quot; value=&quot;5&quot;/&gt;&lt;property id=&quot;20300&quot; value=&quot;Slide 78&quot;/&gt;&lt;property id=&quot;20307&quot; value=&quot;277&quot;/&gt;&lt;/object&gt;&lt;object type=&quot;3&quot; unique_id=&quot;10081&quot;&gt;&lt;property id=&quot;20148&quot; value=&quot;5&quot;/&gt;&lt;property id=&quot;20300&quot; value=&quot;Slide 79&quot;/&gt;&lt;property id=&quot;20307&quot; value=&quot;401&quot;/&gt;&lt;/object&gt;&lt;object type=&quot;3&quot; unique_id=&quot;10082&quot;&gt;&lt;property id=&quot;20148&quot; value=&quot;5&quot;/&gt;&lt;property id=&quot;20300&quot; value=&quot;Slide 80&quot;/&gt;&lt;property id=&quot;20307&quot; value=&quot;400&quot;/&gt;&lt;/object&gt;&lt;object type=&quot;3&quot; unique_id=&quot;10083&quot;&gt;&lt;property id=&quot;20148&quot; value=&quot;5&quot;/&gt;&lt;property id=&quot;20300&quot; value=&quot;Slide 81&quot;/&gt;&lt;property id=&quot;20307&quot; value=&quot;369&quot;/&gt;&lt;/object&gt;&lt;object type=&quot;3&quot; unique_id=&quot;10084&quot;&gt;&lt;property id=&quot;20148&quot; value=&quot;5&quot;/&gt;&lt;property id=&quot;20300&quot; value=&quot;Slide 82&quot;/&gt;&lt;property id=&quot;20307&quot; value=&quot;282&quot;/&gt;&lt;/object&gt;&lt;/object&gt;&lt;object type=&quot;8&quot; unique_id=&quot;10168&quot;&gt;&lt;/object&gt;&lt;/object&gt;&lt;/database&gt;"/>
  <p:tag name="SECTOMILLISECCONVERTED" val="1"/>
</p:tagLst>
</file>

<file path=ppt/theme/theme1.xml><?xml version="1.0" encoding="utf-8"?>
<a:theme xmlns:a="http://schemas.openxmlformats.org/drawingml/2006/main" name="Standard Slides">
  <a:themeElements>
    <a:clrScheme name="WFGPS">
      <a:dk1>
        <a:srgbClr val="242021"/>
      </a:dk1>
      <a:lt1>
        <a:sysClr val="window" lastClr="FFFFFF"/>
      </a:lt1>
      <a:dk2>
        <a:srgbClr val="002C47"/>
      </a:dk2>
      <a:lt2>
        <a:srgbClr val="EEECE1"/>
      </a:lt2>
      <a:accent1>
        <a:srgbClr val="124D95"/>
      </a:accent1>
      <a:accent2>
        <a:srgbClr val="9E1C30"/>
      </a:accent2>
      <a:accent3>
        <a:srgbClr val="303030"/>
      </a:accent3>
      <a:accent4>
        <a:srgbClr val="D9D9D9"/>
      </a:accent4>
      <a:accent5>
        <a:srgbClr val="7A232E"/>
      </a:accent5>
      <a:accent6>
        <a:srgbClr val="0075BF"/>
      </a:accent6>
      <a:hlink>
        <a:srgbClr val="124D95"/>
      </a:hlink>
      <a:folHlink>
        <a:srgbClr val="66666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nteractive Slides">
  <a:themeElements>
    <a:clrScheme name="WFGPS">
      <a:dk1>
        <a:srgbClr val="242021"/>
      </a:dk1>
      <a:lt1>
        <a:sysClr val="window" lastClr="FFFFFF"/>
      </a:lt1>
      <a:dk2>
        <a:srgbClr val="002C47"/>
      </a:dk2>
      <a:lt2>
        <a:srgbClr val="EEECE1"/>
      </a:lt2>
      <a:accent1>
        <a:srgbClr val="124D95"/>
      </a:accent1>
      <a:accent2>
        <a:srgbClr val="9E1C30"/>
      </a:accent2>
      <a:accent3>
        <a:srgbClr val="303030"/>
      </a:accent3>
      <a:accent4>
        <a:srgbClr val="D9D9D9"/>
      </a:accent4>
      <a:accent5>
        <a:srgbClr val="7A232E"/>
      </a:accent5>
      <a:accent6>
        <a:srgbClr val="0075BF"/>
      </a:accent6>
      <a:hlink>
        <a:srgbClr val="124D95"/>
      </a:hlink>
      <a:folHlink>
        <a:srgbClr val="66666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FAFA0437BF1514290D64D44D675C22C" ma:contentTypeVersion="6" ma:contentTypeDescription="Create a new document." ma:contentTypeScope="" ma:versionID="72dc910b823c7f7061fce9091d1c0a6b">
  <xsd:schema xmlns:xsd="http://www.w3.org/2001/XMLSchema" xmlns:xs="http://www.w3.org/2001/XMLSchema" xmlns:p="http://schemas.microsoft.com/office/2006/metadata/properties" xmlns:ns2="1d394de3-31b9-4b52-b7d7-9a68aebd5f66" xmlns:ns3="6a1c6ed9-2ed2-4a13-b442-66201920654b" targetNamespace="http://schemas.microsoft.com/office/2006/metadata/properties" ma:root="true" ma:fieldsID="3583a164391baa2c37088d8d4cec9d0e" ns2:_="" ns3:_="">
    <xsd:import namespace="1d394de3-31b9-4b52-b7d7-9a68aebd5f66"/>
    <xsd:import namespace="6a1c6ed9-2ed2-4a13-b442-66201920654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394de3-31b9-4b52-b7d7-9a68aebd5f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a1c6ed9-2ed2-4a13-b442-66201920654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6a1c6ed9-2ed2-4a13-b442-66201920654b">
      <UserInfo>
        <DisplayName>Kendra Moesle</DisplayName>
        <AccountId>38</AccountId>
        <AccountType/>
      </UserInfo>
    </SharedWithUsers>
  </documentManagement>
</p:properties>
</file>

<file path=customXml/itemProps1.xml><?xml version="1.0" encoding="utf-8"?>
<ds:datastoreItem xmlns:ds="http://schemas.openxmlformats.org/officeDocument/2006/customXml" ds:itemID="{189D6581-FF20-4325-BA6A-D76F7645C343}">
  <ds:schemaRefs>
    <ds:schemaRef ds:uri="http://schemas.microsoft.com/sharepoint/v3/contenttype/forms"/>
  </ds:schemaRefs>
</ds:datastoreItem>
</file>

<file path=customXml/itemProps2.xml><?xml version="1.0" encoding="utf-8"?>
<ds:datastoreItem xmlns:ds="http://schemas.openxmlformats.org/officeDocument/2006/customXml" ds:itemID="{F0640007-B4B2-40A9-BB0A-3F8308D6D69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d394de3-31b9-4b52-b7d7-9a68aebd5f66"/>
    <ds:schemaRef ds:uri="6a1c6ed9-2ed2-4a13-b442-66201920654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7CF015E-6999-426A-BC7D-409AC2FCC986}">
  <ds:schemaRefs>
    <ds:schemaRef ds:uri="http://schemas.microsoft.com/office/infopath/2007/PartnerControls"/>
    <ds:schemaRef ds:uri="6a1c6ed9-2ed2-4a13-b442-66201920654b"/>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1d394de3-31b9-4b52-b7d7-9a68aebd5f66"/>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976</TotalTime>
  <Words>2250</Words>
  <Application>Microsoft Office PowerPoint</Application>
  <PresentationFormat>On-screen Show (4:3)</PresentationFormat>
  <Paragraphs>441</Paragraphs>
  <Slides>82</Slides>
  <Notes>15</Notes>
  <HiddenSlides>1</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82</vt:i4>
      </vt:variant>
    </vt:vector>
  </HeadingPairs>
  <TitlesOfParts>
    <vt:vector size="93" baseType="lpstr">
      <vt:lpstr>Arial</vt:lpstr>
      <vt:lpstr>Calibri</vt:lpstr>
      <vt:lpstr>Helvetica</vt:lpstr>
      <vt:lpstr>Impact</vt:lpstr>
      <vt:lpstr>Times New Roman</vt:lpstr>
      <vt:lpstr>Webdings</vt:lpstr>
      <vt:lpstr>Wingdings</vt:lpstr>
      <vt:lpstr>Wingdings 2</vt:lpstr>
      <vt:lpstr>Wingdings 3</vt:lpstr>
      <vt:lpstr>Standard Slides</vt:lpstr>
      <vt:lpstr>Interactive Slides</vt:lpstr>
      <vt:lpstr>Disaster Preparedness and Response: Serving Farmworkers</vt:lpstr>
      <vt:lpstr>PowerPoint Presentation</vt:lpstr>
      <vt:lpstr>Has your organization experienced a natural disaster in the past year?</vt:lpstr>
      <vt:lpstr>PowerPoint Presentation</vt:lpstr>
      <vt:lpstr>PowerPoint Presentation</vt:lpstr>
      <vt:lpstr>Disaster Impact on Southwest Florida</vt:lpstr>
      <vt:lpstr>Hurricane Irma August 30th to September 13th, 2018</vt:lpstr>
      <vt:lpstr>Hurricane Irma Track</vt:lpstr>
      <vt:lpstr>Hurricane Irma Two Landfalls in Florida</vt:lpstr>
      <vt:lpstr>Communities Affected </vt:lpstr>
      <vt:lpstr>Marco Island</vt:lpstr>
      <vt:lpstr>Everglades City</vt:lpstr>
      <vt:lpstr>Immokalee</vt:lpstr>
      <vt:lpstr>Immokalee</vt:lpstr>
      <vt:lpstr>Effects on Farming and Farmworkers</vt:lpstr>
      <vt:lpstr>Immokalee</vt:lpstr>
      <vt:lpstr>Students helping Students</vt:lpstr>
      <vt:lpstr>      Immokalee</vt:lpstr>
      <vt:lpstr>PowerPoint Presentation</vt:lpstr>
      <vt:lpstr>California Natural Disasters:  Drought, Flood, &amp; Fire</vt:lpstr>
      <vt:lpstr>Serving 31 counties in Northern California</vt:lpstr>
      <vt:lpstr>PowerPoint Presentation</vt:lpstr>
      <vt:lpstr>PowerPoint Presentation</vt:lpstr>
      <vt:lpstr>Assistance provided</vt:lpstr>
      <vt:lpstr>.</vt:lpstr>
      <vt:lpstr>PowerPoint Presentation</vt:lpstr>
      <vt:lpstr>Winter Storms and Oroville Dam Damage </vt:lpstr>
      <vt:lpstr>.</vt:lpstr>
      <vt:lpstr>Assistance provided </vt:lpstr>
      <vt:lpstr>Fires</vt:lpstr>
      <vt:lpstr>2015 Valley Fire-Lake County </vt:lpstr>
      <vt:lpstr>2015 Lake County-National Dislocated Worker Program</vt:lpstr>
      <vt:lpstr>October 8 and 9, 2017 wildfires hit Napa, Lake, Sonoma, Mendocino, Butte, Yuba, Solano and Nevada Counties  The 2 most affected counties were:</vt:lpstr>
      <vt:lpstr>The October fires were the most costly group of wildfires on record, causing a least $9.4 billion in insured damages.  </vt:lpstr>
      <vt:lpstr>  At least two dozen wineries in Napa, Sonoma, and Mendocino counties have been partly or fully destroyed.  While some vineyards were able to finish out the harvest season, those most affected may take five years to grow back their vines: </vt:lpstr>
      <vt:lpstr> Wineries are the backbone of the region’s tourism industry, visitors spend $1.92 billion last year.     </vt:lpstr>
      <vt:lpstr>Assistance provided </vt:lpstr>
      <vt:lpstr>Challenges</vt:lpstr>
      <vt:lpstr>Challenges-continue</vt:lpstr>
      <vt:lpstr>Lesson Learned</vt:lpstr>
      <vt:lpstr>Working together we are going back to be a beautiful place to live. </vt:lpstr>
      <vt:lpstr>PowerPoint Presentation</vt:lpstr>
      <vt:lpstr>Hurricane Harvey</vt:lpstr>
      <vt:lpstr>Hurricane Harvey</vt:lpstr>
      <vt:lpstr>Hurricane Harvey </vt:lpstr>
      <vt:lpstr> DISASTER DECLARATION OF MET COUNTIES</vt:lpstr>
      <vt:lpstr>Immediate Ramifications for MET Staff &amp; Clients</vt:lpstr>
      <vt:lpstr>Supporting our Clients by  Supporting our Staff</vt:lpstr>
      <vt:lpstr>Supporting our Clients by  Supporting our Staff</vt:lpstr>
      <vt:lpstr>The Extent of the Damage</vt:lpstr>
      <vt:lpstr>MET Response</vt:lpstr>
      <vt:lpstr>Lessons Learned &amp; Long-term Planning</vt:lpstr>
      <vt:lpstr>Recovery</vt:lpstr>
      <vt:lpstr>PowerPoint Presentation</vt:lpstr>
      <vt:lpstr>Rebuilding   Puerto Rico  </vt:lpstr>
      <vt:lpstr>We will be discussing: </vt:lpstr>
      <vt:lpstr>Hurricane María</vt:lpstr>
      <vt:lpstr>PowerPoint Presentation</vt:lpstr>
      <vt:lpstr>PowerPoint Presentation</vt:lpstr>
      <vt:lpstr>PowerPoint Presentation</vt:lpstr>
      <vt:lpstr>175 Days After  Hurricane María (March 4, 2018)</vt:lpstr>
      <vt:lpstr>Hurricane María Main Effects</vt:lpstr>
      <vt:lpstr>Grower Assessments</vt:lpstr>
      <vt:lpstr>Grower Assessments</vt:lpstr>
      <vt:lpstr>Challenges Continue…</vt:lpstr>
      <vt:lpstr>Steps taken by PathStone after Hurricane María</vt:lpstr>
      <vt:lpstr>Steps taken by PathStone after Hurricane María</vt:lpstr>
      <vt:lpstr>Food Boxes Distribution   ROUND #2</vt:lpstr>
      <vt:lpstr>Relief Effort Activities </vt:lpstr>
      <vt:lpstr>Food Distribution Activities</vt:lpstr>
      <vt:lpstr>PowerPoint Presentation</vt:lpstr>
      <vt:lpstr>PowerPoint Presentation</vt:lpstr>
      <vt:lpstr>Objectives Accomplished:</vt:lpstr>
      <vt:lpstr>Common Lessons Learned:</vt:lpstr>
      <vt:lpstr>Common Lessons Learned:</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Disaster Preparedness and Response: Serving Farmworkers</dc:title>
  <dc:creator>Shannon, Lianna - ETA</dc:creator>
  <cp:lastModifiedBy>Laura Casertano</cp:lastModifiedBy>
  <cp:revision>37</cp:revision>
  <dcterms:modified xsi:type="dcterms:W3CDTF">2018-05-18T19:47:43Z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0x010100CFAFA0437BF1514290D64D44D675C22C</vt:lpwstr>
  </property>
</Properties>
</file>