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1" r:id="rId5"/>
  </p:sldMasterIdLst>
  <p:notesMasterIdLst>
    <p:notesMasterId r:id="rId8"/>
  </p:notesMasterIdLst>
  <p:sldIdLst>
    <p:sldId id="290" r:id="rId6"/>
    <p:sldId id="28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1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50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Month ##,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Your Moderator: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Today’s Objectives: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Contact Information: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0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Speaker </a:t>
            </a: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Slide choices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  <a:endParaRPr lang="en-US" sz="1500" b="1" baseline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works like a multi-level bulleted list</a:t>
            </a: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.  Use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list level buttons on your “Home” tab to</a:t>
            </a: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of an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Layout”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button right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the 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</a:t>
            </a:r>
            <a:r>
              <a:rPr lang="en-US" sz="1050" b="1" baseline="0">
                <a:latin typeface="Arial" panose="020B0604020202020204" pitchFamily="34" charset="0"/>
                <a:cs typeface="Arial" panose="020B0604020202020204" pitchFamily="34" charset="0"/>
              </a:rPr>
              <a:t>or location for standard content slide material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</a:t>
            </a: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  <a:endParaRPr lang="en-US" sz="1400" i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Questions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</a:t>
              </a: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</a:t>
              </a:r>
              <a:r>
                <a:rPr lang="en-US" sz="1500" b="1" i="0" spc="40" baseline="0">
                  <a:solidFill>
                    <a:srgbClr val="9D1C30"/>
                  </a:solidFill>
                  <a:latin typeface="+mj-lt"/>
                </a:rPr>
                <a:t>in the template</a:t>
              </a: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Save the Date: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  <a:endParaRPr lang="en-US" sz="1200" i="1"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  <a:endParaRPr lang="en-US" sz="7200" b="1" kern="1200" dirty="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  <a:tileRect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disability.statistics@unh.edu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772EF-269F-4291-BE88-2FED5287E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678" y="1017107"/>
            <a:ext cx="4393925" cy="5056616"/>
          </a:xfrm>
        </p:spPr>
        <p:txBody>
          <a:bodyPr/>
          <a:lstStyle/>
          <a:p>
            <a:r>
              <a:rPr lang="en-US" dirty="0"/>
              <a:t>DisabilityStatistics.org</a:t>
            </a:r>
          </a:p>
          <a:p>
            <a:pPr lvl="1"/>
            <a:r>
              <a:rPr lang="en-US" dirty="0" smtClean="0"/>
              <a:t>User &amp; mobile friendly </a:t>
            </a:r>
            <a:r>
              <a:rPr lang="en-US" dirty="0"/>
              <a:t>interactive online interface</a:t>
            </a:r>
          </a:p>
          <a:p>
            <a:pPr lvl="2">
              <a:buClr>
                <a:srgbClr val="303030">
                  <a:lumMod val="75000"/>
                  <a:lumOff val="25000"/>
                </a:srgbClr>
              </a:buClr>
            </a:pPr>
            <a:r>
              <a:rPr lang="en-US" dirty="0">
                <a:solidFill>
                  <a:srgbClr val="0075BF"/>
                </a:solidFill>
              </a:rPr>
              <a:t>DisabilityStatistics.org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ED3E15-B88E-4415-803F-4B69A0907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5823" y="1017107"/>
            <a:ext cx="4116337" cy="5056617"/>
          </a:xfrm>
        </p:spPr>
        <p:txBody>
          <a:bodyPr/>
          <a:lstStyle/>
          <a:p>
            <a:r>
              <a:rPr lang="en-US" dirty="0"/>
              <a:t>Disability Status Reports</a:t>
            </a:r>
          </a:p>
          <a:p>
            <a:pPr lvl="1"/>
            <a:r>
              <a:rPr lang="en-US" dirty="0"/>
              <a:t>Concise </a:t>
            </a:r>
            <a:r>
              <a:rPr lang="en-US" dirty="0" smtClean="0"/>
              <a:t>annual ACS based national </a:t>
            </a:r>
            <a:r>
              <a:rPr lang="en-US" u="sng" dirty="0"/>
              <a:t>and</a:t>
            </a:r>
            <a:r>
              <a:rPr lang="en-US" dirty="0"/>
              <a:t> state level reports covering the following topics:</a:t>
            </a:r>
          </a:p>
          <a:p>
            <a:pPr lvl="1"/>
            <a:r>
              <a:rPr lang="en-US" dirty="0"/>
              <a:t>Prevalence (by race, gender, ethnicity, age) </a:t>
            </a:r>
          </a:p>
          <a:p>
            <a:pPr lvl="1"/>
            <a:r>
              <a:rPr lang="en-US" dirty="0" smtClean="0"/>
              <a:t>Economic situation (employment, income, poverty etc.) of the working-age population</a:t>
            </a:r>
          </a:p>
          <a:p>
            <a:pPr lvl="2">
              <a:buClr>
                <a:srgbClr val="303030">
                  <a:lumMod val="75000"/>
                  <a:lumOff val="25000"/>
                </a:srgbClr>
              </a:buClr>
            </a:pPr>
            <a:r>
              <a:rPr lang="en-US" dirty="0" smtClean="0">
                <a:solidFill>
                  <a:srgbClr val="0075BF"/>
                </a:solidFill>
              </a:rPr>
              <a:t>DisabilityStatistics.org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Technical </a:t>
            </a:r>
            <a:r>
              <a:rPr lang="en-US" dirty="0"/>
              <a:t>Assistance</a:t>
            </a:r>
          </a:p>
          <a:p>
            <a:pPr lvl="1"/>
            <a:r>
              <a:rPr lang="en-US" dirty="0"/>
              <a:t>Contact us with any additional questions regarding disability statistics or disability data sources at this address:</a:t>
            </a:r>
          </a:p>
          <a:p>
            <a:pPr lvl="2"/>
            <a:r>
              <a:rPr lang="en-US" dirty="0" smtClean="0"/>
              <a:t>DisabilityStatistics@cornell.edu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5D8615-B6E2-4A7E-818D-E96159DE73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D636C-90A3-4979-BA37-BAB384B22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142" y="2984295"/>
            <a:ext cx="2667698" cy="1623684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76" y="1906788"/>
            <a:ext cx="4209328" cy="444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4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772EF-269F-4291-BE88-2FED5287E8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Annual Compendium of Disability Statistics</a:t>
            </a:r>
          </a:p>
          <a:p>
            <a:pPr lvl="1"/>
            <a:r>
              <a:rPr lang="en-US" u="sng" dirty="0"/>
              <a:t>Nationa</a:t>
            </a:r>
            <a:r>
              <a:rPr lang="en-US" dirty="0"/>
              <a:t>l, </a:t>
            </a:r>
            <a:r>
              <a:rPr lang="en-US" u="sng" dirty="0"/>
              <a:t>state</a:t>
            </a:r>
            <a:r>
              <a:rPr lang="en-US" dirty="0"/>
              <a:t>, and </a:t>
            </a:r>
            <a:r>
              <a:rPr lang="en-US" u="sng" dirty="0" smtClean="0"/>
              <a:t>county</a:t>
            </a:r>
            <a:r>
              <a:rPr lang="en-US" dirty="0" smtClean="0"/>
              <a:t>-level </a:t>
            </a:r>
            <a:r>
              <a:rPr lang="en-US" dirty="0"/>
              <a:t>data on prevalence of disability as well as educational attainment, employment, health, receipt of public disability benefits, </a:t>
            </a:r>
            <a:r>
              <a:rPr lang="en-US" dirty="0" smtClean="0"/>
              <a:t>and poverty among </a:t>
            </a:r>
            <a:r>
              <a:rPr lang="en-US" dirty="0"/>
              <a:t>persons with and without disabilities.</a:t>
            </a:r>
          </a:p>
          <a:p>
            <a:pPr lvl="2"/>
            <a:r>
              <a:rPr lang="en-US" dirty="0"/>
              <a:t>www.disabilitycompendium.org</a:t>
            </a:r>
          </a:p>
          <a:p>
            <a:r>
              <a:rPr lang="en-US" dirty="0"/>
              <a:t>National Trends in Disability Employment (</a:t>
            </a:r>
            <a:r>
              <a:rPr lang="en-US" dirty="0" err="1"/>
              <a:t>nTIDE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Monthly </a:t>
            </a:r>
            <a:r>
              <a:rPr lang="en-US" dirty="0" smtClean="0"/>
              <a:t>webinar and press </a:t>
            </a:r>
            <a:r>
              <a:rPr lang="en-US" dirty="0"/>
              <a:t>release </a:t>
            </a:r>
            <a:r>
              <a:rPr lang="en-US" dirty="0" smtClean="0"/>
              <a:t>issuance with updated </a:t>
            </a:r>
            <a:r>
              <a:rPr lang="en-US" dirty="0"/>
              <a:t>national statistics on labor force participation </a:t>
            </a:r>
            <a:r>
              <a:rPr lang="en-US" dirty="0" smtClean="0"/>
              <a:t>and </a:t>
            </a:r>
            <a:r>
              <a:rPr lang="en-US" dirty="0"/>
              <a:t>employment for disability </a:t>
            </a:r>
            <a:r>
              <a:rPr lang="en-US" dirty="0" smtClean="0"/>
              <a:t>population.</a:t>
            </a:r>
            <a:endParaRPr lang="en-US" dirty="0"/>
          </a:p>
          <a:p>
            <a:pPr lvl="2"/>
            <a:r>
              <a:rPr lang="en-US" dirty="0"/>
              <a:t>www.researchondisability.org/nTIDE</a:t>
            </a:r>
          </a:p>
          <a:p>
            <a:pPr lvl="2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ED3E15-B88E-4415-803F-4B69A09075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Technical Assistance Support</a:t>
            </a:r>
          </a:p>
          <a:p>
            <a:pPr lvl="1"/>
            <a:r>
              <a:rPr lang="en-US" dirty="0"/>
              <a:t>University of New Hampshire (UNH) is available to provide specific employment statistics of interest to help meet your </a:t>
            </a:r>
            <a:r>
              <a:rPr lang="en-US" dirty="0" smtClean="0"/>
              <a:t>needs.</a:t>
            </a:r>
            <a:endParaRPr lang="en-US" dirty="0"/>
          </a:p>
          <a:p>
            <a:pPr lvl="1"/>
            <a:r>
              <a:rPr lang="en-US" dirty="0"/>
              <a:t>Contact UNH by phone (866) 538-9521 or email </a:t>
            </a:r>
            <a:r>
              <a:rPr lang="en-US" dirty="0">
                <a:hlinkClick r:id="rId2"/>
              </a:rPr>
              <a:t>disability.statistics@unh.edu</a:t>
            </a:r>
            <a:r>
              <a:rPr lang="en-US" dirty="0"/>
              <a:t> </a:t>
            </a:r>
          </a:p>
          <a:p>
            <a:pPr lvl="2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5D8615-B6E2-4A7E-818D-E96159DE73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9253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7ECA4697952647996E3DCC2F1F08AE" ma:contentTypeVersion="0" ma:contentTypeDescription="Create a new document." ma:contentTypeScope="" ma:versionID="f2c62b2e7a6d721f16ce36fba2ae524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CF015E-6999-426A-BC7D-409AC2FCC986}">
  <ds:schemaRefs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89D6581-FF20-4325-BA6A-D76F7645C3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17E154-514E-4C5D-93EA-A1288BAA4E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4205</TotalTime>
  <Words>181</Words>
  <Application>Microsoft Office PowerPoint</Application>
  <PresentationFormat>On-screen Show (4:3)</PresentationFormat>
  <Paragraphs>26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Impact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Jones, David M - ETA</cp:lastModifiedBy>
  <cp:revision>167</cp:revision>
  <dcterms:created xsi:type="dcterms:W3CDTF">2017-06-21T17:13:53Z</dcterms:created>
  <dcterms:modified xsi:type="dcterms:W3CDTF">2018-05-11T19:40:55Z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0x010100727ECA4697952647996E3DCC2F1F08AE</vt:lpwstr>
  </property>
</Properties>
</file>