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30"/>
  </p:notesMasterIdLst>
  <p:sldIdLst>
    <p:sldId id="287" r:id="rId6"/>
    <p:sldId id="280" r:id="rId7"/>
    <p:sldId id="274" r:id="rId8"/>
    <p:sldId id="314" r:id="rId9"/>
    <p:sldId id="308" r:id="rId10"/>
    <p:sldId id="286" r:id="rId11"/>
    <p:sldId id="339" r:id="rId12"/>
    <p:sldId id="322" r:id="rId13"/>
    <p:sldId id="328" r:id="rId14"/>
    <p:sldId id="332" r:id="rId15"/>
    <p:sldId id="333" r:id="rId16"/>
    <p:sldId id="334" r:id="rId17"/>
    <p:sldId id="336" r:id="rId18"/>
    <p:sldId id="312" r:id="rId19"/>
    <p:sldId id="311" r:id="rId20"/>
    <p:sldId id="306" r:id="rId21"/>
    <p:sldId id="309" r:id="rId22"/>
    <p:sldId id="313" r:id="rId23"/>
    <p:sldId id="315" r:id="rId24"/>
    <p:sldId id="337" r:id="rId25"/>
    <p:sldId id="277" r:id="rId26"/>
    <p:sldId id="338" r:id="rId27"/>
    <p:sldId id="275" r:id="rId28"/>
    <p:sldId id="282" r:id="rId29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ppard, Heidi S - ETA CTR" initials="SHS-EC" lastIdx="3" clrIdx="0">
    <p:extLst>
      <p:ext uri="{19B8F6BF-5375-455C-9EA6-DF929625EA0E}">
        <p15:presenceInfo xmlns:p15="http://schemas.microsoft.com/office/powerpoint/2012/main" userId="S-1-5-21-2522062978-2635407418-847139880-66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3" autoAdjust="0"/>
    <p:restoredTop sz="79058" autoAdjust="0"/>
  </p:normalViewPr>
  <p:slideViewPr>
    <p:cSldViewPr snapToGrid="0">
      <p:cViewPr varScale="1">
        <p:scale>
          <a:sx n="69" d="100"/>
          <a:sy n="69" d="100"/>
        </p:scale>
        <p:origin x="174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71A9F-DD85-4675-9B16-4189BF11A172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3DC7B2C-922B-4D8F-91FF-B77BBBF7D101}">
      <dgm:prSet/>
      <dgm:spPr/>
      <dgm:t>
        <a:bodyPr/>
        <a:lstStyle/>
        <a:p>
          <a:r>
            <a:rPr lang="en-US"/>
            <a:t>FOA</a:t>
          </a:r>
        </a:p>
      </dgm:t>
    </dgm:pt>
    <dgm:pt modelId="{F93BB9AB-3F1A-4C39-B216-6BEBD501189A}" type="parTrans" cxnId="{411ECDAD-BAE9-4F24-B8B1-E5489134C254}">
      <dgm:prSet/>
      <dgm:spPr/>
      <dgm:t>
        <a:bodyPr/>
        <a:lstStyle/>
        <a:p>
          <a:endParaRPr lang="en-US"/>
        </a:p>
      </dgm:t>
    </dgm:pt>
    <dgm:pt modelId="{20A6162D-AD58-48FB-B0BA-44956EFF3BF7}" type="sibTrans" cxnId="{411ECDAD-BAE9-4F24-B8B1-E5489134C254}">
      <dgm:prSet/>
      <dgm:spPr/>
      <dgm:t>
        <a:bodyPr/>
        <a:lstStyle/>
        <a:p>
          <a:endParaRPr lang="en-US"/>
        </a:p>
      </dgm:t>
    </dgm:pt>
    <dgm:pt modelId="{D17B4F50-F7BA-4277-BCBC-5EA6C6CDA9C4}">
      <dgm:prSet/>
      <dgm:spPr/>
      <dgm:t>
        <a:bodyPr/>
        <a:lstStyle/>
        <a:p>
          <a:r>
            <a:rPr lang="en-US"/>
            <a:t>ETA Grantee Handbook</a:t>
          </a:r>
        </a:p>
      </dgm:t>
    </dgm:pt>
    <dgm:pt modelId="{DB745ABC-58AC-4E4F-95D9-EA93CBF683CB}" type="parTrans" cxnId="{71A631D5-CDF5-4072-AF10-7A1212D06788}">
      <dgm:prSet/>
      <dgm:spPr/>
      <dgm:t>
        <a:bodyPr/>
        <a:lstStyle/>
        <a:p>
          <a:endParaRPr lang="en-US"/>
        </a:p>
      </dgm:t>
    </dgm:pt>
    <dgm:pt modelId="{C50E7161-F94A-4DAE-B090-42084283E1D1}" type="sibTrans" cxnId="{71A631D5-CDF5-4072-AF10-7A1212D06788}">
      <dgm:prSet/>
      <dgm:spPr/>
      <dgm:t>
        <a:bodyPr/>
        <a:lstStyle/>
        <a:p>
          <a:endParaRPr lang="en-US"/>
        </a:p>
      </dgm:t>
    </dgm:pt>
    <dgm:pt modelId="{42CB7F87-6396-4C53-B174-E73E6087C5FA}">
      <dgm:prSet/>
      <dgm:spPr/>
      <dgm:t>
        <a:bodyPr/>
        <a:lstStyle/>
        <a:p>
          <a:r>
            <a:rPr lang="en-US"/>
            <a:t>Performance Resources</a:t>
          </a:r>
        </a:p>
      </dgm:t>
    </dgm:pt>
    <dgm:pt modelId="{2975B488-BA11-4168-AD31-44E788979A44}" type="parTrans" cxnId="{8A4B9A81-70FD-4F24-8B5D-5A386191AF76}">
      <dgm:prSet/>
      <dgm:spPr/>
      <dgm:t>
        <a:bodyPr/>
        <a:lstStyle/>
        <a:p>
          <a:endParaRPr lang="en-US"/>
        </a:p>
      </dgm:t>
    </dgm:pt>
    <dgm:pt modelId="{E678DC79-A5A5-42AA-BEEE-E4C78A71F535}" type="sibTrans" cxnId="{8A4B9A81-70FD-4F24-8B5D-5A386191AF76}">
      <dgm:prSet/>
      <dgm:spPr/>
      <dgm:t>
        <a:bodyPr/>
        <a:lstStyle/>
        <a:p>
          <a:endParaRPr lang="en-US"/>
        </a:p>
      </dgm:t>
    </dgm:pt>
    <dgm:pt modelId="{D9DF199F-3558-457B-92F6-C1B5F00ACA3C}">
      <dgm:prSet/>
      <dgm:spPr/>
      <dgm:t>
        <a:bodyPr/>
        <a:lstStyle/>
        <a:p>
          <a:r>
            <a:rPr lang="en-US"/>
            <a:t>Orientation Webinar</a:t>
          </a:r>
        </a:p>
      </dgm:t>
    </dgm:pt>
    <dgm:pt modelId="{CF5A0B5C-31D5-47A2-BB46-77F0CCB5D3D8}" type="parTrans" cxnId="{7EB9100A-5B8E-4108-8B1B-881B49B81DAC}">
      <dgm:prSet/>
      <dgm:spPr/>
      <dgm:t>
        <a:bodyPr/>
        <a:lstStyle/>
        <a:p>
          <a:endParaRPr lang="en-US"/>
        </a:p>
      </dgm:t>
    </dgm:pt>
    <dgm:pt modelId="{58310808-FF31-4020-AD70-806C1FCA9AE3}" type="sibTrans" cxnId="{7EB9100A-5B8E-4108-8B1B-881B49B81DAC}">
      <dgm:prSet/>
      <dgm:spPr/>
      <dgm:t>
        <a:bodyPr/>
        <a:lstStyle/>
        <a:p>
          <a:endParaRPr lang="en-US"/>
        </a:p>
      </dgm:t>
    </dgm:pt>
    <dgm:pt modelId="{16B94B14-F74B-4A1F-8384-7D32F0669540}">
      <dgm:prSet/>
      <dgm:spPr/>
      <dgm:t>
        <a:bodyPr/>
        <a:lstStyle/>
        <a:p>
          <a:r>
            <a:rPr lang="en-US"/>
            <a:t>ETA Roles</a:t>
          </a:r>
        </a:p>
      </dgm:t>
    </dgm:pt>
    <dgm:pt modelId="{DC76ADDA-CC89-4821-90E6-4C30CC7DBC22}" type="parTrans" cxnId="{90CC3C33-B13F-4D6C-B222-E08A02D8524E}">
      <dgm:prSet/>
      <dgm:spPr/>
      <dgm:t>
        <a:bodyPr/>
        <a:lstStyle/>
        <a:p>
          <a:endParaRPr lang="en-US"/>
        </a:p>
      </dgm:t>
    </dgm:pt>
    <dgm:pt modelId="{8BD75C97-4D2D-433F-B928-CC23546CF398}" type="sibTrans" cxnId="{90CC3C33-B13F-4D6C-B222-E08A02D8524E}">
      <dgm:prSet/>
      <dgm:spPr/>
      <dgm:t>
        <a:bodyPr/>
        <a:lstStyle/>
        <a:p>
          <a:endParaRPr lang="en-US"/>
        </a:p>
      </dgm:t>
    </dgm:pt>
    <dgm:pt modelId="{31F2F1FD-B590-4AD6-A88A-1152B719DD16}">
      <dgm:prSet/>
      <dgm:spPr/>
      <dgm:t>
        <a:bodyPr/>
        <a:lstStyle/>
        <a:p>
          <a:r>
            <a:rPr lang="en-US"/>
            <a:t>Communication Channels</a:t>
          </a:r>
        </a:p>
      </dgm:t>
    </dgm:pt>
    <dgm:pt modelId="{6B56EE24-7C80-479C-AC5F-0C60A328147B}" type="parTrans" cxnId="{2E5C3079-260D-46E7-AE16-908E1FB00B84}">
      <dgm:prSet/>
      <dgm:spPr/>
      <dgm:t>
        <a:bodyPr/>
        <a:lstStyle/>
        <a:p>
          <a:endParaRPr lang="en-US"/>
        </a:p>
      </dgm:t>
    </dgm:pt>
    <dgm:pt modelId="{EC013F27-FAD6-4FA4-9C90-1F4A47FE3801}" type="sibTrans" cxnId="{2E5C3079-260D-46E7-AE16-908E1FB00B84}">
      <dgm:prSet/>
      <dgm:spPr/>
      <dgm:t>
        <a:bodyPr/>
        <a:lstStyle/>
        <a:p>
          <a:endParaRPr lang="en-US"/>
        </a:p>
      </dgm:t>
    </dgm:pt>
    <dgm:pt modelId="{1F244F3E-94E7-478B-8A07-274D85238E9F}">
      <dgm:prSet/>
      <dgm:spPr/>
      <dgm:t>
        <a:bodyPr/>
        <a:lstStyle/>
        <a:p>
          <a:r>
            <a:rPr lang="en-US"/>
            <a:t>Reporting Requirements Evaluations</a:t>
          </a:r>
        </a:p>
      </dgm:t>
    </dgm:pt>
    <dgm:pt modelId="{9F4148B6-3D3B-4B11-9649-F3870D656246}" type="parTrans" cxnId="{C5437824-2C49-4F0B-B24C-2A091F48F453}">
      <dgm:prSet/>
      <dgm:spPr/>
      <dgm:t>
        <a:bodyPr/>
        <a:lstStyle/>
        <a:p>
          <a:endParaRPr lang="en-US"/>
        </a:p>
      </dgm:t>
    </dgm:pt>
    <dgm:pt modelId="{771F3629-7DB9-43A5-9EC5-6F3C428DB259}" type="sibTrans" cxnId="{C5437824-2C49-4F0B-B24C-2A091F48F453}">
      <dgm:prSet/>
      <dgm:spPr/>
      <dgm:t>
        <a:bodyPr/>
        <a:lstStyle/>
        <a:p>
          <a:endParaRPr lang="en-US"/>
        </a:p>
      </dgm:t>
    </dgm:pt>
    <dgm:pt modelId="{D26D51F4-7561-4897-985A-4E599085F967}">
      <dgm:prSet/>
      <dgm:spPr/>
      <dgm:t>
        <a:bodyPr/>
        <a:lstStyle/>
        <a:p>
          <a:r>
            <a:rPr lang="en-US" dirty="0"/>
            <a:t>Modifications</a:t>
          </a:r>
        </a:p>
      </dgm:t>
    </dgm:pt>
    <dgm:pt modelId="{9B4553AF-B9E9-4194-B477-F0D4E412198C}" type="parTrans" cxnId="{34D6EFF8-AE73-4EE8-8249-A1419CBEB009}">
      <dgm:prSet/>
      <dgm:spPr/>
      <dgm:t>
        <a:bodyPr/>
        <a:lstStyle/>
        <a:p>
          <a:endParaRPr lang="en-US"/>
        </a:p>
      </dgm:t>
    </dgm:pt>
    <dgm:pt modelId="{81E6FEFD-AAFC-4ACC-B142-D6B50C43423A}" type="sibTrans" cxnId="{34D6EFF8-AE73-4EE8-8249-A1419CBEB009}">
      <dgm:prSet/>
      <dgm:spPr/>
      <dgm:t>
        <a:bodyPr/>
        <a:lstStyle/>
        <a:p>
          <a:endParaRPr lang="en-US"/>
        </a:p>
      </dgm:t>
    </dgm:pt>
    <dgm:pt modelId="{D4A31C11-276A-48C1-B9FB-50B4FB893E4C}" type="pres">
      <dgm:prSet presAssocID="{3BE71A9F-DD85-4675-9B16-4189BF11A172}" presName="linear" presStyleCnt="0">
        <dgm:presLayoutVars>
          <dgm:dir/>
          <dgm:animLvl val="lvl"/>
          <dgm:resizeHandles val="exact"/>
        </dgm:presLayoutVars>
      </dgm:prSet>
      <dgm:spPr/>
    </dgm:pt>
    <dgm:pt modelId="{994D296D-7283-47CC-A0A8-E9FF1838583E}" type="pres">
      <dgm:prSet presAssocID="{43DC7B2C-922B-4D8F-91FF-B77BBBF7D101}" presName="parentLin" presStyleCnt="0"/>
      <dgm:spPr/>
    </dgm:pt>
    <dgm:pt modelId="{04199B2A-F060-45BE-B2A9-D3BF62462A33}" type="pres">
      <dgm:prSet presAssocID="{43DC7B2C-922B-4D8F-91FF-B77BBBF7D101}" presName="parentLeftMargin" presStyleLbl="node1" presStyleIdx="0" presStyleCnt="4"/>
      <dgm:spPr/>
    </dgm:pt>
    <dgm:pt modelId="{73E438CA-E6BC-4574-B175-2613084E4FFA}" type="pres">
      <dgm:prSet presAssocID="{43DC7B2C-922B-4D8F-91FF-B77BBBF7D1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78A716-8FFD-4ADC-93FF-50391F6EEA07}" type="pres">
      <dgm:prSet presAssocID="{43DC7B2C-922B-4D8F-91FF-B77BBBF7D101}" presName="negativeSpace" presStyleCnt="0"/>
      <dgm:spPr/>
    </dgm:pt>
    <dgm:pt modelId="{72369BB5-4EA2-4D0F-B63F-1C6041A0E523}" type="pres">
      <dgm:prSet presAssocID="{43DC7B2C-922B-4D8F-91FF-B77BBBF7D101}" presName="childText" presStyleLbl="conFgAcc1" presStyleIdx="0" presStyleCnt="4">
        <dgm:presLayoutVars>
          <dgm:bulletEnabled val="1"/>
        </dgm:presLayoutVars>
      </dgm:prSet>
      <dgm:spPr/>
    </dgm:pt>
    <dgm:pt modelId="{00C4E15F-E084-49E2-B9BE-DFE0E20E055F}" type="pres">
      <dgm:prSet presAssocID="{20A6162D-AD58-48FB-B0BA-44956EFF3BF7}" presName="spaceBetweenRectangles" presStyleCnt="0"/>
      <dgm:spPr/>
    </dgm:pt>
    <dgm:pt modelId="{F69D1CE6-EEA5-42D8-BDAF-37AB6FEC730A}" type="pres">
      <dgm:prSet presAssocID="{D17B4F50-F7BA-4277-BCBC-5EA6C6CDA9C4}" presName="parentLin" presStyleCnt="0"/>
      <dgm:spPr/>
    </dgm:pt>
    <dgm:pt modelId="{8C824EEB-83CE-417D-906A-0016D139E839}" type="pres">
      <dgm:prSet presAssocID="{D17B4F50-F7BA-4277-BCBC-5EA6C6CDA9C4}" presName="parentLeftMargin" presStyleLbl="node1" presStyleIdx="0" presStyleCnt="4"/>
      <dgm:spPr/>
    </dgm:pt>
    <dgm:pt modelId="{771F064A-3669-4085-BD45-AEDF1A7E3E64}" type="pres">
      <dgm:prSet presAssocID="{D17B4F50-F7BA-4277-BCBC-5EA6C6CDA9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04C1F0-14C3-4B4C-8104-6474CD1B90B7}" type="pres">
      <dgm:prSet presAssocID="{D17B4F50-F7BA-4277-BCBC-5EA6C6CDA9C4}" presName="negativeSpace" presStyleCnt="0"/>
      <dgm:spPr/>
    </dgm:pt>
    <dgm:pt modelId="{4D761D1D-C80A-42BB-A217-322408FD2FA9}" type="pres">
      <dgm:prSet presAssocID="{D17B4F50-F7BA-4277-BCBC-5EA6C6CDA9C4}" presName="childText" presStyleLbl="conFgAcc1" presStyleIdx="1" presStyleCnt="4">
        <dgm:presLayoutVars>
          <dgm:bulletEnabled val="1"/>
        </dgm:presLayoutVars>
      </dgm:prSet>
      <dgm:spPr/>
    </dgm:pt>
    <dgm:pt modelId="{2617BFAA-C61D-4D91-9A1C-0CEB1607BFDD}" type="pres">
      <dgm:prSet presAssocID="{C50E7161-F94A-4DAE-B090-42084283E1D1}" presName="spaceBetweenRectangles" presStyleCnt="0"/>
      <dgm:spPr/>
    </dgm:pt>
    <dgm:pt modelId="{06BE83FF-B5C6-4D23-8663-F7F129C81EA3}" type="pres">
      <dgm:prSet presAssocID="{42CB7F87-6396-4C53-B174-E73E6087C5FA}" presName="parentLin" presStyleCnt="0"/>
      <dgm:spPr/>
    </dgm:pt>
    <dgm:pt modelId="{F7AF1329-1084-4087-B157-48F6B4DE7328}" type="pres">
      <dgm:prSet presAssocID="{42CB7F87-6396-4C53-B174-E73E6087C5FA}" presName="parentLeftMargin" presStyleLbl="node1" presStyleIdx="1" presStyleCnt="4"/>
      <dgm:spPr/>
    </dgm:pt>
    <dgm:pt modelId="{17FFC868-AD1F-49DD-8AB9-9B196B65ABDE}" type="pres">
      <dgm:prSet presAssocID="{42CB7F87-6396-4C53-B174-E73E6087C5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55B3C37-5407-4725-BEED-D6C9DC8BEA41}" type="pres">
      <dgm:prSet presAssocID="{42CB7F87-6396-4C53-B174-E73E6087C5FA}" presName="negativeSpace" presStyleCnt="0"/>
      <dgm:spPr/>
    </dgm:pt>
    <dgm:pt modelId="{43CE7EAE-8B55-40CF-A77F-8F7398DF6EF9}" type="pres">
      <dgm:prSet presAssocID="{42CB7F87-6396-4C53-B174-E73E6087C5FA}" presName="childText" presStyleLbl="conFgAcc1" presStyleIdx="2" presStyleCnt="4">
        <dgm:presLayoutVars>
          <dgm:bulletEnabled val="1"/>
        </dgm:presLayoutVars>
      </dgm:prSet>
      <dgm:spPr/>
    </dgm:pt>
    <dgm:pt modelId="{90DAFE08-DD6A-42B0-8A49-D4B5A81A593F}" type="pres">
      <dgm:prSet presAssocID="{E678DC79-A5A5-42AA-BEEE-E4C78A71F535}" presName="spaceBetweenRectangles" presStyleCnt="0"/>
      <dgm:spPr/>
    </dgm:pt>
    <dgm:pt modelId="{053E63CC-43D3-4C9E-B378-6EC02CF35F22}" type="pres">
      <dgm:prSet presAssocID="{D9DF199F-3558-457B-92F6-C1B5F00ACA3C}" presName="parentLin" presStyleCnt="0"/>
      <dgm:spPr/>
    </dgm:pt>
    <dgm:pt modelId="{9601E102-44D9-48AD-B800-061A3BA11D8C}" type="pres">
      <dgm:prSet presAssocID="{D9DF199F-3558-457B-92F6-C1B5F00ACA3C}" presName="parentLeftMargin" presStyleLbl="node1" presStyleIdx="2" presStyleCnt="4"/>
      <dgm:spPr/>
    </dgm:pt>
    <dgm:pt modelId="{4AE19BCF-81E4-469A-A797-0C33E07684D1}" type="pres">
      <dgm:prSet presAssocID="{D9DF199F-3558-457B-92F6-C1B5F00ACA3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7DC5CD6-6829-4990-988E-00F4B3F5CE95}" type="pres">
      <dgm:prSet presAssocID="{D9DF199F-3558-457B-92F6-C1B5F00ACA3C}" presName="negativeSpace" presStyleCnt="0"/>
      <dgm:spPr/>
    </dgm:pt>
    <dgm:pt modelId="{5B5E12A5-A050-45B0-BF70-CD01C1FA39FE}" type="pres">
      <dgm:prSet presAssocID="{D9DF199F-3558-457B-92F6-C1B5F00ACA3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EB9100A-5B8E-4108-8B1B-881B49B81DAC}" srcId="{3BE71A9F-DD85-4675-9B16-4189BF11A172}" destId="{D9DF199F-3558-457B-92F6-C1B5F00ACA3C}" srcOrd="3" destOrd="0" parTransId="{CF5A0B5C-31D5-47A2-BB46-77F0CCB5D3D8}" sibTransId="{58310808-FF31-4020-AD70-806C1FCA9AE3}"/>
    <dgm:cxn modelId="{9C46240B-9911-4599-B717-A07F4D1DE99A}" type="presOf" srcId="{43DC7B2C-922B-4D8F-91FF-B77BBBF7D101}" destId="{73E438CA-E6BC-4574-B175-2613084E4FFA}" srcOrd="1" destOrd="0" presId="urn:microsoft.com/office/officeart/2005/8/layout/list1"/>
    <dgm:cxn modelId="{A18FDC0B-29D5-4279-AE12-6F4612238881}" type="presOf" srcId="{31F2F1FD-B590-4AD6-A88A-1152B719DD16}" destId="{5B5E12A5-A050-45B0-BF70-CD01C1FA39FE}" srcOrd="0" destOrd="1" presId="urn:microsoft.com/office/officeart/2005/8/layout/list1"/>
    <dgm:cxn modelId="{B6095116-B184-4FD9-ADBD-20D914869AD1}" type="presOf" srcId="{42CB7F87-6396-4C53-B174-E73E6087C5FA}" destId="{17FFC868-AD1F-49DD-8AB9-9B196B65ABDE}" srcOrd="1" destOrd="0" presId="urn:microsoft.com/office/officeart/2005/8/layout/list1"/>
    <dgm:cxn modelId="{C5437824-2C49-4F0B-B24C-2A091F48F453}" srcId="{D9DF199F-3558-457B-92F6-C1B5F00ACA3C}" destId="{1F244F3E-94E7-478B-8A07-274D85238E9F}" srcOrd="2" destOrd="0" parTransId="{9F4148B6-3D3B-4B11-9649-F3870D656246}" sibTransId="{771F3629-7DB9-43A5-9EC5-6F3C428DB259}"/>
    <dgm:cxn modelId="{5E643931-1987-45FC-8E6F-355344528F26}" type="presOf" srcId="{D17B4F50-F7BA-4277-BCBC-5EA6C6CDA9C4}" destId="{771F064A-3669-4085-BD45-AEDF1A7E3E64}" srcOrd="1" destOrd="0" presId="urn:microsoft.com/office/officeart/2005/8/layout/list1"/>
    <dgm:cxn modelId="{90CC3C33-B13F-4D6C-B222-E08A02D8524E}" srcId="{D9DF199F-3558-457B-92F6-C1B5F00ACA3C}" destId="{16B94B14-F74B-4A1F-8384-7D32F0669540}" srcOrd="0" destOrd="0" parTransId="{DC76ADDA-CC89-4821-90E6-4C30CC7DBC22}" sibTransId="{8BD75C97-4D2D-433F-B928-CC23546CF398}"/>
    <dgm:cxn modelId="{6581F062-A8D7-434B-9CCA-39DF27F629A5}" type="presOf" srcId="{D9DF199F-3558-457B-92F6-C1B5F00ACA3C}" destId="{9601E102-44D9-48AD-B800-061A3BA11D8C}" srcOrd="0" destOrd="0" presId="urn:microsoft.com/office/officeart/2005/8/layout/list1"/>
    <dgm:cxn modelId="{6CE59949-8D37-4F2F-93FA-845B789A697C}" type="presOf" srcId="{D17B4F50-F7BA-4277-BCBC-5EA6C6CDA9C4}" destId="{8C824EEB-83CE-417D-906A-0016D139E839}" srcOrd="0" destOrd="0" presId="urn:microsoft.com/office/officeart/2005/8/layout/list1"/>
    <dgm:cxn modelId="{2E5C3079-260D-46E7-AE16-908E1FB00B84}" srcId="{D9DF199F-3558-457B-92F6-C1B5F00ACA3C}" destId="{31F2F1FD-B590-4AD6-A88A-1152B719DD16}" srcOrd="1" destOrd="0" parTransId="{6B56EE24-7C80-479C-AC5F-0C60A328147B}" sibTransId="{EC013F27-FAD6-4FA4-9C90-1F4A47FE3801}"/>
    <dgm:cxn modelId="{8A4B9A81-70FD-4F24-8B5D-5A386191AF76}" srcId="{3BE71A9F-DD85-4675-9B16-4189BF11A172}" destId="{42CB7F87-6396-4C53-B174-E73E6087C5FA}" srcOrd="2" destOrd="0" parTransId="{2975B488-BA11-4168-AD31-44E788979A44}" sibTransId="{E678DC79-A5A5-42AA-BEEE-E4C78A71F535}"/>
    <dgm:cxn modelId="{72CFABA3-BC55-4F15-8C33-382EF95D97A6}" type="presOf" srcId="{42CB7F87-6396-4C53-B174-E73E6087C5FA}" destId="{F7AF1329-1084-4087-B157-48F6B4DE7328}" srcOrd="0" destOrd="0" presId="urn:microsoft.com/office/officeart/2005/8/layout/list1"/>
    <dgm:cxn modelId="{411ECDAD-BAE9-4F24-B8B1-E5489134C254}" srcId="{3BE71A9F-DD85-4675-9B16-4189BF11A172}" destId="{43DC7B2C-922B-4D8F-91FF-B77BBBF7D101}" srcOrd="0" destOrd="0" parTransId="{F93BB9AB-3F1A-4C39-B216-6BEBD501189A}" sibTransId="{20A6162D-AD58-48FB-B0BA-44956EFF3BF7}"/>
    <dgm:cxn modelId="{67BD1BBB-3FA2-4B92-AC20-A5F90E859005}" type="presOf" srcId="{1F244F3E-94E7-478B-8A07-274D85238E9F}" destId="{5B5E12A5-A050-45B0-BF70-CD01C1FA39FE}" srcOrd="0" destOrd="2" presId="urn:microsoft.com/office/officeart/2005/8/layout/list1"/>
    <dgm:cxn modelId="{415437BD-6026-41C5-A4D0-580C226C0E4A}" type="presOf" srcId="{3BE71A9F-DD85-4675-9B16-4189BF11A172}" destId="{D4A31C11-276A-48C1-B9FB-50B4FB893E4C}" srcOrd="0" destOrd="0" presId="urn:microsoft.com/office/officeart/2005/8/layout/list1"/>
    <dgm:cxn modelId="{2D9ED1D3-4AC9-4870-AF77-26F335D350F1}" type="presOf" srcId="{D9DF199F-3558-457B-92F6-C1B5F00ACA3C}" destId="{4AE19BCF-81E4-469A-A797-0C33E07684D1}" srcOrd="1" destOrd="0" presId="urn:microsoft.com/office/officeart/2005/8/layout/list1"/>
    <dgm:cxn modelId="{71A631D5-CDF5-4072-AF10-7A1212D06788}" srcId="{3BE71A9F-DD85-4675-9B16-4189BF11A172}" destId="{D17B4F50-F7BA-4277-BCBC-5EA6C6CDA9C4}" srcOrd="1" destOrd="0" parTransId="{DB745ABC-58AC-4E4F-95D9-EA93CBF683CB}" sibTransId="{C50E7161-F94A-4DAE-B090-42084283E1D1}"/>
    <dgm:cxn modelId="{C8AEF6DD-E741-442E-A148-F7FCF502EA13}" type="presOf" srcId="{16B94B14-F74B-4A1F-8384-7D32F0669540}" destId="{5B5E12A5-A050-45B0-BF70-CD01C1FA39FE}" srcOrd="0" destOrd="0" presId="urn:microsoft.com/office/officeart/2005/8/layout/list1"/>
    <dgm:cxn modelId="{1F173DED-30A6-47C8-887D-8D6C09135056}" type="presOf" srcId="{D26D51F4-7561-4897-985A-4E599085F967}" destId="{5B5E12A5-A050-45B0-BF70-CD01C1FA39FE}" srcOrd="0" destOrd="3" presId="urn:microsoft.com/office/officeart/2005/8/layout/list1"/>
    <dgm:cxn modelId="{545FCEF4-7EF3-4D17-A851-AE7C9800EFE9}" type="presOf" srcId="{43DC7B2C-922B-4D8F-91FF-B77BBBF7D101}" destId="{04199B2A-F060-45BE-B2A9-D3BF62462A33}" srcOrd="0" destOrd="0" presId="urn:microsoft.com/office/officeart/2005/8/layout/list1"/>
    <dgm:cxn modelId="{34D6EFF8-AE73-4EE8-8249-A1419CBEB009}" srcId="{D9DF199F-3558-457B-92F6-C1B5F00ACA3C}" destId="{D26D51F4-7561-4897-985A-4E599085F967}" srcOrd="3" destOrd="0" parTransId="{9B4553AF-B9E9-4194-B477-F0D4E412198C}" sibTransId="{81E6FEFD-AAFC-4ACC-B142-D6B50C43423A}"/>
    <dgm:cxn modelId="{259B3A84-9C8D-4A35-BF1B-2A0D121BE817}" type="presParOf" srcId="{D4A31C11-276A-48C1-B9FB-50B4FB893E4C}" destId="{994D296D-7283-47CC-A0A8-E9FF1838583E}" srcOrd="0" destOrd="0" presId="urn:microsoft.com/office/officeart/2005/8/layout/list1"/>
    <dgm:cxn modelId="{1E0BE5F7-3212-46C2-B075-6B1E404AF1F8}" type="presParOf" srcId="{994D296D-7283-47CC-A0A8-E9FF1838583E}" destId="{04199B2A-F060-45BE-B2A9-D3BF62462A33}" srcOrd="0" destOrd="0" presId="urn:microsoft.com/office/officeart/2005/8/layout/list1"/>
    <dgm:cxn modelId="{B4A77F38-BEC3-4DFE-A9FD-56530AF39550}" type="presParOf" srcId="{994D296D-7283-47CC-A0A8-E9FF1838583E}" destId="{73E438CA-E6BC-4574-B175-2613084E4FFA}" srcOrd="1" destOrd="0" presId="urn:microsoft.com/office/officeart/2005/8/layout/list1"/>
    <dgm:cxn modelId="{37A8CFBD-01DA-46FD-BCE5-B8657C679586}" type="presParOf" srcId="{D4A31C11-276A-48C1-B9FB-50B4FB893E4C}" destId="{C578A716-8FFD-4ADC-93FF-50391F6EEA07}" srcOrd="1" destOrd="0" presId="urn:microsoft.com/office/officeart/2005/8/layout/list1"/>
    <dgm:cxn modelId="{804DE157-74EB-4E21-B1AC-5B546F291138}" type="presParOf" srcId="{D4A31C11-276A-48C1-B9FB-50B4FB893E4C}" destId="{72369BB5-4EA2-4D0F-B63F-1C6041A0E523}" srcOrd="2" destOrd="0" presId="urn:microsoft.com/office/officeart/2005/8/layout/list1"/>
    <dgm:cxn modelId="{CD8CD83E-E7EE-4513-8CB0-A0F7D954F806}" type="presParOf" srcId="{D4A31C11-276A-48C1-B9FB-50B4FB893E4C}" destId="{00C4E15F-E084-49E2-B9BE-DFE0E20E055F}" srcOrd="3" destOrd="0" presId="urn:microsoft.com/office/officeart/2005/8/layout/list1"/>
    <dgm:cxn modelId="{A0B284C5-67D8-4F80-8336-F4B3A7C4FFF9}" type="presParOf" srcId="{D4A31C11-276A-48C1-B9FB-50B4FB893E4C}" destId="{F69D1CE6-EEA5-42D8-BDAF-37AB6FEC730A}" srcOrd="4" destOrd="0" presId="urn:microsoft.com/office/officeart/2005/8/layout/list1"/>
    <dgm:cxn modelId="{1367B21F-50EB-480D-A47F-BC145C755B87}" type="presParOf" srcId="{F69D1CE6-EEA5-42D8-BDAF-37AB6FEC730A}" destId="{8C824EEB-83CE-417D-906A-0016D139E839}" srcOrd="0" destOrd="0" presId="urn:microsoft.com/office/officeart/2005/8/layout/list1"/>
    <dgm:cxn modelId="{43EE3E0B-4A98-4944-AB27-8D4BC0227708}" type="presParOf" srcId="{F69D1CE6-EEA5-42D8-BDAF-37AB6FEC730A}" destId="{771F064A-3669-4085-BD45-AEDF1A7E3E64}" srcOrd="1" destOrd="0" presId="urn:microsoft.com/office/officeart/2005/8/layout/list1"/>
    <dgm:cxn modelId="{25DE3722-CC16-4608-813F-01A0D9EB6323}" type="presParOf" srcId="{D4A31C11-276A-48C1-B9FB-50B4FB893E4C}" destId="{2704C1F0-14C3-4B4C-8104-6474CD1B90B7}" srcOrd="5" destOrd="0" presId="urn:microsoft.com/office/officeart/2005/8/layout/list1"/>
    <dgm:cxn modelId="{14E9FB89-186B-4F23-9A83-2F4060F0D778}" type="presParOf" srcId="{D4A31C11-276A-48C1-B9FB-50B4FB893E4C}" destId="{4D761D1D-C80A-42BB-A217-322408FD2FA9}" srcOrd="6" destOrd="0" presId="urn:microsoft.com/office/officeart/2005/8/layout/list1"/>
    <dgm:cxn modelId="{8C60ACDF-6E51-448E-AB3D-4B3FE28E8CDB}" type="presParOf" srcId="{D4A31C11-276A-48C1-B9FB-50B4FB893E4C}" destId="{2617BFAA-C61D-4D91-9A1C-0CEB1607BFDD}" srcOrd="7" destOrd="0" presId="urn:microsoft.com/office/officeart/2005/8/layout/list1"/>
    <dgm:cxn modelId="{2AADD3A7-E123-46CD-A8A0-C31A8482F956}" type="presParOf" srcId="{D4A31C11-276A-48C1-B9FB-50B4FB893E4C}" destId="{06BE83FF-B5C6-4D23-8663-F7F129C81EA3}" srcOrd="8" destOrd="0" presId="urn:microsoft.com/office/officeart/2005/8/layout/list1"/>
    <dgm:cxn modelId="{5D3C09F5-F26C-445C-B0A4-5F9F98962838}" type="presParOf" srcId="{06BE83FF-B5C6-4D23-8663-F7F129C81EA3}" destId="{F7AF1329-1084-4087-B157-48F6B4DE7328}" srcOrd="0" destOrd="0" presId="urn:microsoft.com/office/officeart/2005/8/layout/list1"/>
    <dgm:cxn modelId="{F7643902-4095-4E31-815B-3826F3ABC6FE}" type="presParOf" srcId="{06BE83FF-B5C6-4D23-8663-F7F129C81EA3}" destId="{17FFC868-AD1F-49DD-8AB9-9B196B65ABDE}" srcOrd="1" destOrd="0" presId="urn:microsoft.com/office/officeart/2005/8/layout/list1"/>
    <dgm:cxn modelId="{161B667C-5C55-41F2-883F-452FB157BBE9}" type="presParOf" srcId="{D4A31C11-276A-48C1-B9FB-50B4FB893E4C}" destId="{055B3C37-5407-4725-BEED-D6C9DC8BEA41}" srcOrd="9" destOrd="0" presId="urn:microsoft.com/office/officeart/2005/8/layout/list1"/>
    <dgm:cxn modelId="{CF7F3399-CAEC-4939-B5F9-CEA57F6F60E3}" type="presParOf" srcId="{D4A31C11-276A-48C1-B9FB-50B4FB893E4C}" destId="{43CE7EAE-8B55-40CF-A77F-8F7398DF6EF9}" srcOrd="10" destOrd="0" presId="urn:microsoft.com/office/officeart/2005/8/layout/list1"/>
    <dgm:cxn modelId="{A958D2D4-D853-4753-95BE-E0FB422BC24A}" type="presParOf" srcId="{D4A31C11-276A-48C1-B9FB-50B4FB893E4C}" destId="{90DAFE08-DD6A-42B0-8A49-D4B5A81A593F}" srcOrd="11" destOrd="0" presId="urn:microsoft.com/office/officeart/2005/8/layout/list1"/>
    <dgm:cxn modelId="{DF147004-635F-40C9-818F-3784D0054D42}" type="presParOf" srcId="{D4A31C11-276A-48C1-B9FB-50B4FB893E4C}" destId="{053E63CC-43D3-4C9E-B378-6EC02CF35F22}" srcOrd="12" destOrd="0" presId="urn:microsoft.com/office/officeart/2005/8/layout/list1"/>
    <dgm:cxn modelId="{9BC4B0A5-821B-4D62-96FB-3CF860F1F138}" type="presParOf" srcId="{053E63CC-43D3-4C9E-B378-6EC02CF35F22}" destId="{9601E102-44D9-48AD-B800-061A3BA11D8C}" srcOrd="0" destOrd="0" presId="urn:microsoft.com/office/officeart/2005/8/layout/list1"/>
    <dgm:cxn modelId="{84AE611C-1B29-495A-A579-B9245AC4B31F}" type="presParOf" srcId="{053E63CC-43D3-4C9E-B378-6EC02CF35F22}" destId="{4AE19BCF-81E4-469A-A797-0C33E07684D1}" srcOrd="1" destOrd="0" presId="urn:microsoft.com/office/officeart/2005/8/layout/list1"/>
    <dgm:cxn modelId="{38D07D4D-8A4D-41BE-A727-725619245F60}" type="presParOf" srcId="{D4A31C11-276A-48C1-B9FB-50B4FB893E4C}" destId="{67DC5CD6-6829-4990-988E-00F4B3F5CE95}" srcOrd="13" destOrd="0" presId="urn:microsoft.com/office/officeart/2005/8/layout/list1"/>
    <dgm:cxn modelId="{7620E342-7F8D-483D-B447-15BCF5E5A151}" type="presParOf" srcId="{D4A31C11-276A-48C1-B9FB-50B4FB893E4C}" destId="{5B5E12A5-A050-45B0-BF70-CD01C1FA39F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762C2-401F-4356-9765-5526B6537CF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333098-BAE6-4AB8-82C4-F8DB74BF67A3}">
      <dgm:prSet/>
      <dgm:spPr/>
      <dgm:t>
        <a:bodyPr/>
        <a:lstStyle/>
        <a:p>
          <a:r>
            <a:rPr lang="en-US" dirty="0"/>
            <a:t>TA Menu</a:t>
          </a:r>
        </a:p>
      </dgm:t>
    </dgm:pt>
    <dgm:pt modelId="{F343B338-0257-454F-BECF-8535936EF589}" type="parTrans" cxnId="{AFBF8898-6615-4DBB-B07C-F74950F9D8F7}">
      <dgm:prSet/>
      <dgm:spPr/>
      <dgm:t>
        <a:bodyPr/>
        <a:lstStyle/>
        <a:p>
          <a:endParaRPr lang="en-US"/>
        </a:p>
      </dgm:t>
    </dgm:pt>
    <dgm:pt modelId="{839CF784-1D4F-40CB-BA56-46803EEFF42D}" type="sibTrans" cxnId="{AFBF8898-6615-4DBB-B07C-F74950F9D8F7}">
      <dgm:prSet/>
      <dgm:spPr/>
      <dgm:t>
        <a:bodyPr/>
        <a:lstStyle/>
        <a:p>
          <a:endParaRPr lang="en-US"/>
        </a:p>
      </dgm:t>
    </dgm:pt>
    <dgm:pt modelId="{191413FD-9858-456E-BA8B-9AF9D3FE9DA5}">
      <dgm:prSet/>
      <dgm:spPr/>
      <dgm:t>
        <a:bodyPr/>
        <a:lstStyle/>
        <a:p>
          <a:r>
            <a:rPr lang="en-US" dirty="0"/>
            <a:t>Types of TA</a:t>
          </a:r>
        </a:p>
      </dgm:t>
    </dgm:pt>
    <dgm:pt modelId="{AA3FA122-ECAB-4D99-B061-45D1E8281F76}" type="parTrans" cxnId="{78ED84CB-BD9C-4193-AF70-7EF3F9FF5743}">
      <dgm:prSet/>
      <dgm:spPr/>
      <dgm:t>
        <a:bodyPr/>
        <a:lstStyle/>
        <a:p>
          <a:endParaRPr lang="en-US"/>
        </a:p>
      </dgm:t>
    </dgm:pt>
    <dgm:pt modelId="{19DD7EB0-EFAF-4199-9577-98CFCD411B49}" type="sibTrans" cxnId="{78ED84CB-BD9C-4193-AF70-7EF3F9FF5743}">
      <dgm:prSet/>
      <dgm:spPr/>
      <dgm:t>
        <a:bodyPr/>
        <a:lstStyle/>
        <a:p>
          <a:endParaRPr lang="en-US"/>
        </a:p>
      </dgm:t>
    </dgm:pt>
    <dgm:pt modelId="{A4031812-44B4-46C2-8CCB-FB0C68A41BC6}">
      <dgm:prSet/>
      <dgm:spPr/>
      <dgm:t>
        <a:bodyPr/>
        <a:lstStyle/>
        <a:p>
          <a:r>
            <a:rPr lang="en-US" dirty="0"/>
            <a:t>Coaching Services</a:t>
          </a:r>
        </a:p>
      </dgm:t>
    </dgm:pt>
    <dgm:pt modelId="{8AD08381-7BA1-412F-8B99-AC6CB689E675}" type="parTrans" cxnId="{0F6DBD27-F3EB-4645-9983-42D50D714E4C}">
      <dgm:prSet/>
      <dgm:spPr/>
      <dgm:t>
        <a:bodyPr/>
        <a:lstStyle/>
        <a:p>
          <a:endParaRPr lang="en-US"/>
        </a:p>
      </dgm:t>
    </dgm:pt>
    <dgm:pt modelId="{E9EBC488-F206-44EE-825F-5041D286F572}" type="sibTrans" cxnId="{0F6DBD27-F3EB-4645-9983-42D50D714E4C}">
      <dgm:prSet/>
      <dgm:spPr/>
      <dgm:t>
        <a:bodyPr/>
        <a:lstStyle/>
        <a:p>
          <a:endParaRPr lang="en-US"/>
        </a:p>
      </dgm:t>
    </dgm:pt>
    <dgm:pt modelId="{12E705D2-86E5-42FA-AB5C-AA10E1D32325}">
      <dgm:prSet/>
      <dgm:spPr/>
      <dgm:t>
        <a:bodyPr/>
        <a:lstStyle/>
        <a:p>
          <a:r>
            <a:rPr lang="en-US" dirty="0"/>
            <a:t>TA Live Events </a:t>
          </a:r>
        </a:p>
      </dgm:t>
    </dgm:pt>
    <dgm:pt modelId="{0B7789BE-C33E-4480-9552-DD98203BACA3}" type="parTrans" cxnId="{3A260189-6B49-4EB6-AB24-1EFFB9DC895D}">
      <dgm:prSet/>
      <dgm:spPr/>
      <dgm:t>
        <a:bodyPr/>
        <a:lstStyle/>
        <a:p>
          <a:endParaRPr lang="en-US"/>
        </a:p>
      </dgm:t>
    </dgm:pt>
    <dgm:pt modelId="{1AD4FF41-06CB-47B9-AF6E-DB3A3C21F671}" type="sibTrans" cxnId="{3A260189-6B49-4EB6-AB24-1EFFB9DC895D}">
      <dgm:prSet/>
      <dgm:spPr/>
      <dgm:t>
        <a:bodyPr/>
        <a:lstStyle/>
        <a:p>
          <a:endParaRPr lang="en-US"/>
        </a:p>
      </dgm:t>
    </dgm:pt>
    <dgm:pt modelId="{53D013B3-A2B6-43B1-BCD1-1E3440E3EFE4}">
      <dgm:prSet/>
      <dgm:spPr/>
      <dgm:t>
        <a:bodyPr/>
        <a:lstStyle/>
        <a:p>
          <a:r>
            <a:rPr lang="en-US" dirty="0"/>
            <a:t>Written Resources </a:t>
          </a:r>
        </a:p>
      </dgm:t>
    </dgm:pt>
    <dgm:pt modelId="{2BEC4887-2742-443C-BA2D-72083397AB46}" type="parTrans" cxnId="{4780D83A-0A8B-476C-904A-DBBA3363A11C}">
      <dgm:prSet/>
      <dgm:spPr/>
      <dgm:t>
        <a:bodyPr/>
        <a:lstStyle/>
        <a:p>
          <a:endParaRPr lang="en-US"/>
        </a:p>
      </dgm:t>
    </dgm:pt>
    <dgm:pt modelId="{3B2EE91C-D49A-4937-A3EB-F3AC2EB90B48}" type="sibTrans" cxnId="{4780D83A-0A8B-476C-904A-DBBA3363A11C}">
      <dgm:prSet/>
      <dgm:spPr/>
      <dgm:t>
        <a:bodyPr/>
        <a:lstStyle/>
        <a:p>
          <a:endParaRPr lang="en-US"/>
        </a:p>
      </dgm:t>
    </dgm:pt>
    <dgm:pt modelId="{32FF403B-0388-4C3C-98F5-AAA9680000B0}" type="pres">
      <dgm:prSet presAssocID="{CDB762C2-401F-4356-9765-5526B6537C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83A768-AEFE-4A46-B79A-DD6F98E2611A}" type="pres">
      <dgm:prSet presAssocID="{79333098-BAE6-4AB8-82C4-F8DB74BF67A3}" presName="hierRoot1" presStyleCnt="0">
        <dgm:presLayoutVars>
          <dgm:hierBranch val="init"/>
        </dgm:presLayoutVars>
      </dgm:prSet>
      <dgm:spPr/>
    </dgm:pt>
    <dgm:pt modelId="{D234A2FB-3FBA-4559-80F6-8C55ECA9CD78}" type="pres">
      <dgm:prSet presAssocID="{79333098-BAE6-4AB8-82C4-F8DB74BF67A3}" presName="rootComposite1" presStyleCnt="0"/>
      <dgm:spPr/>
    </dgm:pt>
    <dgm:pt modelId="{01B52A50-4B00-4658-B9D1-50E93D404872}" type="pres">
      <dgm:prSet presAssocID="{79333098-BAE6-4AB8-82C4-F8DB74BF67A3}" presName="rootText1" presStyleLbl="node0" presStyleIdx="0" presStyleCnt="2">
        <dgm:presLayoutVars>
          <dgm:chPref val="3"/>
        </dgm:presLayoutVars>
      </dgm:prSet>
      <dgm:spPr/>
    </dgm:pt>
    <dgm:pt modelId="{2831354D-1F10-410E-87E4-101602B9BB47}" type="pres">
      <dgm:prSet presAssocID="{79333098-BAE6-4AB8-82C4-F8DB74BF67A3}" presName="rootConnector1" presStyleLbl="node1" presStyleIdx="0" presStyleCnt="0"/>
      <dgm:spPr/>
    </dgm:pt>
    <dgm:pt modelId="{F37C4B63-1E9D-42CC-B622-E163D9445B3A}" type="pres">
      <dgm:prSet presAssocID="{79333098-BAE6-4AB8-82C4-F8DB74BF67A3}" presName="hierChild2" presStyleCnt="0"/>
      <dgm:spPr/>
    </dgm:pt>
    <dgm:pt modelId="{26C1CD93-E5CD-4FB1-AC95-FCD12ADF3555}" type="pres">
      <dgm:prSet presAssocID="{79333098-BAE6-4AB8-82C4-F8DB74BF67A3}" presName="hierChild3" presStyleCnt="0"/>
      <dgm:spPr/>
    </dgm:pt>
    <dgm:pt modelId="{2773B1BA-47C8-47E6-B957-ED93F6C077CC}" type="pres">
      <dgm:prSet presAssocID="{191413FD-9858-456E-BA8B-9AF9D3FE9DA5}" presName="hierRoot1" presStyleCnt="0">
        <dgm:presLayoutVars>
          <dgm:hierBranch val="init"/>
        </dgm:presLayoutVars>
      </dgm:prSet>
      <dgm:spPr/>
    </dgm:pt>
    <dgm:pt modelId="{0EF89507-2ECD-4038-9896-E02C0E450CC8}" type="pres">
      <dgm:prSet presAssocID="{191413FD-9858-456E-BA8B-9AF9D3FE9DA5}" presName="rootComposite1" presStyleCnt="0"/>
      <dgm:spPr/>
    </dgm:pt>
    <dgm:pt modelId="{69765977-65C1-4B6D-8252-95173923444B}" type="pres">
      <dgm:prSet presAssocID="{191413FD-9858-456E-BA8B-9AF9D3FE9DA5}" presName="rootText1" presStyleLbl="node0" presStyleIdx="1" presStyleCnt="2">
        <dgm:presLayoutVars>
          <dgm:chPref val="3"/>
        </dgm:presLayoutVars>
      </dgm:prSet>
      <dgm:spPr/>
    </dgm:pt>
    <dgm:pt modelId="{F4FA9C45-99F0-48AA-BF20-C5ED9CBD792F}" type="pres">
      <dgm:prSet presAssocID="{191413FD-9858-456E-BA8B-9AF9D3FE9DA5}" presName="rootConnector1" presStyleLbl="node1" presStyleIdx="0" presStyleCnt="0"/>
      <dgm:spPr/>
    </dgm:pt>
    <dgm:pt modelId="{C0E183E9-32E1-49D6-A95E-82CAA0F1AD8E}" type="pres">
      <dgm:prSet presAssocID="{191413FD-9858-456E-BA8B-9AF9D3FE9DA5}" presName="hierChild2" presStyleCnt="0"/>
      <dgm:spPr/>
    </dgm:pt>
    <dgm:pt modelId="{AEBF3EFB-D0E0-436F-A093-E4EE972CF842}" type="pres">
      <dgm:prSet presAssocID="{8AD08381-7BA1-412F-8B99-AC6CB689E675}" presName="Name64" presStyleLbl="parChTrans1D2" presStyleIdx="0" presStyleCnt="3"/>
      <dgm:spPr/>
    </dgm:pt>
    <dgm:pt modelId="{249DB795-95A3-4841-B192-CA9552845C4C}" type="pres">
      <dgm:prSet presAssocID="{A4031812-44B4-46C2-8CCB-FB0C68A41BC6}" presName="hierRoot2" presStyleCnt="0">
        <dgm:presLayoutVars>
          <dgm:hierBranch val="init"/>
        </dgm:presLayoutVars>
      </dgm:prSet>
      <dgm:spPr/>
    </dgm:pt>
    <dgm:pt modelId="{2F87B471-7381-4B1A-8261-46C310A535AE}" type="pres">
      <dgm:prSet presAssocID="{A4031812-44B4-46C2-8CCB-FB0C68A41BC6}" presName="rootComposite" presStyleCnt="0"/>
      <dgm:spPr/>
    </dgm:pt>
    <dgm:pt modelId="{E58C1E86-3263-4C17-816B-9EF7961F7AE2}" type="pres">
      <dgm:prSet presAssocID="{A4031812-44B4-46C2-8CCB-FB0C68A41BC6}" presName="rootText" presStyleLbl="node2" presStyleIdx="0" presStyleCnt="3">
        <dgm:presLayoutVars>
          <dgm:chPref val="3"/>
        </dgm:presLayoutVars>
      </dgm:prSet>
      <dgm:spPr/>
    </dgm:pt>
    <dgm:pt modelId="{39612ACC-A345-4331-8433-243DDB8156A2}" type="pres">
      <dgm:prSet presAssocID="{A4031812-44B4-46C2-8CCB-FB0C68A41BC6}" presName="rootConnector" presStyleLbl="node2" presStyleIdx="0" presStyleCnt="3"/>
      <dgm:spPr/>
    </dgm:pt>
    <dgm:pt modelId="{45108258-B906-4473-A53E-2B42E5D11DEE}" type="pres">
      <dgm:prSet presAssocID="{A4031812-44B4-46C2-8CCB-FB0C68A41BC6}" presName="hierChild4" presStyleCnt="0"/>
      <dgm:spPr/>
    </dgm:pt>
    <dgm:pt modelId="{283348FD-32DF-4CA6-A50B-D3430EB8BC20}" type="pres">
      <dgm:prSet presAssocID="{A4031812-44B4-46C2-8CCB-FB0C68A41BC6}" presName="hierChild5" presStyleCnt="0"/>
      <dgm:spPr/>
    </dgm:pt>
    <dgm:pt modelId="{E7FAEE21-E680-4357-A090-49EA8C0C408B}" type="pres">
      <dgm:prSet presAssocID="{0B7789BE-C33E-4480-9552-DD98203BACA3}" presName="Name64" presStyleLbl="parChTrans1D2" presStyleIdx="1" presStyleCnt="3"/>
      <dgm:spPr/>
    </dgm:pt>
    <dgm:pt modelId="{544341A6-5857-4FEC-B1DB-8666556925D4}" type="pres">
      <dgm:prSet presAssocID="{12E705D2-86E5-42FA-AB5C-AA10E1D32325}" presName="hierRoot2" presStyleCnt="0">
        <dgm:presLayoutVars>
          <dgm:hierBranch val="init"/>
        </dgm:presLayoutVars>
      </dgm:prSet>
      <dgm:spPr/>
    </dgm:pt>
    <dgm:pt modelId="{5CA14B3A-A8E8-4EF7-84B0-23FFF1CEBD77}" type="pres">
      <dgm:prSet presAssocID="{12E705D2-86E5-42FA-AB5C-AA10E1D32325}" presName="rootComposite" presStyleCnt="0"/>
      <dgm:spPr/>
    </dgm:pt>
    <dgm:pt modelId="{3E3FF651-FF72-49EC-8E08-4845D9A872D1}" type="pres">
      <dgm:prSet presAssocID="{12E705D2-86E5-42FA-AB5C-AA10E1D32325}" presName="rootText" presStyleLbl="node2" presStyleIdx="1" presStyleCnt="3">
        <dgm:presLayoutVars>
          <dgm:chPref val="3"/>
        </dgm:presLayoutVars>
      </dgm:prSet>
      <dgm:spPr/>
    </dgm:pt>
    <dgm:pt modelId="{1B40337D-582D-4583-A0D5-F4EA7DBEA0BB}" type="pres">
      <dgm:prSet presAssocID="{12E705D2-86E5-42FA-AB5C-AA10E1D32325}" presName="rootConnector" presStyleLbl="node2" presStyleIdx="1" presStyleCnt="3"/>
      <dgm:spPr/>
    </dgm:pt>
    <dgm:pt modelId="{E2059C99-4B73-40B6-9EEB-B098745F7E65}" type="pres">
      <dgm:prSet presAssocID="{12E705D2-86E5-42FA-AB5C-AA10E1D32325}" presName="hierChild4" presStyleCnt="0"/>
      <dgm:spPr/>
    </dgm:pt>
    <dgm:pt modelId="{CF4E95F3-73EC-46CD-9671-B64C1E9E3D2A}" type="pres">
      <dgm:prSet presAssocID="{12E705D2-86E5-42FA-AB5C-AA10E1D32325}" presName="hierChild5" presStyleCnt="0"/>
      <dgm:spPr/>
    </dgm:pt>
    <dgm:pt modelId="{9DDA3886-44D9-41FB-BF73-D21398C3D9A5}" type="pres">
      <dgm:prSet presAssocID="{2BEC4887-2742-443C-BA2D-72083397AB46}" presName="Name64" presStyleLbl="parChTrans1D2" presStyleIdx="2" presStyleCnt="3"/>
      <dgm:spPr/>
    </dgm:pt>
    <dgm:pt modelId="{9602127E-D631-459E-B98F-BE362EE10498}" type="pres">
      <dgm:prSet presAssocID="{53D013B3-A2B6-43B1-BCD1-1E3440E3EFE4}" presName="hierRoot2" presStyleCnt="0">
        <dgm:presLayoutVars>
          <dgm:hierBranch val="init"/>
        </dgm:presLayoutVars>
      </dgm:prSet>
      <dgm:spPr/>
    </dgm:pt>
    <dgm:pt modelId="{DC5D4FD3-F9B1-45AC-A333-1ABBA8B0A0CA}" type="pres">
      <dgm:prSet presAssocID="{53D013B3-A2B6-43B1-BCD1-1E3440E3EFE4}" presName="rootComposite" presStyleCnt="0"/>
      <dgm:spPr/>
    </dgm:pt>
    <dgm:pt modelId="{95AC1D15-173E-475E-9FDB-944CCB30C701}" type="pres">
      <dgm:prSet presAssocID="{53D013B3-A2B6-43B1-BCD1-1E3440E3EFE4}" presName="rootText" presStyleLbl="node2" presStyleIdx="2" presStyleCnt="3">
        <dgm:presLayoutVars>
          <dgm:chPref val="3"/>
        </dgm:presLayoutVars>
      </dgm:prSet>
      <dgm:spPr/>
    </dgm:pt>
    <dgm:pt modelId="{4E1C940E-BE6B-4C2A-AC54-D23EAEA11E35}" type="pres">
      <dgm:prSet presAssocID="{53D013B3-A2B6-43B1-BCD1-1E3440E3EFE4}" presName="rootConnector" presStyleLbl="node2" presStyleIdx="2" presStyleCnt="3"/>
      <dgm:spPr/>
    </dgm:pt>
    <dgm:pt modelId="{E4AD1F1C-4063-4D2E-BE1E-11B0EA0FE098}" type="pres">
      <dgm:prSet presAssocID="{53D013B3-A2B6-43B1-BCD1-1E3440E3EFE4}" presName="hierChild4" presStyleCnt="0"/>
      <dgm:spPr/>
    </dgm:pt>
    <dgm:pt modelId="{A948C273-6E15-44CF-BCAE-70F81DB9E0CE}" type="pres">
      <dgm:prSet presAssocID="{53D013B3-A2B6-43B1-BCD1-1E3440E3EFE4}" presName="hierChild5" presStyleCnt="0"/>
      <dgm:spPr/>
    </dgm:pt>
    <dgm:pt modelId="{7C9DC004-47C1-4376-8ACB-97366C84A427}" type="pres">
      <dgm:prSet presAssocID="{191413FD-9858-456E-BA8B-9AF9D3FE9DA5}" presName="hierChild3" presStyleCnt="0"/>
      <dgm:spPr/>
    </dgm:pt>
  </dgm:ptLst>
  <dgm:cxnLst>
    <dgm:cxn modelId="{22FB0305-E8B4-4CA8-A9F3-CD530C8F3394}" type="presOf" srcId="{53D013B3-A2B6-43B1-BCD1-1E3440E3EFE4}" destId="{4E1C940E-BE6B-4C2A-AC54-D23EAEA11E35}" srcOrd="1" destOrd="0" presId="urn:microsoft.com/office/officeart/2009/3/layout/HorizontalOrganizationChart"/>
    <dgm:cxn modelId="{5E289006-F7CB-43C8-8120-162B0D056412}" type="presOf" srcId="{191413FD-9858-456E-BA8B-9AF9D3FE9DA5}" destId="{F4FA9C45-99F0-48AA-BF20-C5ED9CBD792F}" srcOrd="1" destOrd="0" presId="urn:microsoft.com/office/officeart/2009/3/layout/HorizontalOrganizationChart"/>
    <dgm:cxn modelId="{0F6DBD27-F3EB-4645-9983-42D50D714E4C}" srcId="{191413FD-9858-456E-BA8B-9AF9D3FE9DA5}" destId="{A4031812-44B4-46C2-8CCB-FB0C68A41BC6}" srcOrd="0" destOrd="0" parTransId="{8AD08381-7BA1-412F-8B99-AC6CB689E675}" sibTransId="{E9EBC488-F206-44EE-825F-5041D286F572}"/>
    <dgm:cxn modelId="{8040FD2D-2619-4C73-8964-ED7CCE2D3AE1}" type="presOf" srcId="{12E705D2-86E5-42FA-AB5C-AA10E1D32325}" destId="{1B40337D-582D-4583-A0D5-F4EA7DBEA0BB}" srcOrd="1" destOrd="0" presId="urn:microsoft.com/office/officeart/2009/3/layout/HorizontalOrganizationChart"/>
    <dgm:cxn modelId="{4780D83A-0A8B-476C-904A-DBBA3363A11C}" srcId="{191413FD-9858-456E-BA8B-9AF9D3FE9DA5}" destId="{53D013B3-A2B6-43B1-BCD1-1E3440E3EFE4}" srcOrd="2" destOrd="0" parTransId="{2BEC4887-2742-443C-BA2D-72083397AB46}" sibTransId="{3B2EE91C-D49A-4937-A3EB-F3AC2EB90B48}"/>
    <dgm:cxn modelId="{880DBC67-10F7-40DA-87CC-E0138F386DB2}" type="presOf" srcId="{191413FD-9858-456E-BA8B-9AF9D3FE9DA5}" destId="{69765977-65C1-4B6D-8252-95173923444B}" srcOrd="0" destOrd="0" presId="urn:microsoft.com/office/officeart/2009/3/layout/HorizontalOrganizationChart"/>
    <dgm:cxn modelId="{30123850-3CAC-4FFD-A724-649855A9C02D}" type="presOf" srcId="{2BEC4887-2742-443C-BA2D-72083397AB46}" destId="{9DDA3886-44D9-41FB-BF73-D21398C3D9A5}" srcOrd="0" destOrd="0" presId="urn:microsoft.com/office/officeart/2009/3/layout/HorizontalOrganizationChart"/>
    <dgm:cxn modelId="{60FF3B81-A1B6-46E3-9E0F-6609C2A9276E}" type="presOf" srcId="{79333098-BAE6-4AB8-82C4-F8DB74BF67A3}" destId="{2831354D-1F10-410E-87E4-101602B9BB47}" srcOrd="1" destOrd="0" presId="urn:microsoft.com/office/officeart/2009/3/layout/HorizontalOrganizationChart"/>
    <dgm:cxn modelId="{3A260189-6B49-4EB6-AB24-1EFFB9DC895D}" srcId="{191413FD-9858-456E-BA8B-9AF9D3FE9DA5}" destId="{12E705D2-86E5-42FA-AB5C-AA10E1D32325}" srcOrd="1" destOrd="0" parTransId="{0B7789BE-C33E-4480-9552-DD98203BACA3}" sibTransId="{1AD4FF41-06CB-47B9-AF6E-DB3A3C21F671}"/>
    <dgm:cxn modelId="{03960398-58FB-4DCC-BDBD-7F964F0EA131}" type="presOf" srcId="{53D013B3-A2B6-43B1-BCD1-1E3440E3EFE4}" destId="{95AC1D15-173E-475E-9FDB-944CCB30C701}" srcOrd="0" destOrd="0" presId="urn:microsoft.com/office/officeart/2009/3/layout/HorizontalOrganizationChart"/>
    <dgm:cxn modelId="{AFBF8898-6615-4DBB-B07C-F74950F9D8F7}" srcId="{CDB762C2-401F-4356-9765-5526B6537CF9}" destId="{79333098-BAE6-4AB8-82C4-F8DB74BF67A3}" srcOrd="0" destOrd="0" parTransId="{F343B338-0257-454F-BECF-8535936EF589}" sibTransId="{839CF784-1D4F-40CB-BA56-46803EEFF42D}"/>
    <dgm:cxn modelId="{337E82AB-0891-43D0-878F-46F40534C216}" type="presOf" srcId="{A4031812-44B4-46C2-8CCB-FB0C68A41BC6}" destId="{E58C1E86-3263-4C17-816B-9EF7961F7AE2}" srcOrd="0" destOrd="0" presId="urn:microsoft.com/office/officeart/2009/3/layout/HorizontalOrganizationChart"/>
    <dgm:cxn modelId="{18597DB9-BAC3-4279-B188-C3C48A43191F}" type="presOf" srcId="{CDB762C2-401F-4356-9765-5526B6537CF9}" destId="{32FF403B-0388-4C3C-98F5-AAA9680000B0}" srcOrd="0" destOrd="0" presId="urn:microsoft.com/office/officeart/2009/3/layout/HorizontalOrganizationChart"/>
    <dgm:cxn modelId="{2D298FC1-9FD6-4A86-8C38-A833F6CA6449}" type="presOf" srcId="{8AD08381-7BA1-412F-8B99-AC6CB689E675}" destId="{AEBF3EFB-D0E0-436F-A093-E4EE972CF842}" srcOrd="0" destOrd="0" presId="urn:microsoft.com/office/officeart/2009/3/layout/HorizontalOrganizationChart"/>
    <dgm:cxn modelId="{78ED84CB-BD9C-4193-AF70-7EF3F9FF5743}" srcId="{CDB762C2-401F-4356-9765-5526B6537CF9}" destId="{191413FD-9858-456E-BA8B-9AF9D3FE9DA5}" srcOrd="1" destOrd="0" parTransId="{AA3FA122-ECAB-4D99-B061-45D1E8281F76}" sibTransId="{19DD7EB0-EFAF-4199-9577-98CFCD411B49}"/>
    <dgm:cxn modelId="{4E9D23DA-B23F-4A4C-AE8B-24ADB34A98C2}" type="presOf" srcId="{12E705D2-86E5-42FA-AB5C-AA10E1D32325}" destId="{3E3FF651-FF72-49EC-8E08-4845D9A872D1}" srcOrd="0" destOrd="0" presId="urn:microsoft.com/office/officeart/2009/3/layout/HorizontalOrganizationChart"/>
    <dgm:cxn modelId="{A34F2CDA-B755-488D-B884-727D5B4A1C89}" type="presOf" srcId="{0B7789BE-C33E-4480-9552-DD98203BACA3}" destId="{E7FAEE21-E680-4357-A090-49EA8C0C408B}" srcOrd="0" destOrd="0" presId="urn:microsoft.com/office/officeart/2009/3/layout/HorizontalOrganizationChart"/>
    <dgm:cxn modelId="{E104F9EC-BF7C-4225-A49B-FC7E10DE6EEE}" type="presOf" srcId="{A4031812-44B4-46C2-8CCB-FB0C68A41BC6}" destId="{39612ACC-A345-4331-8433-243DDB8156A2}" srcOrd="1" destOrd="0" presId="urn:microsoft.com/office/officeart/2009/3/layout/HorizontalOrganizationChart"/>
    <dgm:cxn modelId="{144A43FB-F9BE-4418-B197-3E2DCEC4205D}" type="presOf" srcId="{79333098-BAE6-4AB8-82C4-F8DB74BF67A3}" destId="{01B52A50-4B00-4658-B9D1-50E93D404872}" srcOrd="0" destOrd="0" presId="urn:microsoft.com/office/officeart/2009/3/layout/HorizontalOrganizationChart"/>
    <dgm:cxn modelId="{1EA3BE6E-763E-4707-B45C-C7E645142B94}" type="presParOf" srcId="{32FF403B-0388-4C3C-98F5-AAA9680000B0}" destId="{DB83A768-AEFE-4A46-B79A-DD6F98E2611A}" srcOrd="0" destOrd="0" presId="urn:microsoft.com/office/officeart/2009/3/layout/HorizontalOrganizationChart"/>
    <dgm:cxn modelId="{DF10E81F-E503-4FB0-8BE5-ED0A8DF67126}" type="presParOf" srcId="{DB83A768-AEFE-4A46-B79A-DD6F98E2611A}" destId="{D234A2FB-3FBA-4559-80F6-8C55ECA9CD78}" srcOrd="0" destOrd="0" presId="urn:microsoft.com/office/officeart/2009/3/layout/HorizontalOrganizationChart"/>
    <dgm:cxn modelId="{DFB08125-42B9-466F-B70B-D43A57C8FCDE}" type="presParOf" srcId="{D234A2FB-3FBA-4559-80F6-8C55ECA9CD78}" destId="{01B52A50-4B00-4658-B9D1-50E93D404872}" srcOrd="0" destOrd="0" presId="urn:microsoft.com/office/officeart/2009/3/layout/HorizontalOrganizationChart"/>
    <dgm:cxn modelId="{A5741421-06FA-4EFE-8D22-16907AEE238F}" type="presParOf" srcId="{D234A2FB-3FBA-4559-80F6-8C55ECA9CD78}" destId="{2831354D-1F10-410E-87E4-101602B9BB47}" srcOrd="1" destOrd="0" presId="urn:microsoft.com/office/officeart/2009/3/layout/HorizontalOrganizationChart"/>
    <dgm:cxn modelId="{7FC4C6D1-CD40-479E-84FA-871B72151B81}" type="presParOf" srcId="{DB83A768-AEFE-4A46-B79A-DD6F98E2611A}" destId="{F37C4B63-1E9D-42CC-B622-E163D9445B3A}" srcOrd="1" destOrd="0" presId="urn:microsoft.com/office/officeart/2009/3/layout/HorizontalOrganizationChart"/>
    <dgm:cxn modelId="{CBC2CF58-181B-4822-A9F0-3A9A26137AB0}" type="presParOf" srcId="{DB83A768-AEFE-4A46-B79A-DD6F98E2611A}" destId="{26C1CD93-E5CD-4FB1-AC95-FCD12ADF3555}" srcOrd="2" destOrd="0" presId="urn:microsoft.com/office/officeart/2009/3/layout/HorizontalOrganizationChart"/>
    <dgm:cxn modelId="{4B7CEA9A-EC9F-4BB1-8FE3-CDA9906E90AC}" type="presParOf" srcId="{32FF403B-0388-4C3C-98F5-AAA9680000B0}" destId="{2773B1BA-47C8-47E6-B957-ED93F6C077CC}" srcOrd="1" destOrd="0" presId="urn:microsoft.com/office/officeart/2009/3/layout/HorizontalOrganizationChart"/>
    <dgm:cxn modelId="{EAA7D1EB-8B9D-416B-BED8-F940BCA634FD}" type="presParOf" srcId="{2773B1BA-47C8-47E6-B957-ED93F6C077CC}" destId="{0EF89507-2ECD-4038-9896-E02C0E450CC8}" srcOrd="0" destOrd="0" presId="urn:microsoft.com/office/officeart/2009/3/layout/HorizontalOrganizationChart"/>
    <dgm:cxn modelId="{F39FBEAC-C65D-4112-82AC-BEAE74240466}" type="presParOf" srcId="{0EF89507-2ECD-4038-9896-E02C0E450CC8}" destId="{69765977-65C1-4B6D-8252-95173923444B}" srcOrd="0" destOrd="0" presId="urn:microsoft.com/office/officeart/2009/3/layout/HorizontalOrganizationChart"/>
    <dgm:cxn modelId="{F7686AA3-20CC-46A3-82E1-36E1ADBBE64D}" type="presParOf" srcId="{0EF89507-2ECD-4038-9896-E02C0E450CC8}" destId="{F4FA9C45-99F0-48AA-BF20-C5ED9CBD792F}" srcOrd="1" destOrd="0" presId="urn:microsoft.com/office/officeart/2009/3/layout/HorizontalOrganizationChart"/>
    <dgm:cxn modelId="{0713A409-DC32-400D-B832-25186BA3AA48}" type="presParOf" srcId="{2773B1BA-47C8-47E6-B957-ED93F6C077CC}" destId="{C0E183E9-32E1-49D6-A95E-82CAA0F1AD8E}" srcOrd="1" destOrd="0" presId="urn:microsoft.com/office/officeart/2009/3/layout/HorizontalOrganizationChart"/>
    <dgm:cxn modelId="{8D68F01E-591D-4C5C-AD43-6B5AD118B663}" type="presParOf" srcId="{C0E183E9-32E1-49D6-A95E-82CAA0F1AD8E}" destId="{AEBF3EFB-D0E0-436F-A093-E4EE972CF842}" srcOrd="0" destOrd="0" presId="urn:microsoft.com/office/officeart/2009/3/layout/HorizontalOrganizationChart"/>
    <dgm:cxn modelId="{C5A3B9DA-E8BE-4140-9523-1A52B87C4A2F}" type="presParOf" srcId="{C0E183E9-32E1-49D6-A95E-82CAA0F1AD8E}" destId="{249DB795-95A3-4841-B192-CA9552845C4C}" srcOrd="1" destOrd="0" presId="urn:microsoft.com/office/officeart/2009/3/layout/HorizontalOrganizationChart"/>
    <dgm:cxn modelId="{A8D85183-4713-4C28-85A2-D1549CCA6F8B}" type="presParOf" srcId="{249DB795-95A3-4841-B192-CA9552845C4C}" destId="{2F87B471-7381-4B1A-8261-46C310A535AE}" srcOrd="0" destOrd="0" presId="urn:microsoft.com/office/officeart/2009/3/layout/HorizontalOrganizationChart"/>
    <dgm:cxn modelId="{1E30B6D1-D6D1-4624-9964-E9B4AE72092E}" type="presParOf" srcId="{2F87B471-7381-4B1A-8261-46C310A535AE}" destId="{E58C1E86-3263-4C17-816B-9EF7961F7AE2}" srcOrd="0" destOrd="0" presId="urn:microsoft.com/office/officeart/2009/3/layout/HorizontalOrganizationChart"/>
    <dgm:cxn modelId="{C7CEBC93-00B8-4EE5-BE57-C77885166332}" type="presParOf" srcId="{2F87B471-7381-4B1A-8261-46C310A535AE}" destId="{39612ACC-A345-4331-8433-243DDB8156A2}" srcOrd="1" destOrd="0" presId="urn:microsoft.com/office/officeart/2009/3/layout/HorizontalOrganizationChart"/>
    <dgm:cxn modelId="{636276A3-AFEB-4738-98CE-805C010C7242}" type="presParOf" srcId="{249DB795-95A3-4841-B192-CA9552845C4C}" destId="{45108258-B906-4473-A53E-2B42E5D11DEE}" srcOrd="1" destOrd="0" presId="urn:microsoft.com/office/officeart/2009/3/layout/HorizontalOrganizationChart"/>
    <dgm:cxn modelId="{D22572EA-92BF-4A3D-BFD9-A02FA18F2149}" type="presParOf" srcId="{249DB795-95A3-4841-B192-CA9552845C4C}" destId="{283348FD-32DF-4CA6-A50B-D3430EB8BC20}" srcOrd="2" destOrd="0" presId="urn:microsoft.com/office/officeart/2009/3/layout/HorizontalOrganizationChart"/>
    <dgm:cxn modelId="{E2612767-D17D-4210-9895-9C2AF2CDBC04}" type="presParOf" srcId="{C0E183E9-32E1-49D6-A95E-82CAA0F1AD8E}" destId="{E7FAEE21-E680-4357-A090-49EA8C0C408B}" srcOrd="2" destOrd="0" presId="urn:microsoft.com/office/officeart/2009/3/layout/HorizontalOrganizationChart"/>
    <dgm:cxn modelId="{C7494F5E-A216-4213-8FB2-ED8D504AE398}" type="presParOf" srcId="{C0E183E9-32E1-49D6-A95E-82CAA0F1AD8E}" destId="{544341A6-5857-4FEC-B1DB-8666556925D4}" srcOrd="3" destOrd="0" presId="urn:microsoft.com/office/officeart/2009/3/layout/HorizontalOrganizationChart"/>
    <dgm:cxn modelId="{88AFD95C-D93C-4362-B379-0BEC2E2D9FBB}" type="presParOf" srcId="{544341A6-5857-4FEC-B1DB-8666556925D4}" destId="{5CA14B3A-A8E8-4EF7-84B0-23FFF1CEBD77}" srcOrd="0" destOrd="0" presId="urn:microsoft.com/office/officeart/2009/3/layout/HorizontalOrganizationChart"/>
    <dgm:cxn modelId="{5B79B9E7-AD04-48B1-98E3-9C6CB5834CE3}" type="presParOf" srcId="{5CA14B3A-A8E8-4EF7-84B0-23FFF1CEBD77}" destId="{3E3FF651-FF72-49EC-8E08-4845D9A872D1}" srcOrd="0" destOrd="0" presId="urn:microsoft.com/office/officeart/2009/3/layout/HorizontalOrganizationChart"/>
    <dgm:cxn modelId="{3D428FBA-A9D2-43E5-9063-E96A82AB8E0E}" type="presParOf" srcId="{5CA14B3A-A8E8-4EF7-84B0-23FFF1CEBD77}" destId="{1B40337D-582D-4583-A0D5-F4EA7DBEA0BB}" srcOrd="1" destOrd="0" presId="urn:microsoft.com/office/officeart/2009/3/layout/HorizontalOrganizationChart"/>
    <dgm:cxn modelId="{263884B4-F42E-4F7D-9616-9B26B3B7AEF9}" type="presParOf" srcId="{544341A6-5857-4FEC-B1DB-8666556925D4}" destId="{E2059C99-4B73-40B6-9EEB-B098745F7E65}" srcOrd="1" destOrd="0" presId="urn:microsoft.com/office/officeart/2009/3/layout/HorizontalOrganizationChart"/>
    <dgm:cxn modelId="{226C7E69-EB07-42B2-A3A2-86693A5FF548}" type="presParOf" srcId="{544341A6-5857-4FEC-B1DB-8666556925D4}" destId="{CF4E95F3-73EC-46CD-9671-B64C1E9E3D2A}" srcOrd="2" destOrd="0" presId="urn:microsoft.com/office/officeart/2009/3/layout/HorizontalOrganizationChart"/>
    <dgm:cxn modelId="{5590D042-0BD1-472C-8E9C-4C6057D25D82}" type="presParOf" srcId="{C0E183E9-32E1-49D6-A95E-82CAA0F1AD8E}" destId="{9DDA3886-44D9-41FB-BF73-D21398C3D9A5}" srcOrd="4" destOrd="0" presId="urn:microsoft.com/office/officeart/2009/3/layout/HorizontalOrganizationChart"/>
    <dgm:cxn modelId="{EAA1BC02-A1A6-447F-A318-E5987D7DAEA1}" type="presParOf" srcId="{C0E183E9-32E1-49D6-A95E-82CAA0F1AD8E}" destId="{9602127E-D631-459E-B98F-BE362EE10498}" srcOrd="5" destOrd="0" presId="urn:microsoft.com/office/officeart/2009/3/layout/HorizontalOrganizationChart"/>
    <dgm:cxn modelId="{A1669DE2-2929-4172-8A32-BFB35A415543}" type="presParOf" srcId="{9602127E-D631-459E-B98F-BE362EE10498}" destId="{DC5D4FD3-F9B1-45AC-A333-1ABBA8B0A0CA}" srcOrd="0" destOrd="0" presId="urn:microsoft.com/office/officeart/2009/3/layout/HorizontalOrganizationChart"/>
    <dgm:cxn modelId="{66A05ED8-CCD8-4321-882E-DD44D9CB2987}" type="presParOf" srcId="{DC5D4FD3-F9B1-45AC-A333-1ABBA8B0A0CA}" destId="{95AC1D15-173E-475E-9FDB-944CCB30C701}" srcOrd="0" destOrd="0" presId="urn:microsoft.com/office/officeart/2009/3/layout/HorizontalOrganizationChart"/>
    <dgm:cxn modelId="{7AAC2EB0-E812-40EF-8731-EE8CB8EEC969}" type="presParOf" srcId="{DC5D4FD3-F9B1-45AC-A333-1ABBA8B0A0CA}" destId="{4E1C940E-BE6B-4C2A-AC54-D23EAEA11E35}" srcOrd="1" destOrd="0" presId="urn:microsoft.com/office/officeart/2009/3/layout/HorizontalOrganizationChart"/>
    <dgm:cxn modelId="{CEC709C7-F80E-403D-9867-B694909CE72B}" type="presParOf" srcId="{9602127E-D631-459E-B98F-BE362EE10498}" destId="{E4AD1F1C-4063-4D2E-BE1E-11B0EA0FE098}" srcOrd="1" destOrd="0" presId="urn:microsoft.com/office/officeart/2009/3/layout/HorizontalOrganizationChart"/>
    <dgm:cxn modelId="{D4CA63BF-A599-4227-BAD7-43E0BD0716D3}" type="presParOf" srcId="{9602127E-D631-459E-B98F-BE362EE10498}" destId="{A948C273-6E15-44CF-BCAE-70F81DB9E0CE}" srcOrd="2" destOrd="0" presId="urn:microsoft.com/office/officeart/2009/3/layout/HorizontalOrganizationChart"/>
    <dgm:cxn modelId="{056A1ADF-E1E7-4392-AF68-1530132704DD}" type="presParOf" srcId="{2773B1BA-47C8-47E6-B957-ED93F6C077CC}" destId="{7C9DC004-47C1-4376-8ACB-97366C84A42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69BB5-4EA2-4D0F-B63F-1C6041A0E523}">
      <dsp:nvSpPr>
        <dsp:cNvPr id="0" name=""/>
        <dsp:cNvSpPr/>
      </dsp:nvSpPr>
      <dsp:spPr>
        <a:xfrm>
          <a:off x="0" y="331499"/>
          <a:ext cx="48696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E438CA-E6BC-4574-B175-2613084E4FFA}">
      <dsp:nvSpPr>
        <dsp:cNvPr id="0" name=""/>
        <dsp:cNvSpPr/>
      </dsp:nvSpPr>
      <dsp:spPr>
        <a:xfrm>
          <a:off x="243482" y="36299"/>
          <a:ext cx="3408759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FOA</a:t>
          </a:r>
        </a:p>
      </dsp:txBody>
      <dsp:txXfrm>
        <a:off x="272303" y="65120"/>
        <a:ext cx="3351117" cy="532758"/>
      </dsp:txXfrm>
    </dsp:sp>
    <dsp:sp modelId="{4D761D1D-C80A-42BB-A217-322408FD2FA9}">
      <dsp:nvSpPr>
        <dsp:cNvPr id="0" name=""/>
        <dsp:cNvSpPr/>
      </dsp:nvSpPr>
      <dsp:spPr>
        <a:xfrm>
          <a:off x="0" y="1238700"/>
          <a:ext cx="48696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1F064A-3669-4085-BD45-AEDF1A7E3E64}">
      <dsp:nvSpPr>
        <dsp:cNvPr id="0" name=""/>
        <dsp:cNvSpPr/>
      </dsp:nvSpPr>
      <dsp:spPr>
        <a:xfrm>
          <a:off x="243482" y="943499"/>
          <a:ext cx="3408759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ETA Grantee Handbook</a:t>
          </a:r>
        </a:p>
      </dsp:txBody>
      <dsp:txXfrm>
        <a:off x="272303" y="972320"/>
        <a:ext cx="3351117" cy="532758"/>
      </dsp:txXfrm>
    </dsp:sp>
    <dsp:sp modelId="{43CE7EAE-8B55-40CF-A77F-8F7398DF6EF9}">
      <dsp:nvSpPr>
        <dsp:cNvPr id="0" name=""/>
        <dsp:cNvSpPr/>
      </dsp:nvSpPr>
      <dsp:spPr>
        <a:xfrm>
          <a:off x="0" y="2145900"/>
          <a:ext cx="48696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FFC868-AD1F-49DD-8AB9-9B196B65ABDE}">
      <dsp:nvSpPr>
        <dsp:cNvPr id="0" name=""/>
        <dsp:cNvSpPr/>
      </dsp:nvSpPr>
      <dsp:spPr>
        <a:xfrm>
          <a:off x="243482" y="1850700"/>
          <a:ext cx="3408759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Performance Resources</a:t>
          </a:r>
        </a:p>
      </dsp:txBody>
      <dsp:txXfrm>
        <a:off x="272303" y="1879521"/>
        <a:ext cx="3351117" cy="532758"/>
      </dsp:txXfrm>
    </dsp:sp>
    <dsp:sp modelId="{5B5E12A5-A050-45B0-BF70-CD01C1FA39FE}">
      <dsp:nvSpPr>
        <dsp:cNvPr id="0" name=""/>
        <dsp:cNvSpPr/>
      </dsp:nvSpPr>
      <dsp:spPr>
        <a:xfrm>
          <a:off x="0" y="3053100"/>
          <a:ext cx="4869656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7939" tIns="416560" rIns="3779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ETA Roles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Communication Channels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Reporting Requirements Evaluations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Modifications</a:t>
          </a:r>
        </a:p>
      </dsp:txBody>
      <dsp:txXfrm>
        <a:off x="0" y="3053100"/>
        <a:ext cx="4869656" cy="2016000"/>
      </dsp:txXfrm>
    </dsp:sp>
    <dsp:sp modelId="{4AE19BCF-81E4-469A-A797-0C33E07684D1}">
      <dsp:nvSpPr>
        <dsp:cNvPr id="0" name=""/>
        <dsp:cNvSpPr/>
      </dsp:nvSpPr>
      <dsp:spPr>
        <a:xfrm>
          <a:off x="243482" y="2757900"/>
          <a:ext cx="3408759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Orientation Webinar</a:t>
          </a:r>
        </a:p>
      </dsp:txBody>
      <dsp:txXfrm>
        <a:off x="272303" y="2786721"/>
        <a:ext cx="3351117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A3886-44D9-41FB-BF73-D21398C3D9A5}">
      <dsp:nvSpPr>
        <dsp:cNvPr id="0" name=""/>
        <dsp:cNvSpPr/>
      </dsp:nvSpPr>
      <dsp:spPr>
        <a:xfrm>
          <a:off x="3593396" y="2040487"/>
          <a:ext cx="699906" cy="1504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953" y="0"/>
              </a:lnTo>
              <a:lnTo>
                <a:pt x="349953" y="1504798"/>
              </a:lnTo>
              <a:lnTo>
                <a:pt x="699906" y="150479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AEE21-E680-4357-A090-49EA8C0C408B}">
      <dsp:nvSpPr>
        <dsp:cNvPr id="0" name=""/>
        <dsp:cNvSpPr/>
      </dsp:nvSpPr>
      <dsp:spPr>
        <a:xfrm>
          <a:off x="3593396" y="1994767"/>
          <a:ext cx="6999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9906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F3EFB-D0E0-436F-A093-E4EE972CF842}">
      <dsp:nvSpPr>
        <dsp:cNvPr id="0" name=""/>
        <dsp:cNvSpPr/>
      </dsp:nvSpPr>
      <dsp:spPr>
        <a:xfrm>
          <a:off x="3593396" y="535688"/>
          <a:ext cx="699906" cy="1504798"/>
        </a:xfrm>
        <a:custGeom>
          <a:avLst/>
          <a:gdLst/>
          <a:ahLst/>
          <a:cxnLst/>
          <a:rect l="0" t="0" r="0" b="0"/>
          <a:pathLst>
            <a:path>
              <a:moveTo>
                <a:pt x="0" y="1504798"/>
              </a:moveTo>
              <a:lnTo>
                <a:pt x="349953" y="1504798"/>
              </a:lnTo>
              <a:lnTo>
                <a:pt x="349953" y="0"/>
              </a:lnTo>
              <a:lnTo>
                <a:pt x="69990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52A50-4B00-4658-B9D1-50E93D404872}">
      <dsp:nvSpPr>
        <dsp:cNvPr id="0" name=""/>
        <dsp:cNvSpPr/>
      </dsp:nvSpPr>
      <dsp:spPr>
        <a:xfrm>
          <a:off x="93866" y="2010"/>
          <a:ext cx="3499530" cy="10673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TA Menu</a:t>
          </a:r>
        </a:p>
      </dsp:txBody>
      <dsp:txXfrm>
        <a:off x="93866" y="2010"/>
        <a:ext cx="3499530" cy="1067356"/>
      </dsp:txXfrm>
    </dsp:sp>
    <dsp:sp modelId="{69765977-65C1-4B6D-8252-95173923444B}">
      <dsp:nvSpPr>
        <dsp:cNvPr id="0" name=""/>
        <dsp:cNvSpPr/>
      </dsp:nvSpPr>
      <dsp:spPr>
        <a:xfrm>
          <a:off x="93866" y="1506808"/>
          <a:ext cx="3499530" cy="10673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Types of TA</a:t>
          </a:r>
        </a:p>
      </dsp:txBody>
      <dsp:txXfrm>
        <a:off x="93866" y="1506808"/>
        <a:ext cx="3499530" cy="1067356"/>
      </dsp:txXfrm>
    </dsp:sp>
    <dsp:sp modelId="{E58C1E86-3263-4C17-816B-9EF7961F7AE2}">
      <dsp:nvSpPr>
        <dsp:cNvPr id="0" name=""/>
        <dsp:cNvSpPr/>
      </dsp:nvSpPr>
      <dsp:spPr>
        <a:xfrm>
          <a:off x="4293303" y="2010"/>
          <a:ext cx="3499530" cy="10673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Coaching Services</a:t>
          </a:r>
        </a:p>
      </dsp:txBody>
      <dsp:txXfrm>
        <a:off x="4293303" y="2010"/>
        <a:ext cx="3499530" cy="1067356"/>
      </dsp:txXfrm>
    </dsp:sp>
    <dsp:sp modelId="{3E3FF651-FF72-49EC-8E08-4845D9A872D1}">
      <dsp:nvSpPr>
        <dsp:cNvPr id="0" name=""/>
        <dsp:cNvSpPr/>
      </dsp:nvSpPr>
      <dsp:spPr>
        <a:xfrm>
          <a:off x="4293303" y="1506808"/>
          <a:ext cx="3499530" cy="10673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TA Live Events </a:t>
          </a:r>
        </a:p>
      </dsp:txBody>
      <dsp:txXfrm>
        <a:off x="4293303" y="1506808"/>
        <a:ext cx="3499530" cy="1067356"/>
      </dsp:txXfrm>
    </dsp:sp>
    <dsp:sp modelId="{95AC1D15-173E-475E-9FDB-944CCB30C701}">
      <dsp:nvSpPr>
        <dsp:cNvPr id="0" name=""/>
        <dsp:cNvSpPr/>
      </dsp:nvSpPr>
      <dsp:spPr>
        <a:xfrm>
          <a:off x="4293303" y="3011606"/>
          <a:ext cx="3499530" cy="10673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Written Resources </a:t>
          </a:r>
        </a:p>
      </dsp:txBody>
      <dsp:txXfrm>
        <a:off x="4293303" y="3011606"/>
        <a:ext cx="3499530" cy="1067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8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4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Draft-Please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193011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9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44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36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49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85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5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03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16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71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16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D2C8-4E9D-4ABA-936B-5E500A1B4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603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0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5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8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7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3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2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8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6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WFI@dol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BSS.help@dov.go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regist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1bap.workforcegps.org/resources/2018/06/27/18/27/Resources-for-new-grantee-staf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1bap.workforcegps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1bap.workforcegps.org/blog/Tips-and-Information/2018/03/27/19/45/H-1B-WIPS-Tips" TargetMode="External"/><Relationship Id="rId5" Type="http://schemas.openxmlformats.org/officeDocument/2006/relationships/hyperlink" Target="https://h1bap.workforcegps.org/resources/2018/01/17/16/46/H-1B-Performance-Reporting-Resources-for-TechHire-SWFI-and-America-s-Promise-Grants" TargetMode="External"/><Relationship Id="rId4" Type="http://schemas.openxmlformats.org/officeDocument/2006/relationships/hyperlink" Target="https://h1bap.workforcegps.org/resources/2018/06/27/18/27/Resources-for-new-grantee-staf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815" y="1570343"/>
            <a:ext cx="7976063" cy="2387600"/>
          </a:xfrm>
        </p:spPr>
        <p:txBody>
          <a:bodyPr>
            <a:noAutofit/>
          </a:bodyPr>
          <a:lstStyle/>
          <a:p>
            <a:r>
              <a:rPr lang="en-US" sz="4400" dirty="0">
                <a:effectLst/>
              </a:rPr>
              <a:t>America’s Promise Program: </a:t>
            </a:r>
            <a:br>
              <a:rPr lang="en-US" sz="4400" dirty="0">
                <a:effectLst/>
              </a:rPr>
            </a:br>
            <a:br>
              <a:rPr lang="en-US" sz="4400" dirty="0">
                <a:effectLst/>
              </a:rPr>
            </a:br>
            <a:r>
              <a:rPr lang="en-US" sz="4400" dirty="0">
                <a:effectLst/>
              </a:rPr>
              <a:t>New Grant Program Project Director/Manager Orientation</a:t>
            </a:r>
            <a:endParaRPr lang="en-US" sz="4400" dirty="0"/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5DB4A9A-178C-4833-AB83-27B65AFE1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188" y="4424363"/>
            <a:ext cx="4799012" cy="13938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High Impact Partners on behalf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of the Employment and Training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Administration, DOL</a:t>
            </a:r>
          </a:p>
          <a:p>
            <a:r>
              <a:rPr lang="en-US" sz="1600" b="1" dirty="0"/>
              <a:t>September 14, 2018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and Training Administration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Calibri"/>
                <a:cs typeface="+mn-cs"/>
              </a:rPr>
              <a:t>The  Federal Program Office has several functions:</a:t>
            </a:r>
            <a:endParaRPr lang="en-US" sz="3600" b="1" dirty="0">
              <a:solidFill>
                <a:schemeClr val="tx1"/>
              </a:solidFill>
              <a:latin typeface="Calibri"/>
              <a:cs typeface="+mn-cs"/>
            </a:endParaRPr>
          </a:p>
          <a:p>
            <a:pPr marL="342900" lvl="1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Supports Federal Project Officers (FPOs)</a:t>
            </a:r>
          </a:p>
          <a:p>
            <a:pPr marL="342900" lvl="1" indent="-34290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Provides policy clarification and guidance</a:t>
            </a:r>
          </a:p>
          <a:p>
            <a:pPr marL="342900" lvl="1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Provides Technical Assistance (“TA”)</a:t>
            </a:r>
          </a:p>
          <a:p>
            <a:pPr marL="815975" lvl="3" indent="-342900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i="1" dirty="0">
                <a:solidFill>
                  <a:schemeClr val="tx1"/>
                </a:solidFill>
                <a:latin typeface="Calibri"/>
                <a:cs typeface="+mn-cs"/>
              </a:rPr>
              <a:t>Together with an external TA provider</a:t>
            </a:r>
          </a:p>
          <a:p>
            <a:pPr marL="342900" lvl="1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Creates peer learning opportunities</a:t>
            </a:r>
          </a:p>
          <a:p>
            <a:pPr marL="342900" lvl="1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Collects performance data</a:t>
            </a:r>
          </a:p>
          <a:p>
            <a:pPr marL="342900" lvl="1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Reviews some grant modifications</a:t>
            </a:r>
          </a:p>
          <a:p>
            <a:pPr marL="342900" lvl="1" indent="-34290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Periodically requests additional information about your grant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9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912"/>
            <a:ext cx="7924800" cy="4830763"/>
          </a:xfrm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b="1" dirty="0">
                <a:solidFill>
                  <a:srgbClr val="C00000"/>
                </a:solidFill>
                <a:latin typeface="+mn-lt"/>
                <a:cs typeface="+mn-cs"/>
              </a:rPr>
              <a:t>Always contact your FPO first if you have questions!</a:t>
            </a:r>
            <a:endParaRPr lang="en-US" sz="2200" b="1" dirty="0">
              <a:solidFill>
                <a:srgbClr val="4F81BD">
                  <a:lumMod val="50000"/>
                </a:srgbClr>
              </a:solidFill>
              <a:latin typeface="+mn-lt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19686" y="6353629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55126"/>
              </p:ext>
            </p:extLst>
          </p:nvPr>
        </p:nvGraphicFramePr>
        <p:xfrm>
          <a:off x="671286" y="1981200"/>
          <a:ext cx="7101114" cy="437242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50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2000" dirty="0"/>
                        <a:t>If you…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Contact: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 the</a:t>
                      </a:r>
                      <a:r>
                        <a:rPr lang="en-US" baseline="0" dirty="0"/>
                        <a:t> grant 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FPO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Are a member of a grant 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</a:t>
                      </a:r>
                      <a:r>
                        <a:rPr lang="en-US" baseline="0" dirty="0"/>
                        <a:t>lead for your grant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Have questions about the  </a:t>
                      </a:r>
                      <a:r>
                        <a:rPr lang="en-US" sz="1800" u="sng" dirty="0"/>
                        <a:t>performance</a:t>
                      </a:r>
                      <a:r>
                        <a:rPr lang="en-US" sz="1800" dirty="0"/>
                        <a:t> reporting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3"/>
                        </a:rPr>
                        <a:t>AmericasPromise@dol.gov</a:t>
                      </a:r>
                      <a:r>
                        <a:rPr lang="en-US" sz="1800" dirty="0"/>
                        <a:t>  with a copy to your FPO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Have questions or difficulty accessing the </a:t>
                      </a:r>
                      <a:r>
                        <a:rPr lang="en-US" sz="1800" u="sng" dirty="0"/>
                        <a:t>financial</a:t>
                      </a:r>
                      <a:r>
                        <a:rPr lang="en-US" sz="1800" dirty="0"/>
                        <a:t> reporting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4"/>
                        </a:rPr>
                        <a:t>EBSS.help@dol.gov</a:t>
                      </a:r>
                      <a:r>
                        <a:rPr lang="en-US" sz="1800" dirty="0"/>
                        <a:t>, with a copy to your FPO and </a:t>
                      </a:r>
                      <a:r>
                        <a:rPr lang="en-US" sz="1800" dirty="0">
                          <a:hlinkClick r:id="rId3"/>
                        </a:rPr>
                        <a:t>AmericasPromise@dol.gov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109">
                <a:tc>
                  <a:txBody>
                    <a:bodyPr/>
                    <a:lstStyle/>
                    <a:p>
                      <a:r>
                        <a:rPr lang="en-US" sz="1800" dirty="0"/>
                        <a:t>Have questions about evaluations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3"/>
                        </a:rPr>
                        <a:t>AmericasPromise@dol.gov</a:t>
                      </a:r>
                      <a:r>
                        <a:rPr lang="en-US" sz="1800" dirty="0"/>
                        <a:t>  with a copy to your FPO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Have TA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 TA coach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6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Want to discuss an issue with peer grantees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  <a:r>
                        <a:rPr lang="en-US" baseline="0" dirty="0"/>
                        <a:t> Discussion section of the </a:t>
                      </a:r>
                      <a:r>
                        <a:rPr lang="en-US" baseline="0" dirty="0" err="1"/>
                        <a:t>CoP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683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85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Requirement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America's Promise grantees are required to submit quarterly reports to ETA, including a final report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These reports are: 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Quarterly Progress Reports (QPR)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WIPs performance report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arrative report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Quarterly Financial Report (ETA-9130)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Final Report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650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dirty="0"/>
              <a:t>Change in Period of Performance</a:t>
            </a:r>
          </a:p>
          <a:p>
            <a:pPr lvl="0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dirty="0"/>
              <a:t>Change Indirect Cost Rate</a:t>
            </a:r>
          </a:p>
          <a:p>
            <a:pPr lvl="0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dirty="0"/>
              <a:t>Change Authorized Representative</a:t>
            </a:r>
          </a:p>
          <a:p>
            <a:pPr lvl="0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dirty="0"/>
              <a:t>Equipment Purchases  </a:t>
            </a:r>
          </a:p>
          <a:p>
            <a:pPr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dirty="0"/>
              <a:t>Budget Changes </a:t>
            </a:r>
          </a:p>
          <a:p>
            <a:pPr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dirty="0"/>
              <a:t>Scope of Work Changes</a:t>
            </a:r>
          </a:p>
          <a:p>
            <a:pPr lvl="2">
              <a:buClrTx/>
              <a:buFont typeface="Wingdings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</a:rPr>
              <a:t>Training(s) offered</a:t>
            </a:r>
          </a:p>
          <a:p>
            <a:pPr lvl="2">
              <a:buClrTx/>
              <a:buFont typeface="Wingdings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</a:rPr>
              <a:t>Occupational focus  </a:t>
            </a:r>
          </a:p>
          <a:p>
            <a:pPr lvl="2">
              <a:buClrTx/>
              <a:buFont typeface="Wingdings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</a:rPr>
              <a:t>Service Area</a:t>
            </a:r>
          </a:p>
          <a:p>
            <a:pPr lvl="2">
              <a:buClrTx/>
              <a:buFont typeface="Wingdings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</a:rPr>
              <a:t>Change in Partners</a:t>
            </a:r>
          </a:p>
          <a:p>
            <a:pPr lvl="2">
              <a:buClrTx/>
              <a:buFont typeface="Wingdings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</a:rPr>
              <a:t>Key Personnel Changes </a:t>
            </a:r>
          </a:p>
          <a:p>
            <a:pPr>
              <a:buClrTx/>
              <a:buFont typeface="Wingdings" pitchFamily="2" charset="2"/>
              <a:buChar char="ü"/>
            </a:pPr>
            <a:endParaRPr lang="en-US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1F497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06C8-4B6E-4F95-80FF-97DEAD45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Technical Assistance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D87E-485F-4640-858C-990192DFC0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600" dirty="0"/>
              <a:t>Together, the TA team: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Provide TA to America’s Promise grantees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Support the America’s Promise Program Office and your Federal Project Officer (FPO)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7D7C9-1F08-4482-B54C-DC44D6D10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 descr="HIP_logoFinalHero_WINNER_small">
            <a:extLst>
              <a:ext uri="{FF2B5EF4-FFF2-40B4-BE49-F238E27FC236}">
                <a16:creationId xmlns:a16="http://schemas.microsoft.com/office/drawing/2014/main" id="{ADB17281-57A8-4729-BAD3-B43795F4C2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17" y="2099426"/>
            <a:ext cx="1639537" cy="105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lepera.analisa.s\AppData\Local\Microsoft\Windows\Temporary Internet Files\Content.Outlook\7H9ONL78\AACC_logo_CMYK_highres.jpg">
            <a:extLst>
              <a:ext uri="{FF2B5EF4-FFF2-40B4-BE49-F238E27FC236}">
                <a16:creationId xmlns:a16="http://schemas.microsoft.com/office/drawing/2014/main" id="{4B9BBA0B-FDA1-4FE8-8A62-ADBC7CA2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4" y="3330805"/>
            <a:ext cx="2272124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7CC6C4-1DA6-439C-83BF-272B9FC9653E}"/>
              </a:ext>
            </a:extLst>
          </p:cNvPr>
          <p:cNvSpPr txBox="1"/>
          <p:nvPr/>
        </p:nvSpPr>
        <p:spPr>
          <a:xfrm>
            <a:off x="391886" y="4516465"/>
            <a:ext cx="3823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 HIP-AACC </a:t>
            </a:r>
            <a:r>
              <a:rPr lang="en-US" dirty="0"/>
              <a:t>includes High Impact Partners, American Association of Community Colleges, and National Association of Workforce Boards.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4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6870771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1EE66-55E3-4A4F-B744-2D548AD9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18202"/>
            <a:ext cx="5789535" cy="1096331"/>
          </a:xfrm>
        </p:spPr>
        <p:txBody>
          <a:bodyPr>
            <a:normAutofit/>
          </a:bodyPr>
          <a:lstStyle/>
          <a:p>
            <a:r>
              <a:rPr lang="en-US" dirty="0"/>
              <a:t>TECHNICAL ASSISTANCE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77" y="5367908"/>
            <a:ext cx="257172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08973-1361-4101-B33D-61171CCC7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58138" y="6335720"/>
            <a:ext cx="1008358" cy="4116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6D636C-90A3-4979-BA37-BAB384B22101}" type="slidenum">
              <a:rPr lang="en-US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dirty="0">
              <a:solidFill>
                <a:schemeClr val="bg1">
                  <a:alpha val="8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DC57B0B-3635-4C76-8C21-F24F1839B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264714"/>
              </p:ext>
            </p:extLst>
          </p:nvPr>
        </p:nvGraphicFramePr>
        <p:xfrm>
          <a:off x="628650" y="643467"/>
          <a:ext cx="78867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181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F506-A845-4656-854E-A0DFC9F3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America’s Promise </a:t>
            </a:r>
            <a:br>
              <a:rPr lang="en-US" dirty="0"/>
            </a:br>
            <a:r>
              <a:rPr lang="en-US" dirty="0"/>
              <a:t>Community Of Practice (CoP)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96F0-7DDF-4C97-943C-1C39C721E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</a:t>
            </a:r>
            <a:r>
              <a:rPr lang="en-US" dirty="0" err="1"/>
              <a:t>CoP</a:t>
            </a:r>
            <a:r>
              <a:rPr lang="en-US" dirty="0"/>
              <a:t>?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https://www.workforcegps.org/register</a:t>
            </a:r>
            <a:endParaRPr lang="en-US" dirty="0"/>
          </a:p>
          <a:p>
            <a:pPr lvl="1"/>
            <a:r>
              <a:rPr lang="en-US" dirty="0"/>
              <a:t>Join now to receive the weekly updates</a:t>
            </a:r>
          </a:p>
          <a:p>
            <a:r>
              <a:rPr lang="en-US" dirty="0"/>
              <a:t>What does it communicate:</a:t>
            </a:r>
          </a:p>
          <a:p>
            <a:pPr lvl="1"/>
            <a:r>
              <a:rPr lang="en-US" dirty="0"/>
              <a:t>FAQs</a:t>
            </a:r>
          </a:p>
          <a:p>
            <a:pPr lvl="1"/>
            <a:r>
              <a:rPr lang="en-US" dirty="0"/>
              <a:t>Upcoming TA event registration</a:t>
            </a:r>
          </a:p>
          <a:p>
            <a:pPr lvl="1"/>
            <a:r>
              <a:rPr lang="en-US" dirty="0"/>
              <a:t>Materials from previous TA events</a:t>
            </a:r>
          </a:p>
          <a:p>
            <a:pPr lvl="1"/>
            <a:r>
              <a:rPr lang="en-US" dirty="0"/>
              <a:t>Success Stories, Blogs, Case Studies</a:t>
            </a:r>
          </a:p>
          <a:p>
            <a:pPr lvl="1"/>
            <a:r>
              <a:rPr lang="en-US" dirty="0">
                <a:hlinkClick r:id="rId4"/>
              </a:rPr>
              <a:t>Resources for new grantee staff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D0BF1-71C4-42A9-B2FA-297B7FEDF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2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5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756BE-6804-4AB2-9955-A8D3382269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077596"/>
            <a:ext cx="8178799" cy="47028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4034B-8DDE-4058-9CCE-8AA16F052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6D636C-90A3-4979-BA37-BAB384B2210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9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3BD7-3F39-4114-A126-096743F7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Grantee Insights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00B06-E7DB-4F36-BD08-D5D6A517A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Julie Parks, Executive Director of Workforce Training</a:t>
            </a:r>
          </a:p>
          <a:p>
            <a:r>
              <a:rPr lang="en-US" dirty="0"/>
              <a:t>Grand Rapids Community College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A9C14-C47E-4B54-8179-ED249F266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C6CC2-BF27-4D3D-A99F-D1CC27DCD00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8649" y="2371348"/>
            <a:ext cx="7755329" cy="383857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A910C0-4E14-428F-A7A1-905E7519394C}"/>
              </a:ext>
            </a:extLst>
          </p:cNvPr>
          <p:cNvGrpSpPr/>
          <p:nvPr/>
        </p:nvGrpSpPr>
        <p:grpSpPr>
          <a:xfrm>
            <a:off x="3323755" y="3298192"/>
            <a:ext cx="3203517" cy="2988941"/>
            <a:chOff x="0" y="0"/>
            <a:chExt cx="5742317" cy="51585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F6338C-47CC-4388-A83C-52EC0447F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5" t="2244" r="14359" b="7051"/>
            <a:stretch/>
          </p:blipFill>
          <p:spPr bwMode="auto">
            <a:xfrm>
              <a:off x="0" y="1647646"/>
              <a:ext cx="3510951" cy="3510951"/>
            </a:xfrm>
            <a:prstGeom prst="rect">
              <a:avLst/>
            </a:prstGeom>
            <a:ln w="31750">
              <a:solidFill>
                <a:srgbClr val="1F497D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354966F-B9AD-49B8-89FB-E60544260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4808" r="9230" b="5449"/>
            <a:stretch/>
          </p:blipFill>
          <p:spPr bwMode="auto">
            <a:xfrm>
              <a:off x="2406770" y="0"/>
              <a:ext cx="3321170" cy="2967487"/>
            </a:xfrm>
            <a:prstGeom prst="rect">
              <a:avLst/>
            </a:prstGeom>
            <a:ln w="25400">
              <a:solidFill>
                <a:srgbClr val="1F497D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5CF422-3301-4E2C-829E-53AE0055E321}"/>
                </a:ext>
              </a:extLst>
            </p:cNvPr>
            <p:cNvSpPr/>
            <p:nvPr/>
          </p:nvSpPr>
          <p:spPr>
            <a:xfrm>
              <a:off x="905774" y="3554083"/>
              <a:ext cx="1028700" cy="98298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A3975A4-E2EC-4DFD-9F5C-5B937EC6E681}"/>
                </a:ext>
              </a:extLst>
            </p:cNvPr>
            <p:cNvCxnSpPr/>
            <p:nvPr/>
          </p:nvCxnSpPr>
          <p:spPr>
            <a:xfrm flipV="1">
              <a:off x="897148" y="0"/>
              <a:ext cx="1489710" cy="35496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ED9AD4-AE32-4B24-A3D8-907D6DCAC85F}"/>
                </a:ext>
              </a:extLst>
            </p:cNvPr>
            <p:cNvCxnSpPr/>
            <p:nvPr/>
          </p:nvCxnSpPr>
          <p:spPr>
            <a:xfrm flipV="1">
              <a:off x="897148" y="2967487"/>
              <a:ext cx="1489710" cy="156464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FBF692-06B7-4997-81B7-85EE280D7BB1}"/>
                </a:ext>
              </a:extLst>
            </p:cNvPr>
            <p:cNvCxnSpPr/>
            <p:nvPr/>
          </p:nvCxnSpPr>
          <p:spPr>
            <a:xfrm flipV="1">
              <a:off x="1932317" y="2967487"/>
              <a:ext cx="3810000" cy="15684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1702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Grantee Insights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1ED546-8B54-42EA-99BB-0E6B8A0D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Rana Al-</a:t>
            </a:r>
            <a:r>
              <a:rPr lang="en-US" dirty="0" err="1"/>
              <a:t>Igoe</a:t>
            </a:r>
            <a:r>
              <a:rPr lang="en-US" dirty="0"/>
              <a:t>, Sr. Project Manager</a:t>
            </a:r>
          </a:p>
          <a:p>
            <a:r>
              <a:rPr lang="en-US" dirty="0"/>
              <a:t>Southeast Michigan Community Alliance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45547" y="3164681"/>
            <a:ext cx="3869968" cy="2651520"/>
            <a:chOff x="4815613" y="3224056"/>
            <a:chExt cx="4328387" cy="296560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5D7DCE-3D6A-46FC-B10F-C5E186F9F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6" t="18108" r="26410" b="14103"/>
            <a:stretch/>
          </p:blipFill>
          <p:spPr bwMode="auto">
            <a:xfrm>
              <a:off x="4815613" y="3224056"/>
              <a:ext cx="2150862" cy="1730998"/>
            </a:xfrm>
            <a:prstGeom prst="rect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850665-14EB-4BAB-AAAD-5B4A2E2A0026}"/>
                </a:ext>
              </a:extLst>
            </p:cNvPr>
            <p:cNvSpPr/>
            <p:nvPr/>
          </p:nvSpPr>
          <p:spPr>
            <a:xfrm>
              <a:off x="5775502" y="3949548"/>
              <a:ext cx="1190510" cy="100523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D6D53A-9810-4542-B047-4E92940DC074}"/>
                </a:ext>
              </a:extLst>
            </p:cNvPr>
            <p:cNvCxnSpPr/>
            <p:nvPr/>
          </p:nvCxnSpPr>
          <p:spPr>
            <a:xfrm>
              <a:off x="5775502" y="3949548"/>
              <a:ext cx="1048409" cy="10174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FE69F75-9023-42DD-8241-6C0C9D21E280}"/>
                </a:ext>
              </a:extLst>
            </p:cNvPr>
            <p:cNvCxnSpPr/>
            <p:nvPr/>
          </p:nvCxnSpPr>
          <p:spPr>
            <a:xfrm>
              <a:off x="5775502" y="4955054"/>
              <a:ext cx="1047934" cy="12345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C5579A-DA85-4510-8E15-8D7AED049C8B}"/>
                </a:ext>
              </a:extLst>
            </p:cNvPr>
            <p:cNvCxnSpPr/>
            <p:nvPr/>
          </p:nvCxnSpPr>
          <p:spPr>
            <a:xfrm>
              <a:off x="6966475" y="3949548"/>
              <a:ext cx="2177136" cy="10174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6F1C4F-6B41-4DA5-8C65-537EF4C96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23" t="5930" r="25897" b="10257"/>
            <a:stretch/>
          </p:blipFill>
          <p:spPr bwMode="auto">
            <a:xfrm>
              <a:off x="6824269" y="4051371"/>
              <a:ext cx="2319731" cy="2138292"/>
            </a:xfrm>
            <a:prstGeom prst="rect">
              <a:avLst/>
            </a:prstGeom>
            <a:ln w="25400">
              <a:solidFill>
                <a:schemeClr val="tx2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625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Gregory Scheib</a:t>
            </a:r>
            <a:endParaRPr lang="en-US" dirty="0"/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U.S. Department of Labor, Employment and Training Administration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5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Webinar: Telling Your Story</a:t>
            </a:r>
          </a:p>
          <a:p>
            <a:pPr lvl="2"/>
            <a:r>
              <a:rPr lang="en-US" dirty="0"/>
              <a:t>September 25, 2018</a:t>
            </a:r>
          </a:p>
          <a:p>
            <a:r>
              <a:rPr lang="en-US" dirty="0"/>
              <a:t>Webinar: Innovative Supportive Services</a:t>
            </a:r>
          </a:p>
          <a:p>
            <a:pPr lvl="2"/>
            <a:r>
              <a:rPr lang="en-US" dirty="0"/>
              <a:t>October 2018</a:t>
            </a:r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41AF-3EE5-4CA2-B602-30B8657E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955280" cy="1051560"/>
          </a:xfrm>
        </p:spPr>
        <p:txBody>
          <a:bodyPr/>
          <a:lstStyle/>
          <a:p>
            <a:r>
              <a:rPr lang="en-US" dirty="0"/>
              <a:t>Additional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8F697-AB39-4197-9CBB-0446EA77A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8125"/>
            <a:ext cx="7955280" cy="4858439"/>
          </a:xfrm>
        </p:spPr>
        <p:txBody>
          <a:bodyPr>
            <a:normAutofit/>
          </a:bodyPr>
          <a:lstStyle/>
          <a:p>
            <a:r>
              <a:rPr lang="en-US" sz="2600" dirty="0"/>
              <a:t>America’s Promise Community of Practice</a:t>
            </a:r>
          </a:p>
          <a:p>
            <a:pPr lvl="1"/>
            <a:r>
              <a:rPr lang="en-US" dirty="0">
                <a:hlinkClick r:id="rId3"/>
              </a:rPr>
              <a:t>https://h1bap.workforcegps.org/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https://h1bap.workforcegps.org/resources/2018/06/27/18/27/Resources-for-new-grantee-staff</a:t>
            </a:r>
            <a:endParaRPr lang="en-US" dirty="0"/>
          </a:p>
          <a:p>
            <a:r>
              <a:rPr lang="en-US" sz="2600" dirty="0"/>
              <a:t>Performance Reporting Resources</a:t>
            </a:r>
          </a:p>
          <a:p>
            <a:pPr lvl="1"/>
            <a:r>
              <a:rPr lang="en-US" dirty="0">
                <a:hlinkClick r:id="rId5"/>
              </a:rPr>
              <a:t>https://h1bap.workforcegps.org/resources/2018/01/17/16/46/H-1B-Performance-Reporting-Resources-for-TechHire-SWFI-and-America-s-Promise-Grants</a:t>
            </a:r>
            <a:r>
              <a:rPr lang="en-US" dirty="0"/>
              <a:t> </a:t>
            </a:r>
          </a:p>
          <a:p>
            <a:r>
              <a:rPr lang="en-US" sz="2600" dirty="0"/>
              <a:t>WIPS Tips</a:t>
            </a:r>
          </a:p>
          <a:p>
            <a:pPr lvl="1"/>
            <a:r>
              <a:rPr lang="en-US" dirty="0">
                <a:hlinkClick r:id="rId6"/>
              </a:rPr>
              <a:t>https://h1bap.workforcegps.org/blog/Tips-and-Information/2018/03/27/19/45/H-1B-WIPS-Tips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9BCD-CA18-4344-84A5-ECCB90785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32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062" y="1069854"/>
            <a:ext cx="5052024" cy="5165726"/>
          </a:xfrm>
        </p:spPr>
        <p:txBody>
          <a:bodyPr/>
          <a:lstStyle/>
          <a:p>
            <a:r>
              <a:rPr lang="en-US" sz="2800" dirty="0"/>
              <a:t>America’s Promise </a:t>
            </a:r>
            <a:br>
              <a:rPr lang="en-US" sz="2800" dirty="0"/>
            </a:br>
            <a:r>
              <a:rPr lang="en-US" sz="2000" dirty="0"/>
              <a:t>U.S. Department of Labor</a:t>
            </a:r>
            <a:endParaRPr lang="en-US" sz="2400" dirty="0"/>
          </a:p>
          <a:p>
            <a:pPr lvl="3"/>
            <a:r>
              <a:rPr lang="en-US" sz="2400" dirty="0"/>
              <a:t>AmericasPromise@dol.gov</a:t>
            </a:r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Heidi Sheppard</a:t>
            </a:r>
          </a:p>
          <a:p>
            <a:pPr lvl="1"/>
            <a:r>
              <a:rPr lang="en-US" dirty="0"/>
              <a:t>HIP Project Lead, AP</a:t>
            </a:r>
          </a:p>
          <a:p>
            <a:pPr lvl="2"/>
            <a:r>
              <a:rPr lang="en-US" dirty="0"/>
              <a:t>U.S. Department of Labor, Employment and Training Administration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Erika Humphrey</a:t>
            </a:r>
          </a:p>
          <a:p>
            <a:pPr lvl="1"/>
            <a:r>
              <a:rPr lang="en-US" dirty="0"/>
              <a:t>HIP TA Lead, AP</a:t>
            </a:r>
          </a:p>
          <a:p>
            <a:pPr lvl="2"/>
            <a:r>
              <a:rPr lang="en-US" dirty="0"/>
              <a:t>U.S. Department of Labor, Employment and Training Administration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FC9045F-1D9B-4838-A242-BFE05F80BAD4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7480"/>
          <a:stretch>
            <a:fillRect/>
          </a:stretch>
        </p:blipFill>
        <p:spPr bwMode="auto">
          <a:xfrm>
            <a:off x="1740665" y="4115205"/>
            <a:ext cx="1659760" cy="1818203"/>
          </a:xfrm>
          <a:prstGeom prst="rect">
            <a:avLst/>
          </a:prstGeom>
          <a:noFill/>
          <a:ln w="73025">
            <a:noFill/>
          </a:ln>
          <a:effectLst/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78916815-DC90-4227-9E18-662DA823866B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r="7530"/>
          <a:stretch>
            <a:fillRect/>
          </a:stretch>
        </p:blipFill>
        <p:spPr>
          <a:xfrm>
            <a:off x="1827213" y="1770063"/>
            <a:ext cx="1573212" cy="1817687"/>
          </a:xfrm>
        </p:spPr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0999" y="1769287"/>
            <a:ext cx="4545377" cy="19229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Rana Al-</a:t>
            </a:r>
            <a:r>
              <a:rPr lang="en-US" dirty="0" err="1"/>
              <a:t>Igoe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Director, Work-Based Initiatives</a:t>
            </a:r>
          </a:p>
          <a:p>
            <a:pPr lvl="1" algn="ctr"/>
            <a:r>
              <a:rPr lang="en-US" sz="1700" b="0" dirty="0">
                <a:solidFill>
                  <a:schemeClr val="tx1"/>
                </a:solidFill>
                <a:effectLst/>
              </a:rPr>
              <a:t>Workforce Intelligence, </a:t>
            </a:r>
            <a:r>
              <a:rPr lang="en-US" sz="1700" b="0" dirty="0">
                <a:solidFill>
                  <a:schemeClr val="tx1"/>
                </a:solidFill>
              </a:rPr>
              <a:t>Southeast Michigan Community Alliance</a:t>
            </a:r>
          </a:p>
          <a:p>
            <a:r>
              <a:rPr lang="en-US" dirty="0"/>
              <a:t> 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11487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-3363177" y="3427056"/>
            <a:ext cx="4772593" cy="18182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Julie Parks</a:t>
            </a:r>
          </a:p>
          <a:p>
            <a:pPr lvl="1">
              <a:spcBef>
                <a:spcPts val="0"/>
              </a:spcBef>
            </a:pPr>
            <a:r>
              <a:rPr lang="en-US" sz="1600" b="0" i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Executive Director, Workforce Training </a:t>
            </a:r>
            <a:br>
              <a:rPr lang="en-US" sz="1600" b="0" i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100" dirty="0">
                <a:solidFill>
                  <a:schemeClr val="tx1"/>
                </a:solidFill>
              </a:rPr>
              <a:t>Grand Rapids Community College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" b="6632"/>
          <a:stretch>
            <a:fillRect/>
          </a:stretch>
        </p:blipFill>
        <p:spPr/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190998" y="4375309"/>
            <a:ext cx="4545377" cy="192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Julie Parks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Executive Director, </a:t>
            </a:r>
          </a:p>
          <a:p>
            <a:pPr lvl="1">
              <a:spcBef>
                <a:spcPts val="0"/>
              </a:spcBef>
            </a:pPr>
            <a:r>
              <a:rPr lang="en-US" dirty="0"/>
              <a:t>Workforce Training</a:t>
            </a:r>
          </a:p>
          <a:p>
            <a:pPr lvl="1" algn="ctr"/>
            <a:r>
              <a:rPr lang="en-US" sz="1700" dirty="0">
                <a:solidFill>
                  <a:schemeClr val="tx1"/>
                </a:solidFill>
              </a:rPr>
              <a:t>Grant Rapids Community College</a:t>
            </a:r>
          </a:p>
          <a:p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195594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918F-CEAF-4F61-B8C3-DC852FDE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key grant concerns or 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29AE7-64D6-4A4B-94A6-8465635CD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capacity</a:t>
            </a:r>
          </a:p>
          <a:p>
            <a:r>
              <a:rPr lang="en-US" dirty="0"/>
              <a:t>Participant recruitment </a:t>
            </a:r>
          </a:p>
          <a:p>
            <a:r>
              <a:rPr lang="en-US" dirty="0"/>
              <a:t>Performance reporting </a:t>
            </a:r>
          </a:p>
          <a:p>
            <a:r>
              <a:rPr lang="en-US" dirty="0"/>
              <a:t>Program implementation</a:t>
            </a:r>
          </a:p>
          <a:p>
            <a:r>
              <a:rPr lang="en-US" dirty="0"/>
              <a:t>Partnership development</a:t>
            </a:r>
          </a:p>
          <a:p>
            <a:r>
              <a:rPr lang="en-US" dirty="0"/>
              <a:t>Other (if other, type answer in the chat box)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BEEA7-C636-4BCD-B95D-2BEB0AF6F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2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an overview of the America’s Promise program</a:t>
            </a:r>
          </a:p>
          <a:p>
            <a:r>
              <a:rPr lang="en-US" dirty="0"/>
              <a:t>Highlight  key program and performance resources </a:t>
            </a:r>
          </a:p>
          <a:p>
            <a:r>
              <a:rPr lang="en-US" dirty="0"/>
              <a:t>Introduce Technical Assistance (TA) Menu and types of TA available</a:t>
            </a:r>
          </a:p>
          <a:p>
            <a:r>
              <a:rPr lang="en-US" dirty="0"/>
              <a:t>Walk through the America’s Promise       Community of Practice</a:t>
            </a:r>
          </a:p>
          <a:p>
            <a:r>
              <a:rPr lang="en-US" dirty="0"/>
              <a:t>Answer your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34EAD7-300D-4E9F-ACA7-CA7FAC68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Background Orientation Resources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D44A0A-F3B2-4EB2-80B5-C83F98A66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880781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1B37C88C-898C-4C6E-A5EC-1338403F007A}"/>
              </a:ext>
            </a:extLst>
          </p:cNvPr>
          <p:cNvSpPr txBox="1">
            <a:spLocks/>
          </p:cNvSpPr>
          <p:nvPr/>
        </p:nvSpPr>
        <p:spPr>
          <a:xfrm>
            <a:off x="7933941" y="6367366"/>
            <a:ext cx="102208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1200" dirty="0">
                <a:solidFill>
                  <a:srgbClr val="595959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3680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DB0F9-197E-4CDE-97CA-C348B0E6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Funding Opportunity 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Announcement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BE58FA-E052-487D-8F01-0CE7A65CBC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82" y="492573"/>
            <a:ext cx="4630941" cy="58112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7C88C-898C-4C6E-A5EC-1338403F00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66992" y="6318166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06D636C-90A3-4979-BA37-BAB384B22101}" type="slidenum">
              <a:rPr lang="en-US" sz="1200">
                <a:solidFill>
                  <a:srgbClr val="595959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9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51882-7BCB-4D6E-8F5E-93463F5D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1"/>
            <a:ext cx="2743200" cy="2757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solidFill>
                  <a:srgbClr val="FFFFFF"/>
                </a:solidFill>
              </a:rPr>
              <a:t>ETA Grantee Handbook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4D0EC-0144-4FA0-A46B-67206EB14C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4307" y="6318166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06D636C-90A3-4979-BA37-BAB384B22101}" type="slidenum">
              <a:rPr lang="en-US" sz="1200">
                <a:solidFill>
                  <a:srgbClr val="595959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 sz="1200">
              <a:solidFill>
                <a:srgbClr val="595959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69505" t="22129" r="20285" b="30349"/>
          <a:stretch/>
        </p:blipFill>
        <p:spPr bwMode="auto">
          <a:xfrm>
            <a:off x="4016669" y="321177"/>
            <a:ext cx="4498680" cy="5894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8142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merica’s Promise Program:   New Grant Program Project Director/Manager Orientation&amp;quot;&quot;/&gt;&lt;property id=&quot;20307&quot; value=&quot;287&quot;/&gt;&lt;/object&gt;&lt;object type=&quot;3&quot; unique_id=&quot;10004&quot;&gt;&lt;property id=&quot;20148&quot; value=&quot;5&quot;/&gt;&lt;property id=&quot;20300&quot; value=&quot;Slide 2&quot;/&gt;&lt;property id=&quot;20307&quot; value=&quot;280&quot;/&gt;&lt;/object&gt;&lt;object type=&quot;3&quot; unique_id=&quot;10005&quot;&gt;&lt;property id=&quot;20148&quot; value=&quot;5&quot;/&gt;&lt;property id=&quot;20300&quot; value=&quot;Slide 3&quot;/&gt;&lt;property id=&quot;20307&quot; value=&quot;274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 - &amp;quot;What are your key grant concerns or challenges?&amp;quot;&quot;/&gt;&lt;property id=&quot;20307&quot; value=&quot;308&quot;/&gt;&lt;/object&gt;&lt;object type=&quot;3&quot; unique_id=&quot;10008&quot;&gt;&lt;property id=&quot;20148&quot; value=&quot;5&quot;/&gt;&lt;property id=&quot;20300&quot; value=&quot;Slide 6&quot;/&gt;&lt;property id=&quot;20307&quot; value=&quot;286&quot;/&gt;&lt;/object&gt;&lt;object type=&quot;3&quot; unique_id=&quot;10009&quot;&gt;&lt;property id=&quot;20148&quot; value=&quot;5&quot;/&gt;&lt;property id=&quot;20300&quot; value=&quot;Slide 7 - &amp;quot;Background Orientation Resources&amp;quot;&quot;/&gt;&lt;property id=&quot;20307&quot; value=&quot;339&quot;/&gt;&lt;/object&gt;&lt;object type=&quot;3&quot; unique_id=&quot;10010&quot;&gt;&lt;property id=&quot;20148&quot; value=&quot;5&quot;/&gt;&lt;property id=&quot;20300&quot; value=&quot;Slide 8 - &amp;quot;Funding Opportunity Announcement&amp;quot;&quot;/&gt;&lt;property id=&quot;20307&quot; value=&quot;322&quot;/&gt;&lt;/object&gt;&lt;object type=&quot;3&quot; unique_id=&quot;10011&quot;&gt;&lt;property id=&quot;20148&quot; value=&quot;5&quot;/&gt;&lt;property id=&quot;20300&quot; value=&quot;Slide 9 - &amp;quot; ETA Grantee Handbook&amp;quot;&quot;/&gt;&lt;property id=&quot;20307&quot; value=&quot;328&quot;/&gt;&lt;/object&gt;&lt;object type=&quot;3&quot; unique_id=&quot;10012&quot;&gt;&lt;property id=&quot;20148&quot; value=&quot;5&quot;/&gt;&lt;property id=&quot;20300&quot; value=&quot;Slide 10 - &amp;quot;Employment and Training Administration Roles&amp;quot;&quot;/&gt;&lt;property id=&quot;20307&quot; value=&quot;332&quot;/&gt;&lt;/object&gt;&lt;object type=&quot;3&quot; unique_id=&quot;10013&quot;&gt;&lt;property id=&quot;20148&quot; value=&quot;5&quot;/&gt;&lt;property id=&quot;20300&quot; value=&quot;Slide 11 - &amp;quot;Communication Channels&amp;quot;&quot;/&gt;&lt;property id=&quot;20307&quot; value=&quot;333&quot;/&gt;&lt;/object&gt;&lt;object type=&quot;3&quot; unique_id=&quot;10014&quot;&gt;&lt;property id=&quot;20148&quot; value=&quot;5&quot;/&gt;&lt;property id=&quot;20300&quot; value=&quot;Slide 12 - &amp;quot;Reporting Requirement Evaluation&amp;quot;&quot;/&gt;&lt;property id=&quot;20307&quot; value=&quot;334&quot;/&gt;&lt;/object&gt;&lt;object type=&quot;3&quot; unique_id=&quot;10015&quot;&gt;&lt;property id=&quot;20148&quot; value=&quot;5&quot;/&gt;&lt;property id=&quot;20300&quot; value=&quot;Slide 13 - &amp;quot;Modifications&amp;quot;&quot;/&gt;&lt;property id=&quot;20307&quot; value=&quot;336&quot;/&gt;&lt;/object&gt;&lt;object type=&quot;3&quot; unique_id=&quot;10016&quot;&gt;&lt;property id=&quot;20148&quot; value=&quot;5&quot;/&gt;&lt;property id=&quot;20300&quot; value=&quot;Slide 14 - &amp;quot;Technical Assistance&amp;quot;&quot;/&gt;&lt;property id=&quot;20307&quot; value=&quot;312&quot;/&gt;&lt;/object&gt;&lt;object type=&quot;3&quot; unique_id=&quot;10017&quot;&gt;&lt;property id=&quot;20148&quot; value=&quot;5&quot;/&gt;&lt;property id=&quot;20300&quot; value=&quot;Slide 15 - &amp;quot;TECHNICAL ASSISTANCE&amp;quot;&quot;/&gt;&lt;property id=&quot;20307&quot; value=&quot;311&quot;/&gt;&lt;/object&gt;&lt;object type=&quot;3&quot; unique_id=&quot;10018&quot;&gt;&lt;property id=&quot;20148&quot; value=&quot;5&quot;/&gt;&lt;property id=&quot;20300&quot; value=&quot;Slide 16 - &amp;quot;America’s Promise  Community Of Practice (CoP)&amp;quot;&quot;/&gt;&lt;property id=&quot;20307&quot; value=&quot;306&quot;/&gt;&lt;/object&gt;&lt;object type=&quot;3&quot; unique_id=&quot;10019&quot;&gt;&lt;property id=&quot;20148&quot; value=&quot;5&quot;/&gt;&lt;property id=&quot;20300&quot; value=&quot;Slide 17&quot;/&gt;&lt;property id=&quot;20307&quot; value=&quot;309&quot;/&gt;&lt;/object&gt;&lt;object type=&quot;3&quot; unique_id=&quot;10020&quot;&gt;&lt;property id=&quot;20148&quot; value=&quot;5&quot;/&gt;&lt;property id=&quot;20300&quot; value=&quot;Slide 18 - &amp;quot;Grantee Insights&amp;amp;#x09;&amp;quot;&quot;/&gt;&lt;property id=&quot;20307&quot; value=&quot;313&quot;/&gt;&lt;/object&gt;&lt;object type=&quot;3&quot; unique_id=&quot;10021&quot;&gt;&lt;property id=&quot;20148&quot; value=&quot;5&quot;/&gt;&lt;property id=&quot;20300&quot; value=&quot;Slide 19 - &amp;quot;Grantee Insights&amp;quot;&quot;/&gt;&lt;property id=&quot;20307&quot; value=&quot;315&quot;/&gt;&lt;/object&gt;&lt;object type=&quot;3&quot; unique_id=&quot;10022&quot;&gt;&lt;property id=&quot;20148&quot; value=&quot;5&quot;/&gt;&lt;property id=&quot;20300&quot; value=&quot;Slide 20&quot;/&gt;&lt;property id=&quot;20307&quot; value=&quot;337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 - &amp;quot;Additional Resources:&amp;quot;&quot;/&gt;&lt;property id=&quot;20307&quot; value=&quot;338&quot;/&gt;&lt;/object&gt;&lt;object type=&quot;3&quot; unique_id=&quot;10025&quot;&gt;&lt;property id=&quot;20148&quot; value=&quot;5&quot;/&gt;&lt;property id=&quot;20300&quot; value=&quot;Slide 23&quot;/&gt;&lt;property id=&quot;20307&quot; value=&quot;275&quot;/&gt;&lt;/object&gt;&lt;object type=&quot;3&quot; unique_id=&quot;10026&quot;&gt;&lt;property id=&quot;20148&quot; value=&quot;5&quot;/&gt;&lt;property id=&quot;20300&quot; value=&quot;Slide 24&quot;/&gt;&lt;property id=&quot;20307&quot; value=&quot;282&quot;/&gt;&lt;/object&gt;&lt;/object&gt;&lt;object type=&quot;8&quot; unique_id=&quot;1005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716</Words>
  <Application>Microsoft Office PowerPoint</Application>
  <PresentationFormat>On-screen Show (4:3)</PresentationFormat>
  <Paragraphs>186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America’s Promise Program:   New Grant Program Project Director/Manager Orientation</vt:lpstr>
      <vt:lpstr>PowerPoint Presentation</vt:lpstr>
      <vt:lpstr>PowerPoint Presentation</vt:lpstr>
      <vt:lpstr>PowerPoint Presentation</vt:lpstr>
      <vt:lpstr>What are your key grant concerns or challenges?</vt:lpstr>
      <vt:lpstr>PowerPoint Presentation</vt:lpstr>
      <vt:lpstr>Background Orientation Resources</vt:lpstr>
      <vt:lpstr>Funding Opportunity Announcement</vt:lpstr>
      <vt:lpstr> ETA Grantee Handbook</vt:lpstr>
      <vt:lpstr>Employment and Training Administration Roles</vt:lpstr>
      <vt:lpstr>Communication Channels</vt:lpstr>
      <vt:lpstr>Reporting Requirement Evaluation</vt:lpstr>
      <vt:lpstr>Modifications</vt:lpstr>
      <vt:lpstr>Technical Assistance</vt:lpstr>
      <vt:lpstr>TECHNICAL ASSISTANCE</vt:lpstr>
      <vt:lpstr>America’s Promise  Community Of Practice (CoP)</vt:lpstr>
      <vt:lpstr>PowerPoint Presentation</vt:lpstr>
      <vt:lpstr>Grantee Insights </vt:lpstr>
      <vt:lpstr>Grantee Insights</vt:lpstr>
      <vt:lpstr>PowerPoint Presentation</vt:lpstr>
      <vt:lpstr>PowerPoint Presentation</vt:lpstr>
      <vt:lpstr>Additional Resources: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Promise Program:   New Grant Program Project Director/Manager Orientation</dc:title>
  <dc:creator>Katherine Limon</dc:creator>
  <cp:lastModifiedBy>Jonathan Vehlow</cp:lastModifiedBy>
  <cp:revision>24</cp:revision>
  <dcterms:created xsi:type="dcterms:W3CDTF">2018-09-10T14:26:03Z</dcterms:created>
  <dcterms:modified xsi:type="dcterms:W3CDTF">2018-09-18T17:39:36Z</dcterms:modified>
</cp:coreProperties>
</file>