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5.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6.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7.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8.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9.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0.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11.xml" ContentType="application/vnd.openxmlformats-officedocument.theme+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1" r:id="rId5"/>
    <p:sldMasterId id="2147483705" r:id="rId6"/>
    <p:sldMasterId id="2147483727" r:id="rId7"/>
    <p:sldMasterId id="2147483749" r:id="rId8"/>
    <p:sldMasterId id="2147483837" r:id="rId9"/>
    <p:sldMasterId id="2147483859" r:id="rId10"/>
    <p:sldMasterId id="2147483881" r:id="rId11"/>
    <p:sldMasterId id="2147483903" r:id="rId12"/>
    <p:sldMasterId id="2147483909" r:id="rId13"/>
    <p:sldMasterId id="2147483931" r:id="rId14"/>
    <p:sldMasterId id="2147483943" r:id="rId15"/>
  </p:sldMasterIdLst>
  <p:notesMasterIdLst>
    <p:notesMasterId r:id="rId60"/>
  </p:notesMasterIdLst>
  <p:sldIdLst>
    <p:sldId id="287" r:id="rId16"/>
    <p:sldId id="272" r:id="rId17"/>
    <p:sldId id="280" r:id="rId18"/>
    <p:sldId id="273" r:id="rId19"/>
    <p:sldId id="322" r:id="rId20"/>
    <p:sldId id="286" r:id="rId21"/>
    <p:sldId id="288" r:id="rId22"/>
    <p:sldId id="289" r:id="rId23"/>
    <p:sldId id="290" r:id="rId24"/>
    <p:sldId id="317" r:id="rId25"/>
    <p:sldId id="293" r:id="rId26"/>
    <p:sldId id="316" r:id="rId27"/>
    <p:sldId id="299" r:id="rId28"/>
    <p:sldId id="300" r:id="rId29"/>
    <p:sldId id="301" r:id="rId30"/>
    <p:sldId id="297" r:id="rId31"/>
    <p:sldId id="296" r:id="rId32"/>
    <p:sldId id="295" r:id="rId33"/>
    <p:sldId id="304" r:id="rId34"/>
    <p:sldId id="305" r:id="rId35"/>
    <p:sldId id="326" r:id="rId36"/>
    <p:sldId id="319" r:id="rId37"/>
    <p:sldId id="327" r:id="rId38"/>
    <p:sldId id="318" r:id="rId39"/>
    <p:sldId id="328" r:id="rId40"/>
    <p:sldId id="320" r:id="rId41"/>
    <p:sldId id="302" r:id="rId42"/>
    <p:sldId id="307" r:id="rId43"/>
    <p:sldId id="309" r:id="rId44"/>
    <p:sldId id="259" r:id="rId45"/>
    <p:sldId id="310" r:id="rId46"/>
    <p:sldId id="323" r:id="rId47"/>
    <p:sldId id="329" r:id="rId48"/>
    <p:sldId id="330" r:id="rId49"/>
    <p:sldId id="324" r:id="rId50"/>
    <p:sldId id="331" r:id="rId51"/>
    <p:sldId id="332" r:id="rId52"/>
    <p:sldId id="325" r:id="rId53"/>
    <p:sldId id="334" r:id="rId54"/>
    <p:sldId id="335" r:id="rId55"/>
    <p:sldId id="312" r:id="rId56"/>
    <p:sldId id="313" r:id="rId57"/>
    <p:sldId id="314" r:id="rId58"/>
    <p:sldId id="315" r:id="rId59"/>
  </p:sldIdLst>
  <p:sldSz cx="9144000" cy="6858000" type="screen4x3"/>
  <p:notesSz cx="6858000" cy="9144000"/>
  <p:custDataLst>
    <p:tags r:id="rId6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3845"/>
    <a:srgbClr val="66FF99"/>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41" autoAdjust="0"/>
    <p:restoredTop sz="62942" autoAdjust="0"/>
  </p:normalViewPr>
  <p:slideViewPr>
    <p:cSldViewPr snapToGrid="0">
      <p:cViewPr varScale="1">
        <p:scale>
          <a:sx n="68" d="100"/>
          <a:sy n="68" d="100"/>
        </p:scale>
        <p:origin x="804"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61" Type="http://schemas.openxmlformats.org/officeDocument/2006/relationships/tags" Target="tags/tag1.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36.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318CA6-08AB-4ABE-B349-676605B65D6C}"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FC9D8059-D2E0-4C91-8D8D-A79D1FB79854}">
      <dgm:prSet phldrT="[Text]" custT="1"/>
      <dgm:spPr>
        <a:xfrm>
          <a:off x="0" y="215186"/>
          <a:ext cx="7647552" cy="1374785"/>
        </a:xfrm>
        <a:prstGeom prst="roundRect">
          <a:avLst>
            <a:gd name="adj" fmla="val 10000"/>
          </a:avLst>
        </a:prstGeom>
        <a:noFill/>
        <a:ln w="38100" cap="rnd" cmpd="thickThin" algn="ctr">
          <a:solidFill>
            <a:srgbClr val="4F81BD"/>
          </a:solidFill>
          <a:prstDash val="solid"/>
        </a:ln>
        <a:effectLst/>
      </dgm:spPr>
      <dgm:t>
        <a:bodyPr/>
        <a:lstStyle/>
        <a:p>
          <a:r>
            <a:rPr lang="en-US" sz="2400" b="1" dirty="0">
              <a:solidFill>
                <a:srgbClr val="C00000"/>
              </a:solidFill>
              <a:latin typeface="Arial" pitchFamily="34" charset="0"/>
              <a:ea typeface="+mn-ea"/>
              <a:cs typeface="Arial" pitchFamily="34" charset="0"/>
            </a:rPr>
            <a:t>Let’s get to know who is on the call today. Using the poll, select the role that you play in your America’s Promise grant</a:t>
          </a:r>
        </a:p>
        <a:p>
          <a:r>
            <a:rPr lang="en-US" sz="1700" dirty="0">
              <a:solidFill>
                <a:srgbClr val="C00000"/>
              </a:solidFill>
              <a:latin typeface="Arial" pitchFamily="34" charset="0"/>
              <a:ea typeface="+mn-ea"/>
              <a:cs typeface="Arial" pitchFamily="34" charset="0"/>
            </a:rPr>
            <a:t>Choose the answer that best reflects you (or your group):</a:t>
          </a:r>
          <a:endParaRPr lang="en-US" sz="1700" dirty="0">
            <a:solidFill>
              <a:sysClr val="window" lastClr="FFFFFF"/>
            </a:solidFill>
            <a:latin typeface="Arial" pitchFamily="34" charset="0"/>
            <a:ea typeface="+mn-ea"/>
            <a:cs typeface="Arial" pitchFamily="34" charset="0"/>
          </a:endParaRPr>
        </a:p>
      </dgm:t>
    </dgm:pt>
    <dgm:pt modelId="{B4C1CCFE-FE1F-4EA9-A040-FFA594C8966E}" type="parTrans" cxnId="{B0542320-1ACE-40DC-8A28-1279388B3948}">
      <dgm:prSet/>
      <dgm:spPr/>
      <dgm:t>
        <a:bodyPr/>
        <a:lstStyle/>
        <a:p>
          <a:endParaRPr lang="en-US"/>
        </a:p>
      </dgm:t>
    </dgm:pt>
    <dgm:pt modelId="{7D8C7A49-846B-425A-A372-DA2BF28DA196}" type="sibTrans" cxnId="{B0542320-1ACE-40DC-8A28-1279388B3948}">
      <dgm:prSet/>
      <dgm:spPr/>
      <dgm:t>
        <a:bodyPr/>
        <a:lstStyle/>
        <a:p>
          <a:endParaRPr lang="en-US"/>
        </a:p>
      </dgm:t>
    </dgm:pt>
    <dgm:pt modelId="{855749C9-25BC-45AC-B787-9457C050449F}" type="pres">
      <dgm:prSet presAssocID="{9F318CA6-08AB-4ABE-B349-676605B65D6C}" presName="diagram" presStyleCnt="0">
        <dgm:presLayoutVars>
          <dgm:chPref val="1"/>
          <dgm:dir/>
          <dgm:animOne val="branch"/>
          <dgm:animLvl val="lvl"/>
          <dgm:resizeHandles/>
        </dgm:presLayoutVars>
      </dgm:prSet>
      <dgm:spPr/>
    </dgm:pt>
    <dgm:pt modelId="{1E4DC371-F7C6-47CE-B90E-1AFFF13B3F0E}" type="pres">
      <dgm:prSet presAssocID="{FC9D8059-D2E0-4C91-8D8D-A79D1FB79854}" presName="root" presStyleCnt="0"/>
      <dgm:spPr/>
    </dgm:pt>
    <dgm:pt modelId="{77B1561D-399D-4DFB-9AB8-7B690400EE7B}" type="pres">
      <dgm:prSet presAssocID="{FC9D8059-D2E0-4C91-8D8D-A79D1FB79854}" presName="rootComposite" presStyleCnt="0"/>
      <dgm:spPr/>
    </dgm:pt>
    <dgm:pt modelId="{7A996C81-500F-4B1F-B5A4-1B476941A02A}" type="pres">
      <dgm:prSet presAssocID="{FC9D8059-D2E0-4C91-8D8D-A79D1FB79854}" presName="rootText" presStyleLbl="node1" presStyleIdx="0" presStyleCnt="1" custScaleX="570093" custScaleY="204969" custLinFactNeighborX="-190" custLinFactNeighborY="-4603"/>
      <dgm:spPr/>
    </dgm:pt>
    <dgm:pt modelId="{326860F1-B8CF-451E-A26A-39B929BC3F19}" type="pres">
      <dgm:prSet presAssocID="{FC9D8059-D2E0-4C91-8D8D-A79D1FB79854}" presName="rootConnector" presStyleLbl="node1" presStyleIdx="0" presStyleCnt="1"/>
      <dgm:spPr/>
    </dgm:pt>
    <dgm:pt modelId="{2E4345B9-8324-4DBE-9681-CF7D074FAF45}" type="pres">
      <dgm:prSet presAssocID="{FC9D8059-D2E0-4C91-8D8D-A79D1FB79854}" presName="childShape" presStyleCnt="0"/>
      <dgm:spPr/>
    </dgm:pt>
  </dgm:ptLst>
  <dgm:cxnLst>
    <dgm:cxn modelId="{B0542320-1ACE-40DC-8A28-1279388B3948}" srcId="{9F318CA6-08AB-4ABE-B349-676605B65D6C}" destId="{FC9D8059-D2E0-4C91-8D8D-A79D1FB79854}" srcOrd="0" destOrd="0" parTransId="{B4C1CCFE-FE1F-4EA9-A040-FFA594C8966E}" sibTransId="{7D8C7A49-846B-425A-A372-DA2BF28DA196}"/>
    <dgm:cxn modelId="{E5C3012B-1EF7-4C14-9216-72FC0F7B0391}" type="presOf" srcId="{FC9D8059-D2E0-4C91-8D8D-A79D1FB79854}" destId="{7A996C81-500F-4B1F-B5A4-1B476941A02A}" srcOrd="0" destOrd="0" presId="urn:microsoft.com/office/officeart/2005/8/layout/hierarchy3"/>
    <dgm:cxn modelId="{8FCEBC7C-9B0D-4A0D-88FA-F62A7B1F5047}" type="presOf" srcId="{FC9D8059-D2E0-4C91-8D8D-A79D1FB79854}" destId="{326860F1-B8CF-451E-A26A-39B929BC3F19}" srcOrd="1" destOrd="0" presId="urn:microsoft.com/office/officeart/2005/8/layout/hierarchy3"/>
    <dgm:cxn modelId="{59D93A96-F1A3-4344-9DD0-B52269B3EEAB}" type="presOf" srcId="{9F318CA6-08AB-4ABE-B349-676605B65D6C}" destId="{855749C9-25BC-45AC-B787-9457C050449F}" srcOrd="0" destOrd="0" presId="urn:microsoft.com/office/officeart/2005/8/layout/hierarchy3"/>
    <dgm:cxn modelId="{BD5CD5CE-CBED-4E81-86E5-63ED3117DBD8}" type="presParOf" srcId="{855749C9-25BC-45AC-B787-9457C050449F}" destId="{1E4DC371-F7C6-47CE-B90E-1AFFF13B3F0E}" srcOrd="0" destOrd="0" presId="urn:microsoft.com/office/officeart/2005/8/layout/hierarchy3"/>
    <dgm:cxn modelId="{04D37048-F8E5-4DEC-BF2E-D90F3E960624}" type="presParOf" srcId="{1E4DC371-F7C6-47CE-B90E-1AFFF13B3F0E}" destId="{77B1561D-399D-4DFB-9AB8-7B690400EE7B}" srcOrd="0" destOrd="0" presId="urn:microsoft.com/office/officeart/2005/8/layout/hierarchy3"/>
    <dgm:cxn modelId="{06ADD3D5-417E-4670-AEA3-8F299966720A}" type="presParOf" srcId="{77B1561D-399D-4DFB-9AB8-7B690400EE7B}" destId="{7A996C81-500F-4B1F-B5A4-1B476941A02A}" srcOrd="0" destOrd="0" presId="urn:microsoft.com/office/officeart/2005/8/layout/hierarchy3"/>
    <dgm:cxn modelId="{F9215F84-8593-4734-B5F3-8174B8835074}" type="presParOf" srcId="{77B1561D-399D-4DFB-9AB8-7B690400EE7B}" destId="{326860F1-B8CF-451E-A26A-39B929BC3F19}" srcOrd="1" destOrd="0" presId="urn:microsoft.com/office/officeart/2005/8/layout/hierarchy3"/>
    <dgm:cxn modelId="{A45CE9AA-0E61-4FEC-840F-8E2409A64883}" type="presParOf" srcId="{1E4DC371-F7C6-47CE-B90E-1AFFF13B3F0E}" destId="{2E4345B9-8324-4DBE-9681-CF7D074FAF45}"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996C81-500F-4B1F-B5A4-1B476941A02A}">
      <dsp:nvSpPr>
        <dsp:cNvPr id="0" name=""/>
        <dsp:cNvSpPr/>
      </dsp:nvSpPr>
      <dsp:spPr>
        <a:xfrm>
          <a:off x="3" y="158033"/>
          <a:ext cx="7647552" cy="1374785"/>
        </a:xfrm>
        <a:prstGeom prst="roundRect">
          <a:avLst>
            <a:gd name="adj" fmla="val 10000"/>
          </a:avLst>
        </a:prstGeom>
        <a:noFill/>
        <a:ln w="38100" cap="rnd" cmpd="thickThin" algn="ctr">
          <a:solidFill>
            <a:srgbClr val="4F81B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C00000"/>
              </a:solidFill>
              <a:latin typeface="Arial" pitchFamily="34" charset="0"/>
              <a:ea typeface="+mn-ea"/>
              <a:cs typeface="Arial" pitchFamily="34" charset="0"/>
            </a:rPr>
            <a:t>Let’s get to know who is on the call today. Using the poll, select the role that you play in your America’s Promise grant</a:t>
          </a:r>
        </a:p>
        <a:p>
          <a:pPr marL="0" lvl="0" indent="0" algn="ctr" defTabSz="1066800">
            <a:lnSpc>
              <a:spcPct val="90000"/>
            </a:lnSpc>
            <a:spcBef>
              <a:spcPct val="0"/>
            </a:spcBef>
            <a:spcAft>
              <a:spcPct val="35000"/>
            </a:spcAft>
            <a:buNone/>
          </a:pPr>
          <a:r>
            <a:rPr lang="en-US" sz="1700" kern="1200" dirty="0">
              <a:solidFill>
                <a:srgbClr val="C00000"/>
              </a:solidFill>
              <a:latin typeface="Arial" pitchFamily="34" charset="0"/>
              <a:ea typeface="+mn-ea"/>
              <a:cs typeface="Arial" pitchFamily="34" charset="0"/>
            </a:rPr>
            <a:t>Choose the answer that best reflects you (or your group):</a:t>
          </a:r>
          <a:endParaRPr lang="en-US" sz="1700" kern="1200" dirty="0">
            <a:solidFill>
              <a:sysClr val="window" lastClr="FFFFFF"/>
            </a:solidFill>
            <a:latin typeface="Arial" pitchFamily="34" charset="0"/>
            <a:ea typeface="+mn-ea"/>
            <a:cs typeface="Arial" pitchFamily="34" charset="0"/>
          </a:endParaRPr>
        </a:p>
      </dsp:txBody>
      <dsp:txXfrm>
        <a:off x="40269" y="198299"/>
        <a:ext cx="7567020" cy="129425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788989-C4F2-419E-8CC5-53E2453B8A9F}" type="datetimeFigureOut">
              <a:rPr lang="en-US" smtClean="0"/>
              <a:t>9/25/2018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B0D2C8-4E9D-4ABA-936B-5E500A1B423B}" type="slidenum">
              <a:rPr lang="en-US" smtClean="0"/>
              <a:t>‹#›</a:t>
            </a:fld>
            <a:endParaRPr lang="en-US"/>
          </a:p>
        </p:txBody>
      </p:sp>
    </p:spTree>
    <p:extLst>
      <p:ext uri="{BB962C8B-B14F-4D97-AF65-F5344CB8AC3E}">
        <p14:creationId xmlns:p14="http://schemas.microsoft.com/office/powerpoint/2010/main" val="3026740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a:t>
            </a:fld>
            <a:endParaRPr lang="en-US" dirty="0"/>
          </a:p>
        </p:txBody>
      </p:sp>
    </p:spTree>
    <p:extLst>
      <p:ext uri="{BB962C8B-B14F-4D97-AF65-F5344CB8AC3E}">
        <p14:creationId xmlns:p14="http://schemas.microsoft.com/office/powerpoint/2010/main" val="2298937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11</a:t>
            </a:fld>
            <a:endParaRPr lang="en-US"/>
          </a:p>
        </p:txBody>
      </p:sp>
    </p:spTree>
    <p:extLst>
      <p:ext uri="{BB962C8B-B14F-4D97-AF65-F5344CB8AC3E}">
        <p14:creationId xmlns:p14="http://schemas.microsoft.com/office/powerpoint/2010/main" val="1556397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13</a:t>
            </a:fld>
            <a:endParaRPr lang="en-US"/>
          </a:p>
        </p:txBody>
      </p:sp>
    </p:spTree>
    <p:extLst>
      <p:ext uri="{BB962C8B-B14F-4D97-AF65-F5344CB8AC3E}">
        <p14:creationId xmlns:p14="http://schemas.microsoft.com/office/powerpoint/2010/main" val="127259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556397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556397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18</a:t>
            </a:fld>
            <a:endParaRPr lang="en-US"/>
          </a:p>
        </p:txBody>
      </p:sp>
    </p:spTree>
    <p:extLst>
      <p:ext uri="{BB962C8B-B14F-4D97-AF65-F5344CB8AC3E}">
        <p14:creationId xmlns:p14="http://schemas.microsoft.com/office/powerpoint/2010/main" val="3333458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5563970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5563970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1556397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5563970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155639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a:t>
            </a:fld>
            <a:endParaRPr lang="en-US"/>
          </a:p>
        </p:txBody>
      </p:sp>
    </p:spTree>
    <p:extLst>
      <p:ext uri="{BB962C8B-B14F-4D97-AF65-F5344CB8AC3E}">
        <p14:creationId xmlns:p14="http://schemas.microsoft.com/office/powerpoint/2010/main" val="36050940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15563970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5563970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26</a:t>
            </a:fld>
            <a:endParaRPr lang="en-US" dirty="0"/>
          </a:p>
        </p:txBody>
      </p:sp>
    </p:spTree>
    <p:extLst>
      <p:ext uri="{BB962C8B-B14F-4D97-AF65-F5344CB8AC3E}">
        <p14:creationId xmlns:p14="http://schemas.microsoft.com/office/powerpoint/2010/main" val="9996840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5563970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5563970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5563970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30</a:t>
            </a:fld>
            <a:endParaRPr lang="en-US"/>
          </a:p>
        </p:txBody>
      </p:sp>
    </p:spTree>
    <p:extLst>
      <p:ext uri="{BB962C8B-B14F-4D97-AF65-F5344CB8AC3E}">
        <p14:creationId xmlns:p14="http://schemas.microsoft.com/office/powerpoint/2010/main" val="26728558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31</a:t>
            </a:fld>
            <a:endParaRPr lang="en-US"/>
          </a:p>
        </p:txBody>
      </p:sp>
    </p:spTree>
    <p:extLst>
      <p:ext uri="{BB962C8B-B14F-4D97-AF65-F5344CB8AC3E}">
        <p14:creationId xmlns:p14="http://schemas.microsoft.com/office/powerpoint/2010/main" val="41062252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15563970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1556397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3</a:t>
            </a:fld>
            <a:endParaRPr lang="en-US" dirty="0"/>
          </a:p>
        </p:txBody>
      </p:sp>
    </p:spTree>
    <p:extLst>
      <p:ext uri="{BB962C8B-B14F-4D97-AF65-F5344CB8AC3E}">
        <p14:creationId xmlns:p14="http://schemas.microsoft.com/office/powerpoint/2010/main" val="4396494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15563970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E7A937-2631-9043-81F3-29B7A27A8E56}"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11655568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15563970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15563970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15563970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42</a:t>
            </a:fld>
            <a:endParaRPr lang="en-US"/>
          </a:p>
        </p:txBody>
      </p:sp>
    </p:spTree>
    <p:extLst>
      <p:ext uri="{BB962C8B-B14F-4D97-AF65-F5344CB8AC3E}">
        <p14:creationId xmlns:p14="http://schemas.microsoft.com/office/powerpoint/2010/main" val="609611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4</a:t>
            </a:fld>
            <a:endParaRPr lang="en-US"/>
          </a:p>
        </p:txBody>
      </p:sp>
    </p:spTree>
    <p:extLst>
      <p:ext uri="{BB962C8B-B14F-4D97-AF65-F5344CB8AC3E}">
        <p14:creationId xmlns:p14="http://schemas.microsoft.com/office/powerpoint/2010/main" val="2779146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739449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6</a:t>
            </a:fld>
            <a:endParaRPr lang="en-US"/>
          </a:p>
        </p:txBody>
      </p:sp>
    </p:spTree>
    <p:extLst>
      <p:ext uri="{BB962C8B-B14F-4D97-AF65-F5344CB8AC3E}">
        <p14:creationId xmlns:p14="http://schemas.microsoft.com/office/powerpoint/2010/main" val="653032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7</a:t>
            </a:fld>
            <a:endParaRPr lang="en-US"/>
          </a:p>
        </p:txBody>
      </p:sp>
    </p:spTree>
    <p:extLst>
      <p:ext uri="{BB962C8B-B14F-4D97-AF65-F5344CB8AC3E}">
        <p14:creationId xmlns:p14="http://schemas.microsoft.com/office/powerpoint/2010/main" val="835250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8</a:t>
            </a:fld>
            <a:endParaRPr lang="en-US"/>
          </a:p>
        </p:txBody>
      </p:sp>
    </p:spTree>
    <p:extLst>
      <p:ext uri="{BB962C8B-B14F-4D97-AF65-F5344CB8AC3E}">
        <p14:creationId xmlns:p14="http://schemas.microsoft.com/office/powerpoint/2010/main" val="1739449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10</a:t>
            </a:fld>
            <a:endParaRPr lang="en-US"/>
          </a:p>
        </p:txBody>
      </p:sp>
    </p:spTree>
    <p:extLst>
      <p:ext uri="{BB962C8B-B14F-4D97-AF65-F5344CB8AC3E}">
        <p14:creationId xmlns:p14="http://schemas.microsoft.com/office/powerpoint/2010/main" val="7109432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 Id="rId4" Type="http://schemas.openxmlformats.org/officeDocument/2006/relationships/image" Target="../media/image11.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2.png"/></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7.xml"/><Relationship Id="rId4" Type="http://schemas.openxmlformats.org/officeDocument/2006/relationships/image" Target="../media/image11.png"/></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 Id="rId4" Type="http://schemas.openxmlformats.org/officeDocument/2006/relationships/image" Target="../media/image2.png"/></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8.xml"/><Relationship Id="rId4" Type="http://schemas.openxmlformats.org/officeDocument/2006/relationships/image" Target="../media/image11.png"/></Relationships>
</file>

<file path=ppt/slideLayouts/_rels/slideLayout15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0.xml"/><Relationship Id="rId4" Type="http://schemas.openxmlformats.org/officeDocument/2006/relationships/image" Target="../media/image2.png"/></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0.xml"/><Relationship Id="rId4" Type="http://schemas.openxmlformats.org/officeDocument/2006/relationships/image" Target="../media/image11.png"/></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2.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7" name="Group 6"/>
          <p:cNvGrpSpPr>
            <a:grpSpLocks noChangeAspect="1"/>
          </p:cNvGrpSpPr>
          <p:nvPr userDrawn="1"/>
        </p:nvGrpSpPr>
        <p:grpSpPr>
          <a:xfrm>
            <a:off x="8023227" y="2924758"/>
            <a:ext cx="1120774" cy="3933242"/>
            <a:chOff x="8023226" y="2924758"/>
            <a:chExt cx="1120774" cy="3933242"/>
          </a:xfrm>
        </p:grpSpPr>
        <p:sp>
          <p:nvSpPr>
            <p:cNvPr id="8" name="Isosceles Triangle 7"/>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a:grpSpLocks noChangeAspect="1"/>
          </p:cNvGrpSpPr>
          <p:nvPr userDrawn="1"/>
        </p:nvGrpSpPr>
        <p:grpSpPr>
          <a:xfrm rot="16200000" flipV="1">
            <a:off x="2158719" y="-2158721"/>
            <a:ext cx="1720507" cy="6037943"/>
            <a:chOff x="8150764" y="3372336"/>
            <a:chExt cx="993237" cy="3485664"/>
          </a:xfrm>
        </p:grpSpPr>
        <p:sp>
          <p:nvSpPr>
            <p:cNvPr id="11" name="Isosceles Triangle 10"/>
            <p:cNvSpPr/>
            <p:nvPr userDrawn="1"/>
          </p:nvSpPr>
          <p:spPr>
            <a:xfrm>
              <a:off x="8150764" y="3372336"/>
              <a:ext cx="993237" cy="3485663"/>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p:cNvPicPr>
            <a:picLocks noChangeAspect="1"/>
          </p:cNvPicPr>
          <p:nvPr userDrawn="1"/>
        </p:nvPicPr>
        <p:blipFill>
          <a:blip r:embed="rId2" cstate="screen">
            <a:clrChange>
              <a:clrFrom>
                <a:srgbClr val="231F20"/>
              </a:clrFrom>
              <a:clrTo>
                <a:srgbClr val="231F20">
                  <a:alpha val="0"/>
                </a:srgbClr>
              </a:clrTo>
            </a:clrChange>
            <a:extLst>
              <a:ext uri="{28A0092B-C50C-407E-A947-70E740481C1C}">
                <a14:useLocalDpi xmlns:a14="http://schemas.microsoft.com/office/drawing/2010/main"/>
              </a:ext>
            </a:extLst>
          </a:blip>
          <a:stretch>
            <a:fillRect/>
          </a:stretch>
        </p:blipFill>
        <p:spPr>
          <a:xfrm>
            <a:off x="360325" y="121814"/>
            <a:ext cx="996650" cy="983981"/>
          </a:xfrm>
          <a:prstGeom prst="rect">
            <a:avLst/>
          </a:prstGeom>
        </p:spPr>
      </p:pic>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0324" y="4512774"/>
            <a:ext cx="2952750" cy="997405"/>
          </a:xfrm>
          <a:prstGeom prst="rect">
            <a:avLst/>
          </a:prstGeom>
        </p:spPr>
      </p:pic>
      <p:sp>
        <p:nvSpPr>
          <p:cNvPr id="15" name="Rectangle 14"/>
          <p:cNvSpPr/>
          <p:nvPr userDrawn="1"/>
        </p:nvSpPr>
        <p:spPr>
          <a:xfrm>
            <a:off x="3572635" y="4425123"/>
            <a:ext cx="45720" cy="140969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0325" y="6424486"/>
            <a:ext cx="1890650" cy="228857"/>
          </a:xfrm>
          <a:prstGeom prst="rect">
            <a:avLst/>
          </a:prstGeom>
        </p:spPr>
      </p:pic>
      <p:sp>
        <p:nvSpPr>
          <p:cNvPr id="17" name="Text Placeholder 4"/>
          <p:cNvSpPr>
            <a:spLocks noGrp="1"/>
          </p:cNvSpPr>
          <p:nvPr>
            <p:ph type="body" sz="quarter" idx="12" hasCustomPrompt="1"/>
          </p:nvPr>
        </p:nvSpPr>
        <p:spPr>
          <a:xfrm>
            <a:off x="1591082" y="113503"/>
            <a:ext cx="2221861" cy="356956"/>
          </a:xfrm>
        </p:spPr>
        <p:txBody>
          <a:bodyPr anchor="ctr">
            <a:normAutofit/>
          </a:bodyPr>
          <a:lstStyle>
            <a:lvl1pPr marL="0" indent="0" algn="l">
              <a:buNone/>
              <a:defRPr sz="1200" spc="50" baseline="0">
                <a:solidFill>
                  <a:schemeClr val="bg1">
                    <a:alpha val="85000"/>
                  </a:schemeClr>
                </a:solidFill>
              </a:defRPr>
            </a:lvl1pPr>
            <a:lvl2pPr marL="457200" indent="0">
              <a:buNone/>
              <a:defRPr/>
            </a:lvl2pPr>
          </a:lstStyle>
          <a:p>
            <a:r>
              <a:rPr lang="en-US"/>
              <a:t>Month ##, 2017</a:t>
            </a:r>
            <a:endParaRPr lang="en-US" dirty="0"/>
          </a:p>
        </p:txBody>
      </p:sp>
      <p:sp>
        <p:nvSpPr>
          <p:cNvPr id="2" name="Title 1"/>
          <p:cNvSpPr>
            <a:spLocks noGrp="1"/>
          </p:cNvSpPr>
          <p:nvPr>
            <p:ph type="ctrTitle"/>
          </p:nvPr>
        </p:nvSpPr>
        <p:spPr>
          <a:xfrm>
            <a:off x="685800" y="1311836"/>
            <a:ext cx="7772400" cy="2387600"/>
          </a:xfrm>
        </p:spPr>
        <p:txBody>
          <a:bodyPr anchor="b">
            <a:normAutofit/>
          </a:bodyPr>
          <a:lstStyle>
            <a:lvl1pPr algn="ctr" defTabSz="914400" rtl="0" eaLnBrk="1" latinLnBrk="0" hangingPunct="1">
              <a:lnSpc>
                <a:spcPct val="90000"/>
              </a:lnSpc>
              <a:spcBef>
                <a:spcPct val="0"/>
              </a:spcBef>
              <a:buNone/>
              <a:defRPr lang="en-US" sz="60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to edit Master title style</a:t>
            </a:r>
          </a:p>
        </p:txBody>
      </p:sp>
      <p:sp>
        <p:nvSpPr>
          <p:cNvPr id="3" name="Subtitle 2"/>
          <p:cNvSpPr>
            <a:spLocks noGrp="1"/>
          </p:cNvSpPr>
          <p:nvPr>
            <p:ph type="subTitle" idx="1"/>
          </p:nvPr>
        </p:nvSpPr>
        <p:spPr>
          <a:xfrm>
            <a:off x="3659544" y="4425121"/>
            <a:ext cx="4798656" cy="1392508"/>
          </a:xfrm>
        </p:spPr>
        <p:txBody>
          <a:bodyPr vert="horz" lIns="182880" tIns="45720" rIns="91440" bIns="45720" rtlCol="0" anchor="ctr">
            <a:normAutofit/>
          </a:bodyPr>
          <a:lstStyle>
            <a:lvl1pPr marL="0" indent="0">
              <a:lnSpc>
                <a:spcPct val="100000"/>
              </a:lnSpc>
              <a:spcBef>
                <a:spcPts val="1200"/>
              </a:spcBef>
              <a:buNone/>
              <a:defRPr lang="en-US" sz="2300" dirty="0"/>
            </a:lvl1pPr>
            <a:lvl2pPr marL="457200" indent="-182880">
              <a:buClr>
                <a:schemeClr val="accent1"/>
              </a:buClr>
              <a:defRPr sz="1800"/>
            </a:lvl2pPr>
            <a:lvl3pPr>
              <a:defRPr/>
            </a:lvl3pPr>
          </a:lstStyle>
          <a:p>
            <a:pPr marL="274320" lvl="0" indent="-274320">
              <a:buSzPct val="101000"/>
            </a:pPr>
            <a:r>
              <a:rPr lang="en-US" dirty="0"/>
              <a:t>Click to edit Master subtitle style</a:t>
            </a:r>
          </a:p>
          <a:p>
            <a:pPr marL="960120" lvl="1" indent="-274320">
              <a:buSzPct val="101000"/>
            </a:pPr>
            <a:r>
              <a:rPr lang="en-US" dirty="0"/>
              <a:t>If a note is needed, list here</a:t>
            </a:r>
          </a:p>
        </p:txBody>
      </p:sp>
    </p:spTree>
    <p:extLst>
      <p:ext uri="{BB962C8B-B14F-4D97-AF65-F5344CB8AC3E}">
        <p14:creationId xmlns:p14="http://schemas.microsoft.com/office/powerpoint/2010/main" val="1414540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oderato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Your Moderator:</a:t>
            </a:r>
            <a:endParaRPr lang="en-US" dirty="0"/>
          </a:p>
        </p:txBody>
      </p:sp>
      <p:sp>
        <p:nvSpPr>
          <p:cNvPr id="3" name="Content Placeholder 2"/>
          <p:cNvSpPr>
            <a:spLocks noGrp="1"/>
          </p:cNvSpPr>
          <p:nvPr>
            <p:ph idx="1" hasCustomPrompt="1"/>
          </p:nvPr>
        </p:nvSpPr>
        <p:spPr>
          <a:xfrm>
            <a:off x="4190999" y="2483664"/>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Moderator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6" y="2483665"/>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98363000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Your Presenter:</a:t>
            </a:r>
          </a:p>
        </p:txBody>
      </p:sp>
      <p:sp>
        <p:nvSpPr>
          <p:cNvPr id="3" name="Content Placeholder 2"/>
          <p:cNvSpPr>
            <a:spLocks noGrp="1"/>
          </p:cNvSpPr>
          <p:nvPr>
            <p:ph idx="1" hasCustomPrompt="1"/>
          </p:nvPr>
        </p:nvSpPr>
        <p:spPr>
          <a:xfrm>
            <a:off x="4190999" y="2483664"/>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6" y="2483665"/>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17589742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Presenters (2)">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Your Presenters:</a:t>
            </a:r>
          </a:p>
        </p:txBody>
      </p:sp>
      <p:sp>
        <p:nvSpPr>
          <p:cNvPr id="3" name="Content Placeholder 2"/>
          <p:cNvSpPr>
            <a:spLocks noGrp="1"/>
          </p:cNvSpPr>
          <p:nvPr>
            <p:ph idx="1" hasCustomPrompt="1"/>
          </p:nvPr>
        </p:nvSpPr>
        <p:spPr>
          <a:xfrm>
            <a:off x="4190999" y="1769289"/>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6" y="1769290"/>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4190999" y="4115207"/>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827006" y="4115208"/>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368828839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Presenters (3)">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Your Presenters:</a:t>
            </a:r>
          </a:p>
        </p:txBody>
      </p:sp>
      <p:sp>
        <p:nvSpPr>
          <p:cNvPr id="3" name="Content Placeholder 2"/>
          <p:cNvSpPr>
            <a:spLocks noGrp="1"/>
          </p:cNvSpPr>
          <p:nvPr>
            <p:ph idx="1" hasCustomPrompt="1"/>
          </p:nvPr>
        </p:nvSpPr>
        <p:spPr>
          <a:xfrm>
            <a:off x="4104212" y="1550215"/>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2289150" y="1550214"/>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3603599" y="3169261"/>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788538" y="3169260"/>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Content Placeholder 2">
            <a:extLst>
              <a:ext uri="{FF2B5EF4-FFF2-40B4-BE49-F238E27FC236}">
                <a16:creationId xmlns:a16="http://schemas.microsoft.com/office/drawing/2014/main" id="{5F412FA4-B02E-44E6-8B54-8C543AF12548}"/>
              </a:ext>
            </a:extLst>
          </p:cNvPr>
          <p:cNvSpPr>
            <a:spLocks noGrp="1"/>
          </p:cNvSpPr>
          <p:nvPr>
            <p:ph idx="14" hasCustomPrompt="1"/>
          </p:nvPr>
        </p:nvSpPr>
        <p:spPr>
          <a:xfrm>
            <a:off x="3041624" y="4788307"/>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10" name="Picture Placeholder 2">
            <a:extLst>
              <a:ext uri="{FF2B5EF4-FFF2-40B4-BE49-F238E27FC236}">
                <a16:creationId xmlns:a16="http://schemas.microsoft.com/office/drawing/2014/main" id="{681D4FF5-6288-4D27-802B-1F68F7152C8A}"/>
              </a:ext>
            </a:extLst>
          </p:cNvPr>
          <p:cNvSpPr>
            <a:spLocks noGrp="1" noChangeAspect="1"/>
          </p:cNvSpPr>
          <p:nvPr>
            <p:ph type="pic" idx="15"/>
          </p:nvPr>
        </p:nvSpPr>
        <p:spPr>
          <a:xfrm>
            <a:off x="1226563" y="4788306"/>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68251056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62102"/>
            <a:ext cx="7955280" cy="4614863"/>
          </a:xfrm>
        </p:spPr>
        <p:txBody>
          <a:bodyPr anchor="ctr"/>
          <a:lstStyle>
            <a:lvl1pPr marL="274320" indent="-274320">
              <a:buSzPct val="130000"/>
              <a:buFont typeface="Wingdings 2" panose="05020102010507070707" pitchFamily="18" charset="2"/>
              <a:buChar cha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
        <p:nvSpPr>
          <p:cNvPr id="5" name="TextBox 4">
            <a:extLst>
              <a:ext uri="{FF2B5EF4-FFF2-40B4-BE49-F238E27FC236}">
                <a16:creationId xmlns:a16="http://schemas.microsoft.com/office/drawing/2014/main" id="{4EFF1AEB-41C4-4F09-A84E-76A8A2E5FB0C}"/>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Today’s Objectives:</a:t>
            </a:r>
          </a:p>
        </p:txBody>
      </p:sp>
      <p:pic>
        <p:nvPicPr>
          <p:cNvPr id="7" name="Picture 6">
            <a:extLst>
              <a:ext uri="{FF2B5EF4-FFF2-40B4-BE49-F238E27FC236}">
                <a16:creationId xmlns:a16="http://schemas.microsoft.com/office/drawing/2014/main" id="{3A1BC28C-8AF2-4940-BDB9-E673A861171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582824" y="365126"/>
            <a:ext cx="2206570" cy="1095374"/>
          </a:xfrm>
          <a:prstGeom prst="rect">
            <a:avLst/>
          </a:prstGeom>
        </p:spPr>
      </p:pic>
      <p:sp>
        <p:nvSpPr>
          <p:cNvPr id="8" name="Rectangle 7">
            <a:extLst>
              <a:ext uri="{FF2B5EF4-FFF2-40B4-BE49-F238E27FC236}">
                <a16:creationId xmlns:a16="http://schemas.microsoft.com/office/drawing/2014/main" id="{B39BDA01-EE61-49D4-8FAA-01389FC14AC8}"/>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77157057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2" name="Title 1"/>
          <p:cNvSpPr>
            <a:spLocks noGrp="1"/>
          </p:cNvSpPr>
          <p:nvPr>
            <p:ph type="title"/>
          </p:nvPr>
        </p:nvSpPr>
        <p:spPr>
          <a:xfrm>
            <a:off x="1473201" y="365126"/>
            <a:ext cx="7110730" cy="1051560"/>
          </a:xfrm>
        </p:spPr>
        <p:txBody>
          <a:bodyPr anchor="ct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grpSp>
        <p:nvGrpSpPr>
          <p:cNvPr id="9" name="Group 8">
            <a:extLst>
              <a:ext uri="{FF2B5EF4-FFF2-40B4-BE49-F238E27FC236}">
                <a16:creationId xmlns:a16="http://schemas.microsoft.com/office/drawing/2014/main" id="{C748CE21-7AFE-4E43-95C7-CE54C7F8E328}"/>
              </a:ext>
            </a:extLst>
          </p:cNvPr>
          <p:cNvGrpSpPr/>
          <p:nvPr userDrawn="1"/>
        </p:nvGrpSpPr>
        <p:grpSpPr>
          <a:xfrm>
            <a:off x="408973" y="0"/>
            <a:ext cx="796952" cy="1591228"/>
            <a:chOff x="628648" y="-1"/>
            <a:chExt cx="1019624" cy="1591228"/>
          </a:xfrm>
          <a:effectLst>
            <a:outerShdw blurRad="50800" dist="25400" dir="8100000" algn="tr" rotWithShape="0">
              <a:prstClr val="black">
                <a:alpha val="30000"/>
              </a:prstClr>
            </a:outerShdw>
          </a:effectLst>
        </p:grpSpPr>
        <p:sp>
          <p:nvSpPr>
            <p:cNvPr id="8" name="Pentagon 3">
              <a:extLst>
                <a:ext uri="{FF2B5EF4-FFF2-40B4-BE49-F238E27FC236}">
                  <a16:creationId xmlns:a16="http://schemas.microsoft.com/office/drawing/2014/main" id="{66EF78EF-7007-4AD8-B0B0-9D842402A112}"/>
                </a:ext>
              </a:extLst>
            </p:cNvPr>
            <p:cNvSpPr/>
            <p:nvPr userDrawn="1"/>
          </p:nvSpPr>
          <p:spPr>
            <a:xfrm rot="5400000">
              <a:off x="342847" y="285802"/>
              <a:ext cx="1591227" cy="1019623"/>
            </a:xfrm>
            <a:prstGeom prst="homePlate">
              <a:avLst>
                <a:gd name="adj" fmla="val 44467"/>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path path="circle">
                <a:fillToRect l="100000" t="100000"/>
              </a:path>
              <a:tileRect r="-100000" b="-100000"/>
            </a:gradFill>
            <a:ln w="254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242021"/>
                </a:solidFill>
              </a:endParaRPr>
            </a:p>
          </p:txBody>
        </p:sp>
        <p:sp>
          <p:nvSpPr>
            <p:cNvPr id="6" name="Pentagon 3">
              <a:extLst>
                <a:ext uri="{FF2B5EF4-FFF2-40B4-BE49-F238E27FC236}">
                  <a16:creationId xmlns:a16="http://schemas.microsoft.com/office/drawing/2014/main" id="{D523D052-BBAD-4207-B109-48CB7A77CC9E}"/>
                </a:ext>
              </a:extLst>
            </p:cNvPr>
            <p:cNvSpPr/>
            <p:nvPr userDrawn="1"/>
          </p:nvSpPr>
          <p:spPr>
            <a:xfrm rot="5400000">
              <a:off x="430116" y="198531"/>
              <a:ext cx="1416687" cy="1019623"/>
            </a:xfrm>
            <a:prstGeom prst="homePlate">
              <a:avLst>
                <a:gd name="adj" fmla="val 41756"/>
              </a:avLst>
            </a:prstGeom>
            <a:gradFill flip="none" rotWithShape="1">
              <a:gsLst>
                <a:gs pos="0">
                  <a:schemeClr val="bg1">
                    <a:lumMod val="75000"/>
                  </a:schemeClr>
                </a:gs>
                <a:gs pos="53000">
                  <a:srgbClr val="F1F1F1"/>
                </a:gs>
                <a:gs pos="25000">
                  <a:schemeClr val="bg1">
                    <a:lumMod val="95000"/>
                  </a:schemeClr>
                </a:gs>
                <a:gs pos="6000">
                  <a:schemeClr val="bg1">
                    <a:lumMod val="85000"/>
                  </a:schemeClr>
                </a:gs>
                <a:gs pos="77000">
                  <a:srgbClr val="E3E3E3"/>
                </a:gs>
                <a:gs pos="97345">
                  <a:schemeClr val="bg1">
                    <a:lumMod val="75000"/>
                  </a:schemeClr>
                </a:gs>
              </a:gsLst>
              <a:lin ang="0" scaled="1"/>
              <a:tileRect/>
            </a:gradFill>
            <a:ln w="25400">
              <a:gradFill flip="none" rotWithShape="1">
                <a:gsLst>
                  <a:gs pos="100000">
                    <a:schemeClr val="bg1">
                      <a:lumMod val="75000"/>
                    </a:schemeClr>
                  </a:gs>
                  <a:gs pos="0">
                    <a:schemeClr val="accent4">
                      <a:lumMod val="67000"/>
                    </a:schemeClr>
                  </a:gs>
                  <a:gs pos="48000">
                    <a:schemeClr val="accent4">
                      <a:lumMod val="97000"/>
                      <a:lumOff val="3000"/>
                    </a:schemeClr>
                  </a:gs>
                  <a:gs pos="85000">
                    <a:schemeClr val="accent4">
                      <a:lumMod val="60000"/>
                      <a:lumOff val="40000"/>
                    </a:schemeClr>
                  </a:gs>
                </a:gsLst>
                <a:lin ang="10800000" scaled="1"/>
                <a:tileRect/>
              </a:gra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242021"/>
                </a:solidFill>
              </a:endParaRPr>
            </a:p>
          </p:txBody>
        </p:sp>
      </p:grpSp>
      <p:sp>
        <p:nvSpPr>
          <p:cNvPr id="10" name="Text Placeholder 3">
            <a:extLst>
              <a:ext uri="{FF2B5EF4-FFF2-40B4-BE49-F238E27FC236}">
                <a16:creationId xmlns:a16="http://schemas.microsoft.com/office/drawing/2014/main" id="{121EAC3E-DB16-448B-9877-1345E9FF81BC}"/>
              </a:ext>
            </a:extLst>
          </p:cNvPr>
          <p:cNvSpPr>
            <a:spLocks noGrp="1"/>
          </p:cNvSpPr>
          <p:nvPr>
            <p:ph type="body" sz="half" idx="2" hasCustomPrompt="1"/>
          </p:nvPr>
        </p:nvSpPr>
        <p:spPr>
          <a:xfrm>
            <a:off x="339425" y="528805"/>
            <a:ext cx="921646" cy="804862"/>
          </a:xfrm>
        </p:spPr>
        <p:txBody>
          <a:bodyPr tIns="73152">
            <a:normAutofit/>
          </a:bodyPr>
          <a:lstStyle>
            <a:lvl1pPr marL="0" indent="0" algn="ctr">
              <a:buNone/>
              <a:defRPr lang="en-US" sz="4000" b="1" i="0" kern="1200" cap="small" spc="40" baseline="0" dirty="0" smtClean="0">
                <a:ln w="15875">
                  <a:gradFill flip="none" rotWithShape="1">
                    <a:gsLst>
                      <a:gs pos="0">
                        <a:schemeClr val="accent2"/>
                      </a:gs>
                      <a:gs pos="100000">
                        <a:schemeClr val="accent5"/>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a:innerShdw blurRad="101600" dist="76200" dir="18900000">
                    <a:prstClr val="black">
                      <a:alpha val="30000"/>
                    </a:prstClr>
                  </a:innerShdw>
                </a:effectLst>
                <a:latin typeface="+mj-lt"/>
                <a:ea typeface="+mj-ea"/>
                <a:cs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t>
            </a:r>
            <a:endParaRPr lang="en-US" dirty="0"/>
          </a:p>
        </p:txBody>
      </p:sp>
    </p:spTree>
    <p:extLst>
      <p:ext uri="{BB962C8B-B14F-4D97-AF65-F5344CB8AC3E}">
        <p14:creationId xmlns:p14="http://schemas.microsoft.com/office/powerpoint/2010/main" val="148624121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026" y="4800600"/>
            <a:ext cx="6724083" cy="566738"/>
          </a:xfrm>
        </p:spPr>
        <p:txBody>
          <a:bodyPr anchor="b">
            <a:normAutofit/>
          </a:bodyPr>
          <a:lstStyle>
            <a:lvl1pPr marL="457200" indent="-457200" algn="r">
              <a:buClr>
                <a:srgbClr val="7A232E"/>
              </a:buClr>
              <a:buFont typeface="Wingdings" panose="05000000000000000000" pitchFamily="2" charset="2"/>
              <a:buChar char="Ø"/>
              <a:defRPr sz="3200" b="0" spc="40" baseline="0">
                <a:gradFill>
                  <a:gsLst>
                    <a:gs pos="0">
                      <a:schemeClr val="accent6">
                        <a:lumMod val="50000"/>
                      </a:schemeClr>
                    </a:gs>
                    <a:gs pos="100000">
                      <a:schemeClr val="accent1">
                        <a:lumMod val="50000"/>
                      </a:schemeClr>
                    </a:gs>
                  </a:gsLst>
                  <a:lin ang="5400000" scaled="1"/>
                </a:gradFill>
              </a:defRPr>
            </a:lvl1pPr>
          </a:lstStyle>
          <a:p>
            <a:r>
              <a:rPr lang="en-US" dirty="0" err="1"/>
              <a:t>FirstName</a:t>
            </a:r>
            <a:r>
              <a:rPr lang="en-US" dirty="0"/>
              <a:t> </a:t>
            </a:r>
            <a:r>
              <a:rPr lang="en-US" dirty="0" err="1"/>
              <a:t>LastName</a:t>
            </a:r>
            <a:endParaRPr lang="en-US" dirty="0"/>
          </a:p>
        </p:txBody>
      </p:sp>
      <p:sp>
        <p:nvSpPr>
          <p:cNvPr id="4" name="Text Placeholder 3"/>
          <p:cNvSpPr>
            <a:spLocks noGrp="1"/>
          </p:cNvSpPr>
          <p:nvPr>
            <p:ph type="body" sz="half" idx="2" hasCustomPrompt="1"/>
          </p:nvPr>
        </p:nvSpPr>
        <p:spPr>
          <a:xfrm>
            <a:off x="962026" y="1076327"/>
            <a:ext cx="6724650" cy="2962275"/>
          </a:xfrm>
        </p:spPr>
        <p:txBody>
          <a:bodyPr anchor="ctr" anchorCtr="0">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Type quote here</a:t>
            </a:r>
          </a:p>
        </p:txBody>
      </p:sp>
      <p:sp>
        <p:nvSpPr>
          <p:cNvPr id="6" name="Text Placeholder 3"/>
          <p:cNvSpPr>
            <a:spLocks noGrp="1"/>
          </p:cNvSpPr>
          <p:nvPr>
            <p:ph type="body" sz="half" idx="10" hasCustomPrompt="1"/>
          </p:nvPr>
        </p:nvSpPr>
        <p:spPr>
          <a:xfrm>
            <a:off x="962026" y="5398237"/>
            <a:ext cx="6724083" cy="354865"/>
          </a:xfrm>
        </p:spPr>
        <p:txBody>
          <a:bodyPr anchor="ctr" anchorCtr="0">
            <a:noAutofit/>
          </a:bodyPr>
          <a:lstStyle>
            <a:lvl1pPr marL="0" indent="0" algn="r">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7" name="Title 1"/>
          <p:cNvSpPr txBox="1">
            <a:spLocks/>
          </p:cNvSpPr>
          <p:nvPr userDrawn="1"/>
        </p:nvSpPr>
        <p:spPr>
          <a:xfrm>
            <a:off x="1" y="729118"/>
            <a:ext cx="962025"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rgbClr val="0075BF">
                        <a:lumMod val="75000"/>
                      </a:srgbClr>
                    </a:gs>
                    <a:gs pos="83000">
                      <a:srgbClr val="124D95">
                        <a:lumMod val="50000"/>
                      </a:srgbClr>
                    </a:gs>
                  </a:gsLst>
                  <a:lin ang="2700000" scaled="1"/>
                  <a:tileRect/>
                </a:gradFill>
                <a:latin typeface="Times New Roman" panose="02020603050405020304" pitchFamily="18" charset="0"/>
                <a:cs typeface="Times New Roman" panose="02020603050405020304" pitchFamily="18" charset="0"/>
              </a:rPr>
              <a:t>“</a:t>
            </a:r>
          </a:p>
        </p:txBody>
      </p:sp>
      <p:sp>
        <p:nvSpPr>
          <p:cNvPr id="9" name="Title 1"/>
          <p:cNvSpPr txBox="1">
            <a:spLocks/>
          </p:cNvSpPr>
          <p:nvPr userDrawn="1"/>
        </p:nvSpPr>
        <p:spPr>
          <a:xfrm rot="10800000">
            <a:off x="7686675" y="2155826"/>
            <a:ext cx="971550"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rgbClr val="0075BF">
                        <a:lumMod val="75000"/>
                      </a:srgbClr>
                    </a:gs>
                    <a:gs pos="83000">
                      <a:srgbClr val="124D95">
                        <a:lumMod val="50000"/>
                      </a:srgbClr>
                    </a:gs>
                  </a:gsLst>
                  <a:lin ang="2700000" scaled="1"/>
                  <a:tileRect/>
                </a:gradFill>
                <a:latin typeface="Times New Roman" panose="02020603050405020304" pitchFamily="18" charset="0"/>
                <a:cs typeface="Times New Roman" panose="02020603050405020304" pitchFamily="18" charset="0"/>
              </a:rPr>
              <a:t>“</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
        <p:nvSpPr>
          <p:cNvPr id="8" name="Rectangle 7">
            <a:extLst>
              <a:ext uri="{FF2B5EF4-FFF2-40B4-BE49-F238E27FC236}">
                <a16:creationId xmlns:a16="http://schemas.microsoft.com/office/drawing/2014/main" id="{43D77594-847C-4D9F-8E9C-BA000729C35F}"/>
              </a:ext>
            </a:extLst>
          </p:cNvPr>
          <p:cNvSpPr/>
          <p:nvPr userDrawn="1"/>
        </p:nvSpPr>
        <p:spPr>
          <a:xfrm rot="5400000">
            <a:off x="4311972" y="1309431"/>
            <a:ext cx="27432" cy="6720840"/>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84718407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1B4496C-42F2-4A52-9C95-651EE67206F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5725" y="693411"/>
            <a:ext cx="2343150" cy="761532"/>
          </a:xfrm>
          <a:prstGeom prst="rect">
            <a:avLst/>
          </a:prstGeom>
        </p:spPr>
      </p:pic>
      <p:sp>
        <p:nvSpPr>
          <p:cNvPr id="4" name="Text Placeholder 3"/>
          <p:cNvSpPr>
            <a:spLocks noGrp="1"/>
          </p:cNvSpPr>
          <p:nvPr>
            <p:ph type="body" sz="half" idx="2" hasCustomPrompt="1"/>
          </p:nvPr>
        </p:nvSpPr>
        <p:spPr>
          <a:xfrm>
            <a:off x="390526" y="1756800"/>
            <a:ext cx="8307704" cy="3251942"/>
          </a:xfrm>
        </p:spPr>
        <p:txBody>
          <a:bodyPr anchor="ctr" anchorCtr="0">
            <a:normAutofit/>
          </a:bodyPr>
          <a:lstStyle>
            <a:lvl1pPr marL="0" indent="0">
              <a:lnSpc>
                <a:spcPct val="95000"/>
              </a:lnSpc>
              <a:spcBef>
                <a:spcPts val="1000"/>
              </a:spcBef>
              <a:buNone/>
              <a:defRPr sz="2200" b="0">
                <a:latin typeface="Times New Roman" panose="02020603050405020304" pitchFamily="18" charset="0"/>
                <a:cs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This slide format is to draw attention to precise legal language.  Place legal language here.</a:t>
            </a:r>
            <a:endParaRPr lang="en-US" dirty="0"/>
          </a:p>
        </p:txBody>
      </p:sp>
      <p:sp>
        <p:nvSpPr>
          <p:cNvPr id="6" name="Text Placeholder 3"/>
          <p:cNvSpPr>
            <a:spLocks noGrp="1"/>
          </p:cNvSpPr>
          <p:nvPr>
            <p:ph type="body" sz="half" idx="10" hasCustomPrompt="1"/>
          </p:nvPr>
        </p:nvSpPr>
        <p:spPr>
          <a:xfrm>
            <a:off x="2543174" y="1064170"/>
            <a:ext cx="6155055" cy="354865"/>
          </a:xfrm>
        </p:spPr>
        <p:txBody>
          <a:bodyPr anchor="ctr" anchorCtr="0">
            <a:noAutofit/>
          </a:bodyPr>
          <a:lstStyle>
            <a:lvl1pPr marL="0" indent="0" algn="l">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
        <p:nvSpPr>
          <p:cNvPr id="8" name="Rectangle 7">
            <a:extLst>
              <a:ext uri="{FF2B5EF4-FFF2-40B4-BE49-F238E27FC236}">
                <a16:creationId xmlns:a16="http://schemas.microsoft.com/office/drawing/2014/main" id="{4768B8A7-EB81-4FD2-82D4-E645AB5DA130}"/>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
        <p:nvSpPr>
          <p:cNvPr id="5" name="Title 4">
            <a:extLst>
              <a:ext uri="{FF2B5EF4-FFF2-40B4-BE49-F238E27FC236}">
                <a16:creationId xmlns:a16="http://schemas.microsoft.com/office/drawing/2014/main" id="{0A81F1B3-A836-409F-B9E6-2E2CAEB1F57F}"/>
              </a:ext>
            </a:extLst>
          </p:cNvPr>
          <p:cNvSpPr>
            <a:spLocks noGrp="1"/>
          </p:cNvSpPr>
          <p:nvPr>
            <p:ph type="title" hasCustomPrompt="1"/>
          </p:nvPr>
        </p:nvSpPr>
        <p:spPr>
          <a:xfrm>
            <a:off x="2324101" y="119319"/>
            <a:ext cx="6374129" cy="862470"/>
          </a:xfrm>
        </p:spPr>
        <p:txBody>
          <a:bodyPr>
            <a:normAutofit/>
          </a:bodyPr>
          <a:lstStyle>
            <a:lvl1pPr>
              <a:defRPr sz="2600"/>
            </a:lvl1pPr>
          </a:lstStyle>
          <a:p>
            <a:r>
              <a:rPr lang="en-US"/>
              <a:t>Section name / Title / Reference Info</a:t>
            </a:r>
          </a:p>
        </p:txBody>
      </p:sp>
      <p:sp>
        <p:nvSpPr>
          <p:cNvPr id="13" name="Text Placeholder 3">
            <a:extLst>
              <a:ext uri="{FF2B5EF4-FFF2-40B4-BE49-F238E27FC236}">
                <a16:creationId xmlns:a16="http://schemas.microsoft.com/office/drawing/2014/main" id="{73153095-E629-4333-A9E6-44B7EAB756CC}"/>
              </a:ext>
            </a:extLst>
          </p:cNvPr>
          <p:cNvSpPr>
            <a:spLocks noGrp="1"/>
          </p:cNvSpPr>
          <p:nvPr>
            <p:ph type="body" sz="half" idx="12" hasCustomPrompt="1"/>
          </p:nvPr>
        </p:nvSpPr>
        <p:spPr>
          <a:xfrm>
            <a:off x="390527" y="5095875"/>
            <a:ext cx="7905749" cy="1197102"/>
          </a:xfrm>
        </p:spPr>
        <p:txBody>
          <a:bodyPr anchor="ctr" anchorCtr="0">
            <a:noAutofit/>
          </a:bodyPr>
          <a:lstStyle>
            <a:lvl1pPr marL="0" indent="0" algn="ctr">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If needed, include a callout note about the legal language here.</a:t>
            </a:r>
            <a:endParaRPr lang="en-US" dirty="0"/>
          </a:p>
        </p:txBody>
      </p:sp>
    </p:spTree>
    <p:extLst>
      <p:ext uri="{BB962C8B-B14F-4D97-AF65-F5344CB8AC3E}">
        <p14:creationId xmlns:p14="http://schemas.microsoft.com/office/powerpoint/2010/main" val="98209051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11893" y="1120348"/>
            <a:ext cx="4032473" cy="5056617"/>
          </a:xfrm>
        </p:spPr>
        <p:txBody>
          <a:bodyPr>
            <a:noAutofit/>
          </a:bodyPr>
          <a:lstStyle>
            <a:lvl1pPr>
              <a:spcBef>
                <a:spcPts val="3000"/>
              </a:spcBef>
              <a:defRPr sz="2000"/>
            </a:lvl1pPr>
            <a:lvl2pPr marL="292608" indent="0">
              <a:spcBef>
                <a:spcPts val="600"/>
              </a:spcBef>
              <a:spcAft>
                <a:spcPts val="200"/>
              </a:spcAft>
              <a:buNone/>
              <a:defRPr sz="1400" i="1">
                <a:solidFill>
                  <a:schemeClr val="accent3">
                    <a:lumMod val="75000"/>
                    <a:lumOff val="25000"/>
                  </a:schemeClr>
                </a:solidFill>
              </a:defRPr>
            </a:lvl2pPr>
            <a:lvl3pPr marL="576072" indent="-274320">
              <a:spcBef>
                <a:spcPts val="400"/>
              </a:spcBef>
              <a:buClr>
                <a:schemeClr val="accent3">
                  <a:lumMod val="75000"/>
                  <a:lumOff val="25000"/>
                </a:schemeClr>
              </a:buClr>
              <a:buFont typeface="Wingdings" panose="05000000000000000000" pitchFamily="2" charset="2"/>
              <a:buChar char=""/>
              <a:defRPr sz="1300" u="sng">
                <a:solidFill>
                  <a:schemeClr val="accent6"/>
                </a:solidFill>
              </a:defRPr>
            </a:lvl3pPr>
          </a:lstStyle>
          <a:p>
            <a:pPr lvl="0"/>
            <a:r>
              <a:rPr lang="en-US" dirty="0"/>
              <a:t>Name of Resource</a:t>
            </a:r>
          </a:p>
          <a:p>
            <a:pPr lvl="1"/>
            <a:r>
              <a:rPr lang="en-US" dirty="0"/>
              <a:t>Details about resource listed here.</a:t>
            </a:r>
          </a:p>
          <a:p>
            <a:pPr lvl="2"/>
            <a:r>
              <a:rPr lang="en-US" dirty="0"/>
              <a:t>web address</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95824" y="1120348"/>
            <a:ext cx="4032504" cy="5056617"/>
          </a:xfrm>
        </p:spPr>
        <p:txBody>
          <a:bodyPr>
            <a:noAutofit/>
          </a:bodyPr>
          <a:lstStyle>
            <a:lvl1pPr>
              <a:spcBef>
                <a:spcPts val="3000"/>
              </a:spcBef>
              <a:defRPr sz="2000"/>
            </a:lvl1pPr>
            <a:lvl2pPr marL="274320" indent="0" algn="l" defTabSz="914400" rtl="0" eaLnBrk="1" latinLnBrk="0" hangingPunct="1">
              <a:lnSpc>
                <a:spcPct val="90000"/>
              </a:lnSpc>
              <a:spcBef>
                <a:spcPts val="800"/>
              </a:spcBef>
              <a:spcAft>
                <a:spcPts val="200"/>
              </a:spcAft>
              <a:buClr>
                <a:schemeClr val="bg1">
                  <a:lumMod val="65000"/>
                </a:schemeClr>
              </a:buClr>
              <a:buFont typeface="Arial" panose="020B0604020202020204" pitchFamily="34" charset="0"/>
              <a:buNone/>
              <a:defRPr lang="en-US" sz="1400" i="1" kern="1200" dirty="0">
                <a:solidFill>
                  <a:schemeClr val="accent3">
                    <a:lumMod val="75000"/>
                    <a:lumOff val="25000"/>
                  </a:schemeClr>
                </a:solidFill>
                <a:latin typeface="+mn-lt"/>
                <a:ea typeface="+mn-ea"/>
                <a:cs typeface="+mn-cs"/>
              </a:defRPr>
            </a:lvl2pPr>
            <a:lvl3pPr marL="587502" indent="-285750">
              <a:spcBef>
                <a:spcPts val="400"/>
              </a:spcBef>
              <a:buClr>
                <a:schemeClr val="accent3">
                  <a:lumMod val="75000"/>
                  <a:lumOff val="25000"/>
                </a:schemeClr>
              </a:buClr>
              <a:buFont typeface="Wingdings" panose="05000000000000000000" pitchFamily="2" charset="2"/>
              <a:buChar char=""/>
              <a:defRPr lang="en-US" sz="1300" u="sng" kern="1200" baseline="0" dirty="0">
                <a:solidFill>
                  <a:schemeClr val="accent6"/>
                </a:solidFill>
                <a:latin typeface="+mn-lt"/>
                <a:ea typeface="+mn-ea"/>
                <a:cs typeface="+mn-cs"/>
              </a:defRPr>
            </a:lvl3pPr>
          </a:lstStyle>
          <a:p>
            <a:pPr lvl="0"/>
            <a:r>
              <a:rPr lang="en-US" dirty="0"/>
              <a:t>Name of Resource</a:t>
            </a:r>
          </a:p>
          <a:p>
            <a:pPr marL="560070" lvl="1" indent="-285750" algn="l" defTabSz="914400" rtl="0" eaLnBrk="1" latinLnBrk="0" hangingPunct="1">
              <a:lnSpc>
                <a:spcPct val="90000"/>
              </a:lnSpc>
              <a:spcBef>
                <a:spcPts val="800"/>
              </a:spcBef>
              <a:buClr>
                <a:schemeClr val="bg1">
                  <a:lumMod val="65000"/>
                </a:schemeClr>
              </a:buClr>
            </a:pPr>
            <a:r>
              <a:rPr lang="en-US" dirty="0"/>
              <a:t>Details about resource listed here.</a:t>
            </a:r>
          </a:p>
          <a:p>
            <a:pPr marL="587502" lvl="2" indent="-285750" algn="l" defTabSz="914400" rtl="0" eaLnBrk="1" latinLnBrk="0" hangingPunct="1">
              <a:lnSpc>
                <a:spcPct val="90000"/>
              </a:lnSpc>
              <a:spcBef>
                <a:spcPts val="800"/>
              </a:spcBef>
              <a:buClr>
                <a:schemeClr val="bg1">
                  <a:lumMod val="65000"/>
                </a:schemeClr>
              </a:buClr>
            </a:pPr>
            <a:r>
              <a:rPr lang="en-US" dirty="0"/>
              <a:t>Web address</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F7FD6786-8F98-43F6-B24B-3F32CA90C529}"/>
              </a:ext>
            </a:extLst>
          </p:cNvPr>
          <p:cNvSpPr/>
          <p:nvPr userDrawn="1"/>
        </p:nvSpPr>
        <p:spPr>
          <a:xfrm>
            <a:off x="4540808" y="1003986"/>
            <a:ext cx="45720" cy="585216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
        <p:nvSpPr>
          <p:cNvPr id="7" name="Rectangle 6">
            <a:extLst>
              <a:ext uri="{FF2B5EF4-FFF2-40B4-BE49-F238E27FC236}">
                <a16:creationId xmlns:a16="http://schemas.microsoft.com/office/drawing/2014/main" id="{D3A54BF1-953C-4479-BA14-05D786F8768E}"/>
              </a:ext>
            </a:extLst>
          </p:cNvPr>
          <p:cNvSpPr/>
          <p:nvPr userDrawn="1"/>
        </p:nvSpPr>
        <p:spPr>
          <a:xfrm rot="5400000">
            <a:off x="4558284" y="-357680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
        <p:nvSpPr>
          <p:cNvPr id="10" name="TextBox 9">
            <a:extLst>
              <a:ext uri="{FF2B5EF4-FFF2-40B4-BE49-F238E27FC236}">
                <a16:creationId xmlns:a16="http://schemas.microsoft.com/office/drawing/2014/main" id="{689D9F95-E05B-461F-9AB6-FCC469E64AE0}"/>
              </a:ext>
            </a:extLst>
          </p:cNvPr>
          <p:cNvSpPr txBox="1"/>
          <p:nvPr userDrawn="1"/>
        </p:nvSpPr>
        <p:spPr>
          <a:xfrm>
            <a:off x="1309817" y="365126"/>
            <a:ext cx="6880779" cy="616352"/>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algn="ctr"/>
            <a:r>
              <a:rPr>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Resources:</a:t>
            </a:r>
          </a:p>
        </p:txBody>
      </p:sp>
      <p:sp>
        <p:nvSpPr>
          <p:cNvPr id="11" name="TextBox 10">
            <a:extLst>
              <a:ext uri="{FF2B5EF4-FFF2-40B4-BE49-F238E27FC236}">
                <a16:creationId xmlns:a16="http://schemas.microsoft.com/office/drawing/2014/main" id="{3C7C2AD0-E385-4C6D-9FC1-7C6479504B69}"/>
              </a:ext>
            </a:extLst>
          </p:cNvPr>
          <p:cNvSpPr txBox="1"/>
          <p:nvPr userDrawn="1"/>
        </p:nvSpPr>
        <p:spPr>
          <a:xfrm>
            <a:off x="2509080" y="205947"/>
            <a:ext cx="1318054" cy="947351"/>
          </a:xfrm>
          <a:prstGeom prst="rect">
            <a:avLst/>
          </a:prstGeom>
          <a:noFill/>
        </p:spPr>
        <p:txBody>
          <a:bodyPr wrap="none" rtlCol="0">
            <a:noAutofit/>
          </a:bodyPr>
          <a:lstStyle/>
          <a:p>
            <a:pPr>
              <a:lnSpc>
                <a:spcPct val="85000"/>
              </a:lnSpc>
            </a:pPr>
            <a:r>
              <a:rPr lang="en-US" sz="6600" dirty="0">
                <a:solidFill>
                  <a:prstClr val="white">
                    <a:lumMod val="75000"/>
                  </a:prstClr>
                </a:solidFill>
                <a:sym typeface="Webdings" panose="05030102010509060703" pitchFamily="18" charset="2"/>
              </a:rPr>
              <a:t></a:t>
            </a:r>
            <a:endParaRPr lang="en-US" sz="6600" dirty="0">
              <a:solidFill>
                <a:prstClr val="white">
                  <a:lumMod val="75000"/>
                </a:prstClr>
              </a:solidFill>
            </a:endParaRPr>
          </a:p>
        </p:txBody>
      </p:sp>
      <p:sp>
        <p:nvSpPr>
          <p:cNvPr id="2" name="Slide Number Placeholder 1">
            <a:extLst>
              <a:ext uri="{FF2B5EF4-FFF2-40B4-BE49-F238E27FC236}">
                <a16:creationId xmlns:a16="http://schemas.microsoft.com/office/drawing/2014/main" id="{5A246DD3-D6C3-4914-8E87-5DA06C7256DC}"/>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423745401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95826" y="1190625"/>
            <a:ext cx="3697604" cy="5165726"/>
          </a:xfrm>
        </p:spPr>
        <p:txBody>
          <a:bodyPr anchor="ctr"/>
          <a:lstStyle>
            <a:lvl1pPr marL="0" indent="0">
              <a:spcBef>
                <a:spcPts val="3000"/>
              </a:spcBef>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365760" indent="0">
              <a:spcBef>
                <a:spcPts val="300"/>
              </a:spcBef>
              <a:buNone/>
              <a:defRPr sz="1600" i="1"/>
            </a:lvl2pPr>
            <a:lvl3pPr marL="365760" indent="0">
              <a:spcBef>
                <a:spcPts val="400"/>
              </a:spcBef>
              <a:buFontTx/>
              <a:buNone/>
              <a:defRPr sz="1400" b="1">
                <a:solidFill>
                  <a:schemeClr val="tx1"/>
                </a:solidFill>
              </a:defRPr>
            </a:lvl3pPr>
            <a:lvl4pPr marL="914400" indent="-274320">
              <a:spcBef>
                <a:spcPts val="1200"/>
              </a:spcBef>
              <a:buClr>
                <a:schemeClr val="accent6"/>
              </a:buClr>
              <a:buSzPct val="90000"/>
              <a:buFont typeface="Wingdings" panose="05000000000000000000" pitchFamily="2" charset="2"/>
              <a:buChar char=""/>
              <a:defRPr sz="1300" i="1">
                <a:solidFill>
                  <a:schemeClr val="accent1"/>
                </a:solidFill>
              </a:defRPr>
            </a:lvl4pPr>
            <a:lvl5pPr marL="914400" indent="-274320">
              <a:spcBef>
                <a:spcPts val="200"/>
              </a:spcBef>
              <a:buClr>
                <a:schemeClr val="accent2"/>
              </a:buClr>
              <a:buSzPct val="120000"/>
              <a:buFont typeface="Wingdings" panose="05000000000000000000" pitchFamily="2" charset="2"/>
              <a:buChar char=""/>
              <a:defRPr sz="1300" b="0" i="0" spc="50" baseline="0">
                <a:solidFill>
                  <a:schemeClr val="accent3">
                    <a:lumMod val="75000"/>
                    <a:lumOff val="25000"/>
                  </a:schemeClr>
                </a:solidFill>
              </a:defRPr>
            </a:lvl5pPr>
          </a:lstStyle>
          <a:p>
            <a:pPr lvl="0"/>
            <a:r>
              <a:rPr lang="en-US" dirty="0"/>
              <a:t>Presenter Name</a:t>
            </a:r>
          </a:p>
          <a:p>
            <a:pPr lvl="1"/>
            <a:r>
              <a:rPr lang="en-US" dirty="0"/>
              <a:t>Position</a:t>
            </a:r>
          </a:p>
          <a:p>
            <a:pPr lvl="2"/>
            <a:r>
              <a:rPr lang="en-US" dirty="0"/>
              <a:t>Organization</a:t>
            </a:r>
          </a:p>
          <a:p>
            <a:pPr lvl="3"/>
            <a:r>
              <a:rPr lang="en-US" dirty="0"/>
              <a:t>Email</a:t>
            </a:r>
          </a:p>
          <a:p>
            <a:pPr lvl="4"/>
            <a:r>
              <a:rPr lang="en-US" dirty="0"/>
              <a:t>Phone</a:t>
            </a:r>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
        <p:nvSpPr>
          <p:cNvPr id="8" name="TextBox 7">
            <a:extLst>
              <a:ext uri="{FF2B5EF4-FFF2-40B4-BE49-F238E27FC236}">
                <a16:creationId xmlns:a16="http://schemas.microsoft.com/office/drawing/2014/main" id="{5E098955-8651-419E-86A8-56788A65E260}"/>
              </a:ext>
            </a:extLst>
          </p:cNvPr>
          <p:cNvSpPr txBox="1"/>
          <p:nvPr userDrawn="1"/>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Contact Information:</a:t>
            </a:r>
          </a:p>
        </p:txBody>
      </p:sp>
      <p:pic>
        <p:nvPicPr>
          <p:cNvPr id="6" name="Picture 5">
            <a:extLst>
              <a:ext uri="{FF2B5EF4-FFF2-40B4-BE49-F238E27FC236}">
                <a16:creationId xmlns:a16="http://schemas.microsoft.com/office/drawing/2014/main" id="{184F4F1A-CF95-4957-953C-C908BBDF284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6285" y="2543615"/>
            <a:ext cx="2974602" cy="1389773"/>
          </a:xfrm>
          <a:prstGeom prst="rect">
            <a:avLst/>
          </a:prstGeom>
        </p:spPr>
      </p:pic>
    </p:spTree>
    <p:extLst>
      <p:ext uri="{BB962C8B-B14F-4D97-AF65-F5344CB8AC3E}">
        <p14:creationId xmlns:p14="http://schemas.microsoft.com/office/powerpoint/2010/main" val="263997284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Thank You">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1E19837-98EC-4FB4-8EB6-9858802534A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1469" y="2270681"/>
            <a:ext cx="7180494" cy="1590924"/>
          </a:xfrm>
          <a:prstGeom prst="rect">
            <a:avLst/>
          </a:prstGeom>
        </p:spPr>
      </p:pic>
      <p:sp>
        <p:nvSpPr>
          <p:cNvPr id="2" name="Slide Number Placeholder 1">
            <a:extLst>
              <a:ext uri="{FF2B5EF4-FFF2-40B4-BE49-F238E27FC236}">
                <a16:creationId xmlns:a16="http://schemas.microsoft.com/office/drawing/2014/main" id="{A3F84F2E-6236-45E4-BF4A-77147E579450}"/>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2627337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a:t>
            </a:r>
          </a:p>
        </p:txBody>
      </p:sp>
      <p:sp>
        <p:nvSpPr>
          <p:cNvPr id="3" name="Content Placeholder 2"/>
          <p:cNvSpPr>
            <a:spLocks noGrp="1"/>
          </p:cNvSpPr>
          <p:nvPr>
            <p:ph idx="1" hasCustomPrompt="1"/>
          </p:nvPr>
        </p:nvSpPr>
        <p:spPr>
          <a:xfrm>
            <a:off x="4190999" y="2483664"/>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6" y="2483665"/>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408453048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Template Information">
    <p:bg>
      <p:bgPr>
        <a:solidFill>
          <a:schemeClr val="bg1"/>
        </a:solidFill>
        <a:effectLst/>
      </p:bgPr>
    </p:bg>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8D146980-D8A2-4012-978A-9289360E76CE}"/>
              </a:ext>
            </a:extLst>
          </p:cNvPr>
          <p:cNvCxnSpPr>
            <a:cxnSpLocks/>
          </p:cNvCxnSpPr>
          <p:nvPr userDrawn="1"/>
        </p:nvCxnSpPr>
        <p:spPr>
          <a:xfrm>
            <a:off x="4568467" y="5377715"/>
            <a:ext cx="4572000" cy="0"/>
          </a:xfrm>
          <a:prstGeom prst="line">
            <a:avLst/>
          </a:prstGeom>
          <a:ln w="762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33" name="Rectangle 32"/>
          <p:cNvSpPr/>
          <p:nvPr userDrawn="1"/>
        </p:nvSpPr>
        <p:spPr>
          <a:xfrm>
            <a:off x="0" y="3981454"/>
            <a:ext cx="4429402" cy="295275"/>
          </a:xfrm>
          <a:prstGeom prst="rect">
            <a:avLst/>
          </a:prstGeom>
          <a:gradFill flip="none" rotWithShape="1">
            <a:gsLst>
              <a:gs pos="0">
                <a:schemeClr val="accent2">
                  <a:lumMod val="67000"/>
                </a:schemeClr>
              </a:gs>
              <a:gs pos="100000">
                <a:schemeClr val="accent2">
                  <a:lumMod val="97000"/>
                  <a:lumOff val="3000"/>
                </a:schemeClr>
              </a:gs>
            </a:gsLst>
            <a:lin ang="1620000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0" y="5513223"/>
            <a:ext cx="4429402" cy="295275"/>
          </a:xfrm>
          <a:prstGeom prst="rect">
            <a:avLst/>
          </a:prstGeom>
          <a:gradFill flip="none" rotWithShape="1">
            <a:gsLst>
              <a:gs pos="0">
                <a:schemeClr val="accent1">
                  <a:lumMod val="67000"/>
                </a:schemeClr>
              </a:gs>
              <a:gs pos="100000">
                <a:schemeClr val="accent1">
                  <a:lumMod val="97000"/>
                  <a:lumOff val="3000"/>
                </a:schemeClr>
              </a:gs>
            </a:gsLst>
            <a:lin ang="16200000" scaled="1"/>
            <a:tileRect/>
          </a:gra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prstClr val="white"/>
              </a:solidFill>
            </a:endParaRPr>
          </a:p>
        </p:txBody>
      </p:sp>
      <p:sp>
        <p:nvSpPr>
          <p:cNvPr id="14" name="TextBox 13"/>
          <p:cNvSpPr txBox="1"/>
          <p:nvPr userDrawn="1"/>
        </p:nvSpPr>
        <p:spPr>
          <a:xfrm>
            <a:off x="4695825" y="1480004"/>
            <a:ext cx="4297680" cy="5191126"/>
          </a:xfrm>
          <a:prstGeom prst="rect">
            <a:avLst/>
          </a:prstGeom>
          <a:noFill/>
        </p:spPr>
        <p:txBody>
          <a:bodyPr wrap="square" rtlCol="0">
            <a:noAutofit/>
          </a:bodyPr>
          <a:lstStyle/>
          <a:p>
            <a:pPr>
              <a:buFont typeface="Arial" panose="020B0604020202020204" pitchFamily="34" charset="0"/>
              <a:buNone/>
            </a:pPr>
            <a:r>
              <a:rPr lang="en-US" sz="2000" b="1" dirty="0">
                <a:solidFill>
                  <a:srgbClr val="124D95"/>
                </a:solidFill>
                <a:cs typeface="Arial" panose="020B0604020202020204" pitchFamily="34" charset="0"/>
              </a:rPr>
              <a:t>Beyond the </a:t>
            </a:r>
            <a:r>
              <a:rPr lang="en-US" sz="2000" b="1">
                <a:solidFill>
                  <a:srgbClr val="124D95"/>
                </a:solidFill>
                <a:cs typeface="Arial" panose="020B0604020202020204" pitchFamily="34" charset="0"/>
              </a:rPr>
              <a:t>standard offerings,</a:t>
            </a:r>
          </a:p>
          <a:p>
            <a:pPr>
              <a:spcAft>
                <a:spcPts val="1000"/>
              </a:spcAft>
              <a:buFont typeface="Arial" panose="020B0604020202020204" pitchFamily="34" charset="0"/>
              <a:buNone/>
            </a:pPr>
            <a:r>
              <a:rPr lang="en-US" sz="1150">
                <a:solidFill>
                  <a:srgbClr val="242021"/>
                </a:solidFill>
                <a:cs typeface="Arial" panose="020B0604020202020204" pitchFamily="34" charset="0"/>
              </a:rPr>
              <a:t>this </a:t>
            </a:r>
            <a:r>
              <a:rPr lang="en-US" sz="1150" dirty="0">
                <a:solidFill>
                  <a:srgbClr val="242021"/>
                </a:solidFill>
                <a:cs typeface="Arial" panose="020B0604020202020204" pitchFamily="34" charset="0"/>
              </a:rPr>
              <a:t>template contains a set of custom slides built to help you prepare your presentation.  Included are:</a:t>
            </a:r>
          </a:p>
          <a:p>
            <a:pPr marL="628650" lvl="1" indent="-171450">
              <a:lnSpc>
                <a:spcPct val="90000"/>
              </a:lnSpc>
              <a:spcAft>
                <a:spcPts val="400"/>
              </a:spcAft>
              <a:buFont typeface="Arial" panose="020B0604020202020204" pitchFamily="34" charset="0"/>
              <a:buChar char="•"/>
            </a:pPr>
            <a:r>
              <a:rPr lang="en-US" sz="1100">
                <a:solidFill>
                  <a:srgbClr val="242021"/>
                </a:solidFill>
                <a:cs typeface="Arial" panose="020B0604020202020204" pitchFamily="34" charset="0"/>
              </a:rPr>
              <a:t>Your Moderator</a:t>
            </a:r>
          </a:p>
          <a:p>
            <a:pPr marL="628650" lvl="1" indent="-171450">
              <a:lnSpc>
                <a:spcPct val="90000"/>
              </a:lnSpc>
              <a:spcAft>
                <a:spcPts val="400"/>
              </a:spcAft>
              <a:buFont typeface="Arial" panose="020B0604020202020204" pitchFamily="34" charset="0"/>
              <a:buChar char="•"/>
            </a:pPr>
            <a:r>
              <a:rPr lang="en-US" sz="1100">
                <a:solidFill>
                  <a:srgbClr val="242021"/>
                </a:solidFill>
                <a:cs typeface="Arial" panose="020B0604020202020204" pitchFamily="34" charset="0"/>
              </a:rPr>
              <a:t>3 </a:t>
            </a:r>
            <a:r>
              <a:rPr lang="en-US" sz="1100" dirty="0">
                <a:solidFill>
                  <a:srgbClr val="242021"/>
                </a:solidFill>
                <a:cs typeface="Arial" panose="020B0604020202020204" pitchFamily="34" charset="0"/>
              </a:rPr>
              <a:t>Speaker </a:t>
            </a:r>
            <a:r>
              <a:rPr lang="en-US" sz="1100">
                <a:solidFill>
                  <a:srgbClr val="242021"/>
                </a:solidFill>
                <a:cs typeface="Arial" panose="020B0604020202020204" pitchFamily="34" charset="0"/>
              </a:rPr>
              <a:t>Slide choices</a:t>
            </a:r>
            <a:endParaRPr lang="en-US" sz="1100" dirty="0">
              <a:solidFill>
                <a:srgbClr val="242021"/>
              </a:solidFill>
              <a:cs typeface="Arial" panose="020B0604020202020204" pitchFamily="34" charset="0"/>
            </a:endParaRPr>
          </a:p>
          <a:p>
            <a:pPr marL="628650" lvl="1" indent="-171450">
              <a:lnSpc>
                <a:spcPct val="90000"/>
              </a:lnSpc>
              <a:spcAft>
                <a:spcPts val="400"/>
              </a:spcAft>
              <a:buFont typeface="Arial" panose="020B0604020202020204" pitchFamily="34" charset="0"/>
              <a:buChar char="•"/>
            </a:pPr>
            <a:r>
              <a:rPr lang="en-US" sz="1100" dirty="0">
                <a:solidFill>
                  <a:srgbClr val="242021"/>
                </a:solidFill>
                <a:cs typeface="Arial" panose="020B0604020202020204" pitchFamily="34" charset="0"/>
              </a:rPr>
              <a:t>Where Are You?  </a:t>
            </a:r>
            <a:br>
              <a:rPr lang="en-US" sz="1050" dirty="0">
                <a:solidFill>
                  <a:srgbClr val="242021"/>
                </a:solidFill>
                <a:cs typeface="Arial" panose="020B0604020202020204" pitchFamily="34" charset="0"/>
              </a:rPr>
            </a:br>
            <a:r>
              <a:rPr lang="en-US" sz="1050" dirty="0">
                <a:solidFill>
                  <a:srgbClr val="242021"/>
                </a:solidFill>
                <a:cs typeface="Arial" panose="020B0604020202020204" pitchFamily="34" charset="0"/>
              </a:rPr>
              <a:t>  </a:t>
            </a:r>
            <a:r>
              <a:rPr lang="en-US" sz="1000" i="1" dirty="0">
                <a:solidFill>
                  <a:srgbClr val="242021">
                    <a:lumMod val="75000"/>
                    <a:lumOff val="25000"/>
                  </a:srgbClr>
                </a:solidFill>
                <a:cs typeface="Arial" panose="020B0604020202020204" pitchFamily="34" charset="0"/>
              </a:rPr>
              <a:t>(location slide)</a:t>
            </a:r>
          </a:p>
          <a:p>
            <a:pPr marL="628650" lvl="1" indent="-171450">
              <a:lnSpc>
                <a:spcPct val="90000"/>
              </a:lnSpc>
              <a:spcAft>
                <a:spcPts val="400"/>
              </a:spcAft>
              <a:buFont typeface="Arial" panose="020B0604020202020204" pitchFamily="34" charset="0"/>
              <a:buChar char="•"/>
            </a:pPr>
            <a:r>
              <a:rPr lang="en-US" sz="1100">
                <a:solidFill>
                  <a:srgbClr val="242021"/>
                </a:solidFill>
                <a:cs typeface="Arial" panose="020B0604020202020204" pitchFamily="34" charset="0"/>
              </a:rPr>
              <a:t>Today’s Objectives</a:t>
            </a:r>
            <a:endParaRPr lang="en-US" sz="1100" dirty="0">
              <a:solidFill>
                <a:srgbClr val="242021"/>
              </a:solidFill>
              <a:cs typeface="Arial" panose="020B0604020202020204" pitchFamily="34" charset="0"/>
            </a:endParaRPr>
          </a:p>
          <a:p>
            <a:pPr marL="628650" lvl="1" indent="-171450">
              <a:lnSpc>
                <a:spcPct val="90000"/>
              </a:lnSpc>
              <a:spcAft>
                <a:spcPts val="400"/>
              </a:spcAft>
              <a:buFont typeface="Arial" panose="020B0604020202020204" pitchFamily="34" charset="0"/>
              <a:buChar char="•"/>
            </a:pPr>
            <a:r>
              <a:rPr lang="en-US" sz="1100">
                <a:solidFill>
                  <a:srgbClr val="242021"/>
                </a:solidFill>
                <a:cs typeface="Arial" panose="020B0604020202020204" pitchFamily="34" charset="0"/>
              </a:rPr>
              <a:t>Series Set</a:t>
            </a:r>
          </a:p>
          <a:p>
            <a:pPr marL="628650" lvl="1" indent="-171450">
              <a:lnSpc>
                <a:spcPct val="90000"/>
              </a:lnSpc>
              <a:spcAft>
                <a:spcPts val="400"/>
              </a:spcAft>
              <a:buFont typeface="Arial" panose="020B0604020202020204" pitchFamily="34" charset="0"/>
              <a:buChar char="•"/>
            </a:pPr>
            <a:r>
              <a:rPr lang="en-US" sz="1100">
                <a:solidFill>
                  <a:srgbClr val="242021"/>
                </a:solidFill>
                <a:cs typeface="Arial" panose="020B0604020202020204" pitchFamily="34" charset="0"/>
              </a:rPr>
              <a:t>Quote</a:t>
            </a:r>
          </a:p>
          <a:p>
            <a:pPr>
              <a:spcBef>
                <a:spcPts val="3000"/>
              </a:spcBef>
              <a:buFont typeface="Arial" panose="020B0604020202020204" pitchFamily="34" charset="0"/>
              <a:buNone/>
            </a:pPr>
            <a:r>
              <a:rPr lang="en-US" sz="1500" b="1">
                <a:solidFill>
                  <a:srgbClr val="124D95"/>
                </a:solidFill>
                <a:cs typeface="Arial" panose="020B0604020202020204" pitchFamily="34" charset="0"/>
              </a:rPr>
              <a:t>Resources &amp; Name / Occupation / Org boxes:</a:t>
            </a:r>
            <a:endParaRPr lang="en-US" sz="1500" b="1" dirty="0">
              <a:solidFill>
                <a:srgbClr val="124D95"/>
              </a:solidFill>
              <a:cs typeface="Arial" panose="020B0604020202020204" pitchFamily="34" charset="0"/>
            </a:endParaRPr>
          </a:p>
          <a:p>
            <a:pPr>
              <a:spcBef>
                <a:spcPts val="400"/>
              </a:spcBef>
              <a:spcAft>
                <a:spcPts val="800"/>
              </a:spcAft>
              <a:buFont typeface="Arial" panose="020B0604020202020204" pitchFamily="34" charset="0"/>
              <a:buNone/>
            </a:pPr>
            <a:r>
              <a:rPr lang="en-US" sz="1050">
                <a:solidFill>
                  <a:srgbClr val="242021"/>
                </a:solidFill>
                <a:cs typeface="Arial" panose="020B0604020202020204" pitchFamily="34" charset="0"/>
              </a:rPr>
              <a:t>This </a:t>
            </a:r>
            <a:r>
              <a:rPr lang="en-US" sz="1050" dirty="0">
                <a:solidFill>
                  <a:srgbClr val="242021"/>
                </a:solidFill>
                <a:cs typeface="Arial" panose="020B0604020202020204" pitchFamily="34" charset="0"/>
              </a:rPr>
              <a:t>works like a multi-level bulleted list</a:t>
            </a:r>
            <a:r>
              <a:rPr lang="en-US" sz="1050">
                <a:solidFill>
                  <a:srgbClr val="242021"/>
                </a:solidFill>
                <a:cs typeface="Arial" panose="020B0604020202020204" pitchFamily="34" charset="0"/>
              </a:rPr>
              <a:t>.  Use </a:t>
            </a:r>
            <a:r>
              <a:rPr lang="en-US" sz="1050" dirty="0">
                <a:solidFill>
                  <a:srgbClr val="242021"/>
                </a:solidFill>
                <a:cs typeface="Arial" panose="020B0604020202020204" pitchFamily="34" charset="0"/>
              </a:rPr>
              <a:t>the list level buttons on your “Home” tab to</a:t>
            </a:r>
            <a:br>
              <a:rPr lang="en-US" sz="1050">
                <a:solidFill>
                  <a:srgbClr val="242021"/>
                </a:solidFill>
                <a:cs typeface="Arial" panose="020B0604020202020204" pitchFamily="34" charset="0"/>
              </a:rPr>
            </a:br>
            <a:r>
              <a:rPr lang="en-US" sz="1050">
                <a:solidFill>
                  <a:srgbClr val="242021"/>
                </a:solidFill>
                <a:cs typeface="Arial" panose="020B0604020202020204" pitchFamily="34" charset="0"/>
              </a:rPr>
              <a:t>change formatting levels.</a:t>
            </a:r>
            <a:endParaRPr lang="en-US" sz="1050" dirty="0">
              <a:solidFill>
                <a:srgbClr val="242021"/>
              </a:solidFill>
              <a:cs typeface="Arial" panose="020B0604020202020204" pitchFamily="34" charset="0"/>
            </a:endParaRPr>
          </a:p>
          <a:p>
            <a:pPr>
              <a:spcAft>
                <a:spcPts val="600"/>
              </a:spcAft>
              <a:buFont typeface="Arial" panose="020B0604020202020204" pitchFamily="34" charset="0"/>
              <a:buNone/>
            </a:pPr>
            <a:endParaRPr lang="en-US" sz="1050" dirty="0">
              <a:solidFill>
                <a:srgbClr val="242021"/>
              </a:solidFill>
              <a:cs typeface="Arial" panose="020B0604020202020204" pitchFamily="34" charset="0"/>
            </a:endParaRPr>
          </a:p>
        </p:txBody>
      </p:sp>
      <p:grpSp>
        <p:nvGrpSpPr>
          <p:cNvPr id="18" name="Group 17"/>
          <p:cNvGrpSpPr/>
          <p:nvPr userDrawn="1"/>
        </p:nvGrpSpPr>
        <p:grpSpPr>
          <a:xfrm>
            <a:off x="7084799" y="4562932"/>
            <a:ext cx="1734243" cy="644333"/>
            <a:chOff x="6721200" y="5603662"/>
            <a:chExt cx="1296075" cy="481538"/>
          </a:xfrm>
        </p:grpSpPr>
        <p:grpSp>
          <p:nvGrpSpPr>
            <p:cNvPr id="8" name="Group 7"/>
            <p:cNvGrpSpPr/>
            <p:nvPr userDrawn="1"/>
          </p:nvGrpSpPr>
          <p:grpSpPr>
            <a:xfrm>
              <a:off x="6721200" y="5603662"/>
              <a:ext cx="881689" cy="481538"/>
              <a:chOff x="6721200" y="5603662"/>
              <a:chExt cx="881689" cy="481538"/>
            </a:xfrm>
          </p:grpSpPr>
          <p:pic>
            <p:nvPicPr>
              <p:cNvPr id="4" name="Picture 3"/>
              <p:cNvPicPr>
                <a:picLocks noChangeAspect="1"/>
              </p:cNvPicPr>
              <p:nvPr userDrawn="1"/>
            </p:nvPicPr>
            <p:blipFill>
              <a:blip r:embed="rId2"/>
              <a:stretch>
                <a:fillRect/>
              </a:stretch>
            </p:blipFill>
            <p:spPr>
              <a:xfrm>
                <a:off x="6721200" y="5603662"/>
                <a:ext cx="881689" cy="481538"/>
              </a:xfrm>
              <a:prstGeom prst="rect">
                <a:avLst/>
              </a:prstGeom>
            </p:spPr>
          </p:pic>
          <p:sp>
            <p:nvSpPr>
              <p:cNvPr id="5" name="Rectangle 4"/>
              <p:cNvSpPr/>
              <p:nvPr userDrawn="1"/>
            </p:nvSpPr>
            <p:spPr>
              <a:xfrm>
                <a:off x="7236000" y="5644800"/>
                <a:ext cx="366889" cy="178031"/>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242021"/>
                  </a:solidFill>
                </a:endParaRPr>
              </a:p>
            </p:txBody>
          </p:sp>
        </p:grpSp>
        <p:sp>
          <p:nvSpPr>
            <p:cNvPr id="17" name="Left Arrow 16"/>
            <p:cNvSpPr/>
            <p:nvPr userDrawn="1"/>
          </p:nvSpPr>
          <p:spPr>
            <a:xfrm>
              <a:off x="7642875" y="5644800"/>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prstClr val="white"/>
                </a:solidFill>
              </a:endParaRPr>
            </a:p>
          </p:txBody>
        </p:sp>
      </p:grpSp>
      <p:sp>
        <p:nvSpPr>
          <p:cNvPr id="28" name="Rectangle 27"/>
          <p:cNvSpPr/>
          <p:nvPr userDrawn="1"/>
        </p:nvSpPr>
        <p:spPr>
          <a:xfrm>
            <a:off x="5040000" y="1"/>
            <a:ext cx="278130" cy="137638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242021"/>
              </a:solidFill>
            </a:endParaRPr>
          </a:p>
        </p:txBody>
      </p:sp>
      <p:sp>
        <p:nvSpPr>
          <p:cNvPr id="27" name="Rectangle 26"/>
          <p:cNvSpPr/>
          <p:nvPr userDrawn="1"/>
        </p:nvSpPr>
        <p:spPr>
          <a:xfrm>
            <a:off x="4429402" y="1376381"/>
            <a:ext cx="278130" cy="548162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242021"/>
              </a:solidFill>
            </a:endParaRPr>
          </a:p>
        </p:txBody>
      </p:sp>
      <p:sp>
        <p:nvSpPr>
          <p:cNvPr id="7" name="TextBox 6"/>
          <p:cNvSpPr txBox="1"/>
          <p:nvPr userDrawn="1"/>
        </p:nvSpPr>
        <p:spPr>
          <a:xfrm>
            <a:off x="91737" y="1480006"/>
            <a:ext cx="4337666" cy="5352299"/>
          </a:xfrm>
          <a:prstGeom prst="rect">
            <a:avLst/>
          </a:prstGeom>
          <a:noFill/>
        </p:spPr>
        <p:txBody>
          <a:bodyPr wrap="square" rtlCol="0">
            <a:noAutofit/>
          </a:bodyPr>
          <a:lstStyle/>
          <a:p>
            <a:pPr>
              <a:spcAft>
                <a:spcPts val="300"/>
              </a:spcAft>
            </a:pPr>
            <a:r>
              <a:rPr lang="en-US" sz="2000" b="1" dirty="0">
                <a:solidFill>
                  <a:srgbClr val="124D95"/>
                </a:solidFill>
                <a:cs typeface="Arial" panose="020B0604020202020204" pitchFamily="34" charset="0"/>
              </a:rPr>
              <a:t>How to use this template:</a:t>
            </a:r>
          </a:p>
          <a:p>
            <a:pPr marL="171450" indent="-171450">
              <a:buFont typeface="Arial" panose="020B0604020202020204" pitchFamily="34" charset="0"/>
              <a:buChar char="•"/>
            </a:pPr>
            <a:r>
              <a:rPr lang="en-US" sz="1050" dirty="0">
                <a:solidFill>
                  <a:srgbClr val="242021"/>
                </a:solidFill>
                <a:cs typeface="Arial" panose="020B0604020202020204" pitchFamily="34" charset="0"/>
              </a:rPr>
              <a:t>When creating a new slide, click the arrow under the “New Slide” button.  This will display the template master slides </a:t>
            </a:r>
            <a:r>
              <a:rPr lang="en-US" sz="1050">
                <a:solidFill>
                  <a:srgbClr val="242021"/>
                </a:solidFill>
                <a:cs typeface="Arial" panose="020B0604020202020204" pitchFamily="34" charset="0"/>
              </a:rPr>
              <a:t>available.</a:t>
            </a:r>
          </a:p>
          <a:p>
            <a:pPr marL="171450" indent="-171450">
              <a:spcBef>
                <a:spcPts val="600"/>
              </a:spcBef>
              <a:buFont typeface="Arial" panose="020B0604020202020204" pitchFamily="34" charset="0"/>
              <a:buChar char="•"/>
            </a:pPr>
            <a:r>
              <a:rPr lang="en-US" sz="1050">
                <a:solidFill>
                  <a:srgbClr val="242021"/>
                </a:solidFill>
                <a:cs typeface="Arial" panose="020B0604020202020204" pitchFamily="34" charset="0"/>
              </a:rPr>
              <a:t>Select </a:t>
            </a:r>
            <a:r>
              <a:rPr lang="en-US" sz="1050" dirty="0">
                <a:solidFill>
                  <a:srgbClr val="242021"/>
                </a:solidFill>
                <a:cs typeface="Arial" panose="020B0604020202020204" pitchFamily="34" charset="0"/>
              </a:rPr>
              <a:t>the layout you </a:t>
            </a:r>
            <a:br>
              <a:rPr lang="en-US" sz="1050" dirty="0">
                <a:solidFill>
                  <a:srgbClr val="242021"/>
                </a:solidFill>
                <a:cs typeface="Arial" panose="020B0604020202020204" pitchFamily="34" charset="0"/>
              </a:rPr>
            </a:br>
            <a:r>
              <a:rPr lang="en-US" sz="1050" dirty="0">
                <a:solidFill>
                  <a:srgbClr val="242021"/>
                </a:solidFill>
                <a:cs typeface="Arial" panose="020B0604020202020204" pitchFamily="34" charset="0"/>
              </a:rPr>
              <a:t>need from the list.</a:t>
            </a:r>
          </a:p>
          <a:p>
            <a:pPr marL="171450" indent="-171450">
              <a:spcBef>
                <a:spcPts val="600"/>
              </a:spcBef>
              <a:buFont typeface="Arial" panose="020B0604020202020204" pitchFamily="34" charset="0"/>
              <a:buChar char="•"/>
            </a:pPr>
            <a:r>
              <a:rPr lang="en-US" sz="1050" dirty="0">
                <a:solidFill>
                  <a:srgbClr val="242021"/>
                </a:solidFill>
                <a:cs typeface="Arial" panose="020B0604020202020204" pitchFamily="34" charset="0"/>
              </a:rPr>
              <a:t>Likewise, to </a:t>
            </a:r>
            <a:r>
              <a:rPr lang="en-US" sz="1050" i="1" dirty="0">
                <a:solidFill>
                  <a:srgbClr val="242021"/>
                </a:solidFill>
                <a:cs typeface="Arial" panose="020B0604020202020204" pitchFamily="34" charset="0"/>
              </a:rPr>
              <a:t>change</a:t>
            </a:r>
            <a:r>
              <a:rPr lang="en-US" sz="1050" dirty="0">
                <a:solidFill>
                  <a:srgbClr val="242021"/>
                </a:solidFill>
                <a:cs typeface="Arial" panose="020B0604020202020204" pitchFamily="34" charset="0"/>
              </a:rPr>
              <a:t> the </a:t>
            </a:r>
            <a:br>
              <a:rPr lang="en-US" sz="1050" dirty="0">
                <a:solidFill>
                  <a:srgbClr val="242021"/>
                </a:solidFill>
                <a:cs typeface="Arial" panose="020B0604020202020204" pitchFamily="34" charset="0"/>
              </a:rPr>
            </a:br>
            <a:r>
              <a:rPr lang="en-US" sz="1050" dirty="0">
                <a:solidFill>
                  <a:srgbClr val="242021"/>
                </a:solidFill>
                <a:cs typeface="Arial" panose="020B0604020202020204" pitchFamily="34" charset="0"/>
              </a:rPr>
              <a:t>template master </a:t>
            </a:r>
            <a:r>
              <a:rPr lang="en-US" sz="1050">
                <a:solidFill>
                  <a:srgbClr val="242021"/>
                </a:solidFill>
                <a:cs typeface="Arial" panose="020B0604020202020204" pitchFamily="34" charset="0"/>
              </a:rPr>
              <a:t>of an </a:t>
            </a:r>
            <a:br>
              <a:rPr lang="en-US" sz="1050">
                <a:solidFill>
                  <a:srgbClr val="242021"/>
                </a:solidFill>
                <a:cs typeface="Arial" panose="020B0604020202020204" pitchFamily="34" charset="0"/>
              </a:rPr>
            </a:br>
            <a:r>
              <a:rPr lang="en-US" sz="1050">
                <a:solidFill>
                  <a:srgbClr val="242021"/>
                </a:solidFill>
                <a:cs typeface="Arial" panose="020B0604020202020204" pitchFamily="34" charset="0"/>
              </a:rPr>
              <a:t>existing slide, click the </a:t>
            </a:r>
            <a:br>
              <a:rPr lang="en-US" sz="1050">
                <a:solidFill>
                  <a:srgbClr val="242021"/>
                </a:solidFill>
                <a:cs typeface="Arial" panose="020B0604020202020204" pitchFamily="34" charset="0"/>
              </a:rPr>
            </a:br>
            <a:r>
              <a:rPr lang="en-US" sz="1050">
                <a:solidFill>
                  <a:srgbClr val="242021"/>
                </a:solidFill>
                <a:cs typeface="Arial" panose="020B0604020202020204" pitchFamily="34" charset="0"/>
              </a:rPr>
              <a:t>“</a:t>
            </a:r>
            <a:r>
              <a:rPr lang="en-US" sz="1050" dirty="0">
                <a:solidFill>
                  <a:srgbClr val="242021"/>
                </a:solidFill>
                <a:cs typeface="Arial" panose="020B0604020202020204" pitchFamily="34" charset="0"/>
              </a:rPr>
              <a:t>Layout” </a:t>
            </a:r>
            <a:r>
              <a:rPr lang="en-US" sz="1050">
                <a:solidFill>
                  <a:srgbClr val="242021"/>
                </a:solidFill>
                <a:cs typeface="Arial" panose="020B0604020202020204" pitchFamily="34" charset="0"/>
              </a:rPr>
              <a:t>button right </a:t>
            </a:r>
            <a:br>
              <a:rPr lang="en-US" sz="1050">
                <a:solidFill>
                  <a:srgbClr val="242021"/>
                </a:solidFill>
                <a:cs typeface="Arial" panose="020B0604020202020204" pitchFamily="34" charset="0"/>
              </a:rPr>
            </a:br>
            <a:r>
              <a:rPr lang="en-US" sz="1050">
                <a:solidFill>
                  <a:srgbClr val="242021"/>
                </a:solidFill>
                <a:cs typeface="Arial" panose="020B0604020202020204" pitchFamily="34" charset="0"/>
              </a:rPr>
              <a:t>next </a:t>
            </a:r>
            <a:r>
              <a:rPr lang="en-US" sz="1050" dirty="0">
                <a:solidFill>
                  <a:srgbClr val="242021"/>
                </a:solidFill>
                <a:cs typeface="Arial" panose="020B0604020202020204" pitchFamily="34" charset="0"/>
              </a:rPr>
              <a:t>to </a:t>
            </a:r>
            <a:r>
              <a:rPr lang="en-US" sz="1050">
                <a:solidFill>
                  <a:srgbClr val="242021"/>
                </a:solidFill>
                <a:cs typeface="Arial" panose="020B0604020202020204" pitchFamily="34" charset="0"/>
              </a:rPr>
              <a:t>the “</a:t>
            </a:r>
            <a:r>
              <a:rPr lang="en-US" sz="1050" dirty="0">
                <a:solidFill>
                  <a:srgbClr val="242021"/>
                </a:solidFill>
                <a:cs typeface="Arial" panose="020B0604020202020204" pitchFamily="34" charset="0"/>
              </a:rPr>
              <a:t>New Slide” button.</a:t>
            </a:r>
          </a:p>
          <a:p>
            <a:pPr>
              <a:spcBef>
                <a:spcPts val="1200"/>
              </a:spcBef>
              <a:spcAft>
                <a:spcPts val="300"/>
              </a:spcAft>
              <a:defRPr/>
            </a:pPr>
            <a:r>
              <a:rPr lang="en-US" sz="2000" b="1" dirty="0">
                <a:solidFill>
                  <a:srgbClr val="124D95"/>
                </a:solidFill>
                <a:cs typeface="Arial" panose="020B0604020202020204" pitchFamily="34" charset="0"/>
              </a:rPr>
              <a:t>General Template Notes:</a:t>
            </a:r>
          </a:p>
          <a:p>
            <a:pPr marL="91440">
              <a:spcAft>
                <a:spcPts val="600"/>
              </a:spcAft>
              <a:buFont typeface="Arial" panose="020B0604020202020204" pitchFamily="34" charset="0"/>
              <a:buNone/>
            </a:pPr>
            <a:r>
              <a:rPr lang="en-US" spc="60">
                <a:solidFill>
                  <a:srgbClr val="7A232E">
                    <a:lumMod val="20000"/>
                    <a:lumOff val="80000"/>
                  </a:srgbClr>
                </a:solidFill>
                <a:effectLst>
                  <a:outerShdw blurRad="76200" dist="38100" dir="8100000" algn="tr" rotWithShape="0">
                    <a:prstClr val="black">
                      <a:alpha val="60000"/>
                    </a:prstClr>
                  </a:outerShdw>
                </a:effectLst>
                <a:cs typeface="Arial" panose="020B0604020202020204" pitchFamily="34" charset="0"/>
                <a:sym typeface="Wingdings" panose="05000000000000000000" pitchFamily="2" charset="2"/>
              </a:rPr>
              <a:t></a:t>
            </a:r>
            <a:r>
              <a:rPr lang="en-US" b="1" spc="60">
                <a:solidFill>
                  <a:prstClr val="white"/>
                </a:solidFill>
                <a:effectLst>
                  <a:outerShdw blurRad="76200" dist="38100" dir="8100000" algn="tr" rotWithShape="0">
                    <a:prstClr val="black">
                      <a:alpha val="60000"/>
                    </a:prstClr>
                  </a:outerShdw>
                </a:effectLst>
                <a:cs typeface="Arial" panose="020B0604020202020204" pitchFamily="34" charset="0"/>
              </a:rPr>
              <a:t> </a:t>
            </a:r>
            <a:r>
              <a:rPr lang="en-US" b="1" u="sng" spc="60">
                <a:solidFill>
                  <a:prstClr val="white"/>
                </a:solidFill>
                <a:effectLst>
                  <a:outerShdw blurRad="76200" dist="38100" dir="8100000" algn="tr" rotWithShape="0">
                    <a:prstClr val="black">
                      <a:alpha val="60000"/>
                    </a:prstClr>
                  </a:outerShdw>
                </a:effectLst>
                <a:cs typeface="Arial" panose="020B0604020202020204" pitchFamily="34" charset="0"/>
              </a:rPr>
              <a:t>DO </a:t>
            </a:r>
            <a:r>
              <a:rPr lang="en-US" b="1" u="sng" spc="60" dirty="0">
                <a:solidFill>
                  <a:prstClr val="white"/>
                </a:solidFill>
                <a:effectLst>
                  <a:outerShdw blurRad="76200" dist="38100" dir="8100000" algn="tr" rotWithShape="0">
                    <a:prstClr val="black">
                      <a:alpha val="60000"/>
                    </a:prstClr>
                  </a:outerShdw>
                </a:effectLst>
                <a:cs typeface="Arial" panose="020B0604020202020204" pitchFamily="34" charset="0"/>
              </a:rPr>
              <a:t>NOT</a:t>
            </a:r>
            <a:r>
              <a:rPr lang="en-US" b="1" spc="60" dirty="0">
                <a:solidFill>
                  <a:prstClr val="white"/>
                </a:solidFill>
                <a:effectLst>
                  <a:outerShdw blurRad="76200" dist="38100" dir="8100000" algn="tr" rotWithShape="0">
                    <a:prstClr val="black">
                      <a:alpha val="60000"/>
                    </a:prstClr>
                  </a:outerShdw>
                </a:effectLst>
                <a:cs typeface="Arial" panose="020B0604020202020204" pitchFamily="34" charset="0"/>
              </a:rPr>
              <a:t>:</a:t>
            </a:r>
          </a:p>
          <a:p>
            <a:pPr lvl="1" indent="-171450">
              <a:spcAft>
                <a:spcPts val="600"/>
              </a:spcAft>
              <a:buClr>
                <a:srgbClr val="9E1C30"/>
              </a:buClr>
              <a:buFont typeface="Wingdings" panose="05000000000000000000" pitchFamily="2" charset="2"/>
              <a:buChar char="ý"/>
              <a:defRPr/>
            </a:pPr>
            <a:r>
              <a:rPr lang="en-US" sz="1050" b="1" dirty="0">
                <a:solidFill>
                  <a:srgbClr val="242021"/>
                </a:solidFill>
                <a:cs typeface="Arial" panose="020B0604020202020204" pitchFamily="34" charset="0"/>
              </a:rPr>
              <a:t>Space out your bullets using the “enter” key</a:t>
            </a:r>
            <a:r>
              <a:rPr lang="en-US" sz="1050">
                <a:solidFill>
                  <a:srgbClr val="242021"/>
                </a:solidFill>
                <a:cs typeface="Arial" panose="020B0604020202020204" pitchFamily="34" charset="0"/>
              </a:rPr>
              <a:t>.  Please note if a spacing adjustment is required.</a:t>
            </a:r>
            <a:endParaRPr lang="en-US" sz="1050" dirty="0">
              <a:solidFill>
                <a:srgbClr val="242021"/>
              </a:solidFill>
              <a:cs typeface="Arial" panose="020B0604020202020204" pitchFamily="34" charset="0"/>
            </a:endParaRPr>
          </a:p>
          <a:p>
            <a:pPr lvl="1" indent="-171450">
              <a:spcAft>
                <a:spcPts val="600"/>
              </a:spcAft>
              <a:buClr>
                <a:srgbClr val="9E1C30"/>
              </a:buClr>
              <a:buFont typeface="Wingdings" panose="05000000000000000000" pitchFamily="2" charset="2"/>
              <a:buChar char="ý"/>
            </a:pPr>
            <a:r>
              <a:rPr lang="en-US" sz="1050" b="1" dirty="0">
                <a:solidFill>
                  <a:srgbClr val="242021"/>
                </a:solidFill>
                <a:cs typeface="Arial" panose="020B0604020202020204" pitchFamily="34" charset="0"/>
              </a:rPr>
              <a:t>Type any titles in all uppercase or with caps lock on</a:t>
            </a:r>
            <a:r>
              <a:rPr lang="en-US" sz="1050" dirty="0">
                <a:solidFill>
                  <a:srgbClr val="242021"/>
                </a:solidFill>
                <a:cs typeface="Arial" panose="020B0604020202020204" pitchFamily="34" charset="0"/>
              </a:rPr>
              <a:t>, as formatting is automatic. Type using standard title caps.</a:t>
            </a:r>
          </a:p>
          <a:p>
            <a:pPr lvl="1" indent="-171450">
              <a:spcAft>
                <a:spcPts val="600"/>
              </a:spcAft>
              <a:buClr>
                <a:srgbClr val="9E1C30"/>
              </a:buClr>
              <a:buFont typeface="Wingdings" panose="05000000000000000000" pitchFamily="2" charset="2"/>
              <a:buChar char="ý"/>
            </a:pPr>
            <a:r>
              <a:rPr lang="en-US" sz="1050" b="1" dirty="0">
                <a:solidFill>
                  <a:srgbClr val="242021"/>
                </a:solidFill>
                <a:cs typeface="Arial" panose="020B0604020202020204" pitchFamily="34" charset="0"/>
              </a:rPr>
              <a:t>Change heading alignment </a:t>
            </a:r>
            <a:r>
              <a:rPr lang="en-US" sz="1050" b="1">
                <a:solidFill>
                  <a:srgbClr val="242021"/>
                </a:solidFill>
                <a:cs typeface="Arial" panose="020B0604020202020204" pitchFamily="34" charset="0"/>
              </a:rPr>
              <a:t>or location for standard content slide material</a:t>
            </a:r>
            <a:r>
              <a:rPr lang="en-US" sz="1050">
                <a:solidFill>
                  <a:srgbClr val="242021"/>
                </a:solidFill>
                <a:cs typeface="Arial" panose="020B0604020202020204" pitchFamily="34" charset="0"/>
              </a:rPr>
              <a:t>.</a:t>
            </a:r>
          </a:p>
          <a:p>
            <a:pPr marL="91440">
              <a:spcAft>
                <a:spcPts val="600"/>
              </a:spcAft>
              <a:buFont typeface="Arial" panose="020B0604020202020204" pitchFamily="34" charset="0"/>
              <a:buNone/>
              <a:defRPr/>
            </a:pPr>
            <a:r>
              <a:rPr lang="en-US" spc="60">
                <a:solidFill>
                  <a:srgbClr val="92D050"/>
                </a:solidFill>
                <a:effectLst>
                  <a:outerShdw blurRad="76200" dist="38100" dir="8100000" algn="tr" rotWithShape="0">
                    <a:prstClr val="black">
                      <a:alpha val="60000"/>
                    </a:prstClr>
                  </a:outerShdw>
                </a:effectLst>
                <a:cs typeface="Arial" panose="020B0604020202020204" pitchFamily="34" charset="0"/>
                <a:sym typeface="Wingdings" panose="05000000000000000000" pitchFamily="2" charset="2"/>
              </a:rPr>
              <a:t></a:t>
            </a:r>
            <a:r>
              <a:rPr lang="en-US" b="1" spc="60">
                <a:solidFill>
                  <a:prstClr val="white"/>
                </a:solidFill>
                <a:effectLst>
                  <a:outerShdw blurRad="76200" dist="38100" dir="8100000" algn="tr" rotWithShape="0">
                    <a:prstClr val="black">
                      <a:alpha val="60000"/>
                    </a:prstClr>
                  </a:outerShdw>
                </a:effectLst>
                <a:cs typeface="Arial" panose="020B0604020202020204" pitchFamily="34" charset="0"/>
              </a:rPr>
              <a:t> </a:t>
            </a:r>
            <a:r>
              <a:rPr lang="en-US" b="1" u="sng" spc="60">
                <a:solidFill>
                  <a:prstClr val="white"/>
                </a:solidFill>
                <a:effectLst>
                  <a:outerShdw blurRad="76200" dist="38100" dir="8100000" algn="tr" rotWithShape="0">
                    <a:prstClr val="black">
                      <a:alpha val="60000"/>
                    </a:prstClr>
                  </a:outerShdw>
                </a:effectLst>
                <a:cs typeface="Arial" panose="020B0604020202020204" pitchFamily="34" charset="0"/>
              </a:rPr>
              <a:t>DO</a:t>
            </a:r>
            <a:r>
              <a:rPr lang="en-US" b="1" spc="60">
                <a:solidFill>
                  <a:prstClr val="white"/>
                </a:solidFill>
                <a:effectLst>
                  <a:outerShdw blurRad="76200" dist="38100" dir="8100000" algn="tr" rotWithShape="0">
                    <a:prstClr val="black">
                      <a:alpha val="60000"/>
                    </a:prstClr>
                  </a:outerShdw>
                </a:effectLst>
                <a:cs typeface="Arial" panose="020B0604020202020204" pitchFamily="34" charset="0"/>
              </a:rPr>
              <a:t>:</a:t>
            </a:r>
          </a:p>
          <a:p>
            <a:pPr lvl="1" indent="-171450">
              <a:spcAft>
                <a:spcPts val="600"/>
              </a:spcAft>
              <a:buClr>
                <a:srgbClr val="72AF2F"/>
              </a:buClr>
              <a:buFont typeface="Wingdings" panose="05000000000000000000" pitchFamily="2" charset="2"/>
              <a:buChar char="þ"/>
              <a:defRPr/>
            </a:pPr>
            <a:r>
              <a:rPr lang="en-US" sz="1050" b="1">
                <a:solidFill>
                  <a:prstClr val="black"/>
                </a:solidFill>
                <a:cs typeface="Arial" panose="020B0604020202020204" pitchFamily="34" charset="0"/>
              </a:rPr>
              <a:t>Reference </a:t>
            </a:r>
            <a:r>
              <a:rPr lang="en-US" sz="1050" b="1" dirty="0">
                <a:solidFill>
                  <a:prstClr val="black"/>
                </a:solidFill>
                <a:cs typeface="Arial" panose="020B0604020202020204" pitchFamily="34" charset="0"/>
              </a:rPr>
              <a:t>your graphics</a:t>
            </a:r>
            <a:r>
              <a:rPr lang="en-US" sz="1050" dirty="0">
                <a:solidFill>
                  <a:prstClr val="black"/>
                </a:solidFill>
                <a:cs typeface="Arial" panose="020B0604020202020204" pitchFamily="34" charset="0"/>
              </a:rPr>
              <a:t>.  Add a note at the top of the “Slide notes” section that indicates where your graphic </a:t>
            </a:r>
            <a:r>
              <a:rPr lang="en-US" sz="1050">
                <a:solidFill>
                  <a:prstClr val="black"/>
                </a:solidFill>
                <a:cs typeface="Arial" panose="020B0604020202020204" pitchFamily="34" charset="0"/>
              </a:rPr>
              <a:t>originated.</a:t>
            </a:r>
          </a:p>
          <a:p>
            <a:pPr lvl="1">
              <a:spcAft>
                <a:spcPts val="600"/>
              </a:spcAft>
              <a:buFont typeface="Arial" panose="020B0604020202020204" pitchFamily="34" charset="0"/>
              <a:buNone/>
              <a:defRPr/>
            </a:pPr>
            <a:r>
              <a:rPr lang="en-US" sz="1050">
                <a:solidFill>
                  <a:prstClr val="black"/>
                </a:solidFill>
                <a:cs typeface="Arial" panose="020B0604020202020204" pitchFamily="34" charset="0"/>
              </a:rPr>
              <a:t>Note </a:t>
            </a:r>
            <a:r>
              <a:rPr lang="en-US" sz="1050" dirty="0">
                <a:solidFill>
                  <a:prstClr val="black"/>
                </a:solidFill>
                <a:cs typeface="Arial" panose="020B0604020202020204" pitchFamily="34" charset="0"/>
              </a:rPr>
              <a:t>that any graphics not referenced or in violation of </a:t>
            </a:r>
            <a:r>
              <a:rPr lang="en-US" sz="1050" b="1" dirty="0">
                <a:solidFill>
                  <a:srgbClr val="D9D9D9">
                    <a:lumMod val="25000"/>
                  </a:srgbClr>
                </a:solidFill>
                <a:cs typeface="Arial" panose="020B0604020202020204" pitchFamily="34" charset="0"/>
              </a:rPr>
              <a:t>US Copyright Law, Title 17 </a:t>
            </a:r>
            <a:r>
              <a:rPr lang="en-US" sz="1050" dirty="0">
                <a:solidFill>
                  <a:prstClr val="black"/>
                </a:solidFill>
                <a:cs typeface="Arial" panose="020B0604020202020204" pitchFamily="34" charset="0"/>
              </a:rPr>
              <a:t>will be replaced to ensure your protection.</a:t>
            </a:r>
          </a:p>
          <a:p>
            <a:pPr>
              <a:spcBef>
                <a:spcPts val="600"/>
              </a:spcBef>
              <a:buFont typeface="Arial" panose="020B0604020202020204" pitchFamily="34" charset="0"/>
              <a:buNone/>
            </a:pPr>
            <a:endParaRPr lang="en-US" sz="1100" dirty="0">
              <a:solidFill>
                <a:srgbClr val="242021"/>
              </a:solidFill>
              <a:cs typeface="Arial" panose="020B0604020202020204" pitchFamily="34" charset="0"/>
            </a:endParaRPr>
          </a:p>
          <a:p>
            <a:endParaRPr lang="en-US" sz="1100" dirty="0">
              <a:solidFill>
                <a:srgbClr val="242021"/>
              </a:solidFill>
              <a:cs typeface="Arial" panose="020B0604020202020204" pitchFamily="34" charset="0"/>
            </a:endParaRPr>
          </a:p>
        </p:txBody>
      </p:sp>
      <p:sp>
        <p:nvSpPr>
          <p:cNvPr id="10" name="TextBox 9"/>
          <p:cNvSpPr txBox="1"/>
          <p:nvPr userDrawn="1"/>
        </p:nvSpPr>
        <p:spPr>
          <a:xfrm>
            <a:off x="5308799" y="88691"/>
            <a:ext cx="3245631" cy="1102812"/>
          </a:xfrm>
          <a:prstGeom prst="rect">
            <a:avLst/>
          </a:prstGeom>
          <a:noFill/>
        </p:spPr>
        <p:txBody>
          <a:bodyPr wrap="square" rtlCol="0" anchor="ctr">
            <a:noAutofit/>
          </a:bodyPr>
          <a:lstStyle/>
          <a:p>
            <a:r>
              <a:rPr lang="en-US" sz="1400" i="1" dirty="0">
                <a:solidFill>
                  <a:srgbClr val="242021">
                    <a:lumMod val="65000"/>
                    <a:lumOff val="35000"/>
                  </a:srgbClr>
                </a:solidFill>
                <a:cs typeface="Arial" panose="020B0604020202020204" pitchFamily="34" charset="0"/>
              </a:rPr>
              <a:t>This slide contains information on how to use </a:t>
            </a:r>
            <a:r>
              <a:rPr lang="en-US" sz="1400" i="1">
                <a:solidFill>
                  <a:srgbClr val="242021">
                    <a:lumMod val="65000"/>
                    <a:lumOff val="35000"/>
                  </a:srgbClr>
                </a:solidFill>
                <a:cs typeface="Arial" panose="020B0604020202020204" pitchFamily="34" charset="0"/>
              </a:rPr>
              <a:t>this template, and is hidden. </a:t>
            </a:r>
          </a:p>
          <a:p>
            <a:pPr>
              <a:spcBef>
                <a:spcPts val="300"/>
              </a:spcBef>
            </a:pPr>
            <a:r>
              <a:rPr lang="en-US" sz="1400" i="1">
                <a:solidFill>
                  <a:srgbClr val="242021">
                    <a:lumMod val="65000"/>
                    <a:lumOff val="35000"/>
                  </a:srgbClr>
                </a:solidFill>
                <a:cs typeface="Arial" panose="020B0604020202020204" pitchFamily="34" charset="0"/>
              </a:rPr>
              <a:t>It is not a part of </a:t>
            </a:r>
            <a:br>
              <a:rPr lang="en-US" sz="1400" i="1">
                <a:solidFill>
                  <a:srgbClr val="242021">
                    <a:lumMod val="65000"/>
                    <a:lumOff val="35000"/>
                  </a:srgbClr>
                </a:solidFill>
                <a:cs typeface="Arial" panose="020B0604020202020204" pitchFamily="34" charset="0"/>
              </a:rPr>
            </a:br>
            <a:r>
              <a:rPr lang="en-US" sz="1400" i="1">
                <a:solidFill>
                  <a:srgbClr val="242021">
                    <a:lumMod val="65000"/>
                    <a:lumOff val="35000"/>
                  </a:srgbClr>
                </a:solidFill>
                <a:cs typeface="Arial" panose="020B0604020202020204" pitchFamily="34" charset="0"/>
              </a:rPr>
              <a:t>the presentation.</a:t>
            </a:r>
            <a:endParaRPr lang="en-US" sz="1400" i="1" dirty="0">
              <a:solidFill>
                <a:srgbClr val="242021">
                  <a:lumMod val="65000"/>
                  <a:lumOff val="35000"/>
                </a:srgbClr>
              </a:solidFill>
              <a:cs typeface="Arial" panose="020B0604020202020204" pitchFamily="34" charset="0"/>
            </a:endParaRPr>
          </a:p>
        </p:txBody>
      </p:sp>
      <p:cxnSp>
        <p:nvCxnSpPr>
          <p:cNvPr id="9" name="Straight Connector 8"/>
          <p:cNvCxnSpPr/>
          <p:nvPr userDrawn="1"/>
        </p:nvCxnSpPr>
        <p:spPr>
          <a:xfrm>
            <a:off x="0" y="1376381"/>
            <a:ext cx="9144000" cy="0"/>
          </a:xfrm>
          <a:prstGeom prst="line">
            <a:avLst/>
          </a:prstGeom>
          <a:ln w="1016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5" name="TextBox 14"/>
          <p:cNvSpPr txBox="1"/>
          <p:nvPr userDrawn="1"/>
        </p:nvSpPr>
        <p:spPr>
          <a:xfrm>
            <a:off x="7084800" y="2286069"/>
            <a:ext cx="1619719" cy="1620538"/>
          </a:xfrm>
          <a:prstGeom prst="rect">
            <a:avLst/>
          </a:prstGeom>
          <a:noFill/>
        </p:spPr>
        <p:txBody>
          <a:bodyPr wrap="square" rtlCol="0">
            <a:noAutofit/>
          </a:bodyPr>
          <a:lstStyle/>
          <a:p>
            <a:pPr marL="0" lvl="1" indent="-171450">
              <a:lnSpc>
                <a:spcPct val="90000"/>
              </a:lnSpc>
              <a:spcAft>
                <a:spcPts val="400"/>
              </a:spcAft>
              <a:buFont typeface="Arial" panose="020B0604020202020204" pitchFamily="34" charset="0"/>
              <a:buChar char="•"/>
              <a:defRPr/>
            </a:pPr>
            <a:r>
              <a:rPr lang="en-US" sz="1100">
                <a:solidFill>
                  <a:srgbClr val="242021"/>
                </a:solidFill>
                <a:cs typeface="Arial" panose="020B0604020202020204" pitchFamily="34" charset="0"/>
              </a:rPr>
              <a:t>Legal Language</a:t>
            </a:r>
            <a:endParaRPr lang="en-US" sz="1100">
              <a:solidFill>
                <a:srgbClr val="242021"/>
              </a:solidFill>
            </a:endParaRPr>
          </a:p>
          <a:p>
            <a:pPr marL="0" lvl="1" indent="-171450">
              <a:lnSpc>
                <a:spcPct val="90000"/>
              </a:lnSpc>
              <a:spcAft>
                <a:spcPts val="400"/>
              </a:spcAft>
              <a:buFont typeface="Arial" panose="020B0604020202020204" pitchFamily="34" charset="0"/>
              <a:buChar char="•"/>
            </a:pPr>
            <a:r>
              <a:rPr lang="en-US" sz="1100">
                <a:solidFill>
                  <a:srgbClr val="242021"/>
                </a:solidFill>
              </a:rPr>
              <a:t>Poll</a:t>
            </a:r>
          </a:p>
          <a:p>
            <a:pPr marL="0" lvl="1" indent="-171450">
              <a:lnSpc>
                <a:spcPct val="90000"/>
              </a:lnSpc>
              <a:spcAft>
                <a:spcPts val="400"/>
              </a:spcAft>
              <a:buFont typeface="Arial" panose="020B0604020202020204" pitchFamily="34" charset="0"/>
              <a:buChar char="•"/>
            </a:pPr>
            <a:r>
              <a:rPr lang="en-US" sz="1100">
                <a:solidFill>
                  <a:srgbClr val="242021"/>
                </a:solidFill>
              </a:rPr>
              <a:t>Save the Date</a:t>
            </a:r>
          </a:p>
          <a:p>
            <a:pPr marL="0" lvl="1" indent="-171450">
              <a:lnSpc>
                <a:spcPct val="90000"/>
              </a:lnSpc>
              <a:spcAft>
                <a:spcPts val="400"/>
              </a:spcAft>
              <a:buFont typeface="Arial" panose="020B0604020202020204" pitchFamily="34" charset="0"/>
              <a:buChar char="•"/>
            </a:pPr>
            <a:r>
              <a:rPr lang="en-US" sz="1100">
                <a:solidFill>
                  <a:srgbClr val="242021"/>
                </a:solidFill>
              </a:rPr>
              <a:t>Questions</a:t>
            </a:r>
            <a:endParaRPr lang="en-US" sz="1100" dirty="0">
              <a:solidFill>
                <a:srgbClr val="242021"/>
              </a:solidFill>
            </a:endParaRPr>
          </a:p>
          <a:p>
            <a:pPr marL="0" lvl="1" indent="-171450">
              <a:lnSpc>
                <a:spcPct val="90000"/>
              </a:lnSpc>
              <a:spcAft>
                <a:spcPts val="400"/>
              </a:spcAft>
              <a:buFont typeface="Arial" panose="020B0604020202020204" pitchFamily="34" charset="0"/>
              <a:buChar char="•"/>
            </a:pPr>
            <a:r>
              <a:rPr lang="en-US" sz="1100" dirty="0">
                <a:solidFill>
                  <a:srgbClr val="242021"/>
                </a:solidFill>
              </a:rPr>
              <a:t>Resources</a:t>
            </a:r>
          </a:p>
          <a:p>
            <a:pPr marL="0" lvl="1" indent="-171450">
              <a:lnSpc>
                <a:spcPct val="90000"/>
              </a:lnSpc>
              <a:spcAft>
                <a:spcPts val="400"/>
              </a:spcAft>
              <a:buFont typeface="Arial" panose="020B0604020202020204" pitchFamily="34" charset="0"/>
              <a:buChar char="•"/>
            </a:pPr>
            <a:r>
              <a:rPr lang="en-US" sz="1100" dirty="0">
                <a:solidFill>
                  <a:srgbClr val="242021"/>
                </a:solidFill>
              </a:rPr>
              <a:t>Contact</a:t>
            </a:r>
          </a:p>
          <a:p>
            <a:pPr marL="0" lvl="1" indent="-171450">
              <a:lnSpc>
                <a:spcPct val="90000"/>
              </a:lnSpc>
              <a:spcAft>
                <a:spcPts val="400"/>
              </a:spcAft>
              <a:buFont typeface="Arial" panose="020B0604020202020204" pitchFamily="34" charset="0"/>
              <a:buChar char="•"/>
            </a:pPr>
            <a:r>
              <a:rPr lang="en-US" sz="1100" dirty="0">
                <a:solidFill>
                  <a:srgbClr val="242021"/>
                </a:solidFill>
              </a:rPr>
              <a:t>Thank You</a:t>
            </a:r>
          </a:p>
        </p:txBody>
      </p:sp>
      <p:cxnSp>
        <p:nvCxnSpPr>
          <p:cNvPr id="3" name="Straight Connector 2"/>
          <p:cNvCxnSpPr/>
          <p:nvPr userDrawn="1"/>
        </p:nvCxnSpPr>
        <p:spPr>
          <a:xfrm>
            <a:off x="5040000" y="225258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userDrawn="1"/>
        </p:nvCxnSpPr>
        <p:spPr>
          <a:xfrm>
            <a:off x="5040000" y="376653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40" name="Group 39">
            <a:extLst>
              <a:ext uri="{FF2B5EF4-FFF2-40B4-BE49-F238E27FC236}">
                <a16:creationId xmlns:a16="http://schemas.microsoft.com/office/drawing/2014/main" id="{54EBE4A4-93BC-4F5F-96D7-3EB1B9477815}"/>
              </a:ext>
            </a:extLst>
          </p:cNvPr>
          <p:cNvGrpSpPr/>
          <p:nvPr userDrawn="1"/>
        </p:nvGrpSpPr>
        <p:grpSpPr>
          <a:xfrm>
            <a:off x="5101095" y="5519741"/>
            <a:ext cx="3776420" cy="1204516"/>
            <a:chOff x="9823451" y="-913608"/>
            <a:chExt cx="3776420" cy="1204516"/>
          </a:xfrm>
        </p:grpSpPr>
        <p:sp>
          <p:nvSpPr>
            <p:cNvPr id="23" name="TextBox 22"/>
            <p:cNvSpPr txBox="1"/>
            <p:nvPr userDrawn="1"/>
          </p:nvSpPr>
          <p:spPr>
            <a:xfrm>
              <a:off x="11200962" y="-833368"/>
              <a:ext cx="2398909" cy="1044036"/>
            </a:xfrm>
            <a:prstGeom prst="rect">
              <a:avLst/>
            </a:prstGeom>
            <a:noFill/>
          </p:spPr>
          <p:txBody>
            <a:bodyPr wrap="square" rtlCol="0" anchor="ctr">
              <a:noAutofit/>
            </a:bodyPr>
            <a:lstStyle/>
            <a:p>
              <a:pPr>
                <a:lnSpc>
                  <a:spcPct val="90000"/>
                </a:lnSpc>
              </a:pPr>
              <a:r>
                <a:rPr lang="en-US" sz="1200" b="1" spc="40">
                  <a:solidFill>
                    <a:srgbClr val="242021">
                      <a:lumMod val="85000"/>
                      <a:lumOff val="15000"/>
                    </a:srgbClr>
                  </a:solidFill>
                </a:rPr>
                <a:t>Don’t delete </a:t>
              </a:r>
              <a:r>
                <a:rPr lang="en-US" sz="1200" b="1" spc="40" dirty="0">
                  <a:solidFill>
                    <a:srgbClr val="242021">
                      <a:lumMod val="85000"/>
                      <a:lumOff val="15000"/>
                    </a:srgbClr>
                  </a:solidFill>
                </a:rPr>
                <a:t>this slide until the presentation is final.</a:t>
              </a:r>
            </a:p>
            <a:p>
              <a:pPr algn="ctr">
                <a:lnSpc>
                  <a:spcPct val="90000"/>
                </a:lnSpc>
                <a:spcBef>
                  <a:spcPts val="600"/>
                </a:spcBef>
              </a:pPr>
              <a:r>
                <a:rPr lang="en-US" sz="1500" b="1" spc="40" dirty="0">
                  <a:solidFill>
                    <a:srgbClr val="9D1C30"/>
                  </a:solidFill>
                </a:rPr>
                <a:t>Keep it </a:t>
              </a:r>
              <a:r>
                <a:rPr lang="en-US" sz="1500" b="1" spc="40">
                  <a:solidFill>
                    <a:srgbClr val="9D1C30"/>
                  </a:solidFill>
                </a:rPr>
                <a:t>in the template</a:t>
              </a:r>
              <a:r>
                <a:rPr lang="en-US" sz="1500" b="1" spc="40" dirty="0">
                  <a:solidFill>
                    <a:srgbClr val="9D1C30"/>
                  </a:solidFill>
                </a:rPr>
                <a:t>.</a:t>
              </a:r>
            </a:p>
          </p:txBody>
        </p:sp>
        <p:grpSp>
          <p:nvGrpSpPr>
            <p:cNvPr id="39" name="Group 38">
              <a:extLst>
                <a:ext uri="{FF2B5EF4-FFF2-40B4-BE49-F238E27FC236}">
                  <a16:creationId xmlns:a16="http://schemas.microsoft.com/office/drawing/2014/main" id="{C27DF8FF-D711-4A8A-8948-673270B8AE9D}"/>
                </a:ext>
              </a:extLst>
            </p:cNvPr>
            <p:cNvGrpSpPr/>
            <p:nvPr userDrawn="1"/>
          </p:nvGrpSpPr>
          <p:grpSpPr>
            <a:xfrm>
              <a:off x="9823451" y="-913608"/>
              <a:ext cx="1204516" cy="1204516"/>
              <a:chOff x="9823451" y="-913608"/>
              <a:chExt cx="1204516" cy="1204516"/>
            </a:xfrm>
          </p:grpSpPr>
          <p:grpSp>
            <p:nvGrpSpPr>
              <p:cNvPr id="24" name="Group 23"/>
              <p:cNvGrpSpPr/>
              <p:nvPr userDrawn="1"/>
            </p:nvGrpSpPr>
            <p:grpSpPr>
              <a:xfrm>
                <a:off x="9823451" y="-913608"/>
                <a:ext cx="1204516" cy="1204516"/>
                <a:chOff x="1714500" y="4547858"/>
                <a:chExt cx="1262157" cy="1262157"/>
              </a:xfrm>
            </p:grpSpPr>
            <p:sp>
              <p:nvSpPr>
                <p:cNvPr id="21" name="8-Point Star 20"/>
                <p:cNvSpPr/>
                <p:nvPr userDrawn="1"/>
              </p:nvSpPr>
              <p:spPr>
                <a:xfrm rot="20240074">
                  <a:off x="1714500" y="4547858"/>
                  <a:ext cx="1262157" cy="1262157"/>
                </a:xfrm>
                <a:prstGeom prst="star8">
                  <a:avLst>
                    <a:gd name="adj" fmla="val 45801"/>
                  </a:avLst>
                </a:prstGeom>
                <a:gradFill>
                  <a:gsLst>
                    <a:gs pos="0">
                      <a:srgbClr val="7A232E"/>
                    </a:gs>
                    <a:gs pos="100000">
                      <a:srgbClr val="B85759"/>
                    </a:gs>
                    <a:gs pos="55000">
                      <a:srgbClr val="9D1C3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42021"/>
                    </a:solidFill>
                  </a:endParaRPr>
                </a:p>
              </p:txBody>
            </p:sp>
            <p:sp>
              <p:nvSpPr>
                <p:cNvPr id="22" name="8-Point Star 21"/>
                <p:cNvSpPr/>
                <p:nvPr userDrawn="1"/>
              </p:nvSpPr>
              <p:spPr>
                <a:xfrm rot="20240074">
                  <a:off x="1776599" y="4609957"/>
                  <a:ext cx="1137960" cy="1137960"/>
                </a:xfrm>
                <a:prstGeom prst="star8">
                  <a:avLst>
                    <a:gd name="adj" fmla="val 45801"/>
                  </a:avLst>
                </a:prstGeom>
                <a:noFill/>
                <a:ln w="44450">
                  <a:solidFill>
                    <a:schemeClr val="bg1"/>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42021"/>
                    </a:solidFill>
                  </a:endParaRPr>
                </a:p>
              </p:txBody>
            </p:sp>
          </p:grpSp>
          <p:sp>
            <p:nvSpPr>
              <p:cNvPr id="19" name="TextBox 18"/>
              <p:cNvSpPr txBox="1"/>
              <p:nvPr userDrawn="1"/>
            </p:nvSpPr>
            <p:spPr>
              <a:xfrm>
                <a:off x="9929466" y="-730460"/>
                <a:ext cx="992486" cy="838221"/>
              </a:xfrm>
              <a:prstGeom prst="rect">
                <a:avLst/>
              </a:prstGeom>
              <a:noFill/>
              <a:effectLst>
                <a:outerShdw blurRad="50800" dist="25400" dir="8100000" algn="tr" rotWithShape="0">
                  <a:prstClr val="black">
                    <a:alpha val="40000"/>
                  </a:prstClr>
                </a:outerShdw>
              </a:effectLst>
            </p:spPr>
            <p:txBody>
              <a:bodyPr wrap="square" rtlCol="0" anchor="ctr">
                <a:noAutofit/>
              </a:bodyPr>
              <a:lstStyle/>
              <a:p>
                <a:pPr algn="ctr"/>
                <a:r>
                  <a:rPr lang="en-US" sz="2000" spc="40" dirty="0">
                    <a:solidFill>
                      <a:prstClr val="white"/>
                    </a:solidFill>
                    <a:latin typeface="Impact" panose="020B0806030902050204" pitchFamily="34" charset="0"/>
                  </a:rPr>
                  <a:t>DON’T</a:t>
                </a:r>
                <a:br>
                  <a:rPr lang="en-US" sz="2000" spc="40" dirty="0">
                    <a:solidFill>
                      <a:prstClr val="white"/>
                    </a:solidFill>
                    <a:latin typeface="Impact" panose="020B0806030902050204" pitchFamily="34" charset="0"/>
                  </a:rPr>
                </a:br>
                <a:r>
                  <a:rPr lang="en-US" sz="2000" spc="40" dirty="0">
                    <a:solidFill>
                      <a:prstClr val="white"/>
                    </a:solidFill>
                    <a:latin typeface="Impact" panose="020B0806030902050204" pitchFamily="34" charset="0"/>
                  </a:rPr>
                  <a:t>DELETE</a:t>
                </a:r>
              </a:p>
            </p:txBody>
          </p:sp>
        </p:grpSp>
      </p:grpSp>
      <p:grpSp>
        <p:nvGrpSpPr>
          <p:cNvPr id="20" name="Group 19"/>
          <p:cNvGrpSpPr/>
          <p:nvPr userDrawn="1"/>
        </p:nvGrpSpPr>
        <p:grpSpPr>
          <a:xfrm>
            <a:off x="1939047" y="2247592"/>
            <a:ext cx="2645179" cy="1166059"/>
            <a:chOff x="1534687" y="2189208"/>
            <a:chExt cx="3049009" cy="1344077"/>
          </a:xfrm>
        </p:grpSpPr>
        <p:pic>
          <p:nvPicPr>
            <p:cNvPr id="2" name="Picture 1"/>
            <p:cNvPicPr>
              <a:picLocks noChangeAspect="1"/>
            </p:cNvPicPr>
            <p:nvPr userDrawn="1"/>
          </p:nvPicPr>
          <p:blipFill>
            <a:blip r:embed="rId3"/>
            <a:stretch>
              <a:fillRect/>
            </a:stretch>
          </p:blipFill>
          <p:spPr>
            <a:xfrm>
              <a:off x="1534687" y="2189208"/>
              <a:ext cx="2695575" cy="1162050"/>
            </a:xfrm>
            <a:prstGeom prst="rect">
              <a:avLst/>
            </a:prstGeom>
          </p:spPr>
        </p:pic>
        <p:sp>
          <p:nvSpPr>
            <p:cNvPr id="29" name="Rectangle 28"/>
            <p:cNvSpPr/>
            <p:nvPr userDrawn="1"/>
          </p:nvSpPr>
          <p:spPr>
            <a:xfrm>
              <a:off x="3454181" y="2483307"/>
              <a:ext cx="736819" cy="221793"/>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242021"/>
                </a:solidFill>
              </a:endParaRPr>
            </a:p>
          </p:txBody>
        </p:sp>
        <p:sp>
          <p:nvSpPr>
            <p:cNvPr id="30" name="Left Arrow 29"/>
            <p:cNvSpPr/>
            <p:nvPr userDrawn="1"/>
          </p:nvSpPr>
          <p:spPr>
            <a:xfrm>
              <a:off x="4209296" y="2514699"/>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3061701" y="2843369"/>
              <a:ext cx="382955" cy="322936"/>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242021"/>
                </a:solidFill>
              </a:endParaRPr>
            </a:p>
          </p:txBody>
        </p:sp>
        <p:sp>
          <p:nvSpPr>
            <p:cNvPr id="32" name="Left Arrow 31"/>
            <p:cNvSpPr/>
            <p:nvPr userDrawn="1"/>
          </p:nvSpPr>
          <p:spPr>
            <a:xfrm rot="7656475">
              <a:off x="3026394" y="3257070"/>
              <a:ext cx="374400" cy="178030"/>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prstClr val="white"/>
                </a:solidFill>
              </a:endParaRPr>
            </a:p>
          </p:txBody>
        </p:sp>
      </p:grpSp>
      <p:sp>
        <p:nvSpPr>
          <p:cNvPr id="37" name="TextBox 36">
            <a:extLst>
              <a:ext uri="{FF2B5EF4-FFF2-40B4-BE49-F238E27FC236}">
                <a16:creationId xmlns:a16="http://schemas.microsoft.com/office/drawing/2014/main" id="{8F6D14EF-EBC7-433A-8C95-1D2C470B7DF1}"/>
              </a:ext>
            </a:extLst>
          </p:cNvPr>
          <p:cNvSpPr txBox="1"/>
          <p:nvPr userDrawn="1"/>
        </p:nvSpPr>
        <p:spPr>
          <a:xfrm>
            <a:off x="7427" y="161985"/>
            <a:ext cx="5040000" cy="1051560"/>
          </a:xfrm>
          <a:prstGeom prst="rect">
            <a:avLst/>
          </a:prstGeom>
        </p:spPr>
        <p:txBody>
          <a:bodyPr vert="horz" lIns="91440" tIns="45720" rIns="91440" bIns="45720" rtlCol="0" anchor="ctr">
            <a:no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algn="ctr">
              <a:lnSpc>
                <a:spcPct val="85000"/>
              </a:lnSpc>
            </a:pPr>
            <a:r>
              <a:rPr sz="5000">
                <a:gradFill flip="none" rotWithShape="1">
                  <a:gsLst>
                    <a:gs pos="58000">
                      <a:srgbClr val="AF3F49"/>
                    </a:gs>
                    <a:gs pos="100000">
                      <a:srgbClr val="AD3B46"/>
                    </a:gs>
                    <a:gs pos="19000">
                      <a:srgbClr val="9E1C30"/>
                    </a:gs>
                    <a:gs pos="59000">
                      <a:srgbClr val="9E1C30"/>
                    </a:gs>
                  </a:gsLst>
                  <a:lin ang="5400000" scaled="1"/>
                  <a:tileRect/>
                </a:gradFill>
                <a:effectLst>
                  <a:innerShdw blurRad="76200" dist="38100" dir="18900000">
                    <a:srgbClr val="7A232E">
                      <a:lumMod val="75000"/>
                      <a:alpha val="70000"/>
                    </a:srgbClr>
                  </a:innerShdw>
                </a:effectLst>
              </a:rPr>
              <a:t>2017 Template</a:t>
            </a:r>
          </a:p>
          <a:p>
            <a:pPr algn="ctr">
              <a:lnSpc>
                <a:spcPct val="85000"/>
              </a:lnSpc>
            </a:pPr>
            <a:r>
              <a:rPr sz="4000" b="0" spc="6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Usage Instructions</a:t>
            </a:r>
          </a:p>
        </p:txBody>
      </p:sp>
      <p:pic>
        <p:nvPicPr>
          <p:cNvPr id="44" name="Picture 43">
            <a:extLst>
              <a:ext uri="{FF2B5EF4-FFF2-40B4-BE49-F238E27FC236}">
                <a16:creationId xmlns:a16="http://schemas.microsoft.com/office/drawing/2014/main" id="{5AAE9CEC-A7E3-43C1-AC4A-1C3889F3666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57144" y="626792"/>
            <a:ext cx="1736362" cy="586522"/>
          </a:xfrm>
          <a:prstGeom prst="rect">
            <a:avLst/>
          </a:prstGeom>
        </p:spPr>
      </p:pic>
    </p:spTree>
    <p:extLst>
      <p:ext uri="{BB962C8B-B14F-4D97-AF65-F5344CB8AC3E}">
        <p14:creationId xmlns:p14="http://schemas.microsoft.com/office/powerpoint/2010/main" val="184395830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7" name="Group 6"/>
          <p:cNvGrpSpPr>
            <a:grpSpLocks noChangeAspect="1"/>
          </p:cNvGrpSpPr>
          <p:nvPr userDrawn="1"/>
        </p:nvGrpSpPr>
        <p:grpSpPr>
          <a:xfrm>
            <a:off x="8023227" y="2924758"/>
            <a:ext cx="1120774" cy="3933242"/>
            <a:chOff x="8023226" y="2924758"/>
            <a:chExt cx="1120774" cy="3933242"/>
          </a:xfrm>
        </p:grpSpPr>
        <p:sp>
          <p:nvSpPr>
            <p:cNvPr id="8" name="Isosceles Triangle 7"/>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Isosceles Triangle 8"/>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 name="Group 9"/>
          <p:cNvGrpSpPr>
            <a:grpSpLocks noChangeAspect="1"/>
          </p:cNvGrpSpPr>
          <p:nvPr userDrawn="1"/>
        </p:nvGrpSpPr>
        <p:grpSpPr>
          <a:xfrm rot="16200000" flipV="1">
            <a:off x="2158719" y="-2158721"/>
            <a:ext cx="1720507" cy="6037943"/>
            <a:chOff x="8150764" y="3372336"/>
            <a:chExt cx="993237" cy="3485664"/>
          </a:xfrm>
        </p:grpSpPr>
        <p:sp>
          <p:nvSpPr>
            <p:cNvPr id="11" name="Isosceles Triangle 10"/>
            <p:cNvSpPr/>
            <p:nvPr userDrawn="1"/>
          </p:nvSpPr>
          <p:spPr>
            <a:xfrm>
              <a:off x="8150764" y="3372336"/>
              <a:ext cx="993237" cy="3485663"/>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Isosceles Triangle 11"/>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13" name="Picture 12"/>
          <p:cNvPicPr>
            <a:picLocks noChangeAspect="1"/>
          </p:cNvPicPr>
          <p:nvPr userDrawn="1"/>
        </p:nvPicPr>
        <p:blipFill>
          <a:blip r:embed="rId2" cstate="screen">
            <a:clrChange>
              <a:clrFrom>
                <a:srgbClr val="231F20"/>
              </a:clrFrom>
              <a:clrTo>
                <a:srgbClr val="231F20">
                  <a:alpha val="0"/>
                </a:srgbClr>
              </a:clrTo>
            </a:clrChange>
            <a:extLst>
              <a:ext uri="{28A0092B-C50C-407E-A947-70E740481C1C}">
                <a14:useLocalDpi xmlns:a14="http://schemas.microsoft.com/office/drawing/2010/main"/>
              </a:ext>
            </a:extLst>
          </a:blip>
          <a:stretch>
            <a:fillRect/>
          </a:stretch>
        </p:blipFill>
        <p:spPr>
          <a:xfrm>
            <a:off x="360325" y="121814"/>
            <a:ext cx="996650" cy="983981"/>
          </a:xfrm>
          <a:prstGeom prst="rect">
            <a:avLst/>
          </a:prstGeom>
        </p:spPr>
      </p:pic>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0324" y="4512774"/>
            <a:ext cx="2952750" cy="997405"/>
          </a:xfrm>
          <a:prstGeom prst="rect">
            <a:avLst/>
          </a:prstGeom>
        </p:spPr>
      </p:pic>
      <p:sp>
        <p:nvSpPr>
          <p:cNvPr id="15" name="Rectangle 14"/>
          <p:cNvSpPr/>
          <p:nvPr userDrawn="1"/>
        </p:nvSpPr>
        <p:spPr>
          <a:xfrm>
            <a:off x="3572635" y="4425123"/>
            <a:ext cx="45720" cy="140969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pic>
        <p:nvPicPr>
          <p:cNvPr id="16" name="Picture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0325" y="6424486"/>
            <a:ext cx="1890650" cy="228857"/>
          </a:xfrm>
          <a:prstGeom prst="rect">
            <a:avLst/>
          </a:prstGeom>
        </p:spPr>
      </p:pic>
      <p:sp>
        <p:nvSpPr>
          <p:cNvPr id="17" name="Text Placeholder 4"/>
          <p:cNvSpPr>
            <a:spLocks noGrp="1"/>
          </p:cNvSpPr>
          <p:nvPr>
            <p:ph type="body" sz="quarter" idx="12" hasCustomPrompt="1"/>
          </p:nvPr>
        </p:nvSpPr>
        <p:spPr>
          <a:xfrm>
            <a:off x="1591082" y="113503"/>
            <a:ext cx="2221861" cy="356956"/>
          </a:xfrm>
        </p:spPr>
        <p:txBody>
          <a:bodyPr anchor="ctr">
            <a:normAutofit/>
          </a:bodyPr>
          <a:lstStyle>
            <a:lvl1pPr marL="0" indent="0" algn="l">
              <a:buNone/>
              <a:defRPr sz="1200" spc="50" baseline="0">
                <a:solidFill>
                  <a:schemeClr val="bg1">
                    <a:alpha val="85000"/>
                  </a:schemeClr>
                </a:solidFill>
              </a:defRPr>
            </a:lvl1pPr>
            <a:lvl2pPr marL="457200" indent="0">
              <a:buNone/>
              <a:defRPr/>
            </a:lvl2pPr>
          </a:lstStyle>
          <a:p>
            <a:r>
              <a:rPr lang="en-US"/>
              <a:t>Month ##, 2017</a:t>
            </a:r>
            <a:endParaRPr lang="en-US" dirty="0"/>
          </a:p>
        </p:txBody>
      </p:sp>
      <p:sp>
        <p:nvSpPr>
          <p:cNvPr id="2" name="Title 1"/>
          <p:cNvSpPr>
            <a:spLocks noGrp="1"/>
          </p:cNvSpPr>
          <p:nvPr>
            <p:ph type="ctrTitle"/>
          </p:nvPr>
        </p:nvSpPr>
        <p:spPr>
          <a:xfrm>
            <a:off x="685800" y="1311836"/>
            <a:ext cx="7772400" cy="2387600"/>
          </a:xfrm>
        </p:spPr>
        <p:txBody>
          <a:bodyPr anchor="b">
            <a:normAutofit/>
          </a:bodyPr>
          <a:lstStyle>
            <a:lvl1pPr algn="ctr" defTabSz="914400" rtl="0" eaLnBrk="1" latinLnBrk="0" hangingPunct="1">
              <a:lnSpc>
                <a:spcPct val="90000"/>
              </a:lnSpc>
              <a:spcBef>
                <a:spcPct val="0"/>
              </a:spcBef>
              <a:buNone/>
              <a:defRPr lang="en-US" sz="60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to edit Master title style</a:t>
            </a:r>
          </a:p>
        </p:txBody>
      </p:sp>
      <p:sp>
        <p:nvSpPr>
          <p:cNvPr id="3" name="Subtitle 2"/>
          <p:cNvSpPr>
            <a:spLocks noGrp="1"/>
          </p:cNvSpPr>
          <p:nvPr>
            <p:ph type="subTitle" idx="1"/>
          </p:nvPr>
        </p:nvSpPr>
        <p:spPr>
          <a:xfrm>
            <a:off x="3659544" y="4425121"/>
            <a:ext cx="4798656" cy="1392508"/>
          </a:xfrm>
        </p:spPr>
        <p:txBody>
          <a:bodyPr vert="horz" lIns="182880" tIns="45720" rIns="91440" bIns="45720" rtlCol="0" anchor="ctr">
            <a:normAutofit/>
          </a:bodyPr>
          <a:lstStyle>
            <a:lvl1pPr marL="0" indent="0">
              <a:lnSpc>
                <a:spcPct val="100000"/>
              </a:lnSpc>
              <a:spcBef>
                <a:spcPts val="1200"/>
              </a:spcBef>
              <a:buNone/>
              <a:defRPr lang="en-US" sz="2300" dirty="0"/>
            </a:lvl1pPr>
            <a:lvl2pPr marL="457200" indent="-182880">
              <a:buClr>
                <a:schemeClr val="accent1"/>
              </a:buClr>
              <a:defRPr sz="1800"/>
            </a:lvl2pPr>
            <a:lvl3pPr>
              <a:defRPr/>
            </a:lvl3pPr>
          </a:lstStyle>
          <a:p>
            <a:pPr marL="274320" lvl="0" indent="-274320">
              <a:buSzPct val="101000"/>
            </a:pPr>
            <a:r>
              <a:rPr lang="en-US" dirty="0"/>
              <a:t>Click to edit Master subtitle style</a:t>
            </a:r>
          </a:p>
          <a:p>
            <a:pPr marL="960120" lvl="1" indent="-274320">
              <a:buSzPct val="101000"/>
            </a:pPr>
            <a:r>
              <a:rPr lang="en-US" dirty="0"/>
              <a:t>If a note is needed, list here</a:t>
            </a:r>
          </a:p>
        </p:txBody>
      </p:sp>
    </p:spTree>
    <p:extLst>
      <p:ext uri="{BB962C8B-B14F-4D97-AF65-F5344CB8AC3E}">
        <p14:creationId xmlns:p14="http://schemas.microsoft.com/office/powerpoint/2010/main" val="281064889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290108406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842966"/>
            <a:ext cx="7863840" cy="2852737"/>
          </a:xfrm>
        </p:spPr>
        <p:txBody>
          <a:bodyPr anchor="b">
            <a:normAutofit/>
          </a:bodyPr>
          <a:lstStyle>
            <a:lvl1pPr algn="ctr" defTabSz="914400" rtl="0" eaLnBrk="1" latinLnBrk="0" hangingPunct="1">
              <a:lnSpc>
                <a:spcPct val="90000"/>
              </a:lnSpc>
              <a:spcBef>
                <a:spcPct val="0"/>
              </a:spcBef>
              <a:buNone/>
              <a:defRPr lang="en-US" sz="4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a:t>
            </a:r>
            <a:r>
              <a:rPr lang="en-US"/>
              <a:t>to add section heading</a:t>
            </a:r>
            <a:endParaRPr lang="en-US" dirty="0"/>
          </a:p>
        </p:txBody>
      </p:sp>
      <p:sp>
        <p:nvSpPr>
          <p:cNvPr id="3" name="Text Placeholder 2"/>
          <p:cNvSpPr>
            <a:spLocks noGrp="1"/>
          </p:cNvSpPr>
          <p:nvPr>
            <p:ph type="body" idx="1" hasCustomPrompt="1"/>
          </p:nvPr>
        </p:nvSpPr>
        <p:spPr>
          <a:xfrm>
            <a:off x="921021" y="4064000"/>
            <a:ext cx="7269574" cy="1866900"/>
          </a:xfrm>
        </p:spPr>
        <p:txBody>
          <a:bodyPr>
            <a:normAutofit/>
          </a:bodyPr>
          <a:lstStyle>
            <a:lvl1pPr marL="0" indent="0">
              <a:lnSpc>
                <a:spcPct val="100000"/>
              </a:lnSpc>
              <a:spcBef>
                <a:spcPts val="1200"/>
              </a:spcBef>
              <a:buNone/>
              <a:defRPr sz="2600" i="1">
                <a:solidFill>
                  <a:schemeClr val="accent3">
                    <a:lumMod val="90000"/>
                    <a:lumOff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section subheading</a:t>
            </a:r>
          </a:p>
        </p:txBody>
      </p:sp>
      <p:sp>
        <p:nvSpPr>
          <p:cNvPr id="8" name="Rectangle 7"/>
          <p:cNvSpPr/>
          <p:nvPr userDrawn="1"/>
        </p:nvSpPr>
        <p:spPr>
          <a:xfrm rot="5400000">
            <a:off x="4549140" y="-68775"/>
            <a:ext cx="45720" cy="786384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
        <p:nvSpPr>
          <p:cNvPr id="4" name="Slide Number Placeholder 3">
            <a:extLst>
              <a:ext uri="{FF2B5EF4-FFF2-40B4-BE49-F238E27FC236}">
                <a16:creationId xmlns:a16="http://schemas.microsoft.com/office/drawing/2014/main" id="{2C001FC9-B0F6-44E9-9D41-A14F6DF4100A}"/>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49149089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5325" y="1825625"/>
            <a:ext cx="374904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95825" y="1825625"/>
            <a:ext cx="374904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F7FD6786-8F98-43F6-B24B-3F32CA90C529}"/>
              </a:ext>
            </a:extLst>
          </p:cNvPr>
          <p:cNvSpPr/>
          <p:nvPr userDrawn="1"/>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
        <p:nvSpPr>
          <p:cNvPr id="7" name="Rectangle 6">
            <a:extLst>
              <a:ext uri="{FF2B5EF4-FFF2-40B4-BE49-F238E27FC236}">
                <a16:creationId xmlns:a16="http://schemas.microsoft.com/office/drawing/2014/main" id="{D3A54BF1-953C-4479-BA14-05D786F8768E}"/>
              </a:ext>
            </a:extLst>
          </p:cNvPr>
          <p:cNvSpPr/>
          <p:nvPr userDrawn="1"/>
        </p:nvSpPr>
        <p:spPr>
          <a:xfrm rot="5400000">
            <a:off x="4558282" y="-292233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
        <p:nvSpPr>
          <p:cNvPr id="5" name="Slide Number Placeholder 4">
            <a:extLst>
              <a:ext uri="{FF2B5EF4-FFF2-40B4-BE49-F238E27FC236}">
                <a16:creationId xmlns:a16="http://schemas.microsoft.com/office/drawing/2014/main" id="{63857564-4952-4BB3-8D17-85D07E8E4219}"/>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47659312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10C90F-ED6C-4D1B-A25F-8C9CF9B83DA2}"/>
              </a:ext>
            </a:extLst>
          </p:cNvPr>
          <p:cNvSpPr/>
          <p:nvPr userDrawn="1"/>
        </p:nvSpPr>
        <p:spPr>
          <a:xfrm rot="5400000">
            <a:off x="4321982" y="-2686037"/>
            <a:ext cx="500034"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29841" y="365126"/>
            <a:ext cx="7886700" cy="1051560"/>
          </a:xfrm>
        </p:spPr>
        <p:txBody>
          <a:bodyPr vert="horz" lIns="91440" tIns="45720" rIns="91440" bIns="45720" rtlCol="0" anchor="b">
            <a:normAutofit/>
          </a:bodyPr>
          <a:lstStyle>
            <a:lvl1pPr>
              <a:defRPr lang="en-US"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defRPr>
            </a:lvl1pPr>
          </a:lstStyle>
          <a:p>
            <a:pPr lvl="0"/>
            <a:r>
              <a:rPr lang="en-US"/>
              <a:t>Click to edit Master title style</a:t>
            </a:r>
            <a:endParaRPr lang="en-US" dirty="0"/>
          </a:p>
        </p:txBody>
      </p:sp>
      <p:sp>
        <p:nvSpPr>
          <p:cNvPr id="3" name="Text Placeholder 2"/>
          <p:cNvSpPr>
            <a:spLocks noGrp="1"/>
          </p:cNvSpPr>
          <p:nvPr>
            <p:ph type="body" idx="1" hasCustomPrompt="1"/>
          </p:nvPr>
        </p:nvSpPr>
        <p:spPr>
          <a:xfrm>
            <a:off x="629842" y="1668895"/>
            <a:ext cx="3868340"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4" name="Content Placeholder 3"/>
          <p:cNvSpPr>
            <a:spLocks noGrp="1"/>
          </p:cNvSpPr>
          <p:nvPr>
            <p:ph sz="half" idx="2"/>
          </p:nvPr>
        </p:nvSpPr>
        <p:spPr>
          <a:xfrm>
            <a:off x="715567" y="2350454"/>
            <a:ext cx="3749040" cy="3839211"/>
          </a:xfrm>
        </p:spPr>
        <p:txBody>
          <a:bodyPr/>
          <a:lstStyle>
            <a:lvl1pPr>
              <a:defRPr sz="2300"/>
            </a:lvl1pPr>
            <a:lvl2pPr>
              <a:defRPr sz="2100"/>
            </a:lvl2pPr>
            <a:lvl3pPr>
              <a:defRPr sz="19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29151" y="1668895"/>
            <a:ext cx="3887391"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6" name="Content Placeholder 5"/>
          <p:cNvSpPr>
            <a:spLocks noGrp="1"/>
          </p:cNvSpPr>
          <p:nvPr>
            <p:ph sz="quarter" idx="4"/>
          </p:nvPr>
        </p:nvSpPr>
        <p:spPr>
          <a:xfrm>
            <a:off x="4714875" y="2350454"/>
            <a:ext cx="3749040" cy="3839211"/>
          </a:xfrm>
        </p:spPr>
        <p:txBody>
          <a:bodyPr/>
          <a:lstStyle>
            <a:lvl1pPr>
              <a:defRPr sz="23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A0B3D28B-CE3D-4466-9666-609B2668EC89}"/>
              </a:ext>
            </a:extLst>
          </p:cNvPr>
          <p:cNvSpPr/>
          <p:nvPr userDrawn="1"/>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
        <p:nvSpPr>
          <p:cNvPr id="7" name="Slide Number Placeholder 6">
            <a:extLst>
              <a:ext uri="{FF2B5EF4-FFF2-40B4-BE49-F238E27FC236}">
                <a16:creationId xmlns:a16="http://schemas.microsoft.com/office/drawing/2014/main" id="{BC407D7D-3897-4B51-871B-6518969A743B}"/>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142407799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77BD7B24-A705-44C8-8854-0D01A5CB6C9F}"/>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427508795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71510A-CF9F-4994-9B30-C2AB139BB631}"/>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156533678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457202"/>
            <a:ext cx="4629150" cy="5403851"/>
          </a:xfrm>
        </p:spPr>
        <p:txBody>
          <a:bodyPr anchor="ctr"/>
          <a:lstStyle>
            <a:lvl1pPr>
              <a:defRPr sz="2400"/>
            </a:lvl1pPr>
            <a:lvl2pPr>
              <a:defRPr sz="2200"/>
            </a:lvl2pPr>
            <a:lvl3pPr>
              <a:defRPr sz="19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641390" y="3089276"/>
            <a:ext cx="2926080" cy="2743200"/>
          </a:xfr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dirty="0">
                <a:solidFill>
                  <a:schemeClr val="accent2"/>
                </a:solidFill>
              </a:defRPr>
            </a:lvl1pPr>
          </a:lstStyle>
          <a:p>
            <a:pPr marL="0" lvl="0" indent="0">
              <a:buNone/>
            </a:pPr>
            <a:r>
              <a:rPr lang="en-US" dirty="0"/>
              <a:t>Click to add caption</a:t>
            </a:r>
          </a:p>
        </p:txBody>
      </p:sp>
      <p:sp>
        <p:nvSpPr>
          <p:cNvPr id="5" name="Slide Number Placeholder 4">
            <a:extLst>
              <a:ext uri="{FF2B5EF4-FFF2-40B4-BE49-F238E27FC236}">
                <a16:creationId xmlns:a16="http://schemas.microsoft.com/office/drawing/2014/main" id="{F48D562C-A495-48E7-A662-90C4D7E5E3FB}"/>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169101906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494952"/>
            <a:ext cx="4629150" cy="534932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200000"/>
              </a:lnSpc>
              <a:buNone/>
              <a:defRPr sz="28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hasCustomPrompt="1"/>
          </p:nvPr>
        </p:nvSpPr>
        <p:spPr>
          <a:xfrm>
            <a:off x="641390" y="3089276"/>
            <a:ext cx="2926080" cy="2743200"/>
          </a:xfrm>
          <a:prstGeom prst="rect">
            <a:avLst/>
          </a:prstGeo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a:solidFill>
                  <a:schemeClr val="accent2"/>
                </a:solidFill>
              </a:defRPr>
            </a:lvl1pPr>
          </a:lstStyle>
          <a:p>
            <a:pPr marL="0" lvl="0" indent="0">
              <a:buNone/>
            </a:pPr>
            <a:r>
              <a:rPr lang="en-US"/>
              <a:t>Click to add caption</a:t>
            </a:r>
          </a:p>
        </p:txBody>
      </p:sp>
      <p:sp>
        <p:nvSpPr>
          <p:cNvPr id="5" name="Slide Number Placeholder 4">
            <a:extLst>
              <a:ext uri="{FF2B5EF4-FFF2-40B4-BE49-F238E27FC236}">
                <a16:creationId xmlns:a16="http://schemas.microsoft.com/office/drawing/2014/main" id="{EB6008F9-D6D9-4EDB-9511-1995786E12DA}"/>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210757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esenters (2)">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Presenters:</a:t>
            </a:r>
          </a:p>
        </p:txBody>
      </p:sp>
      <p:sp>
        <p:nvSpPr>
          <p:cNvPr id="3" name="Content Placeholder 2"/>
          <p:cNvSpPr>
            <a:spLocks noGrp="1"/>
          </p:cNvSpPr>
          <p:nvPr>
            <p:ph idx="1" hasCustomPrompt="1"/>
          </p:nvPr>
        </p:nvSpPr>
        <p:spPr>
          <a:xfrm>
            <a:off x="4190999" y="1769289"/>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6" y="1769290"/>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4190999" y="4115207"/>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827006" y="4115208"/>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78656093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Moderato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Your Moderator:</a:t>
            </a:r>
          </a:p>
        </p:txBody>
      </p:sp>
      <p:sp>
        <p:nvSpPr>
          <p:cNvPr id="3" name="Content Placeholder 2"/>
          <p:cNvSpPr>
            <a:spLocks noGrp="1"/>
          </p:cNvSpPr>
          <p:nvPr>
            <p:ph idx="1" hasCustomPrompt="1"/>
          </p:nvPr>
        </p:nvSpPr>
        <p:spPr>
          <a:xfrm>
            <a:off x="4190999" y="2483664"/>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Moderator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6" y="2483665"/>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62943528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Your Presenter:</a:t>
            </a:r>
          </a:p>
        </p:txBody>
      </p:sp>
      <p:sp>
        <p:nvSpPr>
          <p:cNvPr id="3" name="Content Placeholder 2"/>
          <p:cNvSpPr>
            <a:spLocks noGrp="1"/>
          </p:cNvSpPr>
          <p:nvPr>
            <p:ph idx="1" hasCustomPrompt="1"/>
          </p:nvPr>
        </p:nvSpPr>
        <p:spPr>
          <a:xfrm>
            <a:off x="4190999" y="2483664"/>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6" y="2483665"/>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17589742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Presenters (2)">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Your Presenters:</a:t>
            </a:r>
          </a:p>
        </p:txBody>
      </p:sp>
      <p:sp>
        <p:nvSpPr>
          <p:cNvPr id="3" name="Content Placeholder 2"/>
          <p:cNvSpPr>
            <a:spLocks noGrp="1"/>
          </p:cNvSpPr>
          <p:nvPr>
            <p:ph idx="1" hasCustomPrompt="1"/>
          </p:nvPr>
        </p:nvSpPr>
        <p:spPr>
          <a:xfrm>
            <a:off x="4190999" y="1769289"/>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6" y="1769290"/>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4190999" y="4115207"/>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827006" y="4115208"/>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368828839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Presenters (3)">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Your Presenters:</a:t>
            </a:r>
          </a:p>
        </p:txBody>
      </p:sp>
      <p:sp>
        <p:nvSpPr>
          <p:cNvPr id="3" name="Content Placeholder 2"/>
          <p:cNvSpPr>
            <a:spLocks noGrp="1"/>
          </p:cNvSpPr>
          <p:nvPr>
            <p:ph idx="1" hasCustomPrompt="1"/>
          </p:nvPr>
        </p:nvSpPr>
        <p:spPr>
          <a:xfrm>
            <a:off x="4104212" y="1550215"/>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2289150" y="1550214"/>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3603599" y="3169261"/>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788538" y="3169260"/>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Content Placeholder 2">
            <a:extLst>
              <a:ext uri="{FF2B5EF4-FFF2-40B4-BE49-F238E27FC236}">
                <a16:creationId xmlns:a16="http://schemas.microsoft.com/office/drawing/2014/main" id="{5F412FA4-B02E-44E6-8B54-8C543AF12548}"/>
              </a:ext>
            </a:extLst>
          </p:cNvPr>
          <p:cNvSpPr>
            <a:spLocks noGrp="1"/>
          </p:cNvSpPr>
          <p:nvPr>
            <p:ph idx="14" hasCustomPrompt="1"/>
          </p:nvPr>
        </p:nvSpPr>
        <p:spPr>
          <a:xfrm>
            <a:off x="3041624" y="4788307"/>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10" name="Picture Placeholder 2">
            <a:extLst>
              <a:ext uri="{FF2B5EF4-FFF2-40B4-BE49-F238E27FC236}">
                <a16:creationId xmlns:a16="http://schemas.microsoft.com/office/drawing/2014/main" id="{681D4FF5-6288-4D27-802B-1F68F7152C8A}"/>
              </a:ext>
            </a:extLst>
          </p:cNvPr>
          <p:cNvSpPr>
            <a:spLocks noGrp="1" noChangeAspect="1"/>
          </p:cNvSpPr>
          <p:nvPr>
            <p:ph type="pic" idx="15"/>
          </p:nvPr>
        </p:nvSpPr>
        <p:spPr>
          <a:xfrm>
            <a:off x="1226563" y="4788306"/>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68251056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62102"/>
            <a:ext cx="7955280" cy="4614863"/>
          </a:xfrm>
        </p:spPr>
        <p:txBody>
          <a:bodyPr anchor="ctr"/>
          <a:lstStyle>
            <a:lvl1pPr marL="274320" indent="-274320">
              <a:buSzPct val="130000"/>
              <a:buFont typeface="Wingdings 2" panose="05020102010507070707" pitchFamily="18" charset="2"/>
              <a:buChar cha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
        <p:nvSpPr>
          <p:cNvPr id="5" name="TextBox 4">
            <a:extLst>
              <a:ext uri="{FF2B5EF4-FFF2-40B4-BE49-F238E27FC236}">
                <a16:creationId xmlns:a16="http://schemas.microsoft.com/office/drawing/2014/main" id="{4EFF1AEB-41C4-4F09-A84E-76A8A2E5FB0C}"/>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Today’s Objectives:</a:t>
            </a:r>
          </a:p>
        </p:txBody>
      </p:sp>
      <p:pic>
        <p:nvPicPr>
          <p:cNvPr id="7" name="Picture 6">
            <a:extLst>
              <a:ext uri="{FF2B5EF4-FFF2-40B4-BE49-F238E27FC236}">
                <a16:creationId xmlns:a16="http://schemas.microsoft.com/office/drawing/2014/main" id="{3A1BC28C-8AF2-4940-BDB9-E673A861171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582824" y="365126"/>
            <a:ext cx="2206570" cy="1095374"/>
          </a:xfrm>
          <a:prstGeom prst="rect">
            <a:avLst/>
          </a:prstGeom>
        </p:spPr>
      </p:pic>
      <p:sp>
        <p:nvSpPr>
          <p:cNvPr id="8" name="Rectangle 7">
            <a:extLst>
              <a:ext uri="{FF2B5EF4-FFF2-40B4-BE49-F238E27FC236}">
                <a16:creationId xmlns:a16="http://schemas.microsoft.com/office/drawing/2014/main" id="{B39BDA01-EE61-49D4-8FAA-01389FC14AC8}"/>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77157057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2" name="Title 1"/>
          <p:cNvSpPr>
            <a:spLocks noGrp="1"/>
          </p:cNvSpPr>
          <p:nvPr>
            <p:ph type="title"/>
          </p:nvPr>
        </p:nvSpPr>
        <p:spPr>
          <a:xfrm>
            <a:off x="1473201" y="365126"/>
            <a:ext cx="7110730" cy="1051560"/>
          </a:xfrm>
        </p:spPr>
        <p:txBody>
          <a:bodyPr anchor="ct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grpSp>
        <p:nvGrpSpPr>
          <p:cNvPr id="9" name="Group 8">
            <a:extLst>
              <a:ext uri="{FF2B5EF4-FFF2-40B4-BE49-F238E27FC236}">
                <a16:creationId xmlns:a16="http://schemas.microsoft.com/office/drawing/2014/main" id="{C748CE21-7AFE-4E43-95C7-CE54C7F8E328}"/>
              </a:ext>
            </a:extLst>
          </p:cNvPr>
          <p:cNvGrpSpPr/>
          <p:nvPr userDrawn="1"/>
        </p:nvGrpSpPr>
        <p:grpSpPr>
          <a:xfrm>
            <a:off x="408973" y="0"/>
            <a:ext cx="796952" cy="1591228"/>
            <a:chOff x="628648" y="-1"/>
            <a:chExt cx="1019624" cy="1591228"/>
          </a:xfrm>
          <a:effectLst>
            <a:outerShdw blurRad="50800" dist="25400" dir="8100000" algn="tr" rotWithShape="0">
              <a:prstClr val="black">
                <a:alpha val="30000"/>
              </a:prstClr>
            </a:outerShdw>
          </a:effectLst>
        </p:grpSpPr>
        <p:sp>
          <p:nvSpPr>
            <p:cNvPr id="8" name="Pentagon 3">
              <a:extLst>
                <a:ext uri="{FF2B5EF4-FFF2-40B4-BE49-F238E27FC236}">
                  <a16:creationId xmlns:a16="http://schemas.microsoft.com/office/drawing/2014/main" id="{66EF78EF-7007-4AD8-B0B0-9D842402A112}"/>
                </a:ext>
              </a:extLst>
            </p:cNvPr>
            <p:cNvSpPr/>
            <p:nvPr userDrawn="1"/>
          </p:nvSpPr>
          <p:spPr>
            <a:xfrm rot="5400000">
              <a:off x="342847" y="285802"/>
              <a:ext cx="1591227" cy="1019623"/>
            </a:xfrm>
            <a:prstGeom prst="homePlate">
              <a:avLst>
                <a:gd name="adj" fmla="val 44467"/>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path path="circle">
                <a:fillToRect l="100000" t="100000"/>
              </a:path>
              <a:tileRect r="-100000" b="-100000"/>
            </a:gradFill>
            <a:ln w="254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242021"/>
                </a:solidFill>
              </a:endParaRPr>
            </a:p>
          </p:txBody>
        </p:sp>
        <p:sp>
          <p:nvSpPr>
            <p:cNvPr id="6" name="Pentagon 3">
              <a:extLst>
                <a:ext uri="{FF2B5EF4-FFF2-40B4-BE49-F238E27FC236}">
                  <a16:creationId xmlns:a16="http://schemas.microsoft.com/office/drawing/2014/main" id="{D523D052-BBAD-4207-B109-48CB7A77CC9E}"/>
                </a:ext>
              </a:extLst>
            </p:cNvPr>
            <p:cNvSpPr/>
            <p:nvPr userDrawn="1"/>
          </p:nvSpPr>
          <p:spPr>
            <a:xfrm rot="5400000">
              <a:off x="430116" y="198531"/>
              <a:ext cx="1416687" cy="1019623"/>
            </a:xfrm>
            <a:prstGeom prst="homePlate">
              <a:avLst>
                <a:gd name="adj" fmla="val 41756"/>
              </a:avLst>
            </a:prstGeom>
            <a:gradFill flip="none" rotWithShape="1">
              <a:gsLst>
                <a:gs pos="0">
                  <a:schemeClr val="bg1">
                    <a:lumMod val="75000"/>
                  </a:schemeClr>
                </a:gs>
                <a:gs pos="53000">
                  <a:srgbClr val="F1F1F1"/>
                </a:gs>
                <a:gs pos="25000">
                  <a:schemeClr val="bg1">
                    <a:lumMod val="95000"/>
                  </a:schemeClr>
                </a:gs>
                <a:gs pos="6000">
                  <a:schemeClr val="bg1">
                    <a:lumMod val="85000"/>
                  </a:schemeClr>
                </a:gs>
                <a:gs pos="77000">
                  <a:srgbClr val="E3E3E3"/>
                </a:gs>
                <a:gs pos="97345">
                  <a:schemeClr val="bg1">
                    <a:lumMod val="75000"/>
                  </a:schemeClr>
                </a:gs>
              </a:gsLst>
              <a:lin ang="0" scaled="1"/>
              <a:tileRect/>
            </a:gradFill>
            <a:ln w="25400">
              <a:gradFill flip="none" rotWithShape="1">
                <a:gsLst>
                  <a:gs pos="100000">
                    <a:schemeClr val="bg1">
                      <a:lumMod val="75000"/>
                    </a:schemeClr>
                  </a:gs>
                  <a:gs pos="0">
                    <a:schemeClr val="accent4">
                      <a:lumMod val="67000"/>
                    </a:schemeClr>
                  </a:gs>
                  <a:gs pos="48000">
                    <a:schemeClr val="accent4">
                      <a:lumMod val="97000"/>
                      <a:lumOff val="3000"/>
                    </a:schemeClr>
                  </a:gs>
                  <a:gs pos="85000">
                    <a:schemeClr val="accent4">
                      <a:lumMod val="60000"/>
                      <a:lumOff val="40000"/>
                    </a:schemeClr>
                  </a:gs>
                </a:gsLst>
                <a:lin ang="10800000" scaled="1"/>
                <a:tileRect/>
              </a:gra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242021"/>
                </a:solidFill>
              </a:endParaRPr>
            </a:p>
          </p:txBody>
        </p:sp>
      </p:grpSp>
      <p:sp>
        <p:nvSpPr>
          <p:cNvPr id="10" name="Text Placeholder 3">
            <a:extLst>
              <a:ext uri="{FF2B5EF4-FFF2-40B4-BE49-F238E27FC236}">
                <a16:creationId xmlns:a16="http://schemas.microsoft.com/office/drawing/2014/main" id="{121EAC3E-DB16-448B-9877-1345E9FF81BC}"/>
              </a:ext>
            </a:extLst>
          </p:cNvPr>
          <p:cNvSpPr>
            <a:spLocks noGrp="1"/>
          </p:cNvSpPr>
          <p:nvPr>
            <p:ph type="body" sz="half" idx="2" hasCustomPrompt="1"/>
          </p:nvPr>
        </p:nvSpPr>
        <p:spPr>
          <a:xfrm>
            <a:off x="339425" y="528805"/>
            <a:ext cx="921646" cy="804862"/>
          </a:xfrm>
        </p:spPr>
        <p:txBody>
          <a:bodyPr tIns="73152">
            <a:normAutofit/>
          </a:bodyPr>
          <a:lstStyle>
            <a:lvl1pPr marL="0" indent="0" algn="ctr">
              <a:buNone/>
              <a:defRPr lang="en-US" sz="4000" b="1" i="0" kern="1200" cap="small" spc="40" baseline="0" dirty="0" smtClean="0">
                <a:ln w="15875">
                  <a:gradFill flip="none" rotWithShape="1">
                    <a:gsLst>
                      <a:gs pos="0">
                        <a:schemeClr val="accent2"/>
                      </a:gs>
                      <a:gs pos="100000">
                        <a:schemeClr val="accent5"/>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a:innerShdw blurRad="101600" dist="76200" dir="18900000">
                    <a:prstClr val="black">
                      <a:alpha val="30000"/>
                    </a:prstClr>
                  </a:innerShdw>
                </a:effectLst>
                <a:latin typeface="+mj-lt"/>
                <a:ea typeface="+mj-ea"/>
                <a:cs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t>
            </a:r>
            <a:endParaRPr lang="en-US" dirty="0"/>
          </a:p>
        </p:txBody>
      </p:sp>
    </p:spTree>
    <p:extLst>
      <p:ext uri="{BB962C8B-B14F-4D97-AF65-F5344CB8AC3E}">
        <p14:creationId xmlns:p14="http://schemas.microsoft.com/office/powerpoint/2010/main" val="148624121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026" y="4800600"/>
            <a:ext cx="6724083" cy="566738"/>
          </a:xfrm>
        </p:spPr>
        <p:txBody>
          <a:bodyPr anchor="b">
            <a:normAutofit/>
          </a:bodyPr>
          <a:lstStyle>
            <a:lvl1pPr marL="457200" indent="-457200" algn="r">
              <a:buClr>
                <a:srgbClr val="7A232E"/>
              </a:buClr>
              <a:buFont typeface="Wingdings" panose="05000000000000000000" pitchFamily="2" charset="2"/>
              <a:buChar char="Ø"/>
              <a:defRPr sz="3200" b="0" spc="40" baseline="0">
                <a:gradFill>
                  <a:gsLst>
                    <a:gs pos="0">
                      <a:schemeClr val="accent6">
                        <a:lumMod val="50000"/>
                      </a:schemeClr>
                    </a:gs>
                    <a:gs pos="100000">
                      <a:schemeClr val="accent1">
                        <a:lumMod val="50000"/>
                      </a:schemeClr>
                    </a:gs>
                  </a:gsLst>
                  <a:lin ang="5400000" scaled="1"/>
                </a:gradFill>
              </a:defRPr>
            </a:lvl1pPr>
          </a:lstStyle>
          <a:p>
            <a:r>
              <a:rPr lang="en-US" dirty="0" err="1"/>
              <a:t>FirstName</a:t>
            </a:r>
            <a:r>
              <a:rPr lang="en-US" dirty="0"/>
              <a:t> </a:t>
            </a:r>
            <a:r>
              <a:rPr lang="en-US" dirty="0" err="1"/>
              <a:t>LastName</a:t>
            </a:r>
            <a:endParaRPr lang="en-US" dirty="0"/>
          </a:p>
        </p:txBody>
      </p:sp>
      <p:sp>
        <p:nvSpPr>
          <p:cNvPr id="4" name="Text Placeholder 3"/>
          <p:cNvSpPr>
            <a:spLocks noGrp="1"/>
          </p:cNvSpPr>
          <p:nvPr>
            <p:ph type="body" sz="half" idx="2" hasCustomPrompt="1"/>
          </p:nvPr>
        </p:nvSpPr>
        <p:spPr>
          <a:xfrm>
            <a:off x="962026" y="1076327"/>
            <a:ext cx="6724650" cy="2962275"/>
          </a:xfrm>
        </p:spPr>
        <p:txBody>
          <a:bodyPr anchor="ctr" anchorCtr="0">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Type quote here</a:t>
            </a:r>
          </a:p>
        </p:txBody>
      </p:sp>
      <p:sp>
        <p:nvSpPr>
          <p:cNvPr id="6" name="Text Placeholder 3"/>
          <p:cNvSpPr>
            <a:spLocks noGrp="1"/>
          </p:cNvSpPr>
          <p:nvPr>
            <p:ph type="body" sz="half" idx="10" hasCustomPrompt="1"/>
          </p:nvPr>
        </p:nvSpPr>
        <p:spPr>
          <a:xfrm>
            <a:off x="962026" y="5398237"/>
            <a:ext cx="6724083" cy="354865"/>
          </a:xfrm>
        </p:spPr>
        <p:txBody>
          <a:bodyPr anchor="ctr" anchorCtr="0">
            <a:noAutofit/>
          </a:bodyPr>
          <a:lstStyle>
            <a:lvl1pPr marL="0" indent="0" algn="r">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7" name="Title 1"/>
          <p:cNvSpPr txBox="1">
            <a:spLocks/>
          </p:cNvSpPr>
          <p:nvPr userDrawn="1"/>
        </p:nvSpPr>
        <p:spPr>
          <a:xfrm>
            <a:off x="1" y="729118"/>
            <a:ext cx="962025"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rgbClr val="0075BF">
                        <a:lumMod val="75000"/>
                      </a:srgbClr>
                    </a:gs>
                    <a:gs pos="83000">
                      <a:srgbClr val="124D95">
                        <a:lumMod val="50000"/>
                      </a:srgbClr>
                    </a:gs>
                  </a:gsLst>
                  <a:lin ang="2700000" scaled="1"/>
                  <a:tileRect/>
                </a:gradFill>
                <a:latin typeface="Times New Roman" panose="02020603050405020304" pitchFamily="18" charset="0"/>
                <a:cs typeface="Times New Roman" panose="02020603050405020304" pitchFamily="18" charset="0"/>
              </a:rPr>
              <a:t>“</a:t>
            </a:r>
          </a:p>
        </p:txBody>
      </p:sp>
      <p:sp>
        <p:nvSpPr>
          <p:cNvPr id="9" name="Title 1"/>
          <p:cNvSpPr txBox="1">
            <a:spLocks/>
          </p:cNvSpPr>
          <p:nvPr userDrawn="1"/>
        </p:nvSpPr>
        <p:spPr>
          <a:xfrm rot="10800000">
            <a:off x="7686675" y="2155826"/>
            <a:ext cx="971550"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rgbClr val="0075BF">
                        <a:lumMod val="75000"/>
                      </a:srgbClr>
                    </a:gs>
                    <a:gs pos="83000">
                      <a:srgbClr val="124D95">
                        <a:lumMod val="50000"/>
                      </a:srgbClr>
                    </a:gs>
                  </a:gsLst>
                  <a:lin ang="2700000" scaled="1"/>
                  <a:tileRect/>
                </a:gradFill>
                <a:latin typeface="Times New Roman" panose="02020603050405020304" pitchFamily="18" charset="0"/>
                <a:cs typeface="Times New Roman" panose="02020603050405020304" pitchFamily="18" charset="0"/>
              </a:rPr>
              <a:t>“</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
        <p:nvSpPr>
          <p:cNvPr id="8" name="Rectangle 7">
            <a:extLst>
              <a:ext uri="{FF2B5EF4-FFF2-40B4-BE49-F238E27FC236}">
                <a16:creationId xmlns:a16="http://schemas.microsoft.com/office/drawing/2014/main" id="{43D77594-847C-4D9F-8E9C-BA000729C35F}"/>
              </a:ext>
            </a:extLst>
          </p:cNvPr>
          <p:cNvSpPr/>
          <p:nvPr userDrawn="1"/>
        </p:nvSpPr>
        <p:spPr>
          <a:xfrm rot="5400000">
            <a:off x="4311972" y="1309431"/>
            <a:ext cx="27432" cy="6720840"/>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84718407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1B4496C-42F2-4A52-9C95-651EE67206F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5725" y="693411"/>
            <a:ext cx="2343150" cy="761532"/>
          </a:xfrm>
          <a:prstGeom prst="rect">
            <a:avLst/>
          </a:prstGeom>
        </p:spPr>
      </p:pic>
      <p:sp>
        <p:nvSpPr>
          <p:cNvPr id="4" name="Text Placeholder 3"/>
          <p:cNvSpPr>
            <a:spLocks noGrp="1"/>
          </p:cNvSpPr>
          <p:nvPr>
            <p:ph type="body" sz="half" idx="2" hasCustomPrompt="1"/>
          </p:nvPr>
        </p:nvSpPr>
        <p:spPr>
          <a:xfrm>
            <a:off x="390526" y="1756800"/>
            <a:ext cx="8307704" cy="3251942"/>
          </a:xfrm>
        </p:spPr>
        <p:txBody>
          <a:bodyPr anchor="ctr" anchorCtr="0">
            <a:normAutofit/>
          </a:bodyPr>
          <a:lstStyle>
            <a:lvl1pPr marL="0" indent="0">
              <a:lnSpc>
                <a:spcPct val="95000"/>
              </a:lnSpc>
              <a:spcBef>
                <a:spcPts val="1000"/>
              </a:spcBef>
              <a:buNone/>
              <a:defRPr sz="2200" b="0">
                <a:latin typeface="Times New Roman" panose="02020603050405020304" pitchFamily="18" charset="0"/>
                <a:cs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This slide format is to draw attention to precise legal language.  Place legal language here.</a:t>
            </a:r>
            <a:endParaRPr lang="en-US" dirty="0"/>
          </a:p>
        </p:txBody>
      </p:sp>
      <p:sp>
        <p:nvSpPr>
          <p:cNvPr id="6" name="Text Placeholder 3"/>
          <p:cNvSpPr>
            <a:spLocks noGrp="1"/>
          </p:cNvSpPr>
          <p:nvPr>
            <p:ph type="body" sz="half" idx="10" hasCustomPrompt="1"/>
          </p:nvPr>
        </p:nvSpPr>
        <p:spPr>
          <a:xfrm>
            <a:off x="2543174" y="1064170"/>
            <a:ext cx="6155055" cy="354865"/>
          </a:xfrm>
        </p:spPr>
        <p:txBody>
          <a:bodyPr anchor="ctr" anchorCtr="0">
            <a:noAutofit/>
          </a:bodyPr>
          <a:lstStyle>
            <a:lvl1pPr marL="0" indent="0" algn="l">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
        <p:nvSpPr>
          <p:cNvPr id="8" name="Rectangle 7">
            <a:extLst>
              <a:ext uri="{FF2B5EF4-FFF2-40B4-BE49-F238E27FC236}">
                <a16:creationId xmlns:a16="http://schemas.microsoft.com/office/drawing/2014/main" id="{4768B8A7-EB81-4FD2-82D4-E645AB5DA130}"/>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
        <p:nvSpPr>
          <p:cNvPr id="5" name="Title 4">
            <a:extLst>
              <a:ext uri="{FF2B5EF4-FFF2-40B4-BE49-F238E27FC236}">
                <a16:creationId xmlns:a16="http://schemas.microsoft.com/office/drawing/2014/main" id="{0A81F1B3-A836-409F-B9E6-2E2CAEB1F57F}"/>
              </a:ext>
            </a:extLst>
          </p:cNvPr>
          <p:cNvSpPr>
            <a:spLocks noGrp="1"/>
          </p:cNvSpPr>
          <p:nvPr>
            <p:ph type="title" hasCustomPrompt="1"/>
          </p:nvPr>
        </p:nvSpPr>
        <p:spPr>
          <a:xfrm>
            <a:off x="2324101" y="119319"/>
            <a:ext cx="6374129" cy="862470"/>
          </a:xfrm>
        </p:spPr>
        <p:txBody>
          <a:bodyPr>
            <a:normAutofit/>
          </a:bodyPr>
          <a:lstStyle>
            <a:lvl1pPr>
              <a:defRPr sz="2600"/>
            </a:lvl1pPr>
          </a:lstStyle>
          <a:p>
            <a:r>
              <a:rPr lang="en-US"/>
              <a:t>Section name / Title / Reference Info</a:t>
            </a:r>
          </a:p>
        </p:txBody>
      </p:sp>
      <p:sp>
        <p:nvSpPr>
          <p:cNvPr id="13" name="Text Placeholder 3">
            <a:extLst>
              <a:ext uri="{FF2B5EF4-FFF2-40B4-BE49-F238E27FC236}">
                <a16:creationId xmlns:a16="http://schemas.microsoft.com/office/drawing/2014/main" id="{73153095-E629-4333-A9E6-44B7EAB756CC}"/>
              </a:ext>
            </a:extLst>
          </p:cNvPr>
          <p:cNvSpPr>
            <a:spLocks noGrp="1"/>
          </p:cNvSpPr>
          <p:nvPr>
            <p:ph type="body" sz="half" idx="12" hasCustomPrompt="1"/>
          </p:nvPr>
        </p:nvSpPr>
        <p:spPr>
          <a:xfrm>
            <a:off x="390527" y="5095875"/>
            <a:ext cx="7905749" cy="1197102"/>
          </a:xfrm>
        </p:spPr>
        <p:txBody>
          <a:bodyPr anchor="ctr" anchorCtr="0">
            <a:noAutofit/>
          </a:bodyPr>
          <a:lstStyle>
            <a:lvl1pPr marL="0" indent="0" algn="ctr">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If needed, include a callout note about the legal language here.</a:t>
            </a:r>
            <a:endParaRPr lang="en-US" dirty="0"/>
          </a:p>
        </p:txBody>
      </p:sp>
    </p:spTree>
    <p:extLst>
      <p:ext uri="{BB962C8B-B14F-4D97-AF65-F5344CB8AC3E}">
        <p14:creationId xmlns:p14="http://schemas.microsoft.com/office/powerpoint/2010/main" val="98209051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11893" y="1120348"/>
            <a:ext cx="4032473" cy="5056617"/>
          </a:xfrm>
        </p:spPr>
        <p:txBody>
          <a:bodyPr>
            <a:noAutofit/>
          </a:bodyPr>
          <a:lstStyle>
            <a:lvl1pPr>
              <a:spcBef>
                <a:spcPts val="3000"/>
              </a:spcBef>
              <a:defRPr sz="2000"/>
            </a:lvl1pPr>
            <a:lvl2pPr marL="292608" indent="0">
              <a:spcBef>
                <a:spcPts val="600"/>
              </a:spcBef>
              <a:spcAft>
                <a:spcPts val="200"/>
              </a:spcAft>
              <a:buNone/>
              <a:defRPr sz="1400" i="1">
                <a:solidFill>
                  <a:schemeClr val="accent3">
                    <a:lumMod val="75000"/>
                    <a:lumOff val="25000"/>
                  </a:schemeClr>
                </a:solidFill>
              </a:defRPr>
            </a:lvl2pPr>
            <a:lvl3pPr marL="576072" indent="-274320">
              <a:spcBef>
                <a:spcPts val="400"/>
              </a:spcBef>
              <a:buClr>
                <a:schemeClr val="accent3">
                  <a:lumMod val="75000"/>
                  <a:lumOff val="25000"/>
                </a:schemeClr>
              </a:buClr>
              <a:buFont typeface="Wingdings" panose="05000000000000000000" pitchFamily="2" charset="2"/>
              <a:buChar char=""/>
              <a:defRPr sz="1300" u="sng">
                <a:solidFill>
                  <a:schemeClr val="accent6"/>
                </a:solidFill>
              </a:defRPr>
            </a:lvl3pPr>
          </a:lstStyle>
          <a:p>
            <a:pPr lvl="0"/>
            <a:r>
              <a:rPr lang="en-US" dirty="0"/>
              <a:t>Name of Resource</a:t>
            </a:r>
          </a:p>
          <a:p>
            <a:pPr lvl="1"/>
            <a:r>
              <a:rPr lang="en-US" dirty="0"/>
              <a:t>Details about resource listed here.</a:t>
            </a:r>
          </a:p>
          <a:p>
            <a:pPr lvl="2"/>
            <a:r>
              <a:rPr lang="en-US" dirty="0"/>
              <a:t>web address</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95824" y="1120348"/>
            <a:ext cx="4032504" cy="5056617"/>
          </a:xfrm>
        </p:spPr>
        <p:txBody>
          <a:bodyPr>
            <a:noAutofit/>
          </a:bodyPr>
          <a:lstStyle>
            <a:lvl1pPr>
              <a:spcBef>
                <a:spcPts val="3000"/>
              </a:spcBef>
              <a:defRPr sz="2000"/>
            </a:lvl1pPr>
            <a:lvl2pPr marL="274320" indent="0" algn="l" defTabSz="914400" rtl="0" eaLnBrk="1" latinLnBrk="0" hangingPunct="1">
              <a:lnSpc>
                <a:spcPct val="90000"/>
              </a:lnSpc>
              <a:spcBef>
                <a:spcPts val="800"/>
              </a:spcBef>
              <a:spcAft>
                <a:spcPts val="200"/>
              </a:spcAft>
              <a:buClr>
                <a:schemeClr val="bg1">
                  <a:lumMod val="65000"/>
                </a:schemeClr>
              </a:buClr>
              <a:buFont typeface="Arial" panose="020B0604020202020204" pitchFamily="34" charset="0"/>
              <a:buNone/>
              <a:defRPr lang="en-US" sz="1400" i="1" kern="1200" dirty="0">
                <a:solidFill>
                  <a:schemeClr val="accent3">
                    <a:lumMod val="75000"/>
                    <a:lumOff val="25000"/>
                  </a:schemeClr>
                </a:solidFill>
                <a:latin typeface="+mn-lt"/>
                <a:ea typeface="+mn-ea"/>
                <a:cs typeface="+mn-cs"/>
              </a:defRPr>
            </a:lvl2pPr>
            <a:lvl3pPr marL="587502" indent="-285750">
              <a:spcBef>
                <a:spcPts val="400"/>
              </a:spcBef>
              <a:buClr>
                <a:schemeClr val="accent3">
                  <a:lumMod val="75000"/>
                  <a:lumOff val="25000"/>
                </a:schemeClr>
              </a:buClr>
              <a:buFont typeface="Wingdings" panose="05000000000000000000" pitchFamily="2" charset="2"/>
              <a:buChar char=""/>
              <a:defRPr lang="en-US" sz="1300" u="sng" kern="1200" baseline="0" dirty="0">
                <a:solidFill>
                  <a:schemeClr val="accent6"/>
                </a:solidFill>
                <a:latin typeface="+mn-lt"/>
                <a:ea typeface="+mn-ea"/>
                <a:cs typeface="+mn-cs"/>
              </a:defRPr>
            </a:lvl3pPr>
          </a:lstStyle>
          <a:p>
            <a:pPr lvl="0"/>
            <a:r>
              <a:rPr lang="en-US" dirty="0"/>
              <a:t>Name of Resource</a:t>
            </a:r>
          </a:p>
          <a:p>
            <a:pPr marL="560070" lvl="1" indent="-285750" algn="l" defTabSz="914400" rtl="0" eaLnBrk="1" latinLnBrk="0" hangingPunct="1">
              <a:lnSpc>
                <a:spcPct val="90000"/>
              </a:lnSpc>
              <a:spcBef>
                <a:spcPts val="800"/>
              </a:spcBef>
              <a:buClr>
                <a:schemeClr val="bg1">
                  <a:lumMod val="65000"/>
                </a:schemeClr>
              </a:buClr>
            </a:pPr>
            <a:r>
              <a:rPr lang="en-US" dirty="0"/>
              <a:t>Details about resource listed here.</a:t>
            </a:r>
          </a:p>
          <a:p>
            <a:pPr marL="587502" lvl="2" indent="-285750" algn="l" defTabSz="914400" rtl="0" eaLnBrk="1" latinLnBrk="0" hangingPunct="1">
              <a:lnSpc>
                <a:spcPct val="90000"/>
              </a:lnSpc>
              <a:spcBef>
                <a:spcPts val="800"/>
              </a:spcBef>
              <a:buClr>
                <a:schemeClr val="bg1">
                  <a:lumMod val="65000"/>
                </a:schemeClr>
              </a:buClr>
            </a:pPr>
            <a:r>
              <a:rPr lang="en-US" dirty="0"/>
              <a:t>Web address</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F7FD6786-8F98-43F6-B24B-3F32CA90C529}"/>
              </a:ext>
            </a:extLst>
          </p:cNvPr>
          <p:cNvSpPr/>
          <p:nvPr userDrawn="1"/>
        </p:nvSpPr>
        <p:spPr>
          <a:xfrm>
            <a:off x="4540808" y="1003986"/>
            <a:ext cx="45720" cy="585216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
        <p:nvSpPr>
          <p:cNvPr id="7" name="Rectangle 6">
            <a:extLst>
              <a:ext uri="{FF2B5EF4-FFF2-40B4-BE49-F238E27FC236}">
                <a16:creationId xmlns:a16="http://schemas.microsoft.com/office/drawing/2014/main" id="{D3A54BF1-953C-4479-BA14-05D786F8768E}"/>
              </a:ext>
            </a:extLst>
          </p:cNvPr>
          <p:cNvSpPr/>
          <p:nvPr userDrawn="1"/>
        </p:nvSpPr>
        <p:spPr>
          <a:xfrm rot="5400000">
            <a:off x="4558284" y="-357680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
        <p:nvSpPr>
          <p:cNvPr id="10" name="TextBox 9">
            <a:extLst>
              <a:ext uri="{FF2B5EF4-FFF2-40B4-BE49-F238E27FC236}">
                <a16:creationId xmlns:a16="http://schemas.microsoft.com/office/drawing/2014/main" id="{689D9F95-E05B-461F-9AB6-FCC469E64AE0}"/>
              </a:ext>
            </a:extLst>
          </p:cNvPr>
          <p:cNvSpPr txBox="1"/>
          <p:nvPr userDrawn="1"/>
        </p:nvSpPr>
        <p:spPr>
          <a:xfrm>
            <a:off x="1309817" y="365126"/>
            <a:ext cx="6880779" cy="616352"/>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algn="ctr"/>
            <a:r>
              <a:rPr>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Resources:</a:t>
            </a:r>
          </a:p>
        </p:txBody>
      </p:sp>
      <p:sp>
        <p:nvSpPr>
          <p:cNvPr id="11" name="TextBox 10">
            <a:extLst>
              <a:ext uri="{FF2B5EF4-FFF2-40B4-BE49-F238E27FC236}">
                <a16:creationId xmlns:a16="http://schemas.microsoft.com/office/drawing/2014/main" id="{3C7C2AD0-E385-4C6D-9FC1-7C6479504B69}"/>
              </a:ext>
            </a:extLst>
          </p:cNvPr>
          <p:cNvSpPr txBox="1"/>
          <p:nvPr userDrawn="1"/>
        </p:nvSpPr>
        <p:spPr>
          <a:xfrm>
            <a:off x="2509080" y="205947"/>
            <a:ext cx="1318054" cy="947351"/>
          </a:xfrm>
          <a:prstGeom prst="rect">
            <a:avLst/>
          </a:prstGeom>
          <a:noFill/>
        </p:spPr>
        <p:txBody>
          <a:bodyPr wrap="none" rtlCol="0">
            <a:noAutofit/>
          </a:bodyPr>
          <a:lstStyle/>
          <a:p>
            <a:pPr>
              <a:lnSpc>
                <a:spcPct val="85000"/>
              </a:lnSpc>
            </a:pPr>
            <a:r>
              <a:rPr lang="en-US" sz="6600" dirty="0">
                <a:solidFill>
                  <a:prstClr val="white">
                    <a:lumMod val="75000"/>
                  </a:prstClr>
                </a:solidFill>
                <a:sym typeface="Webdings" panose="05030102010509060703" pitchFamily="18" charset="2"/>
              </a:rPr>
              <a:t></a:t>
            </a:r>
            <a:endParaRPr lang="en-US" sz="6600" dirty="0">
              <a:solidFill>
                <a:prstClr val="white">
                  <a:lumMod val="75000"/>
                </a:prstClr>
              </a:solidFill>
            </a:endParaRPr>
          </a:p>
        </p:txBody>
      </p:sp>
      <p:sp>
        <p:nvSpPr>
          <p:cNvPr id="2" name="Slide Number Placeholder 1">
            <a:extLst>
              <a:ext uri="{FF2B5EF4-FFF2-40B4-BE49-F238E27FC236}">
                <a16:creationId xmlns:a16="http://schemas.microsoft.com/office/drawing/2014/main" id="{5A246DD3-D6C3-4914-8E87-5DA06C7256DC}"/>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423745401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95826" y="1190625"/>
            <a:ext cx="3697604" cy="5165726"/>
          </a:xfrm>
        </p:spPr>
        <p:txBody>
          <a:bodyPr anchor="ctr"/>
          <a:lstStyle>
            <a:lvl1pPr marL="0" indent="0">
              <a:spcBef>
                <a:spcPts val="3000"/>
              </a:spcBef>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365760" indent="0">
              <a:spcBef>
                <a:spcPts val="300"/>
              </a:spcBef>
              <a:buNone/>
              <a:defRPr sz="1600" i="1"/>
            </a:lvl2pPr>
            <a:lvl3pPr marL="365760" indent="0">
              <a:spcBef>
                <a:spcPts val="400"/>
              </a:spcBef>
              <a:buFontTx/>
              <a:buNone/>
              <a:defRPr sz="1400" b="1">
                <a:solidFill>
                  <a:schemeClr val="tx1"/>
                </a:solidFill>
              </a:defRPr>
            </a:lvl3pPr>
            <a:lvl4pPr marL="914400" indent="-274320">
              <a:spcBef>
                <a:spcPts val="1200"/>
              </a:spcBef>
              <a:buClr>
                <a:schemeClr val="accent6"/>
              </a:buClr>
              <a:buSzPct val="90000"/>
              <a:buFont typeface="Wingdings" panose="05000000000000000000" pitchFamily="2" charset="2"/>
              <a:buChar char=""/>
              <a:defRPr sz="1300" i="1">
                <a:solidFill>
                  <a:schemeClr val="accent1"/>
                </a:solidFill>
              </a:defRPr>
            </a:lvl4pPr>
            <a:lvl5pPr marL="914400" indent="-274320">
              <a:spcBef>
                <a:spcPts val="200"/>
              </a:spcBef>
              <a:buClr>
                <a:schemeClr val="accent2"/>
              </a:buClr>
              <a:buSzPct val="120000"/>
              <a:buFont typeface="Wingdings" panose="05000000000000000000" pitchFamily="2" charset="2"/>
              <a:buChar char=""/>
              <a:defRPr sz="1300" b="0" i="0" spc="50" baseline="0">
                <a:solidFill>
                  <a:schemeClr val="accent3">
                    <a:lumMod val="75000"/>
                    <a:lumOff val="25000"/>
                  </a:schemeClr>
                </a:solidFill>
              </a:defRPr>
            </a:lvl5pPr>
          </a:lstStyle>
          <a:p>
            <a:pPr lvl="0"/>
            <a:r>
              <a:rPr lang="en-US" dirty="0"/>
              <a:t>Presenter Name</a:t>
            </a:r>
          </a:p>
          <a:p>
            <a:pPr lvl="1"/>
            <a:r>
              <a:rPr lang="en-US" dirty="0"/>
              <a:t>Position</a:t>
            </a:r>
          </a:p>
          <a:p>
            <a:pPr lvl="2"/>
            <a:r>
              <a:rPr lang="en-US" dirty="0"/>
              <a:t>Organization</a:t>
            </a:r>
          </a:p>
          <a:p>
            <a:pPr lvl="3"/>
            <a:r>
              <a:rPr lang="en-US" dirty="0"/>
              <a:t>Email</a:t>
            </a:r>
          </a:p>
          <a:p>
            <a:pPr lvl="4"/>
            <a:r>
              <a:rPr lang="en-US" dirty="0"/>
              <a:t>Phone</a:t>
            </a:r>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
        <p:nvSpPr>
          <p:cNvPr id="8" name="TextBox 7">
            <a:extLst>
              <a:ext uri="{FF2B5EF4-FFF2-40B4-BE49-F238E27FC236}">
                <a16:creationId xmlns:a16="http://schemas.microsoft.com/office/drawing/2014/main" id="{5E098955-8651-419E-86A8-56788A65E260}"/>
              </a:ext>
            </a:extLst>
          </p:cNvPr>
          <p:cNvSpPr txBox="1"/>
          <p:nvPr userDrawn="1"/>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Contact Information:</a:t>
            </a:r>
          </a:p>
        </p:txBody>
      </p:sp>
      <p:pic>
        <p:nvPicPr>
          <p:cNvPr id="6" name="Picture 5">
            <a:extLst>
              <a:ext uri="{FF2B5EF4-FFF2-40B4-BE49-F238E27FC236}">
                <a16:creationId xmlns:a16="http://schemas.microsoft.com/office/drawing/2014/main" id="{184F4F1A-CF95-4957-953C-C908BBDF284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6285" y="2543615"/>
            <a:ext cx="2974602" cy="1389773"/>
          </a:xfrm>
          <a:prstGeom prst="rect">
            <a:avLst/>
          </a:prstGeom>
        </p:spPr>
      </p:pic>
    </p:spTree>
    <p:extLst>
      <p:ext uri="{BB962C8B-B14F-4D97-AF65-F5344CB8AC3E}">
        <p14:creationId xmlns:p14="http://schemas.microsoft.com/office/powerpoint/2010/main" val="26399728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esenters (3)">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Presenters:</a:t>
            </a:r>
          </a:p>
        </p:txBody>
      </p:sp>
      <p:sp>
        <p:nvSpPr>
          <p:cNvPr id="3" name="Content Placeholder 2"/>
          <p:cNvSpPr>
            <a:spLocks noGrp="1"/>
          </p:cNvSpPr>
          <p:nvPr>
            <p:ph idx="1" hasCustomPrompt="1"/>
          </p:nvPr>
        </p:nvSpPr>
        <p:spPr>
          <a:xfrm>
            <a:off x="4104212" y="1550215"/>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2289150" y="1550214"/>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3603599" y="3169261"/>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788538" y="3169260"/>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Content Placeholder 2">
            <a:extLst>
              <a:ext uri="{FF2B5EF4-FFF2-40B4-BE49-F238E27FC236}">
                <a16:creationId xmlns:a16="http://schemas.microsoft.com/office/drawing/2014/main" id="{5F412FA4-B02E-44E6-8B54-8C543AF12548}"/>
              </a:ext>
            </a:extLst>
          </p:cNvPr>
          <p:cNvSpPr>
            <a:spLocks noGrp="1"/>
          </p:cNvSpPr>
          <p:nvPr>
            <p:ph idx="14" hasCustomPrompt="1"/>
          </p:nvPr>
        </p:nvSpPr>
        <p:spPr>
          <a:xfrm>
            <a:off x="3041624" y="4788307"/>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10" name="Picture Placeholder 2">
            <a:extLst>
              <a:ext uri="{FF2B5EF4-FFF2-40B4-BE49-F238E27FC236}">
                <a16:creationId xmlns:a16="http://schemas.microsoft.com/office/drawing/2014/main" id="{681D4FF5-6288-4D27-802B-1F68F7152C8A}"/>
              </a:ext>
            </a:extLst>
          </p:cNvPr>
          <p:cNvSpPr>
            <a:spLocks noGrp="1" noChangeAspect="1"/>
          </p:cNvSpPr>
          <p:nvPr>
            <p:ph type="pic" idx="15"/>
          </p:nvPr>
        </p:nvSpPr>
        <p:spPr>
          <a:xfrm>
            <a:off x="1226563" y="4788306"/>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385187907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Thank You">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1E19837-98EC-4FB4-8EB6-9858802534A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1469" y="2270681"/>
            <a:ext cx="7180494" cy="1590924"/>
          </a:xfrm>
          <a:prstGeom prst="rect">
            <a:avLst/>
          </a:prstGeom>
        </p:spPr>
      </p:pic>
      <p:sp>
        <p:nvSpPr>
          <p:cNvPr id="2" name="Slide Number Placeholder 1">
            <a:extLst>
              <a:ext uri="{FF2B5EF4-FFF2-40B4-BE49-F238E27FC236}">
                <a16:creationId xmlns:a16="http://schemas.microsoft.com/office/drawing/2014/main" id="{A3F84F2E-6236-45E4-BF4A-77147E579450}"/>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262733740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Template Information">
    <p:bg>
      <p:bgPr>
        <a:solidFill>
          <a:schemeClr val="bg1"/>
        </a:solidFill>
        <a:effectLst/>
      </p:bgPr>
    </p:bg>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8D146980-D8A2-4012-978A-9289360E76CE}"/>
              </a:ext>
            </a:extLst>
          </p:cNvPr>
          <p:cNvCxnSpPr>
            <a:cxnSpLocks/>
          </p:cNvCxnSpPr>
          <p:nvPr userDrawn="1"/>
        </p:nvCxnSpPr>
        <p:spPr>
          <a:xfrm>
            <a:off x="4568467" y="5377715"/>
            <a:ext cx="4572000" cy="0"/>
          </a:xfrm>
          <a:prstGeom prst="line">
            <a:avLst/>
          </a:prstGeom>
          <a:ln w="762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33" name="Rectangle 32"/>
          <p:cNvSpPr/>
          <p:nvPr userDrawn="1"/>
        </p:nvSpPr>
        <p:spPr>
          <a:xfrm>
            <a:off x="0" y="3981454"/>
            <a:ext cx="4429402" cy="295275"/>
          </a:xfrm>
          <a:prstGeom prst="rect">
            <a:avLst/>
          </a:prstGeom>
          <a:gradFill flip="none" rotWithShape="1">
            <a:gsLst>
              <a:gs pos="0">
                <a:schemeClr val="accent2">
                  <a:lumMod val="67000"/>
                </a:schemeClr>
              </a:gs>
              <a:gs pos="100000">
                <a:schemeClr val="accent2">
                  <a:lumMod val="97000"/>
                  <a:lumOff val="3000"/>
                </a:schemeClr>
              </a:gs>
            </a:gsLst>
            <a:lin ang="1620000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0" y="5513223"/>
            <a:ext cx="4429402" cy="295275"/>
          </a:xfrm>
          <a:prstGeom prst="rect">
            <a:avLst/>
          </a:prstGeom>
          <a:gradFill flip="none" rotWithShape="1">
            <a:gsLst>
              <a:gs pos="0">
                <a:schemeClr val="accent1">
                  <a:lumMod val="67000"/>
                </a:schemeClr>
              </a:gs>
              <a:gs pos="100000">
                <a:schemeClr val="accent1">
                  <a:lumMod val="97000"/>
                  <a:lumOff val="3000"/>
                </a:schemeClr>
              </a:gs>
            </a:gsLst>
            <a:lin ang="16200000" scaled="1"/>
            <a:tileRect/>
          </a:gra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prstClr val="white"/>
              </a:solidFill>
            </a:endParaRPr>
          </a:p>
        </p:txBody>
      </p:sp>
      <p:sp>
        <p:nvSpPr>
          <p:cNvPr id="14" name="TextBox 13"/>
          <p:cNvSpPr txBox="1"/>
          <p:nvPr userDrawn="1"/>
        </p:nvSpPr>
        <p:spPr>
          <a:xfrm>
            <a:off x="4695825" y="1480004"/>
            <a:ext cx="4297680" cy="5191126"/>
          </a:xfrm>
          <a:prstGeom prst="rect">
            <a:avLst/>
          </a:prstGeom>
          <a:noFill/>
        </p:spPr>
        <p:txBody>
          <a:bodyPr wrap="square" rtlCol="0">
            <a:noAutofit/>
          </a:bodyPr>
          <a:lstStyle/>
          <a:p>
            <a:pPr>
              <a:buFont typeface="Arial" panose="020B0604020202020204" pitchFamily="34" charset="0"/>
              <a:buNone/>
            </a:pPr>
            <a:r>
              <a:rPr lang="en-US" sz="2000" b="1" dirty="0">
                <a:solidFill>
                  <a:srgbClr val="124D95"/>
                </a:solidFill>
                <a:cs typeface="Arial" panose="020B0604020202020204" pitchFamily="34" charset="0"/>
              </a:rPr>
              <a:t>Beyond the </a:t>
            </a:r>
            <a:r>
              <a:rPr lang="en-US" sz="2000" b="1">
                <a:solidFill>
                  <a:srgbClr val="124D95"/>
                </a:solidFill>
                <a:cs typeface="Arial" panose="020B0604020202020204" pitchFamily="34" charset="0"/>
              </a:rPr>
              <a:t>standard offerings,</a:t>
            </a:r>
          </a:p>
          <a:p>
            <a:pPr>
              <a:spcAft>
                <a:spcPts val="1000"/>
              </a:spcAft>
              <a:buFont typeface="Arial" panose="020B0604020202020204" pitchFamily="34" charset="0"/>
              <a:buNone/>
            </a:pPr>
            <a:r>
              <a:rPr lang="en-US" sz="1150">
                <a:solidFill>
                  <a:srgbClr val="242021"/>
                </a:solidFill>
                <a:cs typeface="Arial" panose="020B0604020202020204" pitchFamily="34" charset="0"/>
              </a:rPr>
              <a:t>this </a:t>
            </a:r>
            <a:r>
              <a:rPr lang="en-US" sz="1150" dirty="0">
                <a:solidFill>
                  <a:srgbClr val="242021"/>
                </a:solidFill>
                <a:cs typeface="Arial" panose="020B0604020202020204" pitchFamily="34" charset="0"/>
              </a:rPr>
              <a:t>template contains a set of custom slides built to help you prepare your presentation.  Included are:</a:t>
            </a:r>
          </a:p>
          <a:p>
            <a:pPr marL="628650" lvl="1" indent="-171450">
              <a:lnSpc>
                <a:spcPct val="90000"/>
              </a:lnSpc>
              <a:spcAft>
                <a:spcPts val="400"/>
              </a:spcAft>
              <a:buFont typeface="Arial" panose="020B0604020202020204" pitchFamily="34" charset="0"/>
              <a:buChar char="•"/>
            </a:pPr>
            <a:r>
              <a:rPr lang="en-US" sz="1100">
                <a:solidFill>
                  <a:srgbClr val="242021"/>
                </a:solidFill>
                <a:cs typeface="Arial" panose="020B0604020202020204" pitchFamily="34" charset="0"/>
              </a:rPr>
              <a:t>Your Moderator</a:t>
            </a:r>
          </a:p>
          <a:p>
            <a:pPr marL="628650" lvl="1" indent="-171450">
              <a:lnSpc>
                <a:spcPct val="90000"/>
              </a:lnSpc>
              <a:spcAft>
                <a:spcPts val="400"/>
              </a:spcAft>
              <a:buFont typeface="Arial" panose="020B0604020202020204" pitchFamily="34" charset="0"/>
              <a:buChar char="•"/>
            </a:pPr>
            <a:r>
              <a:rPr lang="en-US" sz="1100">
                <a:solidFill>
                  <a:srgbClr val="242021"/>
                </a:solidFill>
                <a:cs typeface="Arial" panose="020B0604020202020204" pitchFamily="34" charset="0"/>
              </a:rPr>
              <a:t>3 </a:t>
            </a:r>
            <a:r>
              <a:rPr lang="en-US" sz="1100" dirty="0">
                <a:solidFill>
                  <a:srgbClr val="242021"/>
                </a:solidFill>
                <a:cs typeface="Arial" panose="020B0604020202020204" pitchFamily="34" charset="0"/>
              </a:rPr>
              <a:t>Speaker </a:t>
            </a:r>
            <a:r>
              <a:rPr lang="en-US" sz="1100">
                <a:solidFill>
                  <a:srgbClr val="242021"/>
                </a:solidFill>
                <a:cs typeface="Arial" panose="020B0604020202020204" pitchFamily="34" charset="0"/>
              </a:rPr>
              <a:t>Slide choices</a:t>
            </a:r>
            <a:endParaRPr lang="en-US" sz="1100" dirty="0">
              <a:solidFill>
                <a:srgbClr val="242021"/>
              </a:solidFill>
              <a:cs typeface="Arial" panose="020B0604020202020204" pitchFamily="34" charset="0"/>
            </a:endParaRPr>
          </a:p>
          <a:p>
            <a:pPr marL="628650" lvl="1" indent="-171450">
              <a:lnSpc>
                <a:spcPct val="90000"/>
              </a:lnSpc>
              <a:spcAft>
                <a:spcPts val="400"/>
              </a:spcAft>
              <a:buFont typeface="Arial" panose="020B0604020202020204" pitchFamily="34" charset="0"/>
              <a:buChar char="•"/>
            </a:pPr>
            <a:r>
              <a:rPr lang="en-US" sz="1100" dirty="0">
                <a:solidFill>
                  <a:srgbClr val="242021"/>
                </a:solidFill>
                <a:cs typeface="Arial" panose="020B0604020202020204" pitchFamily="34" charset="0"/>
              </a:rPr>
              <a:t>Where Are You?  </a:t>
            </a:r>
            <a:br>
              <a:rPr lang="en-US" sz="1050" dirty="0">
                <a:solidFill>
                  <a:srgbClr val="242021"/>
                </a:solidFill>
                <a:cs typeface="Arial" panose="020B0604020202020204" pitchFamily="34" charset="0"/>
              </a:rPr>
            </a:br>
            <a:r>
              <a:rPr lang="en-US" sz="1050" dirty="0">
                <a:solidFill>
                  <a:srgbClr val="242021"/>
                </a:solidFill>
                <a:cs typeface="Arial" panose="020B0604020202020204" pitchFamily="34" charset="0"/>
              </a:rPr>
              <a:t>  </a:t>
            </a:r>
            <a:r>
              <a:rPr lang="en-US" sz="1000" i="1" dirty="0">
                <a:solidFill>
                  <a:srgbClr val="242021">
                    <a:lumMod val="75000"/>
                    <a:lumOff val="25000"/>
                  </a:srgbClr>
                </a:solidFill>
                <a:cs typeface="Arial" panose="020B0604020202020204" pitchFamily="34" charset="0"/>
              </a:rPr>
              <a:t>(location slide)</a:t>
            </a:r>
          </a:p>
          <a:p>
            <a:pPr marL="628650" lvl="1" indent="-171450">
              <a:lnSpc>
                <a:spcPct val="90000"/>
              </a:lnSpc>
              <a:spcAft>
                <a:spcPts val="400"/>
              </a:spcAft>
              <a:buFont typeface="Arial" panose="020B0604020202020204" pitchFamily="34" charset="0"/>
              <a:buChar char="•"/>
            </a:pPr>
            <a:r>
              <a:rPr lang="en-US" sz="1100">
                <a:solidFill>
                  <a:srgbClr val="242021"/>
                </a:solidFill>
                <a:cs typeface="Arial" panose="020B0604020202020204" pitchFamily="34" charset="0"/>
              </a:rPr>
              <a:t>Today’s Objectives</a:t>
            </a:r>
            <a:endParaRPr lang="en-US" sz="1100" dirty="0">
              <a:solidFill>
                <a:srgbClr val="242021"/>
              </a:solidFill>
              <a:cs typeface="Arial" panose="020B0604020202020204" pitchFamily="34" charset="0"/>
            </a:endParaRPr>
          </a:p>
          <a:p>
            <a:pPr marL="628650" lvl="1" indent="-171450">
              <a:lnSpc>
                <a:spcPct val="90000"/>
              </a:lnSpc>
              <a:spcAft>
                <a:spcPts val="400"/>
              </a:spcAft>
              <a:buFont typeface="Arial" panose="020B0604020202020204" pitchFamily="34" charset="0"/>
              <a:buChar char="•"/>
            </a:pPr>
            <a:r>
              <a:rPr lang="en-US" sz="1100">
                <a:solidFill>
                  <a:srgbClr val="242021"/>
                </a:solidFill>
                <a:cs typeface="Arial" panose="020B0604020202020204" pitchFamily="34" charset="0"/>
              </a:rPr>
              <a:t>Series Set</a:t>
            </a:r>
          </a:p>
          <a:p>
            <a:pPr marL="628650" lvl="1" indent="-171450">
              <a:lnSpc>
                <a:spcPct val="90000"/>
              </a:lnSpc>
              <a:spcAft>
                <a:spcPts val="400"/>
              </a:spcAft>
              <a:buFont typeface="Arial" panose="020B0604020202020204" pitchFamily="34" charset="0"/>
              <a:buChar char="•"/>
            </a:pPr>
            <a:r>
              <a:rPr lang="en-US" sz="1100">
                <a:solidFill>
                  <a:srgbClr val="242021"/>
                </a:solidFill>
                <a:cs typeface="Arial" panose="020B0604020202020204" pitchFamily="34" charset="0"/>
              </a:rPr>
              <a:t>Quote</a:t>
            </a:r>
          </a:p>
          <a:p>
            <a:pPr>
              <a:spcBef>
                <a:spcPts val="3000"/>
              </a:spcBef>
              <a:buFont typeface="Arial" panose="020B0604020202020204" pitchFamily="34" charset="0"/>
              <a:buNone/>
            </a:pPr>
            <a:r>
              <a:rPr lang="en-US" sz="1500" b="1">
                <a:solidFill>
                  <a:srgbClr val="124D95"/>
                </a:solidFill>
                <a:cs typeface="Arial" panose="020B0604020202020204" pitchFamily="34" charset="0"/>
              </a:rPr>
              <a:t>Resources &amp; Name / Occupation / Org boxes:</a:t>
            </a:r>
            <a:endParaRPr lang="en-US" sz="1500" b="1" dirty="0">
              <a:solidFill>
                <a:srgbClr val="124D95"/>
              </a:solidFill>
              <a:cs typeface="Arial" panose="020B0604020202020204" pitchFamily="34" charset="0"/>
            </a:endParaRPr>
          </a:p>
          <a:p>
            <a:pPr>
              <a:spcBef>
                <a:spcPts val="400"/>
              </a:spcBef>
              <a:spcAft>
                <a:spcPts val="800"/>
              </a:spcAft>
              <a:buFont typeface="Arial" panose="020B0604020202020204" pitchFamily="34" charset="0"/>
              <a:buNone/>
            </a:pPr>
            <a:r>
              <a:rPr lang="en-US" sz="1050">
                <a:solidFill>
                  <a:srgbClr val="242021"/>
                </a:solidFill>
                <a:cs typeface="Arial" panose="020B0604020202020204" pitchFamily="34" charset="0"/>
              </a:rPr>
              <a:t>This </a:t>
            </a:r>
            <a:r>
              <a:rPr lang="en-US" sz="1050" dirty="0">
                <a:solidFill>
                  <a:srgbClr val="242021"/>
                </a:solidFill>
                <a:cs typeface="Arial" panose="020B0604020202020204" pitchFamily="34" charset="0"/>
              </a:rPr>
              <a:t>works like a multi-level bulleted list</a:t>
            </a:r>
            <a:r>
              <a:rPr lang="en-US" sz="1050">
                <a:solidFill>
                  <a:srgbClr val="242021"/>
                </a:solidFill>
                <a:cs typeface="Arial" panose="020B0604020202020204" pitchFamily="34" charset="0"/>
              </a:rPr>
              <a:t>.  Use </a:t>
            </a:r>
            <a:r>
              <a:rPr lang="en-US" sz="1050" dirty="0">
                <a:solidFill>
                  <a:srgbClr val="242021"/>
                </a:solidFill>
                <a:cs typeface="Arial" panose="020B0604020202020204" pitchFamily="34" charset="0"/>
              </a:rPr>
              <a:t>the list level buttons on your “Home” tab to</a:t>
            </a:r>
            <a:br>
              <a:rPr lang="en-US" sz="1050">
                <a:solidFill>
                  <a:srgbClr val="242021"/>
                </a:solidFill>
                <a:cs typeface="Arial" panose="020B0604020202020204" pitchFamily="34" charset="0"/>
              </a:rPr>
            </a:br>
            <a:r>
              <a:rPr lang="en-US" sz="1050">
                <a:solidFill>
                  <a:srgbClr val="242021"/>
                </a:solidFill>
                <a:cs typeface="Arial" panose="020B0604020202020204" pitchFamily="34" charset="0"/>
              </a:rPr>
              <a:t>change formatting levels.</a:t>
            </a:r>
            <a:endParaRPr lang="en-US" sz="1050" dirty="0">
              <a:solidFill>
                <a:srgbClr val="242021"/>
              </a:solidFill>
              <a:cs typeface="Arial" panose="020B0604020202020204" pitchFamily="34" charset="0"/>
            </a:endParaRPr>
          </a:p>
          <a:p>
            <a:pPr>
              <a:spcAft>
                <a:spcPts val="600"/>
              </a:spcAft>
              <a:buFont typeface="Arial" panose="020B0604020202020204" pitchFamily="34" charset="0"/>
              <a:buNone/>
            </a:pPr>
            <a:endParaRPr lang="en-US" sz="1050" dirty="0">
              <a:solidFill>
                <a:srgbClr val="242021"/>
              </a:solidFill>
              <a:cs typeface="Arial" panose="020B0604020202020204" pitchFamily="34" charset="0"/>
            </a:endParaRPr>
          </a:p>
        </p:txBody>
      </p:sp>
      <p:grpSp>
        <p:nvGrpSpPr>
          <p:cNvPr id="18" name="Group 17"/>
          <p:cNvGrpSpPr/>
          <p:nvPr userDrawn="1"/>
        </p:nvGrpSpPr>
        <p:grpSpPr>
          <a:xfrm>
            <a:off x="7084799" y="4562932"/>
            <a:ext cx="1734243" cy="644333"/>
            <a:chOff x="6721200" y="5603662"/>
            <a:chExt cx="1296075" cy="481538"/>
          </a:xfrm>
        </p:grpSpPr>
        <p:grpSp>
          <p:nvGrpSpPr>
            <p:cNvPr id="8" name="Group 7"/>
            <p:cNvGrpSpPr/>
            <p:nvPr userDrawn="1"/>
          </p:nvGrpSpPr>
          <p:grpSpPr>
            <a:xfrm>
              <a:off x="6721200" y="5603662"/>
              <a:ext cx="881689" cy="481538"/>
              <a:chOff x="6721200" y="5603662"/>
              <a:chExt cx="881689" cy="481538"/>
            </a:xfrm>
          </p:grpSpPr>
          <p:pic>
            <p:nvPicPr>
              <p:cNvPr id="4" name="Picture 3"/>
              <p:cNvPicPr>
                <a:picLocks noChangeAspect="1"/>
              </p:cNvPicPr>
              <p:nvPr userDrawn="1"/>
            </p:nvPicPr>
            <p:blipFill>
              <a:blip r:embed="rId2"/>
              <a:stretch>
                <a:fillRect/>
              </a:stretch>
            </p:blipFill>
            <p:spPr>
              <a:xfrm>
                <a:off x="6721200" y="5603662"/>
                <a:ext cx="881689" cy="481538"/>
              </a:xfrm>
              <a:prstGeom prst="rect">
                <a:avLst/>
              </a:prstGeom>
            </p:spPr>
          </p:pic>
          <p:sp>
            <p:nvSpPr>
              <p:cNvPr id="5" name="Rectangle 4"/>
              <p:cNvSpPr/>
              <p:nvPr userDrawn="1"/>
            </p:nvSpPr>
            <p:spPr>
              <a:xfrm>
                <a:off x="7236000" y="5644800"/>
                <a:ext cx="366889" cy="178031"/>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242021"/>
                  </a:solidFill>
                </a:endParaRPr>
              </a:p>
            </p:txBody>
          </p:sp>
        </p:grpSp>
        <p:sp>
          <p:nvSpPr>
            <p:cNvPr id="17" name="Left Arrow 16"/>
            <p:cNvSpPr/>
            <p:nvPr userDrawn="1"/>
          </p:nvSpPr>
          <p:spPr>
            <a:xfrm>
              <a:off x="7642875" y="5644800"/>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prstClr val="white"/>
                </a:solidFill>
              </a:endParaRPr>
            </a:p>
          </p:txBody>
        </p:sp>
      </p:grpSp>
      <p:sp>
        <p:nvSpPr>
          <p:cNvPr id="28" name="Rectangle 27"/>
          <p:cNvSpPr/>
          <p:nvPr userDrawn="1"/>
        </p:nvSpPr>
        <p:spPr>
          <a:xfrm>
            <a:off x="5040000" y="1"/>
            <a:ext cx="278130" cy="137638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242021"/>
              </a:solidFill>
            </a:endParaRPr>
          </a:p>
        </p:txBody>
      </p:sp>
      <p:sp>
        <p:nvSpPr>
          <p:cNvPr id="27" name="Rectangle 26"/>
          <p:cNvSpPr/>
          <p:nvPr userDrawn="1"/>
        </p:nvSpPr>
        <p:spPr>
          <a:xfrm>
            <a:off x="4429402" y="1376381"/>
            <a:ext cx="278130" cy="548162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242021"/>
              </a:solidFill>
            </a:endParaRPr>
          </a:p>
        </p:txBody>
      </p:sp>
      <p:sp>
        <p:nvSpPr>
          <p:cNvPr id="7" name="TextBox 6"/>
          <p:cNvSpPr txBox="1"/>
          <p:nvPr userDrawn="1"/>
        </p:nvSpPr>
        <p:spPr>
          <a:xfrm>
            <a:off x="91737" y="1480006"/>
            <a:ext cx="4337666" cy="5352299"/>
          </a:xfrm>
          <a:prstGeom prst="rect">
            <a:avLst/>
          </a:prstGeom>
          <a:noFill/>
        </p:spPr>
        <p:txBody>
          <a:bodyPr wrap="square" rtlCol="0">
            <a:noAutofit/>
          </a:bodyPr>
          <a:lstStyle/>
          <a:p>
            <a:pPr>
              <a:spcAft>
                <a:spcPts val="300"/>
              </a:spcAft>
            </a:pPr>
            <a:r>
              <a:rPr lang="en-US" sz="2000" b="1" dirty="0">
                <a:solidFill>
                  <a:srgbClr val="124D95"/>
                </a:solidFill>
                <a:cs typeface="Arial" panose="020B0604020202020204" pitchFamily="34" charset="0"/>
              </a:rPr>
              <a:t>How to use this template:</a:t>
            </a:r>
          </a:p>
          <a:p>
            <a:pPr marL="171450" indent="-171450">
              <a:buFont typeface="Arial" panose="020B0604020202020204" pitchFamily="34" charset="0"/>
              <a:buChar char="•"/>
            </a:pPr>
            <a:r>
              <a:rPr lang="en-US" sz="1050" dirty="0">
                <a:solidFill>
                  <a:srgbClr val="242021"/>
                </a:solidFill>
                <a:cs typeface="Arial" panose="020B0604020202020204" pitchFamily="34" charset="0"/>
              </a:rPr>
              <a:t>When creating a new slide, click the arrow under the “New Slide” button.  This will display the template master slides </a:t>
            </a:r>
            <a:r>
              <a:rPr lang="en-US" sz="1050">
                <a:solidFill>
                  <a:srgbClr val="242021"/>
                </a:solidFill>
                <a:cs typeface="Arial" panose="020B0604020202020204" pitchFamily="34" charset="0"/>
              </a:rPr>
              <a:t>available.</a:t>
            </a:r>
          </a:p>
          <a:p>
            <a:pPr marL="171450" indent="-171450">
              <a:spcBef>
                <a:spcPts val="600"/>
              </a:spcBef>
              <a:buFont typeface="Arial" panose="020B0604020202020204" pitchFamily="34" charset="0"/>
              <a:buChar char="•"/>
            </a:pPr>
            <a:r>
              <a:rPr lang="en-US" sz="1050">
                <a:solidFill>
                  <a:srgbClr val="242021"/>
                </a:solidFill>
                <a:cs typeface="Arial" panose="020B0604020202020204" pitchFamily="34" charset="0"/>
              </a:rPr>
              <a:t>Select </a:t>
            </a:r>
            <a:r>
              <a:rPr lang="en-US" sz="1050" dirty="0">
                <a:solidFill>
                  <a:srgbClr val="242021"/>
                </a:solidFill>
                <a:cs typeface="Arial" panose="020B0604020202020204" pitchFamily="34" charset="0"/>
              </a:rPr>
              <a:t>the layout you </a:t>
            </a:r>
            <a:br>
              <a:rPr lang="en-US" sz="1050" dirty="0">
                <a:solidFill>
                  <a:srgbClr val="242021"/>
                </a:solidFill>
                <a:cs typeface="Arial" panose="020B0604020202020204" pitchFamily="34" charset="0"/>
              </a:rPr>
            </a:br>
            <a:r>
              <a:rPr lang="en-US" sz="1050" dirty="0">
                <a:solidFill>
                  <a:srgbClr val="242021"/>
                </a:solidFill>
                <a:cs typeface="Arial" panose="020B0604020202020204" pitchFamily="34" charset="0"/>
              </a:rPr>
              <a:t>need from the list.</a:t>
            </a:r>
          </a:p>
          <a:p>
            <a:pPr marL="171450" indent="-171450">
              <a:spcBef>
                <a:spcPts val="600"/>
              </a:spcBef>
              <a:buFont typeface="Arial" panose="020B0604020202020204" pitchFamily="34" charset="0"/>
              <a:buChar char="•"/>
            </a:pPr>
            <a:r>
              <a:rPr lang="en-US" sz="1050" dirty="0">
                <a:solidFill>
                  <a:srgbClr val="242021"/>
                </a:solidFill>
                <a:cs typeface="Arial" panose="020B0604020202020204" pitchFamily="34" charset="0"/>
              </a:rPr>
              <a:t>Likewise, to </a:t>
            </a:r>
            <a:r>
              <a:rPr lang="en-US" sz="1050" i="1" dirty="0">
                <a:solidFill>
                  <a:srgbClr val="242021"/>
                </a:solidFill>
                <a:cs typeface="Arial" panose="020B0604020202020204" pitchFamily="34" charset="0"/>
              </a:rPr>
              <a:t>change</a:t>
            </a:r>
            <a:r>
              <a:rPr lang="en-US" sz="1050" dirty="0">
                <a:solidFill>
                  <a:srgbClr val="242021"/>
                </a:solidFill>
                <a:cs typeface="Arial" panose="020B0604020202020204" pitchFamily="34" charset="0"/>
              </a:rPr>
              <a:t> the </a:t>
            </a:r>
            <a:br>
              <a:rPr lang="en-US" sz="1050" dirty="0">
                <a:solidFill>
                  <a:srgbClr val="242021"/>
                </a:solidFill>
                <a:cs typeface="Arial" panose="020B0604020202020204" pitchFamily="34" charset="0"/>
              </a:rPr>
            </a:br>
            <a:r>
              <a:rPr lang="en-US" sz="1050" dirty="0">
                <a:solidFill>
                  <a:srgbClr val="242021"/>
                </a:solidFill>
                <a:cs typeface="Arial" panose="020B0604020202020204" pitchFamily="34" charset="0"/>
              </a:rPr>
              <a:t>template master </a:t>
            </a:r>
            <a:r>
              <a:rPr lang="en-US" sz="1050">
                <a:solidFill>
                  <a:srgbClr val="242021"/>
                </a:solidFill>
                <a:cs typeface="Arial" panose="020B0604020202020204" pitchFamily="34" charset="0"/>
              </a:rPr>
              <a:t>of an </a:t>
            </a:r>
            <a:br>
              <a:rPr lang="en-US" sz="1050">
                <a:solidFill>
                  <a:srgbClr val="242021"/>
                </a:solidFill>
                <a:cs typeface="Arial" panose="020B0604020202020204" pitchFamily="34" charset="0"/>
              </a:rPr>
            </a:br>
            <a:r>
              <a:rPr lang="en-US" sz="1050">
                <a:solidFill>
                  <a:srgbClr val="242021"/>
                </a:solidFill>
                <a:cs typeface="Arial" panose="020B0604020202020204" pitchFamily="34" charset="0"/>
              </a:rPr>
              <a:t>existing slide, click the </a:t>
            </a:r>
            <a:br>
              <a:rPr lang="en-US" sz="1050">
                <a:solidFill>
                  <a:srgbClr val="242021"/>
                </a:solidFill>
                <a:cs typeface="Arial" panose="020B0604020202020204" pitchFamily="34" charset="0"/>
              </a:rPr>
            </a:br>
            <a:r>
              <a:rPr lang="en-US" sz="1050">
                <a:solidFill>
                  <a:srgbClr val="242021"/>
                </a:solidFill>
                <a:cs typeface="Arial" panose="020B0604020202020204" pitchFamily="34" charset="0"/>
              </a:rPr>
              <a:t>“</a:t>
            </a:r>
            <a:r>
              <a:rPr lang="en-US" sz="1050" dirty="0">
                <a:solidFill>
                  <a:srgbClr val="242021"/>
                </a:solidFill>
                <a:cs typeface="Arial" panose="020B0604020202020204" pitchFamily="34" charset="0"/>
              </a:rPr>
              <a:t>Layout” </a:t>
            </a:r>
            <a:r>
              <a:rPr lang="en-US" sz="1050">
                <a:solidFill>
                  <a:srgbClr val="242021"/>
                </a:solidFill>
                <a:cs typeface="Arial" panose="020B0604020202020204" pitchFamily="34" charset="0"/>
              </a:rPr>
              <a:t>button right </a:t>
            </a:r>
            <a:br>
              <a:rPr lang="en-US" sz="1050">
                <a:solidFill>
                  <a:srgbClr val="242021"/>
                </a:solidFill>
                <a:cs typeface="Arial" panose="020B0604020202020204" pitchFamily="34" charset="0"/>
              </a:rPr>
            </a:br>
            <a:r>
              <a:rPr lang="en-US" sz="1050">
                <a:solidFill>
                  <a:srgbClr val="242021"/>
                </a:solidFill>
                <a:cs typeface="Arial" panose="020B0604020202020204" pitchFamily="34" charset="0"/>
              </a:rPr>
              <a:t>next </a:t>
            </a:r>
            <a:r>
              <a:rPr lang="en-US" sz="1050" dirty="0">
                <a:solidFill>
                  <a:srgbClr val="242021"/>
                </a:solidFill>
                <a:cs typeface="Arial" panose="020B0604020202020204" pitchFamily="34" charset="0"/>
              </a:rPr>
              <a:t>to </a:t>
            </a:r>
            <a:r>
              <a:rPr lang="en-US" sz="1050">
                <a:solidFill>
                  <a:srgbClr val="242021"/>
                </a:solidFill>
                <a:cs typeface="Arial" panose="020B0604020202020204" pitchFamily="34" charset="0"/>
              </a:rPr>
              <a:t>the “</a:t>
            </a:r>
            <a:r>
              <a:rPr lang="en-US" sz="1050" dirty="0">
                <a:solidFill>
                  <a:srgbClr val="242021"/>
                </a:solidFill>
                <a:cs typeface="Arial" panose="020B0604020202020204" pitchFamily="34" charset="0"/>
              </a:rPr>
              <a:t>New Slide” button.</a:t>
            </a:r>
          </a:p>
          <a:p>
            <a:pPr>
              <a:spcBef>
                <a:spcPts val="1200"/>
              </a:spcBef>
              <a:spcAft>
                <a:spcPts val="300"/>
              </a:spcAft>
              <a:defRPr/>
            </a:pPr>
            <a:r>
              <a:rPr lang="en-US" sz="2000" b="1" dirty="0">
                <a:solidFill>
                  <a:srgbClr val="124D95"/>
                </a:solidFill>
                <a:cs typeface="Arial" panose="020B0604020202020204" pitchFamily="34" charset="0"/>
              </a:rPr>
              <a:t>General Template Notes:</a:t>
            </a:r>
          </a:p>
          <a:p>
            <a:pPr marL="91440">
              <a:spcAft>
                <a:spcPts val="600"/>
              </a:spcAft>
              <a:buFont typeface="Arial" panose="020B0604020202020204" pitchFamily="34" charset="0"/>
              <a:buNone/>
            </a:pPr>
            <a:r>
              <a:rPr lang="en-US" spc="60">
                <a:solidFill>
                  <a:srgbClr val="7A232E">
                    <a:lumMod val="20000"/>
                    <a:lumOff val="80000"/>
                  </a:srgbClr>
                </a:solidFill>
                <a:effectLst>
                  <a:outerShdw blurRad="76200" dist="38100" dir="8100000" algn="tr" rotWithShape="0">
                    <a:prstClr val="black">
                      <a:alpha val="60000"/>
                    </a:prstClr>
                  </a:outerShdw>
                </a:effectLst>
                <a:cs typeface="Arial" panose="020B0604020202020204" pitchFamily="34" charset="0"/>
                <a:sym typeface="Wingdings" panose="05000000000000000000" pitchFamily="2" charset="2"/>
              </a:rPr>
              <a:t></a:t>
            </a:r>
            <a:r>
              <a:rPr lang="en-US" b="1" spc="60">
                <a:solidFill>
                  <a:prstClr val="white"/>
                </a:solidFill>
                <a:effectLst>
                  <a:outerShdw blurRad="76200" dist="38100" dir="8100000" algn="tr" rotWithShape="0">
                    <a:prstClr val="black">
                      <a:alpha val="60000"/>
                    </a:prstClr>
                  </a:outerShdw>
                </a:effectLst>
                <a:cs typeface="Arial" panose="020B0604020202020204" pitchFamily="34" charset="0"/>
              </a:rPr>
              <a:t> </a:t>
            </a:r>
            <a:r>
              <a:rPr lang="en-US" b="1" u="sng" spc="60">
                <a:solidFill>
                  <a:prstClr val="white"/>
                </a:solidFill>
                <a:effectLst>
                  <a:outerShdw blurRad="76200" dist="38100" dir="8100000" algn="tr" rotWithShape="0">
                    <a:prstClr val="black">
                      <a:alpha val="60000"/>
                    </a:prstClr>
                  </a:outerShdw>
                </a:effectLst>
                <a:cs typeface="Arial" panose="020B0604020202020204" pitchFamily="34" charset="0"/>
              </a:rPr>
              <a:t>DO </a:t>
            </a:r>
            <a:r>
              <a:rPr lang="en-US" b="1" u="sng" spc="60" dirty="0">
                <a:solidFill>
                  <a:prstClr val="white"/>
                </a:solidFill>
                <a:effectLst>
                  <a:outerShdw blurRad="76200" dist="38100" dir="8100000" algn="tr" rotWithShape="0">
                    <a:prstClr val="black">
                      <a:alpha val="60000"/>
                    </a:prstClr>
                  </a:outerShdw>
                </a:effectLst>
                <a:cs typeface="Arial" panose="020B0604020202020204" pitchFamily="34" charset="0"/>
              </a:rPr>
              <a:t>NOT</a:t>
            </a:r>
            <a:r>
              <a:rPr lang="en-US" b="1" spc="60" dirty="0">
                <a:solidFill>
                  <a:prstClr val="white"/>
                </a:solidFill>
                <a:effectLst>
                  <a:outerShdw blurRad="76200" dist="38100" dir="8100000" algn="tr" rotWithShape="0">
                    <a:prstClr val="black">
                      <a:alpha val="60000"/>
                    </a:prstClr>
                  </a:outerShdw>
                </a:effectLst>
                <a:cs typeface="Arial" panose="020B0604020202020204" pitchFamily="34" charset="0"/>
              </a:rPr>
              <a:t>:</a:t>
            </a:r>
          </a:p>
          <a:p>
            <a:pPr lvl="1" indent="-171450">
              <a:spcAft>
                <a:spcPts val="600"/>
              </a:spcAft>
              <a:buClr>
                <a:srgbClr val="9E1C30"/>
              </a:buClr>
              <a:buFont typeface="Wingdings" panose="05000000000000000000" pitchFamily="2" charset="2"/>
              <a:buChar char="ý"/>
              <a:defRPr/>
            </a:pPr>
            <a:r>
              <a:rPr lang="en-US" sz="1050" b="1" dirty="0">
                <a:solidFill>
                  <a:srgbClr val="242021"/>
                </a:solidFill>
                <a:cs typeface="Arial" panose="020B0604020202020204" pitchFamily="34" charset="0"/>
              </a:rPr>
              <a:t>Space out your bullets using the “enter” key</a:t>
            </a:r>
            <a:r>
              <a:rPr lang="en-US" sz="1050">
                <a:solidFill>
                  <a:srgbClr val="242021"/>
                </a:solidFill>
                <a:cs typeface="Arial" panose="020B0604020202020204" pitchFamily="34" charset="0"/>
              </a:rPr>
              <a:t>.  Please note if a spacing adjustment is required.</a:t>
            </a:r>
            <a:endParaRPr lang="en-US" sz="1050" dirty="0">
              <a:solidFill>
                <a:srgbClr val="242021"/>
              </a:solidFill>
              <a:cs typeface="Arial" panose="020B0604020202020204" pitchFamily="34" charset="0"/>
            </a:endParaRPr>
          </a:p>
          <a:p>
            <a:pPr lvl="1" indent="-171450">
              <a:spcAft>
                <a:spcPts val="600"/>
              </a:spcAft>
              <a:buClr>
                <a:srgbClr val="9E1C30"/>
              </a:buClr>
              <a:buFont typeface="Wingdings" panose="05000000000000000000" pitchFamily="2" charset="2"/>
              <a:buChar char="ý"/>
            </a:pPr>
            <a:r>
              <a:rPr lang="en-US" sz="1050" b="1" dirty="0">
                <a:solidFill>
                  <a:srgbClr val="242021"/>
                </a:solidFill>
                <a:cs typeface="Arial" panose="020B0604020202020204" pitchFamily="34" charset="0"/>
              </a:rPr>
              <a:t>Type any titles in all uppercase or with caps lock on</a:t>
            </a:r>
            <a:r>
              <a:rPr lang="en-US" sz="1050" dirty="0">
                <a:solidFill>
                  <a:srgbClr val="242021"/>
                </a:solidFill>
                <a:cs typeface="Arial" panose="020B0604020202020204" pitchFamily="34" charset="0"/>
              </a:rPr>
              <a:t>, as formatting is automatic. Type using standard title caps.</a:t>
            </a:r>
          </a:p>
          <a:p>
            <a:pPr lvl="1" indent="-171450">
              <a:spcAft>
                <a:spcPts val="600"/>
              </a:spcAft>
              <a:buClr>
                <a:srgbClr val="9E1C30"/>
              </a:buClr>
              <a:buFont typeface="Wingdings" panose="05000000000000000000" pitchFamily="2" charset="2"/>
              <a:buChar char="ý"/>
            </a:pPr>
            <a:r>
              <a:rPr lang="en-US" sz="1050" b="1" dirty="0">
                <a:solidFill>
                  <a:srgbClr val="242021"/>
                </a:solidFill>
                <a:cs typeface="Arial" panose="020B0604020202020204" pitchFamily="34" charset="0"/>
              </a:rPr>
              <a:t>Change heading alignment </a:t>
            </a:r>
            <a:r>
              <a:rPr lang="en-US" sz="1050" b="1">
                <a:solidFill>
                  <a:srgbClr val="242021"/>
                </a:solidFill>
                <a:cs typeface="Arial" panose="020B0604020202020204" pitchFamily="34" charset="0"/>
              </a:rPr>
              <a:t>or location for standard content slide material</a:t>
            </a:r>
            <a:r>
              <a:rPr lang="en-US" sz="1050">
                <a:solidFill>
                  <a:srgbClr val="242021"/>
                </a:solidFill>
                <a:cs typeface="Arial" panose="020B0604020202020204" pitchFamily="34" charset="0"/>
              </a:rPr>
              <a:t>.</a:t>
            </a:r>
          </a:p>
          <a:p>
            <a:pPr marL="91440">
              <a:spcAft>
                <a:spcPts val="600"/>
              </a:spcAft>
              <a:buFont typeface="Arial" panose="020B0604020202020204" pitchFamily="34" charset="0"/>
              <a:buNone/>
              <a:defRPr/>
            </a:pPr>
            <a:r>
              <a:rPr lang="en-US" spc="60">
                <a:solidFill>
                  <a:srgbClr val="92D050"/>
                </a:solidFill>
                <a:effectLst>
                  <a:outerShdw blurRad="76200" dist="38100" dir="8100000" algn="tr" rotWithShape="0">
                    <a:prstClr val="black">
                      <a:alpha val="60000"/>
                    </a:prstClr>
                  </a:outerShdw>
                </a:effectLst>
                <a:cs typeface="Arial" panose="020B0604020202020204" pitchFamily="34" charset="0"/>
                <a:sym typeface="Wingdings" panose="05000000000000000000" pitchFamily="2" charset="2"/>
              </a:rPr>
              <a:t></a:t>
            </a:r>
            <a:r>
              <a:rPr lang="en-US" b="1" spc="60">
                <a:solidFill>
                  <a:prstClr val="white"/>
                </a:solidFill>
                <a:effectLst>
                  <a:outerShdw blurRad="76200" dist="38100" dir="8100000" algn="tr" rotWithShape="0">
                    <a:prstClr val="black">
                      <a:alpha val="60000"/>
                    </a:prstClr>
                  </a:outerShdw>
                </a:effectLst>
                <a:cs typeface="Arial" panose="020B0604020202020204" pitchFamily="34" charset="0"/>
              </a:rPr>
              <a:t> </a:t>
            </a:r>
            <a:r>
              <a:rPr lang="en-US" b="1" u="sng" spc="60">
                <a:solidFill>
                  <a:prstClr val="white"/>
                </a:solidFill>
                <a:effectLst>
                  <a:outerShdw blurRad="76200" dist="38100" dir="8100000" algn="tr" rotWithShape="0">
                    <a:prstClr val="black">
                      <a:alpha val="60000"/>
                    </a:prstClr>
                  </a:outerShdw>
                </a:effectLst>
                <a:cs typeface="Arial" panose="020B0604020202020204" pitchFamily="34" charset="0"/>
              </a:rPr>
              <a:t>DO</a:t>
            </a:r>
            <a:r>
              <a:rPr lang="en-US" b="1" spc="60">
                <a:solidFill>
                  <a:prstClr val="white"/>
                </a:solidFill>
                <a:effectLst>
                  <a:outerShdw blurRad="76200" dist="38100" dir="8100000" algn="tr" rotWithShape="0">
                    <a:prstClr val="black">
                      <a:alpha val="60000"/>
                    </a:prstClr>
                  </a:outerShdw>
                </a:effectLst>
                <a:cs typeface="Arial" panose="020B0604020202020204" pitchFamily="34" charset="0"/>
              </a:rPr>
              <a:t>:</a:t>
            </a:r>
          </a:p>
          <a:p>
            <a:pPr lvl="1" indent="-171450">
              <a:spcAft>
                <a:spcPts val="600"/>
              </a:spcAft>
              <a:buClr>
                <a:srgbClr val="72AF2F"/>
              </a:buClr>
              <a:buFont typeface="Wingdings" panose="05000000000000000000" pitchFamily="2" charset="2"/>
              <a:buChar char="þ"/>
              <a:defRPr/>
            </a:pPr>
            <a:r>
              <a:rPr lang="en-US" sz="1050" b="1">
                <a:solidFill>
                  <a:prstClr val="black"/>
                </a:solidFill>
                <a:cs typeface="Arial" panose="020B0604020202020204" pitchFamily="34" charset="0"/>
              </a:rPr>
              <a:t>Reference </a:t>
            </a:r>
            <a:r>
              <a:rPr lang="en-US" sz="1050" b="1" dirty="0">
                <a:solidFill>
                  <a:prstClr val="black"/>
                </a:solidFill>
                <a:cs typeface="Arial" panose="020B0604020202020204" pitchFamily="34" charset="0"/>
              </a:rPr>
              <a:t>your graphics</a:t>
            </a:r>
            <a:r>
              <a:rPr lang="en-US" sz="1050" dirty="0">
                <a:solidFill>
                  <a:prstClr val="black"/>
                </a:solidFill>
                <a:cs typeface="Arial" panose="020B0604020202020204" pitchFamily="34" charset="0"/>
              </a:rPr>
              <a:t>.  Add a note at the top of the “Slide notes” section that indicates where your graphic </a:t>
            </a:r>
            <a:r>
              <a:rPr lang="en-US" sz="1050">
                <a:solidFill>
                  <a:prstClr val="black"/>
                </a:solidFill>
                <a:cs typeface="Arial" panose="020B0604020202020204" pitchFamily="34" charset="0"/>
              </a:rPr>
              <a:t>originated.</a:t>
            </a:r>
          </a:p>
          <a:p>
            <a:pPr lvl="1">
              <a:spcAft>
                <a:spcPts val="600"/>
              </a:spcAft>
              <a:buFont typeface="Arial" panose="020B0604020202020204" pitchFamily="34" charset="0"/>
              <a:buNone/>
              <a:defRPr/>
            </a:pPr>
            <a:r>
              <a:rPr lang="en-US" sz="1050">
                <a:solidFill>
                  <a:prstClr val="black"/>
                </a:solidFill>
                <a:cs typeface="Arial" panose="020B0604020202020204" pitchFamily="34" charset="0"/>
              </a:rPr>
              <a:t>Note </a:t>
            </a:r>
            <a:r>
              <a:rPr lang="en-US" sz="1050" dirty="0">
                <a:solidFill>
                  <a:prstClr val="black"/>
                </a:solidFill>
                <a:cs typeface="Arial" panose="020B0604020202020204" pitchFamily="34" charset="0"/>
              </a:rPr>
              <a:t>that any graphics not referenced or in violation of </a:t>
            </a:r>
            <a:r>
              <a:rPr lang="en-US" sz="1050" b="1" dirty="0">
                <a:solidFill>
                  <a:srgbClr val="D9D9D9">
                    <a:lumMod val="25000"/>
                  </a:srgbClr>
                </a:solidFill>
                <a:cs typeface="Arial" panose="020B0604020202020204" pitchFamily="34" charset="0"/>
              </a:rPr>
              <a:t>US Copyright Law, Title 17 </a:t>
            </a:r>
            <a:r>
              <a:rPr lang="en-US" sz="1050" dirty="0">
                <a:solidFill>
                  <a:prstClr val="black"/>
                </a:solidFill>
                <a:cs typeface="Arial" panose="020B0604020202020204" pitchFamily="34" charset="0"/>
              </a:rPr>
              <a:t>will be replaced to ensure your protection.</a:t>
            </a:r>
          </a:p>
          <a:p>
            <a:pPr>
              <a:spcBef>
                <a:spcPts val="600"/>
              </a:spcBef>
              <a:buFont typeface="Arial" panose="020B0604020202020204" pitchFamily="34" charset="0"/>
              <a:buNone/>
            </a:pPr>
            <a:endParaRPr lang="en-US" sz="1100" dirty="0">
              <a:solidFill>
                <a:srgbClr val="242021"/>
              </a:solidFill>
              <a:cs typeface="Arial" panose="020B0604020202020204" pitchFamily="34" charset="0"/>
            </a:endParaRPr>
          </a:p>
          <a:p>
            <a:endParaRPr lang="en-US" sz="1100" dirty="0">
              <a:solidFill>
                <a:srgbClr val="242021"/>
              </a:solidFill>
              <a:cs typeface="Arial" panose="020B0604020202020204" pitchFamily="34" charset="0"/>
            </a:endParaRPr>
          </a:p>
        </p:txBody>
      </p:sp>
      <p:sp>
        <p:nvSpPr>
          <p:cNvPr id="10" name="TextBox 9"/>
          <p:cNvSpPr txBox="1"/>
          <p:nvPr userDrawn="1"/>
        </p:nvSpPr>
        <p:spPr>
          <a:xfrm>
            <a:off x="5308799" y="88691"/>
            <a:ext cx="3245631" cy="1102812"/>
          </a:xfrm>
          <a:prstGeom prst="rect">
            <a:avLst/>
          </a:prstGeom>
          <a:noFill/>
        </p:spPr>
        <p:txBody>
          <a:bodyPr wrap="square" rtlCol="0" anchor="ctr">
            <a:noAutofit/>
          </a:bodyPr>
          <a:lstStyle/>
          <a:p>
            <a:r>
              <a:rPr lang="en-US" sz="1400" i="1" dirty="0">
                <a:solidFill>
                  <a:srgbClr val="242021">
                    <a:lumMod val="65000"/>
                    <a:lumOff val="35000"/>
                  </a:srgbClr>
                </a:solidFill>
                <a:cs typeface="Arial" panose="020B0604020202020204" pitchFamily="34" charset="0"/>
              </a:rPr>
              <a:t>This slide contains information on how to use </a:t>
            </a:r>
            <a:r>
              <a:rPr lang="en-US" sz="1400" i="1">
                <a:solidFill>
                  <a:srgbClr val="242021">
                    <a:lumMod val="65000"/>
                    <a:lumOff val="35000"/>
                  </a:srgbClr>
                </a:solidFill>
                <a:cs typeface="Arial" panose="020B0604020202020204" pitchFamily="34" charset="0"/>
              </a:rPr>
              <a:t>this template, and is hidden. </a:t>
            </a:r>
          </a:p>
          <a:p>
            <a:pPr>
              <a:spcBef>
                <a:spcPts val="300"/>
              </a:spcBef>
            </a:pPr>
            <a:r>
              <a:rPr lang="en-US" sz="1400" i="1">
                <a:solidFill>
                  <a:srgbClr val="242021">
                    <a:lumMod val="65000"/>
                    <a:lumOff val="35000"/>
                  </a:srgbClr>
                </a:solidFill>
                <a:cs typeface="Arial" panose="020B0604020202020204" pitchFamily="34" charset="0"/>
              </a:rPr>
              <a:t>It is not a part of </a:t>
            </a:r>
            <a:br>
              <a:rPr lang="en-US" sz="1400" i="1">
                <a:solidFill>
                  <a:srgbClr val="242021">
                    <a:lumMod val="65000"/>
                    <a:lumOff val="35000"/>
                  </a:srgbClr>
                </a:solidFill>
                <a:cs typeface="Arial" panose="020B0604020202020204" pitchFamily="34" charset="0"/>
              </a:rPr>
            </a:br>
            <a:r>
              <a:rPr lang="en-US" sz="1400" i="1">
                <a:solidFill>
                  <a:srgbClr val="242021">
                    <a:lumMod val="65000"/>
                    <a:lumOff val="35000"/>
                  </a:srgbClr>
                </a:solidFill>
                <a:cs typeface="Arial" panose="020B0604020202020204" pitchFamily="34" charset="0"/>
              </a:rPr>
              <a:t>the presentation.</a:t>
            </a:r>
            <a:endParaRPr lang="en-US" sz="1400" i="1" dirty="0">
              <a:solidFill>
                <a:srgbClr val="242021">
                  <a:lumMod val="65000"/>
                  <a:lumOff val="35000"/>
                </a:srgbClr>
              </a:solidFill>
              <a:cs typeface="Arial" panose="020B0604020202020204" pitchFamily="34" charset="0"/>
            </a:endParaRPr>
          </a:p>
        </p:txBody>
      </p:sp>
      <p:cxnSp>
        <p:nvCxnSpPr>
          <p:cNvPr id="9" name="Straight Connector 8"/>
          <p:cNvCxnSpPr/>
          <p:nvPr userDrawn="1"/>
        </p:nvCxnSpPr>
        <p:spPr>
          <a:xfrm>
            <a:off x="0" y="1376381"/>
            <a:ext cx="9144000" cy="0"/>
          </a:xfrm>
          <a:prstGeom prst="line">
            <a:avLst/>
          </a:prstGeom>
          <a:ln w="1016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5" name="TextBox 14"/>
          <p:cNvSpPr txBox="1"/>
          <p:nvPr userDrawn="1"/>
        </p:nvSpPr>
        <p:spPr>
          <a:xfrm>
            <a:off x="7084800" y="2286069"/>
            <a:ext cx="1619719" cy="1620538"/>
          </a:xfrm>
          <a:prstGeom prst="rect">
            <a:avLst/>
          </a:prstGeom>
          <a:noFill/>
        </p:spPr>
        <p:txBody>
          <a:bodyPr wrap="square" rtlCol="0">
            <a:noAutofit/>
          </a:bodyPr>
          <a:lstStyle/>
          <a:p>
            <a:pPr marL="0" lvl="1" indent="-171450">
              <a:lnSpc>
                <a:spcPct val="90000"/>
              </a:lnSpc>
              <a:spcAft>
                <a:spcPts val="400"/>
              </a:spcAft>
              <a:buFont typeface="Arial" panose="020B0604020202020204" pitchFamily="34" charset="0"/>
              <a:buChar char="•"/>
              <a:defRPr/>
            </a:pPr>
            <a:r>
              <a:rPr lang="en-US" sz="1100">
                <a:solidFill>
                  <a:srgbClr val="242021"/>
                </a:solidFill>
                <a:cs typeface="Arial" panose="020B0604020202020204" pitchFamily="34" charset="0"/>
              </a:rPr>
              <a:t>Legal Language</a:t>
            </a:r>
            <a:endParaRPr lang="en-US" sz="1100">
              <a:solidFill>
                <a:srgbClr val="242021"/>
              </a:solidFill>
            </a:endParaRPr>
          </a:p>
          <a:p>
            <a:pPr marL="0" lvl="1" indent="-171450">
              <a:lnSpc>
                <a:spcPct val="90000"/>
              </a:lnSpc>
              <a:spcAft>
                <a:spcPts val="400"/>
              </a:spcAft>
              <a:buFont typeface="Arial" panose="020B0604020202020204" pitchFamily="34" charset="0"/>
              <a:buChar char="•"/>
            </a:pPr>
            <a:r>
              <a:rPr lang="en-US" sz="1100">
                <a:solidFill>
                  <a:srgbClr val="242021"/>
                </a:solidFill>
              </a:rPr>
              <a:t>Poll</a:t>
            </a:r>
          </a:p>
          <a:p>
            <a:pPr marL="0" lvl="1" indent="-171450">
              <a:lnSpc>
                <a:spcPct val="90000"/>
              </a:lnSpc>
              <a:spcAft>
                <a:spcPts val="400"/>
              </a:spcAft>
              <a:buFont typeface="Arial" panose="020B0604020202020204" pitchFamily="34" charset="0"/>
              <a:buChar char="•"/>
            </a:pPr>
            <a:r>
              <a:rPr lang="en-US" sz="1100">
                <a:solidFill>
                  <a:srgbClr val="242021"/>
                </a:solidFill>
              </a:rPr>
              <a:t>Save the Date</a:t>
            </a:r>
          </a:p>
          <a:p>
            <a:pPr marL="0" lvl="1" indent="-171450">
              <a:lnSpc>
                <a:spcPct val="90000"/>
              </a:lnSpc>
              <a:spcAft>
                <a:spcPts val="400"/>
              </a:spcAft>
              <a:buFont typeface="Arial" panose="020B0604020202020204" pitchFamily="34" charset="0"/>
              <a:buChar char="•"/>
            </a:pPr>
            <a:r>
              <a:rPr lang="en-US" sz="1100">
                <a:solidFill>
                  <a:srgbClr val="242021"/>
                </a:solidFill>
              </a:rPr>
              <a:t>Questions</a:t>
            </a:r>
            <a:endParaRPr lang="en-US" sz="1100" dirty="0">
              <a:solidFill>
                <a:srgbClr val="242021"/>
              </a:solidFill>
            </a:endParaRPr>
          </a:p>
          <a:p>
            <a:pPr marL="0" lvl="1" indent="-171450">
              <a:lnSpc>
                <a:spcPct val="90000"/>
              </a:lnSpc>
              <a:spcAft>
                <a:spcPts val="400"/>
              </a:spcAft>
              <a:buFont typeface="Arial" panose="020B0604020202020204" pitchFamily="34" charset="0"/>
              <a:buChar char="•"/>
            </a:pPr>
            <a:r>
              <a:rPr lang="en-US" sz="1100" dirty="0">
                <a:solidFill>
                  <a:srgbClr val="242021"/>
                </a:solidFill>
              </a:rPr>
              <a:t>Resources</a:t>
            </a:r>
          </a:p>
          <a:p>
            <a:pPr marL="0" lvl="1" indent="-171450">
              <a:lnSpc>
                <a:spcPct val="90000"/>
              </a:lnSpc>
              <a:spcAft>
                <a:spcPts val="400"/>
              </a:spcAft>
              <a:buFont typeface="Arial" panose="020B0604020202020204" pitchFamily="34" charset="0"/>
              <a:buChar char="•"/>
            </a:pPr>
            <a:r>
              <a:rPr lang="en-US" sz="1100" dirty="0">
                <a:solidFill>
                  <a:srgbClr val="242021"/>
                </a:solidFill>
              </a:rPr>
              <a:t>Contact</a:t>
            </a:r>
          </a:p>
          <a:p>
            <a:pPr marL="0" lvl="1" indent="-171450">
              <a:lnSpc>
                <a:spcPct val="90000"/>
              </a:lnSpc>
              <a:spcAft>
                <a:spcPts val="400"/>
              </a:spcAft>
              <a:buFont typeface="Arial" panose="020B0604020202020204" pitchFamily="34" charset="0"/>
              <a:buChar char="•"/>
            </a:pPr>
            <a:r>
              <a:rPr lang="en-US" sz="1100" dirty="0">
                <a:solidFill>
                  <a:srgbClr val="242021"/>
                </a:solidFill>
              </a:rPr>
              <a:t>Thank You</a:t>
            </a:r>
          </a:p>
        </p:txBody>
      </p:sp>
      <p:cxnSp>
        <p:nvCxnSpPr>
          <p:cNvPr id="3" name="Straight Connector 2"/>
          <p:cNvCxnSpPr/>
          <p:nvPr userDrawn="1"/>
        </p:nvCxnSpPr>
        <p:spPr>
          <a:xfrm>
            <a:off x="5040000" y="225258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userDrawn="1"/>
        </p:nvCxnSpPr>
        <p:spPr>
          <a:xfrm>
            <a:off x="5040000" y="376653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40" name="Group 39">
            <a:extLst>
              <a:ext uri="{FF2B5EF4-FFF2-40B4-BE49-F238E27FC236}">
                <a16:creationId xmlns:a16="http://schemas.microsoft.com/office/drawing/2014/main" id="{54EBE4A4-93BC-4F5F-96D7-3EB1B9477815}"/>
              </a:ext>
            </a:extLst>
          </p:cNvPr>
          <p:cNvGrpSpPr/>
          <p:nvPr userDrawn="1"/>
        </p:nvGrpSpPr>
        <p:grpSpPr>
          <a:xfrm>
            <a:off x="5101095" y="5519741"/>
            <a:ext cx="3776420" cy="1204516"/>
            <a:chOff x="9823451" y="-913608"/>
            <a:chExt cx="3776420" cy="1204516"/>
          </a:xfrm>
        </p:grpSpPr>
        <p:sp>
          <p:nvSpPr>
            <p:cNvPr id="23" name="TextBox 22"/>
            <p:cNvSpPr txBox="1"/>
            <p:nvPr userDrawn="1"/>
          </p:nvSpPr>
          <p:spPr>
            <a:xfrm>
              <a:off x="11200962" y="-833368"/>
              <a:ext cx="2398909" cy="1044036"/>
            </a:xfrm>
            <a:prstGeom prst="rect">
              <a:avLst/>
            </a:prstGeom>
            <a:noFill/>
          </p:spPr>
          <p:txBody>
            <a:bodyPr wrap="square" rtlCol="0" anchor="ctr">
              <a:noAutofit/>
            </a:bodyPr>
            <a:lstStyle/>
            <a:p>
              <a:pPr>
                <a:lnSpc>
                  <a:spcPct val="90000"/>
                </a:lnSpc>
              </a:pPr>
              <a:r>
                <a:rPr lang="en-US" sz="1200" b="1" spc="40">
                  <a:solidFill>
                    <a:srgbClr val="242021">
                      <a:lumMod val="85000"/>
                      <a:lumOff val="15000"/>
                    </a:srgbClr>
                  </a:solidFill>
                </a:rPr>
                <a:t>Don’t delete </a:t>
              </a:r>
              <a:r>
                <a:rPr lang="en-US" sz="1200" b="1" spc="40" dirty="0">
                  <a:solidFill>
                    <a:srgbClr val="242021">
                      <a:lumMod val="85000"/>
                      <a:lumOff val="15000"/>
                    </a:srgbClr>
                  </a:solidFill>
                </a:rPr>
                <a:t>this slide until the presentation is final.</a:t>
              </a:r>
            </a:p>
            <a:p>
              <a:pPr algn="ctr">
                <a:lnSpc>
                  <a:spcPct val="90000"/>
                </a:lnSpc>
                <a:spcBef>
                  <a:spcPts val="600"/>
                </a:spcBef>
              </a:pPr>
              <a:r>
                <a:rPr lang="en-US" sz="1500" b="1" spc="40" dirty="0">
                  <a:solidFill>
                    <a:srgbClr val="9D1C30"/>
                  </a:solidFill>
                </a:rPr>
                <a:t>Keep it </a:t>
              </a:r>
              <a:r>
                <a:rPr lang="en-US" sz="1500" b="1" spc="40">
                  <a:solidFill>
                    <a:srgbClr val="9D1C30"/>
                  </a:solidFill>
                </a:rPr>
                <a:t>in the template</a:t>
              </a:r>
              <a:r>
                <a:rPr lang="en-US" sz="1500" b="1" spc="40" dirty="0">
                  <a:solidFill>
                    <a:srgbClr val="9D1C30"/>
                  </a:solidFill>
                </a:rPr>
                <a:t>.</a:t>
              </a:r>
            </a:p>
          </p:txBody>
        </p:sp>
        <p:grpSp>
          <p:nvGrpSpPr>
            <p:cNvPr id="39" name="Group 38">
              <a:extLst>
                <a:ext uri="{FF2B5EF4-FFF2-40B4-BE49-F238E27FC236}">
                  <a16:creationId xmlns:a16="http://schemas.microsoft.com/office/drawing/2014/main" id="{C27DF8FF-D711-4A8A-8948-673270B8AE9D}"/>
                </a:ext>
              </a:extLst>
            </p:cNvPr>
            <p:cNvGrpSpPr/>
            <p:nvPr userDrawn="1"/>
          </p:nvGrpSpPr>
          <p:grpSpPr>
            <a:xfrm>
              <a:off x="9823451" y="-913608"/>
              <a:ext cx="1204516" cy="1204516"/>
              <a:chOff x="9823451" y="-913608"/>
              <a:chExt cx="1204516" cy="1204516"/>
            </a:xfrm>
          </p:grpSpPr>
          <p:grpSp>
            <p:nvGrpSpPr>
              <p:cNvPr id="24" name="Group 23"/>
              <p:cNvGrpSpPr/>
              <p:nvPr userDrawn="1"/>
            </p:nvGrpSpPr>
            <p:grpSpPr>
              <a:xfrm>
                <a:off x="9823451" y="-913608"/>
                <a:ext cx="1204516" cy="1204516"/>
                <a:chOff x="1714500" y="4547858"/>
                <a:chExt cx="1262157" cy="1262157"/>
              </a:xfrm>
            </p:grpSpPr>
            <p:sp>
              <p:nvSpPr>
                <p:cNvPr id="21" name="8-Point Star 20"/>
                <p:cNvSpPr/>
                <p:nvPr userDrawn="1"/>
              </p:nvSpPr>
              <p:spPr>
                <a:xfrm rot="20240074">
                  <a:off x="1714500" y="4547858"/>
                  <a:ext cx="1262157" cy="1262157"/>
                </a:xfrm>
                <a:prstGeom prst="star8">
                  <a:avLst>
                    <a:gd name="adj" fmla="val 45801"/>
                  </a:avLst>
                </a:prstGeom>
                <a:gradFill>
                  <a:gsLst>
                    <a:gs pos="0">
                      <a:srgbClr val="7A232E"/>
                    </a:gs>
                    <a:gs pos="100000">
                      <a:srgbClr val="B85759"/>
                    </a:gs>
                    <a:gs pos="55000">
                      <a:srgbClr val="9D1C3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42021"/>
                    </a:solidFill>
                  </a:endParaRPr>
                </a:p>
              </p:txBody>
            </p:sp>
            <p:sp>
              <p:nvSpPr>
                <p:cNvPr id="22" name="8-Point Star 21"/>
                <p:cNvSpPr/>
                <p:nvPr userDrawn="1"/>
              </p:nvSpPr>
              <p:spPr>
                <a:xfrm rot="20240074">
                  <a:off x="1776599" y="4609957"/>
                  <a:ext cx="1137960" cy="1137960"/>
                </a:xfrm>
                <a:prstGeom prst="star8">
                  <a:avLst>
                    <a:gd name="adj" fmla="val 45801"/>
                  </a:avLst>
                </a:prstGeom>
                <a:noFill/>
                <a:ln w="44450">
                  <a:solidFill>
                    <a:schemeClr val="bg1"/>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42021"/>
                    </a:solidFill>
                  </a:endParaRPr>
                </a:p>
              </p:txBody>
            </p:sp>
          </p:grpSp>
          <p:sp>
            <p:nvSpPr>
              <p:cNvPr id="19" name="TextBox 18"/>
              <p:cNvSpPr txBox="1"/>
              <p:nvPr userDrawn="1"/>
            </p:nvSpPr>
            <p:spPr>
              <a:xfrm>
                <a:off x="9929466" y="-730460"/>
                <a:ext cx="992486" cy="838221"/>
              </a:xfrm>
              <a:prstGeom prst="rect">
                <a:avLst/>
              </a:prstGeom>
              <a:noFill/>
              <a:effectLst>
                <a:outerShdw blurRad="50800" dist="25400" dir="8100000" algn="tr" rotWithShape="0">
                  <a:prstClr val="black">
                    <a:alpha val="40000"/>
                  </a:prstClr>
                </a:outerShdw>
              </a:effectLst>
            </p:spPr>
            <p:txBody>
              <a:bodyPr wrap="square" rtlCol="0" anchor="ctr">
                <a:noAutofit/>
              </a:bodyPr>
              <a:lstStyle/>
              <a:p>
                <a:pPr algn="ctr"/>
                <a:r>
                  <a:rPr lang="en-US" sz="2000" spc="40" dirty="0">
                    <a:solidFill>
                      <a:prstClr val="white"/>
                    </a:solidFill>
                    <a:latin typeface="Impact" panose="020B0806030902050204" pitchFamily="34" charset="0"/>
                  </a:rPr>
                  <a:t>DON’T</a:t>
                </a:r>
                <a:br>
                  <a:rPr lang="en-US" sz="2000" spc="40" dirty="0">
                    <a:solidFill>
                      <a:prstClr val="white"/>
                    </a:solidFill>
                    <a:latin typeface="Impact" panose="020B0806030902050204" pitchFamily="34" charset="0"/>
                  </a:rPr>
                </a:br>
                <a:r>
                  <a:rPr lang="en-US" sz="2000" spc="40" dirty="0">
                    <a:solidFill>
                      <a:prstClr val="white"/>
                    </a:solidFill>
                    <a:latin typeface="Impact" panose="020B0806030902050204" pitchFamily="34" charset="0"/>
                  </a:rPr>
                  <a:t>DELETE</a:t>
                </a:r>
              </a:p>
            </p:txBody>
          </p:sp>
        </p:grpSp>
      </p:grpSp>
      <p:grpSp>
        <p:nvGrpSpPr>
          <p:cNvPr id="20" name="Group 19"/>
          <p:cNvGrpSpPr/>
          <p:nvPr userDrawn="1"/>
        </p:nvGrpSpPr>
        <p:grpSpPr>
          <a:xfrm>
            <a:off x="1939047" y="2247592"/>
            <a:ext cx="2645179" cy="1166059"/>
            <a:chOff x="1534687" y="2189208"/>
            <a:chExt cx="3049009" cy="1344077"/>
          </a:xfrm>
        </p:grpSpPr>
        <p:pic>
          <p:nvPicPr>
            <p:cNvPr id="2" name="Picture 1"/>
            <p:cNvPicPr>
              <a:picLocks noChangeAspect="1"/>
            </p:cNvPicPr>
            <p:nvPr userDrawn="1"/>
          </p:nvPicPr>
          <p:blipFill>
            <a:blip r:embed="rId3"/>
            <a:stretch>
              <a:fillRect/>
            </a:stretch>
          </p:blipFill>
          <p:spPr>
            <a:xfrm>
              <a:off x="1534687" y="2189208"/>
              <a:ext cx="2695575" cy="1162050"/>
            </a:xfrm>
            <a:prstGeom prst="rect">
              <a:avLst/>
            </a:prstGeom>
          </p:spPr>
        </p:pic>
        <p:sp>
          <p:nvSpPr>
            <p:cNvPr id="29" name="Rectangle 28"/>
            <p:cNvSpPr/>
            <p:nvPr userDrawn="1"/>
          </p:nvSpPr>
          <p:spPr>
            <a:xfrm>
              <a:off x="3454181" y="2483307"/>
              <a:ext cx="736819" cy="221793"/>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242021"/>
                </a:solidFill>
              </a:endParaRPr>
            </a:p>
          </p:txBody>
        </p:sp>
        <p:sp>
          <p:nvSpPr>
            <p:cNvPr id="30" name="Left Arrow 29"/>
            <p:cNvSpPr/>
            <p:nvPr userDrawn="1"/>
          </p:nvSpPr>
          <p:spPr>
            <a:xfrm>
              <a:off x="4209296" y="2514699"/>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3061701" y="2843369"/>
              <a:ext cx="382955" cy="322936"/>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242021"/>
                </a:solidFill>
              </a:endParaRPr>
            </a:p>
          </p:txBody>
        </p:sp>
        <p:sp>
          <p:nvSpPr>
            <p:cNvPr id="32" name="Left Arrow 31"/>
            <p:cNvSpPr/>
            <p:nvPr userDrawn="1"/>
          </p:nvSpPr>
          <p:spPr>
            <a:xfrm rot="7656475">
              <a:off x="3026394" y="3257070"/>
              <a:ext cx="374400" cy="178030"/>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prstClr val="white"/>
                </a:solidFill>
              </a:endParaRPr>
            </a:p>
          </p:txBody>
        </p:sp>
      </p:grpSp>
      <p:sp>
        <p:nvSpPr>
          <p:cNvPr id="37" name="TextBox 36">
            <a:extLst>
              <a:ext uri="{FF2B5EF4-FFF2-40B4-BE49-F238E27FC236}">
                <a16:creationId xmlns:a16="http://schemas.microsoft.com/office/drawing/2014/main" id="{8F6D14EF-EBC7-433A-8C95-1D2C470B7DF1}"/>
              </a:ext>
            </a:extLst>
          </p:cNvPr>
          <p:cNvSpPr txBox="1"/>
          <p:nvPr userDrawn="1"/>
        </p:nvSpPr>
        <p:spPr>
          <a:xfrm>
            <a:off x="7427" y="161985"/>
            <a:ext cx="5040000" cy="1051560"/>
          </a:xfrm>
          <a:prstGeom prst="rect">
            <a:avLst/>
          </a:prstGeom>
        </p:spPr>
        <p:txBody>
          <a:bodyPr vert="horz" lIns="91440" tIns="45720" rIns="91440" bIns="45720" rtlCol="0" anchor="ctr">
            <a:no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algn="ctr">
              <a:lnSpc>
                <a:spcPct val="85000"/>
              </a:lnSpc>
            </a:pPr>
            <a:r>
              <a:rPr sz="5000">
                <a:gradFill flip="none" rotWithShape="1">
                  <a:gsLst>
                    <a:gs pos="58000">
                      <a:srgbClr val="AF3F49"/>
                    </a:gs>
                    <a:gs pos="100000">
                      <a:srgbClr val="AD3B46"/>
                    </a:gs>
                    <a:gs pos="19000">
                      <a:srgbClr val="9E1C30"/>
                    </a:gs>
                    <a:gs pos="59000">
                      <a:srgbClr val="9E1C30"/>
                    </a:gs>
                  </a:gsLst>
                  <a:lin ang="5400000" scaled="1"/>
                  <a:tileRect/>
                </a:gradFill>
                <a:effectLst>
                  <a:innerShdw blurRad="76200" dist="38100" dir="18900000">
                    <a:srgbClr val="7A232E">
                      <a:lumMod val="75000"/>
                      <a:alpha val="70000"/>
                    </a:srgbClr>
                  </a:innerShdw>
                </a:effectLst>
              </a:rPr>
              <a:t>2017 Template</a:t>
            </a:r>
          </a:p>
          <a:p>
            <a:pPr algn="ctr">
              <a:lnSpc>
                <a:spcPct val="85000"/>
              </a:lnSpc>
            </a:pPr>
            <a:r>
              <a:rPr sz="4000" b="0" spc="6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Usage Instructions</a:t>
            </a:r>
          </a:p>
        </p:txBody>
      </p:sp>
      <p:pic>
        <p:nvPicPr>
          <p:cNvPr id="44" name="Picture 43">
            <a:extLst>
              <a:ext uri="{FF2B5EF4-FFF2-40B4-BE49-F238E27FC236}">
                <a16:creationId xmlns:a16="http://schemas.microsoft.com/office/drawing/2014/main" id="{5AAE9CEC-A7E3-43C1-AC4A-1C3889F3666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57144" y="626792"/>
            <a:ext cx="1736362" cy="586522"/>
          </a:xfrm>
          <a:prstGeom prst="rect">
            <a:avLst/>
          </a:prstGeom>
        </p:spPr>
      </p:pic>
    </p:spTree>
    <p:extLst>
      <p:ext uri="{BB962C8B-B14F-4D97-AF65-F5344CB8AC3E}">
        <p14:creationId xmlns:p14="http://schemas.microsoft.com/office/powerpoint/2010/main" val="184395830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7" name="Group 6"/>
          <p:cNvGrpSpPr>
            <a:grpSpLocks noChangeAspect="1"/>
          </p:cNvGrpSpPr>
          <p:nvPr userDrawn="1"/>
        </p:nvGrpSpPr>
        <p:grpSpPr>
          <a:xfrm>
            <a:off x="8023227" y="2924758"/>
            <a:ext cx="1120774" cy="3933242"/>
            <a:chOff x="8023226" y="2924758"/>
            <a:chExt cx="1120774" cy="3933242"/>
          </a:xfrm>
        </p:grpSpPr>
        <p:sp>
          <p:nvSpPr>
            <p:cNvPr id="8" name="Isosceles Triangle 7"/>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Isosceles Triangle 8"/>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 name="Group 9"/>
          <p:cNvGrpSpPr>
            <a:grpSpLocks noChangeAspect="1"/>
          </p:cNvGrpSpPr>
          <p:nvPr userDrawn="1"/>
        </p:nvGrpSpPr>
        <p:grpSpPr>
          <a:xfrm rot="16200000" flipV="1">
            <a:off x="2158719" y="-2158721"/>
            <a:ext cx="1720507" cy="6037943"/>
            <a:chOff x="8150764" y="3372336"/>
            <a:chExt cx="993237" cy="3485664"/>
          </a:xfrm>
        </p:grpSpPr>
        <p:sp>
          <p:nvSpPr>
            <p:cNvPr id="11" name="Isosceles Triangle 10"/>
            <p:cNvSpPr/>
            <p:nvPr userDrawn="1"/>
          </p:nvSpPr>
          <p:spPr>
            <a:xfrm>
              <a:off x="8150764" y="3372336"/>
              <a:ext cx="993237" cy="3485663"/>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Isosceles Triangle 11"/>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13" name="Picture 12"/>
          <p:cNvPicPr>
            <a:picLocks noChangeAspect="1"/>
          </p:cNvPicPr>
          <p:nvPr userDrawn="1"/>
        </p:nvPicPr>
        <p:blipFill>
          <a:blip r:embed="rId2" cstate="screen">
            <a:clrChange>
              <a:clrFrom>
                <a:srgbClr val="231F20"/>
              </a:clrFrom>
              <a:clrTo>
                <a:srgbClr val="231F20">
                  <a:alpha val="0"/>
                </a:srgbClr>
              </a:clrTo>
            </a:clrChange>
            <a:extLst>
              <a:ext uri="{28A0092B-C50C-407E-A947-70E740481C1C}">
                <a14:useLocalDpi xmlns:a14="http://schemas.microsoft.com/office/drawing/2010/main"/>
              </a:ext>
            </a:extLst>
          </a:blip>
          <a:stretch>
            <a:fillRect/>
          </a:stretch>
        </p:blipFill>
        <p:spPr>
          <a:xfrm>
            <a:off x="360325" y="121814"/>
            <a:ext cx="996650" cy="983981"/>
          </a:xfrm>
          <a:prstGeom prst="rect">
            <a:avLst/>
          </a:prstGeom>
        </p:spPr>
      </p:pic>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0324" y="4512774"/>
            <a:ext cx="2952750" cy="997405"/>
          </a:xfrm>
          <a:prstGeom prst="rect">
            <a:avLst/>
          </a:prstGeom>
        </p:spPr>
      </p:pic>
      <p:sp>
        <p:nvSpPr>
          <p:cNvPr id="15" name="Rectangle 14"/>
          <p:cNvSpPr/>
          <p:nvPr userDrawn="1"/>
        </p:nvSpPr>
        <p:spPr>
          <a:xfrm>
            <a:off x="3572635" y="4425123"/>
            <a:ext cx="45720" cy="140969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pic>
        <p:nvPicPr>
          <p:cNvPr id="16" name="Picture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0325" y="6424486"/>
            <a:ext cx="1890650" cy="228857"/>
          </a:xfrm>
          <a:prstGeom prst="rect">
            <a:avLst/>
          </a:prstGeom>
        </p:spPr>
      </p:pic>
      <p:sp>
        <p:nvSpPr>
          <p:cNvPr id="17" name="Text Placeholder 4"/>
          <p:cNvSpPr>
            <a:spLocks noGrp="1"/>
          </p:cNvSpPr>
          <p:nvPr>
            <p:ph type="body" sz="quarter" idx="12" hasCustomPrompt="1"/>
          </p:nvPr>
        </p:nvSpPr>
        <p:spPr>
          <a:xfrm>
            <a:off x="1591082" y="113503"/>
            <a:ext cx="2221861" cy="356956"/>
          </a:xfrm>
        </p:spPr>
        <p:txBody>
          <a:bodyPr anchor="ctr">
            <a:normAutofit/>
          </a:bodyPr>
          <a:lstStyle>
            <a:lvl1pPr marL="0" indent="0" algn="l">
              <a:buNone/>
              <a:defRPr sz="1200" spc="50" baseline="0">
                <a:solidFill>
                  <a:schemeClr val="bg1">
                    <a:alpha val="85000"/>
                  </a:schemeClr>
                </a:solidFill>
              </a:defRPr>
            </a:lvl1pPr>
            <a:lvl2pPr marL="457200" indent="0">
              <a:buNone/>
              <a:defRPr/>
            </a:lvl2pPr>
          </a:lstStyle>
          <a:p>
            <a:r>
              <a:rPr lang="en-US"/>
              <a:t>Month ##, 2017</a:t>
            </a:r>
            <a:endParaRPr lang="en-US" dirty="0"/>
          </a:p>
        </p:txBody>
      </p:sp>
      <p:sp>
        <p:nvSpPr>
          <p:cNvPr id="2" name="Title 1"/>
          <p:cNvSpPr>
            <a:spLocks noGrp="1"/>
          </p:cNvSpPr>
          <p:nvPr>
            <p:ph type="ctrTitle"/>
          </p:nvPr>
        </p:nvSpPr>
        <p:spPr>
          <a:xfrm>
            <a:off x="685800" y="1311836"/>
            <a:ext cx="7772400" cy="2387600"/>
          </a:xfrm>
        </p:spPr>
        <p:txBody>
          <a:bodyPr anchor="b">
            <a:normAutofit/>
          </a:bodyPr>
          <a:lstStyle>
            <a:lvl1pPr algn="ctr" defTabSz="914400" rtl="0" eaLnBrk="1" latinLnBrk="0" hangingPunct="1">
              <a:lnSpc>
                <a:spcPct val="90000"/>
              </a:lnSpc>
              <a:spcBef>
                <a:spcPct val="0"/>
              </a:spcBef>
              <a:buNone/>
              <a:defRPr lang="en-US" sz="60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to edit Master title style</a:t>
            </a:r>
          </a:p>
        </p:txBody>
      </p:sp>
      <p:sp>
        <p:nvSpPr>
          <p:cNvPr id="3" name="Subtitle 2"/>
          <p:cNvSpPr>
            <a:spLocks noGrp="1"/>
          </p:cNvSpPr>
          <p:nvPr>
            <p:ph type="subTitle" idx="1"/>
          </p:nvPr>
        </p:nvSpPr>
        <p:spPr>
          <a:xfrm>
            <a:off x="3659544" y="4425121"/>
            <a:ext cx="4798656" cy="1392508"/>
          </a:xfrm>
        </p:spPr>
        <p:txBody>
          <a:bodyPr vert="horz" lIns="182880" tIns="45720" rIns="91440" bIns="45720" rtlCol="0" anchor="ctr">
            <a:normAutofit/>
          </a:bodyPr>
          <a:lstStyle>
            <a:lvl1pPr marL="0" indent="0">
              <a:lnSpc>
                <a:spcPct val="100000"/>
              </a:lnSpc>
              <a:spcBef>
                <a:spcPts val="1200"/>
              </a:spcBef>
              <a:buNone/>
              <a:defRPr lang="en-US" sz="2300" dirty="0"/>
            </a:lvl1pPr>
            <a:lvl2pPr marL="457200" indent="-182880">
              <a:buClr>
                <a:schemeClr val="accent1"/>
              </a:buClr>
              <a:defRPr sz="1800"/>
            </a:lvl2pPr>
            <a:lvl3pPr>
              <a:defRPr/>
            </a:lvl3pPr>
          </a:lstStyle>
          <a:p>
            <a:pPr marL="274320" lvl="0" indent="-274320">
              <a:buSzPct val="101000"/>
            </a:pPr>
            <a:r>
              <a:rPr lang="en-US" dirty="0"/>
              <a:t>Click to edit Master subtitle style</a:t>
            </a:r>
          </a:p>
          <a:p>
            <a:pPr marL="960120" lvl="1" indent="-274320">
              <a:buSzPct val="101000"/>
            </a:pPr>
            <a:r>
              <a:rPr lang="en-US" dirty="0"/>
              <a:t>If a note is needed, list here</a:t>
            </a:r>
          </a:p>
        </p:txBody>
      </p:sp>
    </p:spTree>
    <p:extLst>
      <p:ext uri="{BB962C8B-B14F-4D97-AF65-F5344CB8AC3E}">
        <p14:creationId xmlns:p14="http://schemas.microsoft.com/office/powerpoint/2010/main" val="142556152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278216516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842966"/>
            <a:ext cx="7863840" cy="2852737"/>
          </a:xfrm>
        </p:spPr>
        <p:txBody>
          <a:bodyPr anchor="b">
            <a:normAutofit/>
          </a:bodyPr>
          <a:lstStyle>
            <a:lvl1pPr algn="ctr" defTabSz="914400" rtl="0" eaLnBrk="1" latinLnBrk="0" hangingPunct="1">
              <a:lnSpc>
                <a:spcPct val="90000"/>
              </a:lnSpc>
              <a:spcBef>
                <a:spcPct val="0"/>
              </a:spcBef>
              <a:buNone/>
              <a:defRPr lang="en-US" sz="4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a:t>
            </a:r>
            <a:r>
              <a:rPr lang="en-US"/>
              <a:t>to add section heading</a:t>
            </a:r>
            <a:endParaRPr lang="en-US" dirty="0"/>
          </a:p>
        </p:txBody>
      </p:sp>
      <p:sp>
        <p:nvSpPr>
          <p:cNvPr id="3" name="Text Placeholder 2"/>
          <p:cNvSpPr>
            <a:spLocks noGrp="1"/>
          </p:cNvSpPr>
          <p:nvPr>
            <p:ph type="body" idx="1" hasCustomPrompt="1"/>
          </p:nvPr>
        </p:nvSpPr>
        <p:spPr>
          <a:xfrm>
            <a:off x="921021" y="4064000"/>
            <a:ext cx="7269574" cy="1866900"/>
          </a:xfrm>
        </p:spPr>
        <p:txBody>
          <a:bodyPr>
            <a:normAutofit/>
          </a:bodyPr>
          <a:lstStyle>
            <a:lvl1pPr marL="0" indent="0">
              <a:lnSpc>
                <a:spcPct val="100000"/>
              </a:lnSpc>
              <a:spcBef>
                <a:spcPts val="1200"/>
              </a:spcBef>
              <a:buNone/>
              <a:defRPr sz="2600" i="1">
                <a:solidFill>
                  <a:schemeClr val="accent3">
                    <a:lumMod val="90000"/>
                    <a:lumOff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section subheading</a:t>
            </a:r>
          </a:p>
        </p:txBody>
      </p:sp>
      <p:sp>
        <p:nvSpPr>
          <p:cNvPr id="8" name="Rectangle 7"/>
          <p:cNvSpPr/>
          <p:nvPr userDrawn="1"/>
        </p:nvSpPr>
        <p:spPr>
          <a:xfrm rot="5400000">
            <a:off x="4549140" y="-68775"/>
            <a:ext cx="45720" cy="786384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
        <p:nvSpPr>
          <p:cNvPr id="4" name="Slide Number Placeholder 3">
            <a:extLst>
              <a:ext uri="{FF2B5EF4-FFF2-40B4-BE49-F238E27FC236}">
                <a16:creationId xmlns:a16="http://schemas.microsoft.com/office/drawing/2014/main" id="{2C001FC9-B0F6-44E9-9D41-A14F6DF4100A}"/>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41222494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5325" y="1825625"/>
            <a:ext cx="374904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95825" y="1825625"/>
            <a:ext cx="374904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F7FD6786-8F98-43F6-B24B-3F32CA90C529}"/>
              </a:ext>
            </a:extLst>
          </p:cNvPr>
          <p:cNvSpPr/>
          <p:nvPr userDrawn="1"/>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
        <p:nvSpPr>
          <p:cNvPr id="7" name="Rectangle 6">
            <a:extLst>
              <a:ext uri="{FF2B5EF4-FFF2-40B4-BE49-F238E27FC236}">
                <a16:creationId xmlns:a16="http://schemas.microsoft.com/office/drawing/2014/main" id="{D3A54BF1-953C-4479-BA14-05D786F8768E}"/>
              </a:ext>
            </a:extLst>
          </p:cNvPr>
          <p:cNvSpPr/>
          <p:nvPr userDrawn="1"/>
        </p:nvSpPr>
        <p:spPr>
          <a:xfrm rot="5400000">
            <a:off x="4558282" y="-292233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
        <p:nvSpPr>
          <p:cNvPr id="5" name="Slide Number Placeholder 4">
            <a:extLst>
              <a:ext uri="{FF2B5EF4-FFF2-40B4-BE49-F238E27FC236}">
                <a16:creationId xmlns:a16="http://schemas.microsoft.com/office/drawing/2014/main" id="{63857564-4952-4BB3-8D17-85D07E8E4219}"/>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355815667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10C90F-ED6C-4D1B-A25F-8C9CF9B83DA2}"/>
              </a:ext>
            </a:extLst>
          </p:cNvPr>
          <p:cNvSpPr/>
          <p:nvPr userDrawn="1"/>
        </p:nvSpPr>
        <p:spPr>
          <a:xfrm rot="5400000">
            <a:off x="4321982" y="-2686037"/>
            <a:ext cx="500034"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29841" y="365126"/>
            <a:ext cx="7886700" cy="1051560"/>
          </a:xfrm>
        </p:spPr>
        <p:txBody>
          <a:bodyPr vert="horz" lIns="91440" tIns="45720" rIns="91440" bIns="45720" rtlCol="0" anchor="b">
            <a:normAutofit/>
          </a:bodyPr>
          <a:lstStyle>
            <a:lvl1pPr>
              <a:defRPr lang="en-US"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defRPr>
            </a:lvl1pPr>
          </a:lstStyle>
          <a:p>
            <a:pPr lvl="0"/>
            <a:r>
              <a:rPr lang="en-US"/>
              <a:t>Click to edit Master title style</a:t>
            </a:r>
            <a:endParaRPr lang="en-US" dirty="0"/>
          </a:p>
        </p:txBody>
      </p:sp>
      <p:sp>
        <p:nvSpPr>
          <p:cNvPr id="3" name="Text Placeholder 2"/>
          <p:cNvSpPr>
            <a:spLocks noGrp="1"/>
          </p:cNvSpPr>
          <p:nvPr>
            <p:ph type="body" idx="1" hasCustomPrompt="1"/>
          </p:nvPr>
        </p:nvSpPr>
        <p:spPr>
          <a:xfrm>
            <a:off x="629842" y="1668895"/>
            <a:ext cx="3868340"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4" name="Content Placeholder 3"/>
          <p:cNvSpPr>
            <a:spLocks noGrp="1"/>
          </p:cNvSpPr>
          <p:nvPr>
            <p:ph sz="half" idx="2"/>
          </p:nvPr>
        </p:nvSpPr>
        <p:spPr>
          <a:xfrm>
            <a:off x="715567" y="2350454"/>
            <a:ext cx="3749040" cy="3839211"/>
          </a:xfrm>
        </p:spPr>
        <p:txBody>
          <a:bodyPr/>
          <a:lstStyle>
            <a:lvl1pPr>
              <a:defRPr sz="2300"/>
            </a:lvl1pPr>
            <a:lvl2pPr>
              <a:defRPr sz="2100"/>
            </a:lvl2pPr>
            <a:lvl3pPr>
              <a:defRPr sz="19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29151" y="1668895"/>
            <a:ext cx="3887391"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6" name="Content Placeholder 5"/>
          <p:cNvSpPr>
            <a:spLocks noGrp="1"/>
          </p:cNvSpPr>
          <p:nvPr>
            <p:ph sz="quarter" idx="4"/>
          </p:nvPr>
        </p:nvSpPr>
        <p:spPr>
          <a:xfrm>
            <a:off x="4714875" y="2350454"/>
            <a:ext cx="3749040" cy="3839211"/>
          </a:xfrm>
        </p:spPr>
        <p:txBody>
          <a:bodyPr/>
          <a:lstStyle>
            <a:lvl1pPr>
              <a:defRPr sz="23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A0B3D28B-CE3D-4466-9666-609B2668EC89}"/>
              </a:ext>
            </a:extLst>
          </p:cNvPr>
          <p:cNvSpPr/>
          <p:nvPr userDrawn="1"/>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
        <p:nvSpPr>
          <p:cNvPr id="7" name="Slide Number Placeholder 6">
            <a:extLst>
              <a:ext uri="{FF2B5EF4-FFF2-40B4-BE49-F238E27FC236}">
                <a16:creationId xmlns:a16="http://schemas.microsoft.com/office/drawing/2014/main" id="{BC407D7D-3897-4B51-871B-6518969A743B}"/>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45670232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77BD7B24-A705-44C8-8854-0D01A5CB6C9F}"/>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194090865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71510A-CF9F-4994-9B30-C2AB139BB631}"/>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324885695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457202"/>
            <a:ext cx="4629150" cy="5403851"/>
          </a:xfrm>
        </p:spPr>
        <p:txBody>
          <a:bodyPr anchor="ctr"/>
          <a:lstStyle>
            <a:lvl1pPr>
              <a:defRPr sz="2400"/>
            </a:lvl1pPr>
            <a:lvl2pPr>
              <a:defRPr sz="2200"/>
            </a:lvl2pPr>
            <a:lvl3pPr>
              <a:defRPr sz="19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641390" y="3089276"/>
            <a:ext cx="2926080" cy="2743200"/>
          </a:xfr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dirty="0">
                <a:solidFill>
                  <a:schemeClr val="accent2"/>
                </a:solidFill>
              </a:defRPr>
            </a:lvl1pPr>
          </a:lstStyle>
          <a:p>
            <a:pPr marL="0" lvl="0" indent="0">
              <a:buNone/>
            </a:pPr>
            <a:r>
              <a:rPr lang="en-US" dirty="0"/>
              <a:t>Click to add caption</a:t>
            </a:r>
          </a:p>
        </p:txBody>
      </p:sp>
      <p:sp>
        <p:nvSpPr>
          <p:cNvPr id="5" name="Slide Number Placeholder 4">
            <a:extLst>
              <a:ext uri="{FF2B5EF4-FFF2-40B4-BE49-F238E27FC236}">
                <a16:creationId xmlns:a16="http://schemas.microsoft.com/office/drawing/2014/main" id="{F48D562C-A495-48E7-A662-90C4D7E5E3FB}"/>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1140116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62102"/>
            <a:ext cx="7955280" cy="4614863"/>
          </a:xfrm>
        </p:spPr>
        <p:txBody>
          <a:bodyPr anchor="ctr"/>
          <a:lstStyle>
            <a:lvl1pPr marL="274320" indent="-274320">
              <a:buSzPct val="130000"/>
              <a:buFont typeface="Wingdings 2" panose="05020102010507070707" pitchFamily="18" charset="2"/>
              <a:buChar cha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5" name="TextBox 4">
            <a:extLst>
              <a:ext uri="{FF2B5EF4-FFF2-40B4-BE49-F238E27FC236}">
                <a16:creationId xmlns:a16="http://schemas.microsoft.com/office/drawing/2014/main" id="{4EFF1AEB-41C4-4F09-A84E-76A8A2E5FB0C}"/>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Today’s Objectives:</a:t>
            </a:r>
            <a:endParaRPr lang="en-US" dirty="0"/>
          </a:p>
        </p:txBody>
      </p:sp>
      <p:pic>
        <p:nvPicPr>
          <p:cNvPr id="7" name="Picture 6">
            <a:extLst>
              <a:ext uri="{FF2B5EF4-FFF2-40B4-BE49-F238E27FC236}">
                <a16:creationId xmlns:a16="http://schemas.microsoft.com/office/drawing/2014/main" id="{3A1BC28C-8AF2-4940-BDB9-E673A861171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582824" y="365126"/>
            <a:ext cx="2206570" cy="1095374"/>
          </a:xfrm>
          <a:prstGeom prst="rect">
            <a:avLst/>
          </a:prstGeom>
        </p:spPr>
      </p:pic>
      <p:sp>
        <p:nvSpPr>
          <p:cNvPr id="8" name="Rectangle 7">
            <a:extLst>
              <a:ext uri="{FF2B5EF4-FFF2-40B4-BE49-F238E27FC236}">
                <a16:creationId xmlns:a16="http://schemas.microsoft.com/office/drawing/2014/main" id="{B39BDA01-EE61-49D4-8FAA-01389FC14AC8}"/>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98697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494952"/>
            <a:ext cx="4629150" cy="534932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200000"/>
              </a:lnSpc>
              <a:buNone/>
              <a:defRPr sz="28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hasCustomPrompt="1"/>
          </p:nvPr>
        </p:nvSpPr>
        <p:spPr>
          <a:xfrm>
            <a:off x="641390" y="3089276"/>
            <a:ext cx="2926080" cy="2743200"/>
          </a:xfrm>
          <a:prstGeom prst="rect">
            <a:avLst/>
          </a:prstGeo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a:solidFill>
                  <a:schemeClr val="accent2"/>
                </a:solidFill>
              </a:defRPr>
            </a:lvl1pPr>
          </a:lstStyle>
          <a:p>
            <a:pPr marL="0" lvl="0" indent="0">
              <a:buNone/>
            </a:pPr>
            <a:r>
              <a:rPr lang="en-US"/>
              <a:t>Click to add caption</a:t>
            </a:r>
          </a:p>
        </p:txBody>
      </p:sp>
      <p:sp>
        <p:nvSpPr>
          <p:cNvPr id="5" name="Slide Number Placeholder 4">
            <a:extLst>
              <a:ext uri="{FF2B5EF4-FFF2-40B4-BE49-F238E27FC236}">
                <a16:creationId xmlns:a16="http://schemas.microsoft.com/office/drawing/2014/main" id="{EB6008F9-D6D9-4EDB-9511-1995786E12DA}"/>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143385112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Moderato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Your Moderator:</a:t>
            </a:r>
          </a:p>
        </p:txBody>
      </p:sp>
      <p:sp>
        <p:nvSpPr>
          <p:cNvPr id="3" name="Content Placeholder 2"/>
          <p:cNvSpPr>
            <a:spLocks noGrp="1"/>
          </p:cNvSpPr>
          <p:nvPr>
            <p:ph idx="1" hasCustomPrompt="1"/>
          </p:nvPr>
        </p:nvSpPr>
        <p:spPr>
          <a:xfrm>
            <a:off x="4190999" y="2483664"/>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Moderator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6" y="2483665"/>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03360813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Your Presenter:</a:t>
            </a:r>
          </a:p>
        </p:txBody>
      </p:sp>
      <p:sp>
        <p:nvSpPr>
          <p:cNvPr id="3" name="Content Placeholder 2"/>
          <p:cNvSpPr>
            <a:spLocks noGrp="1"/>
          </p:cNvSpPr>
          <p:nvPr>
            <p:ph idx="1" hasCustomPrompt="1"/>
          </p:nvPr>
        </p:nvSpPr>
        <p:spPr>
          <a:xfrm>
            <a:off x="4190999" y="2483664"/>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6" y="2483665"/>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46693992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Presenters (2)">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Your Presenters:</a:t>
            </a:r>
          </a:p>
        </p:txBody>
      </p:sp>
      <p:sp>
        <p:nvSpPr>
          <p:cNvPr id="3" name="Content Placeholder 2"/>
          <p:cNvSpPr>
            <a:spLocks noGrp="1"/>
          </p:cNvSpPr>
          <p:nvPr>
            <p:ph idx="1" hasCustomPrompt="1"/>
          </p:nvPr>
        </p:nvSpPr>
        <p:spPr>
          <a:xfrm>
            <a:off x="4190999" y="1769289"/>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6" y="1769290"/>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4190999" y="4115207"/>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827006" y="4115208"/>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350270269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Presenters (3)">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Your Presenters:</a:t>
            </a:r>
          </a:p>
        </p:txBody>
      </p:sp>
      <p:sp>
        <p:nvSpPr>
          <p:cNvPr id="3" name="Content Placeholder 2"/>
          <p:cNvSpPr>
            <a:spLocks noGrp="1"/>
          </p:cNvSpPr>
          <p:nvPr>
            <p:ph idx="1" hasCustomPrompt="1"/>
          </p:nvPr>
        </p:nvSpPr>
        <p:spPr>
          <a:xfrm>
            <a:off x="4104212" y="1550215"/>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2289150" y="1550214"/>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3603599" y="3169261"/>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788538" y="3169260"/>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Content Placeholder 2">
            <a:extLst>
              <a:ext uri="{FF2B5EF4-FFF2-40B4-BE49-F238E27FC236}">
                <a16:creationId xmlns:a16="http://schemas.microsoft.com/office/drawing/2014/main" id="{5F412FA4-B02E-44E6-8B54-8C543AF12548}"/>
              </a:ext>
            </a:extLst>
          </p:cNvPr>
          <p:cNvSpPr>
            <a:spLocks noGrp="1"/>
          </p:cNvSpPr>
          <p:nvPr>
            <p:ph idx="14" hasCustomPrompt="1"/>
          </p:nvPr>
        </p:nvSpPr>
        <p:spPr>
          <a:xfrm>
            <a:off x="3041624" y="4788307"/>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10" name="Picture Placeholder 2">
            <a:extLst>
              <a:ext uri="{FF2B5EF4-FFF2-40B4-BE49-F238E27FC236}">
                <a16:creationId xmlns:a16="http://schemas.microsoft.com/office/drawing/2014/main" id="{681D4FF5-6288-4D27-802B-1F68F7152C8A}"/>
              </a:ext>
            </a:extLst>
          </p:cNvPr>
          <p:cNvSpPr>
            <a:spLocks noGrp="1" noChangeAspect="1"/>
          </p:cNvSpPr>
          <p:nvPr>
            <p:ph type="pic" idx="15"/>
          </p:nvPr>
        </p:nvSpPr>
        <p:spPr>
          <a:xfrm>
            <a:off x="1226563" y="4788306"/>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31605792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62102"/>
            <a:ext cx="7955280" cy="4614863"/>
          </a:xfrm>
        </p:spPr>
        <p:txBody>
          <a:bodyPr anchor="ctr"/>
          <a:lstStyle>
            <a:lvl1pPr marL="274320" indent="-274320">
              <a:buSzPct val="130000"/>
              <a:buFont typeface="Wingdings 2" panose="05020102010507070707" pitchFamily="18" charset="2"/>
              <a:buChar cha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
        <p:nvSpPr>
          <p:cNvPr id="5" name="TextBox 4">
            <a:extLst>
              <a:ext uri="{FF2B5EF4-FFF2-40B4-BE49-F238E27FC236}">
                <a16:creationId xmlns:a16="http://schemas.microsoft.com/office/drawing/2014/main" id="{4EFF1AEB-41C4-4F09-A84E-76A8A2E5FB0C}"/>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Today’s Objectives:</a:t>
            </a:r>
          </a:p>
        </p:txBody>
      </p:sp>
      <p:pic>
        <p:nvPicPr>
          <p:cNvPr id="7" name="Picture 6">
            <a:extLst>
              <a:ext uri="{FF2B5EF4-FFF2-40B4-BE49-F238E27FC236}">
                <a16:creationId xmlns:a16="http://schemas.microsoft.com/office/drawing/2014/main" id="{3A1BC28C-8AF2-4940-BDB9-E673A861171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582824" y="365126"/>
            <a:ext cx="2206570" cy="1095374"/>
          </a:xfrm>
          <a:prstGeom prst="rect">
            <a:avLst/>
          </a:prstGeom>
        </p:spPr>
      </p:pic>
      <p:sp>
        <p:nvSpPr>
          <p:cNvPr id="8" name="Rectangle 7">
            <a:extLst>
              <a:ext uri="{FF2B5EF4-FFF2-40B4-BE49-F238E27FC236}">
                <a16:creationId xmlns:a16="http://schemas.microsoft.com/office/drawing/2014/main" id="{B39BDA01-EE61-49D4-8FAA-01389FC14AC8}"/>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08207879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2" name="Title 1"/>
          <p:cNvSpPr>
            <a:spLocks noGrp="1"/>
          </p:cNvSpPr>
          <p:nvPr>
            <p:ph type="title"/>
          </p:nvPr>
        </p:nvSpPr>
        <p:spPr>
          <a:xfrm>
            <a:off x="1473201" y="365126"/>
            <a:ext cx="7110730" cy="1051560"/>
          </a:xfrm>
        </p:spPr>
        <p:txBody>
          <a:bodyPr anchor="ct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grpSp>
        <p:nvGrpSpPr>
          <p:cNvPr id="9" name="Group 8">
            <a:extLst>
              <a:ext uri="{FF2B5EF4-FFF2-40B4-BE49-F238E27FC236}">
                <a16:creationId xmlns:a16="http://schemas.microsoft.com/office/drawing/2014/main" id="{C748CE21-7AFE-4E43-95C7-CE54C7F8E328}"/>
              </a:ext>
            </a:extLst>
          </p:cNvPr>
          <p:cNvGrpSpPr/>
          <p:nvPr userDrawn="1"/>
        </p:nvGrpSpPr>
        <p:grpSpPr>
          <a:xfrm>
            <a:off x="408973" y="0"/>
            <a:ext cx="796952" cy="1591228"/>
            <a:chOff x="628648" y="-1"/>
            <a:chExt cx="1019624" cy="1591228"/>
          </a:xfrm>
          <a:effectLst>
            <a:outerShdw blurRad="50800" dist="25400" dir="8100000" algn="tr" rotWithShape="0">
              <a:prstClr val="black">
                <a:alpha val="30000"/>
              </a:prstClr>
            </a:outerShdw>
          </a:effectLst>
        </p:grpSpPr>
        <p:sp>
          <p:nvSpPr>
            <p:cNvPr id="8" name="Pentagon 3">
              <a:extLst>
                <a:ext uri="{FF2B5EF4-FFF2-40B4-BE49-F238E27FC236}">
                  <a16:creationId xmlns:a16="http://schemas.microsoft.com/office/drawing/2014/main" id="{66EF78EF-7007-4AD8-B0B0-9D842402A112}"/>
                </a:ext>
              </a:extLst>
            </p:cNvPr>
            <p:cNvSpPr/>
            <p:nvPr userDrawn="1"/>
          </p:nvSpPr>
          <p:spPr>
            <a:xfrm rot="5400000">
              <a:off x="342847" y="285802"/>
              <a:ext cx="1591227" cy="1019623"/>
            </a:xfrm>
            <a:prstGeom prst="homePlate">
              <a:avLst>
                <a:gd name="adj" fmla="val 44467"/>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path path="circle">
                <a:fillToRect l="100000" t="100000"/>
              </a:path>
              <a:tileRect r="-100000" b="-100000"/>
            </a:gradFill>
            <a:ln w="254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242021"/>
                </a:solidFill>
              </a:endParaRPr>
            </a:p>
          </p:txBody>
        </p:sp>
        <p:sp>
          <p:nvSpPr>
            <p:cNvPr id="6" name="Pentagon 3">
              <a:extLst>
                <a:ext uri="{FF2B5EF4-FFF2-40B4-BE49-F238E27FC236}">
                  <a16:creationId xmlns:a16="http://schemas.microsoft.com/office/drawing/2014/main" id="{D523D052-BBAD-4207-B109-48CB7A77CC9E}"/>
                </a:ext>
              </a:extLst>
            </p:cNvPr>
            <p:cNvSpPr/>
            <p:nvPr userDrawn="1"/>
          </p:nvSpPr>
          <p:spPr>
            <a:xfrm rot="5400000">
              <a:off x="430116" y="198531"/>
              <a:ext cx="1416687" cy="1019623"/>
            </a:xfrm>
            <a:prstGeom prst="homePlate">
              <a:avLst>
                <a:gd name="adj" fmla="val 41756"/>
              </a:avLst>
            </a:prstGeom>
            <a:gradFill flip="none" rotWithShape="1">
              <a:gsLst>
                <a:gs pos="0">
                  <a:schemeClr val="bg1">
                    <a:lumMod val="75000"/>
                  </a:schemeClr>
                </a:gs>
                <a:gs pos="53000">
                  <a:srgbClr val="F1F1F1"/>
                </a:gs>
                <a:gs pos="25000">
                  <a:schemeClr val="bg1">
                    <a:lumMod val="95000"/>
                  </a:schemeClr>
                </a:gs>
                <a:gs pos="6000">
                  <a:schemeClr val="bg1">
                    <a:lumMod val="85000"/>
                  </a:schemeClr>
                </a:gs>
                <a:gs pos="77000">
                  <a:srgbClr val="E3E3E3"/>
                </a:gs>
                <a:gs pos="97345">
                  <a:schemeClr val="bg1">
                    <a:lumMod val="75000"/>
                  </a:schemeClr>
                </a:gs>
              </a:gsLst>
              <a:lin ang="0" scaled="1"/>
              <a:tileRect/>
            </a:gradFill>
            <a:ln w="25400">
              <a:gradFill flip="none" rotWithShape="1">
                <a:gsLst>
                  <a:gs pos="100000">
                    <a:schemeClr val="bg1">
                      <a:lumMod val="75000"/>
                    </a:schemeClr>
                  </a:gs>
                  <a:gs pos="0">
                    <a:schemeClr val="accent4">
                      <a:lumMod val="67000"/>
                    </a:schemeClr>
                  </a:gs>
                  <a:gs pos="48000">
                    <a:schemeClr val="accent4">
                      <a:lumMod val="97000"/>
                      <a:lumOff val="3000"/>
                    </a:schemeClr>
                  </a:gs>
                  <a:gs pos="85000">
                    <a:schemeClr val="accent4">
                      <a:lumMod val="60000"/>
                      <a:lumOff val="40000"/>
                    </a:schemeClr>
                  </a:gs>
                </a:gsLst>
                <a:lin ang="10800000" scaled="1"/>
                <a:tileRect/>
              </a:gra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242021"/>
                </a:solidFill>
              </a:endParaRPr>
            </a:p>
          </p:txBody>
        </p:sp>
      </p:grpSp>
      <p:sp>
        <p:nvSpPr>
          <p:cNvPr id="10" name="Text Placeholder 3">
            <a:extLst>
              <a:ext uri="{FF2B5EF4-FFF2-40B4-BE49-F238E27FC236}">
                <a16:creationId xmlns:a16="http://schemas.microsoft.com/office/drawing/2014/main" id="{121EAC3E-DB16-448B-9877-1345E9FF81BC}"/>
              </a:ext>
            </a:extLst>
          </p:cNvPr>
          <p:cNvSpPr>
            <a:spLocks noGrp="1"/>
          </p:cNvSpPr>
          <p:nvPr>
            <p:ph type="body" sz="half" idx="2" hasCustomPrompt="1"/>
          </p:nvPr>
        </p:nvSpPr>
        <p:spPr>
          <a:xfrm>
            <a:off x="339425" y="528805"/>
            <a:ext cx="921646" cy="804862"/>
          </a:xfrm>
        </p:spPr>
        <p:txBody>
          <a:bodyPr tIns="73152">
            <a:normAutofit/>
          </a:bodyPr>
          <a:lstStyle>
            <a:lvl1pPr marL="0" indent="0" algn="ctr">
              <a:buNone/>
              <a:defRPr lang="en-US" sz="4000" b="1" i="0" kern="1200" cap="small" spc="40" baseline="0" dirty="0" smtClean="0">
                <a:ln w="15875">
                  <a:gradFill flip="none" rotWithShape="1">
                    <a:gsLst>
                      <a:gs pos="0">
                        <a:schemeClr val="accent2"/>
                      </a:gs>
                      <a:gs pos="100000">
                        <a:schemeClr val="accent5"/>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a:innerShdw blurRad="101600" dist="76200" dir="18900000">
                    <a:prstClr val="black">
                      <a:alpha val="30000"/>
                    </a:prstClr>
                  </a:innerShdw>
                </a:effectLst>
                <a:latin typeface="+mj-lt"/>
                <a:ea typeface="+mj-ea"/>
                <a:cs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t>
            </a:r>
            <a:endParaRPr lang="en-US" dirty="0"/>
          </a:p>
        </p:txBody>
      </p:sp>
    </p:spTree>
    <p:extLst>
      <p:ext uri="{BB962C8B-B14F-4D97-AF65-F5344CB8AC3E}">
        <p14:creationId xmlns:p14="http://schemas.microsoft.com/office/powerpoint/2010/main" val="111846425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026" y="4800600"/>
            <a:ext cx="6724083" cy="566738"/>
          </a:xfrm>
        </p:spPr>
        <p:txBody>
          <a:bodyPr anchor="b">
            <a:normAutofit/>
          </a:bodyPr>
          <a:lstStyle>
            <a:lvl1pPr marL="457200" indent="-457200" algn="r">
              <a:buClr>
                <a:srgbClr val="7A232E"/>
              </a:buClr>
              <a:buFont typeface="Wingdings" panose="05000000000000000000" pitchFamily="2" charset="2"/>
              <a:buChar char="Ø"/>
              <a:defRPr sz="3200" b="0" spc="40" baseline="0">
                <a:gradFill>
                  <a:gsLst>
                    <a:gs pos="0">
                      <a:schemeClr val="accent6">
                        <a:lumMod val="50000"/>
                      </a:schemeClr>
                    </a:gs>
                    <a:gs pos="100000">
                      <a:schemeClr val="accent1">
                        <a:lumMod val="50000"/>
                      </a:schemeClr>
                    </a:gs>
                  </a:gsLst>
                  <a:lin ang="5400000" scaled="1"/>
                </a:gradFill>
              </a:defRPr>
            </a:lvl1pPr>
          </a:lstStyle>
          <a:p>
            <a:r>
              <a:rPr lang="en-US" dirty="0" err="1"/>
              <a:t>FirstName</a:t>
            </a:r>
            <a:r>
              <a:rPr lang="en-US" dirty="0"/>
              <a:t> </a:t>
            </a:r>
            <a:r>
              <a:rPr lang="en-US" dirty="0" err="1"/>
              <a:t>LastName</a:t>
            </a:r>
            <a:endParaRPr lang="en-US" dirty="0"/>
          </a:p>
        </p:txBody>
      </p:sp>
      <p:sp>
        <p:nvSpPr>
          <p:cNvPr id="4" name="Text Placeholder 3"/>
          <p:cNvSpPr>
            <a:spLocks noGrp="1"/>
          </p:cNvSpPr>
          <p:nvPr>
            <p:ph type="body" sz="half" idx="2" hasCustomPrompt="1"/>
          </p:nvPr>
        </p:nvSpPr>
        <p:spPr>
          <a:xfrm>
            <a:off x="962026" y="1076327"/>
            <a:ext cx="6724650" cy="2962275"/>
          </a:xfrm>
        </p:spPr>
        <p:txBody>
          <a:bodyPr anchor="ctr" anchorCtr="0">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Type quote here</a:t>
            </a:r>
          </a:p>
        </p:txBody>
      </p:sp>
      <p:sp>
        <p:nvSpPr>
          <p:cNvPr id="6" name="Text Placeholder 3"/>
          <p:cNvSpPr>
            <a:spLocks noGrp="1"/>
          </p:cNvSpPr>
          <p:nvPr>
            <p:ph type="body" sz="half" idx="10" hasCustomPrompt="1"/>
          </p:nvPr>
        </p:nvSpPr>
        <p:spPr>
          <a:xfrm>
            <a:off x="962026" y="5398237"/>
            <a:ext cx="6724083" cy="354865"/>
          </a:xfrm>
        </p:spPr>
        <p:txBody>
          <a:bodyPr anchor="ctr" anchorCtr="0">
            <a:noAutofit/>
          </a:bodyPr>
          <a:lstStyle>
            <a:lvl1pPr marL="0" indent="0" algn="r">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7" name="Title 1"/>
          <p:cNvSpPr txBox="1">
            <a:spLocks/>
          </p:cNvSpPr>
          <p:nvPr userDrawn="1"/>
        </p:nvSpPr>
        <p:spPr>
          <a:xfrm>
            <a:off x="1" y="729118"/>
            <a:ext cx="962025"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rgbClr val="0075BF">
                        <a:lumMod val="75000"/>
                      </a:srgbClr>
                    </a:gs>
                    <a:gs pos="83000">
                      <a:srgbClr val="124D95">
                        <a:lumMod val="50000"/>
                      </a:srgbClr>
                    </a:gs>
                  </a:gsLst>
                  <a:lin ang="2700000" scaled="1"/>
                  <a:tileRect/>
                </a:gradFill>
                <a:latin typeface="Times New Roman" panose="02020603050405020304" pitchFamily="18" charset="0"/>
                <a:cs typeface="Times New Roman" panose="02020603050405020304" pitchFamily="18" charset="0"/>
              </a:rPr>
              <a:t>“</a:t>
            </a:r>
          </a:p>
        </p:txBody>
      </p:sp>
      <p:sp>
        <p:nvSpPr>
          <p:cNvPr id="9" name="Title 1"/>
          <p:cNvSpPr txBox="1">
            <a:spLocks/>
          </p:cNvSpPr>
          <p:nvPr userDrawn="1"/>
        </p:nvSpPr>
        <p:spPr>
          <a:xfrm rot="10800000">
            <a:off x="7686675" y="2155826"/>
            <a:ext cx="971550"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rgbClr val="0075BF">
                        <a:lumMod val="75000"/>
                      </a:srgbClr>
                    </a:gs>
                    <a:gs pos="83000">
                      <a:srgbClr val="124D95">
                        <a:lumMod val="50000"/>
                      </a:srgbClr>
                    </a:gs>
                  </a:gsLst>
                  <a:lin ang="2700000" scaled="1"/>
                  <a:tileRect/>
                </a:gradFill>
                <a:latin typeface="Times New Roman" panose="02020603050405020304" pitchFamily="18" charset="0"/>
                <a:cs typeface="Times New Roman" panose="02020603050405020304" pitchFamily="18" charset="0"/>
              </a:rPr>
              <a:t>“</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
        <p:nvSpPr>
          <p:cNvPr id="8" name="Rectangle 7">
            <a:extLst>
              <a:ext uri="{FF2B5EF4-FFF2-40B4-BE49-F238E27FC236}">
                <a16:creationId xmlns:a16="http://schemas.microsoft.com/office/drawing/2014/main" id="{43D77594-847C-4D9F-8E9C-BA000729C35F}"/>
              </a:ext>
            </a:extLst>
          </p:cNvPr>
          <p:cNvSpPr/>
          <p:nvPr userDrawn="1"/>
        </p:nvSpPr>
        <p:spPr>
          <a:xfrm rot="5400000">
            <a:off x="4311972" y="1309431"/>
            <a:ext cx="27432" cy="6720840"/>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21833209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1B4496C-42F2-4A52-9C95-651EE67206F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5725" y="693411"/>
            <a:ext cx="2343150" cy="761532"/>
          </a:xfrm>
          <a:prstGeom prst="rect">
            <a:avLst/>
          </a:prstGeom>
        </p:spPr>
      </p:pic>
      <p:sp>
        <p:nvSpPr>
          <p:cNvPr id="4" name="Text Placeholder 3"/>
          <p:cNvSpPr>
            <a:spLocks noGrp="1"/>
          </p:cNvSpPr>
          <p:nvPr>
            <p:ph type="body" sz="half" idx="2" hasCustomPrompt="1"/>
          </p:nvPr>
        </p:nvSpPr>
        <p:spPr>
          <a:xfrm>
            <a:off x="390526" y="1756800"/>
            <a:ext cx="8307704" cy="3251942"/>
          </a:xfrm>
        </p:spPr>
        <p:txBody>
          <a:bodyPr anchor="ctr" anchorCtr="0">
            <a:normAutofit/>
          </a:bodyPr>
          <a:lstStyle>
            <a:lvl1pPr marL="0" indent="0">
              <a:lnSpc>
                <a:spcPct val="95000"/>
              </a:lnSpc>
              <a:spcBef>
                <a:spcPts val="1000"/>
              </a:spcBef>
              <a:buNone/>
              <a:defRPr sz="2200" b="0">
                <a:latin typeface="Times New Roman" panose="02020603050405020304" pitchFamily="18" charset="0"/>
                <a:cs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This slide format is to draw attention to precise legal language.  Place legal language here.</a:t>
            </a:r>
            <a:endParaRPr lang="en-US" dirty="0"/>
          </a:p>
        </p:txBody>
      </p:sp>
      <p:sp>
        <p:nvSpPr>
          <p:cNvPr id="6" name="Text Placeholder 3"/>
          <p:cNvSpPr>
            <a:spLocks noGrp="1"/>
          </p:cNvSpPr>
          <p:nvPr>
            <p:ph type="body" sz="half" idx="10" hasCustomPrompt="1"/>
          </p:nvPr>
        </p:nvSpPr>
        <p:spPr>
          <a:xfrm>
            <a:off x="2543174" y="1064170"/>
            <a:ext cx="6155055" cy="354865"/>
          </a:xfrm>
        </p:spPr>
        <p:txBody>
          <a:bodyPr anchor="ctr" anchorCtr="0">
            <a:noAutofit/>
          </a:bodyPr>
          <a:lstStyle>
            <a:lvl1pPr marL="0" indent="0" algn="l">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
        <p:nvSpPr>
          <p:cNvPr id="8" name="Rectangle 7">
            <a:extLst>
              <a:ext uri="{FF2B5EF4-FFF2-40B4-BE49-F238E27FC236}">
                <a16:creationId xmlns:a16="http://schemas.microsoft.com/office/drawing/2014/main" id="{4768B8A7-EB81-4FD2-82D4-E645AB5DA130}"/>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
        <p:nvSpPr>
          <p:cNvPr id="5" name="Title 4">
            <a:extLst>
              <a:ext uri="{FF2B5EF4-FFF2-40B4-BE49-F238E27FC236}">
                <a16:creationId xmlns:a16="http://schemas.microsoft.com/office/drawing/2014/main" id="{0A81F1B3-A836-409F-B9E6-2E2CAEB1F57F}"/>
              </a:ext>
            </a:extLst>
          </p:cNvPr>
          <p:cNvSpPr>
            <a:spLocks noGrp="1"/>
          </p:cNvSpPr>
          <p:nvPr>
            <p:ph type="title" hasCustomPrompt="1"/>
          </p:nvPr>
        </p:nvSpPr>
        <p:spPr>
          <a:xfrm>
            <a:off x="2324101" y="119319"/>
            <a:ext cx="6374129" cy="862470"/>
          </a:xfrm>
        </p:spPr>
        <p:txBody>
          <a:bodyPr>
            <a:normAutofit/>
          </a:bodyPr>
          <a:lstStyle>
            <a:lvl1pPr>
              <a:defRPr sz="2600"/>
            </a:lvl1pPr>
          </a:lstStyle>
          <a:p>
            <a:r>
              <a:rPr lang="en-US"/>
              <a:t>Section name / Title / Reference Info</a:t>
            </a:r>
          </a:p>
        </p:txBody>
      </p:sp>
      <p:sp>
        <p:nvSpPr>
          <p:cNvPr id="13" name="Text Placeholder 3">
            <a:extLst>
              <a:ext uri="{FF2B5EF4-FFF2-40B4-BE49-F238E27FC236}">
                <a16:creationId xmlns:a16="http://schemas.microsoft.com/office/drawing/2014/main" id="{73153095-E629-4333-A9E6-44B7EAB756CC}"/>
              </a:ext>
            </a:extLst>
          </p:cNvPr>
          <p:cNvSpPr>
            <a:spLocks noGrp="1"/>
          </p:cNvSpPr>
          <p:nvPr>
            <p:ph type="body" sz="half" idx="12" hasCustomPrompt="1"/>
          </p:nvPr>
        </p:nvSpPr>
        <p:spPr>
          <a:xfrm>
            <a:off x="390527" y="5095875"/>
            <a:ext cx="7905749" cy="1197102"/>
          </a:xfrm>
        </p:spPr>
        <p:txBody>
          <a:bodyPr anchor="ctr" anchorCtr="0">
            <a:noAutofit/>
          </a:bodyPr>
          <a:lstStyle>
            <a:lvl1pPr marL="0" indent="0" algn="ctr">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If needed, include a callout note about the legal language here.</a:t>
            </a:r>
            <a:endParaRPr lang="en-US" dirty="0"/>
          </a:p>
        </p:txBody>
      </p:sp>
    </p:spTree>
    <p:extLst>
      <p:ext uri="{BB962C8B-B14F-4D97-AF65-F5344CB8AC3E}">
        <p14:creationId xmlns:p14="http://schemas.microsoft.com/office/powerpoint/2010/main" val="113270459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11893" y="1120348"/>
            <a:ext cx="4032473" cy="5056617"/>
          </a:xfrm>
        </p:spPr>
        <p:txBody>
          <a:bodyPr>
            <a:noAutofit/>
          </a:bodyPr>
          <a:lstStyle>
            <a:lvl1pPr>
              <a:spcBef>
                <a:spcPts val="3000"/>
              </a:spcBef>
              <a:defRPr sz="2000"/>
            </a:lvl1pPr>
            <a:lvl2pPr marL="292608" indent="0">
              <a:spcBef>
                <a:spcPts val="600"/>
              </a:spcBef>
              <a:spcAft>
                <a:spcPts val="200"/>
              </a:spcAft>
              <a:buNone/>
              <a:defRPr sz="1400" i="1">
                <a:solidFill>
                  <a:schemeClr val="accent3">
                    <a:lumMod val="75000"/>
                    <a:lumOff val="25000"/>
                  </a:schemeClr>
                </a:solidFill>
              </a:defRPr>
            </a:lvl2pPr>
            <a:lvl3pPr marL="576072" indent="-274320">
              <a:spcBef>
                <a:spcPts val="400"/>
              </a:spcBef>
              <a:buClr>
                <a:schemeClr val="accent3">
                  <a:lumMod val="75000"/>
                  <a:lumOff val="25000"/>
                </a:schemeClr>
              </a:buClr>
              <a:buFont typeface="Wingdings" panose="05000000000000000000" pitchFamily="2" charset="2"/>
              <a:buChar char=""/>
              <a:defRPr sz="1300" u="sng">
                <a:solidFill>
                  <a:schemeClr val="accent6"/>
                </a:solidFill>
              </a:defRPr>
            </a:lvl3pPr>
          </a:lstStyle>
          <a:p>
            <a:pPr lvl="0"/>
            <a:r>
              <a:rPr lang="en-US" dirty="0"/>
              <a:t>Name of Resource</a:t>
            </a:r>
          </a:p>
          <a:p>
            <a:pPr lvl="1"/>
            <a:r>
              <a:rPr lang="en-US" dirty="0"/>
              <a:t>Details about resource listed here.</a:t>
            </a:r>
          </a:p>
          <a:p>
            <a:pPr lvl="2"/>
            <a:r>
              <a:rPr lang="en-US" dirty="0"/>
              <a:t>web address</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95824" y="1120348"/>
            <a:ext cx="4032504" cy="5056617"/>
          </a:xfrm>
        </p:spPr>
        <p:txBody>
          <a:bodyPr>
            <a:noAutofit/>
          </a:bodyPr>
          <a:lstStyle>
            <a:lvl1pPr>
              <a:spcBef>
                <a:spcPts val="3000"/>
              </a:spcBef>
              <a:defRPr sz="2000"/>
            </a:lvl1pPr>
            <a:lvl2pPr marL="274320" indent="0" algn="l" defTabSz="914400" rtl="0" eaLnBrk="1" latinLnBrk="0" hangingPunct="1">
              <a:lnSpc>
                <a:spcPct val="90000"/>
              </a:lnSpc>
              <a:spcBef>
                <a:spcPts val="800"/>
              </a:spcBef>
              <a:spcAft>
                <a:spcPts val="200"/>
              </a:spcAft>
              <a:buClr>
                <a:schemeClr val="bg1">
                  <a:lumMod val="65000"/>
                </a:schemeClr>
              </a:buClr>
              <a:buFont typeface="Arial" panose="020B0604020202020204" pitchFamily="34" charset="0"/>
              <a:buNone/>
              <a:defRPr lang="en-US" sz="1400" i="1" kern="1200" dirty="0">
                <a:solidFill>
                  <a:schemeClr val="accent3">
                    <a:lumMod val="75000"/>
                    <a:lumOff val="25000"/>
                  </a:schemeClr>
                </a:solidFill>
                <a:latin typeface="+mn-lt"/>
                <a:ea typeface="+mn-ea"/>
                <a:cs typeface="+mn-cs"/>
              </a:defRPr>
            </a:lvl2pPr>
            <a:lvl3pPr marL="587502" indent="-285750">
              <a:spcBef>
                <a:spcPts val="400"/>
              </a:spcBef>
              <a:buClr>
                <a:schemeClr val="accent3">
                  <a:lumMod val="75000"/>
                  <a:lumOff val="25000"/>
                </a:schemeClr>
              </a:buClr>
              <a:buFont typeface="Wingdings" panose="05000000000000000000" pitchFamily="2" charset="2"/>
              <a:buChar char=""/>
              <a:defRPr lang="en-US" sz="1300" u="sng" kern="1200" baseline="0" dirty="0">
                <a:solidFill>
                  <a:schemeClr val="accent6"/>
                </a:solidFill>
                <a:latin typeface="+mn-lt"/>
                <a:ea typeface="+mn-ea"/>
                <a:cs typeface="+mn-cs"/>
              </a:defRPr>
            </a:lvl3pPr>
          </a:lstStyle>
          <a:p>
            <a:pPr lvl="0"/>
            <a:r>
              <a:rPr lang="en-US" dirty="0"/>
              <a:t>Name of Resource</a:t>
            </a:r>
          </a:p>
          <a:p>
            <a:pPr marL="560070" lvl="1" indent="-285750" algn="l" defTabSz="914400" rtl="0" eaLnBrk="1" latinLnBrk="0" hangingPunct="1">
              <a:lnSpc>
                <a:spcPct val="90000"/>
              </a:lnSpc>
              <a:spcBef>
                <a:spcPts val="800"/>
              </a:spcBef>
              <a:buClr>
                <a:schemeClr val="bg1">
                  <a:lumMod val="65000"/>
                </a:schemeClr>
              </a:buClr>
            </a:pPr>
            <a:r>
              <a:rPr lang="en-US" dirty="0"/>
              <a:t>Details about resource listed here.</a:t>
            </a:r>
          </a:p>
          <a:p>
            <a:pPr marL="587502" lvl="2" indent="-285750" algn="l" defTabSz="914400" rtl="0" eaLnBrk="1" latinLnBrk="0" hangingPunct="1">
              <a:lnSpc>
                <a:spcPct val="90000"/>
              </a:lnSpc>
              <a:spcBef>
                <a:spcPts val="800"/>
              </a:spcBef>
              <a:buClr>
                <a:schemeClr val="bg1">
                  <a:lumMod val="65000"/>
                </a:schemeClr>
              </a:buClr>
            </a:pPr>
            <a:r>
              <a:rPr lang="en-US" dirty="0"/>
              <a:t>Web address</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F7FD6786-8F98-43F6-B24B-3F32CA90C529}"/>
              </a:ext>
            </a:extLst>
          </p:cNvPr>
          <p:cNvSpPr/>
          <p:nvPr userDrawn="1"/>
        </p:nvSpPr>
        <p:spPr>
          <a:xfrm>
            <a:off x="4540808" y="1003986"/>
            <a:ext cx="45720" cy="585216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
        <p:nvSpPr>
          <p:cNvPr id="7" name="Rectangle 6">
            <a:extLst>
              <a:ext uri="{FF2B5EF4-FFF2-40B4-BE49-F238E27FC236}">
                <a16:creationId xmlns:a16="http://schemas.microsoft.com/office/drawing/2014/main" id="{D3A54BF1-953C-4479-BA14-05D786F8768E}"/>
              </a:ext>
            </a:extLst>
          </p:cNvPr>
          <p:cNvSpPr/>
          <p:nvPr userDrawn="1"/>
        </p:nvSpPr>
        <p:spPr>
          <a:xfrm rot="5400000">
            <a:off x="4558284" y="-357680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
        <p:nvSpPr>
          <p:cNvPr id="10" name="TextBox 9">
            <a:extLst>
              <a:ext uri="{FF2B5EF4-FFF2-40B4-BE49-F238E27FC236}">
                <a16:creationId xmlns:a16="http://schemas.microsoft.com/office/drawing/2014/main" id="{689D9F95-E05B-461F-9AB6-FCC469E64AE0}"/>
              </a:ext>
            </a:extLst>
          </p:cNvPr>
          <p:cNvSpPr txBox="1"/>
          <p:nvPr userDrawn="1"/>
        </p:nvSpPr>
        <p:spPr>
          <a:xfrm>
            <a:off x="1309817" y="365126"/>
            <a:ext cx="6880779" cy="616352"/>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algn="ctr"/>
            <a:r>
              <a:rPr>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Resources:</a:t>
            </a:r>
          </a:p>
        </p:txBody>
      </p:sp>
      <p:sp>
        <p:nvSpPr>
          <p:cNvPr id="11" name="TextBox 10">
            <a:extLst>
              <a:ext uri="{FF2B5EF4-FFF2-40B4-BE49-F238E27FC236}">
                <a16:creationId xmlns:a16="http://schemas.microsoft.com/office/drawing/2014/main" id="{3C7C2AD0-E385-4C6D-9FC1-7C6479504B69}"/>
              </a:ext>
            </a:extLst>
          </p:cNvPr>
          <p:cNvSpPr txBox="1"/>
          <p:nvPr userDrawn="1"/>
        </p:nvSpPr>
        <p:spPr>
          <a:xfrm>
            <a:off x="2509080" y="205947"/>
            <a:ext cx="1318054" cy="947351"/>
          </a:xfrm>
          <a:prstGeom prst="rect">
            <a:avLst/>
          </a:prstGeom>
          <a:noFill/>
        </p:spPr>
        <p:txBody>
          <a:bodyPr wrap="none" rtlCol="0">
            <a:noAutofit/>
          </a:bodyPr>
          <a:lstStyle/>
          <a:p>
            <a:pPr>
              <a:lnSpc>
                <a:spcPct val="85000"/>
              </a:lnSpc>
            </a:pPr>
            <a:r>
              <a:rPr lang="en-US" sz="6600" dirty="0">
                <a:solidFill>
                  <a:prstClr val="white">
                    <a:lumMod val="75000"/>
                  </a:prstClr>
                </a:solidFill>
                <a:sym typeface="Webdings" panose="05030102010509060703" pitchFamily="18" charset="2"/>
              </a:rPr>
              <a:t></a:t>
            </a:r>
            <a:endParaRPr lang="en-US" sz="6600" dirty="0">
              <a:solidFill>
                <a:prstClr val="white">
                  <a:lumMod val="75000"/>
                </a:prstClr>
              </a:solidFill>
            </a:endParaRPr>
          </a:p>
        </p:txBody>
      </p:sp>
      <p:sp>
        <p:nvSpPr>
          <p:cNvPr id="2" name="Slide Number Placeholder 1">
            <a:extLst>
              <a:ext uri="{FF2B5EF4-FFF2-40B4-BE49-F238E27FC236}">
                <a16:creationId xmlns:a16="http://schemas.microsoft.com/office/drawing/2014/main" id="{5A246DD3-D6C3-4914-8E87-5DA06C7256DC}"/>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10435815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2" name="Title 1"/>
          <p:cNvSpPr>
            <a:spLocks noGrp="1"/>
          </p:cNvSpPr>
          <p:nvPr>
            <p:ph type="title"/>
          </p:nvPr>
        </p:nvSpPr>
        <p:spPr>
          <a:xfrm>
            <a:off x="1473201" y="365126"/>
            <a:ext cx="7110730" cy="1051560"/>
          </a:xfrm>
        </p:spPr>
        <p:txBody>
          <a:bodyPr anchor="ct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grpSp>
        <p:nvGrpSpPr>
          <p:cNvPr id="9" name="Group 8">
            <a:extLst>
              <a:ext uri="{FF2B5EF4-FFF2-40B4-BE49-F238E27FC236}">
                <a16:creationId xmlns:a16="http://schemas.microsoft.com/office/drawing/2014/main" id="{C748CE21-7AFE-4E43-95C7-CE54C7F8E328}"/>
              </a:ext>
            </a:extLst>
          </p:cNvPr>
          <p:cNvGrpSpPr/>
          <p:nvPr userDrawn="1"/>
        </p:nvGrpSpPr>
        <p:grpSpPr>
          <a:xfrm>
            <a:off x="408973" y="0"/>
            <a:ext cx="796952" cy="1591228"/>
            <a:chOff x="628648" y="-1"/>
            <a:chExt cx="1019624" cy="1591228"/>
          </a:xfrm>
          <a:effectLst>
            <a:outerShdw blurRad="50800" dist="25400" dir="8100000" algn="tr" rotWithShape="0">
              <a:prstClr val="black">
                <a:alpha val="30000"/>
              </a:prstClr>
            </a:outerShdw>
          </a:effectLst>
        </p:grpSpPr>
        <p:sp>
          <p:nvSpPr>
            <p:cNvPr id="8" name="Pentagon 3">
              <a:extLst>
                <a:ext uri="{FF2B5EF4-FFF2-40B4-BE49-F238E27FC236}">
                  <a16:creationId xmlns:a16="http://schemas.microsoft.com/office/drawing/2014/main" id="{66EF78EF-7007-4AD8-B0B0-9D842402A112}"/>
                </a:ext>
              </a:extLst>
            </p:cNvPr>
            <p:cNvSpPr/>
            <p:nvPr userDrawn="1"/>
          </p:nvSpPr>
          <p:spPr>
            <a:xfrm rot="5400000">
              <a:off x="342847" y="285802"/>
              <a:ext cx="1591227" cy="1019623"/>
            </a:xfrm>
            <a:prstGeom prst="homePlate">
              <a:avLst>
                <a:gd name="adj" fmla="val 44467"/>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path path="circle">
                <a:fillToRect l="100000" t="100000"/>
              </a:path>
              <a:tileRect r="-100000" b="-100000"/>
            </a:gradFill>
            <a:ln w="254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Pentagon 3">
              <a:extLst>
                <a:ext uri="{FF2B5EF4-FFF2-40B4-BE49-F238E27FC236}">
                  <a16:creationId xmlns:a16="http://schemas.microsoft.com/office/drawing/2014/main" id="{D523D052-BBAD-4207-B109-48CB7A77CC9E}"/>
                </a:ext>
              </a:extLst>
            </p:cNvPr>
            <p:cNvSpPr/>
            <p:nvPr userDrawn="1"/>
          </p:nvSpPr>
          <p:spPr>
            <a:xfrm rot="5400000">
              <a:off x="430116" y="198531"/>
              <a:ext cx="1416687" cy="1019623"/>
            </a:xfrm>
            <a:prstGeom prst="homePlate">
              <a:avLst>
                <a:gd name="adj" fmla="val 41756"/>
              </a:avLst>
            </a:prstGeom>
            <a:gradFill flip="none" rotWithShape="1">
              <a:gsLst>
                <a:gs pos="0">
                  <a:schemeClr val="bg1">
                    <a:lumMod val="75000"/>
                  </a:schemeClr>
                </a:gs>
                <a:gs pos="53000">
                  <a:srgbClr val="F1F1F1"/>
                </a:gs>
                <a:gs pos="25000">
                  <a:schemeClr val="bg1">
                    <a:lumMod val="95000"/>
                  </a:schemeClr>
                </a:gs>
                <a:gs pos="6000">
                  <a:schemeClr val="bg1">
                    <a:lumMod val="85000"/>
                  </a:schemeClr>
                </a:gs>
                <a:gs pos="77000">
                  <a:srgbClr val="E3E3E3"/>
                </a:gs>
                <a:gs pos="97345">
                  <a:schemeClr val="bg1">
                    <a:lumMod val="75000"/>
                  </a:schemeClr>
                </a:gs>
              </a:gsLst>
              <a:lin ang="0" scaled="1"/>
              <a:tileRect/>
            </a:gradFill>
            <a:ln w="25400">
              <a:gradFill flip="none" rotWithShape="1">
                <a:gsLst>
                  <a:gs pos="100000">
                    <a:schemeClr val="bg1">
                      <a:lumMod val="75000"/>
                    </a:schemeClr>
                  </a:gs>
                  <a:gs pos="0">
                    <a:schemeClr val="accent4">
                      <a:lumMod val="67000"/>
                    </a:schemeClr>
                  </a:gs>
                  <a:gs pos="48000">
                    <a:schemeClr val="accent4">
                      <a:lumMod val="97000"/>
                      <a:lumOff val="3000"/>
                    </a:schemeClr>
                  </a:gs>
                  <a:gs pos="85000">
                    <a:schemeClr val="accent4">
                      <a:lumMod val="60000"/>
                      <a:lumOff val="40000"/>
                    </a:schemeClr>
                  </a:gs>
                </a:gsLst>
                <a:lin ang="10800000" scaled="1"/>
                <a:tileRect/>
              </a:gra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0" name="Text Placeholder 3">
            <a:extLst>
              <a:ext uri="{FF2B5EF4-FFF2-40B4-BE49-F238E27FC236}">
                <a16:creationId xmlns:a16="http://schemas.microsoft.com/office/drawing/2014/main" id="{121EAC3E-DB16-448B-9877-1345E9FF81BC}"/>
              </a:ext>
            </a:extLst>
          </p:cNvPr>
          <p:cNvSpPr>
            <a:spLocks noGrp="1"/>
          </p:cNvSpPr>
          <p:nvPr>
            <p:ph type="body" sz="half" idx="2" hasCustomPrompt="1"/>
          </p:nvPr>
        </p:nvSpPr>
        <p:spPr>
          <a:xfrm>
            <a:off x="339425" y="528805"/>
            <a:ext cx="921646" cy="804862"/>
          </a:xfrm>
        </p:spPr>
        <p:txBody>
          <a:bodyPr tIns="73152">
            <a:normAutofit/>
          </a:bodyPr>
          <a:lstStyle>
            <a:lvl1pPr marL="0" indent="0" algn="ctr">
              <a:buNone/>
              <a:defRPr lang="en-US" sz="4000" b="1" i="0" kern="1200" cap="small" spc="40" baseline="0" dirty="0" smtClean="0">
                <a:ln w="15875">
                  <a:gradFill flip="none" rotWithShape="1">
                    <a:gsLst>
                      <a:gs pos="0">
                        <a:schemeClr val="accent2"/>
                      </a:gs>
                      <a:gs pos="100000">
                        <a:schemeClr val="accent5"/>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a:innerShdw blurRad="101600" dist="76200" dir="18900000">
                    <a:prstClr val="black">
                      <a:alpha val="30000"/>
                    </a:prstClr>
                  </a:innerShdw>
                </a:effectLst>
                <a:latin typeface="+mj-lt"/>
                <a:ea typeface="+mj-ea"/>
                <a:cs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t>
            </a:r>
            <a:endParaRPr lang="en-US" dirty="0"/>
          </a:p>
        </p:txBody>
      </p:sp>
    </p:spTree>
    <p:extLst>
      <p:ext uri="{BB962C8B-B14F-4D97-AF65-F5344CB8AC3E}">
        <p14:creationId xmlns:p14="http://schemas.microsoft.com/office/powerpoint/2010/main" val="397251880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95826" y="1190625"/>
            <a:ext cx="3697604" cy="5165726"/>
          </a:xfrm>
        </p:spPr>
        <p:txBody>
          <a:bodyPr anchor="ctr"/>
          <a:lstStyle>
            <a:lvl1pPr marL="0" indent="0">
              <a:spcBef>
                <a:spcPts val="3000"/>
              </a:spcBef>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365760" indent="0">
              <a:spcBef>
                <a:spcPts val="300"/>
              </a:spcBef>
              <a:buNone/>
              <a:defRPr sz="1600" i="1"/>
            </a:lvl2pPr>
            <a:lvl3pPr marL="365760" indent="0">
              <a:spcBef>
                <a:spcPts val="400"/>
              </a:spcBef>
              <a:buFontTx/>
              <a:buNone/>
              <a:defRPr sz="1400" b="1">
                <a:solidFill>
                  <a:schemeClr val="tx1"/>
                </a:solidFill>
              </a:defRPr>
            </a:lvl3pPr>
            <a:lvl4pPr marL="914400" indent="-274320">
              <a:spcBef>
                <a:spcPts val="1200"/>
              </a:spcBef>
              <a:buClr>
                <a:schemeClr val="accent6"/>
              </a:buClr>
              <a:buSzPct val="90000"/>
              <a:buFont typeface="Wingdings" panose="05000000000000000000" pitchFamily="2" charset="2"/>
              <a:buChar char=""/>
              <a:defRPr sz="1300" i="1">
                <a:solidFill>
                  <a:schemeClr val="accent1"/>
                </a:solidFill>
              </a:defRPr>
            </a:lvl4pPr>
            <a:lvl5pPr marL="914400" indent="-274320">
              <a:spcBef>
                <a:spcPts val="200"/>
              </a:spcBef>
              <a:buClr>
                <a:schemeClr val="accent2"/>
              </a:buClr>
              <a:buSzPct val="120000"/>
              <a:buFont typeface="Wingdings" panose="05000000000000000000" pitchFamily="2" charset="2"/>
              <a:buChar char=""/>
              <a:defRPr sz="1300" b="0" i="0" spc="50" baseline="0">
                <a:solidFill>
                  <a:schemeClr val="accent3">
                    <a:lumMod val="75000"/>
                    <a:lumOff val="25000"/>
                  </a:schemeClr>
                </a:solidFill>
              </a:defRPr>
            </a:lvl5pPr>
          </a:lstStyle>
          <a:p>
            <a:pPr lvl="0"/>
            <a:r>
              <a:rPr lang="en-US" dirty="0"/>
              <a:t>Presenter Name</a:t>
            </a:r>
          </a:p>
          <a:p>
            <a:pPr lvl="1"/>
            <a:r>
              <a:rPr lang="en-US" dirty="0"/>
              <a:t>Position</a:t>
            </a:r>
          </a:p>
          <a:p>
            <a:pPr lvl="2"/>
            <a:r>
              <a:rPr lang="en-US" dirty="0"/>
              <a:t>Organization</a:t>
            </a:r>
          </a:p>
          <a:p>
            <a:pPr lvl="3"/>
            <a:r>
              <a:rPr lang="en-US" dirty="0"/>
              <a:t>Email</a:t>
            </a:r>
          </a:p>
          <a:p>
            <a:pPr lvl="4"/>
            <a:r>
              <a:rPr lang="en-US" dirty="0"/>
              <a:t>Phone</a:t>
            </a:r>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
        <p:nvSpPr>
          <p:cNvPr id="8" name="TextBox 7">
            <a:extLst>
              <a:ext uri="{FF2B5EF4-FFF2-40B4-BE49-F238E27FC236}">
                <a16:creationId xmlns:a16="http://schemas.microsoft.com/office/drawing/2014/main" id="{5E098955-8651-419E-86A8-56788A65E260}"/>
              </a:ext>
            </a:extLst>
          </p:cNvPr>
          <p:cNvSpPr txBox="1"/>
          <p:nvPr userDrawn="1"/>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Contact Information:</a:t>
            </a:r>
          </a:p>
        </p:txBody>
      </p:sp>
      <p:pic>
        <p:nvPicPr>
          <p:cNvPr id="6" name="Picture 5">
            <a:extLst>
              <a:ext uri="{FF2B5EF4-FFF2-40B4-BE49-F238E27FC236}">
                <a16:creationId xmlns:a16="http://schemas.microsoft.com/office/drawing/2014/main" id="{184F4F1A-CF95-4957-953C-C908BBDF284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6285" y="2543615"/>
            <a:ext cx="2974602" cy="1389773"/>
          </a:xfrm>
          <a:prstGeom prst="rect">
            <a:avLst/>
          </a:prstGeom>
        </p:spPr>
      </p:pic>
    </p:spTree>
    <p:extLst>
      <p:ext uri="{BB962C8B-B14F-4D97-AF65-F5344CB8AC3E}">
        <p14:creationId xmlns:p14="http://schemas.microsoft.com/office/powerpoint/2010/main" val="52668799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Thank You">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1E19837-98EC-4FB4-8EB6-9858802534A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1469" y="2270681"/>
            <a:ext cx="7180494" cy="1590924"/>
          </a:xfrm>
          <a:prstGeom prst="rect">
            <a:avLst/>
          </a:prstGeom>
        </p:spPr>
      </p:pic>
      <p:sp>
        <p:nvSpPr>
          <p:cNvPr id="2" name="Slide Number Placeholder 1">
            <a:extLst>
              <a:ext uri="{FF2B5EF4-FFF2-40B4-BE49-F238E27FC236}">
                <a16:creationId xmlns:a16="http://schemas.microsoft.com/office/drawing/2014/main" id="{A3F84F2E-6236-45E4-BF4A-77147E579450}"/>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102670690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Template Information">
    <p:bg>
      <p:bgPr>
        <a:solidFill>
          <a:schemeClr val="bg1"/>
        </a:solidFill>
        <a:effectLst/>
      </p:bgPr>
    </p:bg>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8D146980-D8A2-4012-978A-9289360E76CE}"/>
              </a:ext>
            </a:extLst>
          </p:cNvPr>
          <p:cNvCxnSpPr>
            <a:cxnSpLocks/>
          </p:cNvCxnSpPr>
          <p:nvPr userDrawn="1"/>
        </p:nvCxnSpPr>
        <p:spPr>
          <a:xfrm>
            <a:off x="4568467" y="5377715"/>
            <a:ext cx="4572000" cy="0"/>
          </a:xfrm>
          <a:prstGeom prst="line">
            <a:avLst/>
          </a:prstGeom>
          <a:ln w="762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33" name="Rectangle 32"/>
          <p:cNvSpPr/>
          <p:nvPr userDrawn="1"/>
        </p:nvSpPr>
        <p:spPr>
          <a:xfrm>
            <a:off x="0" y="3981454"/>
            <a:ext cx="4429402" cy="295275"/>
          </a:xfrm>
          <a:prstGeom prst="rect">
            <a:avLst/>
          </a:prstGeom>
          <a:gradFill flip="none" rotWithShape="1">
            <a:gsLst>
              <a:gs pos="0">
                <a:schemeClr val="accent2">
                  <a:lumMod val="67000"/>
                </a:schemeClr>
              </a:gs>
              <a:gs pos="100000">
                <a:schemeClr val="accent2">
                  <a:lumMod val="97000"/>
                  <a:lumOff val="3000"/>
                </a:schemeClr>
              </a:gs>
            </a:gsLst>
            <a:lin ang="1620000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0" y="5513223"/>
            <a:ext cx="4429402" cy="295275"/>
          </a:xfrm>
          <a:prstGeom prst="rect">
            <a:avLst/>
          </a:prstGeom>
          <a:gradFill flip="none" rotWithShape="1">
            <a:gsLst>
              <a:gs pos="0">
                <a:schemeClr val="accent1">
                  <a:lumMod val="67000"/>
                </a:schemeClr>
              </a:gs>
              <a:gs pos="100000">
                <a:schemeClr val="accent1">
                  <a:lumMod val="97000"/>
                  <a:lumOff val="3000"/>
                </a:schemeClr>
              </a:gs>
            </a:gsLst>
            <a:lin ang="16200000" scaled="1"/>
            <a:tileRect/>
          </a:gra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prstClr val="white"/>
              </a:solidFill>
            </a:endParaRPr>
          </a:p>
        </p:txBody>
      </p:sp>
      <p:sp>
        <p:nvSpPr>
          <p:cNvPr id="14" name="TextBox 13"/>
          <p:cNvSpPr txBox="1"/>
          <p:nvPr userDrawn="1"/>
        </p:nvSpPr>
        <p:spPr>
          <a:xfrm>
            <a:off x="4695825" y="1480004"/>
            <a:ext cx="4297680" cy="5191126"/>
          </a:xfrm>
          <a:prstGeom prst="rect">
            <a:avLst/>
          </a:prstGeom>
          <a:noFill/>
        </p:spPr>
        <p:txBody>
          <a:bodyPr wrap="square" rtlCol="0">
            <a:noAutofit/>
          </a:bodyPr>
          <a:lstStyle/>
          <a:p>
            <a:pPr>
              <a:buFont typeface="Arial" panose="020B0604020202020204" pitchFamily="34" charset="0"/>
              <a:buNone/>
            </a:pPr>
            <a:r>
              <a:rPr lang="en-US" sz="2000" b="1" dirty="0">
                <a:solidFill>
                  <a:srgbClr val="124D95"/>
                </a:solidFill>
                <a:cs typeface="Arial" panose="020B0604020202020204" pitchFamily="34" charset="0"/>
              </a:rPr>
              <a:t>Beyond the </a:t>
            </a:r>
            <a:r>
              <a:rPr lang="en-US" sz="2000" b="1">
                <a:solidFill>
                  <a:srgbClr val="124D95"/>
                </a:solidFill>
                <a:cs typeface="Arial" panose="020B0604020202020204" pitchFamily="34" charset="0"/>
              </a:rPr>
              <a:t>standard offerings,</a:t>
            </a:r>
          </a:p>
          <a:p>
            <a:pPr>
              <a:spcAft>
                <a:spcPts val="1000"/>
              </a:spcAft>
              <a:buFont typeface="Arial" panose="020B0604020202020204" pitchFamily="34" charset="0"/>
              <a:buNone/>
            </a:pPr>
            <a:r>
              <a:rPr lang="en-US" sz="1150">
                <a:solidFill>
                  <a:srgbClr val="242021"/>
                </a:solidFill>
                <a:cs typeface="Arial" panose="020B0604020202020204" pitchFamily="34" charset="0"/>
              </a:rPr>
              <a:t>this </a:t>
            </a:r>
            <a:r>
              <a:rPr lang="en-US" sz="1150" dirty="0">
                <a:solidFill>
                  <a:srgbClr val="242021"/>
                </a:solidFill>
                <a:cs typeface="Arial" panose="020B0604020202020204" pitchFamily="34" charset="0"/>
              </a:rPr>
              <a:t>template contains a set of custom slides built to help you prepare your presentation.  Included are:</a:t>
            </a:r>
          </a:p>
          <a:p>
            <a:pPr marL="628650" lvl="1" indent="-171450">
              <a:lnSpc>
                <a:spcPct val="90000"/>
              </a:lnSpc>
              <a:spcAft>
                <a:spcPts val="400"/>
              </a:spcAft>
              <a:buFont typeface="Arial" panose="020B0604020202020204" pitchFamily="34" charset="0"/>
              <a:buChar char="•"/>
            </a:pPr>
            <a:r>
              <a:rPr lang="en-US" sz="1100">
                <a:solidFill>
                  <a:srgbClr val="242021"/>
                </a:solidFill>
                <a:cs typeface="Arial" panose="020B0604020202020204" pitchFamily="34" charset="0"/>
              </a:rPr>
              <a:t>Your Moderator</a:t>
            </a:r>
          </a:p>
          <a:p>
            <a:pPr marL="628650" lvl="1" indent="-171450">
              <a:lnSpc>
                <a:spcPct val="90000"/>
              </a:lnSpc>
              <a:spcAft>
                <a:spcPts val="400"/>
              </a:spcAft>
              <a:buFont typeface="Arial" panose="020B0604020202020204" pitchFamily="34" charset="0"/>
              <a:buChar char="•"/>
            </a:pPr>
            <a:r>
              <a:rPr lang="en-US" sz="1100">
                <a:solidFill>
                  <a:srgbClr val="242021"/>
                </a:solidFill>
                <a:cs typeface="Arial" panose="020B0604020202020204" pitchFamily="34" charset="0"/>
              </a:rPr>
              <a:t>3 </a:t>
            </a:r>
            <a:r>
              <a:rPr lang="en-US" sz="1100" dirty="0">
                <a:solidFill>
                  <a:srgbClr val="242021"/>
                </a:solidFill>
                <a:cs typeface="Arial" panose="020B0604020202020204" pitchFamily="34" charset="0"/>
              </a:rPr>
              <a:t>Speaker </a:t>
            </a:r>
            <a:r>
              <a:rPr lang="en-US" sz="1100">
                <a:solidFill>
                  <a:srgbClr val="242021"/>
                </a:solidFill>
                <a:cs typeface="Arial" panose="020B0604020202020204" pitchFamily="34" charset="0"/>
              </a:rPr>
              <a:t>Slide choices</a:t>
            </a:r>
            <a:endParaRPr lang="en-US" sz="1100" dirty="0">
              <a:solidFill>
                <a:srgbClr val="242021"/>
              </a:solidFill>
              <a:cs typeface="Arial" panose="020B0604020202020204" pitchFamily="34" charset="0"/>
            </a:endParaRPr>
          </a:p>
          <a:p>
            <a:pPr marL="628650" lvl="1" indent="-171450">
              <a:lnSpc>
                <a:spcPct val="90000"/>
              </a:lnSpc>
              <a:spcAft>
                <a:spcPts val="400"/>
              </a:spcAft>
              <a:buFont typeface="Arial" panose="020B0604020202020204" pitchFamily="34" charset="0"/>
              <a:buChar char="•"/>
            </a:pPr>
            <a:r>
              <a:rPr lang="en-US" sz="1100" dirty="0">
                <a:solidFill>
                  <a:srgbClr val="242021"/>
                </a:solidFill>
                <a:cs typeface="Arial" panose="020B0604020202020204" pitchFamily="34" charset="0"/>
              </a:rPr>
              <a:t>Where Are You?  </a:t>
            </a:r>
            <a:br>
              <a:rPr lang="en-US" sz="1050" dirty="0">
                <a:solidFill>
                  <a:srgbClr val="242021"/>
                </a:solidFill>
                <a:cs typeface="Arial" panose="020B0604020202020204" pitchFamily="34" charset="0"/>
              </a:rPr>
            </a:br>
            <a:r>
              <a:rPr lang="en-US" sz="1050" dirty="0">
                <a:solidFill>
                  <a:srgbClr val="242021"/>
                </a:solidFill>
                <a:cs typeface="Arial" panose="020B0604020202020204" pitchFamily="34" charset="0"/>
              </a:rPr>
              <a:t>  </a:t>
            </a:r>
            <a:r>
              <a:rPr lang="en-US" sz="1000" i="1" dirty="0">
                <a:solidFill>
                  <a:srgbClr val="242021">
                    <a:lumMod val="75000"/>
                    <a:lumOff val="25000"/>
                  </a:srgbClr>
                </a:solidFill>
                <a:cs typeface="Arial" panose="020B0604020202020204" pitchFamily="34" charset="0"/>
              </a:rPr>
              <a:t>(location slide)</a:t>
            </a:r>
          </a:p>
          <a:p>
            <a:pPr marL="628650" lvl="1" indent="-171450">
              <a:lnSpc>
                <a:spcPct val="90000"/>
              </a:lnSpc>
              <a:spcAft>
                <a:spcPts val="400"/>
              </a:spcAft>
              <a:buFont typeface="Arial" panose="020B0604020202020204" pitchFamily="34" charset="0"/>
              <a:buChar char="•"/>
            </a:pPr>
            <a:r>
              <a:rPr lang="en-US" sz="1100">
                <a:solidFill>
                  <a:srgbClr val="242021"/>
                </a:solidFill>
                <a:cs typeface="Arial" panose="020B0604020202020204" pitchFamily="34" charset="0"/>
              </a:rPr>
              <a:t>Today’s Objectives</a:t>
            </a:r>
            <a:endParaRPr lang="en-US" sz="1100" dirty="0">
              <a:solidFill>
                <a:srgbClr val="242021"/>
              </a:solidFill>
              <a:cs typeface="Arial" panose="020B0604020202020204" pitchFamily="34" charset="0"/>
            </a:endParaRPr>
          </a:p>
          <a:p>
            <a:pPr marL="628650" lvl="1" indent="-171450">
              <a:lnSpc>
                <a:spcPct val="90000"/>
              </a:lnSpc>
              <a:spcAft>
                <a:spcPts val="400"/>
              </a:spcAft>
              <a:buFont typeface="Arial" panose="020B0604020202020204" pitchFamily="34" charset="0"/>
              <a:buChar char="•"/>
            </a:pPr>
            <a:r>
              <a:rPr lang="en-US" sz="1100">
                <a:solidFill>
                  <a:srgbClr val="242021"/>
                </a:solidFill>
                <a:cs typeface="Arial" panose="020B0604020202020204" pitchFamily="34" charset="0"/>
              </a:rPr>
              <a:t>Series Set</a:t>
            </a:r>
          </a:p>
          <a:p>
            <a:pPr marL="628650" lvl="1" indent="-171450">
              <a:lnSpc>
                <a:spcPct val="90000"/>
              </a:lnSpc>
              <a:spcAft>
                <a:spcPts val="400"/>
              </a:spcAft>
              <a:buFont typeface="Arial" panose="020B0604020202020204" pitchFamily="34" charset="0"/>
              <a:buChar char="•"/>
            </a:pPr>
            <a:r>
              <a:rPr lang="en-US" sz="1100">
                <a:solidFill>
                  <a:srgbClr val="242021"/>
                </a:solidFill>
                <a:cs typeface="Arial" panose="020B0604020202020204" pitchFamily="34" charset="0"/>
              </a:rPr>
              <a:t>Quote</a:t>
            </a:r>
          </a:p>
          <a:p>
            <a:pPr>
              <a:spcBef>
                <a:spcPts val="3000"/>
              </a:spcBef>
              <a:buFont typeface="Arial" panose="020B0604020202020204" pitchFamily="34" charset="0"/>
              <a:buNone/>
            </a:pPr>
            <a:r>
              <a:rPr lang="en-US" sz="1500" b="1">
                <a:solidFill>
                  <a:srgbClr val="124D95"/>
                </a:solidFill>
                <a:cs typeface="Arial" panose="020B0604020202020204" pitchFamily="34" charset="0"/>
              </a:rPr>
              <a:t>Resources &amp; Name / Occupation / Org boxes:</a:t>
            </a:r>
            <a:endParaRPr lang="en-US" sz="1500" b="1" dirty="0">
              <a:solidFill>
                <a:srgbClr val="124D95"/>
              </a:solidFill>
              <a:cs typeface="Arial" panose="020B0604020202020204" pitchFamily="34" charset="0"/>
            </a:endParaRPr>
          </a:p>
          <a:p>
            <a:pPr>
              <a:spcBef>
                <a:spcPts val="400"/>
              </a:spcBef>
              <a:spcAft>
                <a:spcPts val="800"/>
              </a:spcAft>
              <a:buFont typeface="Arial" panose="020B0604020202020204" pitchFamily="34" charset="0"/>
              <a:buNone/>
            </a:pPr>
            <a:r>
              <a:rPr lang="en-US" sz="1050">
                <a:solidFill>
                  <a:srgbClr val="242021"/>
                </a:solidFill>
                <a:cs typeface="Arial" panose="020B0604020202020204" pitchFamily="34" charset="0"/>
              </a:rPr>
              <a:t>This </a:t>
            </a:r>
            <a:r>
              <a:rPr lang="en-US" sz="1050" dirty="0">
                <a:solidFill>
                  <a:srgbClr val="242021"/>
                </a:solidFill>
                <a:cs typeface="Arial" panose="020B0604020202020204" pitchFamily="34" charset="0"/>
              </a:rPr>
              <a:t>works like a multi-level bulleted list</a:t>
            </a:r>
            <a:r>
              <a:rPr lang="en-US" sz="1050">
                <a:solidFill>
                  <a:srgbClr val="242021"/>
                </a:solidFill>
                <a:cs typeface="Arial" panose="020B0604020202020204" pitchFamily="34" charset="0"/>
              </a:rPr>
              <a:t>.  Use </a:t>
            </a:r>
            <a:r>
              <a:rPr lang="en-US" sz="1050" dirty="0">
                <a:solidFill>
                  <a:srgbClr val="242021"/>
                </a:solidFill>
                <a:cs typeface="Arial" panose="020B0604020202020204" pitchFamily="34" charset="0"/>
              </a:rPr>
              <a:t>the list level buttons on your “Home” tab to</a:t>
            </a:r>
            <a:br>
              <a:rPr lang="en-US" sz="1050">
                <a:solidFill>
                  <a:srgbClr val="242021"/>
                </a:solidFill>
                <a:cs typeface="Arial" panose="020B0604020202020204" pitchFamily="34" charset="0"/>
              </a:rPr>
            </a:br>
            <a:r>
              <a:rPr lang="en-US" sz="1050">
                <a:solidFill>
                  <a:srgbClr val="242021"/>
                </a:solidFill>
                <a:cs typeface="Arial" panose="020B0604020202020204" pitchFamily="34" charset="0"/>
              </a:rPr>
              <a:t>change formatting levels.</a:t>
            </a:r>
            <a:endParaRPr lang="en-US" sz="1050" dirty="0">
              <a:solidFill>
                <a:srgbClr val="242021"/>
              </a:solidFill>
              <a:cs typeface="Arial" panose="020B0604020202020204" pitchFamily="34" charset="0"/>
            </a:endParaRPr>
          </a:p>
          <a:p>
            <a:pPr>
              <a:spcAft>
                <a:spcPts val="600"/>
              </a:spcAft>
              <a:buFont typeface="Arial" panose="020B0604020202020204" pitchFamily="34" charset="0"/>
              <a:buNone/>
            </a:pPr>
            <a:endParaRPr lang="en-US" sz="1050" dirty="0">
              <a:solidFill>
                <a:srgbClr val="242021"/>
              </a:solidFill>
              <a:cs typeface="Arial" panose="020B0604020202020204" pitchFamily="34" charset="0"/>
            </a:endParaRPr>
          </a:p>
        </p:txBody>
      </p:sp>
      <p:grpSp>
        <p:nvGrpSpPr>
          <p:cNvPr id="18" name="Group 17"/>
          <p:cNvGrpSpPr/>
          <p:nvPr userDrawn="1"/>
        </p:nvGrpSpPr>
        <p:grpSpPr>
          <a:xfrm>
            <a:off x="7084799" y="4562932"/>
            <a:ext cx="1734243" cy="644333"/>
            <a:chOff x="6721200" y="5603662"/>
            <a:chExt cx="1296075" cy="481538"/>
          </a:xfrm>
        </p:grpSpPr>
        <p:grpSp>
          <p:nvGrpSpPr>
            <p:cNvPr id="8" name="Group 7"/>
            <p:cNvGrpSpPr/>
            <p:nvPr userDrawn="1"/>
          </p:nvGrpSpPr>
          <p:grpSpPr>
            <a:xfrm>
              <a:off x="6721200" y="5603662"/>
              <a:ext cx="881689" cy="481538"/>
              <a:chOff x="6721200" y="5603662"/>
              <a:chExt cx="881689" cy="481538"/>
            </a:xfrm>
          </p:grpSpPr>
          <p:pic>
            <p:nvPicPr>
              <p:cNvPr id="4" name="Picture 3"/>
              <p:cNvPicPr>
                <a:picLocks noChangeAspect="1"/>
              </p:cNvPicPr>
              <p:nvPr userDrawn="1"/>
            </p:nvPicPr>
            <p:blipFill>
              <a:blip r:embed="rId2"/>
              <a:stretch>
                <a:fillRect/>
              </a:stretch>
            </p:blipFill>
            <p:spPr>
              <a:xfrm>
                <a:off x="6721200" y="5603662"/>
                <a:ext cx="881689" cy="481538"/>
              </a:xfrm>
              <a:prstGeom prst="rect">
                <a:avLst/>
              </a:prstGeom>
            </p:spPr>
          </p:pic>
          <p:sp>
            <p:nvSpPr>
              <p:cNvPr id="5" name="Rectangle 4"/>
              <p:cNvSpPr/>
              <p:nvPr userDrawn="1"/>
            </p:nvSpPr>
            <p:spPr>
              <a:xfrm>
                <a:off x="7236000" y="5644800"/>
                <a:ext cx="366889" cy="178031"/>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242021"/>
                  </a:solidFill>
                </a:endParaRPr>
              </a:p>
            </p:txBody>
          </p:sp>
        </p:grpSp>
        <p:sp>
          <p:nvSpPr>
            <p:cNvPr id="17" name="Left Arrow 16"/>
            <p:cNvSpPr/>
            <p:nvPr userDrawn="1"/>
          </p:nvSpPr>
          <p:spPr>
            <a:xfrm>
              <a:off x="7642875" y="5644800"/>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prstClr val="white"/>
                </a:solidFill>
              </a:endParaRPr>
            </a:p>
          </p:txBody>
        </p:sp>
      </p:grpSp>
      <p:sp>
        <p:nvSpPr>
          <p:cNvPr id="28" name="Rectangle 27"/>
          <p:cNvSpPr/>
          <p:nvPr userDrawn="1"/>
        </p:nvSpPr>
        <p:spPr>
          <a:xfrm>
            <a:off x="5040000" y="1"/>
            <a:ext cx="278130" cy="137638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242021"/>
              </a:solidFill>
            </a:endParaRPr>
          </a:p>
        </p:txBody>
      </p:sp>
      <p:sp>
        <p:nvSpPr>
          <p:cNvPr id="27" name="Rectangle 26"/>
          <p:cNvSpPr/>
          <p:nvPr userDrawn="1"/>
        </p:nvSpPr>
        <p:spPr>
          <a:xfrm>
            <a:off x="4429402" y="1376381"/>
            <a:ext cx="278130" cy="548162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242021"/>
              </a:solidFill>
            </a:endParaRPr>
          </a:p>
        </p:txBody>
      </p:sp>
      <p:sp>
        <p:nvSpPr>
          <p:cNvPr id="7" name="TextBox 6"/>
          <p:cNvSpPr txBox="1"/>
          <p:nvPr userDrawn="1"/>
        </p:nvSpPr>
        <p:spPr>
          <a:xfrm>
            <a:off x="91737" y="1480006"/>
            <a:ext cx="4337666" cy="5352299"/>
          </a:xfrm>
          <a:prstGeom prst="rect">
            <a:avLst/>
          </a:prstGeom>
          <a:noFill/>
        </p:spPr>
        <p:txBody>
          <a:bodyPr wrap="square" rtlCol="0">
            <a:noAutofit/>
          </a:bodyPr>
          <a:lstStyle/>
          <a:p>
            <a:pPr>
              <a:spcAft>
                <a:spcPts val="300"/>
              </a:spcAft>
            </a:pPr>
            <a:r>
              <a:rPr lang="en-US" sz="2000" b="1" dirty="0">
                <a:solidFill>
                  <a:srgbClr val="124D95"/>
                </a:solidFill>
                <a:cs typeface="Arial" panose="020B0604020202020204" pitchFamily="34" charset="0"/>
              </a:rPr>
              <a:t>How to use this template:</a:t>
            </a:r>
          </a:p>
          <a:p>
            <a:pPr marL="171450" indent="-171450">
              <a:buFont typeface="Arial" panose="020B0604020202020204" pitchFamily="34" charset="0"/>
              <a:buChar char="•"/>
            </a:pPr>
            <a:r>
              <a:rPr lang="en-US" sz="1050" dirty="0">
                <a:solidFill>
                  <a:srgbClr val="242021"/>
                </a:solidFill>
                <a:cs typeface="Arial" panose="020B0604020202020204" pitchFamily="34" charset="0"/>
              </a:rPr>
              <a:t>When creating a new slide, click the arrow under the “New Slide” button.  This will display the template master slides </a:t>
            </a:r>
            <a:r>
              <a:rPr lang="en-US" sz="1050">
                <a:solidFill>
                  <a:srgbClr val="242021"/>
                </a:solidFill>
                <a:cs typeface="Arial" panose="020B0604020202020204" pitchFamily="34" charset="0"/>
              </a:rPr>
              <a:t>available.</a:t>
            </a:r>
          </a:p>
          <a:p>
            <a:pPr marL="171450" indent="-171450">
              <a:spcBef>
                <a:spcPts val="600"/>
              </a:spcBef>
              <a:buFont typeface="Arial" panose="020B0604020202020204" pitchFamily="34" charset="0"/>
              <a:buChar char="•"/>
            </a:pPr>
            <a:r>
              <a:rPr lang="en-US" sz="1050">
                <a:solidFill>
                  <a:srgbClr val="242021"/>
                </a:solidFill>
                <a:cs typeface="Arial" panose="020B0604020202020204" pitchFamily="34" charset="0"/>
              </a:rPr>
              <a:t>Select </a:t>
            </a:r>
            <a:r>
              <a:rPr lang="en-US" sz="1050" dirty="0">
                <a:solidFill>
                  <a:srgbClr val="242021"/>
                </a:solidFill>
                <a:cs typeface="Arial" panose="020B0604020202020204" pitchFamily="34" charset="0"/>
              </a:rPr>
              <a:t>the layout you </a:t>
            </a:r>
            <a:br>
              <a:rPr lang="en-US" sz="1050" dirty="0">
                <a:solidFill>
                  <a:srgbClr val="242021"/>
                </a:solidFill>
                <a:cs typeface="Arial" panose="020B0604020202020204" pitchFamily="34" charset="0"/>
              </a:rPr>
            </a:br>
            <a:r>
              <a:rPr lang="en-US" sz="1050" dirty="0">
                <a:solidFill>
                  <a:srgbClr val="242021"/>
                </a:solidFill>
                <a:cs typeface="Arial" panose="020B0604020202020204" pitchFamily="34" charset="0"/>
              </a:rPr>
              <a:t>need from the list.</a:t>
            </a:r>
          </a:p>
          <a:p>
            <a:pPr marL="171450" indent="-171450">
              <a:spcBef>
                <a:spcPts val="600"/>
              </a:spcBef>
              <a:buFont typeface="Arial" panose="020B0604020202020204" pitchFamily="34" charset="0"/>
              <a:buChar char="•"/>
            </a:pPr>
            <a:r>
              <a:rPr lang="en-US" sz="1050" dirty="0">
                <a:solidFill>
                  <a:srgbClr val="242021"/>
                </a:solidFill>
                <a:cs typeface="Arial" panose="020B0604020202020204" pitchFamily="34" charset="0"/>
              </a:rPr>
              <a:t>Likewise, to </a:t>
            </a:r>
            <a:r>
              <a:rPr lang="en-US" sz="1050" i="1" dirty="0">
                <a:solidFill>
                  <a:srgbClr val="242021"/>
                </a:solidFill>
                <a:cs typeface="Arial" panose="020B0604020202020204" pitchFamily="34" charset="0"/>
              </a:rPr>
              <a:t>change</a:t>
            </a:r>
            <a:r>
              <a:rPr lang="en-US" sz="1050" dirty="0">
                <a:solidFill>
                  <a:srgbClr val="242021"/>
                </a:solidFill>
                <a:cs typeface="Arial" panose="020B0604020202020204" pitchFamily="34" charset="0"/>
              </a:rPr>
              <a:t> the </a:t>
            </a:r>
            <a:br>
              <a:rPr lang="en-US" sz="1050" dirty="0">
                <a:solidFill>
                  <a:srgbClr val="242021"/>
                </a:solidFill>
                <a:cs typeface="Arial" panose="020B0604020202020204" pitchFamily="34" charset="0"/>
              </a:rPr>
            </a:br>
            <a:r>
              <a:rPr lang="en-US" sz="1050" dirty="0">
                <a:solidFill>
                  <a:srgbClr val="242021"/>
                </a:solidFill>
                <a:cs typeface="Arial" panose="020B0604020202020204" pitchFamily="34" charset="0"/>
              </a:rPr>
              <a:t>template master </a:t>
            </a:r>
            <a:r>
              <a:rPr lang="en-US" sz="1050">
                <a:solidFill>
                  <a:srgbClr val="242021"/>
                </a:solidFill>
                <a:cs typeface="Arial" panose="020B0604020202020204" pitchFamily="34" charset="0"/>
              </a:rPr>
              <a:t>of an </a:t>
            </a:r>
            <a:br>
              <a:rPr lang="en-US" sz="1050">
                <a:solidFill>
                  <a:srgbClr val="242021"/>
                </a:solidFill>
                <a:cs typeface="Arial" panose="020B0604020202020204" pitchFamily="34" charset="0"/>
              </a:rPr>
            </a:br>
            <a:r>
              <a:rPr lang="en-US" sz="1050">
                <a:solidFill>
                  <a:srgbClr val="242021"/>
                </a:solidFill>
                <a:cs typeface="Arial" panose="020B0604020202020204" pitchFamily="34" charset="0"/>
              </a:rPr>
              <a:t>existing slide, click the </a:t>
            </a:r>
            <a:br>
              <a:rPr lang="en-US" sz="1050">
                <a:solidFill>
                  <a:srgbClr val="242021"/>
                </a:solidFill>
                <a:cs typeface="Arial" panose="020B0604020202020204" pitchFamily="34" charset="0"/>
              </a:rPr>
            </a:br>
            <a:r>
              <a:rPr lang="en-US" sz="1050">
                <a:solidFill>
                  <a:srgbClr val="242021"/>
                </a:solidFill>
                <a:cs typeface="Arial" panose="020B0604020202020204" pitchFamily="34" charset="0"/>
              </a:rPr>
              <a:t>“</a:t>
            </a:r>
            <a:r>
              <a:rPr lang="en-US" sz="1050" dirty="0">
                <a:solidFill>
                  <a:srgbClr val="242021"/>
                </a:solidFill>
                <a:cs typeface="Arial" panose="020B0604020202020204" pitchFamily="34" charset="0"/>
              </a:rPr>
              <a:t>Layout” </a:t>
            </a:r>
            <a:r>
              <a:rPr lang="en-US" sz="1050">
                <a:solidFill>
                  <a:srgbClr val="242021"/>
                </a:solidFill>
                <a:cs typeface="Arial" panose="020B0604020202020204" pitchFamily="34" charset="0"/>
              </a:rPr>
              <a:t>button right </a:t>
            </a:r>
            <a:br>
              <a:rPr lang="en-US" sz="1050">
                <a:solidFill>
                  <a:srgbClr val="242021"/>
                </a:solidFill>
                <a:cs typeface="Arial" panose="020B0604020202020204" pitchFamily="34" charset="0"/>
              </a:rPr>
            </a:br>
            <a:r>
              <a:rPr lang="en-US" sz="1050">
                <a:solidFill>
                  <a:srgbClr val="242021"/>
                </a:solidFill>
                <a:cs typeface="Arial" panose="020B0604020202020204" pitchFamily="34" charset="0"/>
              </a:rPr>
              <a:t>next </a:t>
            </a:r>
            <a:r>
              <a:rPr lang="en-US" sz="1050" dirty="0">
                <a:solidFill>
                  <a:srgbClr val="242021"/>
                </a:solidFill>
                <a:cs typeface="Arial" panose="020B0604020202020204" pitchFamily="34" charset="0"/>
              </a:rPr>
              <a:t>to </a:t>
            </a:r>
            <a:r>
              <a:rPr lang="en-US" sz="1050">
                <a:solidFill>
                  <a:srgbClr val="242021"/>
                </a:solidFill>
                <a:cs typeface="Arial" panose="020B0604020202020204" pitchFamily="34" charset="0"/>
              </a:rPr>
              <a:t>the “</a:t>
            </a:r>
            <a:r>
              <a:rPr lang="en-US" sz="1050" dirty="0">
                <a:solidFill>
                  <a:srgbClr val="242021"/>
                </a:solidFill>
                <a:cs typeface="Arial" panose="020B0604020202020204" pitchFamily="34" charset="0"/>
              </a:rPr>
              <a:t>New Slide” button.</a:t>
            </a:r>
          </a:p>
          <a:p>
            <a:pPr>
              <a:spcBef>
                <a:spcPts val="1200"/>
              </a:spcBef>
              <a:spcAft>
                <a:spcPts val="300"/>
              </a:spcAft>
              <a:defRPr/>
            </a:pPr>
            <a:r>
              <a:rPr lang="en-US" sz="2000" b="1" dirty="0">
                <a:solidFill>
                  <a:srgbClr val="124D95"/>
                </a:solidFill>
                <a:cs typeface="Arial" panose="020B0604020202020204" pitchFamily="34" charset="0"/>
              </a:rPr>
              <a:t>General Template Notes:</a:t>
            </a:r>
          </a:p>
          <a:p>
            <a:pPr marL="91440">
              <a:spcAft>
                <a:spcPts val="600"/>
              </a:spcAft>
              <a:buFont typeface="Arial" panose="020B0604020202020204" pitchFamily="34" charset="0"/>
              <a:buNone/>
            </a:pPr>
            <a:r>
              <a:rPr lang="en-US" spc="60">
                <a:solidFill>
                  <a:srgbClr val="7A232E">
                    <a:lumMod val="20000"/>
                    <a:lumOff val="80000"/>
                  </a:srgbClr>
                </a:solidFill>
                <a:effectLst>
                  <a:outerShdw blurRad="76200" dist="38100" dir="8100000" algn="tr" rotWithShape="0">
                    <a:prstClr val="black">
                      <a:alpha val="60000"/>
                    </a:prstClr>
                  </a:outerShdw>
                </a:effectLst>
                <a:cs typeface="Arial" panose="020B0604020202020204" pitchFamily="34" charset="0"/>
                <a:sym typeface="Wingdings" panose="05000000000000000000" pitchFamily="2" charset="2"/>
              </a:rPr>
              <a:t></a:t>
            </a:r>
            <a:r>
              <a:rPr lang="en-US" b="1" spc="60">
                <a:solidFill>
                  <a:prstClr val="white"/>
                </a:solidFill>
                <a:effectLst>
                  <a:outerShdw blurRad="76200" dist="38100" dir="8100000" algn="tr" rotWithShape="0">
                    <a:prstClr val="black">
                      <a:alpha val="60000"/>
                    </a:prstClr>
                  </a:outerShdw>
                </a:effectLst>
                <a:cs typeface="Arial" panose="020B0604020202020204" pitchFamily="34" charset="0"/>
              </a:rPr>
              <a:t> </a:t>
            </a:r>
            <a:r>
              <a:rPr lang="en-US" b="1" u="sng" spc="60">
                <a:solidFill>
                  <a:prstClr val="white"/>
                </a:solidFill>
                <a:effectLst>
                  <a:outerShdw blurRad="76200" dist="38100" dir="8100000" algn="tr" rotWithShape="0">
                    <a:prstClr val="black">
                      <a:alpha val="60000"/>
                    </a:prstClr>
                  </a:outerShdw>
                </a:effectLst>
                <a:cs typeface="Arial" panose="020B0604020202020204" pitchFamily="34" charset="0"/>
              </a:rPr>
              <a:t>DO </a:t>
            </a:r>
            <a:r>
              <a:rPr lang="en-US" b="1" u="sng" spc="60" dirty="0">
                <a:solidFill>
                  <a:prstClr val="white"/>
                </a:solidFill>
                <a:effectLst>
                  <a:outerShdw blurRad="76200" dist="38100" dir="8100000" algn="tr" rotWithShape="0">
                    <a:prstClr val="black">
                      <a:alpha val="60000"/>
                    </a:prstClr>
                  </a:outerShdw>
                </a:effectLst>
                <a:cs typeface="Arial" panose="020B0604020202020204" pitchFamily="34" charset="0"/>
              </a:rPr>
              <a:t>NOT</a:t>
            </a:r>
            <a:r>
              <a:rPr lang="en-US" b="1" spc="60" dirty="0">
                <a:solidFill>
                  <a:prstClr val="white"/>
                </a:solidFill>
                <a:effectLst>
                  <a:outerShdw blurRad="76200" dist="38100" dir="8100000" algn="tr" rotWithShape="0">
                    <a:prstClr val="black">
                      <a:alpha val="60000"/>
                    </a:prstClr>
                  </a:outerShdw>
                </a:effectLst>
                <a:cs typeface="Arial" panose="020B0604020202020204" pitchFamily="34" charset="0"/>
              </a:rPr>
              <a:t>:</a:t>
            </a:r>
          </a:p>
          <a:p>
            <a:pPr lvl="1" indent="-171450">
              <a:spcAft>
                <a:spcPts val="600"/>
              </a:spcAft>
              <a:buClr>
                <a:srgbClr val="9E1C30"/>
              </a:buClr>
              <a:buFont typeface="Wingdings" panose="05000000000000000000" pitchFamily="2" charset="2"/>
              <a:buChar char="ý"/>
              <a:defRPr/>
            </a:pPr>
            <a:r>
              <a:rPr lang="en-US" sz="1050" b="1" dirty="0">
                <a:solidFill>
                  <a:srgbClr val="242021"/>
                </a:solidFill>
                <a:cs typeface="Arial" panose="020B0604020202020204" pitchFamily="34" charset="0"/>
              </a:rPr>
              <a:t>Space out your bullets using the “enter” key</a:t>
            </a:r>
            <a:r>
              <a:rPr lang="en-US" sz="1050">
                <a:solidFill>
                  <a:srgbClr val="242021"/>
                </a:solidFill>
                <a:cs typeface="Arial" panose="020B0604020202020204" pitchFamily="34" charset="0"/>
              </a:rPr>
              <a:t>.  Please note if a spacing adjustment is required.</a:t>
            </a:r>
            <a:endParaRPr lang="en-US" sz="1050" dirty="0">
              <a:solidFill>
                <a:srgbClr val="242021"/>
              </a:solidFill>
              <a:cs typeface="Arial" panose="020B0604020202020204" pitchFamily="34" charset="0"/>
            </a:endParaRPr>
          </a:p>
          <a:p>
            <a:pPr lvl="1" indent="-171450">
              <a:spcAft>
                <a:spcPts val="600"/>
              </a:spcAft>
              <a:buClr>
                <a:srgbClr val="9E1C30"/>
              </a:buClr>
              <a:buFont typeface="Wingdings" panose="05000000000000000000" pitchFamily="2" charset="2"/>
              <a:buChar char="ý"/>
            </a:pPr>
            <a:r>
              <a:rPr lang="en-US" sz="1050" b="1" dirty="0">
                <a:solidFill>
                  <a:srgbClr val="242021"/>
                </a:solidFill>
                <a:cs typeface="Arial" panose="020B0604020202020204" pitchFamily="34" charset="0"/>
              </a:rPr>
              <a:t>Type any titles in all uppercase or with caps lock on</a:t>
            </a:r>
            <a:r>
              <a:rPr lang="en-US" sz="1050" dirty="0">
                <a:solidFill>
                  <a:srgbClr val="242021"/>
                </a:solidFill>
                <a:cs typeface="Arial" panose="020B0604020202020204" pitchFamily="34" charset="0"/>
              </a:rPr>
              <a:t>, as formatting is automatic. Type using standard title caps.</a:t>
            </a:r>
          </a:p>
          <a:p>
            <a:pPr lvl="1" indent="-171450">
              <a:spcAft>
                <a:spcPts val="600"/>
              </a:spcAft>
              <a:buClr>
                <a:srgbClr val="9E1C30"/>
              </a:buClr>
              <a:buFont typeface="Wingdings" panose="05000000000000000000" pitchFamily="2" charset="2"/>
              <a:buChar char="ý"/>
            </a:pPr>
            <a:r>
              <a:rPr lang="en-US" sz="1050" b="1" dirty="0">
                <a:solidFill>
                  <a:srgbClr val="242021"/>
                </a:solidFill>
                <a:cs typeface="Arial" panose="020B0604020202020204" pitchFamily="34" charset="0"/>
              </a:rPr>
              <a:t>Change heading alignment </a:t>
            </a:r>
            <a:r>
              <a:rPr lang="en-US" sz="1050" b="1">
                <a:solidFill>
                  <a:srgbClr val="242021"/>
                </a:solidFill>
                <a:cs typeface="Arial" panose="020B0604020202020204" pitchFamily="34" charset="0"/>
              </a:rPr>
              <a:t>or location for standard content slide material</a:t>
            </a:r>
            <a:r>
              <a:rPr lang="en-US" sz="1050">
                <a:solidFill>
                  <a:srgbClr val="242021"/>
                </a:solidFill>
                <a:cs typeface="Arial" panose="020B0604020202020204" pitchFamily="34" charset="0"/>
              </a:rPr>
              <a:t>.</a:t>
            </a:r>
          </a:p>
          <a:p>
            <a:pPr marL="91440">
              <a:spcAft>
                <a:spcPts val="600"/>
              </a:spcAft>
              <a:buFont typeface="Arial" panose="020B0604020202020204" pitchFamily="34" charset="0"/>
              <a:buNone/>
              <a:defRPr/>
            </a:pPr>
            <a:r>
              <a:rPr lang="en-US" spc="60">
                <a:solidFill>
                  <a:srgbClr val="92D050"/>
                </a:solidFill>
                <a:effectLst>
                  <a:outerShdw blurRad="76200" dist="38100" dir="8100000" algn="tr" rotWithShape="0">
                    <a:prstClr val="black">
                      <a:alpha val="60000"/>
                    </a:prstClr>
                  </a:outerShdw>
                </a:effectLst>
                <a:cs typeface="Arial" panose="020B0604020202020204" pitchFamily="34" charset="0"/>
                <a:sym typeface="Wingdings" panose="05000000000000000000" pitchFamily="2" charset="2"/>
              </a:rPr>
              <a:t></a:t>
            </a:r>
            <a:r>
              <a:rPr lang="en-US" b="1" spc="60">
                <a:solidFill>
                  <a:prstClr val="white"/>
                </a:solidFill>
                <a:effectLst>
                  <a:outerShdw blurRad="76200" dist="38100" dir="8100000" algn="tr" rotWithShape="0">
                    <a:prstClr val="black">
                      <a:alpha val="60000"/>
                    </a:prstClr>
                  </a:outerShdw>
                </a:effectLst>
                <a:cs typeface="Arial" panose="020B0604020202020204" pitchFamily="34" charset="0"/>
              </a:rPr>
              <a:t> </a:t>
            </a:r>
            <a:r>
              <a:rPr lang="en-US" b="1" u="sng" spc="60">
                <a:solidFill>
                  <a:prstClr val="white"/>
                </a:solidFill>
                <a:effectLst>
                  <a:outerShdw blurRad="76200" dist="38100" dir="8100000" algn="tr" rotWithShape="0">
                    <a:prstClr val="black">
                      <a:alpha val="60000"/>
                    </a:prstClr>
                  </a:outerShdw>
                </a:effectLst>
                <a:cs typeface="Arial" panose="020B0604020202020204" pitchFamily="34" charset="0"/>
              </a:rPr>
              <a:t>DO</a:t>
            </a:r>
            <a:r>
              <a:rPr lang="en-US" b="1" spc="60">
                <a:solidFill>
                  <a:prstClr val="white"/>
                </a:solidFill>
                <a:effectLst>
                  <a:outerShdw blurRad="76200" dist="38100" dir="8100000" algn="tr" rotWithShape="0">
                    <a:prstClr val="black">
                      <a:alpha val="60000"/>
                    </a:prstClr>
                  </a:outerShdw>
                </a:effectLst>
                <a:cs typeface="Arial" panose="020B0604020202020204" pitchFamily="34" charset="0"/>
              </a:rPr>
              <a:t>:</a:t>
            </a:r>
          </a:p>
          <a:p>
            <a:pPr lvl="1" indent="-171450">
              <a:spcAft>
                <a:spcPts val="600"/>
              </a:spcAft>
              <a:buClr>
                <a:srgbClr val="72AF2F"/>
              </a:buClr>
              <a:buFont typeface="Wingdings" panose="05000000000000000000" pitchFamily="2" charset="2"/>
              <a:buChar char="þ"/>
              <a:defRPr/>
            </a:pPr>
            <a:r>
              <a:rPr lang="en-US" sz="1050" b="1">
                <a:solidFill>
                  <a:prstClr val="black"/>
                </a:solidFill>
                <a:cs typeface="Arial" panose="020B0604020202020204" pitchFamily="34" charset="0"/>
              </a:rPr>
              <a:t>Reference </a:t>
            </a:r>
            <a:r>
              <a:rPr lang="en-US" sz="1050" b="1" dirty="0">
                <a:solidFill>
                  <a:prstClr val="black"/>
                </a:solidFill>
                <a:cs typeface="Arial" panose="020B0604020202020204" pitchFamily="34" charset="0"/>
              </a:rPr>
              <a:t>your graphics</a:t>
            </a:r>
            <a:r>
              <a:rPr lang="en-US" sz="1050" dirty="0">
                <a:solidFill>
                  <a:prstClr val="black"/>
                </a:solidFill>
                <a:cs typeface="Arial" panose="020B0604020202020204" pitchFamily="34" charset="0"/>
              </a:rPr>
              <a:t>.  Add a note at the top of the “Slide notes” section that indicates where your graphic </a:t>
            </a:r>
            <a:r>
              <a:rPr lang="en-US" sz="1050">
                <a:solidFill>
                  <a:prstClr val="black"/>
                </a:solidFill>
                <a:cs typeface="Arial" panose="020B0604020202020204" pitchFamily="34" charset="0"/>
              </a:rPr>
              <a:t>originated.</a:t>
            </a:r>
          </a:p>
          <a:p>
            <a:pPr lvl="1">
              <a:spcAft>
                <a:spcPts val="600"/>
              </a:spcAft>
              <a:buFont typeface="Arial" panose="020B0604020202020204" pitchFamily="34" charset="0"/>
              <a:buNone/>
              <a:defRPr/>
            </a:pPr>
            <a:r>
              <a:rPr lang="en-US" sz="1050">
                <a:solidFill>
                  <a:prstClr val="black"/>
                </a:solidFill>
                <a:cs typeface="Arial" panose="020B0604020202020204" pitchFamily="34" charset="0"/>
              </a:rPr>
              <a:t>Note </a:t>
            </a:r>
            <a:r>
              <a:rPr lang="en-US" sz="1050" dirty="0">
                <a:solidFill>
                  <a:prstClr val="black"/>
                </a:solidFill>
                <a:cs typeface="Arial" panose="020B0604020202020204" pitchFamily="34" charset="0"/>
              </a:rPr>
              <a:t>that any graphics not referenced or in violation of </a:t>
            </a:r>
            <a:r>
              <a:rPr lang="en-US" sz="1050" b="1" dirty="0">
                <a:solidFill>
                  <a:srgbClr val="D9D9D9">
                    <a:lumMod val="25000"/>
                  </a:srgbClr>
                </a:solidFill>
                <a:cs typeface="Arial" panose="020B0604020202020204" pitchFamily="34" charset="0"/>
              </a:rPr>
              <a:t>US Copyright Law, Title 17 </a:t>
            </a:r>
            <a:r>
              <a:rPr lang="en-US" sz="1050" dirty="0">
                <a:solidFill>
                  <a:prstClr val="black"/>
                </a:solidFill>
                <a:cs typeface="Arial" panose="020B0604020202020204" pitchFamily="34" charset="0"/>
              </a:rPr>
              <a:t>will be replaced to ensure your protection.</a:t>
            </a:r>
          </a:p>
          <a:p>
            <a:pPr>
              <a:spcBef>
                <a:spcPts val="600"/>
              </a:spcBef>
              <a:buFont typeface="Arial" panose="020B0604020202020204" pitchFamily="34" charset="0"/>
              <a:buNone/>
            </a:pPr>
            <a:endParaRPr lang="en-US" sz="1100" dirty="0">
              <a:solidFill>
                <a:srgbClr val="242021"/>
              </a:solidFill>
              <a:cs typeface="Arial" panose="020B0604020202020204" pitchFamily="34" charset="0"/>
            </a:endParaRPr>
          </a:p>
          <a:p>
            <a:endParaRPr lang="en-US" sz="1100" dirty="0">
              <a:solidFill>
                <a:srgbClr val="242021"/>
              </a:solidFill>
              <a:cs typeface="Arial" panose="020B0604020202020204" pitchFamily="34" charset="0"/>
            </a:endParaRPr>
          </a:p>
        </p:txBody>
      </p:sp>
      <p:sp>
        <p:nvSpPr>
          <p:cNvPr id="10" name="TextBox 9"/>
          <p:cNvSpPr txBox="1"/>
          <p:nvPr userDrawn="1"/>
        </p:nvSpPr>
        <p:spPr>
          <a:xfrm>
            <a:off x="5308799" y="88691"/>
            <a:ext cx="3245631" cy="1102812"/>
          </a:xfrm>
          <a:prstGeom prst="rect">
            <a:avLst/>
          </a:prstGeom>
          <a:noFill/>
        </p:spPr>
        <p:txBody>
          <a:bodyPr wrap="square" rtlCol="0" anchor="ctr">
            <a:noAutofit/>
          </a:bodyPr>
          <a:lstStyle/>
          <a:p>
            <a:r>
              <a:rPr lang="en-US" sz="1400" i="1" dirty="0">
                <a:solidFill>
                  <a:srgbClr val="242021">
                    <a:lumMod val="65000"/>
                    <a:lumOff val="35000"/>
                  </a:srgbClr>
                </a:solidFill>
                <a:cs typeface="Arial" panose="020B0604020202020204" pitchFamily="34" charset="0"/>
              </a:rPr>
              <a:t>This slide contains information on how to use </a:t>
            </a:r>
            <a:r>
              <a:rPr lang="en-US" sz="1400" i="1">
                <a:solidFill>
                  <a:srgbClr val="242021">
                    <a:lumMod val="65000"/>
                    <a:lumOff val="35000"/>
                  </a:srgbClr>
                </a:solidFill>
                <a:cs typeface="Arial" panose="020B0604020202020204" pitchFamily="34" charset="0"/>
              </a:rPr>
              <a:t>this template, and is hidden. </a:t>
            </a:r>
          </a:p>
          <a:p>
            <a:pPr>
              <a:spcBef>
                <a:spcPts val="300"/>
              </a:spcBef>
            </a:pPr>
            <a:r>
              <a:rPr lang="en-US" sz="1400" i="1">
                <a:solidFill>
                  <a:srgbClr val="242021">
                    <a:lumMod val="65000"/>
                    <a:lumOff val="35000"/>
                  </a:srgbClr>
                </a:solidFill>
                <a:cs typeface="Arial" panose="020B0604020202020204" pitchFamily="34" charset="0"/>
              </a:rPr>
              <a:t>It is not a part of </a:t>
            </a:r>
            <a:br>
              <a:rPr lang="en-US" sz="1400" i="1">
                <a:solidFill>
                  <a:srgbClr val="242021">
                    <a:lumMod val="65000"/>
                    <a:lumOff val="35000"/>
                  </a:srgbClr>
                </a:solidFill>
                <a:cs typeface="Arial" panose="020B0604020202020204" pitchFamily="34" charset="0"/>
              </a:rPr>
            </a:br>
            <a:r>
              <a:rPr lang="en-US" sz="1400" i="1">
                <a:solidFill>
                  <a:srgbClr val="242021">
                    <a:lumMod val="65000"/>
                    <a:lumOff val="35000"/>
                  </a:srgbClr>
                </a:solidFill>
                <a:cs typeface="Arial" panose="020B0604020202020204" pitchFamily="34" charset="0"/>
              </a:rPr>
              <a:t>the presentation.</a:t>
            </a:r>
            <a:endParaRPr lang="en-US" sz="1400" i="1" dirty="0">
              <a:solidFill>
                <a:srgbClr val="242021">
                  <a:lumMod val="65000"/>
                  <a:lumOff val="35000"/>
                </a:srgbClr>
              </a:solidFill>
              <a:cs typeface="Arial" panose="020B0604020202020204" pitchFamily="34" charset="0"/>
            </a:endParaRPr>
          </a:p>
        </p:txBody>
      </p:sp>
      <p:cxnSp>
        <p:nvCxnSpPr>
          <p:cNvPr id="9" name="Straight Connector 8"/>
          <p:cNvCxnSpPr/>
          <p:nvPr userDrawn="1"/>
        </p:nvCxnSpPr>
        <p:spPr>
          <a:xfrm>
            <a:off x="0" y="1376381"/>
            <a:ext cx="9144000" cy="0"/>
          </a:xfrm>
          <a:prstGeom prst="line">
            <a:avLst/>
          </a:prstGeom>
          <a:ln w="1016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5" name="TextBox 14"/>
          <p:cNvSpPr txBox="1"/>
          <p:nvPr userDrawn="1"/>
        </p:nvSpPr>
        <p:spPr>
          <a:xfrm>
            <a:off x="7084800" y="2286069"/>
            <a:ext cx="1619719" cy="1620538"/>
          </a:xfrm>
          <a:prstGeom prst="rect">
            <a:avLst/>
          </a:prstGeom>
          <a:noFill/>
        </p:spPr>
        <p:txBody>
          <a:bodyPr wrap="square" rtlCol="0">
            <a:noAutofit/>
          </a:bodyPr>
          <a:lstStyle/>
          <a:p>
            <a:pPr marL="0" lvl="1" indent="-171450">
              <a:lnSpc>
                <a:spcPct val="90000"/>
              </a:lnSpc>
              <a:spcAft>
                <a:spcPts val="400"/>
              </a:spcAft>
              <a:buFont typeface="Arial" panose="020B0604020202020204" pitchFamily="34" charset="0"/>
              <a:buChar char="•"/>
              <a:defRPr/>
            </a:pPr>
            <a:r>
              <a:rPr lang="en-US" sz="1100">
                <a:solidFill>
                  <a:srgbClr val="242021"/>
                </a:solidFill>
                <a:cs typeface="Arial" panose="020B0604020202020204" pitchFamily="34" charset="0"/>
              </a:rPr>
              <a:t>Legal Language</a:t>
            </a:r>
            <a:endParaRPr lang="en-US" sz="1100">
              <a:solidFill>
                <a:srgbClr val="242021"/>
              </a:solidFill>
            </a:endParaRPr>
          </a:p>
          <a:p>
            <a:pPr marL="0" lvl="1" indent="-171450">
              <a:lnSpc>
                <a:spcPct val="90000"/>
              </a:lnSpc>
              <a:spcAft>
                <a:spcPts val="400"/>
              </a:spcAft>
              <a:buFont typeface="Arial" panose="020B0604020202020204" pitchFamily="34" charset="0"/>
              <a:buChar char="•"/>
            </a:pPr>
            <a:r>
              <a:rPr lang="en-US" sz="1100">
                <a:solidFill>
                  <a:srgbClr val="242021"/>
                </a:solidFill>
              </a:rPr>
              <a:t>Poll</a:t>
            </a:r>
          </a:p>
          <a:p>
            <a:pPr marL="0" lvl="1" indent="-171450">
              <a:lnSpc>
                <a:spcPct val="90000"/>
              </a:lnSpc>
              <a:spcAft>
                <a:spcPts val="400"/>
              </a:spcAft>
              <a:buFont typeface="Arial" panose="020B0604020202020204" pitchFamily="34" charset="0"/>
              <a:buChar char="•"/>
            </a:pPr>
            <a:r>
              <a:rPr lang="en-US" sz="1100">
                <a:solidFill>
                  <a:srgbClr val="242021"/>
                </a:solidFill>
              </a:rPr>
              <a:t>Save the Date</a:t>
            </a:r>
          </a:p>
          <a:p>
            <a:pPr marL="0" lvl="1" indent="-171450">
              <a:lnSpc>
                <a:spcPct val="90000"/>
              </a:lnSpc>
              <a:spcAft>
                <a:spcPts val="400"/>
              </a:spcAft>
              <a:buFont typeface="Arial" panose="020B0604020202020204" pitchFamily="34" charset="0"/>
              <a:buChar char="•"/>
            </a:pPr>
            <a:r>
              <a:rPr lang="en-US" sz="1100">
                <a:solidFill>
                  <a:srgbClr val="242021"/>
                </a:solidFill>
              </a:rPr>
              <a:t>Questions</a:t>
            </a:r>
            <a:endParaRPr lang="en-US" sz="1100" dirty="0">
              <a:solidFill>
                <a:srgbClr val="242021"/>
              </a:solidFill>
            </a:endParaRPr>
          </a:p>
          <a:p>
            <a:pPr marL="0" lvl="1" indent="-171450">
              <a:lnSpc>
                <a:spcPct val="90000"/>
              </a:lnSpc>
              <a:spcAft>
                <a:spcPts val="400"/>
              </a:spcAft>
              <a:buFont typeface="Arial" panose="020B0604020202020204" pitchFamily="34" charset="0"/>
              <a:buChar char="•"/>
            </a:pPr>
            <a:r>
              <a:rPr lang="en-US" sz="1100" dirty="0">
                <a:solidFill>
                  <a:srgbClr val="242021"/>
                </a:solidFill>
              </a:rPr>
              <a:t>Resources</a:t>
            </a:r>
          </a:p>
          <a:p>
            <a:pPr marL="0" lvl="1" indent="-171450">
              <a:lnSpc>
                <a:spcPct val="90000"/>
              </a:lnSpc>
              <a:spcAft>
                <a:spcPts val="400"/>
              </a:spcAft>
              <a:buFont typeface="Arial" panose="020B0604020202020204" pitchFamily="34" charset="0"/>
              <a:buChar char="•"/>
            </a:pPr>
            <a:r>
              <a:rPr lang="en-US" sz="1100" dirty="0">
                <a:solidFill>
                  <a:srgbClr val="242021"/>
                </a:solidFill>
              </a:rPr>
              <a:t>Contact</a:t>
            </a:r>
          </a:p>
          <a:p>
            <a:pPr marL="0" lvl="1" indent="-171450">
              <a:lnSpc>
                <a:spcPct val="90000"/>
              </a:lnSpc>
              <a:spcAft>
                <a:spcPts val="400"/>
              </a:spcAft>
              <a:buFont typeface="Arial" panose="020B0604020202020204" pitchFamily="34" charset="0"/>
              <a:buChar char="•"/>
            </a:pPr>
            <a:r>
              <a:rPr lang="en-US" sz="1100" dirty="0">
                <a:solidFill>
                  <a:srgbClr val="242021"/>
                </a:solidFill>
              </a:rPr>
              <a:t>Thank You</a:t>
            </a:r>
          </a:p>
        </p:txBody>
      </p:sp>
      <p:cxnSp>
        <p:nvCxnSpPr>
          <p:cNvPr id="3" name="Straight Connector 2"/>
          <p:cNvCxnSpPr/>
          <p:nvPr userDrawn="1"/>
        </p:nvCxnSpPr>
        <p:spPr>
          <a:xfrm>
            <a:off x="5040000" y="225258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userDrawn="1"/>
        </p:nvCxnSpPr>
        <p:spPr>
          <a:xfrm>
            <a:off x="5040000" y="376653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40" name="Group 39">
            <a:extLst>
              <a:ext uri="{FF2B5EF4-FFF2-40B4-BE49-F238E27FC236}">
                <a16:creationId xmlns:a16="http://schemas.microsoft.com/office/drawing/2014/main" id="{54EBE4A4-93BC-4F5F-96D7-3EB1B9477815}"/>
              </a:ext>
            </a:extLst>
          </p:cNvPr>
          <p:cNvGrpSpPr/>
          <p:nvPr userDrawn="1"/>
        </p:nvGrpSpPr>
        <p:grpSpPr>
          <a:xfrm>
            <a:off x="5101095" y="5519741"/>
            <a:ext cx="3776420" cy="1204516"/>
            <a:chOff x="9823451" y="-913608"/>
            <a:chExt cx="3776420" cy="1204516"/>
          </a:xfrm>
        </p:grpSpPr>
        <p:sp>
          <p:nvSpPr>
            <p:cNvPr id="23" name="TextBox 22"/>
            <p:cNvSpPr txBox="1"/>
            <p:nvPr userDrawn="1"/>
          </p:nvSpPr>
          <p:spPr>
            <a:xfrm>
              <a:off x="11200962" y="-833368"/>
              <a:ext cx="2398909" cy="1044036"/>
            </a:xfrm>
            <a:prstGeom prst="rect">
              <a:avLst/>
            </a:prstGeom>
            <a:noFill/>
          </p:spPr>
          <p:txBody>
            <a:bodyPr wrap="square" rtlCol="0" anchor="ctr">
              <a:noAutofit/>
            </a:bodyPr>
            <a:lstStyle/>
            <a:p>
              <a:pPr>
                <a:lnSpc>
                  <a:spcPct val="90000"/>
                </a:lnSpc>
              </a:pPr>
              <a:r>
                <a:rPr lang="en-US" sz="1200" b="1" spc="40">
                  <a:solidFill>
                    <a:srgbClr val="242021">
                      <a:lumMod val="85000"/>
                      <a:lumOff val="15000"/>
                    </a:srgbClr>
                  </a:solidFill>
                </a:rPr>
                <a:t>Don’t delete </a:t>
              </a:r>
              <a:r>
                <a:rPr lang="en-US" sz="1200" b="1" spc="40" dirty="0">
                  <a:solidFill>
                    <a:srgbClr val="242021">
                      <a:lumMod val="85000"/>
                      <a:lumOff val="15000"/>
                    </a:srgbClr>
                  </a:solidFill>
                </a:rPr>
                <a:t>this slide until the presentation is final.</a:t>
              </a:r>
            </a:p>
            <a:p>
              <a:pPr algn="ctr">
                <a:lnSpc>
                  <a:spcPct val="90000"/>
                </a:lnSpc>
                <a:spcBef>
                  <a:spcPts val="600"/>
                </a:spcBef>
              </a:pPr>
              <a:r>
                <a:rPr lang="en-US" sz="1500" b="1" spc="40" dirty="0">
                  <a:solidFill>
                    <a:srgbClr val="9D1C30"/>
                  </a:solidFill>
                </a:rPr>
                <a:t>Keep it </a:t>
              </a:r>
              <a:r>
                <a:rPr lang="en-US" sz="1500" b="1" spc="40">
                  <a:solidFill>
                    <a:srgbClr val="9D1C30"/>
                  </a:solidFill>
                </a:rPr>
                <a:t>in the template</a:t>
              </a:r>
              <a:r>
                <a:rPr lang="en-US" sz="1500" b="1" spc="40" dirty="0">
                  <a:solidFill>
                    <a:srgbClr val="9D1C30"/>
                  </a:solidFill>
                </a:rPr>
                <a:t>.</a:t>
              </a:r>
            </a:p>
          </p:txBody>
        </p:sp>
        <p:grpSp>
          <p:nvGrpSpPr>
            <p:cNvPr id="39" name="Group 38">
              <a:extLst>
                <a:ext uri="{FF2B5EF4-FFF2-40B4-BE49-F238E27FC236}">
                  <a16:creationId xmlns:a16="http://schemas.microsoft.com/office/drawing/2014/main" id="{C27DF8FF-D711-4A8A-8948-673270B8AE9D}"/>
                </a:ext>
              </a:extLst>
            </p:cNvPr>
            <p:cNvGrpSpPr/>
            <p:nvPr userDrawn="1"/>
          </p:nvGrpSpPr>
          <p:grpSpPr>
            <a:xfrm>
              <a:off x="9823451" y="-913608"/>
              <a:ext cx="1204516" cy="1204516"/>
              <a:chOff x="9823451" y="-913608"/>
              <a:chExt cx="1204516" cy="1204516"/>
            </a:xfrm>
          </p:grpSpPr>
          <p:grpSp>
            <p:nvGrpSpPr>
              <p:cNvPr id="24" name="Group 23"/>
              <p:cNvGrpSpPr/>
              <p:nvPr userDrawn="1"/>
            </p:nvGrpSpPr>
            <p:grpSpPr>
              <a:xfrm>
                <a:off x="9823451" y="-913608"/>
                <a:ext cx="1204516" cy="1204516"/>
                <a:chOff x="1714500" y="4547858"/>
                <a:chExt cx="1262157" cy="1262157"/>
              </a:xfrm>
            </p:grpSpPr>
            <p:sp>
              <p:nvSpPr>
                <p:cNvPr id="21" name="8-Point Star 20"/>
                <p:cNvSpPr/>
                <p:nvPr userDrawn="1"/>
              </p:nvSpPr>
              <p:spPr>
                <a:xfrm rot="20240074">
                  <a:off x="1714500" y="4547858"/>
                  <a:ext cx="1262157" cy="1262157"/>
                </a:xfrm>
                <a:prstGeom prst="star8">
                  <a:avLst>
                    <a:gd name="adj" fmla="val 45801"/>
                  </a:avLst>
                </a:prstGeom>
                <a:gradFill>
                  <a:gsLst>
                    <a:gs pos="0">
                      <a:srgbClr val="7A232E"/>
                    </a:gs>
                    <a:gs pos="100000">
                      <a:srgbClr val="B85759"/>
                    </a:gs>
                    <a:gs pos="55000">
                      <a:srgbClr val="9D1C3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42021"/>
                    </a:solidFill>
                  </a:endParaRPr>
                </a:p>
              </p:txBody>
            </p:sp>
            <p:sp>
              <p:nvSpPr>
                <p:cNvPr id="22" name="8-Point Star 21"/>
                <p:cNvSpPr/>
                <p:nvPr userDrawn="1"/>
              </p:nvSpPr>
              <p:spPr>
                <a:xfrm rot="20240074">
                  <a:off x="1776599" y="4609957"/>
                  <a:ext cx="1137960" cy="1137960"/>
                </a:xfrm>
                <a:prstGeom prst="star8">
                  <a:avLst>
                    <a:gd name="adj" fmla="val 45801"/>
                  </a:avLst>
                </a:prstGeom>
                <a:noFill/>
                <a:ln w="44450">
                  <a:solidFill>
                    <a:schemeClr val="bg1"/>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42021"/>
                    </a:solidFill>
                  </a:endParaRPr>
                </a:p>
              </p:txBody>
            </p:sp>
          </p:grpSp>
          <p:sp>
            <p:nvSpPr>
              <p:cNvPr id="19" name="TextBox 18"/>
              <p:cNvSpPr txBox="1"/>
              <p:nvPr userDrawn="1"/>
            </p:nvSpPr>
            <p:spPr>
              <a:xfrm>
                <a:off x="9929466" y="-730460"/>
                <a:ext cx="992486" cy="838221"/>
              </a:xfrm>
              <a:prstGeom prst="rect">
                <a:avLst/>
              </a:prstGeom>
              <a:noFill/>
              <a:effectLst>
                <a:outerShdw blurRad="50800" dist="25400" dir="8100000" algn="tr" rotWithShape="0">
                  <a:prstClr val="black">
                    <a:alpha val="40000"/>
                  </a:prstClr>
                </a:outerShdw>
              </a:effectLst>
            </p:spPr>
            <p:txBody>
              <a:bodyPr wrap="square" rtlCol="0" anchor="ctr">
                <a:noAutofit/>
              </a:bodyPr>
              <a:lstStyle/>
              <a:p>
                <a:pPr algn="ctr"/>
                <a:r>
                  <a:rPr lang="en-US" sz="2000" spc="40" dirty="0">
                    <a:solidFill>
                      <a:prstClr val="white"/>
                    </a:solidFill>
                    <a:latin typeface="Impact" panose="020B0806030902050204" pitchFamily="34" charset="0"/>
                  </a:rPr>
                  <a:t>DON’T</a:t>
                </a:r>
                <a:br>
                  <a:rPr lang="en-US" sz="2000" spc="40" dirty="0">
                    <a:solidFill>
                      <a:prstClr val="white"/>
                    </a:solidFill>
                    <a:latin typeface="Impact" panose="020B0806030902050204" pitchFamily="34" charset="0"/>
                  </a:rPr>
                </a:br>
                <a:r>
                  <a:rPr lang="en-US" sz="2000" spc="40" dirty="0">
                    <a:solidFill>
                      <a:prstClr val="white"/>
                    </a:solidFill>
                    <a:latin typeface="Impact" panose="020B0806030902050204" pitchFamily="34" charset="0"/>
                  </a:rPr>
                  <a:t>DELETE</a:t>
                </a:r>
              </a:p>
            </p:txBody>
          </p:sp>
        </p:grpSp>
      </p:grpSp>
      <p:grpSp>
        <p:nvGrpSpPr>
          <p:cNvPr id="20" name="Group 19"/>
          <p:cNvGrpSpPr/>
          <p:nvPr userDrawn="1"/>
        </p:nvGrpSpPr>
        <p:grpSpPr>
          <a:xfrm>
            <a:off x="1939047" y="2247592"/>
            <a:ext cx="2645179" cy="1166059"/>
            <a:chOff x="1534687" y="2189208"/>
            <a:chExt cx="3049009" cy="1344077"/>
          </a:xfrm>
        </p:grpSpPr>
        <p:pic>
          <p:nvPicPr>
            <p:cNvPr id="2" name="Picture 1"/>
            <p:cNvPicPr>
              <a:picLocks noChangeAspect="1"/>
            </p:cNvPicPr>
            <p:nvPr userDrawn="1"/>
          </p:nvPicPr>
          <p:blipFill>
            <a:blip r:embed="rId3"/>
            <a:stretch>
              <a:fillRect/>
            </a:stretch>
          </p:blipFill>
          <p:spPr>
            <a:xfrm>
              <a:off x="1534687" y="2189208"/>
              <a:ext cx="2695575" cy="1162050"/>
            </a:xfrm>
            <a:prstGeom prst="rect">
              <a:avLst/>
            </a:prstGeom>
          </p:spPr>
        </p:pic>
        <p:sp>
          <p:nvSpPr>
            <p:cNvPr id="29" name="Rectangle 28"/>
            <p:cNvSpPr/>
            <p:nvPr userDrawn="1"/>
          </p:nvSpPr>
          <p:spPr>
            <a:xfrm>
              <a:off x="3454181" y="2483307"/>
              <a:ext cx="736819" cy="221793"/>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242021"/>
                </a:solidFill>
              </a:endParaRPr>
            </a:p>
          </p:txBody>
        </p:sp>
        <p:sp>
          <p:nvSpPr>
            <p:cNvPr id="30" name="Left Arrow 29"/>
            <p:cNvSpPr/>
            <p:nvPr userDrawn="1"/>
          </p:nvSpPr>
          <p:spPr>
            <a:xfrm>
              <a:off x="4209296" y="2514699"/>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3061701" y="2843369"/>
              <a:ext cx="382955" cy="322936"/>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242021"/>
                </a:solidFill>
              </a:endParaRPr>
            </a:p>
          </p:txBody>
        </p:sp>
        <p:sp>
          <p:nvSpPr>
            <p:cNvPr id="32" name="Left Arrow 31"/>
            <p:cNvSpPr/>
            <p:nvPr userDrawn="1"/>
          </p:nvSpPr>
          <p:spPr>
            <a:xfrm rot="7656475">
              <a:off x="3026394" y="3257070"/>
              <a:ext cx="374400" cy="178030"/>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prstClr val="white"/>
                </a:solidFill>
              </a:endParaRPr>
            </a:p>
          </p:txBody>
        </p:sp>
      </p:grpSp>
      <p:sp>
        <p:nvSpPr>
          <p:cNvPr id="37" name="TextBox 36">
            <a:extLst>
              <a:ext uri="{FF2B5EF4-FFF2-40B4-BE49-F238E27FC236}">
                <a16:creationId xmlns:a16="http://schemas.microsoft.com/office/drawing/2014/main" id="{8F6D14EF-EBC7-433A-8C95-1D2C470B7DF1}"/>
              </a:ext>
            </a:extLst>
          </p:cNvPr>
          <p:cNvSpPr txBox="1"/>
          <p:nvPr userDrawn="1"/>
        </p:nvSpPr>
        <p:spPr>
          <a:xfrm>
            <a:off x="7427" y="161985"/>
            <a:ext cx="5040000" cy="1051560"/>
          </a:xfrm>
          <a:prstGeom prst="rect">
            <a:avLst/>
          </a:prstGeom>
        </p:spPr>
        <p:txBody>
          <a:bodyPr vert="horz" lIns="91440" tIns="45720" rIns="91440" bIns="45720" rtlCol="0" anchor="ctr">
            <a:no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algn="ctr">
              <a:lnSpc>
                <a:spcPct val="85000"/>
              </a:lnSpc>
            </a:pPr>
            <a:r>
              <a:rPr sz="5000">
                <a:gradFill flip="none" rotWithShape="1">
                  <a:gsLst>
                    <a:gs pos="58000">
                      <a:srgbClr val="AF3F49"/>
                    </a:gs>
                    <a:gs pos="100000">
                      <a:srgbClr val="AD3B46"/>
                    </a:gs>
                    <a:gs pos="19000">
                      <a:srgbClr val="9E1C30"/>
                    </a:gs>
                    <a:gs pos="59000">
                      <a:srgbClr val="9E1C30"/>
                    </a:gs>
                  </a:gsLst>
                  <a:lin ang="5400000" scaled="1"/>
                  <a:tileRect/>
                </a:gradFill>
                <a:effectLst>
                  <a:innerShdw blurRad="76200" dist="38100" dir="18900000">
                    <a:srgbClr val="7A232E">
                      <a:lumMod val="75000"/>
                      <a:alpha val="70000"/>
                    </a:srgbClr>
                  </a:innerShdw>
                </a:effectLst>
              </a:rPr>
              <a:t>2017 Template</a:t>
            </a:r>
          </a:p>
          <a:p>
            <a:pPr algn="ctr">
              <a:lnSpc>
                <a:spcPct val="85000"/>
              </a:lnSpc>
            </a:pPr>
            <a:r>
              <a:rPr sz="4000" b="0" spc="6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Usage Instructions</a:t>
            </a:r>
          </a:p>
        </p:txBody>
      </p:sp>
      <p:pic>
        <p:nvPicPr>
          <p:cNvPr id="44" name="Picture 43">
            <a:extLst>
              <a:ext uri="{FF2B5EF4-FFF2-40B4-BE49-F238E27FC236}">
                <a16:creationId xmlns:a16="http://schemas.microsoft.com/office/drawing/2014/main" id="{5AAE9CEC-A7E3-43C1-AC4A-1C3889F3666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57144" y="626792"/>
            <a:ext cx="1736362" cy="586522"/>
          </a:xfrm>
          <a:prstGeom prst="rect">
            <a:avLst/>
          </a:prstGeom>
        </p:spPr>
      </p:pic>
    </p:spTree>
    <p:extLst>
      <p:ext uri="{BB962C8B-B14F-4D97-AF65-F5344CB8AC3E}">
        <p14:creationId xmlns:p14="http://schemas.microsoft.com/office/powerpoint/2010/main" val="203990505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6A5BAF-C39D-44C3-B998-7CF83B21A06F}"/>
              </a:ext>
            </a:extLst>
          </p:cNvPr>
          <p:cNvPicPr>
            <a:picLocks noChangeAspect="1"/>
          </p:cNvPicPr>
          <p:nvPr userDrawn="1"/>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tretch>
            <a:fillRect/>
          </a:stretch>
        </p:blipFill>
        <p:spPr>
          <a:xfrm>
            <a:off x="0" y="1500061"/>
            <a:ext cx="4955638" cy="5357941"/>
          </a:xfrm>
          <a:prstGeom prst="rect">
            <a:avLst/>
          </a:prstGeom>
        </p:spPr>
      </p:pic>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Save the Date:</a:t>
            </a:r>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124D95">
                    <a:lumMod val="40000"/>
                    <a:lumOff val="60000"/>
                  </a:srgbClr>
                </a:solidFill>
              </a:rPr>
              <a:pPr/>
              <a:t>‹#›</a:t>
            </a:fld>
            <a:endParaRPr lang="en-US">
              <a:solidFill>
                <a:srgbClr val="124D95">
                  <a:lumMod val="40000"/>
                  <a:lumOff val="60000"/>
                </a:srgbClr>
              </a:solidFill>
            </a:endParaRPr>
          </a:p>
        </p:txBody>
      </p:sp>
      <p:sp>
        <p:nvSpPr>
          <p:cNvPr id="9" name="Text Placeholder 8">
            <a:extLst>
              <a:ext uri="{FF2B5EF4-FFF2-40B4-BE49-F238E27FC236}">
                <a16:creationId xmlns:a16="http://schemas.microsoft.com/office/drawing/2014/main" id="{8F3C4352-E632-483B-9D34-319AB807FBFB}"/>
              </a:ext>
            </a:extLst>
          </p:cNvPr>
          <p:cNvSpPr>
            <a:spLocks noGrp="1"/>
          </p:cNvSpPr>
          <p:nvPr>
            <p:ph type="body" sz="quarter" idx="11" hasCustomPrompt="1"/>
          </p:nvPr>
        </p:nvSpPr>
        <p:spPr>
          <a:xfrm>
            <a:off x="1112108" y="1699827"/>
            <a:ext cx="7661189" cy="4505325"/>
          </a:xfrm>
        </p:spPr>
        <p:txBody>
          <a:bodyPr/>
          <a:lstStyle>
            <a:lvl1pPr marL="91440" indent="-365760">
              <a:buSzPct val="130000"/>
              <a:buFont typeface="Webdings" panose="05030102010509060703" pitchFamily="18" charset="2"/>
              <a:buChar char=""/>
              <a:defRPr sz="2600"/>
            </a:lvl1pPr>
            <a:lvl2pPr marL="685800" indent="0">
              <a:spcBef>
                <a:spcPts val="0"/>
              </a:spcBef>
              <a:buNone/>
              <a:defRPr sz="1700">
                <a:solidFill>
                  <a:schemeClr val="accent3">
                    <a:lumMod val="75000"/>
                    <a:lumOff val="25000"/>
                  </a:schemeClr>
                </a:solidFill>
              </a:defRPr>
            </a:lvl2pPr>
            <a:lvl3pPr marL="1005840" indent="-365760" algn="l">
              <a:spcAft>
                <a:spcPts val="1200"/>
              </a:spcAft>
              <a:buFont typeface="Webdings" panose="05030102010509060703" pitchFamily="18" charset="2"/>
              <a:buChar char=""/>
              <a:defRPr b="1">
                <a:solidFill>
                  <a:schemeClr val="accent1"/>
                </a:solidFill>
              </a:defRPr>
            </a:lvl3pPr>
          </a:lstStyle>
          <a:p>
            <a:pPr lvl="0"/>
            <a:r>
              <a:rPr lang="en-US"/>
              <a:t>Event Title Here</a:t>
            </a:r>
          </a:p>
          <a:p>
            <a:pPr lvl="1"/>
            <a:r>
              <a:rPr lang="en-US"/>
              <a:t>Event summary goes here</a:t>
            </a:r>
          </a:p>
          <a:p>
            <a:pPr lvl="2"/>
            <a:r>
              <a:rPr lang="en-US"/>
              <a:t>Event date</a:t>
            </a:r>
          </a:p>
          <a:p>
            <a:pPr lvl="3"/>
            <a:r>
              <a:rPr lang="en-US"/>
              <a:t>Fourth level</a:t>
            </a:r>
          </a:p>
          <a:p>
            <a:pPr lvl="4"/>
            <a:r>
              <a:rPr lang="en-US"/>
              <a:t>Fifth level</a:t>
            </a:r>
          </a:p>
        </p:txBody>
      </p:sp>
    </p:spTree>
    <p:extLst>
      <p:ext uri="{BB962C8B-B14F-4D97-AF65-F5344CB8AC3E}">
        <p14:creationId xmlns:p14="http://schemas.microsoft.com/office/powerpoint/2010/main" val="112304456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Breakout Room List">
    <p:bg>
      <p:bgPr>
        <a:solidFill>
          <a:schemeClr val="bg1"/>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5AA60EFC-21EF-4756-ABD1-14D137A0BA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84104" y="-1"/>
            <a:ext cx="3379489" cy="3456222"/>
          </a:xfrm>
          <a:prstGeom prst="ellipse">
            <a:avLst/>
          </a:prstGeom>
          <a:ln>
            <a:noFill/>
          </a:ln>
          <a:effectLst>
            <a:softEdge rad="112500"/>
          </a:effectLst>
        </p:spPr>
      </p:pic>
      <p:sp>
        <p:nvSpPr>
          <p:cNvPr id="4" name="Slide Number Placeholder 3"/>
          <p:cNvSpPr>
            <a:spLocks noGrp="1"/>
          </p:cNvSpPr>
          <p:nvPr>
            <p:ph type="sldNum" sz="quarter" idx="10"/>
          </p:nvPr>
        </p:nvSpPr>
        <p:spPr/>
        <p:txBody>
          <a:bodyPr/>
          <a:lstStyle/>
          <a:p>
            <a:fld id="{706D636C-90A3-4979-BA37-BAB384B22101}" type="slidenum">
              <a:rPr lang="en-US" smtClean="0">
                <a:solidFill>
                  <a:srgbClr val="124D95">
                    <a:lumMod val="40000"/>
                    <a:lumOff val="60000"/>
                  </a:srgbClr>
                </a:solidFill>
              </a:rPr>
              <a:pPr/>
              <a:t>‹#›</a:t>
            </a:fld>
            <a:endParaRPr lang="en-US">
              <a:solidFill>
                <a:srgbClr val="124D95">
                  <a:lumMod val="40000"/>
                  <a:lumOff val="60000"/>
                </a:srgbClr>
              </a:solidFill>
            </a:endParaRPr>
          </a:p>
        </p:txBody>
      </p:sp>
      <p:sp>
        <p:nvSpPr>
          <p:cNvPr id="9" name="Text Placeholder 8">
            <a:extLst>
              <a:ext uri="{FF2B5EF4-FFF2-40B4-BE49-F238E27FC236}">
                <a16:creationId xmlns:a16="http://schemas.microsoft.com/office/drawing/2014/main" id="{8F3C4352-E632-483B-9D34-319AB807FBFB}"/>
              </a:ext>
            </a:extLst>
          </p:cNvPr>
          <p:cNvSpPr>
            <a:spLocks noGrp="1"/>
          </p:cNvSpPr>
          <p:nvPr>
            <p:ph type="body" sz="quarter" idx="11" hasCustomPrompt="1"/>
          </p:nvPr>
        </p:nvSpPr>
        <p:spPr>
          <a:xfrm>
            <a:off x="628656" y="1319429"/>
            <a:ext cx="7528945" cy="1448602"/>
          </a:xfrm>
          <a:prstGeom prst="rect">
            <a:avLst/>
          </a:prstGeom>
          <a:noFill/>
          <a:ln w="9525">
            <a:gradFill flip="none" rotWithShape="1">
              <a:gsLst>
                <a:gs pos="0">
                  <a:schemeClr val="tx1">
                    <a:alpha val="15000"/>
                  </a:schemeClr>
                </a:gs>
                <a:gs pos="2000">
                  <a:schemeClr val="tx1">
                    <a:alpha val="0"/>
                  </a:schemeClr>
                </a:gs>
                <a:gs pos="100000">
                  <a:schemeClr val="tx1">
                    <a:alpha val="0"/>
                  </a:schemeClr>
                </a:gs>
              </a:gsLst>
              <a:lin ang="16200000" scaled="0"/>
              <a:tileRect/>
            </a:grad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60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i="0"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grpSp>
        <p:nvGrpSpPr>
          <p:cNvPr id="20" name="Group 19">
            <a:extLst>
              <a:ext uri="{FF2B5EF4-FFF2-40B4-BE49-F238E27FC236}">
                <a16:creationId xmlns:a16="http://schemas.microsoft.com/office/drawing/2014/main" id="{57C394F9-EFD5-42F9-891E-4F9A50F08A68}"/>
              </a:ext>
            </a:extLst>
          </p:cNvPr>
          <p:cNvGrpSpPr/>
          <p:nvPr userDrawn="1"/>
        </p:nvGrpSpPr>
        <p:grpSpPr>
          <a:xfrm>
            <a:off x="4848225" y="193023"/>
            <a:ext cx="4019550" cy="1264286"/>
            <a:chOff x="4895850" y="193023"/>
            <a:chExt cx="4019550" cy="1264286"/>
          </a:xfrm>
        </p:grpSpPr>
        <p:sp>
          <p:nvSpPr>
            <p:cNvPr id="18" name="Speech Bubble: Rectangle with Corners Rounded 17">
              <a:extLst>
                <a:ext uri="{FF2B5EF4-FFF2-40B4-BE49-F238E27FC236}">
                  <a16:creationId xmlns:a16="http://schemas.microsoft.com/office/drawing/2014/main" id="{CFC41472-478F-4A01-9B2E-B66290F9B7CB}"/>
                </a:ext>
              </a:extLst>
            </p:cNvPr>
            <p:cNvSpPr/>
            <p:nvPr userDrawn="1"/>
          </p:nvSpPr>
          <p:spPr>
            <a:xfrm>
              <a:off x="4895850" y="193023"/>
              <a:ext cx="4019550" cy="1264286"/>
            </a:xfrm>
            <a:prstGeom prst="wedgeRoundRectCallout">
              <a:avLst>
                <a:gd name="adj1" fmla="val 1245"/>
                <a:gd name="adj2" fmla="val 95649"/>
                <a:gd name="adj3" fmla="val 16667"/>
              </a:avLst>
            </a:prstGeom>
            <a:solidFill>
              <a:schemeClr val="bg1">
                <a:lumMod val="95000"/>
              </a:schemeClr>
            </a:solidFill>
            <a:ln>
              <a:solidFill>
                <a:schemeClr val="tx1">
                  <a:lumMod val="10000"/>
                  <a:lumOff val="90000"/>
                </a:schemeClr>
              </a:solidFill>
            </a:ln>
          </p:spPr>
          <p:style>
            <a:lnRef idx="0">
              <a:scrgbClr r="0" g="0" b="0"/>
            </a:lnRef>
            <a:fillRef idx="0">
              <a:scrgbClr r="0" g="0" b="0"/>
            </a:fillRef>
            <a:effectRef idx="0">
              <a:scrgbClr r="0" g="0" b="0"/>
            </a:effectRef>
            <a:fontRef idx="minor">
              <a:schemeClr val="lt1"/>
            </a:fontRef>
          </p:style>
          <p:txBody>
            <a:bodyPr rtlCol="0" anchor="b"/>
            <a:lstStyle/>
            <a:p>
              <a:pPr algn="ctr" defTabSz="914400">
                <a:lnSpc>
                  <a:spcPct val="110000"/>
                </a:lnSpc>
                <a:spcBef>
                  <a:spcPct val="0"/>
                </a:spcBef>
                <a:defRPr/>
              </a:pPr>
              <a:r>
                <a:rPr lang="en-US" sz="3300" b="1" dirty="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Breakout Room </a:t>
              </a:r>
              <a:r>
                <a:rPr lang="en-US" sz="3200" cap="all" spc="220">
                  <a:gradFill flip="none" rotWithShape="1">
                    <a:gsLst>
                      <a:gs pos="58000">
                        <a:srgbClr val="AF3F49"/>
                      </a:gs>
                      <a:gs pos="100000">
                        <a:srgbClr val="AD3B46"/>
                      </a:gs>
                      <a:gs pos="19000">
                        <a:srgbClr val="9E1C30"/>
                      </a:gs>
                      <a:gs pos="59000">
                        <a:srgbClr val="9E1C30"/>
                      </a:gs>
                    </a:gsLst>
                    <a:lin ang="5400000" scaled="1"/>
                    <a:tileRect/>
                  </a:gradFill>
                  <a:effectLst>
                    <a:innerShdw blurRad="76200" dist="38100" dir="18900000">
                      <a:srgbClr val="7A232E">
                        <a:lumMod val="75000"/>
                        <a:alpha val="70000"/>
                      </a:srgbClr>
                    </a:innerShdw>
                  </a:effectLst>
                </a:rPr>
                <a:t>Discussions</a:t>
              </a:r>
              <a:endParaRPr lang="en-US" sz="3400" cap="all" spc="220" dirty="0">
                <a:gradFill flip="none" rotWithShape="1">
                  <a:gsLst>
                    <a:gs pos="58000">
                      <a:srgbClr val="AF3F49"/>
                    </a:gs>
                    <a:gs pos="100000">
                      <a:srgbClr val="AD3B46"/>
                    </a:gs>
                    <a:gs pos="19000">
                      <a:srgbClr val="9E1C30"/>
                    </a:gs>
                    <a:gs pos="59000">
                      <a:srgbClr val="9E1C30"/>
                    </a:gs>
                  </a:gsLst>
                  <a:lin ang="5400000" scaled="1"/>
                  <a:tileRect/>
                </a:gradFill>
                <a:effectLst>
                  <a:innerShdw blurRad="76200" dist="38100" dir="18900000">
                    <a:srgbClr val="7A232E">
                      <a:lumMod val="75000"/>
                      <a:alpha val="70000"/>
                    </a:srgbClr>
                  </a:innerShdw>
                </a:effectLst>
              </a:endParaRPr>
            </a:p>
          </p:txBody>
        </p:sp>
        <p:sp>
          <p:nvSpPr>
            <p:cNvPr id="19" name="Rectangle 18">
              <a:extLst>
                <a:ext uri="{FF2B5EF4-FFF2-40B4-BE49-F238E27FC236}">
                  <a16:creationId xmlns:a16="http://schemas.microsoft.com/office/drawing/2014/main" id="{7AD30ECD-A8EE-4AE1-AE33-FD6E6D3A1A06}"/>
                </a:ext>
              </a:extLst>
            </p:cNvPr>
            <p:cNvSpPr/>
            <p:nvPr userDrawn="1"/>
          </p:nvSpPr>
          <p:spPr>
            <a:xfrm rot="5400000">
              <a:off x="6882765" y="-738460"/>
              <a:ext cx="45720" cy="308152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grpSp>
      <p:sp>
        <p:nvSpPr>
          <p:cNvPr id="29" name="Text Placeholder 8">
            <a:extLst>
              <a:ext uri="{FF2B5EF4-FFF2-40B4-BE49-F238E27FC236}">
                <a16:creationId xmlns:a16="http://schemas.microsoft.com/office/drawing/2014/main" id="{D5AA38BA-BC5A-4469-A67D-0B1D8AF2EB5E}"/>
              </a:ext>
            </a:extLst>
          </p:cNvPr>
          <p:cNvSpPr>
            <a:spLocks noGrp="1"/>
          </p:cNvSpPr>
          <p:nvPr>
            <p:ph type="body" sz="quarter" idx="12" hasCustomPrompt="1"/>
          </p:nvPr>
        </p:nvSpPr>
        <p:spPr>
          <a:xfrm>
            <a:off x="628656" y="3037379"/>
            <a:ext cx="7528945" cy="1371658"/>
          </a:xfrm>
          <a:prstGeom prst="rect">
            <a:avLst/>
          </a:prstGeom>
          <a:noFill/>
          <a:ln w="9525">
            <a:gradFill flip="none" rotWithShape="1">
              <a:gsLst>
                <a:gs pos="0">
                  <a:schemeClr val="tx1">
                    <a:alpha val="15000"/>
                  </a:schemeClr>
                </a:gs>
                <a:gs pos="2000">
                  <a:schemeClr val="tx1">
                    <a:alpha val="0"/>
                  </a:schemeClr>
                </a:gs>
                <a:gs pos="100000">
                  <a:schemeClr val="tx1">
                    <a:alpha val="0"/>
                  </a:schemeClr>
                </a:gs>
              </a:gsLst>
              <a:lin ang="16200000" scaled="0"/>
              <a:tileRect/>
            </a:grad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sp>
        <p:nvSpPr>
          <p:cNvPr id="30" name="Text Placeholder 8">
            <a:extLst>
              <a:ext uri="{FF2B5EF4-FFF2-40B4-BE49-F238E27FC236}">
                <a16:creationId xmlns:a16="http://schemas.microsoft.com/office/drawing/2014/main" id="{09447CD6-F586-496A-B33A-672175DDF8C4}"/>
              </a:ext>
            </a:extLst>
          </p:cNvPr>
          <p:cNvSpPr>
            <a:spLocks noGrp="1"/>
          </p:cNvSpPr>
          <p:nvPr>
            <p:ph type="body" sz="quarter" idx="13" hasCustomPrompt="1"/>
          </p:nvPr>
        </p:nvSpPr>
        <p:spPr>
          <a:xfrm>
            <a:off x="628656" y="4678385"/>
            <a:ext cx="7528945" cy="1371658"/>
          </a:xfrm>
          <a:prstGeom prst="rect">
            <a:avLst/>
          </a:prstGeom>
          <a:noFill/>
          <a:ln w="9525">
            <a:no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spTree>
    <p:extLst>
      <p:ext uri="{BB962C8B-B14F-4D97-AF65-F5344CB8AC3E}">
        <p14:creationId xmlns:p14="http://schemas.microsoft.com/office/powerpoint/2010/main" val="83535653"/>
      </p:ext>
    </p:extLst>
  </p:cSld>
  <p:clrMapOvr>
    <a:masterClrMapping/>
  </p:clrMapOvr>
  <mc:AlternateContent xmlns:mc="http://schemas.openxmlformats.org/markup-compatibility/2006" xmlns:p14="http://schemas.microsoft.com/office/powerpoint/2010/main">
    <mc:Choice Requires="p14">
      <p:transition p14:dur="0">
        <p:sndAc>
          <p:endSnd/>
        </p:sndAc>
      </p:transition>
    </mc:Choice>
    <mc:Fallback xmlns="">
      <p:transition>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1000"/>
                                  </p:stCondLst>
                                  <p:childTnLst>
                                    <p:set>
                                      <p:cBhvr>
                                        <p:cTn id="6" dur="1" fill="hold">
                                          <p:stCondLst>
                                            <p:cond delay="0"/>
                                          </p:stCondLst>
                                        </p:cTn>
                                        <p:tgtEl>
                                          <p:spTgt spid="28"/>
                                        </p:tgtEl>
                                        <p:attrNameLst>
                                          <p:attrName>style.visibility</p:attrName>
                                        </p:attrNameLst>
                                      </p:cBhvr>
                                      <p:to>
                                        <p:strVal val="visible"/>
                                      </p:to>
                                    </p:set>
                                    <p:animEffect transition="in" filter="circle(out)">
                                      <p:cBhvr>
                                        <p:cTn id="7" dur="1000"/>
                                        <p:tgtEl>
                                          <p:spTgt spid="28"/>
                                        </p:tgtEl>
                                      </p:cBhvr>
                                    </p:animEffect>
                                  </p:childTnLst>
                                </p:cTn>
                              </p:par>
                            </p:childTnLst>
                          </p:cTn>
                        </p:par>
                        <p:par>
                          <p:cTn id="8" fill="hold">
                            <p:stCondLst>
                              <p:cond delay="2000"/>
                            </p:stCondLst>
                            <p:childTnLst>
                              <p:par>
                                <p:cTn id="9" presetID="10" presetClass="exit" presetSubtype="0" fill="hold" nodeType="afterEffect">
                                  <p:stCondLst>
                                    <p:cond delay="1500"/>
                                  </p:stCondLst>
                                  <p:childTnLst>
                                    <p:animEffect transition="out" filter="fade">
                                      <p:cBhvr>
                                        <p:cTn id="10" dur="3000"/>
                                        <p:tgtEl>
                                          <p:spTgt spid="28"/>
                                        </p:tgtEl>
                                      </p:cBhvr>
                                    </p:animEffect>
                                    <p:set>
                                      <p:cBhvr>
                                        <p:cTn id="11" dur="1" fill="hold">
                                          <p:stCondLst>
                                            <p:cond delay="29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06D636C-90A3-4979-BA37-BAB384B22101}" type="slidenum">
              <a:rPr lang="en-US" smtClean="0">
                <a:solidFill>
                  <a:srgbClr val="124D95">
                    <a:lumMod val="40000"/>
                    <a:lumOff val="60000"/>
                  </a:srgbClr>
                </a:solidFill>
              </a:rPr>
              <a:pPr/>
              <a:t>‹#›</a:t>
            </a:fld>
            <a:endParaRPr lang="en-US">
              <a:solidFill>
                <a:srgbClr val="124D95">
                  <a:lumMod val="40000"/>
                  <a:lumOff val="60000"/>
                </a:srgbClr>
              </a:solidFill>
            </a:endParaRPr>
          </a:p>
        </p:txBody>
      </p:sp>
      <p:sp>
        <p:nvSpPr>
          <p:cNvPr id="6" name="TextBox 5">
            <a:extLst>
              <a:ext uri="{FF2B5EF4-FFF2-40B4-BE49-F238E27FC236}">
                <a16:creationId xmlns:a16="http://schemas.microsoft.com/office/drawing/2014/main" id="{CAB2B6C5-95AC-4CCF-A316-BB4F7630FA47}"/>
              </a:ext>
            </a:extLst>
          </p:cNvPr>
          <p:cNvSpPr txBox="1"/>
          <p:nvPr userDrawn="1"/>
        </p:nvSpPr>
        <p:spPr>
          <a:xfrm>
            <a:off x="628651" y="365126"/>
            <a:ext cx="7955279"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algn="r"/>
            <a:r>
              <a:rPr sz="3800">
                <a:gradFill flip="none" rotWithShape="1">
                  <a:gsLst>
                    <a:gs pos="58000">
                      <a:srgbClr val="AF3F49"/>
                    </a:gs>
                    <a:gs pos="100000">
                      <a:srgbClr val="AD3B46"/>
                    </a:gs>
                    <a:gs pos="19000">
                      <a:srgbClr val="9E1C30"/>
                    </a:gs>
                    <a:gs pos="59000">
                      <a:srgbClr val="9E1C30"/>
                    </a:gs>
                  </a:gsLst>
                  <a:lin ang="5400000" scaled="1"/>
                  <a:tileRect/>
                </a:gradFill>
                <a:effectLst>
                  <a:innerShdw blurRad="76200" dist="38100" dir="18900000">
                    <a:srgbClr val="7A232E">
                      <a:lumMod val="75000"/>
                      <a:alpha val="70000"/>
                    </a:srgbClr>
                  </a:innerShdw>
                </a:effectLst>
              </a:rPr>
              <a:t>Where Are You?</a:t>
            </a:r>
          </a:p>
        </p:txBody>
      </p:sp>
      <p:sp>
        <p:nvSpPr>
          <p:cNvPr id="8" name="Rectangle 7">
            <a:extLst>
              <a:ext uri="{FF2B5EF4-FFF2-40B4-BE49-F238E27FC236}">
                <a16:creationId xmlns:a16="http://schemas.microsoft.com/office/drawing/2014/main" id="{8449B1C7-376C-4588-9479-8B7FD89AEA1C}"/>
              </a:ext>
            </a:extLst>
          </p:cNvPr>
          <p:cNvSpPr/>
          <p:nvPr userDrawn="1"/>
        </p:nvSpPr>
        <p:spPr>
          <a:xfrm rot="5400000">
            <a:off x="4946904" y="-2303737"/>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pic>
        <p:nvPicPr>
          <p:cNvPr id="5" name="Picture 4">
            <a:extLst>
              <a:ext uri="{FF2B5EF4-FFF2-40B4-BE49-F238E27FC236}">
                <a16:creationId xmlns:a16="http://schemas.microsoft.com/office/drawing/2014/main" id="{E2BB10FC-1879-4D54-9DBF-A84DD166091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150" y="636509"/>
            <a:ext cx="8295970" cy="5656619"/>
          </a:xfrm>
          <a:prstGeom prst="rect">
            <a:avLst/>
          </a:prstGeom>
          <a:effectLst>
            <a:innerShdw blurRad="63500" dist="25400" dir="18900000">
              <a:schemeClr val="accent1">
                <a:lumMod val="50000"/>
                <a:alpha val="50000"/>
              </a:schemeClr>
            </a:innerShdw>
          </a:effectLst>
        </p:spPr>
      </p:pic>
      <p:sp>
        <p:nvSpPr>
          <p:cNvPr id="9" name="TextBox 8">
            <a:extLst>
              <a:ext uri="{FF2B5EF4-FFF2-40B4-BE49-F238E27FC236}">
                <a16:creationId xmlns:a16="http://schemas.microsoft.com/office/drawing/2014/main" id="{4F6D1450-DC26-4EDD-BBBC-73EB1D776CF7}"/>
              </a:ext>
            </a:extLst>
          </p:cNvPr>
          <p:cNvSpPr txBox="1"/>
          <p:nvPr userDrawn="1"/>
        </p:nvSpPr>
        <p:spPr>
          <a:xfrm>
            <a:off x="5601601" y="1207561"/>
            <a:ext cx="2982329" cy="492443"/>
          </a:xfrm>
          <a:prstGeom prst="rect">
            <a:avLst/>
          </a:prstGeom>
          <a:noFill/>
        </p:spPr>
        <p:txBody>
          <a:bodyPr wrap="square" rtlCol="0">
            <a:spAutoFit/>
          </a:bodyPr>
          <a:lstStyle/>
          <a:p>
            <a:pPr marL="457200" indent="-457200" algn="ctr"/>
            <a:r>
              <a:rPr lang="en-US" sz="1300" i="1">
                <a:solidFill>
                  <a:srgbClr val="303030">
                    <a:lumMod val="75000"/>
                    <a:lumOff val="25000"/>
                  </a:srgbClr>
                </a:solidFill>
              </a:rPr>
              <a:t>Enter your location in the chat window</a:t>
            </a:r>
            <a:br>
              <a:rPr lang="en-US" sz="1300" i="1">
                <a:solidFill>
                  <a:srgbClr val="303030">
                    <a:lumMod val="75000"/>
                    <a:lumOff val="25000"/>
                  </a:srgbClr>
                </a:solidFill>
              </a:rPr>
            </a:br>
            <a:r>
              <a:rPr lang="en-US" sz="1200" i="1">
                <a:solidFill>
                  <a:srgbClr val="303030">
                    <a:lumMod val="50000"/>
                    <a:lumOff val="50000"/>
                  </a:srgbClr>
                </a:solidFill>
              </a:rPr>
              <a:t>(lower left of screen)</a:t>
            </a:r>
            <a:endParaRPr lang="en-US" sz="1200" i="1" dirty="0">
              <a:solidFill>
                <a:srgbClr val="303030">
                  <a:lumMod val="50000"/>
                  <a:lumOff val="50000"/>
                </a:srgbClr>
              </a:solidFill>
            </a:endParaRPr>
          </a:p>
        </p:txBody>
      </p:sp>
    </p:spTree>
    <p:extLst>
      <p:ext uri="{BB962C8B-B14F-4D97-AF65-F5344CB8AC3E}">
        <p14:creationId xmlns:p14="http://schemas.microsoft.com/office/powerpoint/2010/main" val="361251150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59A1E24-4FA0-4F98-8BF9-EB39417922D0}"/>
              </a:ext>
            </a:extLst>
          </p:cNvPr>
          <p:cNvGrpSpPr/>
          <p:nvPr userDrawn="1"/>
        </p:nvGrpSpPr>
        <p:grpSpPr>
          <a:xfrm>
            <a:off x="1037844" y="4477392"/>
            <a:ext cx="7068312" cy="477054"/>
            <a:chOff x="1435608" y="1207559"/>
            <a:chExt cx="7068312" cy="477054"/>
          </a:xfrm>
        </p:grpSpPr>
        <p:sp>
          <p:nvSpPr>
            <p:cNvPr id="8" name="Rectangle 7">
              <a:extLst>
                <a:ext uri="{FF2B5EF4-FFF2-40B4-BE49-F238E27FC236}">
                  <a16:creationId xmlns:a16="http://schemas.microsoft.com/office/drawing/2014/main" id="{8449B1C7-376C-4588-9479-8B7FD89AEA1C}"/>
                </a:ext>
              </a:extLst>
            </p:cNvPr>
            <p:cNvSpPr/>
            <p:nvPr userDrawn="1"/>
          </p:nvSpPr>
          <p:spPr>
            <a:xfrm rot="5400000">
              <a:off x="4946904" y="-2303737"/>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
          <p:nvSpPr>
            <p:cNvPr id="7" name="TextBox 6">
              <a:extLst>
                <a:ext uri="{FF2B5EF4-FFF2-40B4-BE49-F238E27FC236}">
                  <a16:creationId xmlns:a16="http://schemas.microsoft.com/office/drawing/2014/main" id="{CE9049AB-A84D-4A1B-AD47-FEAF1B009A4D}"/>
                </a:ext>
              </a:extLst>
            </p:cNvPr>
            <p:cNvSpPr txBox="1"/>
            <p:nvPr userDrawn="1"/>
          </p:nvSpPr>
          <p:spPr>
            <a:xfrm>
              <a:off x="3396199" y="1207559"/>
              <a:ext cx="3126329" cy="477054"/>
            </a:xfrm>
            <a:prstGeom prst="rect">
              <a:avLst/>
            </a:prstGeom>
            <a:noFill/>
          </p:spPr>
          <p:txBody>
            <a:bodyPr wrap="square" rtlCol="0">
              <a:spAutoFit/>
            </a:bodyPr>
            <a:lstStyle/>
            <a:p>
              <a:pPr marL="594360" indent="-594360" algn="ctr"/>
              <a:r>
                <a:rPr lang="en-US" sz="1300" i="1" dirty="0">
                  <a:solidFill>
                    <a:srgbClr val="303030">
                      <a:lumMod val="75000"/>
                      <a:lumOff val="25000"/>
                    </a:srgbClr>
                  </a:solidFill>
                </a:rPr>
                <a:t>Enter your questions in the chat window</a:t>
              </a:r>
              <a:br>
                <a:rPr lang="en-US" sz="1300" i="1" dirty="0">
                  <a:solidFill>
                    <a:srgbClr val="303030">
                      <a:lumMod val="75000"/>
                      <a:lumOff val="25000"/>
                    </a:srgbClr>
                  </a:solidFill>
                </a:rPr>
              </a:br>
              <a:r>
                <a:rPr lang="en-US" sz="1200" i="1" spc="50" dirty="0">
                  <a:solidFill>
                    <a:srgbClr val="303030">
                      <a:lumMod val="50000"/>
                      <a:lumOff val="50000"/>
                    </a:srgbClr>
                  </a:solidFill>
                </a:rPr>
                <a:t>(lower left of screen)</a:t>
              </a:r>
            </a:p>
          </p:txBody>
        </p:sp>
      </p:grpSp>
      <p:pic>
        <p:nvPicPr>
          <p:cNvPr id="20" name="Picture 19">
            <a:extLst>
              <a:ext uri="{FF2B5EF4-FFF2-40B4-BE49-F238E27FC236}">
                <a16:creationId xmlns:a16="http://schemas.microsoft.com/office/drawing/2014/main" id="{042EA7E5-CDEF-40A6-89F7-A9078661101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32754" y="2"/>
            <a:ext cx="3535388" cy="6150355"/>
          </a:xfrm>
          <a:prstGeom prst="rect">
            <a:avLst/>
          </a:prstGeom>
        </p:spPr>
      </p:pic>
      <p:sp>
        <p:nvSpPr>
          <p:cNvPr id="4" name="Slide Number Placeholder 3"/>
          <p:cNvSpPr>
            <a:spLocks noGrp="1"/>
          </p:cNvSpPr>
          <p:nvPr>
            <p:ph type="sldNum" sz="quarter" idx="10"/>
          </p:nvPr>
        </p:nvSpPr>
        <p:spPr/>
        <p:txBody>
          <a:bodyPr/>
          <a:lstStyle/>
          <a:p>
            <a:fld id="{706D636C-90A3-4979-BA37-BAB384B22101}" type="slidenum">
              <a:rPr lang="en-US" smtClean="0">
                <a:solidFill>
                  <a:srgbClr val="124D95">
                    <a:lumMod val="40000"/>
                    <a:lumOff val="60000"/>
                  </a:srgbClr>
                </a:solidFill>
              </a:rPr>
              <a:pPr/>
              <a:t>‹#›</a:t>
            </a:fld>
            <a:endParaRPr lang="en-US">
              <a:solidFill>
                <a:srgbClr val="124D95">
                  <a:lumMod val="40000"/>
                  <a:lumOff val="60000"/>
                </a:srgbClr>
              </a:solidFill>
            </a:endParaRPr>
          </a:p>
        </p:txBody>
      </p:sp>
      <p:sp>
        <p:nvSpPr>
          <p:cNvPr id="6" name="TextBox 5">
            <a:extLst>
              <a:ext uri="{FF2B5EF4-FFF2-40B4-BE49-F238E27FC236}">
                <a16:creationId xmlns:a16="http://schemas.microsoft.com/office/drawing/2014/main" id="{CAB2B6C5-95AC-4CCF-A316-BB4F7630FA47}"/>
              </a:ext>
            </a:extLst>
          </p:cNvPr>
          <p:cNvSpPr txBox="1"/>
          <p:nvPr userDrawn="1"/>
        </p:nvSpPr>
        <p:spPr>
          <a:xfrm>
            <a:off x="594360" y="2394251"/>
            <a:ext cx="5730240" cy="2120786"/>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algn="ctr"/>
            <a:r>
              <a:rPr sz="7200">
                <a:gradFill flip="none" rotWithShape="1">
                  <a:gsLst>
                    <a:gs pos="58000">
                      <a:srgbClr val="AF3F49"/>
                    </a:gs>
                    <a:gs pos="100000">
                      <a:srgbClr val="AD3B46"/>
                    </a:gs>
                    <a:gs pos="19000">
                      <a:srgbClr val="9E1C30"/>
                    </a:gs>
                    <a:gs pos="59000">
                      <a:srgbClr val="9E1C30"/>
                    </a:gs>
                  </a:gsLst>
                  <a:lin ang="5400000" scaled="1"/>
                  <a:tileRect/>
                </a:gradFill>
                <a:effectLst>
                  <a:innerShdw blurRad="76200" dist="38100" dir="18900000">
                    <a:srgbClr val="7A232E">
                      <a:lumMod val="75000"/>
                      <a:alpha val="70000"/>
                    </a:srgbClr>
                  </a:innerShdw>
                </a:effectLst>
              </a:rPr>
              <a:t>Any</a:t>
            </a:r>
          </a:p>
          <a:p>
            <a:pPr algn="ctr"/>
            <a:r>
              <a:rPr sz="7200">
                <a:gradFill flip="none" rotWithShape="1">
                  <a:gsLst>
                    <a:gs pos="58000">
                      <a:srgbClr val="AF3F49"/>
                    </a:gs>
                    <a:gs pos="100000">
                      <a:srgbClr val="AD3B46"/>
                    </a:gs>
                    <a:gs pos="19000">
                      <a:srgbClr val="9E1C30"/>
                    </a:gs>
                    <a:gs pos="59000">
                      <a:srgbClr val="9E1C30"/>
                    </a:gs>
                  </a:gsLst>
                  <a:lin ang="5400000" scaled="1"/>
                  <a:tileRect/>
                </a:gradFill>
                <a:effectLst>
                  <a:innerShdw blurRad="76200" dist="38100" dir="18900000">
                    <a:srgbClr val="7A232E">
                      <a:lumMod val="75000"/>
                      <a:alpha val="70000"/>
                    </a:srgbClr>
                  </a:innerShdw>
                </a:effectLst>
              </a:rPr>
              <a:t>Questions?</a:t>
            </a:r>
          </a:p>
        </p:txBody>
      </p:sp>
    </p:spTree>
    <p:extLst>
      <p:ext uri="{BB962C8B-B14F-4D97-AF65-F5344CB8AC3E}">
        <p14:creationId xmlns:p14="http://schemas.microsoft.com/office/powerpoint/2010/main" val="203618629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Poll">
    <p:spTree>
      <p:nvGrpSpPr>
        <p:cNvPr id="1" name=""/>
        <p:cNvGrpSpPr/>
        <p:nvPr/>
      </p:nvGrpSpPr>
      <p:grpSpPr>
        <a:xfrm>
          <a:off x="0" y="0"/>
          <a:ext cx="0" cy="0"/>
          <a:chOff x="0" y="0"/>
          <a:chExt cx="0" cy="0"/>
        </a:xfrm>
      </p:grpSpPr>
      <p:sp>
        <p:nvSpPr>
          <p:cNvPr id="8" name="Arrow: Down 7">
            <a:extLst>
              <a:ext uri="{FF2B5EF4-FFF2-40B4-BE49-F238E27FC236}">
                <a16:creationId xmlns:a16="http://schemas.microsoft.com/office/drawing/2014/main" id="{8D1EBE43-28AC-4EDE-922C-0DEE355DCAF4}"/>
              </a:ext>
            </a:extLst>
          </p:cNvPr>
          <p:cNvSpPr/>
          <p:nvPr userDrawn="1"/>
        </p:nvSpPr>
        <p:spPr>
          <a:xfrm>
            <a:off x="795232" y="1197034"/>
            <a:ext cx="640080" cy="5046431"/>
          </a:xfrm>
          <a:prstGeom prst="downArrow">
            <a:avLst>
              <a:gd name="adj1" fmla="val 100000"/>
              <a:gd name="adj2" fmla="val 50000"/>
            </a:avLst>
          </a:prstGeom>
          <a:gradFill flip="none" rotWithShape="1">
            <a:gsLst>
              <a:gs pos="49000">
                <a:schemeClr val="bg1">
                  <a:lumMod val="95000"/>
                  <a:alpha val="65000"/>
                </a:schemeClr>
              </a:gs>
              <a:gs pos="51000">
                <a:schemeClr val="bg1">
                  <a:lumMod val="85000"/>
                  <a:alpha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hasCustomPrompt="1"/>
          </p:nvPr>
        </p:nvSpPr>
        <p:spPr>
          <a:xfrm>
            <a:off x="1787234" y="571074"/>
            <a:ext cx="6796695" cy="1051560"/>
          </a:xfrm>
        </p:spPr>
        <p:txBody>
          <a:bodyPr anchor="ctr"/>
          <a:lstStyle>
            <a:lvl1pPr>
              <a:defRPr/>
            </a:lvl1pPr>
          </a:lstStyle>
          <a:p>
            <a:r>
              <a:rPr lang="en-US" dirty="0"/>
              <a:t>Type your polling question here. </a:t>
            </a:r>
          </a:p>
        </p:txBody>
      </p:sp>
      <p:sp>
        <p:nvSpPr>
          <p:cNvPr id="3" name="Content Placeholder 2"/>
          <p:cNvSpPr>
            <a:spLocks noGrp="1"/>
          </p:cNvSpPr>
          <p:nvPr>
            <p:ph idx="1" hasCustomPrompt="1"/>
          </p:nvPr>
        </p:nvSpPr>
        <p:spPr>
          <a:xfrm>
            <a:off x="939115" y="2188127"/>
            <a:ext cx="7364627" cy="3693690"/>
          </a:xfrm>
        </p:spPr>
        <p:txBody>
          <a:bodyPr anchor="ctr"/>
          <a:lstStyle>
            <a:lvl1pPr marL="514350" indent="-514350">
              <a:spcBef>
                <a:spcPts val="1800"/>
              </a:spcBef>
              <a:buFont typeface="+mj-lt"/>
              <a:buAutoNum type="arabicPeriod"/>
              <a:defRPr sz="2400"/>
            </a:lvl1pPr>
            <a:lvl2pPr marL="777240" indent="-228600">
              <a:lnSpc>
                <a:spcPct val="95000"/>
              </a:lnSpc>
              <a:spcBef>
                <a:spcPts val="200"/>
              </a:spcBef>
              <a:buSzPct val="70000"/>
              <a:buFont typeface="+mj-lt"/>
              <a:buAutoNum type="alphaLcParenR"/>
              <a:defRPr sz="2100"/>
            </a:lvl2pPr>
            <a:lvl3pPr marL="1143000" indent="-228600">
              <a:spcBef>
                <a:spcPts val="200"/>
              </a:spcBef>
              <a:buClr>
                <a:schemeClr val="accent1">
                  <a:lumMod val="60000"/>
                  <a:lumOff val="40000"/>
                </a:schemeClr>
              </a:buClr>
              <a:buSzPct val="70000"/>
              <a:buFont typeface="+mj-lt"/>
              <a:buAutoNum type="romanLcPeriod"/>
              <a:defRPr sz="1900"/>
            </a:lvl3pPr>
            <a:lvl4pPr marL="1417320" indent="-228600">
              <a:spcBef>
                <a:spcPts val="200"/>
              </a:spcBef>
              <a:buSzPct val="70000"/>
              <a:buFont typeface="+mj-lt"/>
              <a:buAutoNum type="arabicPeriod"/>
              <a:defRPr/>
            </a:lvl4pPr>
            <a:lvl5pPr marL="1645920" indent="-201168">
              <a:spcBef>
                <a:spcPts val="200"/>
              </a:spcBef>
              <a:buSzPct val="70000"/>
              <a:buFont typeface="+mj-lt"/>
              <a:buAutoNum type="arabicPeriod"/>
              <a:defRPr/>
            </a:lvl5pPr>
          </a:lstStyle>
          <a:p>
            <a:pPr lvl="0"/>
            <a:r>
              <a:rPr lang="en-US" dirty="0"/>
              <a:t>Type your possible choices/answers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124D95">
                    <a:lumMod val="40000"/>
                    <a:lumOff val="60000"/>
                  </a:srgbClr>
                </a:solidFill>
              </a:rPr>
              <a:pPr/>
              <a:t>‹#›</a:t>
            </a:fld>
            <a:endParaRPr lang="en-US">
              <a:solidFill>
                <a:srgbClr val="124D95">
                  <a:lumMod val="40000"/>
                  <a:lumOff val="60000"/>
                </a:srgbClr>
              </a:solidFill>
            </a:endParaRPr>
          </a:p>
        </p:txBody>
      </p:sp>
      <p:sp>
        <p:nvSpPr>
          <p:cNvPr id="5" name="Rectangle 4">
            <a:extLst>
              <a:ext uri="{FF2B5EF4-FFF2-40B4-BE49-F238E27FC236}">
                <a16:creationId xmlns:a16="http://schemas.microsoft.com/office/drawing/2014/main" id="{EA14D85F-6F7F-45C7-83F3-FD9113F0E7CB}"/>
              </a:ext>
            </a:extLst>
          </p:cNvPr>
          <p:cNvSpPr/>
          <p:nvPr userDrawn="1"/>
        </p:nvSpPr>
        <p:spPr>
          <a:xfrm rot="5400000">
            <a:off x="4946904" y="-1628776"/>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pic>
        <p:nvPicPr>
          <p:cNvPr id="6" name="Picture 5">
            <a:extLst>
              <a:ext uri="{FF2B5EF4-FFF2-40B4-BE49-F238E27FC236}">
                <a16:creationId xmlns:a16="http://schemas.microsoft.com/office/drawing/2014/main" id="{86728CEE-638E-4D8A-8127-346A257906FE}"/>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saturation sat="660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443311" y="449941"/>
            <a:ext cx="1343925" cy="1343925"/>
          </a:xfrm>
          <a:prstGeom prst="rect">
            <a:avLst/>
          </a:prstGeom>
        </p:spPr>
      </p:pic>
      <p:sp>
        <p:nvSpPr>
          <p:cNvPr id="7" name="TextBox 6">
            <a:extLst>
              <a:ext uri="{FF2B5EF4-FFF2-40B4-BE49-F238E27FC236}">
                <a16:creationId xmlns:a16="http://schemas.microsoft.com/office/drawing/2014/main" id="{53571A4E-C4B0-4CA2-936E-E627457E6BED}"/>
              </a:ext>
            </a:extLst>
          </p:cNvPr>
          <p:cNvSpPr txBox="1"/>
          <p:nvPr userDrawn="1"/>
        </p:nvSpPr>
        <p:spPr>
          <a:xfrm>
            <a:off x="2630804" y="1882520"/>
            <a:ext cx="5953125" cy="292388"/>
          </a:xfrm>
          <a:prstGeom prst="rect">
            <a:avLst/>
          </a:prstGeom>
          <a:noFill/>
        </p:spPr>
        <p:txBody>
          <a:bodyPr wrap="square" rtlCol="0">
            <a:spAutoFit/>
          </a:bodyPr>
          <a:lstStyle/>
          <a:p>
            <a:pPr algn="r"/>
            <a:r>
              <a:rPr lang="en-US" sz="1300" i="1">
                <a:solidFill>
                  <a:srgbClr val="303030">
                    <a:lumMod val="75000"/>
                    <a:lumOff val="25000"/>
                  </a:srgbClr>
                </a:solidFill>
              </a:rPr>
              <a:t>Choose the answer that best reflects you (or your organization)</a:t>
            </a:r>
          </a:p>
        </p:txBody>
      </p:sp>
    </p:spTree>
    <p:extLst>
      <p:ext uri="{BB962C8B-B14F-4D97-AF65-F5344CB8AC3E}">
        <p14:creationId xmlns:p14="http://schemas.microsoft.com/office/powerpoint/2010/main" val="229748709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7" name="Group 6"/>
          <p:cNvGrpSpPr>
            <a:grpSpLocks noChangeAspect="1"/>
          </p:cNvGrpSpPr>
          <p:nvPr userDrawn="1"/>
        </p:nvGrpSpPr>
        <p:grpSpPr>
          <a:xfrm>
            <a:off x="8023227" y="2924758"/>
            <a:ext cx="1120774" cy="3933242"/>
            <a:chOff x="8023226" y="2924758"/>
            <a:chExt cx="1120774" cy="3933242"/>
          </a:xfrm>
        </p:grpSpPr>
        <p:sp>
          <p:nvSpPr>
            <p:cNvPr id="8" name="Isosceles Triangle 7"/>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Isosceles Triangle 8"/>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 name="Group 9"/>
          <p:cNvGrpSpPr>
            <a:grpSpLocks noChangeAspect="1"/>
          </p:cNvGrpSpPr>
          <p:nvPr userDrawn="1"/>
        </p:nvGrpSpPr>
        <p:grpSpPr>
          <a:xfrm rot="16200000" flipV="1">
            <a:off x="2158719" y="-2158721"/>
            <a:ext cx="1720507" cy="6037943"/>
            <a:chOff x="8150764" y="3372336"/>
            <a:chExt cx="993237" cy="3485664"/>
          </a:xfrm>
        </p:grpSpPr>
        <p:sp>
          <p:nvSpPr>
            <p:cNvPr id="11" name="Isosceles Triangle 10"/>
            <p:cNvSpPr/>
            <p:nvPr userDrawn="1"/>
          </p:nvSpPr>
          <p:spPr>
            <a:xfrm>
              <a:off x="8150764" y="3372336"/>
              <a:ext cx="993237" cy="3485663"/>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Isosceles Triangle 11"/>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13" name="Picture 12"/>
          <p:cNvPicPr>
            <a:picLocks noChangeAspect="1"/>
          </p:cNvPicPr>
          <p:nvPr userDrawn="1"/>
        </p:nvPicPr>
        <p:blipFill>
          <a:blip r:embed="rId2" cstate="screen">
            <a:clrChange>
              <a:clrFrom>
                <a:srgbClr val="231F20"/>
              </a:clrFrom>
              <a:clrTo>
                <a:srgbClr val="231F20">
                  <a:alpha val="0"/>
                </a:srgbClr>
              </a:clrTo>
            </a:clrChange>
            <a:extLst>
              <a:ext uri="{28A0092B-C50C-407E-A947-70E740481C1C}">
                <a14:useLocalDpi xmlns:a14="http://schemas.microsoft.com/office/drawing/2010/main"/>
              </a:ext>
            </a:extLst>
          </a:blip>
          <a:stretch>
            <a:fillRect/>
          </a:stretch>
        </p:blipFill>
        <p:spPr>
          <a:xfrm>
            <a:off x="360325" y="121814"/>
            <a:ext cx="996650" cy="983981"/>
          </a:xfrm>
          <a:prstGeom prst="rect">
            <a:avLst/>
          </a:prstGeom>
        </p:spPr>
      </p:pic>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0324" y="4512774"/>
            <a:ext cx="2952750" cy="997405"/>
          </a:xfrm>
          <a:prstGeom prst="rect">
            <a:avLst/>
          </a:prstGeom>
        </p:spPr>
      </p:pic>
      <p:sp>
        <p:nvSpPr>
          <p:cNvPr id="15" name="Rectangle 14"/>
          <p:cNvSpPr/>
          <p:nvPr userDrawn="1"/>
        </p:nvSpPr>
        <p:spPr>
          <a:xfrm>
            <a:off x="3572635" y="4425123"/>
            <a:ext cx="45720" cy="140969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pic>
        <p:nvPicPr>
          <p:cNvPr id="16" name="Picture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0325" y="6424486"/>
            <a:ext cx="1890650" cy="228857"/>
          </a:xfrm>
          <a:prstGeom prst="rect">
            <a:avLst/>
          </a:prstGeom>
        </p:spPr>
      </p:pic>
      <p:sp>
        <p:nvSpPr>
          <p:cNvPr id="17" name="Text Placeholder 4"/>
          <p:cNvSpPr>
            <a:spLocks noGrp="1"/>
          </p:cNvSpPr>
          <p:nvPr>
            <p:ph type="body" sz="quarter" idx="12" hasCustomPrompt="1"/>
          </p:nvPr>
        </p:nvSpPr>
        <p:spPr>
          <a:xfrm>
            <a:off x="1591082" y="113503"/>
            <a:ext cx="2221861" cy="356956"/>
          </a:xfrm>
        </p:spPr>
        <p:txBody>
          <a:bodyPr anchor="ctr">
            <a:normAutofit/>
          </a:bodyPr>
          <a:lstStyle>
            <a:lvl1pPr marL="0" indent="0" algn="l">
              <a:buNone/>
              <a:defRPr sz="1200" spc="50" baseline="0">
                <a:solidFill>
                  <a:schemeClr val="bg1">
                    <a:alpha val="85000"/>
                  </a:schemeClr>
                </a:solidFill>
              </a:defRPr>
            </a:lvl1pPr>
            <a:lvl2pPr marL="457200" indent="0">
              <a:buNone/>
              <a:defRPr/>
            </a:lvl2pPr>
          </a:lstStyle>
          <a:p>
            <a:r>
              <a:rPr lang="en-US"/>
              <a:t>Month ##, 2017</a:t>
            </a:r>
            <a:endParaRPr lang="en-US" dirty="0"/>
          </a:p>
        </p:txBody>
      </p:sp>
      <p:sp>
        <p:nvSpPr>
          <p:cNvPr id="2" name="Title 1"/>
          <p:cNvSpPr>
            <a:spLocks noGrp="1"/>
          </p:cNvSpPr>
          <p:nvPr>
            <p:ph type="ctrTitle"/>
          </p:nvPr>
        </p:nvSpPr>
        <p:spPr>
          <a:xfrm>
            <a:off x="685800" y="1311836"/>
            <a:ext cx="7772400" cy="2387600"/>
          </a:xfrm>
        </p:spPr>
        <p:txBody>
          <a:bodyPr anchor="b">
            <a:normAutofit/>
          </a:bodyPr>
          <a:lstStyle>
            <a:lvl1pPr algn="ctr" defTabSz="914400" rtl="0" eaLnBrk="1" latinLnBrk="0" hangingPunct="1">
              <a:lnSpc>
                <a:spcPct val="90000"/>
              </a:lnSpc>
              <a:spcBef>
                <a:spcPct val="0"/>
              </a:spcBef>
              <a:buNone/>
              <a:defRPr lang="en-US" sz="60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to edit Master title style</a:t>
            </a:r>
          </a:p>
        </p:txBody>
      </p:sp>
      <p:sp>
        <p:nvSpPr>
          <p:cNvPr id="3" name="Subtitle 2"/>
          <p:cNvSpPr>
            <a:spLocks noGrp="1"/>
          </p:cNvSpPr>
          <p:nvPr>
            <p:ph type="subTitle" idx="1"/>
          </p:nvPr>
        </p:nvSpPr>
        <p:spPr>
          <a:xfrm>
            <a:off x="3659544" y="4425121"/>
            <a:ext cx="4798656" cy="1392508"/>
          </a:xfrm>
        </p:spPr>
        <p:txBody>
          <a:bodyPr vert="horz" lIns="182880" tIns="45720" rIns="91440" bIns="45720" rtlCol="0" anchor="ctr">
            <a:normAutofit/>
          </a:bodyPr>
          <a:lstStyle>
            <a:lvl1pPr marL="0" indent="0">
              <a:lnSpc>
                <a:spcPct val="100000"/>
              </a:lnSpc>
              <a:spcBef>
                <a:spcPts val="1200"/>
              </a:spcBef>
              <a:buNone/>
              <a:defRPr lang="en-US" sz="2300" dirty="0"/>
            </a:lvl1pPr>
            <a:lvl2pPr marL="457200" indent="-182880">
              <a:buClr>
                <a:schemeClr val="accent1"/>
              </a:buClr>
              <a:defRPr sz="1800"/>
            </a:lvl2pPr>
            <a:lvl3pPr>
              <a:defRPr/>
            </a:lvl3pPr>
          </a:lstStyle>
          <a:p>
            <a:pPr marL="274320" lvl="0" indent="-274320">
              <a:buSzPct val="101000"/>
            </a:pPr>
            <a:r>
              <a:rPr lang="en-US" dirty="0"/>
              <a:t>Click to edit Master subtitle style</a:t>
            </a:r>
          </a:p>
          <a:p>
            <a:pPr marL="960120" lvl="1" indent="-274320">
              <a:buSzPct val="101000"/>
            </a:pPr>
            <a:r>
              <a:rPr lang="en-US" dirty="0"/>
              <a:t>If a note is needed, list here</a:t>
            </a:r>
          </a:p>
        </p:txBody>
      </p:sp>
    </p:spTree>
    <p:extLst>
      <p:ext uri="{BB962C8B-B14F-4D97-AF65-F5344CB8AC3E}">
        <p14:creationId xmlns:p14="http://schemas.microsoft.com/office/powerpoint/2010/main" val="426718932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3783758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026" y="4800600"/>
            <a:ext cx="6724083" cy="566738"/>
          </a:xfrm>
        </p:spPr>
        <p:txBody>
          <a:bodyPr anchor="b">
            <a:normAutofit/>
          </a:bodyPr>
          <a:lstStyle>
            <a:lvl1pPr marL="457200" indent="-457200" algn="r">
              <a:buClr>
                <a:srgbClr val="7A232E"/>
              </a:buClr>
              <a:buFont typeface="Wingdings" panose="05000000000000000000" pitchFamily="2" charset="2"/>
              <a:buChar char="Ø"/>
              <a:defRPr sz="3200" b="0" spc="40" baseline="0">
                <a:gradFill>
                  <a:gsLst>
                    <a:gs pos="0">
                      <a:schemeClr val="accent6">
                        <a:lumMod val="50000"/>
                      </a:schemeClr>
                    </a:gs>
                    <a:gs pos="100000">
                      <a:schemeClr val="accent1">
                        <a:lumMod val="50000"/>
                      </a:schemeClr>
                    </a:gs>
                  </a:gsLst>
                  <a:lin ang="5400000" scaled="1"/>
                </a:gradFill>
              </a:defRPr>
            </a:lvl1pPr>
          </a:lstStyle>
          <a:p>
            <a:r>
              <a:rPr lang="en-US" dirty="0" err="1"/>
              <a:t>FirstName</a:t>
            </a:r>
            <a:r>
              <a:rPr lang="en-US" dirty="0"/>
              <a:t> </a:t>
            </a:r>
            <a:r>
              <a:rPr lang="en-US" dirty="0" err="1"/>
              <a:t>LastName</a:t>
            </a:r>
            <a:endParaRPr lang="en-US" dirty="0"/>
          </a:p>
        </p:txBody>
      </p:sp>
      <p:sp>
        <p:nvSpPr>
          <p:cNvPr id="4" name="Text Placeholder 3"/>
          <p:cNvSpPr>
            <a:spLocks noGrp="1"/>
          </p:cNvSpPr>
          <p:nvPr>
            <p:ph type="body" sz="half" idx="2" hasCustomPrompt="1"/>
          </p:nvPr>
        </p:nvSpPr>
        <p:spPr>
          <a:xfrm>
            <a:off x="962026" y="1076327"/>
            <a:ext cx="6724650" cy="2962275"/>
          </a:xfrm>
        </p:spPr>
        <p:txBody>
          <a:bodyPr anchor="ctr" anchorCtr="0">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Type quote here</a:t>
            </a:r>
          </a:p>
        </p:txBody>
      </p:sp>
      <p:sp>
        <p:nvSpPr>
          <p:cNvPr id="6" name="Text Placeholder 3"/>
          <p:cNvSpPr>
            <a:spLocks noGrp="1"/>
          </p:cNvSpPr>
          <p:nvPr>
            <p:ph type="body" sz="half" idx="10" hasCustomPrompt="1"/>
          </p:nvPr>
        </p:nvSpPr>
        <p:spPr>
          <a:xfrm>
            <a:off x="962026" y="5398237"/>
            <a:ext cx="6724083" cy="354865"/>
          </a:xfrm>
        </p:spPr>
        <p:txBody>
          <a:bodyPr anchor="ctr" anchorCtr="0">
            <a:noAutofit/>
          </a:bodyPr>
          <a:lstStyle>
            <a:lvl1pPr marL="0" indent="0" algn="r">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7" name="Title 1"/>
          <p:cNvSpPr txBox="1">
            <a:spLocks/>
          </p:cNvSpPr>
          <p:nvPr userDrawn="1"/>
        </p:nvSpPr>
        <p:spPr>
          <a:xfrm>
            <a:off x="1" y="729118"/>
            <a:ext cx="962025"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chemeClr val="accent6">
                        <a:lumMod val="75000"/>
                      </a:schemeClr>
                    </a:gs>
                    <a:gs pos="83000">
                      <a:schemeClr val="accent1">
                        <a:lumMod val="50000"/>
                      </a:schemeClr>
                    </a:gs>
                  </a:gsLst>
                  <a:lin ang="2700000" scaled="1"/>
                  <a:tileRect/>
                </a:gradFill>
                <a:latin typeface="Times New Roman" panose="02020603050405020304" pitchFamily="18" charset="0"/>
                <a:cs typeface="Times New Roman" panose="02020603050405020304" pitchFamily="18" charset="0"/>
              </a:rPr>
              <a:t>“</a:t>
            </a:r>
          </a:p>
        </p:txBody>
      </p:sp>
      <p:sp>
        <p:nvSpPr>
          <p:cNvPr id="9" name="Title 1"/>
          <p:cNvSpPr txBox="1">
            <a:spLocks/>
          </p:cNvSpPr>
          <p:nvPr userDrawn="1"/>
        </p:nvSpPr>
        <p:spPr>
          <a:xfrm rot="10800000">
            <a:off x="7686675" y="2155826"/>
            <a:ext cx="971550"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chemeClr val="accent6">
                        <a:lumMod val="75000"/>
                      </a:schemeClr>
                    </a:gs>
                    <a:gs pos="83000">
                      <a:schemeClr val="accent1">
                        <a:lumMod val="50000"/>
                      </a:schemeClr>
                    </a:gs>
                  </a:gsLst>
                  <a:lin ang="2700000" scaled="1"/>
                  <a:tileRect/>
                </a:gradFill>
                <a:latin typeface="Times New Roman" panose="02020603050405020304" pitchFamily="18" charset="0"/>
                <a:cs typeface="Times New Roman" panose="02020603050405020304" pitchFamily="18" charset="0"/>
              </a:rPr>
              <a:t>“</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pPr/>
              <a:t>‹#›</a:t>
            </a:fld>
            <a:endParaRPr lang="en-US"/>
          </a:p>
        </p:txBody>
      </p:sp>
      <p:sp>
        <p:nvSpPr>
          <p:cNvPr id="8" name="Rectangle 7">
            <a:extLst>
              <a:ext uri="{FF2B5EF4-FFF2-40B4-BE49-F238E27FC236}">
                <a16:creationId xmlns:a16="http://schemas.microsoft.com/office/drawing/2014/main" id="{43D77594-847C-4D9F-8E9C-BA000729C35F}"/>
              </a:ext>
            </a:extLst>
          </p:cNvPr>
          <p:cNvSpPr/>
          <p:nvPr userDrawn="1"/>
        </p:nvSpPr>
        <p:spPr>
          <a:xfrm rot="5400000">
            <a:off x="4311972" y="1309431"/>
            <a:ext cx="27432" cy="6720840"/>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730177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842966"/>
            <a:ext cx="7863840" cy="2852737"/>
          </a:xfrm>
        </p:spPr>
        <p:txBody>
          <a:bodyPr anchor="b">
            <a:normAutofit/>
          </a:bodyPr>
          <a:lstStyle>
            <a:lvl1pPr algn="ctr" defTabSz="914400" rtl="0" eaLnBrk="1" latinLnBrk="0" hangingPunct="1">
              <a:lnSpc>
                <a:spcPct val="90000"/>
              </a:lnSpc>
              <a:spcBef>
                <a:spcPct val="0"/>
              </a:spcBef>
              <a:buNone/>
              <a:defRPr lang="en-US" sz="4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a:t>
            </a:r>
            <a:r>
              <a:rPr lang="en-US"/>
              <a:t>to add section heading</a:t>
            </a:r>
            <a:endParaRPr lang="en-US" dirty="0"/>
          </a:p>
        </p:txBody>
      </p:sp>
      <p:sp>
        <p:nvSpPr>
          <p:cNvPr id="3" name="Text Placeholder 2"/>
          <p:cNvSpPr>
            <a:spLocks noGrp="1"/>
          </p:cNvSpPr>
          <p:nvPr>
            <p:ph type="body" idx="1" hasCustomPrompt="1"/>
          </p:nvPr>
        </p:nvSpPr>
        <p:spPr>
          <a:xfrm>
            <a:off x="921021" y="4064000"/>
            <a:ext cx="7269574" cy="1866900"/>
          </a:xfrm>
        </p:spPr>
        <p:txBody>
          <a:bodyPr>
            <a:normAutofit/>
          </a:bodyPr>
          <a:lstStyle>
            <a:lvl1pPr marL="0" indent="0">
              <a:lnSpc>
                <a:spcPct val="100000"/>
              </a:lnSpc>
              <a:spcBef>
                <a:spcPts val="1200"/>
              </a:spcBef>
              <a:buNone/>
              <a:defRPr sz="2600" i="1">
                <a:solidFill>
                  <a:schemeClr val="accent3">
                    <a:lumMod val="90000"/>
                    <a:lumOff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section subheading</a:t>
            </a:r>
          </a:p>
        </p:txBody>
      </p:sp>
      <p:sp>
        <p:nvSpPr>
          <p:cNvPr id="8" name="Rectangle 7"/>
          <p:cNvSpPr/>
          <p:nvPr userDrawn="1"/>
        </p:nvSpPr>
        <p:spPr>
          <a:xfrm rot="5400000">
            <a:off x="4549140" y="-68775"/>
            <a:ext cx="45720" cy="786384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
        <p:nvSpPr>
          <p:cNvPr id="4" name="Slide Number Placeholder 3">
            <a:extLst>
              <a:ext uri="{FF2B5EF4-FFF2-40B4-BE49-F238E27FC236}">
                <a16:creationId xmlns:a16="http://schemas.microsoft.com/office/drawing/2014/main" id="{2C001FC9-B0F6-44E9-9D41-A14F6DF4100A}"/>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201945942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5325" y="1825625"/>
            <a:ext cx="374904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95825" y="1825625"/>
            <a:ext cx="374904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F7FD6786-8F98-43F6-B24B-3F32CA90C529}"/>
              </a:ext>
            </a:extLst>
          </p:cNvPr>
          <p:cNvSpPr/>
          <p:nvPr userDrawn="1"/>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
        <p:nvSpPr>
          <p:cNvPr id="7" name="Rectangle 6">
            <a:extLst>
              <a:ext uri="{FF2B5EF4-FFF2-40B4-BE49-F238E27FC236}">
                <a16:creationId xmlns:a16="http://schemas.microsoft.com/office/drawing/2014/main" id="{D3A54BF1-953C-4479-BA14-05D786F8768E}"/>
              </a:ext>
            </a:extLst>
          </p:cNvPr>
          <p:cNvSpPr/>
          <p:nvPr userDrawn="1"/>
        </p:nvSpPr>
        <p:spPr>
          <a:xfrm rot="5400000">
            <a:off x="4558282" y="-292233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
        <p:nvSpPr>
          <p:cNvPr id="5" name="Slide Number Placeholder 4">
            <a:extLst>
              <a:ext uri="{FF2B5EF4-FFF2-40B4-BE49-F238E27FC236}">
                <a16:creationId xmlns:a16="http://schemas.microsoft.com/office/drawing/2014/main" id="{63857564-4952-4BB3-8D17-85D07E8E4219}"/>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159882176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10C90F-ED6C-4D1B-A25F-8C9CF9B83DA2}"/>
              </a:ext>
            </a:extLst>
          </p:cNvPr>
          <p:cNvSpPr/>
          <p:nvPr userDrawn="1"/>
        </p:nvSpPr>
        <p:spPr>
          <a:xfrm rot="5400000">
            <a:off x="4321982" y="-2686037"/>
            <a:ext cx="500034"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29841" y="365126"/>
            <a:ext cx="7886700" cy="1051560"/>
          </a:xfrm>
        </p:spPr>
        <p:txBody>
          <a:bodyPr vert="horz" lIns="91440" tIns="45720" rIns="91440" bIns="45720" rtlCol="0" anchor="b">
            <a:normAutofit/>
          </a:bodyPr>
          <a:lstStyle>
            <a:lvl1pPr>
              <a:defRPr lang="en-US"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defRPr>
            </a:lvl1pPr>
          </a:lstStyle>
          <a:p>
            <a:pPr lvl="0"/>
            <a:r>
              <a:rPr lang="en-US"/>
              <a:t>Click to edit Master title style</a:t>
            </a:r>
            <a:endParaRPr lang="en-US" dirty="0"/>
          </a:p>
        </p:txBody>
      </p:sp>
      <p:sp>
        <p:nvSpPr>
          <p:cNvPr id="3" name="Text Placeholder 2"/>
          <p:cNvSpPr>
            <a:spLocks noGrp="1"/>
          </p:cNvSpPr>
          <p:nvPr>
            <p:ph type="body" idx="1" hasCustomPrompt="1"/>
          </p:nvPr>
        </p:nvSpPr>
        <p:spPr>
          <a:xfrm>
            <a:off x="629842" y="1668895"/>
            <a:ext cx="3868340"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4" name="Content Placeholder 3"/>
          <p:cNvSpPr>
            <a:spLocks noGrp="1"/>
          </p:cNvSpPr>
          <p:nvPr>
            <p:ph sz="half" idx="2"/>
          </p:nvPr>
        </p:nvSpPr>
        <p:spPr>
          <a:xfrm>
            <a:off x="715567" y="2350454"/>
            <a:ext cx="3749040" cy="3839211"/>
          </a:xfrm>
        </p:spPr>
        <p:txBody>
          <a:bodyPr/>
          <a:lstStyle>
            <a:lvl1pPr>
              <a:defRPr sz="2300"/>
            </a:lvl1pPr>
            <a:lvl2pPr>
              <a:defRPr sz="2100"/>
            </a:lvl2pPr>
            <a:lvl3pPr>
              <a:defRPr sz="19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29151" y="1668895"/>
            <a:ext cx="3887391"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6" name="Content Placeholder 5"/>
          <p:cNvSpPr>
            <a:spLocks noGrp="1"/>
          </p:cNvSpPr>
          <p:nvPr>
            <p:ph sz="quarter" idx="4"/>
          </p:nvPr>
        </p:nvSpPr>
        <p:spPr>
          <a:xfrm>
            <a:off x="4714875" y="2350454"/>
            <a:ext cx="3749040" cy="3839211"/>
          </a:xfrm>
        </p:spPr>
        <p:txBody>
          <a:bodyPr/>
          <a:lstStyle>
            <a:lvl1pPr>
              <a:defRPr sz="23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A0B3D28B-CE3D-4466-9666-609B2668EC89}"/>
              </a:ext>
            </a:extLst>
          </p:cNvPr>
          <p:cNvSpPr/>
          <p:nvPr userDrawn="1"/>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
        <p:nvSpPr>
          <p:cNvPr id="7" name="Slide Number Placeholder 6">
            <a:extLst>
              <a:ext uri="{FF2B5EF4-FFF2-40B4-BE49-F238E27FC236}">
                <a16:creationId xmlns:a16="http://schemas.microsoft.com/office/drawing/2014/main" id="{BC407D7D-3897-4B51-871B-6518969A743B}"/>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366988136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77BD7B24-A705-44C8-8854-0D01A5CB6C9F}"/>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183338308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71510A-CF9F-4994-9B30-C2AB139BB631}"/>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6634234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457202"/>
            <a:ext cx="4629150" cy="5403851"/>
          </a:xfrm>
        </p:spPr>
        <p:txBody>
          <a:bodyPr anchor="ctr"/>
          <a:lstStyle>
            <a:lvl1pPr>
              <a:defRPr sz="2400"/>
            </a:lvl1pPr>
            <a:lvl2pPr>
              <a:defRPr sz="2200"/>
            </a:lvl2pPr>
            <a:lvl3pPr>
              <a:defRPr sz="19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641390" y="3089276"/>
            <a:ext cx="2926080" cy="2743200"/>
          </a:xfr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dirty="0">
                <a:solidFill>
                  <a:schemeClr val="accent2"/>
                </a:solidFill>
              </a:defRPr>
            </a:lvl1pPr>
          </a:lstStyle>
          <a:p>
            <a:pPr marL="0" lvl="0" indent="0">
              <a:buNone/>
            </a:pPr>
            <a:r>
              <a:rPr lang="en-US" dirty="0"/>
              <a:t>Click to add caption</a:t>
            </a:r>
          </a:p>
        </p:txBody>
      </p:sp>
      <p:sp>
        <p:nvSpPr>
          <p:cNvPr id="5" name="Slide Number Placeholder 4">
            <a:extLst>
              <a:ext uri="{FF2B5EF4-FFF2-40B4-BE49-F238E27FC236}">
                <a16:creationId xmlns:a16="http://schemas.microsoft.com/office/drawing/2014/main" id="{F48D562C-A495-48E7-A662-90C4D7E5E3FB}"/>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103218678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494952"/>
            <a:ext cx="4629150" cy="534932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200000"/>
              </a:lnSpc>
              <a:buNone/>
              <a:defRPr sz="28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hasCustomPrompt="1"/>
          </p:nvPr>
        </p:nvSpPr>
        <p:spPr>
          <a:xfrm>
            <a:off x="641390" y="3089276"/>
            <a:ext cx="2926080" cy="2743200"/>
          </a:xfrm>
          <a:prstGeom prst="rect">
            <a:avLst/>
          </a:prstGeo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a:solidFill>
                  <a:schemeClr val="accent2"/>
                </a:solidFill>
              </a:defRPr>
            </a:lvl1pPr>
          </a:lstStyle>
          <a:p>
            <a:pPr marL="0" lvl="0" indent="0">
              <a:buNone/>
            </a:pPr>
            <a:r>
              <a:rPr lang="en-US"/>
              <a:t>Click to add caption</a:t>
            </a:r>
          </a:p>
        </p:txBody>
      </p:sp>
      <p:sp>
        <p:nvSpPr>
          <p:cNvPr id="5" name="Slide Number Placeholder 4">
            <a:extLst>
              <a:ext uri="{FF2B5EF4-FFF2-40B4-BE49-F238E27FC236}">
                <a16:creationId xmlns:a16="http://schemas.microsoft.com/office/drawing/2014/main" id="{EB6008F9-D6D9-4EDB-9511-1995786E12DA}"/>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335420750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Moderato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Your Moderator:</a:t>
            </a:r>
          </a:p>
        </p:txBody>
      </p:sp>
      <p:sp>
        <p:nvSpPr>
          <p:cNvPr id="3" name="Content Placeholder 2"/>
          <p:cNvSpPr>
            <a:spLocks noGrp="1"/>
          </p:cNvSpPr>
          <p:nvPr>
            <p:ph idx="1" hasCustomPrompt="1"/>
          </p:nvPr>
        </p:nvSpPr>
        <p:spPr>
          <a:xfrm>
            <a:off x="4190999" y="2483664"/>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Moderator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6" y="2483665"/>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112743350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Your Presenter:</a:t>
            </a:r>
          </a:p>
        </p:txBody>
      </p:sp>
      <p:sp>
        <p:nvSpPr>
          <p:cNvPr id="3" name="Content Placeholder 2"/>
          <p:cNvSpPr>
            <a:spLocks noGrp="1"/>
          </p:cNvSpPr>
          <p:nvPr>
            <p:ph idx="1" hasCustomPrompt="1"/>
          </p:nvPr>
        </p:nvSpPr>
        <p:spPr>
          <a:xfrm>
            <a:off x="4190999" y="2483664"/>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6" y="2483665"/>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24810719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Presenters (2)">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Your Presenters:</a:t>
            </a:r>
          </a:p>
        </p:txBody>
      </p:sp>
      <p:sp>
        <p:nvSpPr>
          <p:cNvPr id="3" name="Content Placeholder 2"/>
          <p:cNvSpPr>
            <a:spLocks noGrp="1"/>
          </p:cNvSpPr>
          <p:nvPr>
            <p:ph idx="1" hasCustomPrompt="1"/>
          </p:nvPr>
        </p:nvSpPr>
        <p:spPr>
          <a:xfrm>
            <a:off x="4190999" y="1769289"/>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6" y="1769290"/>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4190999" y="4115207"/>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827006" y="4115208"/>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1004302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1B4496C-42F2-4A52-9C95-651EE67206F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5725" y="693411"/>
            <a:ext cx="2343150" cy="761532"/>
          </a:xfrm>
          <a:prstGeom prst="rect">
            <a:avLst/>
          </a:prstGeom>
        </p:spPr>
      </p:pic>
      <p:sp>
        <p:nvSpPr>
          <p:cNvPr id="4" name="Text Placeholder 3"/>
          <p:cNvSpPr>
            <a:spLocks noGrp="1"/>
          </p:cNvSpPr>
          <p:nvPr>
            <p:ph type="body" sz="half" idx="2" hasCustomPrompt="1"/>
          </p:nvPr>
        </p:nvSpPr>
        <p:spPr>
          <a:xfrm>
            <a:off x="390526" y="1756800"/>
            <a:ext cx="8307704" cy="3251942"/>
          </a:xfrm>
        </p:spPr>
        <p:txBody>
          <a:bodyPr anchor="ctr" anchorCtr="0">
            <a:normAutofit/>
          </a:bodyPr>
          <a:lstStyle>
            <a:lvl1pPr marL="0" indent="0">
              <a:lnSpc>
                <a:spcPct val="95000"/>
              </a:lnSpc>
              <a:spcBef>
                <a:spcPts val="1000"/>
              </a:spcBef>
              <a:buNone/>
              <a:defRPr sz="2200" b="0">
                <a:latin typeface="Times New Roman" panose="02020603050405020304" pitchFamily="18" charset="0"/>
                <a:cs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This slide format is to draw attention to precise legal language.  Place legal language here.</a:t>
            </a:r>
            <a:endParaRPr lang="en-US" dirty="0"/>
          </a:p>
        </p:txBody>
      </p:sp>
      <p:sp>
        <p:nvSpPr>
          <p:cNvPr id="6" name="Text Placeholder 3"/>
          <p:cNvSpPr>
            <a:spLocks noGrp="1"/>
          </p:cNvSpPr>
          <p:nvPr>
            <p:ph type="body" sz="half" idx="10" hasCustomPrompt="1"/>
          </p:nvPr>
        </p:nvSpPr>
        <p:spPr>
          <a:xfrm>
            <a:off x="2543174" y="1064170"/>
            <a:ext cx="6155055" cy="354865"/>
          </a:xfrm>
        </p:spPr>
        <p:txBody>
          <a:bodyPr anchor="ctr" anchorCtr="0">
            <a:noAutofit/>
          </a:bodyPr>
          <a:lstStyle>
            <a:lvl1pPr marL="0" indent="0" algn="l">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pPr/>
              <a:t>‹#›</a:t>
            </a:fld>
            <a:endParaRPr lang="en-US"/>
          </a:p>
        </p:txBody>
      </p:sp>
      <p:sp>
        <p:nvSpPr>
          <p:cNvPr id="8" name="Rectangle 7">
            <a:extLst>
              <a:ext uri="{FF2B5EF4-FFF2-40B4-BE49-F238E27FC236}">
                <a16:creationId xmlns:a16="http://schemas.microsoft.com/office/drawing/2014/main" id="{4768B8A7-EB81-4FD2-82D4-E645AB5DA130}"/>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A81F1B3-A836-409F-B9E6-2E2CAEB1F57F}"/>
              </a:ext>
            </a:extLst>
          </p:cNvPr>
          <p:cNvSpPr>
            <a:spLocks noGrp="1"/>
          </p:cNvSpPr>
          <p:nvPr>
            <p:ph type="title" hasCustomPrompt="1"/>
          </p:nvPr>
        </p:nvSpPr>
        <p:spPr>
          <a:xfrm>
            <a:off x="2324101" y="119319"/>
            <a:ext cx="6374129" cy="862470"/>
          </a:xfrm>
        </p:spPr>
        <p:txBody>
          <a:bodyPr>
            <a:normAutofit/>
          </a:bodyPr>
          <a:lstStyle>
            <a:lvl1pPr>
              <a:defRPr sz="2600"/>
            </a:lvl1pPr>
          </a:lstStyle>
          <a:p>
            <a:r>
              <a:rPr lang="en-US"/>
              <a:t>Section name / Title / Reference Info</a:t>
            </a:r>
          </a:p>
        </p:txBody>
      </p:sp>
      <p:sp>
        <p:nvSpPr>
          <p:cNvPr id="13" name="Text Placeholder 3">
            <a:extLst>
              <a:ext uri="{FF2B5EF4-FFF2-40B4-BE49-F238E27FC236}">
                <a16:creationId xmlns:a16="http://schemas.microsoft.com/office/drawing/2014/main" id="{73153095-E629-4333-A9E6-44B7EAB756CC}"/>
              </a:ext>
            </a:extLst>
          </p:cNvPr>
          <p:cNvSpPr>
            <a:spLocks noGrp="1"/>
          </p:cNvSpPr>
          <p:nvPr>
            <p:ph type="body" sz="half" idx="12" hasCustomPrompt="1"/>
          </p:nvPr>
        </p:nvSpPr>
        <p:spPr>
          <a:xfrm>
            <a:off x="390527" y="5095875"/>
            <a:ext cx="7905749" cy="1197102"/>
          </a:xfrm>
        </p:spPr>
        <p:txBody>
          <a:bodyPr anchor="ctr" anchorCtr="0">
            <a:noAutofit/>
          </a:bodyPr>
          <a:lstStyle>
            <a:lvl1pPr marL="0" indent="0" algn="ctr">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If needed, include a callout note about the legal language here.</a:t>
            </a:r>
            <a:endParaRPr lang="en-US" dirty="0"/>
          </a:p>
        </p:txBody>
      </p:sp>
    </p:spTree>
    <p:extLst>
      <p:ext uri="{BB962C8B-B14F-4D97-AF65-F5344CB8AC3E}">
        <p14:creationId xmlns:p14="http://schemas.microsoft.com/office/powerpoint/2010/main" val="250505969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Presenters (3)">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Your Presenters:</a:t>
            </a:r>
          </a:p>
        </p:txBody>
      </p:sp>
      <p:sp>
        <p:nvSpPr>
          <p:cNvPr id="3" name="Content Placeholder 2"/>
          <p:cNvSpPr>
            <a:spLocks noGrp="1"/>
          </p:cNvSpPr>
          <p:nvPr>
            <p:ph idx="1" hasCustomPrompt="1"/>
          </p:nvPr>
        </p:nvSpPr>
        <p:spPr>
          <a:xfrm>
            <a:off x="4104212" y="1550215"/>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2289150" y="1550214"/>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3603599" y="3169261"/>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788538" y="3169260"/>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Content Placeholder 2">
            <a:extLst>
              <a:ext uri="{FF2B5EF4-FFF2-40B4-BE49-F238E27FC236}">
                <a16:creationId xmlns:a16="http://schemas.microsoft.com/office/drawing/2014/main" id="{5F412FA4-B02E-44E6-8B54-8C543AF12548}"/>
              </a:ext>
            </a:extLst>
          </p:cNvPr>
          <p:cNvSpPr>
            <a:spLocks noGrp="1"/>
          </p:cNvSpPr>
          <p:nvPr>
            <p:ph idx="14" hasCustomPrompt="1"/>
          </p:nvPr>
        </p:nvSpPr>
        <p:spPr>
          <a:xfrm>
            <a:off x="3041624" y="4788307"/>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10" name="Picture Placeholder 2">
            <a:extLst>
              <a:ext uri="{FF2B5EF4-FFF2-40B4-BE49-F238E27FC236}">
                <a16:creationId xmlns:a16="http://schemas.microsoft.com/office/drawing/2014/main" id="{681D4FF5-6288-4D27-802B-1F68F7152C8A}"/>
              </a:ext>
            </a:extLst>
          </p:cNvPr>
          <p:cNvSpPr>
            <a:spLocks noGrp="1" noChangeAspect="1"/>
          </p:cNvSpPr>
          <p:nvPr>
            <p:ph type="pic" idx="15"/>
          </p:nvPr>
        </p:nvSpPr>
        <p:spPr>
          <a:xfrm>
            <a:off x="1226563" y="4788306"/>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135873584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62102"/>
            <a:ext cx="7955280" cy="4614863"/>
          </a:xfrm>
        </p:spPr>
        <p:txBody>
          <a:bodyPr anchor="ctr"/>
          <a:lstStyle>
            <a:lvl1pPr marL="274320" indent="-274320">
              <a:buSzPct val="130000"/>
              <a:buFont typeface="Wingdings 2" panose="05020102010507070707" pitchFamily="18" charset="2"/>
              <a:buChar cha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
        <p:nvSpPr>
          <p:cNvPr id="5" name="TextBox 4">
            <a:extLst>
              <a:ext uri="{FF2B5EF4-FFF2-40B4-BE49-F238E27FC236}">
                <a16:creationId xmlns:a16="http://schemas.microsoft.com/office/drawing/2014/main" id="{4EFF1AEB-41C4-4F09-A84E-76A8A2E5FB0C}"/>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Today’s Objectives:</a:t>
            </a:r>
          </a:p>
        </p:txBody>
      </p:sp>
      <p:pic>
        <p:nvPicPr>
          <p:cNvPr id="7" name="Picture 6">
            <a:extLst>
              <a:ext uri="{FF2B5EF4-FFF2-40B4-BE49-F238E27FC236}">
                <a16:creationId xmlns:a16="http://schemas.microsoft.com/office/drawing/2014/main" id="{3A1BC28C-8AF2-4940-BDB9-E673A861171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582824" y="365126"/>
            <a:ext cx="2206570" cy="1095374"/>
          </a:xfrm>
          <a:prstGeom prst="rect">
            <a:avLst/>
          </a:prstGeom>
        </p:spPr>
      </p:pic>
      <p:sp>
        <p:nvSpPr>
          <p:cNvPr id="8" name="Rectangle 7">
            <a:extLst>
              <a:ext uri="{FF2B5EF4-FFF2-40B4-BE49-F238E27FC236}">
                <a16:creationId xmlns:a16="http://schemas.microsoft.com/office/drawing/2014/main" id="{B39BDA01-EE61-49D4-8FAA-01389FC14AC8}"/>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59611250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2" name="Title 1"/>
          <p:cNvSpPr>
            <a:spLocks noGrp="1"/>
          </p:cNvSpPr>
          <p:nvPr>
            <p:ph type="title"/>
          </p:nvPr>
        </p:nvSpPr>
        <p:spPr>
          <a:xfrm>
            <a:off x="1473201" y="365126"/>
            <a:ext cx="7110730" cy="1051560"/>
          </a:xfrm>
        </p:spPr>
        <p:txBody>
          <a:bodyPr anchor="ct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grpSp>
        <p:nvGrpSpPr>
          <p:cNvPr id="9" name="Group 8">
            <a:extLst>
              <a:ext uri="{FF2B5EF4-FFF2-40B4-BE49-F238E27FC236}">
                <a16:creationId xmlns:a16="http://schemas.microsoft.com/office/drawing/2014/main" id="{C748CE21-7AFE-4E43-95C7-CE54C7F8E328}"/>
              </a:ext>
            </a:extLst>
          </p:cNvPr>
          <p:cNvGrpSpPr/>
          <p:nvPr userDrawn="1"/>
        </p:nvGrpSpPr>
        <p:grpSpPr>
          <a:xfrm>
            <a:off x="408973" y="0"/>
            <a:ext cx="796952" cy="1591228"/>
            <a:chOff x="628648" y="-1"/>
            <a:chExt cx="1019624" cy="1591228"/>
          </a:xfrm>
          <a:effectLst>
            <a:outerShdw blurRad="50800" dist="25400" dir="8100000" algn="tr" rotWithShape="0">
              <a:prstClr val="black">
                <a:alpha val="30000"/>
              </a:prstClr>
            </a:outerShdw>
          </a:effectLst>
        </p:grpSpPr>
        <p:sp>
          <p:nvSpPr>
            <p:cNvPr id="8" name="Pentagon 3">
              <a:extLst>
                <a:ext uri="{FF2B5EF4-FFF2-40B4-BE49-F238E27FC236}">
                  <a16:creationId xmlns:a16="http://schemas.microsoft.com/office/drawing/2014/main" id="{66EF78EF-7007-4AD8-B0B0-9D842402A112}"/>
                </a:ext>
              </a:extLst>
            </p:cNvPr>
            <p:cNvSpPr/>
            <p:nvPr userDrawn="1"/>
          </p:nvSpPr>
          <p:spPr>
            <a:xfrm rot="5400000">
              <a:off x="342847" y="285802"/>
              <a:ext cx="1591227" cy="1019623"/>
            </a:xfrm>
            <a:prstGeom prst="homePlate">
              <a:avLst>
                <a:gd name="adj" fmla="val 44467"/>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path path="circle">
                <a:fillToRect l="100000" t="100000"/>
              </a:path>
              <a:tileRect r="-100000" b="-100000"/>
            </a:gradFill>
            <a:ln w="254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242021"/>
                </a:solidFill>
              </a:endParaRPr>
            </a:p>
          </p:txBody>
        </p:sp>
        <p:sp>
          <p:nvSpPr>
            <p:cNvPr id="6" name="Pentagon 3">
              <a:extLst>
                <a:ext uri="{FF2B5EF4-FFF2-40B4-BE49-F238E27FC236}">
                  <a16:creationId xmlns:a16="http://schemas.microsoft.com/office/drawing/2014/main" id="{D523D052-BBAD-4207-B109-48CB7A77CC9E}"/>
                </a:ext>
              </a:extLst>
            </p:cNvPr>
            <p:cNvSpPr/>
            <p:nvPr userDrawn="1"/>
          </p:nvSpPr>
          <p:spPr>
            <a:xfrm rot="5400000">
              <a:off x="430116" y="198531"/>
              <a:ext cx="1416687" cy="1019623"/>
            </a:xfrm>
            <a:prstGeom prst="homePlate">
              <a:avLst>
                <a:gd name="adj" fmla="val 41756"/>
              </a:avLst>
            </a:prstGeom>
            <a:gradFill flip="none" rotWithShape="1">
              <a:gsLst>
                <a:gs pos="0">
                  <a:schemeClr val="bg1">
                    <a:lumMod val="75000"/>
                  </a:schemeClr>
                </a:gs>
                <a:gs pos="53000">
                  <a:srgbClr val="F1F1F1"/>
                </a:gs>
                <a:gs pos="25000">
                  <a:schemeClr val="bg1">
                    <a:lumMod val="95000"/>
                  </a:schemeClr>
                </a:gs>
                <a:gs pos="6000">
                  <a:schemeClr val="bg1">
                    <a:lumMod val="85000"/>
                  </a:schemeClr>
                </a:gs>
                <a:gs pos="77000">
                  <a:srgbClr val="E3E3E3"/>
                </a:gs>
                <a:gs pos="97345">
                  <a:schemeClr val="bg1">
                    <a:lumMod val="75000"/>
                  </a:schemeClr>
                </a:gs>
              </a:gsLst>
              <a:lin ang="0" scaled="1"/>
              <a:tileRect/>
            </a:gradFill>
            <a:ln w="25400">
              <a:gradFill flip="none" rotWithShape="1">
                <a:gsLst>
                  <a:gs pos="100000">
                    <a:schemeClr val="bg1">
                      <a:lumMod val="75000"/>
                    </a:schemeClr>
                  </a:gs>
                  <a:gs pos="0">
                    <a:schemeClr val="accent4">
                      <a:lumMod val="67000"/>
                    </a:schemeClr>
                  </a:gs>
                  <a:gs pos="48000">
                    <a:schemeClr val="accent4">
                      <a:lumMod val="97000"/>
                      <a:lumOff val="3000"/>
                    </a:schemeClr>
                  </a:gs>
                  <a:gs pos="85000">
                    <a:schemeClr val="accent4">
                      <a:lumMod val="60000"/>
                      <a:lumOff val="40000"/>
                    </a:schemeClr>
                  </a:gs>
                </a:gsLst>
                <a:lin ang="10800000" scaled="1"/>
                <a:tileRect/>
              </a:gra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242021"/>
                </a:solidFill>
              </a:endParaRPr>
            </a:p>
          </p:txBody>
        </p:sp>
      </p:grpSp>
      <p:sp>
        <p:nvSpPr>
          <p:cNvPr id="10" name="Text Placeholder 3">
            <a:extLst>
              <a:ext uri="{FF2B5EF4-FFF2-40B4-BE49-F238E27FC236}">
                <a16:creationId xmlns:a16="http://schemas.microsoft.com/office/drawing/2014/main" id="{121EAC3E-DB16-448B-9877-1345E9FF81BC}"/>
              </a:ext>
            </a:extLst>
          </p:cNvPr>
          <p:cNvSpPr>
            <a:spLocks noGrp="1"/>
          </p:cNvSpPr>
          <p:nvPr>
            <p:ph type="body" sz="half" idx="2" hasCustomPrompt="1"/>
          </p:nvPr>
        </p:nvSpPr>
        <p:spPr>
          <a:xfrm>
            <a:off x="339425" y="528805"/>
            <a:ext cx="921646" cy="804862"/>
          </a:xfrm>
        </p:spPr>
        <p:txBody>
          <a:bodyPr tIns="73152">
            <a:normAutofit/>
          </a:bodyPr>
          <a:lstStyle>
            <a:lvl1pPr marL="0" indent="0" algn="ctr">
              <a:buNone/>
              <a:defRPr lang="en-US" sz="4000" b="1" i="0" kern="1200" cap="small" spc="40" baseline="0" dirty="0" smtClean="0">
                <a:ln w="15875">
                  <a:gradFill flip="none" rotWithShape="1">
                    <a:gsLst>
                      <a:gs pos="0">
                        <a:schemeClr val="accent2"/>
                      </a:gs>
                      <a:gs pos="100000">
                        <a:schemeClr val="accent5"/>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a:innerShdw blurRad="101600" dist="76200" dir="18900000">
                    <a:prstClr val="black">
                      <a:alpha val="30000"/>
                    </a:prstClr>
                  </a:innerShdw>
                </a:effectLst>
                <a:latin typeface="+mj-lt"/>
                <a:ea typeface="+mj-ea"/>
                <a:cs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t>
            </a:r>
            <a:endParaRPr lang="en-US" dirty="0"/>
          </a:p>
        </p:txBody>
      </p:sp>
    </p:spTree>
    <p:extLst>
      <p:ext uri="{BB962C8B-B14F-4D97-AF65-F5344CB8AC3E}">
        <p14:creationId xmlns:p14="http://schemas.microsoft.com/office/powerpoint/2010/main" val="102646812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026" y="4800600"/>
            <a:ext cx="6724083" cy="566738"/>
          </a:xfrm>
        </p:spPr>
        <p:txBody>
          <a:bodyPr anchor="b">
            <a:normAutofit/>
          </a:bodyPr>
          <a:lstStyle>
            <a:lvl1pPr marL="457200" indent="-457200" algn="r">
              <a:buClr>
                <a:srgbClr val="7A232E"/>
              </a:buClr>
              <a:buFont typeface="Wingdings" panose="05000000000000000000" pitchFamily="2" charset="2"/>
              <a:buChar char="Ø"/>
              <a:defRPr sz="3200" b="0" spc="40" baseline="0">
                <a:gradFill>
                  <a:gsLst>
                    <a:gs pos="0">
                      <a:schemeClr val="accent6">
                        <a:lumMod val="50000"/>
                      </a:schemeClr>
                    </a:gs>
                    <a:gs pos="100000">
                      <a:schemeClr val="accent1">
                        <a:lumMod val="50000"/>
                      </a:schemeClr>
                    </a:gs>
                  </a:gsLst>
                  <a:lin ang="5400000" scaled="1"/>
                </a:gradFill>
              </a:defRPr>
            </a:lvl1pPr>
          </a:lstStyle>
          <a:p>
            <a:r>
              <a:rPr lang="en-US" dirty="0" err="1"/>
              <a:t>FirstName</a:t>
            </a:r>
            <a:r>
              <a:rPr lang="en-US" dirty="0"/>
              <a:t> </a:t>
            </a:r>
            <a:r>
              <a:rPr lang="en-US" dirty="0" err="1"/>
              <a:t>LastName</a:t>
            </a:r>
            <a:endParaRPr lang="en-US" dirty="0"/>
          </a:p>
        </p:txBody>
      </p:sp>
      <p:sp>
        <p:nvSpPr>
          <p:cNvPr id="4" name="Text Placeholder 3"/>
          <p:cNvSpPr>
            <a:spLocks noGrp="1"/>
          </p:cNvSpPr>
          <p:nvPr>
            <p:ph type="body" sz="half" idx="2" hasCustomPrompt="1"/>
          </p:nvPr>
        </p:nvSpPr>
        <p:spPr>
          <a:xfrm>
            <a:off x="962026" y="1076327"/>
            <a:ext cx="6724650" cy="2962275"/>
          </a:xfrm>
        </p:spPr>
        <p:txBody>
          <a:bodyPr anchor="ctr" anchorCtr="0">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Type quote here</a:t>
            </a:r>
          </a:p>
        </p:txBody>
      </p:sp>
      <p:sp>
        <p:nvSpPr>
          <p:cNvPr id="6" name="Text Placeholder 3"/>
          <p:cNvSpPr>
            <a:spLocks noGrp="1"/>
          </p:cNvSpPr>
          <p:nvPr>
            <p:ph type="body" sz="half" idx="10" hasCustomPrompt="1"/>
          </p:nvPr>
        </p:nvSpPr>
        <p:spPr>
          <a:xfrm>
            <a:off x="962026" y="5398237"/>
            <a:ext cx="6724083" cy="354865"/>
          </a:xfrm>
        </p:spPr>
        <p:txBody>
          <a:bodyPr anchor="ctr" anchorCtr="0">
            <a:noAutofit/>
          </a:bodyPr>
          <a:lstStyle>
            <a:lvl1pPr marL="0" indent="0" algn="r">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7" name="Title 1"/>
          <p:cNvSpPr txBox="1">
            <a:spLocks/>
          </p:cNvSpPr>
          <p:nvPr userDrawn="1"/>
        </p:nvSpPr>
        <p:spPr>
          <a:xfrm>
            <a:off x="1" y="729118"/>
            <a:ext cx="962025"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rgbClr val="0075BF">
                        <a:lumMod val="75000"/>
                      </a:srgbClr>
                    </a:gs>
                    <a:gs pos="83000">
                      <a:srgbClr val="124D95">
                        <a:lumMod val="50000"/>
                      </a:srgbClr>
                    </a:gs>
                  </a:gsLst>
                  <a:lin ang="2700000" scaled="1"/>
                  <a:tileRect/>
                </a:gradFill>
                <a:latin typeface="Times New Roman" panose="02020603050405020304" pitchFamily="18" charset="0"/>
                <a:cs typeface="Times New Roman" panose="02020603050405020304" pitchFamily="18" charset="0"/>
              </a:rPr>
              <a:t>“</a:t>
            </a:r>
          </a:p>
        </p:txBody>
      </p:sp>
      <p:sp>
        <p:nvSpPr>
          <p:cNvPr id="9" name="Title 1"/>
          <p:cNvSpPr txBox="1">
            <a:spLocks/>
          </p:cNvSpPr>
          <p:nvPr userDrawn="1"/>
        </p:nvSpPr>
        <p:spPr>
          <a:xfrm rot="10800000">
            <a:off x="7686675" y="2155826"/>
            <a:ext cx="971550"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rgbClr val="0075BF">
                        <a:lumMod val="75000"/>
                      </a:srgbClr>
                    </a:gs>
                    <a:gs pos="83000">
                      <a:srgbClr val="124D95">
                        <a:lumMod val="50000"/>
                      </a:srgbClr>
                    </a:gs>
                  </a:gsLst>
                  <a:lin ang="2700000" scaled="1"/>
                  <a:tileRect/>
                </a:gradFill>
                <a:latin typeface="Times New Roman" panose="02020603050405020304" pitchFamily="18" charset="0"/>
                <a:cs typeface="Times New Roman" panose="02020603050405020304" pitchFamily="18" charset="0"/>
              </a:rPr>
              <a:t>“</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
        <p:nvSpPr>
          <p:cNvPr id="8" name="Rectangle 7">
            <a:extLst>
              <a:ext uri="{FF2B5EF4-FFF2-40B4-BE49-F238E27FC236}">
                <a16:creationId xmlns:a16="http://schemas.microsoft.com/office/drawing/2014/main" id="{43D77594-847C-4D9F-8E9C-BA000729C35F}"/>
              </a:ext>
            </a:extLst>
          </p:cNvPr>
          <p:cNvSpPr/>
          <p:nvPr userDrawn="1"/>
        </p:nvSpPr>
        <p:spPr>
          <a:xfrm rot="5400000">
            <a:off x="4311972" y="1309431"/>
            <a:ext cx="27432" cy="6720840"/>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28622397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1B4496C-42F2-4A52-9C95-651EE67206F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5725" y="693411"/>
            <a:ext cx="2343150" cy="761532"/>
          </a:xfrm>
          <a:prstGeom prst="rect">
            <a:avLst/>
          </a:prstGeom>
        </p:spPr>
      </p:pic>
      <p:sp>
        <p:nvSpPr>
          <p:cNvPr id="4" name="Text Placeholder 3"/>
          <p:cNvSpPr>
            <a:spLocks noGrp="1"/>
          </p:cNvSpPr>
          <p:nvPr>
            <p:ph type="body" sz="half" idx="2" hasCustomPrompt="1"/>
          </p:nvPr>
        </p:nvSpPr>
        <p:spPr>
          <a:xfrm>
            <a:off x="390526" y="1756800"/>
            <a:ext cx="8307704" cy="3251942"/>
          </a:xfrm>
        </p:spPr>
        <p:txBody>
          <a:bodyPr anchor="ctr" anchorCtr="0">
            <a:normAutofit/>
          </a:bodyPr>
          <a:lstStyle>
            <a:lvl1pPr marL="0" indent="0">
              <a:lnSpc>
                <a:spcPct val="95000"/>
              </a:lnSpc>
              <a:spcBef>
                <a:spcPts val="1000"/>
              </a:spcBef>
              <a:buNone/>
              <a:defRPr sz="2200" b="0">
                <a:latin typeface="Times New Roman" panose="02020603050405020304" pitchFamily="18" charset="0"/>
                <a:cs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This slide format is to draw attention to precise legal language.  Place legal language here.</a:t>
            </a:r>
            <a:endParaRPr lang="en-US" dirty="0"/>
          </a:p>
        </p:txBody>
      </p:sp>
      <p:sp>
        <p:nvSpPr>
          <p:cNvPr id="6" name="Text Placeholder 3"/>
          <p:cNvSpPr>
            <a:spLocks noGrp="1"/>
          </p:cNvSpPr>
          <p:nvPr>
            <p:ph type="body" sz="half" idx="10" hasCustomPrompt="1"/>
          </p:nvPr>
        </p:nvSpPr>
        <p:spPr>
          <a:xfrm>
            <a:off x="2543174" y="1064170"/>
            <a:ext cx="6155055" cy="354865"/>
          </a:xfrm>
        </p:spPr>
        <p:txBody>
          <a:bodyPr anchor="ctr" anchorCtr="0">
            <a:noAutofit/>
          </a:bodyPr>
          <a:lstStyle>
            <a:lvl1pPr marL="0" indent="0" algn="l">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
        <p:nvSpPr>
          <p:cNvPr id="8" name="Rectangle 7">
            <a:extLst>
              <a:ext uri="{FF2B5EF4-FFF2-40B4-BE49-F238E27FC236}">
                <a16:creationId xmlns:a16="http://schemas.microsoft.com/office/drawing/2014/main" id="{4768B8A7-EB81-4FD2-82D4-E645AB5DA130}"/>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
        <p:nvSpPr>
          <p:cNvPr id="5" name="Title 4">
            <a:extLst>
              <a:ext uri="{FF2B5EF4-FFF2-40B4-BE49-F238E27FC236}">
                <a16:creationId xmlns:a16="http://schemas.microsoft.com/office/drawing/2014/main" id="{0A81F1B3-A836-409F-B9E6-2E2CAEB1F57F}"/>
              </a:ext>
            </a:extLst>
          </p:cNvPr>
          <p:cNvSpPr>
            <a:spLocks noGrp="1"/>
          </p:cNvSpPr>
          <p:nvPr>
            <p:ph type="title" hasCustomPrompt="1"/>
          </p:nvPr>
        </p:nvSpPr>
        <p:spPr>
          <a:xfrm>
            <a:off x="2324101" y="119319"/>
            <a:ext cx="6374129" cy="862470"/>
          </a:xfrm>
        </p:spPr>
        <p:txBody>
          <a:bodyPr>
            <a:normAutofit/>
          </a:bodyPr>
          <a:lstStyle>
            <a:lvl1pPr>
              <a:defRPr sz="2600"/>
            </a:lvl1pPr>
          </a:lstStyle>
          <a:p>
            <a:r>
              <a:rPr lang="en-US"/>
              <a:t>Section name / Title / Reference Info</a:t>
            </a:r>
          </a:p>
        </p:txBody>
      </p:sp>
      <p:sp>
        <p:nvSpPr>
          <p:cNvPr id="13" name="Text Placeholder 3">
            <a:extLst>
              <a:ext uri="{FF2B5EF4-FFF2-40B4-BE49-F238E27FC236}">
                <a16:creationId xmlns:a16="http://schemas.microsoft.com/office/drawing/2014/main" id="{73153095-E629-4333-A9E6-44B7EAB756CC}"/>
              </a:ext>
            </a:extLst>
          </p:cNvPr>
          <p:cNvSpPr>
            <a:spLocks noGrp="1"/>
          </p:cNvSpPr>
          <p:nvPr>
            <p:ph type="body" sz="half" idx="12" hasCustomPrompt="1"/>
          </p:nvPr>
        </p:nvSpPr>
        <p:spPr>
          <a:xfrm>
            <a:off x="390527" y="5095875"/>
            <a:ext cx="7905749" cy="1197102"/>
          </a:xfrm>
        </p:spPr>
        <p:txBody>
          <a:bodyPr anchor="ctr" anchorCtr="0">
            <a:noAutofit/>
          </a:bodyPr>
          <a:lstStyle>
            <a:lvl1pPr marL="0" indent="0" algn="ctr">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If needed, include a callout note about the legal language here.</a:t>
            </a:r>
            <a:endParaRPr lang="en-US" dirty="0"/>
          </a:p>
        </p:txBody>
      </p:sp>
    </p:spTree>
    <p:extLst>
      <p:ext uri="{BB962C8B-B14F-4D97-AF65-F5344CB8AC3E}">
        <p14:creationId xmlns:p14="http://schemas.microsoft.com/office/powerpoint/2010/main" val="372147492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11893" y="1120348"/>
            <a:ext cx="4032473" cy="5056617"/>
          </a:xfrm>
        </p:spPr>
        <p:txBody>
          <a:bodyPr>
            <a:noAutofit/>
          </a:bodyPr>
          <a:lstStyle>
            <a:lvl1pPr>
              <a:spcBef>
                <a:spcPts val="3000"/>
              </a:spcBef>
              <a:defRPr sz="2000"/>
            </a:lvl1pPr>
            <a:lvl2pPr marL="292608" indent="0">
              <a:spcBef>
                <a:spcPts val="600"/>
              </a:spcBef>
              <a:spcAft>
                <a:spcPts val="200"/>
              </a:spcAft>
              <a:buNone/>
              <a:defRPr sz="1400" i="1">
                <a:solidFill>
                  <a:schemeClr val="accent3">
                    <a:lumMod val="75000"/>
                    <a:lumOff val="25000"/>
                  </a:schemeClr>
                </a:solidFill>
              </a:defRPr>
            </a:lvl2pPr>
            <a:lvl3pPr marL="576072" indent="-274320">
              <a:spcBef>
                <a:spcPts val="400"/>
              </a:spcBef>
              <a:buClr>
                <a:schemeClr val="accent3">
                  <a:lumMod val="75000"/>
                  <a:lumOff val="25000"/>
                </a:schemeClr>
              </a:buClr>
              <a:buFont typeface="Wingdings" panose="05000000000000000000" pitchFamily="2" charset="2"/>
              <a:buChar char=""/>
              <a:defRPr sz="1300" u="sng">
                <a:solidFill>
                  <a:schemeClr val="accent6"/>
                </a:solidFill>
              </a:defRPr>
            </a:lvl3pPr>
          </a:lstStyle>
          <a:p>
            <a:pPr lvl="0"/>
            <a:r>
              <a:rPr lang="en-US" dirty="0"/>
              <a:t>Name of Resource</a:t>
            </a:r>
          </a:p>
          <a:p>
            <a:pPr lvl="1"/>
            <a:r>
              <a:rPr lang="en-US" dirty="0"/>
              <a:t>Details about resource listed here.</a:t>
            </a:r>
          </a:p>
          <a:p>
            <a:pPr lvl="2"/>
            <a:r>
              <a:rPr lang="en-US" dirty="0"/>
              <a:t>web address</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95824" y="1120348"/>
            <a:ext cx="4032504" cy="5056617"/>
          </a:xfrm>
        </p:spPr>
        <p:txBody>
          <a:bodyPr>
            <a:noAutofit/>
          </a:bodyPr>
          <a:lstStyle>
            <a:lvl1pPr>
              <a:spcBef>
                <a:spcPts val="3000"/>
              </a:spcBef>
              <a:defRPr sz="2000"/>
            </a:lvl1pPr>
            <a:lvl2pPr marL="274320" indent="0" algn="l" defTabSz="914400" rtl="0" eaLnBrk="1" latinLnBrk="0" hangingPunct="1">
              <a:lnSpc>
                <a:spcPct val="90000"/>
              </a:lnSpc>
              <a:spcBef>
                <a:spcPts val="800"/>
              </a:spcBef>
              <a:spcAft>
                <a:spcPts val="200"/>
              </a:spcAft>
              <a:buClr>
                <a:schemeClr val="bg1">
                  <a:lumMod val="65000"/>
                </a:schemeClr>
              </a:buClr>
              <a:buFont typeface="Arial" panose="020B0604020202020204" pitchFamily="34" charset="0"/>
              <a:buNone/>
              <a:defRPr lang="en-US" sz="1400" i="1" kern="1200" dirty="0">
                <a:solidFill>
                  <a:schemeClr val="accent3">
                    <a:lumMod val="75000"/>
                    <a:lumOff val="25000"/>
                  </a:schemeClr>
                </a:solidFill>
                <a:latin typeface="+mn-lt"/>
                <a:ea typeface="+mn-ea"/>
                <a:cs typeface="+mn-cs"/>
              </a:defRPr>
            </a:lvl2pPr>
            <a:lvl3pPr marL="587502" indent="-285750">
              <a:spcBef>
                <a:spcPts val="400"/>
              </a:spcBef>
              <a:buClr>
                <a:schemeClr val="accent3">
                  <a:lumMod val="75000"/>
                  <a:lumOff val="25000"/>
                </a:schemeClr>
              </a:buClr>
              <a:buFont typeface="Wingdings" panose="05000000000000000000" pitchFamily="2" charset="2"/>
              <a:buChar char=""/>
              <a:defRPr lang="en-US" sz="1300" u="sng" kern="1200" baseline="0" dirty="0">
                <a:solidFill>
                  <a:schemeClr val="accent6"/>
                </a:solidFill>
                <a:latin typeface="+mn-lt"/>
                <a:ea typeface="+mn-ea"/>
                <a:cs typeface="+mn-cs"/>
              </a:defRPr>
            </a:lvl3pPr>
          </a:lstStyle>
          <a:p>
            <a:pPr lvl="0"/>
            <a:r>
              <a:rPr lang="en-US" dirty="0"/>
              <a:t>Name of Resource</a:t>
            </a:r>
          </a:p>
          <a:p>
            <a:pPr marL="560070" lvl="1" indent="-285750" algn="l" defTabSz="914400" rtl="0" eaLnBrk="1" latinLnBrk="0" hangingPunct="1">
              <a:lnSpc>
                <a:spcPct val="90000"/>
              </a:lnSpc>
              <a:spcBef>
                <a:spcPts val="800"/>
              </a:spcBef>
              <a:buClr>
                <a:schemeClr val="bg1">
                  <a:lumMod val="65000"/>
                </a:schemeClr>
              </a:buClr>
            </a:pPr>
            <a:r>
              <a:rPr lang="en-US" dirty="0"/>
              <a:t>Details about resource listed here.</a:t>
            </a:r>
          </a:p>
          <a:p>
            <a:pPr marL="587502" lvl="2" indent="-285750" algn="l" defTabSz="914400" rtl="0" eaLnBrk="1" latinLnBrk="0" hangingPunct="1">
              <a:lnSpc>
                <a:spcPct val="90000"/>
              </a:lnSpc>
              <a:spcBef>
                <a:spcPts val="800"/>
              </a:spcBef>
              <a:buClr>
                <a:schemeClr val="bg1">
                  <a:lumMod val="65000"/>
                </a:schemeClr>
              </a:buClr>
            </a:pPr>
            <a:r>
              <a:rPr lang="en-US" dirty="0"/>
              <a:t>Web address</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F7FD6786-8F98-43F6-B24B-3F32CA90C529}"/>
              </a:ext>
            </a:extLst>
          </p:cNvPr>
          <p:cNvSpPr/>
          <p:nvPr userDrawn="1"/>
        </p:nvSpPr>
        <p:spPr>
          <a:xfrm>
            <a:off x="4540808" y="1003986"/>
            <a:ext cx="45720" cy="585216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
        <p:nvSpPr>
          <p:cNvPr id="7" name="Rectangle 6">
            <a:extLst>
              <a:ext uri="{FF2B5EF4-FFF2-40B4-BE49-F238E27FC236}">
                <a16:creationId xmlns:a16="http://schemas.microsoft.com/office/drawing/2014/main" id="{D3A54BF1-953C-4479-BA14-05D786F8768E}"/>
              </a:ext>
            </a:extLst>
          </p:cNvPr>
          <p:cNvSpPr/>
          <p:nvPr userDrawn="1"/>
        </p:nvSpPr>
        <p:spPr>
          <a:xfrm rot="5400000">
            <a:off x="4558284" y="-357680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
        <p:nvSpPr>
          <p:cNvPr id="10" name="TextBox 9">
            <a:extLst>
              <a:ext uri="{FF2B5EF4-FFF2-40B4-BE49-F238E27FC236}">
                <a16:creationId xmlns:a16="http://schemas.microsoft.com/office/drawing/2014/main" id="{689D9F95-E05B-461F-9AB6-FCC469E64AE0}"/>
              </a:ext>
            </a:extLst>
          </p:cNvPr>
          <p:cNvSpPr txBox="1"/>
          <p:nvPr userDrawn="1"/>
        </p:nvSpPr>
        <p:spPr>
          <a:xfrm>
            <a:off x="1309817" y="365126"/>
            <a:ext cx="6880779" cy="616352"/>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algn="ctr"/>
            <a:r>
              <a:rPr>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Resources:</a:t>
            </a:r>
          </a:p>
        </p:txBody>
      </p:sp>
      <p:sp>
        <p:nvSpPr>
          <p:cNvPr id="11" name="TextBox 10">
            <a:extLst>
              <a:ext uri="{FF2B5EF4-FFF2-40B4-BE49-F238E27FC236}">
                <a16:creationId xmlns:a16="http://schemas.microsoft.com/office/drawing/2014/main" id="{3C7C2AD0-E385-4C6D-9FC1-7C6479504B69}"/>
              </a:ext>
            </a:extLst>
          </p:cNvPr>
          <p:cNvSpPr txBox="1"/>
          <p:nvPr userDrawn="1"/>
        </p:nvSpPr>
        <p:spPr>
          <a:xfrm>
            <a:off x="2509080" y="205947"/>
            <a:ext cx="1318054" cy="947351"/>
          </a:xfrm>
          <a:prstGeom prst="rect">
            <a:avLst/>
          </a:prstGeom>
          <a:noFill/>
        </p:spPr>
        <p:txBody>
          <a:bodyPr wrap="none" rtlCol="0">
            <a:noAutofit/>
          </a:bodyPr>
          <a:lstStyle/>
          <a:p>
            <a:pPr>
              <a:lnSpc>
                <a:spcPct val="85000"/>
              </a:lnSpc>
            </a:pPr>
            <a:r>
              <a:rPr lang="en-US" sz="6600" dirty="0">
                <a:solidFill>
                  <a:prstClr val="white">
                    <a:lumMod val="75000"/>
                  </a:prstClr>
                </a:solidFill>
                <a:sym typeface="Webdings" panose="05030102010509060703" pitchFamily="18" charset="2"/>
              </a:rPr>
              <a:t></a:t>
            </a:r>
            <a:endParaRPr lang="en-US" sz="6600" dirty="0">
              <a:solidFill>
                <a:prstClr val="white">
                  <a:lumMod val="75000"/>
                </a:prstClr>
              </a:solidFill>
            </a:endParaRPr>
          </a:p>
        </p:txBody>
      </p:sp>
      <p:sp>
        <p:nvSpPr>
          <p:cNvPr id="2" name="Slide Number Placeholder 1">
            <a:extLst>
              <a:ext uri="{FF2B5EF4-FFF2-40B4-BE49-F238E27FC236}">
                <a16:creationId xmlns:a16="http://schemas.microsoft.com/office/drawing/2014/main" id="{5A246DD3-D6C3-4914-8E87-5DA06C7256DC}"/>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357124199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95826" y="1190625"/>
            <a:ext cx="3697604" cy="5165726"/>
          </a:xfrm>
        </p:spPr>
        <p:txBody>
          <a:bodyPr anchor="ctr"/>
          <a:lstStyle>
            <a:lvl1pPr marL="0" indent="0">
              <a:spcBef>
                <a:spcPts val="3000"/>
              </a:spcBef>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365760" indent="0">
              <a:spcBef>
                <a:spcPts val="300"/>
              </a:spcBef>
              <a:buNone/>
              <a:defRPr sz="1600" i="1"/>
            </a:lvl2pPr>
            <a:lvl3pPr marL="365760" indent="0">
              <a:spcBef>
                <a:spcPts val="400"/>
              </a:spcBef>
              <a:buFontTx/>
              <a:buNone/>
              <a:defRPr sz="1400" b="1">
                <a:solidFill>
                  <a:schemeClr val="tx1"/>
                </a:solidFill>
              </a:defRPr>
            </a:lvl3pPr>
            <a:lvl4pPr marL="914400" indent="-274320">
              <a:spcBef>
                <a:spcPts val="1200"/>
              </a:spcBef>
              <a:buClr>
                <a:schemeClr val="accent6"/>
              </a:buClr>
              <a:buSzPct val="90000"/>
              <a:buFont typeface="Wingdings" panose="05000000000000000000" pitchFamily="2" charset="2"/>
              <a:buChar char=""/>
              <a:defRPr sz="1300" i="1">
                <a:solidFill>
                  <a:schemeClr val="accent1"/>
                </a:solidFill>
              </a:defRPr>
            </a:lvl4pPr>
            <a:lvl5pPr marL="914400" indent="-274320">
              <a:spcBef>
                <a:spcPts val="200"/>
              </a:spcBef>
              <a:buClr>
                <a:schemeClr val="accent2"/>
              </a:buClr>
              <a:buSzPct val="120000"/>
              <a:buFont typeface="Wingdings" panose="05000000000000000000" pitchFamily="2" charset="2"/>
              <a:buChar char=""/>
              <a:defRPr sz="1300" b="0" i="0" spc="50" baseline="0">
                <a:solidFill>
                  <a:schemeClr val="accent3">
                    <a:lumMod val="75000"/>
                    <a:lumOff val="25000"/>
                  </a:schemeClr>
                </a:solidFill>
              </a:defRPr>
            </a:lvl5pPr>
          </a:lstStyle>
          <a:p>
            <a:pPr lvl="0"/>
            <a:r>
              <a:rPr lang="en-US" dirty="0"/>
              <a:t>Presenter Name</a:t>
            </a:r>
          </a:p>
          <a:p>
            <a:pPr lvl="1"/>
            <a:r>
              <a:rPr lang="en-US" dirty="0"/>
              <a:t>Position</a:t>
            </a:r>
          </a:p>
          <a:p>
            <a:pPr lvl="2"/>
            <a:r>
              <a:rPr lang="en-US" dirty="0"/>
              <a:t>Organization</a:t>
            </a:r>
          </a:p>
          <a:p>
            <a:pPr lvl="3"/>
            <a:r>
              <a:rPr lang="en-US" dirty="0"/>
              <a:t>Email</a:t>
            </a:r>
          </a:p>
          <a:p>
            <a:pPr lvl="4"/>
            <a:r>
              <a:rPr lang="en-US" dirty="0"/>
              <a:t>Phone</a:t>
            </a:r>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
        <p:nvSpPr>
          <p:cNvPr id="8" name="TextBox 7">
            <a:extLst>
              <a:ext uri="{FF2B5EF4-FFF2-40B4-BE49-F238E27FC236}">
                <a16:creationId xmlns:a16="http://schemas.microsoft.com/office/drawing/2014/main" id="{5E098955-8651-419E-86A8-56788A65E260}"/>
              </a:ext>
            </a:extLst>
          </p:cNvPr>
          <p:cNvSpPr txBox="1"/>
          <p:nvPr userDrawn="1"/>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Contact Information:</a:t>
            </a:r>
          </a:p>
        </p:txBody>
      </p:sp>
      <p:pic>
        <p:nvPicPr>
          <p:cNvPr id="6" name="Picture 5">
            <a:extLst>
              <a:ext uri="{FF2B5EF4-FFF2-40B4-BE49-F238E27FC236}">
                <a16:creationId xmlns:a16="http://schemas.microsoft.com/office/drawing/2014/main" id="{184F4F1A-CF95-4957-953C-C908BBDF284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6285" y="2543615"/>
            <a:ext cx="2974602" cy="1389773"/>
          </a:xfrm>
          <a:prstGeom prst="rect">
            <a:avLst/>
          </a:prstGeom>
        </p:spPr>
      </p:pic>
    </p:spTree>
    <p:extLst>
      <p:ext uri="{BB962C8B-B14F-4D97-AF65-F5344CB8AC3E}">
        <p14:creationId xmlns:p14="http://schemas.microsoft.com/office/powerpoint/2010/main" val="120477731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reserve="1">
  <p:cSld name="Thank You">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1E19837-98EC-4FB4-8EB6-9858802534A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1469" y="2270681"/>
            <a:ext cx="7180494" cy="1590924"/>
          </a:xfrm>
          <a:prstGeom prst="rect">
            <a:avLst/>
          </a:prstGeom>
        </p:spPr>
      </p:pic>
      <p:sp>
        <p:nvSpPr>
          <p:cNvPr id="2" name="Slide Number Placeholder 1">
            <a:extLst>
              <a:ext uri="{FF2B5EF4-FFF2-40B4-BE49-F238E27FC236}">
                <a16:creationId xmlns:a16="http://schemas.microsoft.com/office/drawing/2014/main" id="{A3F84F2E-6236-45E4-BF4A-77147E579450}"/>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263307398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Template Information">
    <p:bg>
      <p:bgPr>
        <a:solidFill>
          <a:schemeClr val="bg1"/>
        </a:solidFill>
        <a:effectLst/>
      </p:bgPr>
    </p:bg>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8D146980-D8A2-4012-978A-9289360E76CE}"/>
              </a:ext>
            </a:extLst>
          </p:cNvPr>
          <p:cNvCxnSpPr>
            <a:cxnSpLocks/>
          </p:cNvCxnSpPr>
          <p:nvPr userDrawn="1"/>
        </p:nvCxnSpPr>
        <p:spPr>
          <a:xfrm>
            <a:off x="4568467" y="5377715"/>
            <a:ext cx="4572000" cy="0"/>
          </a:xfrm>
          <a:prstGeom prst="line">
            <a:avLst/>
          </a:prstGeom>
          <a:ln w="762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33" name="Rectangle 32"/>
          <p:cNvSpPr/>
          <p:nvPr userDrawn="1"/>
        </p:nvSpPr>
        <p:spPr>
          <a:xfrm>
            <a:off x="0" y="3981454"/>
            <a:ext cx="4429402" cy="295275"/>
          </a:xfrm>
          <a:prstGeom prst="rect">
            <a:avLst/>
          </a:prstGeom>
          <a:gradFill flip="none" rotWithShape="1">
            <a:gsLst>
              <a:gs pos="0">
                <a:schemeClr val="accent2">
                  <a:lumMod val="67000"/>
                </a:schemeClr>
              </a:gs>
              <a:gs pos="100000">
                <a:schemeClr val="accent2">
                  <a:lumMod val="97000"/>
                  <a:lumOff val="3000"/>
                </a:schemeClr>
              </a:gs>
            </a:gsLst>
            <a:lin ang="1620000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0" y="5513223"/>
            <a:ext cx="4429402" cy="295275"/>
          </a:xfrm>
          <a:prstGeom prst="rect">
            <a:avLst/>
          </a:prstGeom>
          <a:gradFill flip="none" rotWithShape="1">
            <a:gsLst>
              <a:gs pos="0">
                <a:schemeClr val="accent1">
                  <a:lumMod val="67000"/>
                </a:schemeClr>
              </a:gs>
              <a:gs pos="100000">
                <a:schemeClr val="accent1">
                  <a:lumMod val="97000"/>
                  <a:lumOff val="3000"/>
                </a:schemeClr>
              </a:gs>
            </a:gsLst>
            <a:lin ang="16200000" scaled="1"/>
            <a:tileRect/>
          </a:gra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prstClr val="white"/>
              </a:solidFill>
            </a:endParaRPr>
          </a:p>
        </p:txBody>
      </p:sp>
      <p:sp>
        <p:nvSpPr>
          <p:cNvPr id="14" name="TextBox 13"/>
          <p:cNvSpPr txBox="1"/>
          <p:nvPr userDrawn="1"/>
        </p:nvSpPr>
        <p:spPr>
          <a:xfrm>
            <a:off x="4695825" y="1480004"/>
            <a:ext cx="4297680" cy="5191126"/>
          </a:xfrm>
          <a:prstGeom prst="rect">
            <a:avLst/>
          </a:prstGeom>
          <a:noFill/>
        </p:spPr>
        <p:txBody>
          <a:bodyPr wrap="square" rtlCol="0">
            <a:noAutofit/>
          </a:bodyPr>
          <a:lstStyle/>
          <a:p>
            <a:pPr>
              <a:buFont typeface="Arial" panose="020B0604020202020204" pitchFamily="34" charset="0"/>
              <a:buNone/>
            </a:pPr>
            <a:r>
              <a:rPr lang="en-US" sz="2000" b="1" dirty="0">
                <a:solidFill>
                  <a:srgbClr val="124D95"/>
                </a:solidFill>
                <a:cs typeface="Arial" panose="020B0604020202020204" pitchFamily="34" charset="0"/>
              </a:rPr>
              <a:t>Beyond the </a:t>
            </a:r>
            <a:r>
              <a:rPr lang="en-US" sz="2000" b="1">
                <a:solidFill>
                  <a:srgbClr val="124D95"/>
                </a:solidFill>
                <a:cs typeface="Arial" panose="020B0604020202020204" pitchFamily="34" charset="0"/>
              </a:rPr>
              <a:t>standard offerings,</a:t>
            </a:r>
          </a:p>
          <a:p>
            <a:pPr>
              <a:spcAft>
                <a:spcPts val="1000"/>
              </a:spcAft>
              <a:buFont typeface="Arial" panose="020B0604020202020204" pitchFamily="34" charset="0"/>
              <a:buNone/>
            </a:pPr>
            <a:r>
              <a:rPr lang="en-US" sz="1150">
                <a:solidFill>
                  <a:srgbClr val="242021"/>
                </a:solidFill>
                <a:cs typeface="Arial" panose="020B0604020202020204" pitchFamily="34" charset="0"/>
              </a:rPr>
              <a:t>this </a:t>
            </a:r>
            <a:r>
              <a:rPr lang="en-US" sz="1150" dirty="0">
                <a:solidFill>
                  <a:srgbClr val="242021"/>
                </a:solidFill>
                <a:cs typeface="Arial" panose="020B0604020202020204" pitchFamily="34" charset="0"/>
              </a:rPr>
              <a:t>template contains a set of custom slides built to help you prepare your presentation.  Included are:</a:t>
            </a:r>
          </a:p>
          <a:p>
            <a:pPr marL="628650" lvl="1" indent="-171450">
              <a:lnSpc>
                <a:spcPct val="90000"/>
              </a:lnSpc>
              <a:spcAft>
                <a:spcPts val="400"/>
              </a:spcAft>
              <a:buFont typeface="Arial" panose="020B0604020202020204" pitchFamily="34" charset="0"/>
              <a:buChar char="•"/>
            </a:pPr>
            <a:r>
              <a:rPr lang="en-US" sz="1100">
                <a:solidFill>
                  <a:srgbClr val="242021"/>
                </a:solidFill>
                <a:cs typeface="Arial" panose="020B0604020202020204" pitchFamily="34" charset="0"/>
              </a:rPr>
              <a:t>Your Moderator</a:t>
            </a:r>
          </a:p>
          <a:p>
            <a:pPr marL="628650" lvl="1" indent="-171450">
              <a:lnSpc>
                <a:spcPct val="90000"/>
              </a:lnSpc>
              <a:spcAft>
                <a:spcPts val="400"/>
              </a:spcAft>
              <a:buFont typeface="Arial" panose="020B0604020202020204" pitchFamily="34" charset="0"/>
              <a:buChar char="•"/>
            </a:pPr>
            <a:r>
              <a:rPr lang="en-US" sz="1100">
                <a:solidFill>
                  <a:srgbClr val="242021"/>
                </a:solidFill>
                <a:cs typeface="Arial" panose="020B0604020202020204" pitchFamily="34" charset="0"/>
              </a:rPr>
              <a:t>3 </a:t>
            </a:r>
            <a:r>
              <a:rPr lang="en-US" sz="1100" dirty="0">
                <a:solidFill>
                  <a:srgbClr val="242021"/>
                </a:solidFill>
                <a:cs typeface="Arial" panose="020B0604020202020204" pitchFamily="34" charset="0"/>
              </a:rPr>
              <a:t>Speaker </a:t>
            </a:r>
            <a:r>
              <a:rPr lang="en-US" sz="1100">
                <a:solidFill>
                  <a:srgbClr val="242021"/>
                </a:solidFill>
                <a:cs typeface="Arial" panose="020B0604020202020204" pitchFamily="34" charset="0"/>
              </a:rPr>
              <a:t>Slide choices</a:t>
            </a:r>
            <a:endParaRPr lang="en-US" sz="1100" dirty="0">
              <a:solidFill>
                <a:srgbClr val="242021"/>
              </a:solidFill>
              <a:cs typeface="Arial" panose="020B0604020202020204" pitchFamily="34" charset="0"/>
            </a:endParaRPr>
          </a:p>
          <a:p>
            <a:pPr marL="628650" lvl="1" indent="-171450">
              <a:lnSpc>
                <a:spcPct val="90000"/>
              </a:lnSpc>
              <a:spcAft>
                <a:spcPts val="400"/>
              </a:spcAft>
              <a:buFont typeface="Arial" panose="020B0604020202020204" pitchFamily="34" charset="0"/>
              <a:buChar char="•"/>
            </a:pPr>
            <a:r>
              <a:rPr lang="en-US" sz="1100" dirty="0">
                <a:solidFill>
                  <a:srgbClr val="242021"/>
                </a:solidFill>
                <a:cs typeface="Arial" panose="020B0604020202020204" pitchFamily="34" charset="0"/>
              </a:rPr>
              <a:t>Where Are You?  </a:t>
            </a:r>
            <a:br>
              <a:rPr lang="en-US" sz="1050" dirty="0">
                <a:solidFill>
                  <a:srgbClr val="242021"/>
                </a:solidFill>
                <a:cs typeface="Arial" panose="020B0604020202020204" pitchFamily="34" charset="0"/>
              </a:rPr>
            </a:br>
            <a:r>
              <a:rPr lang="en-US" sz="1050" dirty="0">
                <a:solidFill>
                  <a:srgbClr val="242021"/>
                </a:solidFill>
                <a:cs typeface="Arial" panose="020B0604020202020204" pitchFamily="34" charset="0"/>
              </a:rPr>
              <a:t>  </a:t>
            </a:r>
            <a:r>
              <a:rPr lang="en-US" sz="1000" i="1" dirty="0">
                <a:solidFill>
                  <a:srgbClr val="242021">
                    <a:lumMod val="75000"/>
                    <a:lumOff val="25000"/>
                  </a:srgbClr>
                </a:solidFill>
                <a:cs typeface="Arial" panose="020B0604020202020204" pitchFamily="34" charset="0"/>
              </a:rPr>
              <a:t>(location slide)</a:t>
            </a:r>
          </a:p>
          <a:p>
            <a:pPr marL="628650" lvl="1" indent="-171450">
              <a:lnSpc>
                <a:spcPct val="90000"/>
              </a:lnSpc>
              <a:spcAft>
                <a:spcPts val="400"/>
              </a:spcAft>
              <a:buFont typeface="Arial" panose="020B0604020202020204" pitchFamily="34" charset="0"/>
              <a:buChar char="•"/>
            </a:pPr>
            <a:r>
              <a:rPr lang="en-US" sz="1100">
                <a:solidFill>
                  <a:srgbClr val="242021"/>
                </a:solidFill>
                <a:cs typeface="Arial" panose="020B0604020202020204" pitchFamily="34" charset="0"/>
              </a:rPr>
              <a:t>Today’s Objectives</a:t>
            </a:r>
            <a:endParaRPr lang="en-US" sz="1100" dirty="0">
              <a:solidFill>
                <a:srgbClr val="242021"/>
              </a:solidFill>
              <a:cs typeface="Arial" panose="020B0604020202020204" pitchFamily="34" charset="0"/>
            </a:endParaRPr>
          </a:p>
          <a:p>
            <a:pPr marL="628650" lvl="1" indent="-171450">
              <a:lnSpc>
                <a:spcPct val="90000"/>
              </a:lnSpc>
              <a:spcAft>
                <a:spcPts val="400"/>
              </a:spcAft>
              <a:buFont typeface="Arial" panose="020B0604020202020204" pitchFamily="34" charset="0"/>
              <a:buChar char="•"/>
            </a:pPr>
            <a:r>
              <a:rPr lang="en-US" sz="1100">
                <a:solidFill>
                  <a:srgbClr val="242021"/>
                </a:solidFill>
                <a:cs typeface="Arial" panose="020B0604020202020204" pitchFamily="34" charset="0"/>
              </a:rPr>
              <a:t>Series Set</a:t>
            </a:r>
          </a:p>
          <a:p>
            <a:pPr marL="628650" lvl="1" indent="-171450">
              <a:lnSpc>
                <a:spcPct val="90000"/>
              </a:lnSpc>
              <a:spcAft>
                <a:spcPts val="400"/>
              </a:spcAft>
              <a:buFont typeface="Arial" panose="020B0604020202020204" pitchFamily="34" charset="0"/>
              <a:buChar char="•"/>
            </a:pPr>
            <a:r>
              <a:rPr lang="en-US" sz="1100">
                <a:solidFill>
                  <a:srgbClr val="242021"/>
                </a:solidFill>
                <a:cs typeface="Arial" panose="020B0604020202020204" pitchFamily="34" charset="0"/>
              </a:rPr>
              <a:t>Quote</a:t>
            </a:r>
          </a:p>
          <a:p>
            <a:pPr>
              <a:spcBef>
                <a:spcPts val="3000"/>
              </a:spcBef>
              <a:buFont typeface="Arial" panose="020B0604020202020204" pitchFamily="34" charset="0"/>
              <a:buNone/>
            </a:pPr>
            <a:r>
              <a:rPr lang="en-US" sz="1500" b="1">
                <a:solidFill>
                  <a:srgbClr val="124D95"/>
                </a:solidFill>
                <a:cs typeface="Arial" panose="020B0604020202020204" pitchFamily="34" charset="0"/>
              </a:rPr>
              <a:t>Resources &amp; Name / Occupation / Org boxes:</a:t>
            </a:r>
            <a:endParaRPr lang="en-US" sz="1500" b="1" dirty="0">
              <a:solidFill>
                <a:srgbClr val="124D95"/>
              </a:solidFill>
              <a:cs typeface="Arial" panose="020B0604020202020204" pitchFamily="34" charset="0"/>
            </a:endParaRPr>
          </a:p>
          <a:p>
            <a:pPr>
              <a:spcBef>
                <a:spcPts val="400"/>
              </a:spcBef>
              <a:spcAft>
                <a:spcPts val="800"/>
              </a:spcAft>
              <a:buFont typeface="Arial" panose="020B0604020202020204" pitchFamily="34" charset="0"/>
              <a:buNone/>
            </a:pPr>
            <a:r>
              <a:rPr lang="en-US" sz="1050">
                <a:solidFill>
                  <a:srgbClr val="242021"/>
                </a:solidFill>
                <a:cs typeface="Arial" panose="020B0604020202020204" pitchFamily="34" charset="0"/>
              </a:rPr>
              <a:t>This </a:t>
            </a:r>
            <a:r>
              <a:rPr lang="en-US" sz="1050" dirty="0">
                <a:solidFill>
                  <a:srgbClr val="242021"/>
                </a:solidFill>
                <a:cs typeface="Arial" panose="020B0604020202020204" pitchFamily="34" charset="0"/>
              </a:rPr>
              <a:t>works like a multi-level bulleted list</a:t>
            </a:r>
            <a:r>
              <a:rPr lang="en-US" sz="1050">
                <a:solidFill>
                  <a:srgbClr val="242021"/>
                </a:solidFill>
                <a:cs typeface="Arial" panose="020B0604020202020204" pitchFamily="34" charset="0"/>
              </a:rPr>
              <a:t>.  Use </a:t>
            </a:r>
            <a:r>
              <a:rPr lang="en-US" sz="1050" dirty="0">
                <a:solidFill>
                  <a:srgbClr val="242021"/>
                </a:solidFill>
                <a:cs typeface="Arial" panose="020B0604020202020204" pitchFamily="34" charset="0"/>
              </a:rPr>
              <a:t>the list level buttons on your “Home” tab to</a:t>
            </a:r>
            <a:br>
              <a:rPr lang="en-US" sz="1050">
                <a:solidFill>
                  <a:srgbClr val="242021"/>
                </a:solidFill>
                <a:cs typeface="Arial" panose="020B0604020202020204" pitchFamily="34" charset="0"/>
              </a:rPr>
            </a:br>
            <a:r>
              <a:rPr lang="en-US" sz="1050">
                <a:solidFill>
                  <a:srgbClr val="242021"/>
                </a:solidFill>
                <a:cs typeface="Arial" panose="020B0604020202020204" pitchFamily="34" charset="0"/>
              </a:rPr>
              <a:t>change formatting levels.</a:t>
            </a:r>
            <a:endParaRPr lang="en-US" sz="1050" dirty="0">
              <a:solidFill>
                <a:srgbClr val="242021"/>
              </a:solidFill>
              <a:cs typeface="Arial" panose="020B0604020202020204" pitchFamily="34" charset="0"/>
            </a:endParaRPr>
          </a:p>
          <a:p>
            <a:pPr>
              <a:spcAft>
                <a:spcPts val="600"/>
              </a:spcAft>
              <a:buFont typeface="Arial" panose="020B0604020202020204" pitchFamily="34" charset="0"/>
              <a:buNone/>
            </a:pPr>
            <a:endParaRPr lang="en-US" sz="1050" dirty="0">
              <a:solidFill>
                <a:srgbClr val="242021"/>
              </a:solidFill>
              <a:cs typeface="Arial" panose="020B0604020202020204" pitchFamily="34" charset="0"/>
            </a:endParaRPr>
          </a:p>
        </p:txBody>
      </p:sp>
      <p:grpSp>
        <p:nvGrpSpPr>
          <p:cNvPr id="18" name="Group 17"/>
          <p:cNvGrpSpPr/>
          <p:nvPr userDrawn="1"/>
        </p:nvGrpSpPr>
        <p:grpSpPr>
          <a:xfrm>
            <a:off x="7084799" y="4562932"/>
            <a:ext cx="1734243" cy="644333"/>
            <a:chOff x="6721200" y="5603662"/>
            <a:chExt cx="1296075" cy="481538"/>
          </a:xfrm>
        </p:grpSpPr>
        <p:grpSp>
          <p:nvGrpSpPr>
            <p:cNvPr id="8" name="Group 7"/>
            <p:cNvGrpSpPr/>
            <p:nvPr userDrawn="1"/>
          </p:nvGrpSpPr>
          <p:grpSpPr>
            <a:xfrm>
              <a:off x="6721200" y="5603662"/>
              <a:ext cx="881689" cy="481538"/>
              <a:chOff x="6721200" y="5603662"/>
              <a:chExt cx="881689" cy="481538"/>
            </a:xfrm>
          </p:grpSpPr>
          <p:pic>
            <p:nvPicPr>
              <p:cNvPr id="4" name="Picture 3"/>
              <p:cNvPicPr>
                <a:picLocks noChangeAspect="1"/>
              </p:cNvPicPr>
              <p:nvPr userDrawn="1"/>
            </p:nvPicPr>
            <p:blipFill>
              <a:blip r:embed="rId2"/>
              <a:stretch>
                <a:fillRect/>
              </a:stretch>
            </p:blipFill>
            <p:spPr>
              <a:xfrm>
                <a:off x="6721200" y="5603662"/>
                <a:ext cx="881689" cy="481538"/>
              </a:xfrm>
              <a:prstGeom prst="rect">
                <a:avLst/>
              </a:prstGeom>
            </p:spPr>
          </p:pic>
          <p:sp>
            <p:nvSpPr>
              <p:cNvPr id="5" name="Rectangle 4"/>
              <p:cNvSpPr/>
              <p:nvPr userDrawn="1"/>
            </p:nvSpPr>
            <p:spPr>
              <a:xfrm>
                <a:off x="7236000" y="5644800"/>
                <a:ext cx="366889" cy="178031"/>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242021"/>
                  </a:solidFill>
                </a:endParaRPr>
              </a:p>
            </p:txBody>
          </p:sp>
        </p:grpSp>
        <p:sp>
          <p:nvSpPr>
            <p:cNvPr id="17" name="Left Arrow 16"/>
            <p:cNvSpPr/>
            <p:nvPr userDrawn="1"/>
          </p:nvSpPr>
          <p:spPr>
            <a:xfrm>
              <a:off x="7642875" y="5644800"/>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prstClr val="white"/>
                </a:solidFill>
              </a:endParaRPr>
            </a:p>
          </p:txBody>
        </p:sp>
      </p:grpSp>
      <p:sp>
        <p:nvSpPr>
          <p:cNvPr id="28" name="Rectangle 27"/>
          <p:cNvSpPr/>
          <p:nvPr userDrawn="1"/>
        </p:nvSpPr>
        <p:spPr>
          <a:xfrm>
            <a:off x="5040000" y="1"/>
            <a:ext cx="278130" cy="137638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242021"/>
              </a:solidFill>
            </a:endParaRPr>
          </a:p>
        </p:txBody>
      </p:sp>
      <p:sp>
        <p:nvSpPr>
          <p:cNvPr id="27" name="Rectangle 26"/>
          <p:cNvSpPr/>
          <p:nvPr userDrawn="1"/>
        </p:nvSpPr>
        <p:spPr>
          <a:xfrm>
            <a:off x="4429402" y="1376381"/>
            <a:ext cx="278130" cy="548162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242021"/>
              </a:solidFill>
            </a:endParaRPr>
          </a:p>
        </p:txBody>
      </p:sp>
      <p:sp>
        <p:nvSpPr>
          <p:cNvPr id="7" name="TextBox 6"/>
          <p:cNvSpPr txBox="1"/>
          <p:nvPr userDrawn="1"/>
        </p:nvSpPr>
        <p:spPr>
          <a:xfrm>
            <a:off x="91737" y="1480006"/>
            <a:ext cx="4337666" cy="5352299"/>
          </a:xfrm>
          <a:prstGeom prst="rect">
            <a:avLst/>
          </a:prstGeom>
          <a:noFill/>
        </p:spPr>
        <p:txBody>
          <a:bodyPr wrap="square" rtlCol="0">
            <a:noAutofit/>
          </a:bodyPr>
          <a:lstStyle/>
          <a:p>
            <a:pPr>
              <a:spcAft>
                <a:spcPts val="300"/>
              </a:spcAft>
            </a:pPr>
            <a:r>
              <a:rPr lang="en-US" sz="2000" b="1" dirty="0">
                <a:solidFill>
                  <a:srgbClr val="124D95"/>
                </a:solidFill>
                <a:cs typeface="Arial" panose="020B0604020202020204" pitchFamily="34" charset="0"/>
              </a:rPr>
              <a:t>How to use this template:</a:t>
            </a:r>
          </a:p>
          <a:p>
            <a:pPr marL="171450" indent="-171450">
              <a:buFont typeface="Arial" panose="020B0604020202020204" pitchFamily="34" charset="0"/>
              <a:buChar char="•"/>
            </a:pPr>
            <a:r>
              <a:rPr lang="en-US" sz="1050" dirty="0">
                <a:solidFill>
                  <a:srgbClr val="242021"/>
                </a:solidFill>
                <a:cs typeface="Arial" panose="020B0604020202020204" pitchFamily="34" charset="0"/>
              </a:rPr>
              <a:t>When creating a new slide, click the arrow under the “New Slide” button.  This will display the template master slides </a:t>
            </a:r>
            <a:r>
              <a:rPr lang="en-US" sz="1050">
                <a:solidFill>
                  <a:srgbClr val="242021"/>
                </a:solidFill>
                <a:cs typeface="Arial" panose="020B0604020202020204" pitchFamily="34" charset="0"/>
              </a:rPr>
              <a:t>available.</a:t>
            </a:r>
          </a:p>
          <a:p>
            <a:pPr marL="171450" indent="-171450">
              <a:spcBef>
                <a:spcPts val="600"/>
              </a:spcBef>
              <a:buFont typeface="Arial" panose="020B0604020202020204" pitchFamily="34" charset="0"/>
              <a:buChar char="•"/>
            </a:pPr>
            <a:r>
              <a:rPr lang="en-US" sz="1050">
                <a:solidFill>
                  <a:srgbClr val="242021"/>
                </a:solidFill>
                <a:cs typeface="Arial" panose="020B0604020202020204" pitchFamily="34" charset="0"/>
              </a:rPr>
              <a:t>Select </a:t>
            </a:r>
            <a:r>
              <a:rPr lang="en-US" sz="1050" dirty="0">
                <a:solidFill>
                  <a:srgbClr val="242021"/>
                </a:solidFill>
                <a:cs typeface="Arial" panose="020B0604020202020204" pitchFamily="34" charset="0"/>
              </a:rPr>
              <a:t>the layout you </a:t>
            </a:r>
            <a:br>
              <a:rPr lang="en-US" sz="1050" dirty="0">
                <a:solidFill>
                  <a:srgbClr val="242021"/>
                </a:solidFill>
                <a:cs typeface="Arial" panose="020B0604020202020204" pitchFamily="34" charset="0"/>
              </a:rPr>
            </a:br>
            <a:r>
              <a:rPr lang="en-US" sz="1050" dirty="0">
                <a:solidFill>
                  <a:srgbClr val="242021"/>
                </a:solidFill>
                <a:cs typeface="Arial" panose="020B0604020202020204" pitchFamily="34" charset="0"/>
              </a:rPr>
              <a:t>need from the list.</a:t>
            </a:r>
          </a:p>
          <a:p>
            <a:pPr marL="171450" indent="-171450">
              <a:spcBef>
                <a:spcPts val="600"/>
              </a:spcBef>
              <a:buFont typeface="Arial" panose="020B0604020202020204" pitchFamily="34" charset="0"/>
              <a:buChar char="•"/>
            </a:pPr>
            <a:r>
              <a:rPr lang="en-US" sz="1050" dirty="0">
                <a:solidFill>
                  <a:srgbClr val="242021"/>
                </a:solidFill>
                <a:cs typeface="Arial" panose="020B0604020202020204" pitchFamily="34" charset="0"/>
              </a:rPr>
              <a:t>Likewise, to </a:t>
            </a:r>
            <a:r>
              <a:rPr lang="en-US" sz="1050" i="1" dirty="0">
                <a:solidFill>
                  <a:srgbClr val="242021"/>
                </a:solidFill>
                <a:cs typeface="Arial" panose="020B0604020202020204" pitchFamily="34" charset="0"/>
              </a:rPr>
              <a:t>change</a:t>
            </a:r>
            <a:r>
              <a:rPr lang="en-US" sz="1050" dirty="0">
                <a:solidFill>
                  <a:srgbClr val="242021"/>
                </a:solidFill>
                <a:cs typeface="Arial" panose="020B0604020202020204" pitchFamily="34" charset="0"/>
              </a:rPr>
              <a:t> the </a:t>
            </a:r>
            <a:br>
              <a:rPr lang="en-US" sz="1050" dirty="0">
                <a:solidFill>
                  <a:srgbClr val="242021"/>
                </a:solidFill>
                <a:cs typeface="Arial" panose="020B0604020202020204" pitchFamily="34" charset="0"/>
              </a:rPr>
            </a:br>
            <a:r>
              <a:rPr lang="en-US" sz="1050" dirty="0">
                <a:solidFill>
                  <a:srgbClr val="242021"/>
                </a:solidFill>
                <a:cs typeface="Arial" panose="020B0604020202020204" pitchFamily="34" charset="0"/>
              </a:rPr>
              <a:t>template master </a:t>
            </a:r>
            <a:r>
              <a:rPr lang="en-US" sz="1050">
                <a:solidFill>
                  <a:srgbClr val="242021"/>
                </a:solidFill>
                <a:cs typeface="Arial" panose="020B0604020202020204" pitchFamily="34" charset="0"/>
              </a:rPr>
              <a:t>of an </a:t>
            </a:r>
            <a:br>
              <a:rPr lang="en-US" sz="1050">
                <a:solidFill>
                  <a:srgbClr val="242021"/>
                </a:solidFill>
                <a:cs typeface="Arial" panose="020B0604020202020204" pitchFamily="34" charset="0"/>
              </a:rPr>
            </a:br>
            <a:r>
              <a:rPr lang="en-US" sz="1050">
                <a:solidFill>
                  <a:srgbClr val="242021"/>
                </a:solidFill>
                <a:cs typeface="Arial" panose="020B0604020202020204" pitchFamily="34" charset="0"/>
              </a:rPr>
              <a:t>existing slide, click the </a:t>
            </a:r>
            <a:br>
              <a:rPr lang="en-US" sz="1050">
                <a:solidFill>
                  <a:srgbClr val="242021"/>
                </a:solidFill>
                <a:cs typeface="Arial" panose="020B0604020202020204" pitchFamily="34" charset="0"/>
              </a:rPr>
            </a:br>
            <a:r>
              <a:rPr lang="en-US" sz="1050">
                <a:solidFill>
                  <a:srgbClr val="242021"/>
                </a:solidFill>
                <a:cs typeface="Arial" panose="020B0604020202020204" pitchFamily="34" charset="0"/>
              </a:rPr>
              <a:t>“</a:t>
            </a:r>
            <a:r>
              <a:rPr lang="en-US" sz="1050" dirty="0">
                <a:solidFill>
                  <a:srgbClr val="242021"/>
                </a:solidFill>
                <a:cs typeface="Arial" panose="020B0604020202020204" pitchFamily="34" charset="0"/>
              </a:rPr>
              <a:t>Layout” </a:t>
            </a:r>
            <a:r>
              <a:rPr lang="en-US" sz="1050">
                <a:solidFill>
                  <a:srgbClr val="242021"/>
                </a:solidFill>
                <a:cs typeface="Arial" panose="020B0604020202020204" pitchFamily="34" charset="0"/>
              </a:rPr>
              <a:t>button right </a:t>
            </a:r>
            <a:br>
              <a:rPr lang="en-US" sz="1050">
                <a:solidFill>
                  <a:srgbClr val="242021"/>
                </a:solidFill>
                <a:cs typeface="Arial" panose="020B0604020202020204" pitchFamily="34" charset="0"/>
              </a:rPr>
            </a:br>
            <a:r>
              <a:rPr lang="en-US" sz="1050">
                <a:solidFill>
                  <a:srgbClr val="242021"/>
                </a:solidFill>
                <a:cs typeface="Arial" panose="020B0604020202020204" pitchFamily="34" charset="0"/>
              </a:rPr>
              <a:t>next </a:t>
            </a:r>
            <a:r>
              <a:rPr lang="en-US" sz="1050" dirty="0">
                <a:solidFill>
                  <a:srgbClr val="242021"/>
                </a:solidFill>
                <a:cs typeface="Arial" panose="020B0604020202020204" pitchFamily="34" charset="0"/>
              </a:rPr>
              <a:t>to </a:t>
            </a:r>
            <a:r>
              <a:rPr lang="en-US" sz="1050">
                <a:solidFill>
                  <a:srgbClr val="242021"/>
                </a:solidFill>
                <a:cs typeface="Arial" panose="020B0604020202020204" pitchFamily="34" charset="0"/>
              </a:rPr>
              <a:t>the “</a:t>
            </a:r>
            <a:r>
              <a:rPr lang="en-US" sz="1050" dirty="0">
                <a:solidFill>
                  <a:srgbClr val="242021"/>
                </a:solidFill>
                <a:cs typeface="Arial" panose="020B0604020202020204" pitchFamily="34" charset="0"/>
              </a:rPr>
              <a:t>New Slide” button.</a:t>
            </a:r>
          </a:p>
          <a:p>
            <a:pPr>
              <a:spcBef>
                <a:spcPts val="1200"/>
              </a:spcBef>
              <a:spcAft>
                <a:spcPts val="300"/>
              </a:spcAft>
              <a:defRPr/>
            </a:pPr>
            <a:r>
              <a:rPr lang="en-US" sz="2000" b="1" dirty="0">
                <a:solidFill>
                  <a:srgbClr val="124D95"/>
                </a:solidFill>
                <a:cs typeface="Arial" panose="020B0604020202020204" pitchFamily="34" charset="0"/>
              </a:rPr>
              <a:t>General Template Notes:</a:t>
            </a:r>
          </a:p>
          <a:p>
            <a:pPr marL="91440">
              <a:spcAft>
                <a:spcPts val="600"/>
              </a:spcAft>
              <a:buFont typeface="Arial" panose="020B0604020202020204" pitchFamily="34" charset="0"/>
              <a:buNone/>
            </a:pPr>
            <a:r>
              <a:rPr lang="en-US" spc="60">
                <a:solidFill>
                  <a:srgbClr val="7A232E">
                    <a:lumMod val="20000"/>
                    <a:lumOff val="80000"/>
                  </a:srgbClr>
                </a:solidFill>
                <a:effectLst>
                  <a:outerShdw blurRad="76200" dist="38100" dir="8100000" algn="tr" rotWithShape="0">
                    <a:prstClr val="black">
                      <a:alpha val="60000"/>
                    </a:prstClr>
                  </a:outerShdw>
                </a:effectLst>
                <a:cs typeface="Arial" panose="020B0604020202020204" pitchFamily="34" charset="0"/>
                <a:sym typeface="Wingdings" panose="05000000000000000000" pitchFamily="2" charset="2"/>
              </a:rPr>
              <a:t></a:t>
            </a:r>
            <a:r>
              <a:rPr lang="en-US" b="1" spc="60">
                <a:solidFill>
                  <a:prstClr val="white"/>
                </a:solidFill>
                <a:effectLst>
                  <a:outerShdw blurRad="76200" dist="38100" dir="8100000" algn="tr" rotWithShape="0">
                    <a:prstClr val="black">
                      <a:alpha val="60000"/>
                    </a:prstClr>
                  </a:outerShdw>
                </a:effectLst>
                <a:cs typeface="Arial" panose="020B0604020202020204" pitchFamily="34" charset="0"/>
              </a:rPr>
              <a:t> </a:t>
            </a:r>
            <a:r>
              <a:rPr lang="en-US" b="1" u="sng" spc="60">
                <a:solidFill>
                  <a:prstClr val="white"/>
                </a:solidFill>
                <a:effectLst>
                  <a:outerShdw blurRad="76200" dist="38100" dir="8100000" algn="tr" rotWithShape="0">
                    <a:prstClr val="black">
                      <a:alpha val="60000"/>
                    </a:prstClr>
                  </a:outerShdw>
                </a:effectLst>
                <a:cs typeface="Arial" panose="020B0604020202020204" pitchFamily="34" charset="0"/>
              </a:rPr>
              <a:t>DO </a:t>
            </a:r>
            <a:r>
              <a:rPr lang="en-US" b="1" u="sng" spc="60" dirty="0">
                <a:solidFill>
                  <a:prstClr val="white"/>
                </a:solidFill>
                <a:effectLst>
                  <a:outerShdw blurRad="76200" dist="38100" dir="8100000" algn="tr" rotWithShape="0">
                    <a:prstClr val="black">
                      <a:alpha val="60000"/>
                    </a:prstClr>
                  </a:outerShdw>
                </a:effectLst>
                <a:cs typeface="Arial" panose="020B0604020202020204" pitchFamily="34" charset="0"/>
              </a:rPr>
              <a:t>NOT</a:t>
            </a:r>
            <a:r>
              <a:rPr lang="en-US" b="1" spc="60" dirty="0">
                <a:solidFill>
                  <a:prstClr val="white"/>
                </a:solidFill>
                <a:effectLst>
                  <a:outerShdw blurRad="76200" dist="38100" dir="8100000" algn="tr" rotWithShape="0">
                    <a:prstClr val="black">
                      <a:alpha val="60000"/>
                    </a:prstClr>
                  </a:outerShdw>
                </a:effectLst>
                <a:cs typeface="Arial" panose="020B0604020202020204" pitchFamily="34" charset="0"/>
              </a:rPr>
              <a:t>:</a:t>
            </a:r>
          </a:p>
          <a:p>
            <a:pPr lvl="1" indent="-171450">
              <a:spcAft>
                <a:spcPts val="600"/>
              </a:spcAft>
              <a:buClr>
                <a:srgbClr val="9E1C30"/>
              </a:buClr>
              <a:buFont typeface="Wingdings" panose="05000000000000000000" pitchFamily="2" charset="2"/>
              <a:buChar char="ý"/>
              <a:defRPr/>
            </a:pPr>
            <a:r>
              <a:rPr lang="en-US" sz="1050" b="1" dirty="0">
                <a:solidFill>
                  <a:srgbClr val="242021"/>
                </a:solidFill>
                <a:cs typeface="Arial" panose="020B0604020202020204" pitchFamily="34" charset="0"/>
              </a:rPr>
              <a:t>Space out your bullets using the “enter” key</a:t>
            </a:r>
            <a:r>
              <a:rPr lang="en-US" sz="1050">
                <a:solidFill>
                  <a:srgbClr val="242021"/>
                </a:solidFill>
                <a:cs typeface="Arial" panose="020B0604020202020204" pitchFamily="34" charset="0"/>
              </a:rPr>
              <a:t>.  Please note if a spacing adjustment is required.</a:t>
            </a:r>
            <a:endParaRPr lang="en-US" sz="1050" dirty="0">
              <a:solidFill>
                <a:srgbClr val="242021"/>
              </a:solidFill>
              <a:cs typeface="Arial" panose="020B0604020202020204" pitchFamily="34" charset="0"/>
            </a:endParaRPr>
          </a:p>
          <a:p>
            <a:pPr lvl="1" indent="-171450">
              <a:spcAft>
                <a:spcPts val="600"/>
              </a:spcAft>
              <a:buClr>
                <a:srgbClr val="9E1C30"/>
              </a:buClr>
              <a:buFont typeface="Wingdings" panose="05000000000000000000" pitchFamily="2" charset="2"/>
              <a:buChar char="ý"/>
            </a:pPr>
            <a:r>
              <a:rPr lang="en-US" sz="1050" b="1" dirty="0">
                <a:solidFill>
                  <a:srgbClr val="242021"/>
                </a:solidFill>
                <a:cs typeface="Arial" panose="020B0604020202020204" pitchFamily="34" charset="0"/>
              </a:rPr>
              <a:t>Type any titles in all uppercase or with caps lock on</a:t>
            </a:r>
            <a:r>
              <a:rPr lang="en-US" sz="1050" dirty="0">
                <a:solidFill>
                  <a:srgbClr val="242021"/>
                </a:solidFill>
                <a:cs typeface="Arial" panose="020B0604020202020204" pitchFamily="34" charset="0"/>
              </a:rPr>
              <a:t>, as formatting is automatic. Type using standard title caps.</a:t>
            </a:r>
          </a:p>
          <a:p>
            <a:pPr lvl="1" indent="-171450">
              <a:spcAft>
                <a:spcPts val="600"/>
              </a:spcAft>
              <a:buClr>
                <a:srgbClr val="9E1C30"/>
              </a:buClr>
              <a:buFont typeface="Wingdings" panose="05000000000000000000" pitchFamily="2" charset="2"/>
              <a:buChar char="ý"/>
            </a:pPr>
            <a:r>
              <a:rPr lang="en-US" sz="1050" b="1" dirty="0">
                <a:solidFill>
                  <a:srgbClr val="242021"/>
                </a:solidFill>
                <a:cs typeface="Arial" panose="020B0604020202020204" pitchFamily="34" charset="0"/>
              </a:rPr>
              <a:t>Change heading alignment </a:t>
            </a:r>
            <a:r>
              <a:rPr lang="en-US" sz="1050" b="1">
                <a:solidFill>
                  <a:srgbClr val="242021"/>
                </a:solidFill>
                <a:cs typeface="Arial" panose="020B0604020202020204" pitchFamily="34" charset="0"/>
              </a:rPr>
              <a:t>or location for standard content slide material</a:t>
            </a:r>
            <a:r>
              <a:rPr lang="en-US" sz="1050">
                <a:solidFill>
                  <a:srgbClr val="242021"/>
                </a:solidFill>
                <a:cs typeface="Arial" panose="020B0604020202020204" pitchFamily="34" charset="0"/>
              </a:rPr>
              <a:t>.</a:t>
            </a:r>
          </a:p>
          <a:p>
            <a:pPr marL="91440">
              <a:spcAft>
                <a:spcPts val="600"/>
              </a:spcAft>
              <a:buFont typeface="Arial" panose="020B0604020202020204" pitchFamily="34" charset="0"/>
              <a:buNone/>
              <a:defRPr/>
            </a:pPr>
            <a:r>
              <a:rPr lang="en-US" spc="60">
                <a:solidFill>
                  <a:srgbClr val="92D050"/>
                </a:solidFill>
                <a:effectLst>
                  <a:outerShdw blurRad="76200" dist="38100" dir="8100000" algn="tr" rotWithShape="0">
                    <a:prstClr val="black">
                      <a:alpha val="60000"/>
                    </a:prstClr>
                  </a:outerShdw>
                </a:effectLst>
                <a:cs typeface="Arial" panose="020B0604020202020204" pitchFamily="34" charset="0"/>
                <a:sym typeface="Wingdings" panose="05000000000000000000" pitchFamily="2" charset="2"/>
              </a:rPr>
              <a:t></a:t>
            </a:r>
            <a:r>
              <a:rPr lang="en-US" b="1" spc="60">
                <a:solidFill>
                  <a:prstClr val="white"/>
                </a:solidFill>
                <a:effectLst>
                  <a:outerShdw blurRad="76200" dist="38100" dir="8100000" algn="tr" rotWithShape="0">
                    <a:prstClr val="black">
                      <a:alpha val="60000"/>
                    </a:prstClr>
                  </a:outerShdw>
                </a:effectLst>
                <a:cs typeface="Arial" panose="020B0604020202020204" pitchFamily="34" charset="0"/>
              </a:rPr>
              <a:t> </a:t>
            </a:r>
            <a:r>
              <a:rPr lang="en-US" b="1" u="sng" spc="60">
                <a:solidFill>
                  <a:prstClr val="white"/>
                </a:solidFill>
                <a:effectLst>
                  <a:outerShdw blurRad="76200" dist="38100" dir="8100000" algn="tr" rotWithShape="0">
                    <a:prstClr val="black">
                      <a:alpha val="60000"/>
                    </a:prstClr>
                  </a:outerShdw>
                </a:effectLst>
                <a:cs typeface="Arial" panose="020B0604020202020204" pitchFamily="34" charset="0"/>
              </a:rPr>
              <a:t>DO</a:t>
            </a:r>
            <a:r>
              <a:rPr lang="en-US" b="1" spc="60">
                <a:solidFill>
                  <a:prstClr val="white"/>
                </a:solidFill>
                <a:effectLst>
                  <a:outerShdw blurRad="76200" dist="38100" dir="8100000" algn="tr" rotWithShape="0">
                    <a:prstClr val="black">
                      <a:alpha val="60000"/>
                    </a:prstClr>
                  </a:outerShdw>
                </a:effectLst>
                <a:cs typeface="Arial" panose="020B0604020202020204" pitchFamily="34" charset="0"/>
              </a:rPr>
              <a:t>:</a:t>
            </a:r>
          </a:p>
          <a:p>
            <a:pPr lvl="1" indent="-171450">
              <a:spcAft>
                <a:spcPts val="600"/>
              </a:spcAft>
              <a:buClr>
                <a:srgbClr val="72AF2F"/>
              </a:buClr>
              <a:buFont typeface="Wingdings" panose="05000000000000000000" pitchFamily="2" charset="2"/>
              <a:buChar char="þ"/>
              <a:defRPr/>
            </a:pPr>
            <a:r>
              <a:rPr lang="en-US" sz="1050" b="1">
                <a:solidFill>
                  <a:prstClr val="black"/>
                </a:solidFill>
                <a:cs typeface="Arial" panose="020B0604020202020204" pitchFamily="34" charset="0"/>
              </a:rPr>
              <a:t>Reference </a:t>
            </a:r>
            <a:r>
              <a:rPr lang="en-US" sz="1050" b="1" dirty="0">
                <a:solidFill>
                  <a:prstClr val="black"/>
                </a:solidFill>
                <a:cs typeface="Arial" panose="020B0604020202020204" pitchFamily="34" charset="0"/>
              </a:rPr>
              <a:t>your graphics</a:t>
            </a:r>
            <a:r>
              <a:rPr lang="en-US" sz="1050" dirty="0">
                <a:solidFill>
                  <a:prstClr val="black"/>
                </a:solidFill>
                <a:cs typeface="Arial" panose="020B0604020202020204" pitchFamily="34" charset="0"/>
              </a:rPr>
              <a:t>.  Add a note at the top of the “Slide notes” section that indicates where your graphic </a:t>
            </a:r>
            <a:r>
              <a:rPr lang="en-US" sz="1050">
                <a:solidFill>
                  <a:prstClr val="black"/>
                </a:solidFill>
                <a:cs typeface="Arial" panose="020B0604020202020204" pitchFamily="34" charset="0"/>
              </a:rPr>
              <a:t>originated.</a:t>
            </a:r>
          </a:p>
          <a:p>
            <a:pPr lvl="1">
              <a:spcAft>
                <a:spcPts val="600"/>
              </a:spcAft>
              <a:buFont typeface="Arial" panose="020B0604020202020204" pitchFamily="34" charset="0"/>
              <a:buNone/>
              <a:defRPr/>
            </a:pPr>
            <a:r>
              <a:rPr lang="en-US" sz="1050">
                <a:solidFill>
                  <a:prstClr val="black"/>
                </a:solidFill>
                <a:cs typeface="Arial" panose="020B0604020202020204" pitchFamily="34" charset="0"/>
              </a:rPr>
              <a:t>Note </a:t>
            </a:r>
            <a:r>
              <a:rPr lang="en-US" sz="1050" dirty="0">
                <a:solidFill>
                  <a:prstClr val="black"/>
                </a:solidFill>
                <a:cs typeface="Arial" panose="020B0604020202020204" pitchFamily="34" charset="0"/>
              </a:rPr>
              <a:t>that any graphics not referenced or in violation of </a:t>
            </a:r>
            <a:r>
              <a:rPr lang="en-US" sz="1050" b="1" dirty="0">
                <a:solidFill>
                  <a:srgbClr val="D9D9D9">
                    <a:lumMod val="25000"/>
                  </a:srgbClr>
                </a:solidFill>
                <a:cs typeface="Arial" panose="020B0604020202020204" pitchFamily="34" charset="0"/>
              </a:rPr>
              <a:t>US Copyright Law, Title 17 </a:t>
            </a:r>
            <a:r>
              <a:rPr lang="en-US" sz="1050" dirty="0">
                <a:solidFill>
                  <a:prstClr val="black"/>
                </a:solidFill>
                <a:cs typeface="Arial" panose="020B0604020202020204" pitchFamily="34" charset="0"/>
              </a:rPr>
              <a:t>will be replaced to ensure your protection.</a:t>
            </a:r>
          </a:p>
          <a:p>
            <a:pPr>
              <a:spcBef>
                <a:spcPts val="600"/>
              </a:spcBef>
              <a:buFont typeface="Arial" panose="020B0604020202020204" pitchFamily="34" charset="0"/>
              <a:buNone/>
            </a:pPr>
            <a:endParaRPr lang="en-US" sz="1100" dirty="0">
              <a:solidFill>
                <a:srgbClr val="242021"/>
              </a:solidFill>
              <a:cs typeface="Arial" panose="020B0604020202020204" pitchFamily="34" charset="0"/>
            </a:endParaRPr>
          </a:p>
          <a:p>
            <a:endParaRPr lang="en-US" sz="1100" dirty="0">
              <a:solidFill>
                <a:srgbClr val="242021"/>
              </a:solidFill>
              <a:cs typeface="Arial" panose="020B0604020202020204" pitchFamily="34" charset="0"/>
            </a:endParaRPr>
          </a:p>
        </p:txBody>
      </p:sp>
      <p:sp>
        <p:nvSpPr>
          <p:cNvPr id="10" name="TextBox 9"/>
          <p:cNvSpPr txBox="1"/>
          <p:nvPr userDrawn="1"/>
        </p:nvSpPr>
        <p:spPr>
          <a:xfrm>
            <a:off x="5308799" y="88691"/>
            <a:ext cx="3245631" cy="1102812"/>
          </a:xfrm>
          <a:prstGeom prst="rect">
            <a:avLst/>
          </a:prstGeom>
          <a:noFill/>
        </p:spPr>
        <p:txBody>
          <a:bodyPr wrap="square" rtlCol="0" anchor="ctr">
            <a:noAutofit/>
          </a:bodyPr>
          <a:lstStyle/>
          <a:p>
            <a:r>
              <a:rPr lang="en-US" sz="1400" i="1" dirty="0">
                <a:solidFill>
                  <a:srgbClr val="242021">
                    <a:lumMod val="65000"/>
                    <a:lumOff val="35000"/>
                  </a:srgbClr>
                </a:solidFill>
                <a:cs typeface="Arial" panose="020B0604020202020204" pitchFamily="34" charset="0"/>
              </a:rPr>
              <a:t>This slide contains information on how to use </a:t>
            </a:r>
            <a:r>
              <a:rPr lang="en-US" sz="1400" i="1">
                <a:solidFill>
                  <a:srgbClr val="242021">
                    <a:lumMod val="65000"/>
                    <a:lumOff val="35000"/>
                  </a:srgbClr>
                </a:solidFill>
                <a:cs typeface="Arial" panose="020B0604020202020204" pitchFamily="34" charset="0"/>
              </a:rPr>
              <a:t>this template, and is hidden. </a:t>
            </a:r>
          </a:p>
          <a:p>
            <a:pPr>
              <a:spcBef>
                <a:spcPts val="300"/>
              </a:spcBef>
            </a:pPr>
            <a:r>
              <a:rPr lang="en-US" sz="1400" i="1">
                <a:solidFill>
                  <a:srgbClr val="242021">
                    <a:lumMod val="65000"/>
                    <a:lumOff val="35000"/>
                  </a:srgbClr>
                </a:solidFill>
                <a:cs typeface="Arial" panose="020B0604020202020204" pitchFamily="34" charset="0"/>
              </a:rPr>
              <a:t>It is not a part of </a:t>
            </a:r>
            <a:br>
              <a:rPr lang="en-US" sz="1400" i="1">
                <a:solidFill>
                  <a:srgbClr val="242021">
                    <a:lumMod val="65000"/>
                    <a:lumOff val="35000"/>
                  </a:srgbClr>
                </a:solidFill>
                <a:cs typeface="Arial" panose="020B0604020202020204" pitchFamily="34" charset="0"/>
              </a:rPr>
            </a:br>
            <a:r>
              <a:rPr lang="en-US" sz="1400" i="1">
                <a:solidFill>
                  <a:srgbClr val="242021">
                    <a:lumMod val="65000"/>
                    <a:lumOff val="35000"/>
                  </a:srgbClr>
                </a:solidFill>
                <a:cs typeface="Arial" panose="020B0604020202020204" pitchFamily="34" charset="0"/>
              </a:rPr>
              <a:t>the presentation.</a:t>
            </a:r>
            <a:endParaRPr lang="en-US" sz="1400" i="1" dirty="0">
              <a:solidFill>
                <a:srgbClr val="242021">
                  <a:lumMod val="65000"/>
                  <a:lumOff val="35000"/>
                </a:srgbClr>
              </a:solidFill>
              <a:cs typeface="Arial" panose="020B0604020202020204" pitchFamily="34" charset="0"/>
            </a:endParaRPr>
          </a:p>
        </p:txBody>
      </p:sp>
      <p:cxnSp>
        <p:nvCxnSpPr>
          <p:cNvPr id="9" name="Straight Connector 8"/>
          <p:cNvCxnSpPr/>
          <p:nvPr userDrawn="1"/>
        </p:nvCxnSpPr>
        <p:spPr>
          <a:xfrm>
            <a:off x="0" y="1376381"/>
            <a:ext cx="9144000" cy="0"/>
          </a:xfrm>
          <a:prstGeom prst="line">
            <a:avLst/>
          </a:prstGeom>
          <a:ln w="1016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5" name="TextBox 14"/>
          <p:cNvSpPr txBox="1"/>
          <p:nvPr userDrawn="1"/>
        </p:nvSpPr>
        <p:spPr>
          <a:xfrm>
            <a:off x="7084800" y="2286069"/>
            <a:ext cx="1619719" cy="1620538"/>
          </a:xfrm>
          <a:prstGeom prst="rect">
            <a:avLst/>
          </a:prstGeom>
          <a:noFill/>
        </p:spPr>
        <p:txBody>
          <a:bodyPr wrap="square" rtlCol="0">
            <a:noAutofit/>
          </a:bodyPr>
          <a:lstStyle/>
          <a:p>
            <a:pPr marL="0" lvl="1" indent="-171450">
              <a:lnSpc>
                <a:spcPct val="90000"/>
              </a:lnSpc>
              <a:spcAft>
                <a:spcPts val="400"/>
              </a:spcAft>
              <a:buFont typeface="Arial" panose="020B0604020202020204" pitchFamily="34" charset="0"/>
              <a:buChar char="•"/>
              <a:defRPr/>
            </a:pPr>
            <a:r>
              <a:rPr lang="en-US" sz="1100">
                <a:solidFill>
                  <a:srgbClr val="242021"/>
                </a:solidFill>
                <a:cs typeface="Arial" panose="020B0604020202020204" pitchFamily="34" charset="0"/>
              </a:rPr>
              <a:t>Legal Language</a:t>
            </a:r>
            <a:endParaRPr lang="en-US" sz="1100">
              <a:solidFill>
                <a:srgbClr val="242021"/>
              </a:solidFill>
            </a:endParaRPr>
          </a:p>
          <a:p>
            <a:pPr marL="0" lvl="1" indent="-171450">
              <a:lnSpc>
                <a:spcPct val="90000"/>
              </a:lnSpc>
              <a:spcAft>
                <a:spcPts val="400"/>
              </a:spcAft>
              <a:buFont typeface="Arial" panose="020B0604020202020204" pitchFamily="34" charset="0"/>
              <a:buChar char="•"/>
            </a:pPr>
            <a:r>
              <a:rPr lang="en-US" sz="1100">
                <a:solidFill>
                  <a:srgbClr val="242021"/>
                </a:solidFill>
              </a:rPr>
              <a:t>Poll</a:t>
            </a:r>
          </a:p>
          <a:p>
            <a:pPr marL="0" lvl="1" indent="-171450">
              <a:lnSpc>
                <a:spcPct val="90000"/>
              </a:lnSpc>
              <a:spcAft>
                <a:spcPts val="400"/>
              </a:spcAft>
              <a:buFont typeface="Arial" panose="020B0604020202020204" pitchFamily="34" charset="0"/>
              <a:buChar char="•"/>
            </a:pPr>
            <a:r>
              <a:rPr lang="en-US" sz="1100">
                <a:solidFill>
                  <a:srgbClr val="242021"/>
                </a:solidFill>
              </a:rPr>
              <a:t>Save the Date</a:t>
            </a:r>
          </a:p>
          <a:p>
            <a:pPr marL="0" lvl="1" indent="-171450">
              <a:lnSpc>
                <a:spcPct val="90000"/>
              </a:lnSpc>
              <a:spcAft>
                <a:spcPts val="400"/>
              </a:spcAft>
              <a:buFont typeface="Arial" panose="020B0604020202020204" pitchFamily="34" charset="0"/>
              <a:buChar char="•"/>
            </a:pPr>
            <a:r>
              <a:rPr lang="en-US" sz="1100">
                <a:solidFill>
                  <a:srgbClr val="242021"/>
                </a:solidFill>
              </a:rPr>
              <a:t>Questions</a:t>
            </a:r>
            <a:endParaRPr lang="en-US" sz="1100" dirty="0">
              <a:solidFill>
                <a:srgbClr val="242021"/>
              </a:solidFill>
            </a:endParaRPr>
          </a:p>
          <a:p>
            <a:pPr marL="0" lvl="1" indent="-171450">
              <a:lnSpc>
                <a:spcPct val="90000"/>
              </a:lnSpc>
              <a:spcAft>
                <a:spcPts val="400"/>
              </a:spcAft>
              <a:buFont typeface="Arial" panose="020B0604020202020204" pitchFamily="34" charset="0"/>
              <a:buChar char="•"/>
            </a:pPr>
            <a:r>
              <a:rPr lang="en-US" sz="1100" dirty="0">
                <a:solidFill>
                  <a:srgbClr val="242021"/>
                </a:solidFill>
              </a:rPr>
              <a:t>Resources</a:t>
            </a:r>
          </a:p>
          <a:p>
            <a:pPr marL="0" lvl="1" indent="-171450">
              <a:lnSpc>
                <a:spcPct val="90000"/>
              </a:lnSpc>
              <a:spcAft>
                <a:spcPts val="400"/>
              </a:spcAft>
              <a:buFont typeface="Arial" panose="020B0604020202020204" pitchFamily="34" charset="0"/>
              <a:buChar char="•"/>
            </a:pPr>
            <a:r>
              <a:rPr lang="en-US" sz="1100" dirty="0">
                <a:solidFill>
                  <a:srgbClr val="242021"/>
                </a:solidFill>
              </a:rPr>
              <a:t>Contact</a:t>
            </a:r>
          </a:p>
          <a:p>
            <a:pPr marL="0" lvl="1" indent="-171450">
              <a:lnSpc>
                <a:spcPct val="90000"/>
              </a:lnSpc>
              <a:spcAft>
                <a:spcPts val="400"/>
              </a:spcAft>
              <a:buFont typeface="Arial" panose="020B0604020202020204" pitchFamily="34" charset="0"/>
              <a:buChar char="•"/>
            </a:pPr>
            <a:r>
              <a:rPr lang="en-US" sz="1100" dirty="0">
                <a:solidFill>
                  <a:srgbClr val="242021"/>
                </a:solidFill>
              </a:rPr>
              <a:t>Thank You</a:t>
            </a:r>
          </a:p>
        </p:txBody>
      </p:sp>
      <p:cxnSp>
        <p:nvCxnSpPr>
          <p:cNvPr id="3" name="Straight Connector 2"/>
          <p:cNvCxnSpPr/>
          <p:nvPr userDrawn="1"/>
        </p:nvCxnSpPr>
        <p:spPr>
          <a:xfrm>
            <a:off x="5040000" y="225258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userDrawn="1"/>
        </p:nvCxnSpPr>
        <p:spPr>
          <a:xfrm>
            <a:off x="5040000" y="376653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40" name="Group 39">
            <a:extLst>
              <a:ext uri="{FF2B5EF4-FFF2-40B4-BE49-F238E27FC236}">
                <a16:creationId xmlns:a16="http://schemas.microsoft.com/office/drawing/2014/main" id="{54EBE4A4-93BC-4F5F-96D7-3EB1B9477815}"/>
              </a:ext>
            </a:extLst>
          </p:cNvPr>
          <p:cNvGrpSpPr/>
          <p:nvPr userDrawn="1"/>
        </p:nvGrpSpPr>
        <p:grpSpPr>
          <a:xfrm>
            <a:off x="5101095" y="5519741"/>
            <a:ext cx="3776420" cy="1204516"/>
            <a:chOff x="9823451" y="-913608"/>
            <a:chExt cx="3776420" cy="1204516"/>
          </a:xfrm>
        </p:grpSpPr>
        <p:sp>
          <p:nvSpPr>
            <p:cNvPr id="23" name="TextBox 22"/>
            <p:cNvSpPr txBox="1"/>
            <p:nvPr userDrawn="1"/>
          </p:nvSpPr>
          <p:spPr>
            <a:xfrm>
              <a:off x="11200962" y="-833368"/>
              <a:ext cx="2398909" cy="1044036"/>
            </a:xfrm>
            <a:prstGeom prst="rect">
              <a:avLst/>
            </a:prstGeom>
            <a:noFill/>
          </p:spPr>
          <p:txBody>
            <a:bodyPr wrap="square" rtlCol="0" anchor="ctr">
              <a:noAutofit/>
            </a:bodyPr>
            <a:lstStyle/>
            <a:p>
              <a:pPr>
                <a:lnSpc>
                  <a:spcPct val="90000"/>
                </a:lnSpc>
              </a:pPr>
              <a:r>
                <a:rPr lang="en-US" sz="1200" b="1" spc="40">
                  <a:solidFill>
                    <a:srgbClr val="242021">
                      <a:lumMod val="85000"/>
                      <a:lumOff val="15000"/>
                    </a:srgbClr>
                  </a:solidFill>
                </a:rPr>
                <a:t>Don’t delete </a:t>
              </a:r>
              <a:r>
                <a:rPr lang="en-US" sz="1200" b="1" spc="40" dirty="0">
                  <a:solidFill>
                    <a:srgbClr val="242021">
                      <a:lumMod val="85000"/>
                      <a:lumOff val="15000"/>
                    </a:srgbClr>
                  </a:solidFill>
                </a:rPr>
                <a:t>this slide until the presentation is final.</a:t>
              </a:r>
            </a:p>
            <a:p>
              <a:pPr algn="ctr">
                <a:lnSpc>
                  <a:spcPct val="90000"/>
                </a:lnSpc>
                <a:spcBef>
                  <a:spcPts val="600"/>
                </a:spcBef>
              </a:pPr>
              <a:r>
                <a:rPr lang="en-US" sz="1500" b="1" spc="40" dirty="0">
                  <a:solidFill>
                    <a:srgbClr val="9D1C30"/>
                  </a:solidFill>
                </a:rPr>
                <a:t>Keep it </a:t>
              </a:r>
              <a:r>
                <a:rPr lang="en-US" sz="1500" b="1" spc="40">
                  <a:solidFill>
                    <a:srgbClr val="9D1C30"/>
                  </a:solidFill>
                </a:rPr>
                <a:t>in the template</a:t>
              </a:r>
              <a:r>
                <a:rPr lang="en-US" sz="1500" b="1" spc="40" dirty="0">
                  <a:solidFill>
                    <a:srgbClr val="9D1C30"/>
                  </a:solidFill>
                </a:rPr>
                <a:t>.</a:t>
              </a:r>
            </a:p>
          </p:txBody>
        </p:sp>
        <p:grpSp>
          <p:nvGrpSpPr>
            <p:cNvPr id="39" name="Group 38">
              <a:extLst>
                <a:ext uri="{FF2B5EF4-FFF2-40B4-BE49-F238E27FC236}">
                  <a16:creationId xmlns:a16="http://schemas.microsoft.com/office/drawing/2014/main" id="{C27DF8FF-D711-4A8A-8948-673270B8AE9D}"/>
                </a:ext>
              </a:extLst>
            </p:cNvPr>
            <p:cNvGrpSpPr/>
            <p:nvPr userDrawn="1"/>
          </p:nvGrpSpPr>
          <p:grpSpPr>
            <a:xfrm>
              <a:off x="9823451" y="-913608"/>
              <a:ext cx="1204516" cy="1204516"/>
              <a:chOff x="9823451" y="-913608"/>
              <a:chExt cx="1204516" cy="1204516"/>
            </a:xfrm>
          </p:grpSpPr>
          <p:grpSp>
            <p:nvGrpSpPr>
              <p:cNvPr id="24" name="Group 23"/>
              <p:cNvGrpSpPr/>
              <p:nvPr userDrawn="1"/>
            </p:nvGrpSpPr>
            <p:grpSpPr>
              <a:xfrm>
                <a:off x="9823451" y="-913608"/>
                <a:ext cx="1204516" cy="1204516"/>
                <a:chOff x="1714500" y="4547858"/>
                <a:chExt cx="1262157" cy="1262157"/>
              </a:xfrm>
            </p:grpSpPr>
            <p:sp>
              <p:nvSpPr>
                <p:cNvPr id="21" name="8-Point Star 20"/>
                <p:cNvSpPr/>
                <p:nvPr userDrawn="1"/>
              </p:nvSpPr>
              <p:spPr>
                <a:xfrm rot="20240074">
                  <a:off x="1714500" y="4547858"/>
                  <a:ext cx="1262157" cy="1262157"/>
                </a:xfrm>
                <a:prstGeom prst="star8">
                  <a:avLst>
                    <a:gd name="adj" fmla="val 45801"/>
                  </a:avLst>
                </a:prstGeom>
                <a:gradFill>
                  <a:gsLst>
                    <a:gs pos="0">
                      <a:srgbClr val="7A232E"/>
                    </a:gs>
                    <a:gs pos="100000">
                      <a:srgbClr val="B85759"/>
                    </a:gs>
                    <a:gs pos="55000">
                      <a:srgbClr val="9D1C3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42021"/>
                    </a:solidFill>
                  </a:endParaRPr>
                </a:p>
              </p:txBody>
            </p:sp>
            <p:sp>
              <p:nvSpPr>
                <p:cNvPr id="22" name="8-Point Star 21"/>
                <p:cNvSpPr/>
                <p:nvPr userDrawn="1"/>
              </p:nvSpPr>
              <p:spPr>
                <a:xfrm rot="20240074">
                  <a:off x="1776599" y="4609957"/>
                  <a:ext cx="1137960" cy="1137960"/>
                </a:xfrm>
                <a:prstGeom prst="star8">
                  <a:avLst>
                    <a:gd name="adj" fmla="val 45801"/>
                  </a:avLst>
                </a:prstGeom>
                <a:noFill/>
                <a:ln w="44450">
                  <a:solidFill>
                    <a:schemeClr val="bg1"/>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42021"/>
                    </a:solidFill>
                  </a:endParaRPr>
                </a:p>
              </p:txBody>
            </p:sp>
          </p:grpSp>
          <p:sp>
            <p:nvSpPr>
              <p:cNvPr id="19" name="TextBox 18"/>
              <p:cNvSpPr txBox="1"/>
              <p:nvPr userDrawn="1"/>
            </p:nvSpPr>
            <p:spPr>
              <a:xfrm>
                <a:off x="9929466" y="-730460"/>
                <a:ext cx="992486" cy="838221"/>
              </a:xfrm>
              <a:prstGeom prst="rect">
                <a:avLst/>
              </a:prstGeom>
              <a:noFill/>
              <a:effectLst>
                <a:outerShdw blurRad="50800" dist="25400" dir="8100000" algn="tr" rotWithShape="0">
                  <a:prstClr val="black">
                    <a:alpha val="40000"/>
                  </a:prstClr>
                </a:outerShdw>
              </a:effectLst>
            </p:spPr>
            <p:txBody>
              <a:bodyPr wrap="square" rtlCol="0" anchor="ctr">
                <a:noAutofit/>
              </a:bodyPr>
              <a:lstStyle/>
              <a:p>
                <a:pPr algn="ctr"/>
                <a:r>
                  <a:rPr lang="en-US" sz="2000" spc="40" dirty="0">
                    <a:solidFill>
                      <a:prstClr val="white"/>
                    </a:solidFill>
                    <a:latin typeface="Impact" panose="020B0806030902050204" pitchFamily="34" charset="0"/>
                  </a:rPr>
                  <a:t>DON’T</a:t>
                </a:r>
                <a:br>
                  <a:rPr lang="en-US" sz="2000" spc="40" dirty="0">
                    <a:solidFill>
                      <a:prstClr val="white"/>
                    </a:solidFill>
                    <a:latin typeface="Impact" panose="020B0806030902050204" pitchFamily="34" charset="0"/>
                  </a:rPr>
                </a:br>
                <a:r>
                  <a:rPr lang="en-US" sz="2000" spc="40" dirty="0">
                    <a:solidFill>
                      <a:prstClr val="white"/>
                    </a:solidFill>
                    <a:latin typeface="Impact" panose="020B0806030902050204" pitchFamily="34" charset="0"/>
                  </a:rPr>
                  <a:t>DELETE</a:t>
                </a:r>
              </a:p>
            </p:txBody>
          </p:sp>
        </p:grpSp>
      </p:grpSp>
      <p:grpSp>
        <p:nvGrpSpPr>
          <p:cNvPr id="20" name="Group 19"/>
          <p:cNvGrpSpPr/>
          <p:nvPr userDrawn="1"/>
        </p:nvGrpSpPr>
        <p:grpSpPr>
          <a:xfrm>
            <a:off x="1939047" y="2247592"/>
            <a:ext cx="2645179" cy="1166059"/>
            <a:chOff x="1534687" y="2189208"/>
            <a:chExt cx="3049009" cy="1344077"/>
          </a:xfrm>
        </p:grpSpPr>
        <p:pic>
          <p:nvPicPr>
            <p:cNvPr id="2" name="Picture 1"/>
            <p:cNvPicPr>
              <a:picLocks noChangeAspect="1"/>
            </p:cNvPicPr>
            <p:nvPr userDrawn="1"/>
          </p:nvPicPr>
          <p:blipFill>
            <a:blip r:embed="rId3"/>
            <a:stretch>
              <a:fillRect/>
            </a:stretch>
          </p:blipFill>
          <p:spPr>
            <a:xfrm>
              <a:off x="1534687" y="2189208"/>
              <a:ext cx="2695575" cy="1162050"/>
            </a:xfrm>
            <a:prstGeom prst="rect">
              <a:avLst/>
            </a:prstGeom>
          </p:spPr>
        </p:pic>
        <p:sp>
          <p:nvSpPr>
            <p:cNvPr id="29" name="Rectangle 28"/>
            <p:cNvSpPr/>
            <p:nvPr userDrawn="1"/>
          </p:nvSpPr>
          <p:spPr>
            <a:xfrm>
              <a:off x="3454181" y="2483307"/>
              <a:ext cx="736819" cy="221793"/>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242021"/>
                </a:solidFill>
              </a:endParaRPr>
            </a:p>
          </p:txBody>
        </p:sp>
        <p:sp>
          <p:nvSpPr>
            <p:cNvPr id="30" name="Left Arrow 29"/>
            <p:cNvSpPr/>
            <p:nvPr userDrawn="1"/>
          </p:nvSpPr>
          <p:spPr>
            <a:xfrm>
              <a:off x="4209296" y="2514699"/>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3061701" y="2843369"/>
              <a:ext cx="382955" cy="322936"/>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242021"/>
                </a:solidFill>
              </a:endParaRPr>
            </a:p>
          </p:txBody>
        </p:sp>
        <p:sp>
          <p:nvSpPr>
            <p:cNvPr id="32" name="Left Arrow 31"/>
            <p:cNvSpPr/>
            <p:nvPr userDrawn="1"/>
          </p:nvSpPr>
          <p:spPr>
            <a:xfrm rot="7656475">
              <a:off x="3026394" y="3257070"/>
              <a:ext cx="374400" cy="178030"/>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prstClr val="white"/>
                </a:solidFill>
              </a:endParaRPr>
            </a:p>
          </p:txBody>
        </p:sp>
      </p:grpSp>
      <p:sp>
        <p:nvSpPr>
          <p:cNvPr id="37" name="TextBox 36">
            <a:extLst>
              <a:ext uri="{FF2B5EF4-FFF2-40B4-BE49-F238E27FC236}">
                <a16:creationId xmlns:a16="http://schemas.microsoft.com/office/drawing/2014/main" id="{8F6D14EF-EBC7-433A-8C95-1D2C470B7DF1}"/>
              </a:ext>
            </a:extLst>
          </p:cNvPr>
          <p:cNvSpPr txBox="1"/>
          <p:nvPr userDrawn="1"/>
        </p:nvSpPr>
        <p:spPr>
          <a:xfrm>
            <a:off x="7427" y="161985"/>
            <a:ext cx="5040000" cy="1051560"/>
          </a:xfrm>
          <a:prstGeom prst="rect">
            <a:avLst/>
          </a:prstGeom>
        </p:spPr>
        <p:txBody>
          <a:bodyPr vert="horz" lIns="91440" tIns="45720" rIns="91440" bIns="45720" rtlCol="0" anchor="ctr">
            <a:no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algn="ctr">
              <a:lnSpc>
                <a:spcPct val="85000"/>
              </a:lnSpc>
            </a:pPr>
            <a:r>
              <a:rPr sz="5000">
                <a:gradFill flip="none" rotWithShape="1">
                  <a:gsLst>
                    <a:gs pos="58000">
                      <a:srgbClr val="AF3F49"/>
                    </a:gs>
                    <a:gs pos="100000">
                      <a:srgbClr val="AD3B46"/>
                    </a:gs>
                    <a:gs pos="19000">
                      <a:srgbClr val="9E1C30"/>
                    </a:gs>
                    <a:gs pos="59000">
                      <a:srgbClr val="9E1C30"/>
                    </a:gs>
                  </a:gsLst>
                  <a:lin ang="5400000" scaled="1"/>
                  <a:tileRect/>
                </a:gradFill>
                <a:effectLst>
                  <a:innerShdw blurRad="76200" dist="38100" dir="18900000">
                    <a:srgbClr val="7A232E">
                      <a:lumMod val="75000"/>
                      <a:alpha val="70000"/>
                    </a:srgbClr>
                  </a:innerShdw>
                </a:effectLst>
              </a:rPr>
              <a:t>2017 Template</a:t>
            </a:r>
          </a:p>
          <a:p>
            <a:pPr algn="ctr">
              <a:lnSpc>
                <a:spcPct val="85000"/>
              </a:lnSpc>
            </a:pPr>
            <a:r>
              <a:rPr sz="4000" b="0" spc="6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Usage Instructions</a:t>
            </a:r>
          </a:p>
        </p:txBody>
      </p:sp>
      <p:pic>
        <p:nvPicPr>
          <p:cNvPr id="44" name="Picture 43">
            <a:extLst>
              <a:ext uri="{FF2B5EF4-FFF2-40B4-BE49-F238E27FC236}">
                <a16:creationId xmlns:a16="http://schemas.microsoft.com/office/drawing/2014/main" id="{5AAE9CEC-A7E3-43C1-AC4A-1C3889F3666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57144" y="626792"/>
            <a:ext cx="1736362" cy="586522"/>
          </a:xfrm>
          <a:prstGeom prst="rect">
            <a:avLst/>
          </a:prstGeom>
        </p:spPr>
      </p:pic>
    </p:spTree>
    <p:extLst>
      <p:ext uri="{BB962C8B-B14F-4D97-AF65-F5344CB8AC3E}">
        <p14:creationId xmlns:p14="http://schemas.microsoft.com/office/powerpoint/2010/main" val="121584932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617EA3D-C4FF-43DC-AE73-9C016B6F5D55}" type="datetimeFigureOut">
              <a:rPr lang="en-US" smtClean="0">
                <a:solidFill>
                  <a:prstClr val="black">
                    <a:tint val="75000"/>
                  </a:prstClr>
                </a:solidFill>
              </a:rPr>
              <a:pPr/>
              <a:t>9/25/2018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6F5DB4-E306-4BB9-9477-10BB0DD2B2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26615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11893" y="1120348"/>
            <a:ext cx="4032473" cy="5056617"/>
          </a:xfrm>
        </p:spPr>
        <p:txBody>
          <a:bodyPr>
            <a:noAutofit/>
          </a:bodyPr>
          <a:lstStyle>
            <a:lvl1pPr>
              <a:spcBef>
                <a:spcPts val="3000"/>
              </a:spcBef>
              <a:defRPr sz="2000"/>
            </a:lvl1pPr>
            <a:lvl2pPr marL="292608" indent="0">
              <a:spcBef>
                <a:spcPts val="600"/>
              </a:spcBef>
              <a:spcAft>
                <a:spcPts val="200"/>
              </a:spcAft>
              <a:buNone/>
              <a:defRPr sz="1400" i="1">
                <a:solidFill>
                  <a:schemeClr val="accent3">
                    <a:lumMod val="75000"/>
                    <a:lumOff val="25000"/>
                  </a:schemeClr>
                </a:solidFill>
              </a:defRPr>
            </a:lvl2pPr>
            <a:lvl3pPr marL="576072" indent="-274320">
              <a:spcBef>
                <a:spcPts val="400"/>
              </a:spcBef>
              <a:buClr>
                <a:schemeClr val="accent3">
                  <a:lumMod val="75000"/>
                  <a:lumOff val="25000"/>
                </a:schemeClr>
              </a:buClr>
              <a:buFont typeface="Wingdings" panose="05000000000000000000" pitchFamily="2" charset="2"/>
              <a:buChar char=""/>
              <a:defRPr sz="1300" u="sng">
                <a:solidFill>
                  <a:schemeClr val="accent6"/>
                </a:solidFill>
              </a:defRPr>
            </a:lvl3pPr>
          </a:lstStyle>
          <a:p>
            <a:pPr lvl="0"/>
            <a:r>
              <a:rPr lang="en-US" dirty="0"/>
              <a:t>Name of Resource</a:t>
            </a:r>
          </a:p>
          <a:p>
            <a:pPr lvl="1"/>
            <a:r>
              <a:rPr lang="en-US" dirty="0"/>
              <a:t>Details about resource listed here.</a:t>
            </a:r>
          </a:p>
          <a:p>
            <a:pPr lvl="2"/>
            <a:r>
              <a:rPr lang="en-US" dirty="0"/>
              <a:t>web address</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95824" y="1120348"/>
            <a:ext cx="4032504" cy="5056617"/>
          </a:xfrm>
        </p:spPr>
        <p:txBody>
          <a:bodyPr>
            <a:noAutofit/>
          </a:bodyPr>
          <a:lstStyle>
            <a:lvl1pPr>
              <a:spcBef>
                <a:spcPts val="3000"/>
              </a:spcBef>
              <a:defRPr sz="2000"/>
            </a:lvl1pPr>
            <a:lvl2pPr marL="274320" indent="0" algn="l" defTabSz="914400" rtl="0" eaLnBrk="1" latinLnBrk="0" hangingPunct="1">
              <a:lnSpc>
                <a:spcPct val="90000"/>
              </a:lnSpc>
              <a:spcBef>
                <a:spcPts val="800"/>
              </a:spcBef>
              <a:spcAft>
                <a:spcPts val="200"/>
              </a:spcAft>
              <a:buClr>
                <a:schemeClr val="bg1">
                  <a:lumMod val="65000"/>
                </a:schemeClr>
              </a:buClr>
              <a:buFont typeface="Arial" panose="020B0604020202020204" pitchFamily="34" charset="0"/>
              <a:buNone/>
              <a:defRPr lang="en-US" sz="1400" i="1" kern="1200" dirty="0">
                <a:solidFill>
                  <a:schemeClr val="accent3">
                    <a:lumMod val="75000"/>
                    <a:lumOff val="25000"/>
                  </a:schemeClr>
                </a:solidFill>
                <a:latin typeface="+mn-lt"/>
                <a:ea typeface="+mn-ea"/>
                <a:cs typeface="+mn-cs"/>
              </a:defRPr>
            </a:lvl2pPr>
            <a:lvl3pPr marL="587502" indent="-285750">
              <a:spcBef>
                <a:spcPts val="400"/>
              </a:spcBef>
              <a:buClr>
                <a:schemeClr val="accent3">
                  <a:lumMod val="75000"/>
                  <a:lumOff val="25000"/>
                </a:schemeClr>
              </a:buClr>
              <a:buFont typeface="Wingdings" panose="05000000000000000000" pitchFamily="2" charset="2"/>
              <a:buChar char=""/>
              <a:defRPr lang="en-US" sz="1300" u="sng" kern="1200" baseline="0" dirty="0">
                <a:solidFill>
                  <a:schemeClr val="accent6"/>
                </a:solidFill>
                <a:latin typeface="+mn-lt"/>
                <a:ea typeface="+mn-ea"/>
                <a:cs typeface="+mn-cs"/>
              </a:defRPr>
            </a:lvl3pPr>
          </a:lstStyle>
          <a:p>
            <a:pPr lvl="0"/>
            <a:r>
              <a:rPr lang="en-US" dirty="0"/>
              <a:t>Name of Resource</a:t>
            </a:r>
          </a:p>
          <a:p>
            <a:pPr marL="560070" lvl="1" indent="-285750" algn="l" defTabSz="914400" rtl="0" eaLnBrk="1" latinLnBrk="0" hangingPunct="1">
              <a:lnSpc>
                <a:spcPct val="90000"/>
              </a:lnSpc>
              <a:spcBef>
                <a:spcPts val="800"/>
              </a:spcBef>
              <a:buClr>
                <a:schemeClr val="bg1">
                  <a:lumMod val="65000"/>
                </a:schemeClr>
              </a:buClr>
            </a:pPr>
            <a:r>
              <a:rPr lang="en-US" dirty="0"/>
              <a:t>Details about resource listed here.</a:t>
            </a:r>
          </a:p>
          <a:p>
            <a:pPr marL="587502" lvl="2" indent="-285750" algn="l" defTabSz="914400" rtl="0" eaLnBrk="1" latinLnBrk="0" hangingPunct="1">
              <a:lnSpc>
                <a:spcPct val="90000"/>
              </a:lnSpc>
              <a:spcBef>
                <a:spcPts val="800"/>
              </a:spcBef>
              <a:buClr>
                <a:schemeClr val="bg1">
                  <a:lumMod val="65000"/>
                </a:schemeClr>
              </a:buClr>
            </a:pPr>
            <a:r>
              <a:rPr lang="en-US" dirty="0"/>
              <a:t>Web address</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F7FD6786-8F98-43F6-B24B-3F32CA90C529}"/>
              </a:ext>
            </a:extLst>
          </p:cNvPr>
          <p:cNvSpPr/>
          <p:nvPr userDrawn="1"/>
        </p:nvSpPr>
        <p:spPr>
          <a:xfrm>
            <a:off x="4540808" y="1003986"/>
            <a:ext cx="45720" cy="585216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3A54BF1-953C-4479-BA14-05D786F8768E}"/>
              </a:ext>
            </a:extLst>
          </p:cNvPr>
          <p:cNvSpPr/>
          <p:nvPr userDrawn="1"/>
        </p:nvSpPr>
        <p:spPr>
          <a:xfrm rot="5400000">
            <a:off x="4558284" y="-357680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89D9F95-E05B-461F-9AB6-FCC469E64AE0}"/>
              </a:ext>
            </a:extLst>
          </p:cNvPr>
          <p:cNvSpPr txBox="1"/>
          <p:nvPr userDrawn="1"/>
        </p:nvSpPr>
        <p:spPr>
          <a:xfrm>
            <a:off x="1309817" y="365126"/>
            <a:ext cx="6880779" cy="616352"/>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r>
              <a:rPr lang="en-US" dirty="0"/>
              <a:t>Resources:</a:t>
            </a:r>
          </a:p>
        </p:txBody>
      </p:sp>
      <p:sp>
        <p:nvSpPr>
          <p:cNvPr id="11" name="TextBox 10">
            <a:extLst>
              <a:ext uri="{FF2B5EF4-FFF2-40B4-BE49-F238E27FC236}">
                <a16:creationId xmlns:a16="http://schemas.microsoft.com/office/drawing/2014/main" id="{3C7C2AD0-E385-4C6D-9FC1-7C6479504B69}"/>
              </a:ext>
            </a:extLst>
          </p:cNvPr>
          <p:cNvSpPr txBox="1"/>
          <p:nvPr userDrawn="1"/>
        </p:nvSpPr>
        <p:spPr>
          <a:xfrm>
            <a:off x="2509080" y="205947"/>
            <a:ext cx="1318054" cy="947351"/>
          </a:xfrm>
          <a:prstGeom prst="rect">
            <a:avLst/>
          </a:prstGeom>
          <a:noFill/>
        </p:spPr>
        <p:txBody>
          <a:bodyPr wrap="none" rtlCol="0">
            <a:noAutofit/>
          </a:bodyPr>
          <a:lstStyle/>
          <a:p>
            <a:pPr algn="l">
              <a:lnSpc>
                <a:spcPct val="85000"/>
              </a:lnSpc>
            </a:pPr>
            <a:r>
              <a:rPr lang="en-US" sz="6600" dirty="0">
                <a:solidFill>
                  <a:schemeClr val="bg1">
                    <a:lumMod val="75000"/>
                  </a:schemeClr>
                </a:solidFill>
                <a:sym typeface="Webdings" panose="05030102010509060703" pitchFamily="18" charset="2"/>
              </a:rPr>
              <a:t></a:t>
            </a:r>
            <a:endParaRPr lang="en-US" sz="6600" dirty="0">
              <a:solidFill>
                <a:schemeClr val="bg1">
                  <a:lumMod val="75000"/>
                </a:schemeClr>
              </a:solidFill>
            </a:endParaRPr>
          </a:p>
        </p:txBody>
      </p:sp>
      <p:sp>
        <p:nvSpPr>
          <p:cNvPr id="2" name="Slide Number Placeholder 1">
            <a:extLst>
              <a:ext uri="{FF2B5EF4-FFF2-40B4-BE49-F238E27FC236}">
                <a16:creationId xmlns:a16="http://schemas.microsoft.com/office/drawing/2014/main" id="{5A246DD3-D6C3-4914-8E87-5DA06C7256DC}"/>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07581343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17EA3D-C4FF-43DC-AE73-9C016B6F5D55}" type="datetimeFigureOut">
              <a:rPr lang="en-US" smtClean="0">
                <a:solidFill>
                  <a:prstClr val="black">
                    <a:tint val="75000"/>
                  </a:prstClr>
                </a:solidFill>
              </a:rPr>
              <a:pPr/>
              <a:t>9/25/2018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6F5DB4-E306-4BB9-9477-10BB0DD2B2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440742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17EA3D-C4FF-43DC-AE73-9C016B6F5D55}" type="datetimeFigureOut">
              <a:rPr lang="en-US" smtClean="0">
                <a:solidFill>
                  <a:prstClr val="black">
                    <a:tint val="75000"/>
                  </a:prstClr>
                </a:solidFill>
              </a:rPr>
              <a:pPr/>
              <a:t>9/25/2018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6F5DB4-E306-4BB9-9477-10BB0DD2B2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72929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17EA3D-C4FF-43DC-AE73-9C016B6F5D55}" type="datetimeFigureOut">
              <a:rPr lang="en-US" smtClean="0">
                <a:solidFill>
                  <a:prstClr val="black">
                    <a:tint val="75000"/>
                  </a:prstClr>
                </a:solidFill>
              </a:rPr>
              <a:pPr/>
              <a:t>9/25/2018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F6F5DB4-E306-4BB9-9477-10BB0DD2B2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232119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17EA3D-C4FF-43DC-AE73-9C016B6F5D55}" type="datetimeFigureOut">
              <a:rPr lang="en-US" smtClean="0">
                <a:solidFill>
                  <a:prstClr val="black">
                    <a:tint val="75000"/>
                  </a:prstClr>
                </a:solidFill>
              </a:rPr>
              <a:pPr/>
              <a:t>9/25/2018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F6F5DB4-E306-4BB9-9477-10BB0DD2B2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606509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17EA3D-C4FF-43DC-AE73-9C016B6F5D55}" type="datetimeFigureOut">
              <a:rPr lang="en-US" smtClean="0">
                <a:solidFill>
                  <a:prstClr val="black">
                    <a:tint val="75000"/>
                  </a:prstClr>
                </a:solidFill>
              </a:rPr>
              <a:pPr/>
              <a:t>9/25/2018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F6F5DB4-E306-4BB9-9477-10BB0DD2B2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65617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17EA3D-C4FF-43DC-AE73-9C016B6F5D55}" type="datetimeFigureOut">
              <a:rPr lang="en-US" smtClean="0">
                <a:solidFill>
                  <a:prstClr val="black">
                    <a:tint val="75000"/>
                  </a:prstClr>
                </a:solidFill>
              </a:rPr>
              <a:pPr/>
              <a:t>9/25/2018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F6F5DB4-E306-4BB9-9477-10BB0DD2B2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968693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17EA3D-C4FF-43DC-AE73-9C016B6F5D55}" type="datetimeFigureOut">
              <a:rPr lang="en-US" smtClean="0">
                <a:solidFill>
                  <a:prstClr val="black">
                    <a:tint val="75000"/>
                  </a:prstClr>
                </a:solidFill>
              </a:rPr>
              <a:pPr/>
              <a:t>9/25/2018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F6F5DB4-E306-4BB9-9477-10BB0DD2B2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27156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2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17EA3D-C4FF-43DC-AE73-9C016B6F5D55}" type="datetimeFigureOut">
              <a:rPr lang="en-US" smtClean="0">
                <a:solidFill>
                  <a:prstClr val="black">
                    <a:tint val="75000"/>
                  </a:prstClr>
                </a:solidFill>
              </a:rPr>
              <a:pPr/>
              <a:t>9/25/2018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F6F5DB4-E306-4BB9-9477-10BB0DD2B2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53593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17EA3D-C4FF-43DC-AE73-9C016B6F5D55}" type="datetimeFigureOut">
              <a:rPr lang="en-US" smtClean="0">
                <a:solidFill>
                  <a:prstClr val="black">
                    <a:tint val="75000"/>
                  </a:prstClr>
                </a:solidFill>
              </a:rPr>
              <a:pPr/>
              <a:t>9/25/2018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6F5DB4-E306-4BB9-9477-10BB0DD2B2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070576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17EA3D-C4FF-43DC-AE73-9C016B6F5D55}" type="datetimeFigureOut">
              <a:rPr lang="en-US" smtClean="0">
                <a:solidFill>
                  <a:prstClr val="black">
                    <a:tint val="75000"/>
                  </a:prstClr>
                </a:solidFill>
              </a:rPr>
              <a:pPr/>
              <a:t>9/25/2018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6F5DB4-E306-4BB9-9477-10BB0DD2B2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10552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95826" y="1190625"/>
            <a:ext cx="3697604" cy="5165726"/>
          </a:xfrm>
        </p:spPr>
        <p:txBody>
          <a:bodyPr anchor="ctr"/>
          <a:lstStyle>
            <a:lvl1pPr marL="0" indent="0">
              <a:spcBef>
                <a:spcPts val="3000"/>
              </a:spcBef>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365760" indent="0">
              <a:spcBef>
                <a:spcPts val="300"/>
              </a:spcBef>
              <a:buNone/>
              <a:defRPr sz="1600" i="1"/>
            </a:lvl2pPr>
            <a:lvl3pPr marL="365760" indent="0">
              <a:spcBef>
                <a:spcPts val="400"/>
              </a:spcBef>
              <a:buFontTx/>
              <a:buNone/>
              <a:defRPr sz="1400" b="1">
                <a:solidFill>
                  <a:schemeClr val="tx1"/>
                </a:solidFill>
              </a:defRPr>
            </a:lvl3pPr>
            <a:lvl4pPr marL="914400" indent="-274320">
              <a:spcBef>
                <a:spcPts val="1200"/>
              </a:spcBef>
              <a:buClr>
                <a:schemeClr val="accent6"/>
              </a:buClr>
              <a:buSzPct val="90000"/>
              <a:buFont typeface="Wingdings" panose="05000000000000000000" pitchFamily="2" charset="2"/>
              <a:buChar char=""/>
              <a:defRPr sz="1300" i="1">
                <a:solidFill>
                  <a:schemeClr val="accent1"/>
                </a:solidFill>
              </a:defRPr>
            </a:lvl4pPr>
            <a:lvl5pPr marL="914400" indent="-274320">
              <a:spcBef>
                <a:spcPts val="200"/>
              </a:spcBef>
              <a:buClr>
                <a:schemeClr val="accent2"/>
              </a:buClr>
              <a:buSzPct val="120000"/>
              <a:buFont typeface="Wingdings" panose="05000000000000000000" pitchFamily="2" charset="2"/>
              <a:buChar char=""/>
              <a:defRPr sz="1300" b="0" i="0" spc="50" baseline="0">
                <a:solidFill>
                  <a:schemeClr val="accent3">
                    <a:lumMod val="75000"/>
                    <a:lumOff val="25000"/>
                  </a:schemeClr>
                </a:solidFill>
              </a:defRPr>
            </a:lvl5pPr>
          </a:lstStyle>
          <a:p>
            <a:pPr lvl="0"/>
            <a:r>
              <a:rPr lang="en-US" dirty="0"/>
              <a:t>Presenter Name</a:t>
            </a:r>
          </a:p>
          <a:p>
            <a:pPr lvl="1"/>
            <a:r>
              <a:rPr lang="en-US" dirty="0"/>
              <a:t>Position</a:t>
            </a:r>
          </a:p>
          <a:p>
            <a:pPr lvl="2"/>
            <a:r>
              <a:rPr lang="en-US" dirty="0"/>
              <a:t>Organization</a:t>
            </a:r>
          </a:p>
          <a:p>
            <a:pPr lvl="3"/>
            <a:r>
              <a:rPr lang="en-US" dirty="0"/>
              <a:t>Email</a:t>
            </a:r>
          </a:p>
          <a:p>
            <a:pPr lvl="4"/>
            <a:r>
              <a:rPr lang="en-US" dirty="0"/>
              <a:t>Phone</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8" name="TextBox 7">
            <a:extLst>
              <a:ext uri="{FF2B5EF4-FFF2-40B4-BE49-F238E27FC236}">
                <a16:creationId xmlns:a16="http://schemas.microsoft.com/office/drawing/2014/main" id="{5E098955-8651-419E-86A8-56788A65E260}"/>
              </a:ext>
            </a:extLst>
          </p:cNvPr>
          <p:cNvSpPr txBox="1"/>
          <p:nvPr userDrawn="1"/>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Contact Information:</a:t>
            </a:r>
            <a:endParaRPr lang="en-US" dirty="0"/>
          </a:p>
        </p:txBody>
      </p:sp>
      <p:pic>
        <p:nvPicPr>
          <p:cNvPr id="6" name="Picture 5">
            <a:extLst>
              <a:ext uri="{FF2B5EF4-FFF2-40B4-BE49-F238E27FC236}">
                <a16:creationId xmlns:a16="http://schemas.microsoft.com/office/drawing/2014/main" id="{184F4F1A-CF95-4957-953C-C908BBDF284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6285" y="2543615"/>
            <a:ext cx="2974602" cy="1389773"/>
          </a:xfrm>
          <a:prstGeom prst="rect">
            <a:avLst/>
          </a:prstGeom>
        </p:spPr>
      </p:pic>
    </p:spTree>
    <p:extLst>
      <p:ext uri="{BB962C8B-B14F-4D97-AF65-F5344CB8AC3E}">
        <p14:creationId xmlns:p14="http://schemas.microsoft.com/office/powerpoint/2010/main" val="395652565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D78D1-4C38-A542-B4C9-E8107AFA9D1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9A04AD-CDE3-874D-88C8-CD286C4BF2F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170846-279D-FA4B-B804-07F26859EBCE}"/>
              </a:ext>
            </a:extLst>
          </p:cNvPr>
          <p:cNvSpPr>
            <a:spLocks noGrp="1"/>
          </p:cNvSpPr>
          <p:nvPr>
            <p:ph type="dt" sz="half" idx="10"/>
          </p:nvPr>
        </p:nvSpPr>
        <p:spPr/>
        <p:txBody>
          <a:bodyPr/>
          <a:lstStyle/>
          <a:p>
            <a:fld id="{95CE9F5B-6CE4-1C46-9853-3879B7F4AEAC}" type="datetimeFigureOut">
              <a:rPr lang="en-US" smtClean="0">
                <a:solidFill>
                  <a:prstClr val="black">
                    <a:tint val="75000"/>
                  </a:prstClr>
                </a:solidFill>
              </a:rPr>
              <a:pPr/>
              <a:t>9/25/2018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A1C912C-A092-7847-AE14-F5FE646DEE3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59C0E42-AED4-B846-BD15-B12244BD678E}"/>
              </a:ext>
            </a:extLst>
          </p:cNvPr>
          <p:cNvSpPr>
            <a:spLocks noGrp="1"/>
          </p:cNvSpPr>
          <p:nvPr>
            <p:ph type="sldNum" sz="quarter" idx="12"/>
          </p:nvPr>
        </p:nvSpPr>
        <p:spPr/>
        <p:txBody>
          <a:bodyPr/>
          <a:lstStyle/>
          <a:p>
            <a:fld id="{DFD8F80A-2F8F-D54B-9D10-4996B73B5E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820919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2E3E7-6169-024C-A0F3-4870C71F2B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AF52D7-D429-264B-A62D-066420178BA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0A0241-8D17-174B-9940-70BD84591D69}"/>
              </a:ext>
            </a:extLst>
          </p:cNvPr>
          <p:cNvSpPr>
            <a:spLocks noGrp="1"/>
          </p:cNvSpPr>
          <p:nvPr>
            <p:ph type="dt" sz="half" idx="10"/>
          </p:nvPr>
        </p:nvSpPr>
        <p:spPr/>
        <p:txBody>
          <a:bodyPr/>
          <a:lstStyle/>
          <a:p>
            <a:fld id="{95CE9F5B-6CE4-1C46-9853-3879B7F4AEAC}" type="datetimeFigureOut">
              <a:rPr lang="en-US" smtClean="0">
                <a:solidFill>
                  <a:prstClr val="black">
                    <a:tint val="75000"/>
                  </a:prstClr>
                </a:solidFill>
              </a:rPr>
              <a:pPr/>
              <a:t>9/25/2018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FF13E04-8A84-E340-987C-AF30230037A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1EA361B-3EC8-8B4C-856F-C57D836AEE74}"/>
              </a:ext>
            </a:extLst>
          </p:cNvPr>
          <p:cNvSpPr>
            <a:spLocks noGrp="1"/>
          </p:cNvSpPr>
          <p:nvPr>
            <p:ph type="sldNum" sz="quarter" idx="12"/>
          </p:nvPr>
        </p:nvSpPr>
        <p:spPr/>
        <p:txBody>
          <a:bodyPr/>
          <a:lstStyle/>
          <a:p>
            <a:fld id="{DFD8F80A-2F8F-D54B-9D10-4996B73B5E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3227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A966D-C4C2-4F4D-92AD-0BEABE003C34}"/>
              </a:ext>
            </a:extLst>
          </p:cNvPr>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697D616-6EFB-4545-9A65-5F6B3FF914F1}"/>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1F3A69D-C8CC-374B-AE79-7D9474830202}"/>
              </a:ext>
            </a:extLst>
          </p:cNvPr>
          <p:cNvSpPr>
            <a:spLocks noGrp="1"/>
          </p:cNvSpPr>
          <p:nvPr>
            <p:ph type="dt" sz="half" idx="10"/>
          </p:nvPr>
        </p:nvSpPr>
        <p:spPr/>
        <p:txBody>
          <a:bodyPr/>
          <a:lstStyle/>
          <a:p>
            <a:fld id="{95CE9F5B-6CE4-1C46-9853-3879B7F4AEAC}" type="datetimeFigureOut">
              <a:rPr lang="en-US" smtClean="0">
                <a:solidFill>
                  <a:prstClr val="black">
                    <a:tint val="75000"/>
                  </a:prstClr>
                </a:solidFill>
              </a:rPr>
              <a:pPr/>
              <a:t>9/25/2018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A450CDF7-7DDB-8A49-8395-DA023749449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F2837AC-398E-FC42-9D3A-C87F0DECE0AD}"/>
              </a:ext>
            </a:extLst>
          </p:cNvPr>
          <p:cNvSpPr>
            <a:spLocks noGrp="1"/>
          </p:cNvSpPr>
          <p:nvPr>
            <p:ph type="sldNum" sz="quarter" idx="12"/>
          </p:nvPr>
        </p:nvSpPr>
        <p:spPr/>
        <p:txBody>
          <a:bodyPr/>
          <a:lstStyle/>
          <a:p>
            <a:fld id="{DFD8F80A-2F8F-D54B-9D10-4996B73B5E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662722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66805-FB70-1C41-9CAB-1495B1F307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BD143A-A0C2-D14A-9D7D-F551EA56CC12}"/>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69A3F-F28F-3142-BC34-959886127ADA}"/>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16E931-5765-0E4E-843E-8DB8F8901688}"/>
              </a:ext>
            </a:extLst>
          </p:cNvPr>
          <p:cNvSpPr>
            <a:spLocks noGrp="1"/>
          </p:cNvSpPr>
          <p:nvPr>
            <p:ph type="dt" sz="half" idx="10"/>
          </p:nvPr>
        </p:nvSpPr>
        <p:spPr/>
        <p:txBody>
          <a:bodyPr/>
          <a:lstStyle/>
          <a:p>
            <a:fld id="{95CE9F5B-6CE4-1C46-9853-3879B7F4AEAC}" type="datetimeFigureOut">
              <a:rPr lang="en-US" smtClean="0">
                <a:solidFill>
                  <a:prstClr val="black">
                    <a:tint val="75000"/>
                  </a:prstClr>
                </a:solidFill>
              </a:rPr>
              <a:pPr/>
              <a:t>9/25/2018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FF0A585-5C92-1047-A3C6-B1D459773227}"/>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8B7B7D3D-A9F9-5044-A0D0-8B918C91456D}"/>
              </a:ext>
            </a:extLst>
          </p:cNvPr>
          <p:cNvSpPr>
            <a:spLocks noGrp="1"/>
          </p:cNvSpPr>
          <p:nvPr>
            <p:ph type="sldNum" sz="quarter" idx="12"/>
          </p:nvPr>
        </p:nvSpPr>
        <p:spPr/>
        <p:txBody>
          <a:bodyPr/>
          <a:lstStyle/>
          <a:p>
            <a:fld id="{DFD8F80A-2F8F-D54B-9D10-4996B73B5E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354410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3283F-6CEC-8A4F-9656-2B9C00FEC90B}"/>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1D2647-497F-E047-B450-977120432F61}"/>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ED6FBC5-E1B9-4F42-AD54-7446A98E9093}"/>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4FCE10-33BF-1F45-9DF4-2C409415EEEB}"/>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20A2A93-8770-F54A-8BE7-A545CC9F1529}"/>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C7FAAD3-C08E-4F43-AC2A-44A9394B3E5D}"/>
              </a:ext>
            </a:extLst>
          </p:cNvPr>
          <p:cNvSpPr>
            <a:spLocks noGrp="1"/>
          </p:cNvSpPr>
          <p:nvPr>
            <p:ph type="dt" sz="half" idx="10"/>
          </p:nvPr>
        </p:nvSpPr>
        <p:spPr/>
        <p:txBody>
          <a:bodyPr/>
          <a:lstStyle/>
          <a:p>
            <a:fld id="{95CE9F5B-6CE4-1C46-9853-3879B7F4AEAC}" type="datetimeFigureOut">
              <a:rPr lang="en-US" smtClean="0">
                <a:solidFill>
                  <a:prstClr val="black">
                    <a:tint val="75000"/>
                  </a:prstClr>
                </a:solidFill>
              </a:rPr>
              <a:pPr/>
              <a:t>9/25/2018</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DEEAAFF-3F24-1D4F-8C07-82B1D183198B}"/>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DD4640E5-0BE8-B04A-B13D-308DE3310CA7}"/>
              </a:ext>
            </a:extLst>
          </p:cNvPr>
          <p:cNvSpPr>
            <a:spLocks noGrp="1"/>
          </p:cNvSpPr>
          <p:nvPr>
            <p:ph type="sldNum" sz="quarter" idx="12"/>
          </p:nvPr>
        </p:nvSpPr>
        <p:spPr/>
        <p:txBody>
          <a:bodyPr/>
          <a:lstStyle/>
          <a:p>
            <a:fld id="{DFD8F80A-2F8F-D54B-9D10-4996B73B5E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336567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4C15A-747A-FB40-9241-0F8B768CBD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5CEE19-D0CC-5946-A629-5BD8865CF5A0}"/>
              </a:ext>
            </a:extLst>
          </p:cNvPr>
          <p:cNvSpPr>
            <a:spLocks noGrp="1"/>
          </p:cNvSpPr>
          <p:nvPr>
            <p:ph type="dt" sz="half" idx="10"/>
          </p:nvPr>
        </p:nvSpPr>
        <p:spPr/>
        <p:txBody>
          <a:bodyPr/>
          <a:lstStyle/>
          <a:p>
            <a:fld id="{95CE9F5B-6CE4-1C46-9853-3879B7F4AEAC}" type="datetimeFigureOut">
              <a:rPr lang="en-US" smtClean="0">
                <a:solidFill>
                  <a:prstClr val="black">
                    <a:tint val="75000"/>
                  </a:prstClr>
                </a:solidFill>
              </a:rPr>
              <a:pPr/>
              <a:t>9/25/2018</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B2D28710-31CB-104E-888A-675BDDA6F4A5}"/>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99F6F66D-4799-2D4A-A7AD-68EEB1D0347E}"/>
              </a:ext>
            </a:extLst>
          </p:cNvPr>
          <p:cNvSpPr>
            <a:spLocks noGrp="1"/>
          </p:cNvSpPr>
          <p:nvPr>
            <p:ph type="sldNum" sz="quarter" idx="12"/>
          </p:nvPr>
        </p:nvSpPr>
        <p:spPr/>
        <p:txBody>
          <a:bodyPr/>
          <a:lstStyle/>
          <a:p>
            <a:fld id="{DFD8F80A-2F8F-D54B-9D10-4996B73B5E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509876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7F2D05-51E7-F844-86BF-61E48AEBDFB2}"/>
              </a:ext>
            </a:extLst>
          </p:cNvPr>
          <p:cNvSpPr>
            <a:spLocks noGrp="1"/>
          </p:cNvSpPr>
          <p:nvPr>
            <p:ph type="dt" sz="half" idx="10"/>
          </p:nvPr>
        </p:nvSpPr>
        <p:spPr/>
        <p:txBody>
          <a:bodyPr/>
          <a:lstStyle/>
          <a:p>
            <a:fld id="{95CE9F5B-6CE4-1C46-9853-3879B7F4AEAC}" type="datetimeFigureOut">
              <a:rPr lang="en-US" smtClean="0">
                <a:solidFill>
                  <a:prstClr val="black">
                    <a:tint val="75000"/>
                  </a:prstClr>
                </a:solidFill>
              </a:rPr>
              <a:pPr/>
              <a:t>9/25/2018</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C3ADD2E9-6D7D-FB4A-851E-68E64F6603BB}"/>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DEF699BA-9573-D04B-83F6-74EB05510258}"/>
              </a:ext>
            </a:extLst>
          </p:cNvPr>
          <p:cNvSpPr>
            <a:spLocks noGrp="1"/>
          </p:cNvSpPr>
          <p:nvPr>
            <p:ph type="sldNum" sz="quarter" idx="12"/>
          </p:nvPr>
        </p:nvSpPr>
        <p:spPr/>
        <p:txBody>
          <a:bodyPr/>
          <a:lstStyle/>
          <a:p>
            <a:fld id="{DFD8F80A-2F8F-D54B-9D10-4996B73B5E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50040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91A32-5AF1-3F4E-B97B-83E55065FCF5}"/>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F216902-8D83-FD4D-A98B-0A7526EC4BA2}"/>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69B1B9-0FF9-AE4B-8363-9DE300AF83E6}"/>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6DC477E-0337-0546-B1C6-F8B4D7C2E161}"/>
              </a:ext>
            </a:extLst>
          </p:cNvPr>
          <p:cNvSpPr>
            <a:spLocks noGrp="1"/>
          </p:cNvSpPr>
          <p:nvPr>
            <p:ph type="dt" sz="half" idx="10"/>
          </p:nvPr>
        </p:nvSpPr>
        <p:spPr/>
        <p:txBody>
          <a:bodyPr/>
          <a:lstStyle/>
          <a:p>
            <a:fld id="{95CE9F5B-6CE4-1C46-9853-3879B7F4AEAC}" type="datetimeFigureOut">
              <a:rPr lang="en-US" smtClean="0">
                <a:solidFill>
                  <a:prstClr val="black">
                    <a:tint val="75000"/>
                  </a:prstClr>
                </a:solidFill>
              </a:rPr>
              <a:pPr/>
              <a:t>9/25/2018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FE13C88-6D26-5D41-A92F-E9CBBC8FF076}"/>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ECE31D95-D303-A149-B95D-CBF8979B3B0A}"/>
              </a:ext>
            </a:extLst>
          </p:cNvPr>
          <p:cNvSpPr>
            <a:spLocks noGrp="1"/>
          </p:cNvSpPr>
          <p:nvPr>
            <p:ph type="sldNum" sz="quarter" idx="12"/>
          </p:nvPr>
        </p:nvSpPr>
        <p:spPr/>
        <p:txBody>
          <a:bodyPr/>
          <a:lstStyle/>
          <a:p>
            <a:fld id="{DFD8F80A-2F8F-D54B-9D10-4996B73B5E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098641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C5B0D-570E-B84C-A8BA-6B517389C402}"/>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89C8505-785E-5F4F-9BAC-BB7C01F31BEE}"/>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3810887-96A0-944D-A63F-2FC594EE5424}"/>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2DF6667-B361-F043-9100-2E2447871397}"/>
              </a:ext>
            </a:extLst>
          </p:cNvPr>
          <p:cNvSpPr>
            <a:spLocks noGrp="1"/>
          </p:cNvSpPr>
          <p:nvPr>
            <p:ph type="dt" sz="half" idx="10"/>
          </p:nvPr>
        </p:nvSpPr>
        <p:spPr/>
        <p:txBody>
          <a:bodyPr/>
          <a:lstStyle/>
          <a:p>
            <a:fld id="{95CE9F5B-6CE4-1C46-9853-3879B7F4AEAC}" type="datetimeFigureOut">
              <a:rPr lang="en-US" smtClean="0">
                <a:solidFill>
                  <a:prstClr val="black">
                    <a:tint val="75000"/>
                  </a:prstClr>
                </a:solidFill>
              </a:rPr>
              <a:pPr/>
              <a:t>9/25/2018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E6273FB-CEE3-E043-8D3E-B8918B292AF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27126D3-E5F7-B445-AAC4-8562431D4BAC}"/>
              </a:ext>
            </a:extLst>
          </p:cNvPr>
          <p:cNvSpPr>
            <a:spLocks noGrp="1"/>
          </p:cNvSpPr>
          <p:nvPr>
            <p:ph type="sldNum" sz="quarter" idx="12"/>
          </p:nvPr>
        </p:nvSpPr>
        <p:spPr/>
        <p:txBody>
          <a:bodyPr/>
          <a:lstStyle/>
          <a:p>
            <a:fld id="{DFD8F80A-2F8F-D54B-9D10-4996B73B5E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879526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9DC77-827B-3B4D-8606-3B10BB06FD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A10503-32CF-D84B-82A6-14AE7DA14C8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58F109-2DA1-2A48-86A7-57753E6DC175}"/>
              </a:ext>
            </a:extLst>
          </p:cNvPr>
          <p:cNvSpPr>
            <a:spLocks noGrp="1"/>
          </p:cNvSpPr>
          <p:nvPr>
            <p:ph type="dt" sz="half" idx="10"/>
          </p:nvPr>
        </p:nvSpPr>
        <p:spPr/>
        <p:txBody>
          <a:bodyPr/>
          <a:lstStyle/>
          <a:p>
            <a:fld id="{95CE9F5B-6CE4-1C46-9853-3879B7F4AEAC}" type="datetimeFigureOut">
              <a:rPr lang="en-US" smtClean="0">
                <a:solidFill>
                  <a:prstClr val="black">
                    <a:tint val="75000"/>
                  </a:prstClr>
                </a:solidFill>
              </a:rPr>
              <a:pPr/>
              <a:t>9/25/2018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0285804-B5BC-4D45-9181-9F051B0C7B1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69C23F4-77E5-0246-A517-DC3DFA806418}"/>
              </a:ext>
            </a:extLst>
          </p:cNvPr>
          <p:cNvSpPr>
            <a:spLocks noGrp="1"/>
          </p:cNvSpPr>
          <p:nvPr>
            <p:ph type="sldNum" sz="quarter" idx="12"/>
          </p:nvPr>
        </p:nvSpPr>
        <p:spPr/>
        <p:txBody>
          <a:bodyPr/>
          <a:lstStyle/>
          <a:p>
            <a:fld id="{DFD8F80A-2F8F-D54B-9D10-4996B73B5E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8878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1159551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hank You">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1E19837-98EC-4FB4-8EB6-9858802534A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1469" y="2270681"/>
            <a:ext cx="7180494" cy="1590924"/>
          </a:xfrm>
          <a:prstGeom prst="rect">
            <a:avLst/>
          </a:prstGeom>
        </p:spPr>
      </p:pic>
      <p:sp>
        <p:nvSpPr>
          <p:cNvPr id="2" name="Slide Number Placeholder 1">
            <a:extLst>
              <a:ext uri="{FF2B5EF4-FFF2-40B4-BE49-F238E27FC236}">
                <a16:creationId xmlns:a16="http://schemas.microsoft.com/office/drawing/2014/main" id="{A3F84F2E-6236-45E4-BF4A-77147E579450}"/>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35113696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2A8B71-C25E-684B-9FCF-74DF72EC9E97}"/>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78812-8652-8542-8B6A-331B447002D1}"/>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577C3F-1355-1844-9FEE-E401D63B1A04}"/>
              </a:ext>
            </a:extLst>
          </p:cNvPr>
          <p:cNvSpPr>
            <a:spLocks noGrp="1"/>
          </p:cNvSpPr>
          <p:nvPr>
            <p:ph type="dt" sz="half" idx="10"/>
          </p:nvPr>
        </p:nvSpPr>
        <p:spPr/>
        <p:txBody>
          <a:bodyPr/>
          <a:lstStyle/>
          <a:p>
            <a:fld id="{95CE9F5B-6CE4-1C46-9853-3879B7F4AEAC}" type="datetimeFigureOut">
              <a:rPr lang="en-US" smtClean="0">
                <a:solidFill>
                  <a:prstClr val="black">
                    <a:tint val="75000"/>
                  </a:prstClr>
                </a:solidFill>
              </a:rPr>
              <a:pPr/>
              <a:t>9/25/2018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A6321F7-3186-FD48-92E0-1DD5E4EEBAF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3AE4137-76E7-DB41-AA2C-77EB1DD708EC}"/>
              </a:ext>
            </a:extLst>
          </p:cNvPr>
          <p:cNvSpPr>
            <a:spLocks noGrp="1"/>
          </p:cNvSpPr>
          <p:nvPr>
            <p:ph type="sldNum" sz="quarter" idx="12"/>
          </p:nvPr>
        </p:nvSpPr>
        <p:spPr/>
        <p:txBody>
          <a:bodyPr/>
          <a:lstStyle/>
          <a:p>
            <a:fld id="{DFD8F80A-2F8F-D54B-9D10-4996B73B5E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88335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emplate Information">
    <p:bg>
      <p:bgPr>
        <a:solidFill>
          <a:schemeClr val="bg1"/>
        </a:solidFill>
        <a:effectLst/>
      </p:bgPr>
    </p:bg>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8D146980-D8A2-4012-978A-9289360E76CE}"/>
              </a:ext>
            </a:extLst>
          </p:cNvPr>
          <p:cNvCxnSpPr>
            <a:cxnSpLocks/>
          </p:cNvCxnSpPr>
          <p:nvPr userDrawn="1"/>
        </p:nvCxnSpPr>
        <p:spPr>
          <a:xfrm>
            <a:off x="4568467" y="5377715"/>
            <a:ext cx="4572000" cy="0"/>
          </a:xfrm>
          <a:prstGeom prst="line">
            <a:avLst/>
          </a:prstGeom>
          <a:ln w="762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33" name="Rectangle 32"/>
          <p:cNvSpPr/>
          <p:nvPr userDrawn="1"/>
        </p:nvSpPr>
        <p:spPr>
          <a:xfrm>
            <a:off x="0" y="3981454"/>
            <a:ext cx="4429402" cy="295275"/>
          </a:xfrm>
          <a:prstGeom prst="rect">
            <a:avLst/>
          </a:prstGeom>
          <a:gradFill flip="none" rotWithShape="1">
            <a:gsLst>
              <a:gs pos="0">
                <a:schemeClr val="accent2">
                  <a:lumMod val="67000"/>
                </a:schemeClr>
              </a:gs>
              <a:gs pos="100000">
                <a:schemeClr val="accent2">
                  <a:lumMod val="97000"/>
                  <a:lumOff val="3000"/>
                </a:schemeClr>
              </a:gs>
            </a:gsLst>
            <a:lin ang="1620000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4" name="Rectangle 33"/>
          <p:cNvSpPr/>
          <p:nvPr userDrawn="1"/>
        </p:nvSpPr>
        <p:spPr>
          <a:xfrm>
            <a:off x="0" y="5513223"/>
            <a:ext cx="4429402" cy="295275"/>
          </a:xfrm>
          <a:prstGeom prst="rect">
            <a:avLst/>
          </a:prstGeom>
          <a:gradFill flip="none" rotWithShape="1">
            <a:gsLst>
              <a:gs pos="0">
                <a:schemeClr val="accent1">
                  <a:lumMod val="67000"/>
                </a:schemeClr>
              </a:gs>
              <a:gs pos="100000">
                <a:schemeClr val="accent1">
                  <a:lumMod val="97000"/>
                  <a:lumOff val="3000"/>
                </a:schemeClr>
              </a:gs>
            </a:gsLst>
            <a:lin ang="16200000" scaled="1"/>
            <a:tileRect/>
          </a:gra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4" name="TextBox 13"/>
          <p:cNvSpPr txBox="1"/>
          <p:nvPr userDrawn="1"/>
        </p:nvSpPr>
        <p:spPr>
          <a:xfrm>
            <a:off x="4695825" y="1480004"/>
            <a:ext cx="4297680" cy="5191126"/>
          </a:xfrm>
          <a:prstGeom prst="rect">
            <a:avLst/>
          </a:prstGeom>
          <a:noFill/>
        </p:spPr>
        <p:txBody>
          <a:bodyPr wrap="square" rtlCol="0">
            <a:noAutofit/>
          </a:bodyPr>
          <a:lstStyle/>
          <a:p>
            <a:pPr marL="0" indent="0">
              <a:spcAft>
                <a:spcPts val="0"/>
              </a:spcAft>
              <a:buFont typeface="Arial" panose="020B0604020202020204" pitchFamily="34" charset="0"/>
              <a:buNone/>
            </a:pPr>
            <a:r>
              <a:rPr lang="en-US" sz="2000" b="1" dirty="0">
                <a:solidFill>
                  <a:schemeClr val="accent1"/>
                </a:solidFill>
                <a:latin typeface="Arial" panose="020B0604020202020204" pitchFamily="34" charset="0"/>
                <a:cs typeface="Arial" panose="020B0604020202020204" pitchFamily="34" charset="0"/>
              </a:rPr>
              <a:t>Beyond</a:t>
            </a:r>
            <a:r>
              <a:rPr lang="en-US" sz="2000" b="1" baseline="0" dirty="0">
                <a:solidFill>
                  <a:schemeClr val="accent1"/>
                </a:solidFill>
                <a:latin typeface="Arial" panose="020B0604020202020204" pitchFamily="34" charset="0"/>
                <a:cs typeface="Arial" panose="020B0604020202020204" pitchFamily="34" charset="0"/>
              </a:rPr>
              <a:t> the </a:t>
            </a:r>
            <a:r>
              <a:rPr lang="en-US" sz="2000" b="1" baseline="0">
                <a:solidFill>
                  <a:schemeClr val="accent1"/>
                </a:solidFill>
                <a:latin typeface="Arial" panose="020B0604020202020204" pitchFamily="34" charset="0"/>
                <a:cs typeface="Arial" panose="020B0604020202020204" pitchFamily="34" charset="0"/>
              </a:rPr>
              <a:t>standard offerings,</a:t>
            </a:r>
          </a:p>
          <a:p>
            <a:pPr marL="0" indent="0">
              <a:spcAft>
                <a:spcPts val="1000"/>
              </a:spcAft>
              <a:buFont typeface="Arial" panose="020B0604020202020204" pitchFamily="34" charset="0"/>
              <a:buNone/>
            </a:pPr>
            <a:r>
              <a:rPr lang="en-US" sz="1150" b="0" baseline="0">
                <a:latin typeface="Arial" panose="020B0604020202020204" pitchFamily="34" charset="0"/>
                <a:cs typeface="Arial" panose="020B0604020202020204" pitchFamily="34" charset="0"/>
              </a:rPr>
              <a:t>t</a:t>
            </a:r>
            <a:r>
              <a:rPr lang="en-US" sz="1150" b="0">
                <a:latin typeface="Arial" panose="020B0604020202020204" pitchFamily="34" charset="0"/>
                <a:cs typeface="Arial" panose="020B0604020202020204" pitchFamily="34" charset="0"/>
              </a:rPr>
              <a:t>his</a:t>
            </a:r>
            <a:r>
              <a:rPr lang="en-US" sz="1150" b="0" baseline="0">
                <a:latin typeface="Arial" panose="020B0604020202020204" pitchFamily="34" charset="0"/>
                <a:cs typeface="Arial" panose="020B0604020202020204" pitchFamily="34" charset="0"/>
              </a:rPr>
              <a:t> </a:t>
            </a:r>
            <a:r>
              <a:rPr lang="en-US" sz="1150" b="0" baseline="0" dirty="0">
                <a:latin typeface="Arial" panose="020B0604020202020204" pitchFamily="34" charset="0"/>
                <a:cs typeface="Arial" panose="020B0604020202020204" pitchFamily="34" charset="0"/>
              </a:rPr>
              <a:t>template contains a set of custom slides built to help you prepare your presentation.  Included are:</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Your Moderator</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3 </a:t>
            </a:r>
            <a:r>
              <a:rPr lang="en-US" sz="1100" b="0" baseline="0" dirty="0">
                <a:latin typeface="Arial" panose="020B0604020202020204" pitchFamily="34" charset="0"/>
                <a:cs typeface="Arial" panose="020B0604020202020204" pitchFamily="34" charset="0"/>
              </a:rPr>
              <a:t>Speaker </a:t>
            </a:r>
            <a:r>
              <a:rPr lang="en-US" sz="1100" b="0" baseline="0">
                <a:latin typeface="Arial" panose="020B0604020202020204" pitchFamily="34" charset="0"/>
                <a:cs typeface="Arial" panose="020B0604020202020204" pitchFamily="34" charset="0"/>
              </a:rPr>
              <a:t>Slide choices</a:t>
            </a:r>
            <a:endParaRPr lang="en-US" sz="1100" b="0" baseline="0" dirty="0">
              <a:latin typeface="Arial" panose="020B0604020202020204" pitchFamily="34" charset="0"/>
              <a:cs typeface="Arial" panose="020B0604020202020204" pitchFamily="34" charset="0"/>
            </a:endParaRP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Where Are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  </a:t>
            </a:r>
            <a:r>
              <a:rPr lang="en-US" sz="1000" b="0" i="1" baseline="0" dirty="0">
                <a:solidFill>
                  <a:schemeClr val="tx1">
                    <a:lumMod val="75000"/>
                    <a:lumOff val="25000"/>
                  </a:schemeClr>
                </a:solidFill>
                <a:latin typeface="Arial" panose="020B0604020202020204" pitchFamily="34" charset="0"/>
                <a:cs typeface="Arial" panose="020B0604020202020204" pitchFamily="34" charset="0"/>
              </a:rPr>
              <a:t>(location slide)</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Today’s Objectives</a:t>
            </a:r>
            <a:endParaRPr lang="en-US" sz="1100" b="0" baseline="0" dirty="0">
              <a:latin typeface="Arial" panose="020B0604020202020204" pitchFamily="34" charset="0"/>
              <a:cs typeface="Arial" panose="020B0604020202020204" pitchFamily="34" charset="0"/>
            </a:endParaRP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Series Set</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Quote</a:t>
            </a:r>
          </a:p>
          <a:p>
            <a:pPr marL="0" indent="0">
              <a:spcBef>
                <a:spcPts val="3000"/>
              </a:spcBef>
              <a:spcAft>
                <a:spcPts val="0"/>
              </a:spcAft>
              <a:buFont typeface="Arial" panose="020B0604020202020204" pitchFamily="34" charset="0"/>
              <a:buNone/>
            </a:pPr>
            <a:r>
              <a:rPr lang="en-US" sz="1500" b="1" baseline="0">
                <a:solidFill>
                  <a:schemeClr val="accent1"/>
                </a:solidFill>
                <a:latin typeface="Arial" panose="020B0604020202020204" pitchFamily="34" charset="0"/>
                <a:cs typeface="Arial" panose="020B0604020202020204" pitchFamily="34" charset="0"/>
              </a:rPr>
              <a:t>Resources &amp; Name / Occupation / Org boxes:</a:t>
            </a:r>
            <a:endParaRPr lang="en-US" sz="1500" b="1" baseline="0" dirty="0">
              <a:solidFill>
                <a:schemeClr val="accent1"/>
              </a:solidFill>
              <a:latin typeface="Arial" panose="020B0604020202020204" pitchFamily="34" charset="0"/>
              <a:cs typeface="Arial" panose="020B0604020202020204" pitchFamily="34" charset="0"/>
            </a:endParaRPr>
          </a:p>
          <a:p>
            <a:pPr marL="0" indent="0">
              <a:spcBef>
                <a:spcPts val="400"/>
              </a:spcBef>
              <a:spcAft>
                <a:spcPts val="800"/>
              </a:spcAft>
              <a:buFont typeface="Arial" panose="020B0604020202020204" pitchFamily="34" charset="0"/>
              <a:buNone/>
            </a:pPr>
            <a:r>
              <a:rPr lang="en-US" sz="1050" baseline="0">
                <a:latin typeface="Arial" panose="020B0604020202020204" pitchFamily="34" charset="0"/>
                <a:cs typeface="Arial" panose="020B0604020202020204" pitchFamily="34" charset="0"/>
              </a:rPr>
              <a:t>This </a:t>
            </a:r>
            <a:r>
              <a:rPr lang="en-US" sz="1050" baseline="0" dirty="0">
                <a:latin typeface="Arial" panose="020B0604020202020204" pitchFamily="34" charset="0"/>
                <a:cs typeface="Arial" panose="020B0604020202020204" pitchFamily="34" charset="0"/>
              </a:rPr>
              <a:t>works like a multi-level bulleted list</a:t>
            </a:r>
            <a:r>
              <a:rPr lang="en-US" sz="1050" baseline="0">
                <a:latin typeface="Arial" panose="020B0604020202020204" pitchFamily="34" charset="0"/>
                <a:cs typeface="Arial" panose="020B0604020202020204" pitchFamily="34" charset="0"/>
              </a:rPr>
              <a:t>.  Use </a:t>
            </a:r>
            <a:r>
              <a:rPr lang="en-US" sz="1050" baseline="0" dirty="0">
                <a:latin typeface="Arial" panose="020B0604020202020204" pitchFamily="34" charset="0"/>
                <a:cs typeface="Arial" panose="020B0604020202020204" pitchFamily="34" charset="0"/>
              </a:rPr>
              <a:t>the list level buttons on your “Home” tab to</a:t>
            </a:r>
            <a:br>
              <a:rPr lang="en-US" sz="1050" baseline="0">
                <a:latin typeface="Arial" panose="020B0604020202020204" pitchFamily="34" charset="0"/>
                <a:cs typeface="Arial" panose="020B0604020202020204" pitchFamily="34" charset="0"/>
              </a:rPr>
            </a:br>
            <a:r>
              <a:rPr lang="en-US" sz="1050" baseline="0">
                <a:latin typeface="Arial" panose="020B0604020202020204" pitchFamily="34" charset="0"/>
                <a:cs typeface="Arial" panose="020B0604020202020204" pitchFamily="34" charset="0"/>
              </a:rPr>
              <a:t>change formatting levels.</a:t>
            </a:r>
            <a:endParaRPr lang="en-US" sz="1050" baseline="0" dirty="0">
              <a:latin typeface="Arial" panose="020B0604020202020204" pitchFamily="34" charset="0"/>
              <a:cs typeface="Arial" panose="020B0604020202020204" pitchFamily="34" charset="0"/>
            </a:endParaRPr>
          </a:p>
          <a:p>
            <a:pPr marL="0" indent="0">
              <a:spcAft>
                <a:spcPts val="600"/>
              </a:spcAft>
              <a:buFont typeface="Arial" panose="020B0604020202020204" pitchFamily="34" charset="0"/>
              <a:buNone/>
            </a:pPr>
            <a:endParaRPr lang="en-US" sz="1050" dirty="0">
              <a:latin typeface="Arial" panose="020B0604020202020204" pitchFamily="34" charset="0"/>
              <a:cs typeface="Arial" panose="020B0604020202020204" pitchFamily="34" charset="0"/>
            </a:endParaRPr>
          </a:p>
        </p:txBody>
      </p:sp>
      <p:grpSp>
        <p:nvGrpSpPr>
          <p:cNvPr id="18" name="Group 17"/>
          <p:cNvGrpSpPr/>
          <p:nvPr userDrawn="1"/>
        </p:nvGrpSpPr>
        <p:grpSpPr>
          <a:xfrm>
            <a:off x="7084799" y="4562932"/>
            <a:ext cx="1734243" cy="644333"/>
            <a:chOff x="6721200" y="5603662"/>
            <a:chExt cx="1296075" cy="481538"/>
          </a:xfrm>
        </p:grpSpPr>
        <p:grpSp>
          <p:nvGrpSpPr>
            <p:cNvPr id="8" name="Group 7"/>
            <p:cNvGrpSpPr/>
            <p:nvPr userDrawn="1"/>
          </p:nvGrpSpPr>
          <p:grpSpPr>
            <a:xfrm>
              <a:off x="6721200" y="5603662"/>
              <a:ext cx="881689" cy="481538"/>
              <a:chOff x="6721200" y="5603662"/>
              <a:chExt cx="881689" cy="481538"/>
            </a:xfrm>
          </p:grpSpPr>
          <p:pic>
            <p:nvPicPr>
              <p:cNvPr id="4" name="Picture 3"/>
              <p:cNvPicPr>
                <a:picLocks noChangeAspect="1"/>
              </p:cNvPicPr>
              <p:nvPr userDrawn="1"/>
            </p:nvPicPr>
            <p:blipFill>
              <a:blip r:embed="rId2"/>
              <a:stretch>
                <a:fillRect/>
              </a:stretch>
            </p:blipFill>
            <p:spPr>
              <a:xfrm>
                <a:off x="6721200" y="5603662"/>
                <a:ext cx="881689" cy="481538"/>
              </a:xfrm>
              <a:prstGeom prst="rect">
                <a:avLst/>
              </a:prstGeom>
            </p:spPr>
          </p:pic>
          <p:sp>
            <p:nvSpPr>
              <p:cNvPr id="5" name="Rectangle 4"/>
              <p:cNvSpPr/>
              <p:nvPr userDrawn="1"/>
            </p:nvSpPr>
            <p:spPr>
              <a:xfrm>
                <a:off x="7236000" y="5644800"/>
                <a:ext cx="366889" cy="178031"/>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sp>
          <p:nvSpPr>
            <p:cNvPr id="17" name="Left Arrow 16"/>
            <p:cNvSpPr/>
            <p:nvPr userDrawn="1"/>
          </p:nvSpPr>
          <p:spPr>
            <a:xfrm>
              <a:off x="7642875" y="5644800"/>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28" name="Rectangle 27"/>
          <p:cNvSpPr/>
          <p:nvPr userDrawn="1"/>
        </p:nvSpPr>
        <p:spPr>
          <a:xfrm>
            <a:off x="5040000" y="1"/>
            <a:ext cx="278130" cy="137638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7" name="Rectangle 26"/>
          <p:cNvSpPr/>
          <p:nvPr userDrawn="1"/>
        </p:nvSpPr>
        <p:spPr>
          <a:xfrm>
            <a:off x="4429402" y="1376381"/>
            <a:ext cx="278130" cy="548162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TextBox 6"/>
          <p:cNvSpPr txBox="1"/>
          <p:nvPr userDrawn="1"/>
        </p:nvSpPr>
        <p:spPr>
          <a:xfrm>
            <a:off x="91737" y="1480006"/>
            <a:ext cx="4337666" cy="5352299"/>
          </a:xfrm>
          <a:prstGeom prst="rect">
            <a:avLst/>
          </a:prstGeom>
          <a:noFill/>
        </p:spPr>
        <p:txBody>
          <a:bodyPr wrap="square" rtlCol="0">
            <a:noAutofit/>
          </a:bodyPr>
          <a:lstStyle/>
          <a:p>
            <a:pPr>
              <a:spcAft>
                <a:spcPts val="300"/>
              </a:spcAft>
            </a:pPr>
            <a:r>
              <a:rPr lang="en-US" sz="2000" b="1" dirty="0">
                <a:solidFill>
                  <a:schemeClr val="accent1"/>
                </a:solidFill>
                <a:latin typeface="Arial" panose="020B0604020202020204" pitchFamily="34" charset="0"/>
                <a:cs typeface="Arial" panose="020B0604020202020204" pitchFamily="34" charset="0"/>
              </a:rPr>
              <a:t>How to use</a:t>
            </a:r>
            <a:r>
              <a:rPr lang="en-US" sz="2000" b="1" baseline="0" dirty="0">
                <a:solidFill>
                  <a:schemeClr val="accent1"/>
                </a:solidFill>
                <a:latin typeface="Arial" panose="020B0604020202020204" pitchFamily="34" charset="0"/>
                <a:cs typeface="Arial" panose="020B0604020202020204" pitchFamily="34" charset="0"/>
              </a:rPr>
              <a:t> this template:</a:t>
            </a:r>
          </a:p>
          <a:p>
            <a:pPr marL="171450" indent="-171450">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When creating a new slide, click the arrow under the “New Slide” button.  This will display the template master slides </a:t>
            </a:r>
            <a:r>
              <a:rPr lang="en-US" sz="1050" b="0" baseline="0">
                <a:latin typeface="Arial" panose="020B0604020202020204" pitchFamily="34" charset="0"/>
                <a:cs typeface="Arial" panose="020B0604020202020204" pitchFamily="34" charset="0"/>
              </a:rPr>
              <a:t>available.</a:t>
            </a:r>
          </a:p>
          <a:p>
            <a:pPr marL="171450" indent="-171450">
              <a:spcBef>
                <a:spcPts val="600"/>
              </a:spcBef>
              <a:buFont typeface="Arial" panose="020B0604020202020204" pitchFamily="34" charset="0"/>
              <a:buChar char="•"/>
            </a:pPr>
            <a:r>
              <a:rPr lang="en-US" sz="1050" b="0" baseline="0">
                <a:latin typeface="Arial" panose="020B0604020202020204" pitchFamily="34" charset="0"/>
                <a:cs typeface="Arial" panose="020B0604020202020204" pitchFamily="34" charset="0"/>
              </a:rPr>
              <a:t>Select </a:t>
            </a:r>
            <a:r>
              <a:rPr lang="en-US" sz="1050" b="0" baseline="0" dirty="0">
                <a:latin typeface="Arial" panose="020B0604020202020204" pitchFamily="34" charset="0"/>
                <a:cs typeface="Arial" panose="020B0604020202020204" pitchFamily="34" charset="0"/>
              </a:rPr>
              <a:t>the layout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need from the list.</a:t>
            </a:r>
          </a:p>
          <a:p>
            <a:pPr marL="171450" indent="-171450">
              <a:spcBef>
                <a:spcPts val="600"/>
              </a:spcBef>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Likewise, to </a:t>
            </a:r>
            <a:r>
              <a:rPr lang="en-US" sz="1050" b="0" i="1" baseline="0" dirty="0">
                <a:latin typeface="Arial" panose="020B0604020202020204" pitchFamily="34" charset="0"/>
                <a:cs typeface="Arial" panose="020B0604020202020204" pitchFamily="34" charset="0"/>
              </a:rPr>
              <a:t>change</a:t>
            </a:r>
            <a:r>
              <a:rPr lang="en-US" sz="1050" b="0" baseline="0" dirty="0">
                <a:latin typeface="Arial" panose="020B0604020202020204" pitchFamily="34" charset="0"/>
                <a:cs typeface="Arial" panose="020B0604020202020204" pitchFamily="34" charset="0"/>
              </a:rPr>
              <a:t> the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template master </a:t>
            </a:r>
            <a:r>
              <a:rPr lang="en-US" sz="1050" b="0" baseline="0">
                <a:latin typeface="Arial" panose="020B0604020202020204" pitchFamily="34" charset="0"/>
                <a:cs typeface="Arial" panose="020B0604020202020204" pitchFamily="34" charset="0"/>
              </a:rPr>
              <a:t>of an </a:t>
            </a:r>
            <a:br>
              <a:rPr lang="en-US" sz="1050" b="0" baseline="0">
                <a:latin typeface="Arial" panose="020B0604020202020204" pitchFamily="34" charset="0"/>
                <a:cs typeface="Arial" panose="020B0604020202020204" pitchFamily="34" charset="0"/>
              </a:rPr>
            </a:br>
            <a:r>
              <a:rPr lang="en-US" sz="1050" b="0" baseline="0">
                <a:latin typeface="Arial" panose="020B0604020202020204" pitchFamily="34" charset="0"/>
                <a:cs typeface="Arial" panose="020B0604020202020204" pitchFamily="34" charset="0"/>
              </a:rPr>
              <a:t>existing slide, click the </a:t>
            </a:r>
            <a:br>
              <a:rPr lang="en-US" sz="1050" b="0" baseline="0">
                <a:latin typeface="Arial" panose="020B0604020202020204" pitchFamily="34" charset="0"/>
                <a:cs typeface="Arial" panose="020B0604020202020204" pitchFamily="34" charset="0"/>
              </a:rPr>
            </a:br>
            <a:r>
              <a:rPr lang="en-US" sz="1050" b="0" baseline="0">
                <a:latin typeface="Arial" panose="020B0604020202020204" pitchFamily="34" charset="0"/>
                <a:cs typeface="Arial" panose="020B0604020202020204" pitchFamily="34" charset="0"/>
              </a:rPr>
              <a:t>“</a:t>
            </a:r>
            <a:r>
              <a:rPr lang="en-US" sz="1050" b="0" baseline="0" dirty="0">
                <a:latin typeface="Arial" panose="020B0604020202020204" pitchFamily="34" charset="0"/>
                <a:cs typeface="Arial" panose="020B0604020202020204" pitchFamily="34" charset="0"/>
              </a:rPr>
              <a:t>Layout” </a:t>
            </a:r>
            <a:r>
              <a:rPr lang="en-US" sz="1050" b="0" baseline="0">
                <a:latin typeface="Arial" panose="020B0604020202020204" pitchFamily="34" charset="0"/>
                <a:cs typeface="Arial" panose="020B0604020202020204" pitchFamily="34" charset="0"/>
              </a:rPr>
              <a:t>button right </a:t>
            </a:r>
            <a:br>
              <a:rPr lang="en-US" sz="1050" b="0" baseline="0">
                <a:latin typeface="Arial" panose="020B0604020202020204" pitchFamily="34" charset="0"/>
                <a:cs typeface="Arial" panose="020B0604020202020204" pitchFamily="34" charset="0"/>
              </a:rPr>
            </a:br>
            <a:r>
              <a:rPr lang="en-US" sz="1050" b="0" baseline="0">
                <a:latin typeface="Arial" panose="020B0604020202020204" pitchFamily="34" charset="0"/>
                <a:cs typeface="Arial" panose="020B0604020202020204" pitchFamily="34" charset="0"/>
              </a:rPr>
              <a:t>next </a:t>
            </a:r>
            <a:r>
              <a:rPr lang="en-US" sz="1050" b="0" baseline="0" dirty="0">
                <a:latin typeface="Arial" panose="020B0604020202020204" pitchFamily="34" charset="0"/>
                <a:cs typeface="Arial" panose="020B0604020202020204" pitchFamily="34" charset="0"/>
              </a:rPr>
              <a:t>to </a:t>
            </a:r>
            <a:r>
              <a:rPr lang="en-US" sz="1050" b="0" baseline="0">
                <a:latin typeface="Arial" panose="020B0604020202020204" pitchFamily="34" charset="0"/>
                <a:cs typeface="Arial" panose="020B0604020202020204" pitchFamily="34" charset="0"/>
              </a:rPr>
              <a:t>the “</a:t>
            </a:r>
            <a:r>
              <a:rPr lang="en-US" sz="1050" b="0" baseline="0" dirty="0">
                <a:latin typeface="Arial" panose="020B0604020202020204" pitchFamily="34" charset="0"/>
                <a:cs typeface="Arial" panose="020B0604020202020204" pitchFamily="34" charset="0"/>
              </a:rPr>
              <a:t>New Slide” button.</a:t>
            </a:r>
          </a:p>
          <a:p>
            <a:pPr marL="0" marR="0" lvl="0" indent="0" algn="l" defTabSz="457200" rtl="0" eaLnBrk="1" fontAlgn="auto" latinLnBrk="0" hangingPunct="1">
              <a:lnSpc>
                <a:spcPct val="100000"/>
              </a:lnSpc>
              <a:spcBef>
                <a:spcPts val="1200"/>
              </a:spcBef>
              <a:spcAft>
                <a:spcPts val="300"/>
              </a:spcAft>
              <a:buClrTx/>
              <a:buSzTx/>
              <a:buFontTx/>
              <a:buNone/>
              <a:tabLst/>
              <a:defRPr/>
            </a:pPr>
            <a:r>
              <a:rPr kumimoji="0" lang="en-US" sz="20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General Template Notes:</a:t>
            </a:r>
          </a:p>
          <a:p>
            <a:pPr marL="91440" lvl="0" indent="0">
              <a:spcAft>
                <a:spcPts val="600"/>
              </a:spcAft>
              <a:buFont typeface="Arial" panose="020B0604020202020204" pitchFamily="34" charset="0"/>
              <a:buNone/>
            </a:pPr>
            <a:r>
              <a:rPr lang="en-US" sz="1800" b="0" u="none" spc="60" baseline="0">
                <a:solidFill>
                  <a:schemeClr val="accent5">
                    <a:lumMod val="20000"/>
                    <a:lumOff val="80000"/>
                  </a:schemeClr>
                </a:solidFill>
                <a:effectLst>
                  <a:outerShdw blurRad="76200" dist="38100" dir="8100000" algn="tr" rotWithShape="0">
                    <a:prstClr val="black">
                      <a:alpha val="60000"/>
                    </a:prstClr>
                  </a:outerShdw>
                </a:effectLst>
                <a:latin typeface="+mj-lt"/>
                <a:cs typeface="Arial" panose="020B0604020202020204" pitchFamily="34" charset="0"/>
                <a:sym typeface="Wingdings" panose="05000000000000000000" pitchFamily="2" charset="2"/>
              </a:rPr>
              <a:t></a:t>
            </a:r>
            <a:r>
              <a:rPr lang="en-US" sz="1800" b="1" u="none" spc="60" baseline="0">
                <a:solidFill>
                  <a:schemeClr val="bg1"/>
                </a:solidFill>
                <a:effectLst>
                  <a:outerShdw blurRad="76200" dist="38100" dir="8100000" algn="tr" rotWithShape="0">
                    <a:prstClr val="black">
                      <a:alpha val="60000"/>
                    </a:prstClr>
                  </a:outerShdw>
                </a:effectLst>
                <a:latin typeface="+mj-lt"/>
                <a:cs typeface="Arial" panose="020B0604020202020204" pitchFamily="34" charset="0"/>
              </a:rPr>
              <a:t> </a:t>
            </a:r>
            <a:r>
              <a:rPr lang="en-US" sz="1800" b="1" u="sng" spc="60" baseline="0">
                <a:solidFill>
                  <a:schemeClr val="bg1"/>
                </a:solidFill>
                <a:effectLst>
                  <a:outerShdw blurRad="76200" dist="38100" dir="8100000" algn="tr" rotWithShape="0">
                    <a:prstClr val="black">
                      <a:alpha val="60000"/>
                    </a:prstClr>
                  </a:outerShdw>
                </a:effectLst>
                <a:latin typeface="+mj-lt"/>
                <a:cs typeface="Arial" panose="020B0604020202020204" pitchFamily="34" charset="0"/>
              </a:rPr>
              <a:t>DO </a:t>
            </a:r>
            <a:r>
              <a:rPr lang="en-US" sz="1800" b="1" u="sng" spc="60" baseline="0" dirty="0">
                <a:solidFill>
                  <a:schemeClr val="bg1"/>
                </a:solidFill>
                <a:effectLst>
                  <a:outerShdw blurRad="76200" dist="38100" dir="8100000" algn="tr" rotWithShape="0">
                    <a:prstClr val="black">
                      <a:alpha val="60000"/>
                    </a:prstClr>
                  </a:outerShdw>
                </a:effectLst>
                <a:latin typeface="+mj-lt"/>
                <a:cs typeface="Arial" panose="020B0604020202020204" pitchFamily="34" charset="0"/>
              </a:rPr>
              <a:t>NOT</a:t>
            </a:r>
            <a:r>
              <a:rPr lang="en-US" sz="1800" b="1" u="none" spc="60" baseline="0" dirty="0">
                <a:solidFill>
                  <a:schemeClr val="bg1"/>
                </a:solidFill>
                <a:effectLst>
                  <a:outerShdw blurRad="76200" dist="38100" dir="8100000" algn="tr" rotWithShape="0">
                    <a:prstClr val="black">
                      <a:alpha val="60000"/>
                    </a:prstClr>
                  </a:outerShdw>
                </a:effectLst>
                <a:latin typeface="+mj-lt"/>
                <a:cs typeface="Arial" panose="020B0604020202020204" pitchFamily="34" charset="0"/>
              </a:rPr>
              <a:t>:</a:t>
            </a:r>
          </a:p>
          <a:p>
            <a:pPr marL="457200" marR="0" lvl="1" indent="-171450" algn="l" defTabSz="457200" rtl="0" eaLnBrk="1" fontAlgn="auto" latinLnBrk="0" hangingPunct="1">
              <a:lnSpc>
                <a:spcPct val="100000"/>
              </a:lnSpc>
              <a:spcBef>
                <a:spcPts val="0"/>
              </a:spcBef>
              <a:spcAft>
                <a:spcPts val="600"/>
              </a:spcAft>
              <a:buClr>
                <a:schemeClr val="accent2"/>
              </a:buClr>
              <a:buSzTx/>
              <a:buFont typeface="Wingdings" panose="05000000000000000000" pitchFamily="2" charset="2"/>
              <a:buChar char="ý"/>
              <a:tabLst/>
              <a:defRPr/>
            </a:pPr>
            <a:r>
              <a:rPr lang="en-US" sz="1050" b="1" baseline="0" dirty="0">
                <a:latin typeface="Arial" panose="020B0604020202020204" pitchFamily="34" charset="0"/>
                <a:cs typeface="Arial" panose="020B0604020202020204" pitchFamily="34" charset="0"/>
              </a:rPr>
              <a:t>Space out your bullets using the “enter” key</a:t>
            </a:r>
            <a:r>
              <a:rPr lang="en-US" sz="1050" b="0" baseline="0">
                <a:latin typeface="Arial" panose="020B0604020202020204" pitchFamily="34" charset="0"/>
                <a:cs typeface="Arial" panose="020B0604020202020204" pitchFamily="34" charset="0"/>
              </a:rPr>
              <a:t>.  Please note if a spacing adjustment is required.</a:t>
            </a:r>
            <a:endParaRPr lang="en-US" sz="1050" b="0" dirty="0">
              <a:latin typeface="Arial" panose="020B0604020202020204" pitchFamily="34" charset="0"/>
              <a:cs typeface="Arial" panose="020B0604020202020204" pitchFamily="34" charset="0"/>
            </a:endParaRPr>
          </a:p>
          <a:p>
            <a:pPr marL="457200" lvl="1" indent="-171450">
              <a:spcAft>
                <a:spcPts val="600"/>
              </a:spcAft>
              <a:buClr>
                <a:schemeClr val="accent2"/>
              </a:buClr>
              <a:buFont typeface="Wingdings" panose="05000000000000000000" pitchFamily="2" charset="2"/>
              <a:buChar char="ý"/>
            </a:pPr>
            <a:r>
              <a:rPr lang="en-US" sz="1050" b="1" baseline="0" dirty="0">
                <a:latin typeface="Arial" panose="020B0604020202020204" pitchFamily="34" charset="0"/>
                <a:cs typeface="Arial" panose="020B0604020202020204" pitchFamily="34" charset="0"/>
              </a:rPr>
              <a:t>Type any titles in all uppercase or with caps lock on</a:t>
            </a:r>
            <a:r>
              <a:rPr lang="en-US" sz="1050" b="0" baseline="0" dirty="0">
                <a:latin typeface="Arial" panose="020B0604020202020204" pitchFamily="34" charset="0"/>
                <a:cs typeface="Arial" panose="020B0604020202020204" pitchFamily="34" charset="0"/>
              </a:rPr>
              <a:t>, as formatting is automatic. Type using standard title caps.</a:t>
            </a:r>
          </a:p>
          <a:p>
            <a:pPr marL="457200" lvl="1" indent="-171450">
              <a:spcAft>
                <a:spcPts val="600"/>
              </a:spcAft>
              <a:buClr>
                <a:schemeClr val="accent2"/>
              </a:buClr>
              <a:buFont typeface="Wingdings" panose="05000000000000000000" pitchFamily="2" charset="2"/>
              <a:buChar char="ý"/>
            </a:pPr>
            <a:r>
              <a:rPr lang="en-US" sz="1050" b="1" baseline="0" dirty="0">
                <a:latin typeface="Arial" panose="020B0604020202020204" pitchFamily="34" charset="0"/>
                <a:cs typeface="Arial" panose="020B0604020202020204" pitchFamily="34" charset="0"/>
              </a:rPr>
              <a:t>Change heading alignment </a:t>
            </a:r>
            <a:r>
              <a:rPr lang="en-US" sz="1050" b="1" baseline="0">
                <a:latin typeface="Arial" panose="020B0604020202020204" pitchFamily="34" charset="0"/>
                <a:cs typeface="Arial" panose="020B0604020202020204" pitchFamily="34" charset="0"/>
              </a:rPr>
              <a:t>or location for standard content slide material</a:t>
            </a:r>
            <a:r>
              <a:rPr lang="en-US" sz="1050" b="0" baseline="0">
                <a:latin typeface="Arial" panose="020B0604020202020204" pitchFamily="34" charset="0"/>
                <a:cs typeface="Arial" panose="020B0604020202020204" pitchFamily="34" charset="0"/>
              </a:rPr>
              <a:t>.</a:t>
            </a:r>
          </a:p>
          <a:p>
            <a:pPr marL="9144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800" b="0" u="none" kern="1200" spc="60" baseline="0">
                <a:solidFill>
                  <a:srgbClr val="92D050"/>
                </a:solidFill>
                <a:effectLst>
                  <a:outerShdw blurRad="76200" dist="38100" dir="8100000" algn="tr" rotWithShape="0">
                    <a:prstClr val="black">
                      <a:alpha val="60000"/>
                    </a:prstClr>
                  </a:outerShdw>
                </a:effectLst>
                <a:latin typeface="+mn-lt"/>
                <a:ea typeface="+mn-ea"/>
                <a:cs typeface="Arial" panose="020B0604020202020204" pitchFamily="34" charset="0"/>
                <a:sym typeface="Wingdings" panose="05000000000000000000" pitchFamily="2" charset="2"/>
              </a:rPr>
              <a:t></a:t>
            </a:r>
            <a:r>
              <a:rPr kumimoji="0" lang="en-US" sz="1800" b="1" i="0" u="none" strike="noStrike" kern="1200" cap="none" spc="60" normalizeH="0" baseline="0" noProof="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 </a:t>
            </a:r>
            <a:r>
              <a:rPr kumimoji="0" lang="en-US" sz="1800" b="1" i="0" u="sng" strike="noStrike" kern="1200" cap="none" spc="60" normalizeH="0" baseline="0" noProof="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DO</a:t>
            </a:r>
            <a:r>
              <a:rPr kumimoji="0" lang="en-US" sz="1800" b="1" i="0" u="none" strike="noStrike" kern="1200" cap="none" spc="60" normalizeH="0" baseline="0" noProof="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a:t>
            </a:r>
          </a:p>
          <a:p>
            <a:pPr marL="457200" marR="0" lvl="1" indent="-171450" algn="l" defTabSz="457200" rtl="0" eaLnBrk="1" fontAlgn="auto" latinLnBrk="0" hangingPunct="1">
              <a:lnSpc>
                <a:spcPct val="100000"/>
              </a:lnSpc>
              <a:spcBef>
                <a:spcPts val="0"/>
              </a:spcBef>
              <a:spcAft>
                <a:spcPts val="600"/>
              </a:spcAft>
              <a:buClr>
                <a:srgbClr val="72AF2F"/>
              </a:buClr>
              <a:buSzTx/>
              <a:buFont typeface="Wingdings" panose="05000000000000000000" pitchFamily="2" charset="2"/>
              <a:buChar char="þ"/>
              <a:tabLst/>
              <a:defRPr/>
            </a:pPr>
            <a:r>
              <a:rPr kumimoji="0" lang="en-US" sz="105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Reference </a:t>
            </a:r>
            <a:r>
              <a:rPr kumimoji="0" lang="en-US"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graphics</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Add a note at the top of the “Slide notes” section that indicates where your graphic </a:t>
            </a:r>
            <a:r>
              <a:rPr kumimoji="0" lang="en-US"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originated.</a:t>
            </a:r>
          </a:p>
          <a:p>
            <a:pPr marL="457200" marR="0" lvl="1"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Note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that any graphics not referenced or in violation of </a:t>
            </a:r>
            <a:r>
              <a:rPr kumimoji="0" lang="en-US" sz="1050" b="1" i="0" u="none" strike="noStrike" kern="1200" cap="none" spc="0" normalizeH="0" baseline="0" noProof="0" dirty="0">
                <a:ln>
                  <a:noFill/>
                </a:ln>
                <a:solidFill>
                  <a:schemeClr val="accent4">
                    <a:lumMod val="25000"/>
                  </a:schemeClr>
                </a:solidFill>
                <a:effectLst/>
                <a:uLnTx/>
                <a:uFillTx/>
                <a:latin typeface="Arial" panose="020B0604020202020204" pitchFamily="34" charset="0"/>
                <a:ea typeface="+mn-ea"/>
                <a:cs typeface="Arial" panose="020B0604020202020204" pitchFamily="34" charset="0"/>
              </a:rPr>
              <a:t>US Copyright Law, Title 17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will be replaced to ensure your protection.</a:t>
            </a:r>
          </a:p>
          <a:p>
            <a:pPr marL="0" indent="0">
              <a:spcBef>
                <a:spcPts val="600"/>
              </a:spcBef>
              <a:buFont typeface="Arial" panose="020B0604020202020204" pitchFamily="34" charset="0"/>
              <a:buNone/>
            </a:pPr>
            <a:endParaRPr lang="en-US" sz="1100" b="0" baseline="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
        <p:nvSpPr>
          <p:cNvPr id="10" name="TextBox 9"/>
          <p:cNvSpPr txBox="1"/>
          <p:nvPr userDrawn="1"/>
        </p:nvSpPr>
        <p:spPr>
          <a:xfrm>
            <a:off x="5308799" y="88691"/>
            <a:ext cx="3245631" cy="1102812"/>
          </a:xfrm>
          <a:prstGeom prst="rect">
            <a:avLst/>
          </a:prstGeom>
          <a:noFill/>
        </p:spPr>
        <p:txBody>
          <a:bodyPr wrap="square" rtlCol="0" anchor="ctr">
            <a:noAutofit/>
          </a:bodyPr>
          <a:lstStyle/>
          <a:p>
            <a:pPr algn="l"/>
            <a:r>
              <a:rPr lang="en-US" sz="1400" i="1" kern="1200" dirty="0">
                <a:solidFill>
                  <a:schemeClr val="tx1">
                    <a:lumMod val="65000"/>
                    <a:lumOff val="35000"/>
                  </a:schemeClr>
                </a:solidFill>
                <a:latin typeface="Arial" panose="020B0604020202020204" pitchFamily="34" charset="0"/>
                <a:ea typeface="+mn-ea"/>
                <a:cs typeface="Arial" panose="020B0604020202020204" pitchFamily="34" charset="0"/>
              </a:rPr>
              <a:t>This slide contains information on how to use </a:t>
            </a:r>
            <a: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t>this template, and is hidden. </a:t>
            </a:r>
          </a:p>
          <a:p>
            <a:pPr algn="l">
              <a:spcBef>
                <a:spcPts val="300"/>
              </a:spcBef>
            </a:pPr>
            <a: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t>It is not a part of </a:t>
            </a:r>
            <a:b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br>
            <a: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t>the presentation.</a:t>
            </a:r>
            <a:endParaRPr lang="en-US" sz="1400" i="1" kern="1200" dirty="0">
              <a:solidFill>
                <a:schemeClr val="tx1">
                  <a:lumMod val="65000"/>
                  <a:lumOff val="35000"/>
                </a:schemeClr>
              </a:solidFill>
              <a:latin typeface="Arial" panose="020B0604020202020204" pitchFamily="34" charset="0"/>
              <a:ea typeface="+mn-ea"/>
              <a:cs typeface="Arial" panose="020B0604020202020204" pitchFamily="34" charset="0"/>
            </a:endParaRPr>
          </a:p>
        </p:txBody>
      </p:sp>
      <p:cxnSp>
        <p:nvCxnSpPr>
          <p:cNvPr id="9" name="Straight Connector 8"/>
          <p:cNvCxnSpPr/>
          <p:nvPr userDrawn="1"/>
        </p:nvCxnSpPr>
        <p:spPr>
          <a:xfrm>
            <a:off x="0" y="1376381"/>
            <a:ext cx="9144000" cy="0"/>
          </a:xfrm>
          <a:prstGeom prst="line">
            <a:avLst/>
          </a:prstGeom>
          <a:ln w="1016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5" name="TextBox 14"/>
          <p:cNvSpPr txBox="1"/>
          <p:nvPr userDrawn="1"/>
        </p:nvSpPr>
        <p:spPr>
          <a:xfrm>
            <a:off x="7084800" y="2286069"/>
            <a:ext cx="1619719" cy="1620538"/>
          </a:xfrm>
          <a:prstGeom prst="rect">
            <a:avLst/>
          </a:prstGeom>
          <a:noFill/>
        </p:spPr>
        <p:txBody>
          <a:bodyPr wrap="square" rtlCol="0">
            <a:noAutofit/>
          </a:bodyPr>
          <a:lstStyle/>
          <a:p>
            <a:pPr marL="0" marR="0" lvl="1" indent="-171450" algn="l" defTabSz="457200" rtl="0" eaLnBrk="1" fontAlgn="auto" latinLnBrk="0" hangingPunct="1">
              <a:lnSpc>
                <a:spcPct val="90000"/>
              </a:lnSpc>
              <a:spcBef>
                <a:spcPts val="0"/>
              </a:spcBef>
              <a:spcAft>
                <a:spcPts val="400"/>
              </a:spcAft>
              <a:buClrTx/>
              <a:buSzTx/>
              <a:buFont typeface="Arial" panose="020B0604020202020204" pitchFamily="34" charset="0"/>
              <a:buChar char="•"/>
              <a:tabLst/>
              <a:defRPr/>
            </a:pPr>
            <a:r>
              <a:rPr lang="en-US" sz="1100" b="0" baseline="0">
                <a:latin typeface="Arial" panose="020B0604020202020204" pitchFamily="34" charset="0"/>
                <a:cs typeface="Arial" panose="020B0604020202020204" pitchFamily="34" charset="0"/>
              </a:rPr>
              <a:t>Legal Language</a:t>
            </a:r>
            <a:endParaRPr lang="en-US" sz="1100" b="0" baseline="0"/>
          </a:p>
          <a:p>
            <a:pPr marL="0" lvl="1" indent="-171450">
              <a:lnSpc>
                <a:spcPct val="90000"/>
              </a:lnSpc>
              <a:spcAft>
                <a:spcPts val="400"/>
              </a:spcAft>
              <a:buFont typeface="Arial" panose="020B0604020202020204" pitchFamily="34" charset="0"/>
              <a:buChar char="•"/>
            </a:pPr>
            <a:r>
              <a:rPr lang="en-US" sz="1100" b="0" baseline="0"/>
              <a:t>Poll</a:t>
            </a:r>
          </a:p>
          <a:p>
            <a:pPr marL="0" lvl="1" indent="-171450">
              <a:lnSpc>
                <a:spcPct val="90000"/>
              </a:lnSpc>
              <a:spcAft>
                <a:spcPts val="400"/>
              </a:spcAft>
              <a:buFont typeface="Arial" panose="020B0604020202020204" pitchFamily="34" charset="0"/>
              <a:buChar char="•"/>
            </a:pPr>
            <a:r>
              <a:rPr lang="en-US" sz="1100" b="0" baseline="0"/>
              <a:t>Save the Date</a:t>
            </a:r>
          </a:p>
          <a:p>
            <a:pPr marL="0" lvl="1" indent="-171450">
              <a:lnSpc>
                <a:spcPct val="90000"/>
              </a:lnSpc>
              <a:spcAft>
                <a:spcPts val="400"/>
              </a:spcAft>
              <a:buFont typeface="Arial" panose="020B0604020202020204" pitchFamily="34" charset="0"/>
              <a:buChar char="•"/>
            </a:pPr>
            <a:r>
              <a:rPr lang="en-US" sz="1100" b="0" baseline="0"/>
              <a:t>Questions</a:t>
            </a:r>
            <a:endParaRPr lang="en-US" sz="1100" b="0" baseline="0" dirty="0"/>
          </a:p>
          <a:p>
            <a:pPr marL="0" lvl="1" indent="-171450">
              <a:lnSpc>
                <a:spcPct val="90000"/>
              </a:lnSpc>
              <a:spcAft>
                <a:spcPts val="400"/>
              </a:spcAft>
              <a:buFont typeface="Arial" panose="020B0604020202020204" pitchFamily="34" charset="0"/>
              <a:buChar char="•"/>
            </a:pPr>
            <a:r>
              <a:rPr lang="en-US" sz="1100" b="0" baseline="0" dirty="0"/>
              <a:t>Resources</a:t>
            </a:r>
          </a:p>
          <a:p>
            <a:pPr marL="0" lvl="1" indent="-171450">
              <a:lnSpc>
                <a:spcPct val="90000"/>
              </a:lnSpc>
              <a:spcAft>
                <a:spcPts val="400"/>
              </a:spcAft>
              <a:buFont typeface="Arial" panose="020B0604020202020204" pitchFamily="34" charset="0"/>
              <a:buChar char="•"/>
            </a:pPr>
            <a:r>
              <a:rPr lang="en-US" sz="1100" b="0" baseline="0" dirty="0"/>
              <a:t>Contact</a:t>
            </a:r>
          </a:p>
          <a:p>
            <a:pPr marL="0" lvl="1" indent="-171450">
              <a:lnSpc>
                <a:spcPct val="90000"/>
              </a:lnSpc>
              <a:spcAft>
                <a:spcPts val="400"/>
              </a:spcAft>
              <a:buFont typeface="Arial" panose="020B0604020202020204" pitchFamily="34" charset="0"/>
              <a:buChar char="•"/>
            </a:pPr>
            <a:r>
              <a:rPr lang="en-US" sz="1100" b="0" baseline="0" dirty="0"/>
              <a:t>Thank You</a:t>
            </a:r>
            <a:endParaRPr lang="en-US" sz="1100" b="0" dirty="0"/>
          </a:p>
        </p:txBody>
      </p:sp>
      <p:cxnSp>
        <p:nvCxnSpPr>
          <p:cNvPr id="3" name="Straight Connector 2"/>
          <p:cNvCxnSpPr/>
          <p:nvPr userDrawn="1"/>
        </p:nvCxnSpPr>
        <p:spPr>
          <a:xfrm>
            <a:off x="5040000" y="225258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userDrawn="1"/>
        </p:nvCxnSpPr>
        <p:spPr>
          <a:xfrm>
            <a:off x="5040000" y="376653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40" name="Group 39">
            <a:extLst>
              <a:ext uri="{FF2B5EF4-FFF2-40B4-BE49-F238E27FC236}">
                <a16:creationId xmlns:a16="http://schemas.microsoft.com/office/drawing/2014/main" id="{54EBE4A4-93BC-4F5F-96D7-3EB1B9477815}"/>
              </a:ext>
            </a:extLst>
          </p:cNvPr>
          <p:cNvGrpSpPr/>
          <p:nvPr userDrawn="1"/>
        </p:nvGrpSpPr>
        <p:grpSpPr>
          <a:xfrm>
            <a:off x="5101095" y="5519741"/>
            <a:ext cx="3776420" cy="1204516"/>
            <a:chOff x="9823451" y="-913608"/>
            <a:chExt cx="3776420" cy="1204516"/>
          </a:xfrm>
        </p:grpSpPr>
        <p:sp>
          <p:nvSpPr>
            <p:cNvPr id="23" name="TextBox 22"/>
            <p:cNvSpPr txBox="1"/>
            <p:nvPr userDrawn="1"/>
          </p:nvSpPr>
          <p:spPr>
            <a:xfrm>
              <a:off x="11200962" y="-833368"/>
              <a:ext cx="2398909" cy="1044036"/>
            </a:xfrm>
            <a:prstGeom prst="rect">
              <a:avLst/>
            </a:prstGeom>
            <a:noFill/>
          </p:spPr>
          <p:txBody>
            <a:bodyPr wrap="square" rtlCol="0" anchor="ctr">
              <a:noAutofit/>
            </a:bodyPr>
            <a:lstStyle/>
            <a:p>
              <a:pPr algn="l">
                <a:lnSpc>
                  <a:spcPct val="90000"/>
                </a:lnSpc>
              </a:pPr>
              <a:r>
                <a:rPr lang="en-US" sz="1200" b="1" i="0" spc="40">
                  <a:solidFill>
                    <a:schemeClr val="tx1">
                      <a:lumMod val="85000"/>
                      <a:lumOff val="15000"/>
                    </a:schemeClr>
                  </a:solidFill>
                  <a:latin typeface="+mj-lt"/>
                </a:rPr>
                <a:t>Don’t delete </a:t>
              </a:r>
              <a:r>
                <a:rPr lang="en-US" sz="1200" b="1" i="0" spc="40" dirty="0">
                  <a:solidFill>
                    <a:schemeClr val="tx1">
                      <a:lumMod val="85000"/>
                      <a:lumOff val="15000"/>
                    </a:schemeClr>
                  </a:solidFill>
                  <a:latin typeface="+mj-lt"/>
                </a:rPr>
                <a:t>this slide until the presentation is final.</a:t>
              </a:r>
              <a:endParaRPr lang="en-US" sz="1200" b="1" i="0" spc="40" baseline="0" dirty="0">
                <a:solidFill>
                  <a:schemeClr val="tx1">
                    <a:lumMod val="85000"/>
                    <a:lumOff val="15000"/>
                  </a:schemeClr>
                </a:solidFill>
                <a:latin typeface="+mj-lt"/>
              </a:endParaRPr>
            </a:p>
            <a:p>
              <a:pPr algn="ctr">
                <a:lnSpc>
                  <a:spcPct val="90000"/>
                </a:lnSpc>
                <a:spcBef>
                  <a:spcPts val="600"/>
                </a:spcBef>
              </a:pPr>
              <a:r>
                <a:rPr lang="en-US" sz="1500" b="1" i="0" spc="40" baseline="0" dirty="0">
                  <a:solidFill>
                    <a:srgbClr val="9D1C30"/>
                  </a:solidFill>
                  <a:latin typeface="+mj-lt"/>
                </a:rPr>
                <a:t>Keep it </a:t>
              </a:r>
              <a:r>
                <a:rPr lang="en-US" sz="1500" b="1" i="0" spc="40" baseline="0">
                  <a:solidFill>
                    <a:srgbClr val="9D1C30"/>
                  </a:solidFill>
                  <a:latin typeface="+mj-lt"/>
                </a:rPr>
                <a:t>in the template</a:t>
              </a:r>
              <a:r>
                <a:rPr lang="en-US" sz="1500" b="1" i="0" spc="40" baseline="0" dirty="0">
                  <a:solidFill>
                    <a:srgbClr val="9D1C30"/>
                  </a:solidFill>
                  <a:latin typeface="+mj-lt"/>
                </a:rPr>
                <a:t>.</a:t>
              </a:r>
              <a:endParaRPr lang="en-US" sz="1500" b="1" i="0" spc="40" dirty="0">
                <a:solidFill>
                  <a:srgbClr val="9D1C30"/>
                </a:solidFill>
                <a:latin typeface="+mj-lt"/>
              </a:endParaRPr>
            </a:p>
          </p:txBody>
        </p:sp>
        <p:grpSp>
          <p:nvGrpSpPr>
            <p:cNvPr id="39" name="Group 38">
              <a:extLst>
                <a:ext uri="{FF2B5EF4-FFF2-40B4-BE49-F238E27FC236}">
                  <a16:creationId xmlns:a16="http://schemas.microsoft.com/office/drawing/2014/main" id="{C27DF8FF-D711-4A8A-8948-673270B8AE9D}"/>
                </a:ext>
              </a:extLst>
            </p:cNvPr>
            <p:cNvGrpSpPr/>
            <p:nvPr userDrawn="1"/>
          </p:nvGrpSpPr>
          <p:grpSpPr>
            <a:xfrm>
              <a:off x="9823451" y="-913608"/>
              <a:ext cx="1204516" cy="1204516"/>
              <a:chOff x="9823451" y="-913608"/>
              <a:chExt cx="1204516" cy="1204516"/>
            </a:xfrm>
          </p:grpSpPr>
          <p:grpSp>
            <p:nvGrpSpPr>
              <p:cNvPr id="24" name="Group 23"/>
              <p:cNvGrpSpPr/>
              <p:nvPr userDrawn="1"/>
            </p:nvGrpSpPr>
            <p:grpSpPr>
              <a:xfrm>
                <a:off x="9823451" y="-913608"/>
                <a:ext cx="1204516" cy="1204516"/>
                <a:chOff x="1714500" y="4547858"/>
                <a:chExt cx="1262157" cy="1262157"/>
              </a:xfrm>
            </p:grpSpPr>
            <p:sp>
              <p:nvSpPr>
                <p:cNvPr id="21" name="8-Point Star 20"/>
                <p:cNvSpPr/>
                <p:nvPr userDrawn="1"/>
              </p:nvSpPr>
              <p:spPr>
                <a:xfrm rot="20240074">
                  <a:off x="1714500" y="4547858"/>
                  <a:ext cx="1262157" cy="1262157"/>
                </a:xfrm>
                <a:prstGeom prst="star8">
                  <a:avLst>
                    <a:gd name="adj" fmla="val 45801"/>
                  </a:avLst>
                </a:prstGeom>
                <a:gradFill>
                  <a:gsLst>
                    <a:gs pos="0">
                      <a:srgbClr val="7A232E"/>
                    </a:gs>
                    <a:gs pos="100000">
                      <a:srgbClr val="B85759"/>
                    </a:gs>
                    <a:gs pos="55000">
                      <a:srgbClr val="9D1C3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 name="8-Point Star 21"/>
                <p:cNvSpPr/>
                <p:nvPr userDrawn="1"/>
              </p:nvSpPr>
              <p:spPr>
                <a:xfrm rot="20240074">
                  <a:off x="1776599" y="4609957"/>
                  <a:ext cx="1137960" cy="1137960"/>
                </a:xfrm>
                <a:prstGeom prst="star8">
                  <a:avLst>
                    <a:gd name="adj" fmla="val 45801"/>
                  </a:avLst>
                </a:prstGeom>
                <a:noFill/>
                <a:ln w="44450">
                  <a:solidFill>
                    <a:schemeClr val="bg1"/>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19" name="TextBox 18"/>
              <p:cNvSpPr txBox="1"/>
              <p:nvPr userDrawn="1"/>
            </p:nvSpPr>
            <p:spPr>
              <a:xfrm>
                <a:off x="9929466" y="-730460"/>
                <a:ext cx="992486" cy="838221"/>
              </a:xfrm>
              <a:prstGeom prst="rect">
                <a:avLst/>
              </a:prstGeom>
              <a:noFill/>
              <a:effectLst>
                <a:outerShdw blurRad="50800" dist="25400" dir="8100000" algn="tr" rotWithShape="0">
                  <a:prstClr val="black">
                    <a:alpha val="40000"/>
                  </a:prstClr>
                </a:outerShdw>
              </a:effectLst>
            </p:spPr>
            <p:txBody>
              <a:bodyPr wrap="square" rtlCol="0" anchor="ctr">
                <a:noAutofit/>
              </a:bodyPr>
              <a:lstStyle/>
              <a:p>
                <a:pPr algn="ctr"/>
                <a:r>
                  <a:rPr lang="en-US" sz="2000" b="0" i="0" spc="40" baseline="0" dirty="0">
                    <a:solidFill>
                      <a:schemeClr val="bg1"/>
                    </a:solidFill>
                    <a:latin typeface="Impact" panose="020B0806030902050204" pitchFamily="34" charset="0"/>
                  </a:rPr>
                  <a:t>DON’T</a:t>
                </a:r>
                <a:br>
                  <a:rPr lang="en-US" sz="2000" b="0" i="0" spc="40" baseline="0" dirty="0">
                    <a:solidFill>
                      <a:schemeClr val="bg1"/>
                    </a:solidFill>
                    <a:latin typeface="Impact" panose="020B0806030902050204" pitchFamily="34" charset="0"/>
                  </a:rPr>
                </a:br>
                <a:r>
                  <a:rPr lang="en-US" sz="2000" b="0" i="0" spc="40" baseline="0" dirty="0">
                    <a:solidFill>
                      <a:schemeClr val="bg1"/>
                    </a:solidFill>
                    <a:latin typeface="Impact" panose="020B0806030902050204" pitchFamily="34" charset="0"/>
                  </a:rPr>
                  <a:t>DELETE</a:t>
                </a:r>
              </a:p>
            </p:txBody>
          </p:sp>
        </p:grpSp>
      </p:grpSp>
      <p:grpSp>
        <p:nvGrpSpPr>
          <p:cNvPr id="20" name="Group 19"/>
          <p:cNvGrpSpPr/>
          <p:nvPr userDrawn="1"/>
        </p:nvGrpSpPr>
        <p:grpSpPr>
          <a:xfrm>
            <a:off x="1939047" y="2247592"/>
            <a:ext cx="2645179" cy="1166059"/>
            <a:chOff x="1534687" y="2189208"/>
            <a:chExt cx="3049009" cy="1344077"/>
          </a:xfrm>
        </p:grpSpPr>
        <p:pic>
          <p:nvPicPr>
            <p:cNvPr id="2" name="Picture 1"/>
            <p:cNvPicPr>
              <a:picLocks noChangeAspect="1"/>
            </p:cNvPicPr>
            <p:nvPr userDrawn="1"/>
          </p:nvPicPr>
          <p:blipFill>
            <a:blip r:embed="rId3"/>
            <a:stretch>
              <a:fillRect/>
            </a:stretch>
          </p:blipFill>
          <p:spPr>
            <a:xfrm>
              <a:off x="1534687" y="2189208"/>
              <a:ext cx="2695575" cy="1162050"/>
            </a:xfrm>
            <a:prstGeom prst="rect">
              <a:avLst/>
            </a:prstGeom>
          </p:spPr>
        </p:pic>
        <p:sp>
          <p:nvSpPr>
            <p:cNvPr id="29" name="Rectangle 28"/>
            <p:cNvSpPr/>
            <p:nvPr userDrawn="1"/>
          </p:nvSpPr>
          <p:spPr>
            <a:xfrm>
              <a:off x="3454181" y="2483307"/>
              <a:ext cx="736819" cy="221793"/>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0" name="Left Arrow 29"/>
            <p:cNvSpPr/>
            <p:nvPr userDrawn="1"/>
          </p:nvSpPr>
          <p:spPr>
            <a:xfrm>
              <a:off x="4209296" y="2514699"/>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1" name="Rectangle 30"/>
            <p:cNvSpPr/>
            <p:nvPr userDrawn="1"/>
          </p:nvSpPr>
          <p:spPr>
            <a:xfrm>
              <a:off x="3061701" y="2843369"/>
              <a:ext cx="382955" cy="322936"/>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2" name="Left Arrow 31"/>
            <p:cNvSpPr/>
            <p:nvPr userDrawn="1"/>
          </p:nvSpPr>
          <p:spPr>
            <a:xfrm rot="7656475">
              <a:off x="3026394" y="3257070"/>
              <a:ext cx="374400" cy="178030"/>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8F6D14EF-EBC7-433A-8C95-1D2C470B7DF1}"/>
              </a:ext>
            </a:extLst>
          </p:cNvPr>
          <p:cNvSpPr txBox="1"/>
          <p:nvPr userDrawn="1"/>
        </p:nvSpPr>
        <p:spPr>
          <a:xfrm>
            <a:off x="7427" y="161985"/>
            <a:ext cx="5040000" cy="1051560"/>
          </a:xfrm>
          <a:prstGeom prst="rect">
            <a:avLst/>
          </a:prstGeom>
        </p:spPr>
        <p:txBody>
          <a:bodyPr vert="horz" lIns="91440" tIns="45720" rIns="91440" bIns="45720" rtlCol="0" anchor="ctr">
            <a:no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lnSpc>
                <a:spcPct val="85000"/>
              </a:lnSpc>
            </a:pPr>
            <a:r>
              <a:rPr lang="en-US" sz="50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2017 Template</a:t>
            </a:r>
          </a:p>
          <a:p>
            <a:pPr lvl="0" algn="ctr">
              <a:lnSpc>
                <a:spcPct val="85000"/>
              </a:lnSpc>
            </a:pPr>
            <a:r>
              <a:rPr lang="en-US" sz="4000" b="0" spc="60" baseline="0" dirty="0"/>
              <a:t>Usage Instructions</a:t>
            </a:r>
          </a:p>
        </p:txBody>
      </p:sp>
      <p:pic>
        <p:nvPicPr>
          <p:cNvPr id="44" name="Picture 43">
            <a:extLst>
              <a:ext uri="{FF2B5EF4-FFF2-40B4-BE49-F238E27FC236}">
                <a16:creationId xmlns:a16="http://schemas.microsoft.com/office/drawing/2014/main" id="{5AAE9CEC-A7E3-43C1-AC4A-1C3889F3666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57144" y="626792"/>
            <a:ext cx="1736362" cy="586522"/>
          </a:xfrm>
          <a:prstGeom prst="rect">
            <a:avLst/>
          </a:prstGeom>
        </p:spPr>
      </p:pic>
    </p:spTree>
    <p:extLst>
      <p:ext uri="{BB962C8B-B14F-4D97-AF65-F5344CB8AC3E}">
        <p14:creationId xmlns:p14="http://schemas.microsoft.com/office/powerpoint/2010/main" val="2258890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6A5BAF-C39D-44C3-B998-7CF83B21A06F}"/>
              </a:ext>
            </a:extLst>
          </p:cNvPr>
          <p:cNvPicPr>
            <a:picLocks noChangeAspect="1"/>
          </p:cNvPicPr>
          <p:nvPr userDrawn="1"/>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tretch>
            <a:fillRect/>
          </a:stretch>
        </p:blipFill>
        <p:spPr>
          <a:xfrm>
            <a:off x="0" y="1500061"/>
            <a:ext cx="4955638" cy="5357941"/>
          </a:xfrm>
          <a:prstGeom prst="rect">
            <a:avLst/>
          </a:prstGeom>
        </p:spPr>
      </p:pic>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Save the Date:</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9" name="Text Placeholder 8">
            <a:extLst>
              <a:ext uri="{FF2B5EF4-FFF2-40B4-BE49-F238E27FC236}">
                <a16:creationId xmlns:a16="http://schemas.microsoft.com/office/drawing/2014/main" id="{8F3C4352-E632-483B-9D34-319AB807FBFB}"/>
              </a:ext>
            </a:extLst>
          </p:cNvPr>
          <p:cNvSpPr>
            <a:spLocks noGrp="1"/>
          </p:cNvSpPr>
          <p:nvPr>
            <p:ph type="body" sz="quarter" idx="11" hasCustomPrompt="1"/>
          </p:nvPr>
        </p:nvSpPr>
        <p:spPr>
          <a:xfrm>
            <a:off x="1112108" y="1699827"/>
            <a:ext cx="7661189" cy="4505325"/>
          </a:xfrm>
        </p:spPr>
        <p:txBody>
          <a:bodyPr/>
          <a:lstStyle>
            <a:lvl1pPr marL="91440" indent="-365760">
              <a:buSzPct val="130000"/>
              <a:buFont typeface="Webdings" panose="05030102010509060703" pitchFamily="18" charset="2"/>
              <a:buChar char=""/>
              <a:defRPr sz="2600"/>
            </a:lvl1pPr>
            <a:lvl2pPr marL="685800" indent="0">
              <a:spcBef>
                <a:spcPts val="0"/>
              </a:spcBef>
              <a:buNone/>
              <a:defRPr sz="1700">
                <a:solidFill>
                  <a:schemeClr val="accent3">
                    <a:lumMod val="75000"/>
                    <a:lumOff val="25000"/>
                  </a:schemeClr>
                </a:solidFill>
              </a:defRPr>
            </a:lvl2pPr>
            <a:lvl3pPr marL="1005840" indent="-365760" algn="l">
              <a:spcAft>
                <a:spcPts val="1200"/>
              </a:spcAft>
              <a:buFont typeface="Webdings" panose="05030102010509060703" pitchFamily="18" charset="2"/>
              <a:buChar char=""/>
              <a:defRPr b="1">
                <a:solidFill>
                  <a:schemeClr val="accent1"/>
                </a:solidFill>
              </a:defRPr>
            </a:lvl3pPr>
          </a:lstStyle>
          <a:p>
            <a:pPr lvl="0"/>
            <a:r>
              <a:rPr lang="en-US"/>
              <a:t>Event Title Here</a:t>
            </a:r>
          </a:p>
          <a:p>
            <a:pPr lvl="1"/>
            <a:r>
              <a:rPr lang="en-US"/>
              <a:t>Event summary goes here</a:t>
            </a:r>
          </a:p>
          <a:p>
            <a:pPr lvl="2"/>
            <a:r>
              <a:rPr lang="en-US"/>
              <a:t>Event date</a:t>
            </a:r>
          </a:p>
          <a:p>
            <a:pPr lvl="3"/>
            <a:r>
              <a:rPr lang="en-US"/>
              <a:t>Fourth level</a:t>
            </a:r>
          </a:p>
          <a:p>
            <a:pPr lvl="4"/>
            <a:r>
              <a:rPr lang="en-US"/>
              <a:t>Fifth level</a:t>
            </a:r>
          </a:p>
        </p:txBody>
      </p:sp>
    </p:spTree>
    <p:extLst>
      <p:ext uri="{BB962C8B-B14F-4D97-AF65-F5344CB8AC3E}">
        <p14:creationId xmlns:p14="http://schemas.microsoft.com/office/powerpoint/2010/main" val="13878025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reakout Room List">
    <p:bg>
      <p:bgPr>
        <a:solidFill>
          <a:schemeClr val="bg1"/>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5AA60EFC-21EF-4756-ABD1-14D137A0BA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84104" y="-1"/>
            <a:ext cx="3379489" cy="3456222"/>
          </a:xfrm>
          <a:prstGeom prst="ellipse">
            <a:avLst/>
          </a:prstGeom>
          <a:ln>
            <a:noFill/>
          </a:ln>
          <a:effectLst>
            <a:softEdge rad="112500"/>
          </a:effectLst>
        </p:spPr>
      </p:pic>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9" name="Text Placeholder 8">
            <a:extLst>
              <a:ext uri="{FF2B5EF4-FFF2-40B4-BE49-F238E27FC236}">
                <a16:creationId xmlns:a16="http://schemas.microsoft.com/office/drawing/2014/main" id="{8F3C4352-E632-483B-9D34-319AB807FBFB}"/>
              </a:ext>
            </a:extLst>
          </p:cNvPr>
          <p:cNvSpPr>
            <a:spLocks noGrp="1"/>
          </p:cNvSpPr>
          <p:nvPr>
            <p:ph type="body" sz="quarter" idx="11" hasCustomPrompt="1"/>
          </p:nvPr>
        </p:nvSpPr>
        <p:spPr>
          <a:xfrm>
            <a:off x="628656" y="1319429"/>
            <a:ext cx="7528945" cy="1448602"/>
          </a:xfrm>
          <a:prstGeom prst="rect">
            <a:avLst/>
          </a:prstGeom>
          <a:noFill/>
          <a:ln w="9525">
            <a:gradFill flip="none" rotWithShape="1">
              <a:gsLst>
                <a:gs pos="0">
                  <a:schemeClr val="tx1">
                    <a:alpha val="15000"/>
                  </a:schemeClr>
                </a:gs>
                <a:gs pos="2000">
                  <a:schemeClr val="tx1">
                    <a:alpha val="0"/>
                  </a:schemeClr>
                </a:gs>
                <a:gs pos="100000">
                  <a:schemeClr val="tx1">
                    <a:alpha val="0"/>
                  </a:schemeClr>
                </a:gs>
              </a:gsLst>
              <a:lin ang="16200000" scaled="0"/>
              <a:tileRect/>
            </a:grad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60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i="0"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grpSp>
        <p:nvGrpSpPr>
          <p:cNvPr id="20" name="Group 19">
            <a:extLst>
              <a:ext uri="{FF2B5EF4-FFF2-40B4-BE49-F238E27FC236}">
                <a16:creationId xmlns:a16="http://schemas.microsoft.com/office/drawing/2014/main" id="{57C394F9-EFD5-42F9-891E-4F9A50F08A68}"/>
              </a:ext>
            </a:extLst>
          </p:cNvPr>
          <p:cNvGrpSpPr/>
          <p:nvPr userDrawn="1"/>
        </p:nvGrpSpPr>
        <p:grpSpPr>
          <a:xfrm>
            <a:off x="4848225" y="193023"/>
            <a:ext cx="4019550" cy="1264286"/>
            <a:chOff x="4895850" y="193023"/>
            <a:chExt cx="4019550" cy="1264286"/>
          </a:xfrm>
        </p:grpSpPr>
        <p:sp>
          <p:nvSpPr>
            <p:cNvPr id="18" name="Speech Bubble: Rectangle with Corners Rounded 17">
              <a:extLst>
                <a:ext uri="{FF2B5EF4-FFF2-40B4-BE49-F238E27FC236}">
                  <a16:creationId xmlns:a16="http://schemas.microsoft.com/office/drawing/2014/main" id="{CFC41472-478F-4A01-9B2E-B66290F9B7CB}"/>
                </a:ext>
              </a:extLst>
            </p:cNvPr>
            <p:cNvSpPr/>
            <p:nvPr userDrawn="1"/>
          </p:nvSpPr>
          <p:spPr>
            <a:xfrm>
              <a:off x="4895850" y="193023"/>
              <a:ext cx="4019550" cy="1264286"/>
            </a:xfrm>
            <a:prstGeom prst="wedgeRoundRectCallout">
              <a:avLst>
                <a:gd name="adj1" fmla="val 1245"/>
                <a:gd name="adj2" fmla="val 95649"/>
                <a:gd name="adj3" fmla="val 16667"/>
              </a:avLst>
            </a:prstGeom>
            <a:solidFill>
              <a:schemeClr val="bg1">
                <a:lumMod val="95000"/>
              </a:schemeClr>
            </a:solidFill>
            <a:ln>
              <a:solidFill>
                <a:schemeClr val="tx1">
                  <a:lumMod val="10000"/>
                  <a:lumOff val="90000"/>
                </a:schemeClr>
              </a:solidFill>
            </a:ln>
          </p:spPr>
          <p:style>
            <a:lnRef idx="0">
              <a:scrgbClr r="0" g="0" b="0"/>
            </a:lnRef>
            <a:fillRef idx="0">
              <a:scrgbClr r="0" g="0" b="0"/>
            </a:fillRef>
            <a:effectRef idx="0">
              <a:scrgbClr r="0" g="0" b="0"/>
            </a:effectRef>
            <a:fontRef idx="minor">
              <a:schemeClr val="lt1"/>
            </a:fontRef>
          </p:style>
          <p:txBody>
            <a:bodyPr rtlCol="0" anchor="b"/>
            <a:lstStyle/>
            <a:p>
              <a:pPr marL="0" marR="0" lvl="0" indent="0" algn="ctr" defTabSz="914400" rtl="0" eaLnBrk="1" fontAlgn="auto" latinLnBrk="0" hangingPunct="1">
                <a:lnSpc>
                  <a:spcPct val="110000"/>
                </a:lnSpc>
                <a:spcBef>
                  <a:spcPct val="0"/>
                </a:spcBef>
                <a:spcAft>
                  <a:spcPts val="0"/>
                </a:spcAft>
                <a:buClrTx/>
                <a:buSzTx/>
                <a:buFontTx/>
                <a:buNone/>
                <a:tabLst/>
                <a:defRPr/>
              </a:pPr>
              <a:r>
                <a:rPr lang="en-US" sz="3300" b="1" kern="1200" cap="none" spc="0" baseline="0" noProof="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rPr>
                <a:t>Breakout Room</a:t>
              </a:r>
              <a:r>
                <a:rPr lang="en-US" sz="3300" b="1" kern="1200" cap="none" spc="0" noProof="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rPr>
                <a:t> </a:t>
              </a:r>
              <a:r>
                <a:rPr lang="en-US" sz="3200" b="0" kern="1200" cap="all" spc="220" baseline="0" noProof="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Discussions</a:t>
              </a:r>
              <a:endParaRPr lang="en-US" sz="3400" b="0" kern="1200" cap="all" spc="220" baseline="0" noProof="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endParaRPr>
            </a:p>
          </p:txBody>
        </p:sp>
        <p:sp>
          <p:nvSpPr>
            <p:cNvPr id="19" name="Rectangle 18">
              <a:extLst>
                <a:ext uri="{FF2B5EF4-FFF2-40B4-BE49-F238E27FC236}">
                  <a16:creationId xmlns:a16="http://schemas.microsoft.com/office/drawing/2014/main" id="{7AD30ECD-A8EE-4AE1-AE33-FD6E6D3A1A06}"/>
                </a:ext>
              </a:extLst>
            </p:cNvPr>
            <p:cNvSpPr/>
            <p:nvPr userDrawn="1"/>
          </p:nvSpPr>
          <p:spPr>
            <a:xfrm rot="5400000">
              <a:off x="6882765" y="-738460"/>
              <a:ext cx="45720" cy="308152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29" name="Text Placeholder 8">
            <a:extLst>
              <a:ext uri="{FF2B5EF4-FFF2-40B4-BE49-F238E27FC236}">
                <a16:creationId xmlns:a16="http://schemas.microsoft.com/office/drawing/2014/main" id="{D5AA38BA-BC5A-4469-A67D-0B1D8AF2EB5E}"/>
              </a:ext>
            </a:extLst>
          </p:cNvPr>
          <p:cNvSpPr>
            <a:spLocks noGrp="1"/>
          </p:cNvSpPr>
          <p:nvPr>
            <p:ph type="body" sz="quarter" idx="12" hasCustomPrompt="1"/>
          </p:nvPr>
        </p:nvSpPr>
        <p:spPr>
          <a:xfrm>
            <a:off x="628656" y="3037379"/>
            <a:ext cx="7528945" cy="1371658"/>
          </a:xfrm>
          <a:prstGeom prst="rect">
            <a:avLst/>
          </a:prstGeom>
          <a:noFill/>
          <a:ln w="9525">
            <a:gradFill flip="none" rotWithShape="1">
              <a:gsLst>
                <a:gs pos="0">
                  <a:schemeClr val="tx1">
                    <a:alpha val="15000"/>
                  </a:schemeClr>
                </a:gs>
                <a:gs pos="2000">
                  <a:schemeClr val="tx1">
                    <a:alpha val="0"/>
                  </a:schemeClr>
                </a:gs>
                <a:gs pos="100000">
                  <a:schemeClr val="tx1">
                    <a:alpha val="0"/>
                  </a:schemeClr>
                </a:gs>
              </a:gsLst>
              <a:lin ang="16200000" scaled="0"/>
              <a:tileRect/>
            </a:grad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sp>
        <p:nvSpPr>
          <p:cNvPr id="30" name="Text Placeholder 8">
            <a:extLst>
              <a:ext uri="{FF2B5EF4-FFF2-40B4-BE49-F238E27FC236}">
                <a16:creationId xmlns:a16="http://schemas.microsoft.com/office/drawing/2014/main" id="{09447CD6-F586-496A-B33A-672175DDF8C4}"/>
              </a:ext>
            </a:extLst>
          </p:cNvPr>
          <p:cNvSpPr>
            <a:spLocks noGrp="1"/>
          </p:cNvSpPr>
          <p:nvPr>
            <p:ph type="body" sz="quarter" idx="13" hasCustomPrompt="1"/>
          </p:nvPr>
        </p:nvSpPr>
        <p:spPr>
          <a:xfrm>
            <a:off x="628656" y="4678385"/>
            <a:ext cx="7528945" cy="1371658"/>
          </a:xfrm>
          <a:prstGeom prst="rect">
            <a:avLst/>
          </a:prstGeom>
          <a:noFill/>
          <a:ln w="9525">
            <a:no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spTree>
    <p:extLst>
      <p:ext uri="{BB962C8B-B14F-4D97-AF65-F5344CB8AC3E}">
        <p14:creationId xmlns:p14="http://schemas.microsoft.com/office/powerpoint/2010/main" val="3732768000"/>
      </p:ext>
    </p:extLst>
  </p:cSld>
  <p:clrMapOvr>
    <a:masterClrMapping/>
  </p:clrMapOvr>
  <mc:AlternateContent xmlns:mc="http://schemas.openxmlformats.org/markup-compatibility/2006" xmlns:p14="http://schemas.microsoft.com/office/powerpoint/2010/main">
    <mc:Choice Requires="p14">
      <p:transition p14:dur="0">
        <p:sndAc>
          <p:endSnd/>
        </p:sndAc>
      </p:transition>
    </mc:Choice>
    <mc:Fallback xmlns="">
      <p:transition>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1000"/>
                                  </p:stCondLst>
                                  <p:childTnLst>
                                    <p:set>
                                      <p:cBhvr>
                                        <p:cTn id="6" dur="1" fill="hold">
                                          <p:stCondLst>
                                            <p:cond delay="0"/>
                                          </p:stCondLst>
                                        </p:cTn>
                                        <p:tgtEl>
                                          <p:spTgt spid="28"/>
                                        </p:tgtEl>
                                        <p:attrNameLst>
                                          <p:attrName>style.visibility</p:attrName>
                                        </p:attrNameLst>
                                      </p:cBhvr>
                                      <p:to>
                                        <p:strVal val="visible"/>
                                      </p:to>
                                    </p:set>
                                    <p:animEffect transition="in" filter="circle(out)">
                                      <p:cBhvr>
                                        <p:cTn id="7" dur="1000"/>
                                        <p:tgtEl>
                                          <p:spTgt spid="28"/>
                                        </p:tgtEl>
                                      </p:cBhvr>
                                    </p:animEffect>
                                  </p:childTnLst>
                                </p:cTn>
                              </p:par>
                            </p:childTnLst>
                          </p:cTn>
                        </p:par>
                        <p:par>
                          <p:cTn id="8" fill="hold">
                            <p:stCondLst>
                              <p:cond delay="2000"/>
                            </p:stCondLst>
                            <p:childTnLst>
                              <p:par>
                                <p:cTn id="9" presetID="10" presetClass="exit" presetSubtype="0" fill="hold" nodeType="afterEffect">
                                  <p:stCondLst>
                                    <p:cond delay="1500"/>
                                  </p:stCondLst>
                                  <p:childTnLst>
                                    <p:animEffect transition="out" filter="fade">
                                      <p:cBhvr>
                                        <p:cTn id="10" dur="3000"/>
                                        <p:tgtEl>
                                          <p:spTgt spid="28"/>
                                        </p:tgtEl>
                                      </p:cBhvr>
                                    </p:animEffect>
                                    <p:set>
                                      <p:cBhvr>
                                        <p:cTn id="11" dur="1" fill="hold">
                                          <p:stCondLst>
                                            <p:cond delay="29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TextBox 5">
            <a:extLst>
              <a:ext uri="{FF2B5EF4-FFF2-40B4-BE49-F238E27FC236}">
                <a16:creationId xmlns:a16="http://schemas.microsoft.com/office/drawing/2014/main" id="{CAB2B6C5-95AC-4CCF-A316-BB4F7630FA47}"/>
              </a:ext>
            </a:extLst>
          </p:cNvPr>
          <p:cNvSpPr txBox="1"/>
          <p:nvPr userDrawn="1"/>
        </p:nvSpPr>
        <p:spPr>
          <a:xfrm>
            <a:off x="628651" y="365126"/>
            <a:ext cx="7955279"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r"/>
            <a:r>
              <a:rPr lang="en-US" sz="3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Where Are You?</a:t>
            </a:r>
          </a:p>
        </p:txBody>
      </p:sp>
      <p:sp>
        <p:nvSpPr>
          <p:cNvPr id="8" name="Rectangle 7">
            <a:extLst>
              <a:ext uri="{FF2B5EF4-FFF2-40B4-BE49-F238E27FC236}">
                <a16:creationId xmlns:a16="http://schemas.microsoft.com/office/drawing/2014/main" id="{8449B1C7-376C-4588-9479-8B7FD89AEA1C}"/>
              </a:ext>
            </a:extLst>
          </p:cNvPr>
          <p:cNvSpPr/>
          <p:nvPr userDrawn="1"/>
        </p:nvSpPr>
        <p:spPr>
          <a:xfrm rot="5400000">
            <a:off x="4946904" y="-2303737"/>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2BB10FC-1879-4D54-9DBF-A84DD166091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150" y="636509"/>
            <a:ext cx="8295970" cy="5656619"/>
          </a:xfrm>
          <a:prstGeom prst="rect">
            <a:avLst/>
          </a:prstGeom>
          <a:effectLst>
            <a:innerShdw blurRad="63500" dist="25400" dir="18900000">
              <a:schemeClr val="accent1">
                <a:lumMod val="50000"/>
                <a:alpha val="50000"/>
              </a:schemeClr>
            </a:innerShdw>
          </a:effectLst>
        </p:spPr>
      </p:pic>
      <p:sp>
        <p:nvSpPr>
          <p:cNvPr id="9" name="TextBox 8">
            <a:extLst>
              <a:ext uri="{FF2B5EF4-FFF2-40B4-BE49-F238E27FC236}">
                <a16:creationId xmlns:a16="http://schemas.microsoft.com/office/drawing/2014/main" id="{4F6D1450-DC26-4EDD-BBBC-73EB1D776CF7}"/>
              </a:ext>
            </a:extLst>
          </p:cNvPr>
          <p:cNvSpPr txBox="1"/>
          <p:nvPr userDrawn="1"/>
        </p:nvSpPr>
        <p:spPr>
          <a:xfrm>
            <a:off x="5601601" y="1207561"/>
            <a:ext cx="2982329" cy="492443"/>
          </a:xfrm>
          <a:prstGeom prst="rect">
            <a:avLst/>
          </a:prstGeom>
          <a:noFill/>
        </p:spPr>
        <p:txBody>
          <a:bodyPr wrap="square" rtlCol="0">
            <a:spAutoFit/>
          </a:bodyPr>
          <a:lstStyle/>
          <a:p>
            <a:pPr marL="457200" indent="-457200" algn="ctr"/>
            <a:r>
              <a:rPr lang="en-US" sz="1300" i="1">
                <a:solidFill>
                  <a:schemeClr val="accent3">
                    <a:lumMod val="75000"/>
                    <a:lumOff val="25000"/>
                  </a:schemeClr>
                </a:solidFill>
              </a:rPr>
              <a:t>Enter your location in the chat window</a:t>
            </a:r>
            <a:br>
              <a:rPr lang="en-US" sz="1300" i="1">
                <a:solidFill>
                  <a:schemeClr val="accent3">
                    <a:lumMod val="75000"/>
                    <a:lumOff val="25000"/>
                  </a:schemeClr>
                </a:solidFill>
              </a:rPr>
            </a:br>
            <a:r>
              <a:rPr lang="en-US" sz="1200" i="1">
                <a:solidFill>
                  <a:schemeClr val="accent3">
                    <a:lumMod val="50000"/>
                    <a:lumOff val="50000"/>
                  </a:schemeClr>
                </a:solidFill>
              </a:rPr>
              <a:t>(lower left of screen)</a:t>
            </a:r>
            <a:endParaRPr lang="en-US" sz="1200" i="1" dirty="0">
              <a:solidFill>
                <a:schemeClr val="accent3">
                  <a:lumMod val="50000"/>
                  <a:lumOff val="50000"/>
                </a:schemeClr>
              </a:solidFill>
            </a:endParaRPr>
          </a:p>
        </p:txBody>
      </p:sp>
    </p:spTree>
    <p:extLst>
      <p:ext uri="{BB962C8B-B14F-4D97-AF65-F5344CB8AC3E}">
        <p14:creationId xmlns:p14="http://schemas.microsoft.com/office/powerpoint/2010/main" val="22033544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59A1E24-4FA0-4F98-8BF9-EB39417922D0}"/>
              </a:ext>
            </a:extLst>
          </p:cNvPr>
          <p:cNvGrpSpPr/>
          <p:nvPr userDrawn="1"/>
        </p:nvGrpSpPr>
        <p:grpSpPr>
          <a:xfrm>
            <a:off x="1037844" y="4477392"/>
            <a:ext cx="7068312" cy="477054"/>
            <a:chOff x="1435608" y="1207559"/>
            <a:chExt cx="7068312" cy="477054"/>
          </a:xfrm>
        </p:grpSpPr>
        <p:sp>
          <p:nvSpPr>
            <p:cNvPr id="8" name="Rectangle 7">
              <a:extLst>
                <a:ext uri="{FF2B5EF4-FFF2-40B4-BE49-F238E27FC236}">
                  <a16:creationId xmlns:a16="http://schemas.microsoft.com/office/drawing/2014/main" id="{8449B1C7-376C-4588-9479-8B7FD89AEA1C}"/>
                </a:ext>
              </a:extLst>
            </p:cNvPr>
            <p:cNvSpPr/>
            <p:nvPr userDrawn="1"/>
          </p:nvSpPr>
          <p:spPr>
            <a:xfrm rot="5400000">
              <a:off x="4946904" y="-2303737"/>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E9049AB-A84D-4A1B-AD47-FEAF1B009A4D}"/>
                </a:ext>
              </a:extLst>
            </p:cNvPr>
            <p:cNvSpPr txBox="1"/>
            <p:nvPr userDrawn="1"/>
          </p:nvSpPr>
          <p:spPr>
            <a:xfrm>
              <a:off x="3396199" y="1207559"/>
              <a:ext cx="3126329" cy="477054"/>
            </a:xfrm>
            <a:prstGeom prst="rect">
              <a:avLst/>
            </a:prstGeom>
            <a:noFill/>
          </p:spPr>
          <p:txBody>
            <a:bodyPr wrap="square" rtlCol="0">
              <a:spAutoFit/>
            </a:bodyPr>
            <a:lstStyle/>
            <a:p>
              <a:pPr marL="594360" indent="-594360" algn="ctr"/>
              <a:r>
                <a:rPr lang="en-US" sz="1300" i="1" dirty="0">
                  <a:solidFill>
                    <a:schemeClr val="accent3">
                      <a:lumMod val="75000"/>
                      <a:lumOff val="25000"/>
                    </a:schemeClr>
                  </a:solidFill>
                </a:rPr>
                <a:t>Enter your questions in the chat window</a:t>
              </a:r>
              <a:br>
                <a:rPr lang="en-US" sz="1300" i="1" dirty="0">
                  <a:solidFill>
                    <a:schemeClr val="accent3">
                      <a:lumMod val="75000"/>
                      <a:lumOff val="25000"/>
                    </a:schemeClr>
                  </a:solidFill>
                </a:rPr>
              </a:br>
              <a:r>
                <a:rPr lang="en-US" sz="1200" i="1" spc="50" baseline="0" dirty="0">
                  <a:solidFill>
                    <a:schemeClr val="accent3">
                      <a:lumMod val="50000"/>
                      <a:lumOff val="50000"/>
                    </a:schemeClr>
                  </a:solidFill>
                </a:rPr>
                <a:t>(lower left of screen)</a:t>
              </a:r>
            </a:p>
          </p:txBody>
        </p:sp>
      </p:grpSp>
      <p:pic>
        <p:nvPicPr>
          <p:cNvPr id="20" name="Picture 19">
            <a:extLst>
              <a:ext uri="{FF2B5EF4-FFF2-40B4-BE49-F238E27FC236}">
                <a16:creationId xmlns:a16="http://schemas.microsoft.com/office/drawing/2014/main" id="{042EA7E5-CDEF-40A6-89F7-A9078661101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32754" y="2"/>
            <a:ext cx="3535388" cy="6150355"/>
          </a:xfrm>
          <a:prstGeom prst="rect">
            <a:avLst/>
          </a:prstGeom>
        </p:spPr>
      </p:pic>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TextBox 5">
            <a:extLst>
              <a:ext uri="{FF2B5EF4-FFF2-40B4-BE49-F238E27FC236}">
                <a16:creationId xmlns:a16="http://schemas.microsoft.com/office/drawing/2014/main" id="{CAB2B6C5-95AC-4CCF-A316-BB4F7630FA47}"/>
              </a:ext>
            </a:extLst>
          </p:cNvPr>
          <p:cNvSpPr txBox="1"/>
          <p:nvPr userDrawn="1"/>
        </p:nvSpPr>
        <p:spPr>
          <a:xfrm>
            <a:off x="594360" y="2394251"/>
            <a:ext cx="5730240" cy="2120786"/>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r>
              <a:rPr lang="en-US" sz="72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Any</a:t>
            </a:r>
          </a:p>
          <a:p>
            <a:pPr lvl="0" algn="ctr"/>
            <a:r>
              <a:rPr lang="en-US" sz="72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Questions?</a:t>
            </a:r>
            <a:endParaRPr lang="en-US" sz="7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endParaRPr>
          </a:p>
        </p:txBody>
      </p:sp>
    </p:spTree>
    <p:extLst>
      <p:ext uri="{BB962C8B-B14F-4D97-AF65-F5344CB8AC3E}">
        <p14:creationId xmlns:p14="http://schemas.microsoft.com/office/powerpoint/2010/main" val="9665325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Poll">
    <p:spTree>
      <p:nvGrpSpPr>
        <p:cNvPr id="1" name=""/>
        <p:cNvGrpSpPr/>
        <p:nvPr/>
      </p:nvGrpSpPr>
      <p:grpSpPr>
        <a:xfrm>
          <a:off x="0" y="0"/>
          <a:ext cx="0" cy="0"/>
          <a:chOff x="0" y="0"/>
          <a:chExt cx="0" cy="0"/>
        </a:xfrm>
      </p:grpSpPr>
      <p:sp>
        <p:nvSpPr>
          <p:cNvPr id="8" name="Arrow: Down 7">
            <a:extLst>
              <a:ext uri="{FF2B5EF4-FFF2-40B4-BE49-F238E27FC236}">
                <a16:creationId xmlns:a16="http://schemas.microsoft.com/office/drawing/2014/main" id="{8D1EBE43-28AC-4EDE-922C-0DEE355DCAF4}"/>
              </a:ext>
            </a:extLst>
          </p:cNvPr>
          <p:cNvSpPr/>
          <p:nvPr userDrawn="1"/>
        </p:nvSpPr>
        <p:spPr>
          <a:xfrm>
            <a:off x="795232" y="1197034"/>
            <a:ext cx="640080" cy="5046431"/>
          </a:xfrm>
          <a:prstGeom prst="downArrow">
            <a:avLst>
              <a:gd name="adj1" fmla="val 100000"/>
              <a:gd name="adj2" fmla="val 50000"/>
            </a:avLst>
          </a:prstGeom>
          <a:gradFill flip="none" rotWithShape="1">
            <a:gsLst>
              <a:gs pos="49000">
                <a:schemeClr val="bg1">
                  <a:lumMod val="95000"/>
                  <a:alpha val="65000"/>
                </a:schemeClr>
              </a:gs>
              <a:gs pos="51000">
                <a:schemeClr val="bg1">
                  <a:lumMod val="85000"/>
                  <a:alpha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787234" y="571074"/>
            <a:ext cx="6796695" cy="1051560"/>
          </a:xfrm>
        </p:spPr>
        <p:txBody>
          <a:bodyPr anchor="ctr"/>
          <a:lstStyle>
            <a:lvl1pPr>
              <a:defRPr/>
            </a:lvl1pPr>
          </a:lstStyle>
          <a:p>
            <a:r>
              <a:rPr lang="en-US" dirty="0"/>
              <a:t>Type your polling question here. </a:t>
            </a:r>
          </a:p>
        </p:txBody>
      </p:sp>
      <p:sp>
        <p:nvSpPr>
          <p:cNvPr id="3" name="Content Placeholder 2"/>
          <p:cNvSpPr>
            <a:spLocks noGrp="1"/>
          </p:cNvSpPr>
          <p:nvPr>
            <p:ph idx="1" hasCustomPrompt="1"/>
          </p:nvPr>
        </p:nvSpPr>
        <p:spPr>
          <a:xfrm>
            <a:off x="939115" y="2188127"/>
            <a:ext cx="7364627" cy="3693690"/>
          </a:xfrm>
        </p:spPr>
        <p:txBody>
          <a:bodyPr anchor="ctr"/>
          <a:lstStyle>
            <a:lvl1pPr marL="514350" indent="-514350">
              <a:spcBef>
                <a:spcPts val="1800"/>
              </a:spcBef>
              <a:buFont typeface="+mj-lt"/>
              <a:buAutoNum type="arabicPeriod"/>
              <a:defRPr sz="2400"/>
            </a:lvl1pPr>
            <a:lvl2pPr marL="777240" indent="-228600">
              <a:lnSpc>
                <a:spcPct val="95000"/>
              </a:lnSpc>
              <a:spcBef>
                <a:spcPts val="200"/>
              </a:spcBef>
              <a:buSzPct val="70000"/>
              <a:buFont typeface="+mj-lt"/>
              <a:buAutoNum type="alphaLcParenR"/>
              <a:defRPr sz="2100"/>
            </a:lvl2pPr>
            <a:lvl3pPr marL="1143000" indent="-228600">
              <a:spcBef>
                <a:spcPts val="200"/>
              </a:spcBef>
              <a:buClr>
                <a:schemeClr val="accent1">
                  <a:lumMod val="60000"/>
                  <a:lumOff val="40000"/>
                </a:schemeClr>
              </a:buClr>
              <a:buSzPct val="70000"/>
              <a:buFont typeface="+mj-lt"/>
              <a:buAutoNum type="romanLcPeriod"/>
              <a:defRPr sz="1900"/>
            </a:lvl3pPr>
            <a:lvl4pPr marL="1417320" indent="-228600">
              <a:spcBef>
                <a:spcPts val="200"/>
              </a:spcBef>
              <a:buSzPct val="70000"/>
              <a:buFont typeface="+mj-lt"/>
              <a:buAutoNum type="arabicPeriod"/>
              <a:defRPr/>
            </a:lvl4pPr>
            <a:lvl5pPr marL="1645920" indent="-201168">
              <a:spcBef>
                <a:spcPts val="200"/>
              </a:spcBef>
              <a:buSzPct val="70000"/>
              <a:buFont typeface="+mj-lt"/>
              <a:buAutoNum type="arabicPeriod"/>
              <a:defRPr/>
            </a:lvl5pPr>
          </a:lstStyle>
          <a:p>
            <a:pPr lvl="0"/>
            <a:r>
              <a:rPr lang="en-US" dirty="0"/>
              <a:t>Type your possible choices/answers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5" name="Rectangle 4">
            <a:extLst>
              <a:ext uri="{FF2B5EF4-FFF2-40B4-BE49-F238E27FC236}">
                <a16:creationId xmlns:a16="http://schemas.microsoft.com/office/drawing/2014/main" id="{EA14D85F-6F7F-45C7-83F3-FD9113F0E7CB}"/>
              </a:ext>
            </a:extLst>
          </p:cNvPr>
          <p:cNvSpPr/>
          <p:nvPr userDrawn="1"/>
        </p:nvSpPr>
        <p:spPr>
          <a:xfrm rot="5400000">
            <a:off x="4946904" y="-1628776"/>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6728CEE-638E-4D8A-8127-346A257906FE}"/>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saturation sat="660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443311" y="449941"/>
            <a:ext cx="1343925" cy="1343925"/>
          </a:xfrm>
          <a:prstGeom prst="rect">
            <a:avLst/>
          </a:prstGeom>
        </p:spPr>
      </p:pic>
      <p:sp>
        <p:nvSpPr>
          <p:cNvPr id="7" name="TextBox 6">
            <a:extLst>
              <a:ext uri="{FF2B5EF4-FFF2-40B4-BE49-F238E27FC236}">
                <a16:creationId xmlns:a16="http://schemas.microsoft.com/office/drawing/2014/main" id="{53571A4E-C4B0-4CA2-936E-E627457E6BED}"/>
              </a:ext>
            </a:extLst>
          </p:cNvPr>
          <p:cNvSpPr txBox="1"/>
          <p:nvPr userDrawn="1"/>
        </p:nvSpPr>
        <p:spPr>
          <a:xfrm>
            <a:off x="2630804" y="1882520"/>
            <a:ext cx="5953125" cy="292388"/>
          </a:xfrm>
          <a:prstGeom prst="rect">
            <a:avLst/>
          </a:prstGeom>
          <a:noFill/>
        </p:spPr>
        <p:txBody>
          <a:bodyPr wrap="square" rtlCol="0">
            <a:spAutoFit/>
          </a:bodyPr>
          <a:lstStyle/>
          <a:p>
            <a:pPr algn="r"/>
            <a:r>
              <a:rPr lang="en-US" sz="1300" i="1">
                <a:solidFill>
                  <a:schemeClr val="accent3">
                    <a:lumMod val="75000"/>
                    <a:lumOff val="25000"/>
                  </a:schemeClr>
                </a:solidFill>
              </a:rPr>
              <a:t>Choose the answer that best reflects you (or your organization)</a:t>
            </a:r>
          </a:p>
        </p:txBody>
      </p:sp>
    </p:spTree>
    <p:extLst>
      <p:ext uri="{BB962C8B-B14F-4D97-AF65-F5344CB8AC3E}">
        <p14:creationId xmlns:p14="http://schemas.microsoft.com/office/powerpoint/2010/main" val="12891068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7" name="Group 6"/>
          <p:cNvGrpSpPr>
            <a:grpSpLocks noChangeAspect="1"/>
          </p:cNvGrpSpPr>
          <p:nvPr userDrawn="1"/>
        </p:nvGrpSpPr>
        <p:grpSpPr>
          <a:xfrm>
            <a:off x="8023227" y="2924758"/>
            <a:ext cx="1120774" cy="3933242"/>
            <a:chOff x="8023226" y="2924758"/>
            <a:chExt cx="1120774" cy="3933242"/>
          </a:xfrm>
        </p:grpSpPr>
        <p:sp>
          <p:nvSpPr>
            <p:cNvPr id="8" name="Isosceles Triangle 7"/>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Isosceles Triangle 8"/>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 name="Group 9"/>
          <p:cNvGrpSpPr>
            <a:grpSpLocks noChangeAspect="1"/>
          </p:cNvGrpSpPr>
          <p:nvPr userDrawn="1"/>
        </p:nvGrpSpPr>
        <p:grpSpPr>
          <a:xfrm rot="16200000" flipV="1">
            <a:off x="2158719" y="-2158721"/>
            <a:ext cx="1720507" cy="6037943"/>
            <a:chOff x="8150764" y="3372336"/>
            <a:chExt cx="993237" cy="3485664"/>
          </a:xfrm>
        </p:grpSpPr>
        <p:sp>
          <p:nvSpPr>
            <p:cNvPr id="11" name="Isosceles Triangle 10"/>
            <p:cNvSpPr/>
            <p:nvPr userDrawn="1"/>
          </p:nvSpPr>
          <p:spPr>
            <a:xfrm>
              <a:off x="8150764" y="3372336"/>
              <a:ext cx="993237" cy="3485663"/>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Isosceles Triangle 11"/>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13" name="Picture 12"/>
          <p:cNvPicPr>
            <a:picLocks noChangeAspect="1"/>
          </p:cNvPicPr>
          <p:nvPr userDrawn="1"/>
        </p:nvPicPr>
        <p:blipFill>
          <a:blip r:embed="rId2" cstate="screen">
            <a:clrChange>
              <a:clrFrom>
                <a:srgbClr val="231F20"/>
              </a:clrFrom>
              <a:clrTo>
                <a:srgbClr val="231F20">
                  <a:alpha val="0"/>
                </a:srgbClr>
              </a:clrTo>
            </a:clrChange>
            <a:extLst>
              <a:ext uri="{28A0092B-C50C-407E-A947-70E740481C1C}">
                <a14:useLocalDpi xmlns:a14="http://schemas.microsoft.com/office/drawing/2010/main"/>
              </a:ext>
            </a:extLst>
          </a:blip>
          <a:stretch>
            <a:fillRect/>
          </a:stretch>
        </p:blipFill>
        <p:spPr>
          <a:xfrm>
            <a:off x="360325" y="121814"/>
            <a:ext cx="996650" cy="983981"/>
          </a:xfrm>
          <a:prstGeom prst="rect">
            <a:avLst/>
          </a:prstGeom>
        </p:spPr>
      </p:pic>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0324" y="4512774"/>
            <a:ext cx="2952750" cy="997405"/>
          </a:xfrm>
          <a:prstGeom prst="rect">
            <a:avLst/>
          </a:prstGeom>
        </p:spPr>
      </p:pic>
      <p:sp>
        <p:nvSpPr>
          <p:cNvPr id="15" name="Rectangle 14"/>
          <p:cNvSpPr/>
          <p:nvPr userDrawn="1"/>
        </p:nvSpPr>
        <p:spPr>
          <a:xfrm>
            <a:off x="3572635" y="4425123"/>
            <a:ext cx="45720" cy="140969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pic>
        <p:nvPicPr>
          <p:cNvPr id="16" name="Picture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0325" y="6424486"/>
            <a:ext cx="1890650" cy="228857"/>
          </a:xfrm>
          <a:prstGeom prst="rect">
            <a:avLst/>
          </a:prstGeom>
        </p:spPr>
      </p:pic>
      <p:sp>
        <p:nvSpPr>
          <p:cNvPr id="17" name="Text Placeholder 4"/>
          <p:cNvSpPr>
            <a:spLocks noGrp="1"/>
          </p:cNvSpPr>
          <p:nvPr>
            <p:ph type="body" sz="quarter" idx="12" hasCustomPrompt="1"/>
          </p:nvPr>
        </p:nvSpPr>
        <p:spPr>
          <a:xfrm>
            <a:off x="1591082" y="113503"/>
            <a:ext cx="2221861" cy="356956"/>
          </a:xfrm>
        </p:spPr>
        <p:txBody>
          <a:bodyPr anchor="ctr">
            <a:normAutofit/>
          </a:bodyPr>
          <a:lstStyle>
            <a:lvl1pPr marL="0" indent="0" algn="l">
              <a:buNone/>
              <a:defRPr sz="1200" spc="50" baseline="0">
                <a:solidFill>
                  <a:schemeClr val="bg1">
                    <a:alpha val="85000"/>
                  </a:schemeClr>
                </a:solidFill>
              </a:defRPr>
            </a:lvl1pPr>
            <a:lvl2pPr marL="457200" indent="0">
              <a:buNone/>
              <a:defRPr/>
            </a:lvl2pPr>
          </a:lstStyle>
          <a:p>
            <a:r>
              <a:rPr lang="en-US"/>
              <a:t>Month ##, 2017</a:t>
            </a:r>
            <a:endParaRPr lang="en-US" dirty="0"/>
          </a:p>
        </p:txBody>
      </p:sp>
      <p:sp>
        <p:nvSpPr>
          <p:cNvPr id="2" name="Title 1"/>
          <p:cNvSpPr>
            <a:spLocks noGrp="1"/>
          </p:cNvSpPr>
          <p:nvPr>
            <p:ph type="ctrTitle"/>
          </p:nvPr>
        </p:nvSpPr>
        <p:spPr>
          <a:xfrm>
            <a:off x="685800" y="1311836"/>
            <a:ext cx="7772400" cy="2387600"/>
          </a:xfrm>
        </p:spPr>
        <p:txBody>
          <a:bodyPr anchor="b">
            <a:normAutofit/>
          </a:bodyPr>
          <a:lstStyle>
            <a:lvl1pPr algn="ctr" defTabSz="914400" rtl="0" eaLnBrk="1" latinLnBrk="0" hangingPunct="1">
              <a:lnSpc>
                <a:spcPct val="90000"/>
              </a:lnSpc>
              <a:spcBef>
                <a:spcPct val="0"/>
              </a:spcBef>
              <a:buNone/>
              <a:defRPr lang="en-US" sz="60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to edit Master title style</a:t>
            </a:r>
          </a:p>
        </p:txBody>
      </p:sp>
      <p:sp>
        <p:nvSpPr>
          <p:cNvPr id="3" name="Subtitle 2"/>
          <p:cNvSpPr>
            <a:spLocks noGrp="1"/>
          </p:cNvSpPr>
          <p:nvPr>
            <p:ph type="subTitle" idx="1"/>
          </p:nvPr>
        </p:nvSpPr>
        <p:spPr>
          <a:xfrm>
            <a:off x="3659544" y="4425121"/>
            <a:ext cx="4798656" cy="1392508"/>
          </a:xfrm>
        </p:spPr>
        <p:txBody>
          <a:bodyPr vert="horz" lIns="182880" tIns="45720" rIns="91440" bIns="45720" rtlCol="0" anchor="ctr">
            <a:normAutofit/>
          </a:bodyPr>
          <a:lstStyle>
            <a:lvl1pPr marL="0" indent="0">
              <a:lnSpc>
                <a:spcPct val="100000"/>
              </a:lnSpc>
              <a:spcBef>
                <a:spcPts val="1200"/>
              </a:spcBef>
              <a:buNone/>
              <a:defRPr lang="en-US" sz="2300" dirty="0"/>
            </a:lvl1pPr>
            <a:lvl2pPr marL="457200" indent="-182880">
              <a:buClr>
                <a:schemeClr val="accent1"/>
              </a:buClr>
              <a:defRPr sz="1800"/>
            </a:lvl2pPr>
            <a:lvl3pPr>
              <a:defRPr/>
            </a:lvl3pPr>
          </a:lstStyle>
          <a:p>
            <a:pPr marL="274320" lvl="0" indent="-274320">
              <a:buSzPct val="101000"/>
            </a:pPr>
            <a:r>
              <a:rPr lang="en-US" dirty="0"/>
              <a:t>Click to edit Master subtitle style</a:t>
            </a:r>
          </a:p>
          <a:p>
            <a:pPr marL="960120" lvl="1" indent="-274320">
              <a:buSzPct val="101000"/>
            </a:pPr>
            <a:r>
              <a:rPr lang="en-US" dirty="0"/>
              <a:t>If a note is needed, list here</a:t>
            </a:r>
          </a:p>
        </p:txBody>
      </p:sp>
    </p:spTree>
    <p:extLst>
      <p:ext uri="{BB962C8B-B14F-4D97-AF65-F5344CB8AC3E}">
        <p14:creationId xmlns:p14="http://schemas.microsoft.com/office/powerpoint/2010/main" val="14144241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23419387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842966"/>
            <a:ext cx="7863840" cy="2852737"/>
          </a:xfrm>
        </p:spPr>
        <p:txBody>
          <a:bodyPr anchor="b">
            <a:normAutofit/>
          </a:bodyPr>
          <a:lstStyle>
            <a:lvl1pPr algn="ctr" defTabSz="914400" rtl="0" eaLnBrk="1" latinLnBrk="0" hangingPunct="1">
              <a:lnSpc>
                <a:spcPct val="90000"/>
              </a:lnSpc>
              <a:spcBef>
                <a:spcPct val="0"/>
              </a:spcBef>
              <a:buNone/>
              <a:defRPr lang="en-US" sz="4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a:t>
            </a:r>
            <a:r>
              <a:rPr lang="en-US"/>
              <a:t>to add section heading</a:t>
            </a:r>
            <a:endParaRPr lang="en-US" dirty="0"/>
          </a:p>
        </p:txBody>
      </p:sp>
      <p:sp>
        <p:nvSpPr>
          <p:cNvPr id="3" name="Text Placeholder 2"/>
          <p:cNvSpPr>
            <a:spLocks noGrp="1"/>
          </p:cNvSpPr>
          <p:nvPr>
            <p:ph type="body" idx="1" hasCustomPrompt="1"/>
          </p:nvPr>
        </p:nvSpPr>
        <p:spPr>
          <a:xfrm>
            <a:off x="921021" y="4064000"/>
            <a:ext cx="7269574" cy="1866900"/>
          </a:xfrm>
        </p:spPr>
        <p:txBody>
          <a:bodyPr>
            <a:normAutofit/>
          </a:bodyPr>
          <a:lstStyle>
            <a:lvl1pPr marL="0" indent="0">
              <a:lnSpc>
                <a:spcPct val="100000"/>
              </a:lnSpc>
              <a:spcBef>
                <a:spcPts val="1200"/>
              </a:spcBef>
              <a:buNone/>
              <a:defRPr sz="2600" i="1">
                <a:solidFill>
                  <a:schemeClr val="accent3">
                    <a:lumMod val="90000"/>
                    <a:lumOff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section subheading</a:t>
            </a:r>
          </a:p>
        </p:txBody>
      </p:sp>
      <p:sp>
        <p:nvSpPr>
          <p:cNvPr id="8" name="Rectangle 7"/>
          <p:cNvSpPr/>
          <p:nvPr userDrawn="1"/>
        </p:nvSpPr>
        <p:spPr>
          <a:xfrm rot="5400000">
            <a:off x="4549140" y="-68775"/>
            <a:ext cx="45720" cy="786384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
        <p:nvSpPr>
          <p:cNvPr id="4" name="Slide Number Placeholder 3">
            <a:extLst>
              <a:ext uri="{FF2B5EF4-FFF2-40B4-BE49-F238E27FC236}">
                <a16:creationId xmlns:a16="http://schemas.microsoft.com/office/drawing/2014/main" id="{2C001FC9-B0F6-44E9-9D41-A14F6DF4100A}"/>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4088836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842966"/>
            <a:ext cx="7863840" cy="2852737"/>
          </a:xfrm>
        </p:spPr>
        <p:txBody>
          <a:bodyPr anchor="b">
            <a:normAutofit/>
          </a:bodyPr>
          <a:lstStyle>
            <a:lvl1pPr algn="ctr" defTabSz="914400" rtl="0" eaLnBrk="1" latinLnBrk="0" hangingPunct="1">
              <a:lnSpc>
                <a:spcPct val="90000"/>
              </a:lnSpc>
              <a:spcBef>
                <a:spcPct val="0"/>
              </a:spcBef>
              <a:buNone/>
              <a:defRPr lang="en-US" sz="4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a:t>
            </a:r>
            <a:r>
              <a:rPr lang="en-US"/>
              <a:t>to add section heading</a:t>
            </a:r>
            <a:endParaRPr lang="en-US" dirty="0"/>
          </a:p>
        </p:txBody>
      </p:sp>
      <p:sp>
        <p:nvSpPr>
          <p:cNvPr id="3" name="Text Placeholder 2"/>
          <p:cNvSpPr>
            <a:spLocks noGrp="1"/>
          </p:cNvSpPr>
          <p:nvPr>
            <p:ph type="body" idx="1" hasCustomPrompt="1"/>
          </p:nvPr>
        </p:nvSpPr>
        <p:spPr>
          <a:xfrm>
            <a:off x="921021" y="4064000"/>
            <a:ext cx="7269574" cy="1866900"/>
          </a:xfrm>
        </p:spPr>
        <p:txBody>
          <a:bodyPr>
            <a:normAutofit/>
          </a:bodyPr>
          <a:lstStyle>
            <a:lvl1pPr marL="0" indent="0">
              <a:lnSpc>
                <a:spcPct val="100000"/>
              </a:lnSpc>
              <a:spcBef>
                <a:spcPts val="1200"/>
              </a:spcBef>
              <a:buNone/>
              <a:defRPr sz="2600" i="1">
                <a:solidFill>
                  <a:schemeClr val="accent3">
                    <a:lumMod val="90000"/>
                    <a:lumOff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section subheading</a:t>
            </a:r>
          </a:p>
        </p:txBody>
      </p:sp>
      <p:sp>
        <p:nvSpPr>
          <p:cNvPr id="8" name="Rectangle 7"/>
          <p:cNvSpPr/>
          <p:nvPr userDrawn="1"/>
        </p:nvSpPr>
        <p:spPr>
          <a:xfrm rot="5400000">
            <a:off x="4549140" y="-68775"/>
            <a:ext cx="45720" cy="786384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2C001FC9-B0F6-44E9-9D41-A14F6DF4100A}"/>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22299106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5325" y="1825625"/>
            <a:ext cx="374904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95825" y="1825625"/>
            <a:ext cx="374904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F7FD6786-8F98-43F6-B24B-3F32CA90C529}"/>
              </a:ext>
            </a:extLst>
          </p:cNvPr>
          <p:cNvSpPr/>
          <p:nvPr userDrawn="1"/>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
        <p:nvSpPr>
          <p:cNvPr id="7" name="Rectangle 6">
            <a:extLst>
              <a:ext uri="{FF2B5EF4-FFF2-40B4-BE49-F238E27FC236}">
                <a16:creationId xmlns:a16="http://schemas.microsoft.com/office/drawing/2014/main" id="{D3A54BF1-953C-4479-BA14-05D786F8768E}"/>
              </a:ext>
            </a:extLst>
          </p:cNvPr>
          <p:cNvSpPr/>
          <p:nvPr userDrawn="1"/>
        </p:nvSpPr>
        <p:spPr>
          <a:xfrm rot="5400000">
            <a:off x="4558282" y="-292233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
        <p:nvSpPr>
          <p:cNvPr id="5" name="Slide Number Placeholder 4">
            <a:extLst>
              <a:ext uri="{FF2B5EF4-FFF2-40B4-BE49-F238E27FC236}">
                <a16:creationId xmlns:a16="http://schemas.microsoft.com/office/drawing/2014/main" id="{63857564-4952-4BB3-8D17-85D07E8E4219}"/>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32683738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10C90F-ED6C-4D1B-A25F-8C9CF9B83DA2}"/>
              </a:ext>
            </a:extLst>
          </p:cNvPr>
          <p:cNvSpPr/>
          <p:nvPr userDrawn="1"/>
        </p:nvSpPr>
        <p:spPr>
          <a:xfrm rot="5400000">
            <a:off x="4321982" y="-2686037"/>
            <a:ext cx="500034"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29841" y="365126"/>
            <a:ext cx="7886700" cy="1051560"/>
          </a:xfrm>
        </p:spPr>
        <p:txBody>
          <a:bodyPr vert="horz" lIns="91440" tIns="45720" rIns="91440" bIns="45720" rtlCol="0" anchor="b">
            <a:normAutofit/>
          </a:bodyPr>
          <a:lstStyle>
            <a:lvl1pPr>
              <a:defRPr lang="en-US"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defRPr>
            </a:lvl1pPr>
          </a:lstStyle>
          <a:p>
            <a:pPr lvl="0"/>
            <a:r>
              <a:rPr lang="en-US"/>
              <a:t>Click to edit Master title style</a:t>
            </a:r>
            <a:endParaRPr lang="en-US" dirty="0"/>
          </a:p>
        </p:txBody>
      </p:sp>
      <p:sp>
        <p:nvSpPr>
          <p:cNvPr id="3" name="Text Placeholder 2"/>
          <p:cNvSpPr>
            <a:spLocks noGrp="1"/>
          </p:cNvSpPr>
          <p:nvPr>
            <p:ph type="body" idx="1" hasCustomPrompt="1"/>
          </p:nvPr>
        </p:nvSpPr>
        <p:spPr>
          <a:xfrm>
            <a:off x="629842" y="1668895"/>
            <a:ext cx="3868340"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4" name="Content Placeholder 3"/>
          <p:cNvSpPr>
            <a:spLocks noGrp="1"/>
          </p:cNvSpPr>
          <p:nvPr>
            <p:ph sz="half" idx="2"/>
          </p:nvPr>
        </p:nvSpPr>
        <p:spPr>
          <a:xfrm>
            <a:off x="715567" y="2350454"/>
            <a:ext cx="3749040" cy="3839211"/>
          </a:xfrm>
        </p:spPr>
        <p:txBody>
          <a:bodyPr/>
          <a:lstStyle>
            <a:lvl1pPr>
              <a:defRPr sz="2300"/>
            </a:lvl1pPr>
            <a:lvl2pPr>
              <a:defRPr sz="2100"/>
            </a:lvl2pPr>
            <a:lvl3pPr>
              <a:defRPr sz="19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29151" y="1668895"/>
            <a:ext cx="3887391"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6" name="Content Placeholder 5"/>
          <p:cNvSpPr>
            <a:spLocks noGrp="1"/>
          </p:cNvSpPr>
          <p:nvPr>
            <p:ph sz="quarter" idx="4"/>
          </p:nvPr>
        </p:nvSpPr>
        <p:spPr>
          <a:xfrm>
            <a:off x="4714875" y="2350454"/>
            <a:ext cx="3749040" cy="3839211"/>
          </a:xfrm>
        </p:spPr>
        <p:txBody>
          <a:bodyPr/>
          <a:lstStyle>
            <a:lvl1pPr>
              <a:defRPr sz="23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A0B3D28B-CE3D-4466-9666-609B2668EC89}"/>
              </a:ext>
            </a:extLst>
          </p:cNvPr>
          <p:cNvSpPr/>
          <p:nvPr userDrawn="1"/>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
        <p:nvSpPr>
          <p:cNvPr id="7" name="Slide Number Placeholder 6">
            <a:extLst>
              <a:ext uri="{FF2B5EF4-FFF2-40B4-BE49-F238E27FC236}">
                <a16:creationId xmlns:a16="http://schemas.microsoft.com/office/drawing/2014/main" id="{BC407D7D-3897-4B51-871B-6518969A743B}"/>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9556780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77BD7B24-A705-44C8-8854-0D01A5CB6C9F}"/>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10377556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71510A-CF9F-4994-9B30-C2AB139BB631}"/>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33709101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457202"/>
            <a:ext cx="4629150" cy="5403851"/>
          </a:xfrm>
        </p:spPr>
        <p:txBody>
          <a:bodyPr anchor="ctr"/>
          <a:lstStyle>
            <a:lvl1pPr>
              <a:defRPr sz="2400"/>
            </a:lvl1pPr>
            <a:lvl2pPr>
              <a:defRPr sz="2200"/>
            </a:lvl2pPr>
            <a:lvl3pPr>
              <a:defRPr sz="19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641390" y="3089276"/>
            <a:ext cx="2926080" cy="2743200"/>
          </a:xfr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dirty="0">
                <a:solidFill>
                  <a:schemeClr val="accent2"/>
                </a:solidFill>
              </a:defRPr>
            </a:lvl1pPr>
          </a:lstStyle>
          <a:p>
            <a:pPr marL="0" lvl="0" indent="0">
              <a:buNone/>
            </a:pPr>
            <a:r>
              <a:rPr lang="en-US" dirty="0"/>
              <a:t>Click to add caption</a:t>
            </a:r>
          </a:p>
        </p:txBody>
      </p:sp>
      <p:sp>
        <p:nvSpPr>
          <p:cNvPr id="5" name="Slide Number Placeholder 4">
            <a:extLst>
              <a:ext uri="{FF2B5EF4-FFF2-40B4-BE49-F238E27FC236}">
                <a16:creationId xmlns:a16="http://schemas.microsoft.com/office/drawing/2014/main" id="{F48D562C-A495-48E7-A662-90C4D7E5E3FB}"/>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36203338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494952"/>
            <a:ext cx="4629150" cy="534932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200000"/>
              </a:lnSpc>
              <a:buNone/>
              <a:defRPr sz="28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hasCustomPrompt="1"/>
          </p:nvPr>
        </p:nvSpPr>
        <p:spPr>
          <a:xfrm>
            <a:off x="641390" y="3089276"/>
            <a:ext cx="2926080" cy="2743200"/>
          </a:xfrm>
          <a:prstGeom prst="rect">
            <a:avLst/>
          </a:prstGeo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a:solidFill>
                  <a:schemeClr val="accent2"/>
                </a:solidFill>
              </a:defRPr>
            </a:lvl1pPr>
          </a:lstStyle>
          <a:p>
            <a:pPr marL="0" lvl="0" indent="0">
              <a:buNone/>
            </a:pPr>
            <a:r>
              <a:rPr lang="en-US"/>
              <a:t>Click to add caption</a:t>
            </a:r>
          </a:p>
        </p:txBody>
      </p:sp>
      <p:sp>
        <p:nvSpPr>
          <p:cNvPr id="5" name="Slide Number Placeholder 4">
            <a:extLst>
              <a:ext uri="{FF2B5EF4-FFF2-40B4-BE49-F238E27FC236}">
                <a16:creationId xmlns:a16="http://schemas.microsoft.com/office/drawing/2014/main" id="{EB6008F9-D6D9-4EDB-9511-1995786E12DA}"/>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4795877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Moderato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Your Moderator:</a:t>
            </a:r>
          </a:p>
        </p:txBody>
      </p:sp>
      <p:sp>
        <p:nvSpPr>
          <p:cNvPr id="3" name="Content Placeholder 2"/>
          <p:cNvSpPr>
            <a:spLocks noGrp="1"/>
          </p:cNvSpPr>
          <p:nvPr>
            <p:ph idx="1" hasCustomPrompt="1"/>
          </p:nvPr>
        </p:nvSpPr>
        <p:spPr>
          <a:xfrm>
            <a:off x="4190999" y="2483664"/>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Moderator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6" y="2483665"/>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37474133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Your Presenter:</a:t>
            </a:r>
          </a:p>
        </p:txBody>
      </p:sp>
      <p:sp>
        <p:nvSpPr>
          <p:cNvPr id="3" name="Content Placeholder 2"/>
          <p:cNvSpPr>
            <a:spLocks noGrp="1"/>
          </p:cNvSpPr>
          <p:nvPr>
            <p:ph idx="1" hasCustomPrompt="1"/>
          </p:nvPr>
        </p:nvSpPr>
        <p:spPr>
          <a:xfrm>
            <a:off x="4190999" y="2483664"/>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6" y="2483665"/>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5612524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resenters (2)">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Your Presenters:</a:t>
            </a:r>
          </a:p>
        </p:txBody>
      </p:sp>
      <p:sp>
        <p:nvSpPr>
          <p:cNvPr id="3" name="Content Placeholder 2"/>
          <p:cNvSpPr>
            <a:spLocks noGrp="1"/>
          </p:cNvSpPr>
          <p:nvPr>
            <p:ph idx="1" hasCustomPrompt="1"/>
          </p:nvPr>
        </p:nvSpPr>
        <p:spPr>
          <a:xfrm>
            <a:off x="4190999" y="1769289"/>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6" y="1769290"/>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4190999" y="4115207"/>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827006" y="4115208"/>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17308551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resenters (3)">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Your Presenters:</a:t>
            </a:r>
          </a:p>
        </p:txBody>
      </p:sp>
      <p:sp>
        <p:nvSpPr>
          <p:cNvPr id="3" name="Content Placeholder 2"/>
          <p:cNvSpPr>
            <a:spLocks noGrp="1"/>
          </p:cNvSpPr>
          <p:nvPr>
            <p:ph idx="1" hasCustomPrompt="1"/>
          </p:nvPr>
        </p:nvSpPr>
        <p:spPr>
          <a:xfrm>
            <a:off x="4104212" y="1550215"/>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2289150" y="1550214"/>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3603599" y="3169261"/>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788538" y="3169260"/>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Content Placeholder 2">
            <a:extLst>
              <a:ext uri="{FF2B5EF4-FFF2-40B4-BE49-F238E27FC236}">
                <a16:creationId xmlns:a16="http://schemas.microsoft.com/office/drawing/2014/main" id="{5F412FA4-B02E-44E6-8B54-8C543AF12548}"/>
              </a:ext>
            </a:extLst>
          </p:cNvPr>
          <p:cNvSpPr>
            <a:spLocks noGrp="1"/>
          </p:cNvSpPr>
          <p:nvPr>
            <p:ph idx="14" hasCustomPrompt="1"/>
          </p:nvPr>
        </p:nvSpPr>
        <p:spPr>
          <a:xfrm>
            <a:off x="3041624" y="4788307"/>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10" name="Picture Placeholder 2">
            <a:extLst>
              <a:ext uri="{FF2B5EF4-FFF2-40B4-BE49-F238E27FC236}">
                <a16:creationId xmlns:a16="http://schemas.microsoft.com/office/drawing/2014/main" id="{681D4FF5-6288-4D27-802B-1F68F7152C8A}"/>
              </a:ext>
            </a:extLst>
          </p:cNvPr>
          <p:cNvSpPr>
            <a:spLocks noGrp="1" noChangeAspect="1"/>
          </p:cNvSpPr>
          <p:nvPr>
            <p:ph type="pic" idx="15"/>
          </p:nvPr>
        </p:nvSpPr>
        <p:spPr>
          <a:xfrm>
            <a:off x="1226563" y="4788306"/>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872286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5325" y="1825625"/>
            <a:ext cx="374904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95825" y="1825625"/>
            <a:ext cx="374904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F7FD6786-8F98-43F6-B24B-3F32CA90C529}"/>
              </a:ext>
            </a:extLst>
          </p:cNvPr>
          <p:cNvSpPr/>
          <p:nvPr userDrawn="1"/>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3A54BF1-953C-4479-BA14-05D786F8768E}"/>
              </a:ext>
            </a:extLst>
          </p:cNvPr>
          <p:cNvSpPr/>
          <p:nvPr userDrawn="1"/>
        </p:nvSpPr>
        <p:spPr>
          <a:xfrm rot="5400000">
            <a:off x="4558282" y="-292233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63857564-4952-4BB3-8D17-85D07E8E4219}"/>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4646734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62102"/>
            <a:ext cx="7955280" cy="4614863"/>
          </a:xfrm>
        </p:spPr>
        <p:txBody>
          <a:bodyPr anchor="ctr"/>
          <a:lstStyle>
            <a:lvl1pPr marL="274320" indent="-274320">
              <a:buSzPct val="130000"/>
              <a:buFont typeface="Wingdings 2" panose="05020102010507070707" pitchFamily="18" charset="2"/>
              <a:buChar cha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
        <p:nvSpPr>
          <p:cNvPr id="5" name="TextBox 4">
            <a:extLst>
              <a:ext uri="{FF2B5EF4-FFF2-40B4-BE49-F238E27FC236}">
                <a16:creationId xmlns:a16="http://schemas.microsoft.com/office/drawing/2014/main" id="{4EFF1AEB-41C4-4F09-A84E-76A8A2E5FB0C}"/>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Today’s Objectives:</a:t>
            </a:r>
          </a:p>
        </p:txBody>
      </p:sp>
      <p:pic>
        <p:nvPicPr>
          <p:cNvPr id="7" name="Picture 6">
            <a:extLst>
              <a:ext uri="{FF2B5EF4-FFF2-40B4-BE49-F238E27FC236}">
                <a16:creationId xmlns:a16="http://schemas.microsoft.com/office/drawing/2014/main" id="{3A1BC28C-8AF2-4940-BDB9-E673A861171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582824" y="365126"/>
            <a:ext cx="2206570" cy="1095374"/>
          </a:xfrm>
          <a:prstGeom prst="rect">
            <a:avLst/>
          </a:prstGeom>
        </p:spPr>
      </p:pic>
      <p:sp>
        <p:nvSpPr>
          <p:cNvPr id="8" name="Rectangle 7">
            <a:extLst>
              <a:ext uri="{FF2B5EF4-FFF2-40B4-BE49-F238E27FC236}">
                <a16:creationId xmlns:a16="http://schemas.microsoft.com/office/drawing/2014/main" id="{B39BDA01-EE61-49D4-8FAA-01389FC14AC8}"/>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3356272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2" name="Title 1"/>
          <p:cNvSpPr>
            <a:spLocks noGrp="1"/>
          </p:cNvSpPr>
          <p:nvPr>
            <p:ph type="title"/>
          </p:nvPr>
        </p:nvSpPr>
        <p:spPr>
          <a:xfrm>
            <a:off x="1473201" y="365126"/>
            <a:ext cx="7110730" cy="1051560"/>
          </a:xfrm>
        </p:spPr>
        <p:txBody>
          <a:bodyPr anchor="ct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grpSp>
        <p:nvGrpSpPr>
          <p:cNvPr id="9" name="Group 8">
            <a:extLst>
              <a:ext uri="{FF2B5EF4-FFF2-40B4-BE49-F238E27FC236}">
                <a16:creationId xmlns:a16="http://schemas.microsoft.com/office/drawing/2014/main" id="{C748CE21-7AFE-4E43-95C7-CE54C7F8E328}"/>
              </a:ext>
            </a:extLst>
          </p:cNvPr>
          <p:cNvGrpSpPr/>
          <p:nvPr userDrawn="1"/>
        </p:nvGrpSpPr>
        <p:grpSpPr>
          <a:xfrm>
            <a:off x="408973" y="0"/>
            <a:ext cx="796952" cy="1591228"/>
            <a:chOff x="628648" y="-1"/>
            <a:chExt cx="1019624" cy="1591228"/>
          </a:xfrm>
          <a:effectLst>
            <a:outerShdw blurRad="50800" dist="25400" dir="8100000" algn="tr" rotWithShape="0">
              <a:prstClr val="black">
                <a:alpha val="30000"/>
              </a:prstClr>
            </a:outerShdw>
          </a:effectLst>
        </p:grpSpPr>
        <p:sp>
          <p:nvSpPr>
            <p:cNvPr id="8" name="Pentagon 3">
              <a:extLst>
                <a:ext uri="{FF2B5EF4-FFF2-40B4-BE49-F238E27FC236}">
                  <a16:creationId xmlns:a16="http://schemas.microsoft.com/office/drawing/2014/main" id="{66EF78EF-7007-4AD8-B0B0-9D842402A112}"/>
                </a:ext>
              </a:extLst>
            </p:cNvPr>
            <p:cNvSpPr/>
            <p:nvPr userDrawn="1"/>
          </p:nvSpPr>
          <p:spPr>
            <a:xfrm rot="5400000">
              <a:off x="342847" y="285802"/>
              <a:ext cx="1591227" cy="1019623"/>
            </a:xfrm>
            <a:prstGeom prst="homePlate">
              <a:avLst>
                <a:gd name="adj" fmla="val 44467"/>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path path="circle">
                <a:fillToRect l="100000" t="100000"/>
              </a:path>
              <a:tileRect r="-100000" b="-100000"/>
            </a:gradFill>
            <a:ln w="254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242021"/>
                </a:solidFill>
              </a:endParaRPr>
            </a:p>
          </p:txBody>
        </p:sp>
        <p:sp>
          <p:nvSpPr>
            <p:cNvPr id="6" name="Pentagon 3">
              <a:extLst>
                <a:ext uri="{FF2B5EF4-FFF2-40B4-BE49-F238E27FC236}">
                  <a16:creationId xmlns:a16="http://schemas.microsoft.com/office/drawing/2014/main" id="{D523D052-BBAD-4207-B109-48CB7A77CC9E}"/>
                </a:ext>
              </a:extLst>
            </p:cNvPr>
            <p:cNvSpPr/>
            <p:nvPr userDrawn="1"/>
          </p:nvSpPr>
          <p:spPr>
            <a:xfrm rot="5400000">
              <a:off x="430116" y="198531"/>
              <a:ext cx="1416687" cy="1019623"/>
            </a:xfrm>
            <a:prstGeom prst="homePlate">
              <a:avLst>
                <a:gd name="adj" fmla="val 41756"/>
              </a:avLst>
            </a:prstGeom>
            <a:gradFill flip="none" rotWithShape="1">
              <a:gsLst>
                <a:gs pos="0">
                  <a:schemeClr val="bg1">
                    <a:lumMod val="75000"/>
                  </a:schemeClr>
                </a:gs>
                <a:gs pos="53000">
                  <a:srgbClr val="F1F1F1"/>
                </a:gs>
                <a:gs pos="25000">
                  <a:schemeClr val="bg1">
                    <a:lumMod val="95000"/>
                  </a:schemeClr>
                </a:gs>
                <a:gs pos="6000">
                  <a:schemeClr val="bg1">
                    <a:lumMod val="85000"/>
                  </a:schemeClr>
                </a:gs>
                <a:gs pos="77000">
                  <a:srgbClr val="E3E3E3"/>
                </a:gs>
                <a:gs pos="97345">
                  <a:schemeClr val="bg1">
                    <a:lumMod val="75000"/>
                  </a:schemeClr>
                </a:gs>
              </a:gsLst>
              <a:lin ang="0" scaled="1"/>
              <a:tileRect/>
            </a:gradFill>
            <a:ln w="25400">
              <a:gradFill flip="none" rotWithShape="1">
                <a:gsLst>
                  <a:gs pos="100000">
                    <a:schemeClr val="bg1">
                      <a:lumMod val="75000"/>
                    </a:schemeClr>
                  </a:gs>
                  <a:gs pos="0">
                    <a:schemeClr val="accent4">
                      <a:lumMod val="67000"/>
                    </a:schemeClr>
                  </a:gs>
                  <a:gs pos="48000">
                    <a:schemeClr val="accent4">
                      <a:lumMod val="97000"/>
                      <a:lumOff val="3000"/>
                    </a:schemeClr>
                  </a:gs>
                  <a:gs pos="85000">
                    <a:schemeClr val="accent4">
                      <a:lumMod val="60000"/>
                      <a:lumOff val="40000"/>
                    </a:schemeClr>
                  </a:gs>
                </a:gsLst>
                <a:lin ang="10800000" scaled="1"/>
                <a:tileRect/>
              </a:gra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242021"/>
                </a:solidFill>
              </a:endParaRPr>
            </a:p>
          </p:txBody>
        </p:sp>
      </p:grpSp>
      <p:sp>
        <p:nvSpPr>
          <p:cNvPr id="10" name="Text Placeholder 3">
            <a:extLst>
              <a:ext uri="{FF2B5EF4-FFF2-40B4-BE49-F238E27FC236}">
                <a16:creationId xmlns:a16="http://schemas.microsoft.com/office/drawing/2014/main" id="{121EAC3E-DB16-448B-9877-1345E9FF81BC}"/>
              </a:ext>
            </a:extLst>
          </p:cNvPr>
          <p:cNvSpPr>
            <a:spLocks noGrp="1"/>
          </p:cNvSpPr>
          <p:nvPr>
            <p:ph type="body" sz="half" idx="2" hasCustomPrompt="1"/>
          </p:nvPr>
        </p:nvSpPr>
        <p:spPr>
          <a:xfrm>
            <a:off x="339425" y="528805"/>
            <a:ext cx="921646" cy="804862"/>
          </a:xfrm>
        </p:spPr>
        <p:txBody>
          <a:bodyPr tIns="73152">
            <a:normAutofit/>
          </a:bodyPr>
          <a:lstStyle>
            <a:lvl1pPr marL="0" indent="0" algn="ctr">
              <a:buNone/>
              <a:defRPr lang="en-US" sz="4000" b="1" i="0" kern="1200" cap="small" spc="40" baseline="0" dirty="0" smtClean="0">
                <a:ln w="15875">
                  <a:gradFill flip="none" rotWithShape="1">
                    <a:gsLst>
                      <a:gs pos="0">
                        <a:schemeClr val="accent2"/>
                      </a:gs>
                      <a:gs pos="100000">
                        <a:schemeClr val="accent5"/>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a:innerShdw blurRad="101600" dist="76200" dir="18900000">
                    <a:prstClr val="black">
                      <a:alpha val="30000"/>
                    </a:prstClr>
                  </a:innerShdw>
                </a:effectLst>
                <a:latin typeface="+mj-lt"/>
                <a:ea typeface="+mj-ea"/>
                <a:cs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t>
            </a:r>
            <a:endParaRPr lang="en-US" dirty="0"/>
          </a:p>
        </p:txBody>
      </p:sp>
    </p:spTree>
    <p:extLst>
      <p:ext uri="{BB962C8B-B14F-4D97-AF65-F5344CB8AC3E}">
        <p14:creationId xmlns:p14="http://schemas.microsoft.com/office/powerpoint/2010/main" val="9893880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026" y="4800600"/>
            <a:ext cx="6724083" cy="566738"/>
          </a:xfrm>
        </p:spPr>
        <p:txBody>
          <a:bodyPr anchor="b">
            <a:normAutofit/>
          </a:bodyPr>
          <a:lstStyle>
            <a:lvl1pPr marL="457200" indent="-457200" algn="r">
              <a:buClr>
                <a:srgbClr val="7A232E"/>
              </a:buClr>
              <a:buFont typeface="Wingdings" panose="05000000000000000000" pitchFamily="2" charset="2"/>
              <a:buChar char="Ø"/>
              <a:defRPr sz="3200" b="0" spc="40" baseline="0">
                <a:gradFill>
                  <a:gsLst>
                    <a:gs pos="0">
                      <a:schemeClr val="accent6">
                        <a:lumMod val="50000"/>
                      </a:schemeClr>
                    </a:gs>
                    <a:gs pos="100000">
                      <a:schemeClr val="accent1">
                        <a:lumMod val="50000"/>
                      </a:schemeClr>
                    </a:gs>
                  </a:gsLst>
                  <a:lin ang="5400000" scaled="1"/>
                </a:gradFill>
              </a:defRPr>
            </a:lvl1pPr>
          </a:lstStyle>
          <a:p>
            <a:r>
              <a:rPr lang="en-US" dirty="0" err="1"/>
              <a:t>FirstName</a:t>
            </a:r>
            <a:r>
              <a:rPr lang="en-US" dirty="0"/>
              <a:t> </a:t>
            </a:r>
            <a:r>
              <a:rPr lang="en-US" dirty="0" err="1"/>
              <a:t>LastName</a:t>
            </a:r>
            <a:endParaRPr lang="en-US" dirty="0"/>
          </a:p>
        </p:txBody>
      </p:sp>
      <p:sp>
        <p:nvSpPr>
          <p:cNvPr id="4" name="Text Placeholder 3"/>
          <p:cNvSpPr>
            <a:spLocks noGrp="1"/>
          </p:cNvSpPr>
          <p:nvPr>
            <p:ph type="body" sz="half" idx="2" hasCustomPrompt="1"/>
          </p:nvPr>
        </p:nvSpPr>
        <p:spPr>
          <a:xfrm>
            <a:off x="962026" y="1076327"/>
            <a:ext cx="6724650" cy="2962275"/>
          </a:xfrm>
        </p:spPr>
        <p:txBody>
          <a:bodyPr anchor="ctr" anchorCtr="0">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Type quote here</a:t>
            </a:r>
          </a:p>
        </p:txBody>
      </p:sp>
      <p:sp>
        <p:nvSpPr>
          <p:cNvPr id="6" name="Text Placeholder 3"/>
          <p:cNvSpPr>
            <a:spLocks noGrp="1"/>
          </p:cNvSpPr>
          <p:nvPr>
            <p:ph type="body" sz="half" idx="10" hasCustomPrompt="1"/>
          </p:nvPr>
        </p:nvSpPr>
        <p:spPr>
          <a:xfrm>
            <a:off x="962026" y="5398237"/>
            <a:ext cx="6724083" cy="354865"/>
          </a:xfrm>
        </p:spPr>
        <p:txBody>
          <a:bodyPr anchor="ctr" anchorCtr="0">
            <a:noAutofit/>
          </a:bodyPr>
          <a:lstStyle>
            <a:lvl1pPr marL="0" indent="0" algn="r">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7" name="Title 1"/>
          <p:cNvSpPr txBox="1">
            <a:spLocks/>
          </p:cNvSpPr>
          <p:nvPr userDrawn="1"/>
        </p:nvSpPr>
        <p:spPr>
          <a:xfrm>
            <a:off x="1" y="729118"/>
            <a:ext cx="962025"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rgbClr val="0075BF">
                        <a:lumMod val="75000"/>
                      </a:srgbClr>
                    </a:gs>
                    <a:gs pos="83000">
                      <a:srgbClr val="124D95">
                        <a:lumMod val="50000"/>
                      </a:srgbClr>
                    </a:gs>
                  </a:gsLst>
                  <a:lin ang="2700000" scaled="1"/>
                  <a:tileRect/>
                </a:gradFill>
                <a:latin typeface="Times New Roman" panose="02020603050405020304" pitchFamily="18" charset="0"/>
                <a:cs typeface="Times New Roman" panose="02020603050405020304" pitchFamily="18" charset="0"/>
              </a:rPr>
              <a:t>“</a:t>
            </a:r>
          </a:p>
        </p:txBody>
      </p:sp>
      <p:sp>
        <p:nvSpPr>
          <p:cNvPr id="9" name="Title 1"/>
          <p:cNvSpPr txBox="1">
            <a:spLocks/>
          </p:cNvSpPr>
          <p:nvPr userDrawn="1"/>
        </p:nvSpPr>
        <p:spPr>
          <a:xfrm rot="10800000">
            <a:off x="7686675" y="2155826"/>
            <a:ext cx="971550"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rgbClr val="0075BF">
                        <a:lumMod val="75000"/>
                      </a:srgbClr>
                    </a:gs>
                    <a:gs pos="83000">
                      <a:srgbClr val="124D95">
                        <a:lumMod val="50000"/>
                      </a:srgbClr>
                    </a:gs>
                  </a:gsLst>
                  <a:lin ang="2700000" scaled="1"/>
                  <a:tileRect/>
                </a:gradFill>
                <a:latin typeface="Times New Roman" panose="02020603050405020304" pitchFamily="18" charset="0"/>
                <a:cs typeface="Times New Roman" panose="02020603050405020304" pitchFamily="18" charset="0"/>
              </a:rPr>
              <a:t>“</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
        <p:nvSpPr>
          <p:cNvPr id="8" name="Rectangle 7">
            <a:extLst>
              <a:ext uri="{FF2B5EF4-FFF2-40B4-BE49-F238E27FC236}">
                <a16:creationId xmlns:a16="http://schemas.microsoft.com/office/drawing/2014/main" id="{43D77594-847C-4D9F-8E9C-BA000729C35F}"/>
              </a:ext>
            </a:extLst>
          </p:cNvPr>
          <p:cNvSpPr/>
          <p:nvPr userDrawn="1"/>
        </p:nvSpPr>
        <p:spPr>
          <a:xfrm rot="5400000">
            <a:off x="4311972" y="1309431"/>
            <a:ext cx="27432" cy="6720840"/>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1719629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1B4496C-42F2-4A52-9C95-651EE67206F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5725" y="693411"/>
            <a:ext cx="2343150" cy="761532"/>
          </a:xfrm>
          <a:prstGeom prst="rect">
            <a:avLst/>
          </a:prstGeom>
        </p:spPr>
      </p:pic>
      <p:sp>
        <p:nvSpPr>
          <p:cNvPr id="4" name="Text Placeholder 3"/>
          <p:cNvSpPr>
            <a:spLocks noGrp="1"/>
          </p:cNvSpPr>
          <p:nvPr>
            <p:ph type="body" sz="half" idx="2" hasCustomPrompt="1"/>
          </p:nvPr>
        </p:nvSpPr>
        <p:spPr>
          <a:xfrm>
            <a:off x="390526" y="1756800"/>
            <a:ext cx="8307704" cy="3251942"/>
          </a:xfrm>
        </p:spPr>
        <p:txBody>
          <a:bodyPr anchor="ctr" anchorCtr="0">
            <a:normAutofit/>
          </a:bodyPr>
          <a:lstStyle>
            <a:lvl1pPr marL="0" indent="0">
              <a:lnSpc>
                <a:spcPct val="95000"/>
              </a:lnSpc>
              <a:spcBef>
                <a:spcPts val="1000"/>
              </a:spcBef>
              <a:buNone/>
              <a:defRPr sz="2200" b="0">
                <a:latin typeface="Times New Roman" panose="02020603050405020304" pitchFamily="18" charset="0"/>
                <a:cs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This slide format is to draw attention to precise legal language.  Place legal language here.</a:t>
            </a:r>
            <a:endParaRPr lang="en-US" dirty="0"/>
          </a:p>
        </p:txBody>
      </p:sp>
      <p:sp>
        <p:nvSpPr>
          <p:cNvPr id="6" name="Text Placeholder 3"/>
          <p:cNvSpPr>
            <a:spLocks noGrp="1"/>
          </p:cNvSpPr>
          <p:nvPr>
            <p:ph type="body" sz="half" idx="10" hasCustomPrompt="1"/>
          </p:nvPr>
        </p:nvSpPr>
        <p:spPr>
          <a:xfrm>
            <a:off x="2543174" y="1064170"/>
            <a:ext cx="6155055" cy="354865"/>
          </a:xfrm>
        </p:spPr>
        <p:txBody>
          <a:bodyPr anchor="ctr" anchorCtr="0">
            <a:noAutofit/>
          </a:bodyPr>
          <a:lstStyle>
            <a:lvl1pPr marL="0" indent="0" algn="l">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
        <p:nvSpPr>
          <p:cNvPr id="8" name="Rectangle 7">
            <a:extLst>
              <a:ext uri="{FF2B5EF4-FFF2-40B4-BE49-F238E27FC236}">
                <a16:creationId xmlns:a16="http://schemas.microsoft.com/office/drawing/2014/main" id="{4768B8A7-EB81-4FD2-82D4-E645AB5DA130}"/>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
        <p:nvSpPr>
          <p:cNvPr id="5" name="Title 4">
            <a:extLst>
              <a:ext uri="{FF2B5EF4-FFF2-40B4-BE49-F238E27FC236}">
                <a16:creationId xmlns:a16="http://schemas.microsoft.com/office/drawing/2014/main" id="{0A81F1B3-A836-409F-B9E6-2E2CAEB1F57F}"/>
              </a:ext>
            </a:extLst>
          </p:cNvPr>
          <p:cNvSpPr>
            <a:spLocks noGrp="1"/>
          </p:cNvSpPr>
          <p:nvPr>
            <p:ph type="title" hasCustomPrompt="1"/>
          </p:nvPr>
        </p:nvSpPr>
        <p:spPr>
          <a:xfrm>
            <a:off x="2324101" y="119319"/>
            <a:ext cx="6374129" cy="862470"/>
          </a:xfrm>
        </p:spPr>
        <p:txBody>
          <a:bodyPr>
            <a:normAutofit/>
          </a:bodyPr>
          <a:lstStyle>
            <a:lvl1pPr>
              <a:defRPr sz="2600"/>
            </a:lvl1pPr>
          </a:lstStyle>
          <a:p>
            <a:r>
              <a:rPr lang="en-US"/>
              <a:t>Section name / Title / Reference Info</a:t>
            </a:r>
          </a:p>
        </p:txBody>
      </p:sp>
      <p:sp>
        <p:nvSpPr>
          <p:cNvPr id="13" name="Text Placeholder 3">
            <a:extLst>
              <a:ext uri="{FF2B5EF4-FFF2-40B4-BE49-F238E27FC236}">
                <a16:creationId xmlns:a16="http://schemas.microsoft.com/office/drawing/2014/main" id="{73153095-E629-4333-A9E6-44B7EAB756CC}"/>
              </a:ext>
            </a:extLst>
          </p:cNvPr>
          <p:cNvSpPr>
            <a:spLocks noGrp="1"/>
          </p:cNvSpPr>
          <p:nvPr>
            <p:ph type="body" sz="half" idx="12" hasCustomPrompt="1"/>
          </p:nvPr>
        </p:nvSpPr>
        <p:spPr>
          <a:xfrm>
            <a:off x="390527" y="5095875"/>
            <a:ext cx="7905749" cy="1197102"/>
          </a:xfrm>
        </p:spPr>
        <p:txBody>
          <a:bodyPr anchor="ctr" anchorCtr="0">
            <a:noAutofit/>
          </a:bodyPr>
          <a:lstStyle>
            <a:lvl1pPr marL="0" indent="0" algn="ctr">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If needed, include a callout note about the legal language here.</a:t>
            </a:r>
            <a:endParaRPr lang="en-US" dirty="0"/>
          </a:p>
        </p:txBody>
      </p:sp>
    </p:spTree>
    <p:extLst>
      <p:ext uri="{BB962C8B-B14F-4D97-AF65-F5344CB8AC3E}">
        <p14:creationId xmlns:p14="http://schemas.microsoft.com/office/powerpoint/2010/main" val="23295658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11893" y="1120348"/>
            <a:ext cx="4032473" cy="5056617"/>
          </a:xfrm>
        </p:spPr>
        <p:txBody>
          <a:bodyPr>
            <a:noAutofit/>
          </a:bodyPr>
          <a:lstStyle>
            <a:lvl1pPr>
              <a:spcBef>
                <a:spcPts val="3000"/>
              </a:spcBef>
              <a:defRPr sz="2000"/>
            </a:lvl1pPr>
            <a:lvl2pPr marL="292608" indent="0">
              <a:spcBef>
                <a:spcPts val="600"/>
              </a:spcBef>
              <a:spcAft>
                <a:spcPts val="200"/>
              </a:spcAft>
              <a:buNone/>
              <a:defRPr sz="1400" i="1">
                <a:solidFill>
                  <a:schemeClr val="accent3">
                    <a:lumMod val="75000"/>
                    <a:lumOff val="25000"/>
                  </a:schemeClr>
                </a:solidFill>
              </a:defRPr>
            </a:lvl2pPr>
            <a:lvl3pPr marL="576072" indent="-274320">
              <a:spcBef>
                <a:spcPts val="400"/>
              </a:spcBef>
              <a:buClr>
                <a:schemeClr val="accent3">
                  <a:lumMod val="75000"/>
                  <a:lumOff val="25000"/>
                </a:schemeClr>
              </a:buClr>
              <a:buFont typeface="Wingdings" panose="05000000000000000000" pitchFamily="2" charset="2"/>
              <a:buChar char=""/>
              <a:defRPr sz="1300" u="sng">
                <a:solidFill>
                  <a:schemeClr val="accent6"/>
                </a:solidFill>
              </a:defRPr>
            </a:lvl3pPr>
          </a:lstStyle>
          <a:p>
            <a:pPr lvl="0"/>
            <a:r>
              <a:rPr lang="en-US" dirty="0"/>
              <a:t>Name of Resource</a:t>
            </a:r>
          </a:p>
          <a:p>
            <a:pPr lvl="1"/>
            <a:r>
              <a:rPr lang="en-US" dirty="0"/>
              <a:t>Details about resource listed here.</a:t>
            </a:r>
          </a:p>
          <a:p>
            <a:pPr lvl="2"/>
            <a:r>
              <a:rPr lang="en-US" dirty="0"/>
              <a:t>web address</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95824" y="1120348"/>
            <a:ext cx="4032504" cy="5056617"/>
          </a:xfrm>
        </p:spPr>
        <p:txBody>
          <a:bodyPr>
            <a:noAutofit/>
          </a:bodyPr>
          <a:lstStyle>
            <a:lvl1pPr>
              <a:spcBef>
                <a:spcPts val="3000"/>
              </a:spcBef>
              <a:defRPr sz="2000"/>
            </a:lvl1pPr>
            <a:lvl2pPr marL="274320" indent="0" algn="l" defTabSz="914400" rtl="0" eaLnBrk="1" latinLnBrk="0" hangingPunct="1">
              <a:lnSpc>
                <a:spcPct val="90000"/>
              </a:lnSpc>
              <a:spcBef>
                <a:spcPts val="800"/>
              </a:spcBef>
              <a:spcAft>
                <a:spcPts val="200"/>
              </a:spcAft>
              <a:buClr>
                <a:schemeClr val="bg1">
                  <a:lumMod val="65000"/>
                </a:schemeClr>
              </a:buClr>
              <a:buFont typeface="Arial" panose="020B0604020202020204" pitchFamily="34" charset="0"/>
              <a:buNone/>
              <a:defRPr lang="en-US" sz="1400" i="1" kern="1200" dirty="0">
                <a:solidFill>
                  <a:schemeClr val="accent3">
                    <a:lumMod val="75000"/>
                    <a:lumOff val="25000"/>
                  </a:schemeClr>
                </a:solidFill>
                <a:latin typeface="+mn-lt"/>
                <a:ea typeface="+mn-ea"/>
                <a:cs typeface="+mn-cs"/>
              </a:defRPr>
            </a:lvl2pPr>
            <a:lvl3pPr marL="587502" indent="-285750">
              <a:spcBef>
                <a:spcPts val="400"/>
              </a:spcBef>
              <a:buClr>
                <a:schemeClr val="accent3">
                  <a:lumMod val="75000"/>
                  <a:lumOff val="25000"/>
                </a:schemeClr>
              </a:buClr>
              <a:buFont typeface="Wingdings" panose="05000000000000000000" pitchFamily="2" charset="2"/>
              <a:buChar char=""/>
              <a:defRPr lang="en-US" sz="1300" u="sng" kern="1200" baseline="0" dirty="0">
                <a:solidFill>
                  <a:schemeClr val="accent6"/>
                </a:solidFill>
                <a:latin typeface="+mn-lt"/>
                <a:ea typeface="+mn-ea"/>
                <a:cs typeface="+mn-cs"/>
              </a:defRPr>
            </a:lvl3pPr>
          </a:lstStyle>
          <a:p>
            <a:pPr lvl="0"/>
            <a:r>
              <a:rPr lang="en-US" dirty="0"/>
              <a:t>Name of Resource</a:t>
            </a:r>
          </a:p>
          <a:p>
            <a:pPr marL="560070" lvl="1" indent="-285750" algn="l" defTabSz="914400" rtl="0" eaLnBrk="1" latinLnBrk="0" hangingPunct="1">
              <a:lnSpc>
                <a:spcPct val="90000"/>
              </a:lnSpc>
              <a:spcBef>
                <a:spcPts val="800"/>
              </a:spcBef>
              <a:buClr>
                <a:schemeClr val="bg1">
                  <a:lumMod val="65000"/>
                </a:schemeClr>
              </a:buClr>
            </a:pPr>
            <a:r>
              <a:rPr lang="en-US" dirty="0"/>
              <a:t>Details about resource listed here.</a:t>
            </a:r>
          </a:p>
          <a:p>
            <a:pPr marL="587502" lvl="2" indent="-285750" algn="l" defTabSz="914400" rtl="0" eaLnBrk="1" latinLnBrk="0" hangingPunct="1">
              <a:lnSpc>
                <a:spcPct val="90000"/>
              </a:lnSpc>
              <a:spcBef>
                <a:spcPts val="800"/>
              </a:spcBef>
              <a:buClr>
                <a:schemeClr val="bg1">
                  <a:lumMod val="65000"/>
                </a:schemeClr>
              </a:buClr>
            </a:pPr>
            <a:r>
              <a:rPr lang="en-US" dirty="0"/>
              <a:t>Web address</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F7FD6786-8F98-43F6-B24B-3F32CA90C529}"/>
              </a:ext>
            </a:extLst>
          </p:cNvPr>
          <p:cNvSpPr/>
          <p:nvPr userDrawn="1"/>
        </p:nvSpPr>
        <p:spPr>
          <a:xfrm>
            <a:off x="4540808" y="1003986"/>
            <a:ext cx="45720" cy="585216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
        <p:nvSpPr>
          <p:cNvPr id="7" name="Rectangle 6">
            <a:extLst>
              <a:ext uri="{FF2B5EF4-FFF2-40B4-BE49-F238E27FC236}">
                <a16:creationId xmlns:a16="http://schemas.microsoft.com/office/drawing/2014/main" id="{D3A54BF1-953C-4479-BA14-05D786F8768E}"/>
              </a:ext>
            </a:extLst>
          </p:cNvPr>
          <p:cNvSpPr/>
          <p:nvPr userDrawn="1"/>
        </p:nvSpPr>
        <p:spPr>
          <a:xfrm rot="5400000">
            <a:off x="4558284" y="-357680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
        <p:nvSpPr>
          <p:cNvPr id="10" name="TextBox 9">
            <a:extLst>
              <a:ext uri="{FF2B5EF4-FFF2-40B4-BE49-F238E27FC236}">
                <a16:creationId xmlns:a16="http://schemas.microsoft.com/office/drawing/2014/main" id="{689D9F95-E05B-461F-9AB6-FCC469E64AE0}"/>
              </a:ext>
            </a:extLst>
          </p:cNvPr>
          <p:cNvSpPr txBox="1"/>
          <p:nvPr userDrawn="1"/>
        </p:nvSpPr>
        <p:spPr>
          <a:xfrm>
            <a:off x="1309817" y="365126"/>
            <a:ext cx="6880779" cy="616352"/>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algn="ctr"/>
            <a:r>
              <a:rPr>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Resources:</a:t>
            </a:r>
          </a:p>
        </p:txBody>
      </p:sp>
      <p:sp>
        <p:nvSpPr>
          <p:cNvPr id="11" name="TextBox 10">
            <a:extLst>
              <a:ext uri="{FF2B5EF4-FFF2-40B4-BE49-F238E27FC236}">
                <a16:creationId xmlns:a16="http://schemas.microsoft.com/office/drawing/2014/main" id="{3C7C2AD0-E385-4C6D-9FC1-7C6479504B69}"/>
              </a:ext>
            </a:extLst>
          </p:cNvPr>
          <p:cNvSpPr txBox="1"/>
          <p:nvPr userDrawn="1"/>
        </p:nvSpPr>
        <p:spPr>
          <a:xfrm>
            <a:off x="2509080" y="205947"/>
            <a:ext cx="1318054" cy="947351"/>
          </a:xfrm>
          <a:prstGeom prst="rect">
            <a:avLst/>
          </a:prstGeom>
          <a:noFill/>
        </p:spPr>
        <p:txBody>
          <a:bodyPr wrap="none" rtlCol="0">
            <a:noAutofit/>
          </a:bodyPr>
          <a:lstStyle/>
          <a:p>
            <a:pPr>
              <a:lnSpc>
                <a:spcPct val="85000"/>
              </a:lnSpc>
            </a:pPr>
            <a:r>
              <a:rPr lang="en-US" sz="6600" dirty="0">
                <a:solidFill>
                  <a:prstClr val="white">
                    <a:lumMod val="75000"/>
                  </a:prstClr>
                </a:solidFill>
                <a:sym typeface="Webdings" panose="05030102010509060703" pitchFamily="18" charset="2"/>
              </a:rPr>
              <a:t></a:t>
            </a:r>
            <a:endParaRPr lang="en-US" sz="6600" dirty="0">
              <a:solidFill>
                <a:prstClr val="white">
                  <a:lumMod val="75000"/>
                </a:prstClr>
              </a:solidFill>
            </a:endParaRPr>
          </a:p>
        </p:txBody>
      </p:sp>
      <p:sp>
        <p:nvSpPr>
          <p:cNvPr id="2" name="Slide Number Placeholder 1">
            <a:extLst>
              <a:ext uri="{FF2B5EF4-FFF2-40B4-BE49-F238E27FC236}">
                <a16:creationId xmlns:a16="http://schemas.microsoft.com/office/drawing/2014/main" id="{5A246DD3-D6C3-4914-8E87-5DA06C7256DC}"/>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42716090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95826" y="1190625"/>
            <a:ext cx="3697604" cy="5165726"/>
          </a:xfrm>
        </p:spPr>
        <p:txBody>
          <a:bodyPr anchor="ctr"/>
          <a:lstStyle>
            <a:lvl1pPr marL="0" indent="0">
              <a:spcBef>
                <a:spcPts val="3000"/>
              </a:spcBef>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365760" indent="0">
              <a:spcBef>
                <a:spcPts val="300"/>
              </a:spcBef>
              <a:buNone/>
              <a:defRPr sz="1600" i="1"/>
            </a:lvl2pPr>
            <a:lvl3pPr marL="365760" indent="0">
              <a:spcBef>
                <a:spcPts val="400"/>
              </a:spcBef>
              <a:buFontTx/>
              <a:buNone/>
              <a:defRPr sz="1400" b="1">
                <a:solidFill>
                  <a:schemeClr val="tx1"/>
                </a:solidFill>
              </a:defRPr>
            </a:lvl3pPr>
            <a:lvl4pPr marL="914400" indent="-274320">
              <a:spcBef>
                <a:spcPts val="1200"/>
              </a:spcBef>
              <a:buClr>
                <a:schemeClr val="accent6"/>
              </a:buClr>
              <a:buSzPct val="90000"/>
              <a:buFont typeface="Wingdings" panose="05000000000000000000" pitchFamily="2" charset="2"/>
              <a:buChar char=""/>
              <a:defRPr sz="1300" i="1">
                <a:solidFill>
                  <a:schemeClr val="accent1"/>
                </a:solidFill>
              </a:defRPr>
            </a:lvl4pPr>
            <a:lvl5pPr marL="914400" indent="-274320">
              <a:spcBef>
                <a:spcPts val="200"/>
              </a:spcBef>
              <a:buClr>
                <a:schemeClr val="accent2"/>
              </a:buClr>
              <a:buSzPct val="120000"/>
              <a:buFont typeface="Wingdings" panose="05000000000000000000" pitchFamily="2" charset="2"/>
              <a:buChar char=""/>
              <a:defRPr sz="1300" b="0" i="0" spc="50" baseline="0">
                <a:solidFill>
                  <a:schemeClr val="accent3">
                    <a:lumMod val="75000"/>
                    <a:lumOff val="25000"/>
                  </a:schemeClr>
                </a:solidFill>
              </a:defRPr>
            </a:lvl5pPr>
          </a:lstStyle>
          <a:p>
            <a:pPr lvl="0"/>
            <a:r>
              <a:rPr lang="en-US" dirty="0"/>
              <a:t>Presenter Name</a:t>
            </a:r>
          </a:p>
          <a:p>
            <a:pPr lvl="1"/>
            <a:r>
              <a:rPr lang="en-US" dirty="0"/>
              <a:t>Position</a:t>
            </a:r>
          </a:p>
          <a:p>
            <a:pPr lvl="2"/>
            <a:r>
              <a:rPr lang="en-US" dirty="0"/>
              <a:t>Organization</a:t>
            </a:r>
          </a:p>
          <a:p>
            <a:pPr lvl="3"/>
            <a:r>
              <a:rPr lang="en-US" dirty="0"/>
              <a:t>Email</a:t>
            </a:r>
          </a:p>
          <a:p>
            <a:pPr lvl="4"/>
            <a:r>
              <a:rPr lang="en-US" dirty="0"/>
              <a:t>Phone</a:t>
            </a:r>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
        <p:nvSpPr>
          <p:cNvPr id="8" name="TextBox 7">
            <a:extLst>
              <a:ext uri="{FF2B5EF4-FFF2-40B4-BE49-F238E27FC236}">
                <a16:creationId xmlns:a16="http://schemas.microsoft.com/office/drawing/2014/main" id="{5E098955-8651-419E-86A8-56788A65E260}"/>
              </a:ext>
            </a:extLst>
          </p:cNvPr>
          <p:cNvSpPr txBox="1"/>
          <p:nvPr userDrawn="1"/>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Contact Information:</a:t>
            </a:r>
          </a:p>
        </p:txBody>
      </p:sp>
      <p:pic>
        <p:nvPicPr>
          <p:cNvPr id="6" name="Picture 5">
            <a:extLst>
              <a:ext uri="{FF2B5EF4-FFF2-40B4-BE49-F238E27FC236}">
                <a16:creationId xmlns:a16="http://schemas.microsoft.com/office/drawing/2014/main" id="{184F4F1A-CF95-4957-953C-C908BBDF284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6285" y="2543615"/>
            <a:ext cx="2974602" cy="1389773"/>
          </a:xfrm>
          <a:prstGeom prst="rect">
            <a:avLst/>
          </a:prstGeom>
        </p:spPr>
      </p:pic>
    </p:spTree>
    <p:extLst>
      <p:ext uri="{BB962C8B-B14F-4D97-AF65-F5344CB8AC3E}">
        <p14:creationId xmlns:p14="http://schemas.microsoft.com/office/powerpoint/2010/main" val="20078291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Thank You">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1E19837-98EC-4FB4-8EB6-9858802534A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1469" y="2270681"/>
            <a:ext cx="7180494" cy="1590924"/>
          </a:xfrm>
          <a:prstGeom prst="rect">
            <a:avLst/>
          </a:prstGeom>
        </p:spPr>
      </p:pic>
      <p:sp>
        <p:nvSpPr>
          <p:cNvPr id="2" name="Slide Number Placeholder 1">
            <a:extLst>
              <a:ext uri="{FF2B5EF4-FFF2-40B4-BE49-F238E27FC236}">
                <a16:creationId xmlns:a16="http://schemas.microsoft.com/office/drawing/2014/main" id="{A3F84F2E-6236-45E4-BF4A-77147E579450}"/>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21438187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emplate Information">
    <p:bg>
      <p:bgPr>
        <a:solidFill>
          <a:schemeClr val="bg1"/>
        </a:solidFill>
        <a:effectLst/>
      </p:bgPr>
    </p:bg>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8D146980-D8A2-4012-978A-9289360E76CE}"/>
              </a:ext>
            </a:extLst>
          </p:cNvPr>
          <p:cNvCxnSpPr>
            <a:cxnSpLocks/>
          </p:cNvCxnSpPr>
          <p:nvPr userDrawn="1"/>
        </p:nvCxnSpPr>
        <p:spPr>
          <a:xfrm>
            <a:off x="4568467" y="5377715"/>
            <a:ext cx="4572000" cy="0"/>
          </a:xfrm>
          <a:prstGeom prst="line">
            <a:avLst/>
          </a:prstGeom>
          <a:ln w="762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33" name="Rectangle 32"/>
          <p:cNvSpPr/>
          <p:nvPr userDrawn="1"/>
        </p:nvSpPr>
        <p:spPr>
          <a:xfrm>
            <a:off x="0" y="3981454"/>
            <a:ext cx="4429402" cy="295275"/>
          </a:xfrm>
          <a:prstGeom prst="rect">
            <a:avLst/>
          </a:prstGeom>
          <a:gradFill flip="none" rotWithShape="1">
            <a:gsLst>
              <a:gs pos="0">
                <a:schemeClr val="accent2">
                  <a:lumMod val="67000"/>
                </a:schemeClr>
              </a:gs>
              <a:gs pos="100000">
                <a:schemeClr val="accent2">
                  <a:lumMod val="97000"/>
                  <a:lumOff val="3000"/>
                </a:schemeClr>
              </a:gs>
            </a:gsLst>
            <a:lin ang="1620000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0" y="5513223"/>
            <a:ext cx="4429402" cy="295275"/>
          </a:xfrm>
          <a:prstGeom prst="rect">
            <a:avLst/>
          </a:prstGeom>
          <a:gradFill flip="none" rotWithShape="1">
            <a:gsLst>
              <a:gs pos="0">
                <a:schemeClr val="accent1">
                  <a:lumMod val="67000"/>
                </a:schemeClr>
              </a:gs>
              <a:gs pos="100000">
                <a:schemeClr val="accent1">
                  <a:lumMod val="97000"/>
                  <a:lumOff val="3000"/>
                </a:schemeClr>
              </a:gs>
            </a:gsLst>
            <a:lin ang="16200000" scaled="1"/>
            <a:tileRect/>
          </a:gra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prstClr val="white"/>
              </a:solidFill>
            </a:endParaRPr>
          </a:p>
        </p:txBody>
      </p:sp>
      <p:sp>
        <p:nvSpPr>
          <p:cNvPr id="14" name="TextBox 13"/>
          <p:cNvSpPr txBox="1"/>
          <p:nvPr userDrawn="1"/>
        </p:nvSpPr>
        <p:spPr>
          <a:xfrm>
            <a:off x="4695825" y="1480004"/>
            <a:ext cx="4297680" cy="5191126"/>
          </a:xfrm>
          <a:prstGeom prst="rect">
            <a:avLst/>
          </a:prstGeom>
          <a:noFill/>
        </p:spPr>
        <p:txBody>
          <a:bodyPr wrap="square" rtlCol="0">
            <a:noAutofit/>
          </a:bodyPr>
          <a:lstStyle/>
          <a:p>
            <a:pPr>
              <a:buFont typeface="Arial" panose="020B0604020202020204" pitchFamily="34" charset="0"/>
              <a:buNone/>
            </a:pPr>
            <a:r>
              <a:rPr lang="en-US" sz="2000" b="1" dirty="0">
                <a:solidFill>
                  <a:srgbClr val="124D95"/>
                </a:solidFill>
                <a:cs typeface="Arial" panose="020B0604020202020204" pitchFamily="34" charset="0"/>
              </a:rPr>
              <a:t>Beyond the </a:t>
            </a:r>
            <a:r>
              <a:rPr lang="en-US" sz="2000" b="1">
                <a:solidFill>
                  <a:srgbClr val="124D95"/>
                </a:solidFill>
                <a:cs typeface="Arial" panose="020B0604020202020204" pitchFamily="34" charset="0"/>
              </a:rPr>
              <a:t>standard offerings,</a:t>
            </a:r>
          </a:p>
          <a:p>
            <a:pPr>
              <a:spcAft>
                <a:spcPts val="1000"/>
              </a:spcAft>
              <a:buFont typeface="Arial" panose="020B0604020202020204" pitchFamily="34" charset="0"/>
              <a:buNone/>
            </a:pPr>
            <a:r>
              <a:rPr lang="en-US" sz="1150">
                <a:solidFill>
                  <a:srgbClr val="242021"/>
                </a:solidFill>
                <a:cs typeface="Arial" panose="020B0604020202020204" pitchFamily="34" charset="0"/>
              </a:rPr>
              <a:t>this </a:t>
            </a:r>
            <a:r>
              <a:rPr lang="en-US" sz="1150" dirty="0">
                <a:solidFill>
                  <a:srgbClr val="242021"/>
                </a:solidFill>
                <a:cs typeface="Arial" panose="020B0604020202020204" pitchFamily="34" charset="0"/>
              </a:rPr>
              <a:t>template contains a set of custom slides built to help you prepare your presentation.  Included are:</a:t>
            </a:r>
          </a:p>
          <a:p>
            <a:pPr marL="628650" lvl="1" indent="-171450">
              <a:lnSpc>
                <a:spcPct val="90000"/>
              </a:lnSpc>
              <a:spcAft>
                <a:spcPts val="400"/>
              </a:spcAft>
              <a:buFont typeface="Arial" panose="020B0604020202020204" pitchFamily="34" charset="0"/>
              <a:buChar char="•"/>
            </a:pPr>
            <a:r>
              <a:rPr lang="en-US" sz="1100">
                <a:solidFill>
                  <a:srgbClr val="242021"/>
                </a:solidFill>
                <a:cs typeface="Arial" panose="020B0604020202020204" pitchFamily="34" charset="0"/>
              </a:rPr>
              <a:t>Your Moderator</a:t>
            </a:r>
          </a:p>
          <a:p>
            <a:pPr marL="628650" lvl="1" indent="-171450">
              <a:lnSpc>
                <a:spcPct val="90000"/>
              </a:lnSpc>
              <a:spcAft>
                <a:spcPts val="400"/>
              </a:spcAft>
              <a:buFont typeface="Arial" panose="020B0604020202020204" pitchFamily="34" charset="0"/>
              <a:buChar char="•"/>
            </a:pPr>
            <a:r>
              <a:rPr lang="en-US" sz="1100">
                <a:solidFill>
                  <a:srgbClr val="242021"/>
                </a:solidFill>
                <a:cs typeface="Arial" panose="020B0604020202020204" pitchFamily="34" charset="0"/>
              </a:rPr>
              <a:t>3 </a:t>
            </a:r>
            <a:r>
              <a:rPr lang="en-US" sz="1100" dirty="0">
                <a:solidFill>
                  <a:srgbClr val="242021"/>
                </a:solidFill>
                <a:cs typeface="Arial" panose="020B0604020202020204" pitchFamily="34" charset="0"/>
              </a:rPr>
              <a:t>Speaker </a:t>
            </a:r>
            <a:r>
              <a:rPr lang="en-US" sz="1100">
                <a:solidFill>
                  <a:srgbClr val="242021"/>
                </a:solidFill>
                <a:cs typeface="Arial" panose="020B0604020202020204" pitchFamily="34" charset="0"/>
              </a:rPr>
              <a:t>Slide choices</a:t>
            </a:r>
            <a:endParaRPr lang="en-US" sz="1100" dirty="0">
              <a:solidFill>
                <a:srgbClr val="242021"/>
              </a:solidFill>
              <a:cs typeface="Arial" panose="020B0604020202020204" pitchFamily="34" charset="0"/>
            </a:endParaRPr>
          </a:p>
          <a:p>
            <a:pPr marL="628650" lvl="1" indent="-171450">
              <a:lnSpc>
                <a:spcPct val="90000"/>
              </a:lnSpc>
              <a:spcAft>
                <a:spcPts val="400"/>
              </a:spcAft>
              <a:buFont typeface="Arial" panose="020B0604020202020204" pitchFamily="34" charset="0"/>
              <a:buChar char="•"/>
            </a:pPr>
            <a:r>
              <a:rPr lang="en-US" sz="1100" dirty="0">
                <a:solidFill>
                  <a:srgbClr val="242021"/>
                </a:solidFill>
                <a:cs typeface="Arial" panose="020B0604020202020204" pitchFamily="34" charset="0"/>
              </a:rPr>
              <a:t>Where Are You?  </a:t>
            </a:r>
            <a:br>
              <a:rPr lang="en-US" sz="1050" dirty="0">
                <a:solidFill>
                  <a:srgbClr val="242021"/>
                </a:solidFill>
                <a:cs typeface="Arial" panose="020B0604020202020204" pitchFamily="34" charset="0"/>
              </a:rPr>
            </a:br>
            <a:r>
              <a:rPr lang="en-US" sz="1050" dirty="0">
                <a:solidFill>
                  <a:srgbClr val="242021"/>
                </a:solidFill>
                <a:cs typeface="Arial" panose="020B0604020202020204" pitchFamily="34" charset="0"/>
              </a:rPr>
              <a:t>  </a:t>
            </a:r>
            <a:r>
              <a:rPr lang="en-US" sz="1000" i="1" dirty="0">
                <a:solidFill>
                  <a:srgbClr val="242021">
                    <a:lumMod val="75000"/>
                    <a:lumOff val="25000"/>
                  </a:srgbClr>
                </a:solidFill>
                <a:cs typeface="Arial" panose="020B0604020202020204" pitchFamily="34" charset="0"/>
              </a:rPr>
              <a:t>(location slide)</a:t>
            </a:r>
          </a:p>
          <a:p>
            <a:pPr marL="628650" lvl="1" indent="-171450">
              <a:lnSpc>
                <a:spcPct val="90000"/>
              </a:lnSpc>
              <a:spcAft>
                <a:spcPts val="400"/>
              </a:spcAft>
              <a:buFont typeface="Arial" panose="020B0604020202020204" pitchFamily="34" charset="0"/>
              <a:buChar char="•"/>
            </a:pPr>
            <a:r>
              <a:rPr lang="en-US" sz="1100">
                <a:solidFill>
                  <a:srgbClr val="242021"/>
                </a:solidFill>
                <a:cs typeface="Arial" panose="020B0604020202020204" pitchFamily="34" charset="0"/>
              </a:rPr>
              <a:t>Today’s Objectives</a:t>
            </a:r>
            <a:endParaRPr lang="en-US" sz="1100" dirty="0">
              <a:solidFill>
                <a:srgbClr val="242021"/>
              </a:solidFill>
              <a:cs typeface="Arial" panose="020B0604020202020204" pitchFamily="34" charset="0"/>
            </a:endParaRPr>
          </a:p>
          <a:p>
            <a:pPr marL="628650" lvl="1" indent="-171450">
              <a:lnSpc>
                <a:spcPct val="90000"/>
              </a:lnSpc>
              <a:spcAft>
                <a:spcPts val="400"/>
              </a:spcAft>
              <a:buFont typeface="Arial" panose="020B0604020202020204" pitchFamily="34" charset="0"/>
              <a:buChar char="•"/>
            </a:pPr>
            <a:r>
              <a:rPr lang="en-US" sz="1100">
                <a:solidFill>
                  <a:srgbClr val="242021"/>
                </a:solidFill>
                <a:cs typeface="Arial" panose="020B0604020202020204" pitchFamily="34" charset="0"/>
              </a:rPr>
              <a:t>Series Set</a:t>
            </a:r>
          </a:p>
          <a:p>
            <a:pPr marL="628650" lvl="1" indent="-171450">
              <a:lnSpc>
                <a:spcPct val="90000"/>
              </a:lnSpc>
              <a:spcAft>
                <a:spcPts val="400"/>
              </a:spcAft>
              <a:buFont typeface="Arial" panose="020B0604020202020204" pitchFamily="34" charset="0"/>
              <a:buChar char="•"/>
            </a:pPr>
            <a:r>
              <a:rPr lang="en-US" sz="1100">
                <a:solidFill>
                  <a:srgbClr val="242021"/>
                </a:solidFill>
                <a:cs typeface="Arial" panose="020B0604020202020204" pitchFamily="34" charset="0"/>
              </a:rPr>
              <a:t>Quote</a:t>
            </a:r>
          </a:p>
          <a:p>
            <a:pPr>
              <a:spcBef>
                <a:spcPts val="3000"/>
              </a:spcBef>
              <a:buFont typeface="Arial" panose="020B0604020202020204" pitchFamily="34" charset="0"/>
              <a:buNone/>
            </a:pPr>
            <a:r>
              <a:rPr lang="en-US" sz="1500" b="1">
                <a:solidFill>
                  <a:srgbClr val="124D95"/>
                </a:solidFill>
                <a:cs typeface="Arial" panose="020B0604020202020204" pitchFamily="34" charset="0"/>
              </a:rPr>
              <a:t>Resources &amp; Name / Occupation / Org boxes:</a:t>
            </a:r>
            <a:endParaRPr lang="en-US" sz="1500" b="1" dirty="0">
              <a:solidFill>
                <a:srgbClr val="124D95"/>
              </a:solidFill>
              <a:cs typeface="Arial" panose="020B0604020202020204" pitchFamily="34" charset="0"/>
            </a:endParaRPr>
          </a:p>
          <a:p>
            <a:pPr>
              <a:spcBef>
                <a:spcPts val="400"/>
              </a:spcBef>
              <a:spcAft>
                <a:spcPts val="800"/>
              </a:spcAft>
              <a:buFont typeface="Arial" panose="020B0604020202020204" pitchFamily="34" charset="0"/>
              <a:buNone/>
            </a:pPr>
            <a:r>
              <a:rPr lang="en-US" sz="1050">
                <a:solidFill>
                  <a:srgbClr val="242021"/>
                </a:solidFill>
                <a:cs typeface="Arial" panose="020B0604020202020204" pitchFamily="34" charset="0"/>
              </a:rPr>
              <a:t>This </a:t>
            </a:r>
            <a:r>
              <a:rPr lang="en-US" sz="1050" dirty="0">
                <a:solidFill>
                  <a:srgbClr val="242021"/>
                </a:solidFill>
                <a:cs typeface="Arial" panose="020B0604020202020204" pitchFamily="34" charset="0"/>
              </a:rPr>
              <a:t>works like a multi-level bulleted list</a:t>
            </a:r>
            <a:r>
              <a:rPr lang="en-US" sz="1050">
                <a:solidFill>
                  <a:srgbClr val="242021"/>
                </a:solidFill>
                <a:cs typeface="Arial" panose="020B0604020202020204" pitchFamily="34" charset="0"/>
              </a:rPr>
              <a:t>.  Use </a:t>
            </a:r>
            <a:r>
              <a:rPr lang="en-US" sz="1050" dirty="0">
                <a:solidFill>
                  <a:srgbClr val="242021"/>
                </a:solidFill>
                <a:cs typeface="Arial" panose="020B0604020202020204" pitchFamily="34" charset="0"/>
              </a:rPr>
              <a:t>the list level buttons on your “Home” tab to</a:t>
            </a:r>
            <a:br>
              <a:rPr lang="en-US" sz="1050">
                <a:solidFill>
                  <a:srgbClr val="242021"/>
                </a:solidFill>
                <a:cs typeface="Arial" panose="020B0604020202020204" pitchFamily="34" charset="0"/>
              </a:rPr>
            </a:br>
            <a:r>
              <a:rPr lang="en-US" sz="1050">
                <a:solidFill>
                  <a:srgbClr val="242021"/>
                </a:solidFill>
                <a:cs typeface="Arial" panose="020B0604020202020204" pitchFamily="34" charset="0"/>
              </a:rPr>
              <a:t>change formatting levels.</a:t>
            </a:r>
            <a:endParaRPr lang="en-US" sz="1050" dirty="0">
              <a:solidFill>
                <a:srgbClr val="242021"/>
              </a:solidFill>
              <a:cs typeface="Arial" panose="020B0604020202020204" pitchFamily="34" charset="0"/>
            </a:endParaRPr>
          </a:p>
          <a:p>
            <a:pPr>
              <a:spcAft>
                <a:spcPts val="600"/>
              </a:spcAft>
              <a:buFont typeface="Arial" panose="020B0604020202020204" pitchFamily="34" charset="0"/>
              <a:buNone/>
            </a:pPr>
            <a:endParaRPr lang="en-US" sz="1050" dirty="0">
              <a:solidFill>
                <a:srgbClr val="242021"/>
              </a:solidFill>
              <a:cs typeface="Arial" panose="020B0604020202020204" pitchFamily="34" charset="0"/>
            </a:endParaRPr>
          </a:p>
        </p:txBody>
      </p:sp>
      <p:grpSp>
        <p:nvGrpSpPr>
          <p:cNvPr id="18" name="Group 17"/>
          <p:cNvGrpSpPr/>
          <p:nvPr userDrawn="1"/>
        </p:nvGrpSpPr>
        <p:grpSpPr>
          <a:xfrm>
            <a:off x="7084799" y="4562932"/>
            <a:ext cx="1734243" cy="644333"/>
            <a:chOff x="6721200" y="5603662"/>
            <a:chExt cx="1296075" cy="481538"/>
          </a:xfrm>
        </p:grpSpPr>
        <p:grpSp>
          <p:nvGrpSpPr>
            <p:cNvPr id="8" name="Group 7"/>
            <p:cNvGrpSpPr/>
            <p:nvPr userDrawn="1"/>
          </p:nvGrpSpPr>
          <p:grpSpPr>
            <a:xfrm>
              <a:off x="6721200" y="5603662"/>
              <a:ext cx="881689" cy="481538"/>
              <a:chOff x="6721200" y="5603662"/>
              <a:chExt cx="881689" cy="481538"/>
            </a:xfrm>
          </p:grpSpPr>
          <p:pic>
            <p:nvPicPr>
              <p:cNvPr id="4" name="Picture 3"/>
              <p:cNvPicPr>
                <a:picLocks noChangeAspect="1"/>
              </p:cNvPicPr>
              <p:nvPr userDrawn="1"/>
            </p:nvPicPr>
            <p:blipFill>
              <a:blip r:embed="rId2"/>
              <a:stretch>
                <a:fillRect/>
              </a:stretch>
            </p:blipFill>
            <p:spPr>
              <a:xfrm>
                <a:off x="6721200" y="5603662"/>
                <a:ext cx="881689" cy="481538"/>
              </a:xfrm>
              <a:prstGeom prst="rect">
                <a:avLst/>
              </a:prstGeom>
            </p:spPr>
          </p:pic>
          <p:sp>
            <p:nvSpPr>
              <p:cNvPr id="5" name="Rectangle 4"/>
              <p:cNvSpPr/>
              <p:nvPr userDrawn="1"/>
            </p:nvSpPr>
            <p:spPr>
              <a:xfrm>
                <a:off x="7236000" y="5644800"/>
                <a:ext cx="366889" cy="178031"/>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242021"/>
                  </a:solidFill>
                </a:endParaRPr>
              </a:p>
            </p:txBody>
          </p:sp>
        </p:grpSp>
        <p:sp>
          <p:nvSpPr>
            <p:cNvPr id="17" name="Left Arrow 16"/>
            <p:cNvSpPr/>
            <p:nvPr userDrawn="1"/>
          </p:nvSpPr>
          <p:spPr>
            <a:xfrm>
              <a:off x="7642875" y="5644800"/>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prstClr val="white"/>
                </a:solidFill>
              </a:endParaRPr>
            </a:p>
          </p:txBody>
        </p:sp>
      </p:grpSp>
      <p:sp>
        <p:nvSpPr>
          <p:cNvPr id="28" name="Rectangle 27"/>
          <p:cNvSpPr/>
          <p:nvPr userDrawn="1"/>
        </p:nvSpPr>
        <p:spPr>
          <a:xfrm>
            <a:off x="5040000" y="1"/>
            <a:ext cx="278130" cy="137638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242021"/>
              </a:solidFill>
            </a:endParaRPr>
          </a:p>
        </p:txBody>
      </p:sp>
      <p:sp>
        <p:nvSpPr>
          <p:cNvPr id="27" name="Rectangle 26"/>
          <p:cNvSpPr/>
          <p:nvPr userDrawn="1"/>
        </p:nvSpPr>
        <p:spPr>
          <a:xfrm>
            <a:off x="4429402" y="1376381"/>
            <a:ext cx="278130" cy="548162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242021"/>
              </a:solidFill>
            </a:endParaRPr>
          </a:p>
        </p:txBody>
      </p:sp>
      <p:sp>
        <p:nvSpPr>
          <p:cNvPr id="7" name="TextBox 6"/>
          <p:cNvSpPr txBox="1"/>
          <p:nvPr userDrawn="1"/>
        </p:nvSpPr>
        <p:spPr>
          <a:xfrm>
            <a:off x="91737" y="1480006"/>
            <a:ext cx="4337666" cy="5352299"/>
          </a:xfrm>
          <a:prstGeom prst="rect">
            <a:avLst/>
          </a:prstGeom>
          <a:noFill/>
        </p:spPr>
        <p:txBody>
          <a:bodyPr wrap="square" rtlCol="0">
            <a:noAutofit/>
          </a:bodyPr>
          <a:lstStyle/>
          <a:p>
            <a:pPr>
              <a:spcAft>
                <a:spcPts val="300"/>
              </a:spcAft>
            </a:pPr>
            <a:r>
              <a:rPr lang="en-US" sz="2000" b="1" dirty="0">
                <a:solidFill>
                  <a:srgbClr val="124D95"/>
                </a:solidFill>
                <a:cs typeface="Arial" panose="020B0604020202020204" pitchFamily="34" charset="0"/>
              </a:rPr>
              <a:t>How to use this template:</a:t>
            </a:r>
          </a:p>
          <a:p>
            <a:pPr marL="171450" indent="-171450">
              <a:buFont typeface="Arial" panose="020B0604020202020204" pitchFamily="34" charset="0"/>
              <a:buChar char="•"/>
            </a:pPr>
            <a:r>
              <a:rPr lang="en-US" sz="1050" dirty="0">
                <a:solidFill>
                  <a:srgbClr val="242021"/>
                </a:solidFill>
                <a:cs typeface="Arial" panose="020B0604020202020204" pitchFamily="34" charset="0"/>
              </a:rPr>
              <a:t>When creating a new slide, click the arrow under the “New Slide” button.  This will display the template master slides </a:t>
            </a:r>
            <a:r>
              <a:rPr lang="en-US" sz="1050">
                <a:solidFill>
                  <a:srgbClr val="242021"/>
                </a:solidFill>
                <a:cs typeface="Arial" panose="020B0604020202020204" pitchFamily="34" charset="0"/>
              </a:rPr>
              <a:t>available.</a:t>
            </a:r>
          </a:p>
          <a:p>
            <a:pPr marL="171450" indent="-171450">
              <a:spcBef>
                <a:spcPts val="600"/>
              </a:spcBef>
              <a:buFont typeface="Arial" panose="020B0604020202020204" pitchFamily="34" charset="0"/>
              <a:buChar char="•"/>
            </a:pPr>
            <a:r>
              <a:rPr lang="en-US" sz="1050">
                <a:solidFill>
                  <a:srgbClr val="242021"/>
                </a:solidFill>
                <a:cs typeface="Arial" panose="020B0604020202020204" pitchFamily="34" charset="0"/>
              </a:rPr>
              <a:t>Select </a:t>
            </a:r>
            <a:r>
              <a:rPr lang="en-US" sz="1050" dirty="0">
                <a:solidFill>
                  <a:srgbClr val="242021"/>
                </a:solidFill>
                <a:cs typeface="Arial" panose="020B0604020202020204" pitchFamily="34" charset="0"/>
              </a:rPr>
              <a:t>the layout you </a:t>
            </a:r>
            <a:br>
              <a:rPr lang="en-US" sz="1050" dirty="0">
                <a:solidFill>
                  <a:srgbClr val="242021"/>
                </a:solidFill>
                <a:cs typeface="Arial" panose="020B0604020202020204" pitchFamily="34" charset="0"/>
              </a:rPr>
            </a:br>
            <a:r>
              <a:rPr lang="en-US" sz="1050" dirty="0">
                <a:solidFill>
                  <a:srgbClr val="242021"/>
                </a:solidFill>
                <a:cs typeface="Arial" panose="020B0604020202020204" pitchFamily="34" charset="0"/>
              </a:rPr>
              <a:t>need from the list.</a:t>
            </a:r>
          </a:p>
          <a:p>
            <a:pPr marL="171450" indent="-171450">
              <a:spcBef>
                <a:spcPts val="600"/>
              </a:spcBef>
              <a:buFont typeface="Arial" panose="020B0604020202020204" pitchFamily="34" charset="0"/>
              <a:buChar char="•"/>
            </a:pPr>
            <a:r>
              <a:rPr lang="en-US" sz="1050" dirty="0">
                <a:solidFill>
                  <a:srgbClr val="242021"/>
                </a:solidFill>
                <a:cs typeface="Arial" panose="020B0604020202020204" pitchFamily="34" charset="0"/>
              </a:rPr>
              <a:t>Likewise, to </a:t>
            </a:r>
            <a:r>
              <a:rPr lang="en-US" sz="1050" i="1" dirty="0">
                <a:solidFill>
                  <a:srgbClr val="242021"/>
                </a:solidFill>
                <a:cs typeface="Arial" panose="020B0604020202020204" pitchFamily="34" charset="0"/>
              </a:rPr>
              <a:t>change</a:t>
            </a:r>
            <a:r>
              <a:rPr lang="en-US" sz="1050" dirty="0">
                <a:solidFill>
                  <a:srgbClr val="242021"/>
                </a:solidFill>
                <a:cs typeface="Arial" panose="020B0604020202020204" pitchFamily="34" charset="0"/>
              </a:rPr>
              <a:t> the </a:t>
            </a:r>
            <a:br>
              <a:rPr lang="en-US" sz="1050" dirty="0">
                <a:solidFill>
                  <a:srgbClr val="242021"/>
                </a:solidFill>
                <a:cs typeface="Arial" panose="020B0604020202020204" pitchFamily="34" charset="0"/>
              </a:rPr>
            </a:br>
            <a:r>
              <a:rPr lang="en-US" sz="1050" dirty="0">
                <a:solidFill>
                  <a:srgbClr val="242021"/>
                </a:solidFill>
                <a:cs typeface="Arial" panose="020B0604020202020204" pitchFamily="34" charset="0"/>
              </a:rPr>
              <a:t>template master </a:t>
            </a:r>
            <a:r>
              <a:rPr lang="en-US" sz="1050">
                <a:solidFill>
                  <a:srgbClr val="242021"/>
                </a:solidFill>
                <a:cs typeface="Arial" panose="020B0604020202020204" pitchFamily="34" charset="0"/>
              </a:rPr>
              <a:t>of an </a:t>
            </a:r>
            <a:br>
              <a:rPr lang="en-US" sz="1050">
                <a:solidFill>
                  <a:srgbClr val="242021"/>
                </a:solidFill>
                <a:cs typeface="Arial" panose="020B0604020202020204" pitchFamily="34" charset="0"/>
              </a:rPr>
            </a:br>
            <a:r>
              <a:rPr lang="en-US" sz="1050">
                <a:solidFill>
                  <a:srgbClr val="242021"/>
                </a:solidFill>
                <a:cs typeface="Arial" panose="020B0604020202020204" pitchFamily="34" charset="0"/>
              </a:rPr>
              <a:t>existing slide, click the </a:t>
            </a:r>
            <a:br>
              <a:rPr lang="en-US" sz="1050">
                <a:solidFill>
                  <a:srgbClr val="242021"/>
                </a:solidFill>
                <a:cs typeface="Arial" panose="020B0604020202020204" pitchFamily="34" charset="0"/>
              </a:rPr>
            </a:br>
            <a:r>
              <a:rPr lang="en-US" sz="1050">
                <a:solidFill>
                  <a:srgbClr val="242021"/>
                </a:solidFill>
                <a:cs typeface="Arial" panose="020B0604020202020204" pitchFamily="34" charset="0"/>
              </a:rPr>
              <a:t>“</a:t>
            </a:r>
            <a:r>
              <a:rPr lang="en-US" sz="1050" dirty="0">
                <a:solidFill>
                  <a:srgbClr val="242021"/>
                </a:solidFill>
                <a:cs typeface="Arial" panose="020B0604020202020204" pitchFamily="34" charset="0"/>
              </a:rPr>
              <a:t>Layout” </a:t>
            </a:r>
            <a:r>
              <a:rPr lang="en-US" sz="1050">
                <a:solidFill>
                  <a:srgbClr val="242021"/>
                </a:solidFill>
                <a:cs typeface="Arial" panose="020B0604020202020204" pitchFamily="34" charset="0"/>
              </a:rPr>
              <a:t>button right </a:t>
            </a:r>
            <a:br>
              <a:rPr lang="en-US" sz="1050">
                <a:solidFill>
                  <a:srgbClr val="242021"/>
                </a:solidFill>
                <a:cs typeface="Arial" panose="020B0604020202020204" pitchFamily="34" charset="0"/>
              </a:rPr>
            </a:br>
            <a:r>
              <a:rPr lang="en-US" sz="1050">
                <a:solidFill>
                  <a:srgbClr val="242021"/>
                </a:solidFill>
                <a:cs typeface="Arial" panose="020B0604020202020204" pitchFamily="34" charset="0"/>
              </a:rPr>
              <a:t>next </a:t>
            </a:r>
            <a:r>
              <a:rPr lang="en-US" sz="1050" dirty="0">
                <a:solidFill>
                  <a:srgbClr val="242021"/>
                </a:solidFill>
                <a:cs typeface="Arial" panose="020B0604020202020204" pitchFamily="34" charset="0"/>
              </a:rPr>
              <a:t>to </a:t>
            </a:r>
            <a:r>
              <a:rPr lang="en-US" sz="1050">
                <a:solidFill>
                  <a:srgbClr val="242021"/>
                </a:solidFill>
                <a:cs typeface="Arial" panose="020B0604020202020204" pitchFamily="34" charset="0"/>
              </a:rPr>
              <a:t>the “</a:t>
            </a:r>
            <a:r>
              <a:rPr lang="en-US" sz="1050" dirty="0">
                <a:solidFill>
                  <a:srgbClr val="242021"/>
                </a:solidFill>
                <a:cs typeface="Arial" panose="020B0604020202020204" pitchFamily="34" charset="0"/>
              </a:rPr>
              <a:t>New Slide” button.</a:t>
            </a:r>
          </a:p>
          <a:p>
            <a:pPr>
              <a:spcBef>
                <a:spcPts val="1200"/>
              </a:spcBef>
              <a:spcAft>
                <a:spcPts val="300"/>
              </a:spcAft>
              <a:defRPr/>
            </a:pPr>
            <a:r>
              <a:rPr lang="en-US" sz="2000" b="1" dirty="0">
                <a:solidFill>
                  <a:srgbClr val="124D95"/>
                </a:solidFill>
                <a:cs typeface="Arial" panose="020B0604020202020204" pitchFamily="34" charset="0"/>
              </a:rPr>
              <a:t>General Template Notes:</a:t>
            </a:r>
          </a:p>
          <a:p>
            <a:pPr marL="91440">
              <a:spcAft>
                <a:spcPts val="600"/>
              </a:spcAft>
              <a:buFont typeface="Arial" panose="020B0604020202020204" pitchFamily="34" charset="0"/>
              <a:buNone/>
            </a:pPr>
            <a:r>
              <a:rPr lang="en-US" spc="60">
                <a:solidFill>
                  <a:srgbClr val="7A232E">
                    <a:lumMod val="20000"/>
                    <a:lumOff val="80000"/>
                  </a:srgbClr>
                </a:solidFill>
                <a:effectLst>
                  <a:outerShdw blurRad="76200" dist="38100" dir="8100000" algn="tr" rotWithShape="0">
                    <a:prstClr val="black">
                      <a:alpha val="60000"/>
                    </a:prstClr>
                  </a:outerShdw>
                </a:effectLst>
                <a:cs typeface="Arial" panose="020B0604020202020204" pitchFamily="34" charset="0"/>
                <a:sym typeface="Wingdings" panose="05000000000000000000" pitchFamily="2" charset="2"/>
              </a:rPr>
              <a:t></a:t>
            </a:r>
            <a:r>
              <a:rPr lang="en-US" b="1" spc="60">
                <a:solidFill>
                  <a:prstClr val="white"/>
                </a:solidFill>
                <a:effectLst>
                  <a:outerShdw blurRad="76200" dist="38100" dir="8100000" algn="tr" rotWithShape="0">
                    <a:prstClr val="black">
                      <a:alpha val="60000"/>
                    </a:prstClr>
                  </a:outerShdw>
                </a:effectLst>
                <a:cs typeface="Arial" panose="020B0604020202020204" pitchFamily="34" charset="0"/>
              </a:rPr>
              <a:t> </a:t>
            </a:r>
            <a:r>
              <a:rPr lang="en-US" b="1" u="sng" spc="60">
                <a:solidFill>
                  <a:prstClr val="white"/>
                </a:solidFill>
                <a:effectLst>
                  <a:outerShdw blurRad="76200" dist="38100" dir="8100000" algn="tr" rotWithShape="0">
                    <a:prstClr val="black">
                      <a:alpha val="60000"/>
                    </a:prstClr>
                  </a:outerShdw>
                </a:effectLst>
                <a:cs typeface="Arial" panose="020B0604020202020204" pitchFamily="34" charset="0"/>
              </a:rPr>
              <a:t>DO </a:t>
            </a:r>
            <a:r>
              <a:rPr lang="en-US" b="1" u="sng" spc="60" dirty="0">
                <a:solidFill>
                  <a:prstClr val="white"/>
                </a:solidFill>
                <a:effectLst>
                  <a:outerShdw blurRad="76200" dist="38100" dir="8100000" algn="tr" rotWithShape="0">
                    <a:prstClr val="black">
                      <a:alpha val="60000"/>
                    </a:prstClr>
                  </a:outerShdw>
                </a:effectLst>
                <a:cs typeface="Arial" panose="020B0604020202020204" pitchFamily="34" charset="0"/>
              </a:rPr>
              <a:t>NOT</a:t>
            </a:r>
            <a:r>
              <a:rPr lang="en-US" b="1" spc="60" dirty="0">
                <a:solidFill>
                  <a:prstClr val="white"/>
                </a:solidFill>
                <a:effectLst>
                  <a:outerShdw blurRad="76200" dist="38100" dir="8100000" algn="tr" rotWithShape="0">
                    <a:prstClr val="black">
                      <a:alpha val="60000"/>
                    </a:prstClr>
                  </a:outerShdw>
                </a:effectLst>
                <a:cs typeface="Arial" panose="020B0604020202020204" pitchFamily="34" charset="0"/>
              </a:rPr>
              <a:t>:</a:t>
            </a:r>
          </a:p>
          <a:p>
            <a:pPr lvl="1" indent="-171450">
              <a:spcAft>
                <a:spcPts val="600"/>
              </a:spcAft>
              <a:buClr>
                <a:srgbClr val="9E1C30"/>
              </a:buClr>
              <a:buFont typeface="Wingdings" panose="05000000000000000000" pitchFamily="2" charset="2"/>
              <a:buChar char="ý"/>
              <a:defRPr/>
            </a:pPr>
            <a:r>
              <a:rPr lang="en-US" sz="1050" b="1" dirty="0">
                <a:solidFill>
                  <a:srgbClr val="242021"/>
                </a:solidFill>
                <a:cs typeface="Arial" panose="020B0604020202020204" pitchFamily="34" charset="0"/>
              </a:rPr>
              <a:t>Space out your bullets using the “enter” key</a:t>
            </a:r>
            <a:r>
              <a:rPr lang="en-US" sz="1050">
                <a:solidFill>
                  <a:srgbClr val="242021"/>
                </a:solidFill>
                <a:cs typeface="Arial" panose="020B0604020202020204" pitchFamily="34" charset="0"/>
              </a:rPr>
              <a:t>.  Please note if a spacing adjustment is required.</a:t>
            </a:r>
            <a:endParaRPr lang="en-US" sz="1050" dirty="0">
              <a:solidFill>
                <a:srgbClr val="242021"/>
              </a:solidFill>
              <a:cs typeface="Arial" panose="020B0604020202020204" pitchFamily="34" charset="0"/>
            </a:endParaRPr>
          </a:p>
          <a:p>
            <a:pPr lvl="1" indent="-171450">
              <a:spcAft>
                <a:spcPts val="600"/>
              </a:spcAft>
              <a:buClr>
                <a:srgbClr val="9E1C30"/>
              </a:buClr>
              <a:buFont typeface="Wingdings" panose="05000000000000000000" pitchFamily="2" charset="2"/>
              <a:buChar char="ý"/>
            </a:pPr>
            <a:r>
              <a:rPr lang="en-US" sz="1050" b="1" dirty="0">
                <a:solidFill>
                  <a:srgbClr val="242021"/>
                </a:solidFill>
                <a:cs typeface="Arial" panose="020B0604020202020204" pitchFamily="34" charset="0"/>
              </a:rPr>
              <a:t>Type any titles in all uppercase or with caps lock on</a:t>
            </a:r>
            <a:r>
              <a:rPr lang="en-US" sz="1050" dirty="0">
                <a:solidFill>
                  <a:srgbClr val="242021"/>
                </a:solidFill>
                <a:cs typeface="Arial" panose="020B0604020202020204" pitchFamily="34" charset="0"/>
              </a:rPr>
              <a:t>, as formatting is automatic. Type using standard title caps.</a:t>
            </a:r>
          </a:p>
          <a:p>
            <a:pPr lvl="1" indent="-171450">
              <a:spcAft>
                <a:spcPts val="600"/>
              </a:spcAft>
              <a:buClr>
                <a:srgbClr val="9E1C30"/>
              </a:buClr>
              <a:buFont typeface="Wingdings" panose="05000000000000000000" pitchFamily="2" charset="2"/>
              <a:buChar char="ý"/>
            </a:pPr>
            <a:r>
              <a:rPr lang="en-US" sz="1050" b="1" dirty="0">
                <a:solidFill>
                  <a:srgbClr val="242021"/>
                </a:solidFill>
                <a:cs typeface="Arial" panose="020B0604020202020204" pitchFamily="34" charset="0"/>
              </a:rPr>
              <a:t>Change heading alignment </a:t>
            </a:r>
            <a:r>
              <a:rPr lang="en-US" sz="1050" b="1">
                <a:solidFill>
                  <a:srgbClr val="242021"/>
                </a:solidFill>
                <a:cs typeface="Arial" panose="020B0604020202020204" pitchFamily="34" charset="0"/>
              </a:rPr>
              <a:t>or location for standard content slide material</a:t>
            </a:r>
            <a:r>
              <a:rPr lang="en-US" sz="1050">
                <a:solidFill>
                  <a:srgbClr val="242021"/>
                </a:solidFill>
                <a:cs typeface="Arial" panose="020B0604020202020204" pitchFamily="34" charset="0"/>
              </a:rPr>
              <a:t>.</a:t>
            </a:r>
          </a:p>
          <a:p>
            <a:pPr marL="91440">
              <a:spcAft>
                <a:spcPts val="600"/>
              </a:spcAft>
              <a:buFont typeface="Arial" panose="020B0604020202020204" pitchFamily="34" charset="0"/>
              <a:buNone/>
              <a:defRPr/>
            </a:pPr>
            <a:r>
              <a:rPr lang="en-US" spc="60">
                <a:solidFill>
                  <a:srgbClr val="92D050"/>
                </a:solidFill>
                <a:effectLst>
                  <a:outerShdw blurRad="76200" dist="38100" dir="8100000" algn="tr" rotWithShape="0">
                    <a:prstClr val="black">
                      <a:alpha val="60000"/>
                    </a:prstClr>
                  </a:outerShdw>
                </a:effectLst>
                <a:cs typeface="Arial" panose="020B0604020202020204" pitchFamily="34" charset="0"/>
                <a:sym typeface="Wingdings" panose="05000000000000000000" pitchFamily="2" charset="2"/>
              </a:rPr>
              <a:t></a:t>
            </a:r>
            <a:r>
              <a:rPr lang="en-US" b="1" spc="60">
                <a:solidFill>
                  <a:prstClr val="white"/>
                </a:solidFill>
                <a:effectLst>
                  <a:outerShdw blurRad="76200" dist="38100" dir="8100000" algn="tr" rotWithShape="0">
                    <a:prstClr val="black">
                      <a:alpha val="60000"/>
                    </a:prstClr>
                  </a:outerShdw>
                </a:effectLst>
                <a:cs typeface="Arial" panose="020B0604020202020204" pitchFamily="34" charset="0"/>
              </a:rPr>
              <a:t> </a:t>
            </a:r>
            <a:r>
              <a:rPr lang="en-US" b="1" u="sng" spc="60">
                <a:solidFill>
                  <a:prstClr val="white"/>
                </a:solidFill>
                <a:effectLst>
                  <a:outerShdw blurRad="76200" dist="38100" dir="8100000" algn="tr" rotWithShape="0">
                    <a:prstClr val="black">
                      <a:alpha val="60000"/>
                    </a:prstClr>
                  </a:outerShdw>
                </a:effectLst>
                <a:cs typeface="Arial" panose="020B0604020202020204" pitchFamily="34" charset="0"/>
              </a:rPr>
              <a:t>DO</a:t>
            </a:r>
            <a:r>
              <a:rPr lang="en-US" b="1" spc="60">
                <a:solidFill>
                  <a:prstClr val="white"/>
                </a:solidFill>
                <a:effectLst>
                  <a:outerShdw blurRad="76200" dist="38100" dir="8100000" algn="tr" rotWithShape="0">
                    <a:prstClr val="black">
                      <a:alpha val="60000"/>
                    </a:prstClr>
                  </a:outerShdw>
                </a:effectLst>
                <a:cs typeface="Arial" panose="020B0604020202020204" pitchFamily="34" charset="0"/>
              </a:rPr>
              <a:t>:</a:t>
            </a:r>
          </a:p>
          <a:p>
            <a:pPr lvl="1" indent="-171450">
              <a:spcAft>
                <a:spcPts val="600"/>
              </a:spcAft>
              <a:buClr>
                <a:srgbClr val="72AF2F"/>
              </a:buClr>
              <a:buFont typeface="Wingdings" panose="05000000000000000000" pitchFamily="2" charset="2"/>
              <a:buChar char="þ"/>
              <a:defRPr/>
            </a:pPr>
            <a:r>
              <a:rPr lang="en-US" sz="1050" b="1">
                <a:solidFill>
                  <a:prstClr val="black"/>
                </a:solidFill>
                <a:cs typeface="Arial" panose="020B0604020202020204" pitchFamily="34" charset="0"/>
              </a:rPr>
              <a:t>Reference </a:t>
            </a:r>
            <a:r>
              <a:rPr lang="en-US" sz="1050" b="1" dirty="0">
                <a:solidFill>
                  <a:prstClr val="black"/>
                </a:solidFill>
                <a:cs typeface="Arial" panose="020B0604020202020204" pitchFamily="34" charset="0"/>
              </a:rPr>
              <a:t>your graphics</a:t>
            </a:r>
            <a:r>
              <a:rPr lang="en-US" sz="1050" dirty="0">
                <a:solidFill>
                  <a:prstClr val="black"/>
                </a:solidFill>
                <a:cs typeface="Arial" panose="020B0604020202020204" pitchFamily="34" charset="0"/>
              </a:rPr>
              <a:t>.  Add a note at the top of the “Slide notes” section that indicates where your graphic </a:t>
            </a:r>
            <a:r>
              <a:rPr lang="en-US" sz="1050">
                <a:solidFill>
                  <a:prstClr val="black"/>
                </a:solidFill>
                <a:cs typeface="Arial" panose="020B0604020202020204" pitchFamily="34" charset="0"/>
              </a:rPr>
              <a:t>originated.</a:t>
            </a:r>
          </a:p>
          <a:p>
            <a:pPr lvl="1">
              <a:spcAft>
                <a:spcPts val="600"/>
              </a:spcAft>
              <a:buFont typeface="Arial" panose="020B0604020202020204" pitchFamily="34" charset="0"/>
              <a:buNone/>
              <a:defRPr/>
            </a:pPr>
            <a:r>
              <a:rPr lang="en-US" sz="1050">
                <a:solidFill>
                  <a:prstClr val="black"/>
                </a:solidFill>
                <a:cs typeface="Arial" panose="020B0604020202020204" pitchFamily="34" charset="0"/>
              </a:rPr>
              <a:t>Note </a:t>
            </a:r>
            <a:r>
              <a:rPr lang="en-US" sz="1050" dirty="0">
                <a:solidFill>
                  <a:prstClr val="black"/>
                </a:solidFill>
                <a:cs typeface="Arial" panose="020B0604020202020204" pitchFamily="34" charset="0"/>
              </a:rPr>
              <a:t>that any graphics not referenced or in violation of </a:t>
            </a:r>
            <a:r>
              <a:rPr lang="en-US" sz="1050" b="1" dirty="0">
                <a:solidFill>
                  <a:srgbClr val="D9D9D9">
                    <a:lumMod val="25000"/>
                  </a:srgbClr>
                </a:solidFill>
                <a:cs typeface="Arial" panose="020B0604020202020204" pitchFamily="34" charset="0"/>
              </a:rPr>
              <a:t>US Copyright Law, Title 17 </a:t>
            </a:r>
            <a:r>
              <a:rPr lang="en-US" sz="1050" dirty="0">
                <a:solidFill>
                  <a:prstClr val="black"/>
                </a:solidFill>
                <a:cs typeface="Arial" panose="020B0604020202020204" pitchFamily="34" charset="0"/>
              </a:rPr>
              <a:t>will be replaced to ensure your protection.</a:t>
            </a:r>
          </a:p>
          <a:p>
            <a:pPr>
              <a:spcBef>
                <a:spcPts val="600"/>
              </a:spcBef>
              <a:buFont typeface="Arial" panose="020B0604020202020204" pitchFamily="34" charset="0"/>
              <a:buNone/>
            </a:pPr>
            <a:endParaRPr lang="en-US" sz="1100" dirty="0">
              <a:solidFill>
                <a:srgbClr val="242021"/>
              </a:solidFill>
              <a:cs typeface="Arial" panose="020B0604020202020204" pitchFamily="34" charset="0"/>
            </a:endParaRPr>
          </a:p>
          <a:p>
            <a:endParaRPr lang="en-US" sz="1100" dirty="0">
              <a:solidFill>
                <a:srgbClr val="242021"/>
              </a:solidFill>
              <a:cs typeface="Arial" panose="020B0604020202020204" pitchFamily="34" charset="0"/>
            </a:endParaRPr>
          </a:p>
        </p:txBody>
      </p:sp>
      <p:sp>
        <p:nvSpPr>
          <p:cNvPr id="10" name="TextBox 9"/>
          <p:cNvSpPr txBox="1"/>
          <p:nvPr userDrawn="1"/>
        </p:nvSpPr>
        <p:spPr>
          <a:xfrm>
            <a:off x="5308799" y="88691"/>
            <a:ext cx="3245631" cy="1102812"/>
          </a:xfrm>
          <a:prstGeom prst="rect">
            <a:avLst/>
          </a:prstGeom>
          <a:noFill/>
        </p:spPr>
        <p:txBody>
          <a:bodyPr wrap="square" rtlCol="0" anchor="ctr">
            <a:noAutofit/>
          </a:bodyPr>
          <a:lstStyle/>
          <a:p>
            <a:r>
              <a:rPr lang="en-US" sz="1400" i="1" dirty="0">
                <a:solidFill>
                  <a:srgbClr val="242021">
                    <a:lumMod val="65000"/>
                    <a:lumOff val="35000"/>
                  </a:srgbClr>
                </a:solidFill>
                <a:cs typeface="Arial" panose="020B0604020202020204" pitchFamily="34" charset="0"/>
              </a:rPr>
              <a:t>This slide contains information on how to use </a:t>
            </a:r>
            <a:r>
              <a:rPr lang="en-US" sz="1400" i="1">
                <a:solidFill>
                  <a:srgbClr val="242021">
                    <a:lumMod val="65000"/>
                    <a:lumOff val="35000"/>
                  </a:srgbClr>
                </a:solidFill>
                <a:cs typeface="Arial" panose="020B0604020202020204" pitchFamily="34" charset="0"/>
              </a:rPr>
              <a:t>this template, and is hidden. </a:t>
            </a:r>
          </a:p>
          <a:p>
            <a:pPr>
              <a:spcBef>
                <a:spcPts val="300"/>
              </a:spcBef>
            </a:pPr>
            <a:r>
              <a:rPr lang="en-US" sz="1400" i="1">
                <a:solidFill>
                  <a:srgbClr val="242021">
                    <a:lumMod val="65000"/>
                    <a:lumOff val="35000"/>
                  </a:srgbClr>
                </a:solidFill>
                <a:cs typeface="Arial" panose="020B0604020202020204" pitchFamily="34" charset="0"/>
              </a:rPr>
              <a:t>It is not a part of </a:t>
            </a:r>
            <a:br>
              <a:rPr lang="en-US" sz="1400" i="1">
                <a:solidFill>
                  <a:srgbClr val="242021">
                    <a:lumMod val="65000"/>
                    <a:lumOff val="35000"/>
                  </a:srgbClr>
                </a:solidFill>
                <a:cs typeface="Arial" panose="020B0604020202020204" pitchFamily="34" charset="0"/>
              </a:rPr>
            </a:br>
            <a:r>
              <a:rPr lang="en-US" sz="1400" i="1">
                <a:solidFill>
                  <a:srgbClr val="242021">
                    <a:lumMod val="65000"/>
                    <a:lumOff val="35000"/>
                  </a:srgbClr>
                </a:solidFill>
                <a:cs typeface="Arial" panose="020B0604020202020204" pitchFamily="34" charset="0"/>
              </a:rPr>
              <a:t>the presentation.</a:t>
            </a:r>
            <a:endParaRPr lang="en-US" sz="1400" i="1" dirty="0">
              <a:solidFill>
                <a:srgbClr val="242021">
                  <a:lumMod val="65000"/>
                  <a:lumOff val="35000"/>
                </a:srgbClr>
              </a:solidFill>
              <a:cs typeface="Arial" panose="020B0604020202020204" pitchFamily="34" charset="0"/>
            </a:endParaRPr>
          </a:p>
        </p:txBody>
      </p:sp>
      <p:cxnSp>
        <p:nvCxnSpPr>
          <p:cNvPr id="9" name="Straight Connector 8"/>
          <p:cNvCxnSpPr/>
          <p:nvPr userDrawn="1"/>
        </p:nvCxnSpPr>
        <p:spPr>
          <a:xfrm>
            <a:off x="0" y="1376381"/>
            <a:ext cx="9144000" cy="0"/>
          </a:xfrm>
          <a:prstGeom prst="line">
            <a:avLst/>
          </a:prstGeom>
          <a:ln w="1016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5" name="TextBox 14"/>
          <p:cNvSpPr txBox="1"/>
          <p:nvPr userDrawn="1"/>
        </p:nvSpPr>
        <p:spPr>
          <a:xfrm>
            <a:off x="7084800" y="2286069"/>
            <a:ext cx="1619719" cy="1620538"/>
          </a:xfrm>
          <a:prstGeom prst="rect">
            <a:avLst/>
          </a:prstGeom>
          <a:noFill/>
        </p:spPr>
        <p:txBody>
          <a:bodyPr wrap="square" rtlCol="0">
            <a:noAutofit/>
          </a:bodyPr>
          <a:lstStyle/>
          <a:p>
            <a:pPr marL="0" lvl="1" indent="-171450">
              <a:lnSpc>
                <a:spcPct val="90000"/>
              </a:lnSpc>
              <a:spcAft>
                <a:spcPts val="400"/>
              </a:spcAft>
              <a:buFont typeface="Arial" panose="020B0604020202020204" pitchFamily="34" charset="0"/>
              <a:buChar char="•"/>
              <a:defRPr/>
            </a:pPr>
            <a:r>
              <a:rPr lang="en-US" sz="1100">
                <a:solidFill>
                  <a:srgbClr val="242021"/>
                </a:solidFill>
                <a:cs typeface="Arial" panose="020B0604020202020204" pitchFamily="34" charset="0"/>
              </a:rPr>
              <a:t>Legal Language</a:t>
            </a:r>
            <a:endParaRPr lang="en-US" sz="1100">
              <a:solidFill>
                <a:srgbClr val="242021"/>
              </a:solidFill>
            </a:endParaRPr>
          </a:p>
          <a:p>
            <a:pPr marL="0" lvl="1" indent="-171450">
              <a:lnSpc>
                <a:spcPct val="90000"/>
              </a:lnSpc>
              <a:spcAft>
                <a:spcPts val="400"/>
              </a:spcAft>
              <a:buFont typeface="Arial" panose="020B0604020202020204" pitchFamily="34" charset="0"/>
              <a:buChar char="•"/>
            </a:pPr>
            <a:r>
              <a:rPr lang="en-US" sz="1100">
                <a:solidFill>
                  <a:srgbClr val="242021"/>
                </a:solidFill>
              </a:rPr>
              <a:t>Poll</a:t>
            </a:r>
          </a:p>
          <a:p>
            <a:pPr marL="0" lvl="1" indent="-171450">
              <a:lnSpc>
                <a:spcPct val="90000"/>
              </a:lnSpc>
              <a:spcAft>
                <a:spcPts val="400"/>
              </a:spcAft>
              <a:buFont typeface="Arial" panose="020B0604020202020204" pitchFamily="34" charset="0"/>
              <a:buChar char="•"/>
            </a:pPr>
            <a:r>
              <a:rPr lang="en-US" sz="1100">
                <a:solidFill>
                  <a:srgbClr val="242021"/>
                </a:solidFill>
              </a:rPr>
              <a:t>Save the Date</a:t>
            </a:r>
          </a:p>
          <a:p>
            <a:pPr marL="0" lvl="1" indent="-171450">
              <a:lnSpc>
                <a:spcPct val="90000"/>
              </a:lnSpc>
              <a:spcAft>
                <a:spcPts val="400"/>
              </a:spcAft>
              <a:buFont typeface="Arial" panose="020B0604020202020204" pitchFamily="34" charset="0"/>
              <a:buChar char="•"/>
            </a:pPr>
            <a:r>
              <a:rPr lang="en-US" sz="1100">
                <a:solidFill>
                  <a:srgbClr val="242021"/>
                </a:solidFill>
              </a:rPr>
              <a:t>Questions</a:t>
            </a:r>
            <a:endParaRPr lang="en-US" sz="1100" dirty="0">
              <a:solidFill>
                <a:srgbClr val="242021"/>
              </a:solidFill>
            </a:endParaRPr>
          </a:p>
          <a:p>
            <a:pPr marL="0" lvl="1" indent="-171450">
              <a:lnSpc>
                <a:spcPct val="90000"/>
              </a:lnSpc>
              <a:spcAft>
                <a:spcPts val="400"/>
              </a:spcAft>
              <a:buFont typeface="Arial" panose="020B0604020202020204" pitchFamily="34" charset="0"/>
              <a:buChar char="•"/>
            </a:pPr>
            <a:r>
              <a:rPr lang="en-US" sz="1100" dirty="0">
                <a:solidFill>
                  <a:srgbClr val="242021"/>
                </a:solidFill>
              </a:rPr>
              <a:t>Resources</a:t>
            </a:r>
          </a:p>
          <a:p>
            <a:pPr marL="0" lvl="1" indent="-171450">
              <a:lnSpc>
                <a:spcPct val="90000"/>
              </a:lnSpc>
              <a:spcAft>
                <a:spcPts val="400"/>
              </a:spcAft>
              <a:buFont typeface="Arial" panose="020B0604020202020204" pitchFamily="34" charset="0"/>
              <a:buChar char="•"/>
            </a:pPr>
            <a:r>
              <a:rPr lang="en-US" sz="1100" dirty="0">
                <a:solidFill>
                  <a:srgbClr val="242021"/>
                </a:solidFill>
              </a:rPr>
              <a:t>Contact</a:t>
            </a:r>
          </a:p>
          <a:p>
            <a:pPr marL="0" lvl="1" indent="-171450">
              <a:lnSpc>
                <a:spcPct val="90000"/>
              </a:lnSpc>
              <a:spcAft>
                <a:spcPts val="400"/>
              </a:spcAft>
              <a:buFont typeface="Arial" panose="020B0604020202020204" pitchFamily="34" charset="0"/>
              <a:buChar char="•"/>
            </a:pPr>
            <a:r>
              <a:rPr lang="en-US" sz="1100" dirty="0">
                <a:solidFill>
                  <a:srgbClr val="242021"/>
                </a:solidFill>
              </a:rPr>
              <a:t>Thank You</a:t>
            </a:r>
          </a:p>
        </p:txBody>
      </p:sp>
      <p:cxnSp>
        <p:nvCxnSpPr>
          <p:cNvPr id="3" name="Straight Connector 2"/>
          <p:cNvCxnSpPr/>
          <p:nvPr userDrawn="1"/>
        </p:nvCxnSpPr>
        <p:spPr>
          <a:xfrm>
            <a:off x="5040000" y="225258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userDrawn="1"/>
        </p:nvCxnSpPr>
        <p:spPr>
          <a:xfrm>
            <a:off x="5040000" y="376653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40" name="Group 39">
            <a:extLst>
              <a:ext uri="{FF2B5EF4-FFF2-40B4-BE49-F238E27FC236}">
                <a16:creationId xmlns:a16="http://schemas.microsoft.com/office/drawing/2014/main" id="{54EBE4A4-93BC-4F5F-96D7-3EB1B9477815}"/>
              </a:ext>
            </a:extLst>
          </p:cNvPr>
          <p:cNvGrpSpPr/>
          <p:nvPr userDrawn="1"/>
        </p:nvGrpSpPr>
        <p:grpSpPr>
          <a:xfrm>
            <a:off x="5101095" y="5519741"/>
            <a:ext cx="3776420" cy="1204516"/>
            <a:chOff x="9823451" y="-913608"/>
            <a:chExt cx="3776420" cy="1204516"/>
          </a:xfrm>
        </p:grpSpPr>
        <p:sp>
          <p:nvSpPr>
            <p:cNvPr id="23" name="TextBox 22"/>
            <p:cNvSpPr txBox="1"/>
            <p:nvPr userDrawn="1"/>
          </p:nvSpPr>
          <p:spPr>
            <a:xfrm>
              <a:off x="11200962" y="-833368"/>
              <a:ext cx="2398909" cy="1044036"/>
            </a:xfrm>
            <a:prstGeom prst="rect">
              <a:avLst/>
            </a:prstGeom>
            <a:noFill/>
          </p:spPr>
          <p:txBody>
            <a:bodyPr wrap="square" rtlCol="0" anchor="ctr">
              <a:noAutofit/>
            </a:bodyPr>
            <a:lstStyle/>
            <a:p>
              <a:pPr>
                <a:lnSpc>
                  <a:spcPct val="90000"/>
                </a:lnSpc>
              </a:pPr>
              <a:r>
                <a:rPr lang="en-US" sz="1200" b="1" spc="40">
                  <a:solidFill>
                    <a:srgbClr val="242021">
                      <a:lumMod val="85000"/>
                      <a:lumOff val="15000"/>
                    </a:srgbClr>
                  </a:solidFill>
                </a:rPr>
                <a:t>Don’t delete </a:t>
              </a:r>
              <a:r>
                <a:rPr lang="en-US" sz="1200" b="1" spc="40" dirty="0">
                  <a:solidFill>
                    <a:srgbClr val="242021">
                      <a:lumMod val="85000"/>
                      <a:lumOff val="15000"/>
                    </a:srgbClr>
                  </a:solidFill>
                </a:rPr>
                <a:t>this slide until the presentation is final.</a:t>
              </a:r>
            </a:p>
            <a:p>
              <a:pPr algn="ctr">
                <a:lnSpc>
                  <a:spcPct val="90000"/>
                </a:lnSpc>
                <a:spcBef>
                  <a:spcPts val="600"/>
                </a:spcBef>
              </a:pPr>
              <a:r>
                <a:rPr lang="en-US" sz="1500" b="1" spc="40" dirty="0">
                  <a:solidFill>
                    <a:srgbClr val="9D1C30"/>
                  </a:solidFill>
                </a:rPr>
                <a:t>Keep it </a:t>
              </a:r>
              <a:r>
                <a:rPr lang="en-US" sz="1500" b="1" spc="40">
                  <a:solidFill>
                    <a:srgbClr val="9D1C30"/>
                  </a:solidFill>
                </a:rPr>
                <a:t>in the template</a:t>
              </a:r>
              <a:r>
                <a:rPr lang="en-US" sz="1500" b="1" spc="40" dirty="0">
                  <a:solidFill>
                    <a:srgbClr val="9D1C30"/>
                  </a:solidFill>
                </a:rPr>
                <a:t>.</a:t>
              </a:r>
            </a:p>
          </p:txBody>
        </p:sp>
        <p:grpSp>
          <p:nvGrpSpPr>
            <p:cNvPr id="39" name="Group 38">
              <a:extLst>
                <a:ext uri="{FF2B5EF4-FFF2-40B4-BE49-F238E27FC236}">
                  <a16:creationId xmlns:a16="http://schemas.microsoft.com/office/drawing/2014/main" id="{C27DF8FF-D711-4A8A-8948-673270B8AE9D}"/>
                </a:ext>
              </a:extLst>
            </p:cNvPr>
            <p:cNvGrpSpPr/>
            <p:nvPr userDrawn="1"/>
          </p:nvGrpSpPr>
          <p:grpSpPr>
            <a:xfrm>
              <a:off x="9823451" y="-913608"/>
              <a:ext cx="1204516" cy="1204516"/>
              <a:chOff x="9823451" y="-913608"/>
              <a:chExt cx="1204516" cy="1204516"/>
            </a:xfrm>
          </p:grpSpPr>
          <p:grpSp>
            <p:nvGrpSpPr>
              <p:cNvPr id="24" name="Group 23"/>
              <p:cNvGrpSpPr/>
              <p:nvPr userDrawn="1"/>
            </p:nvGrpSpPr>
            <p:grpSpPr>
              <a:xfrm>
                <a:off x="9823451" y="-913608"/>
                <a:ext cx="1204516" cy="1204516"/>
                <a:chOff x="1714500" y="4547858"/>
                <a:chExt cx="1262157" cy="1262157"/>
              </a:xfrm>
            </p:grpSpPr>
            <p:sp>
              <p:nvSpPr>
                <p:cNvPr id="21" name="8-Point Star 20"/>
                <p:cNvSpPr/>
                <p:nvPr userDrawn="1"/>
              </p:nvSpPr>
              <p:spPr>
                <a:xfrm rot="20240074">
                  <a:off x="1714500" y="4547858"/>
                  <a:ext cx="1262157" cy="1262157"/>
                </a:xfrm>
                <a:prstGeom prst="star8">
                  <a:avLst>
                    <a:gd name="adj" fmla="val 45801"/>
                  </a:avLst>
                </a:prstGeom>
                <a:gradFill>
                  <a:gsLst>
                    <a:gs pos="0">
                      <a:srgbClr val="7A232E"/>
                    </a:gs>
                    <a:gs pos="100000">
                      <a:srgbClr val="B85759"/>
                    </a:gs>
                    <a:gs pos="55000">
                      <a:srgbClr val="9D1C3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42021"/>
                    </a:solidFill>
                  </a:endParaRPr>
                </a:p>
              </p:txBody>
            </p:sp>
            <p:sp>
              <p:nvSpPr>
                <p:cNvPr id="22" name="8-Point Star 21"/>
                <p:cNvSpPr/>
                <p:nvPr userDrawn="1"/>
              </p:nvSpPr>
              <p:spPr>
                <a:xfrm rot="20240074">
                  <a:off x="1776599" y="4609957"/>
                  <a:ext cx="1137960" cy="1137960"/>
                </a:xfrm>
                <a:prstGeom prst="star8">
                  <a:avLst>
                    <a:gd name="adj" fmla="val 45801"/>
                  </a:avLst>
                </a:prstGeom>
                <a:noFill/>
                <a:ln w="44450">
                  <a:solidFill>
                    <a:schemeClr val="bg1"/>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42021"/>
                    </a:solidFill>
                  </a:endParaRPr>
                </a:p>
              </p:txBody>
            </p:sp>
          </p:grpSp>
          <p:sp>
            <p:nvSpPr>
              <p:cNvPr id="19" name="TextBox 18"/>
              <p:cNvSpPr txBox="1"/>
              <p:nvPr userDrawn="1"/>
            </p:nvSpPr>
            <p:spPr>
              <a:xfrm>
                <a:off x="9929466" y="-730460"/>
                <a:ext cx="992486" cy="838221"/>
              </a:xfrm>
              <a:prstGeom prst="rect">
                <a:avLst/>
              </a:prstGeom>
              <a:noFill/>
              <a:effectLst>
                <a:outerShdw blurRad="50800" dist="25400" dir="8100000" algn="tr" rotWithShape="0">
                  <a:prstClr val="black">
                    <a:alpha val="40000"/>
                  </a:prstClr>
                </a:outerShdw>
              </a:effectLst>
            </p:spPr>
            <p:txBody>
              <a:bodyPr wrap="square" rtlCol="0" anchor="ctr">
                <a:noAutofit/>
              </a:bodyPr>
              <a:lstStyle/>
              <a:p>
                <a:pPr algn="ctr"/>
                <a:r>
                  <a:rPr lang="en-US" sz="2000" spc="40" dirty="0">
                    <a:solidFill>
                      <a:prstClr val="white"/>
                    </a:solidFill>
                    <a:latin typeface="Impact" panose="020B0806030902050204" pitchFamily="34" charset="0"/>
                  </a:rPr>
                  <a:t>DON’T</a:t>
                </a:r>
                <a:br>
                  <a:rPr lang="en-US" sz="2000" spc="40" dirty="0">
                    <a:solidFill>
                      <a:prstClr val="white"/>
                    </a:solidFill>
                    <a:latin typeface="Impact" panose="020B0806030902050204" pitchFamily="34" charset="0"/>
                  </a:rPr>
                </a:br>
                <a:r>
                  <a:rPr lang="en-US" sz="2000" spc="40" dirty="0">
                    <a:solidFill>
                      <a:prstClr val="white"/>
                    </a:solidFill>
                    <a:latin typeface="Impact" panose="020B0806030902050204" pitchFamily="34" charset="0"/>
                  </a:rPr>
                  <a:t>DELETE</a:t>
                </a:r>
              </a:p>
            </p:txBody>
          </p:sp>
        </p:grpSp>
      </p:grpSp>
      <p:grpSp>
        <p:nvGrpSpPr>
          <p:cNvPr id="20" name="Group 19"/>
          <p:cNvGrpSpPr/>
          <p:nvPr userDrawn="1"/>
        </p:nvGrpSpPr>
        <p:grpSpPr>
          <a:xfrm>
            <a:off x="1939047" y="2247592"/>
            <a:ext cx="2645179" cy="1166059"/>
            <a:chOff x="1534687" y="2189208"/>
            <a:chExt cx="3049009" cy="1344077"/>
          </a:xfrm>
        </p:grpSpPr>
        <p:pic>
          <p:nvPicPr>
            <p:cNvPr id="2" name="Picture 1"/>
            <p:cNvPicPr>
              <a:picLocks noChangeAspect="1"/>
            </p:cNvPicPr>
            <p:nvPr userDrawn="1"/>
          </p:nvPicPr>
          <p:blipFill>
            <a:blip r:embed="rId3"/>
            <a:stretch>
              <a:fillRect/>
            </a:stretch>
          </p:blipFill>
          <p:spPr>
            <a:xfrm>
              <a:off x="1534687" y="2189208"/>
              <a:ext cx="2695575" cy="1162050"/>
            </a:xfrm>
            <a:prstGeom prst="rect">
              <a:avLst/>
            </a:prstGeom>
          </p:spPr>
        </p:pic>
        <p:sp>
          <p:nvSpPr>
            <p:cNvPr id="29" name="Rectangle 28"/>
            <p:cNvSpPr/>
            <p:nvPr userDrawn="1"/>
          </p:nvSpPr>
          <p:spPr>
            <a:xfrm>
              <a:off x="3454181" y="2483307"/>
              <a:ext cx="736819" cy="221793"/>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242021"/>
                </a:solidFill>
              </a:endParaRPr>
            </a:p>
          </p:txBody>
        </p:sp>
        <p:sp>
          <p:nvSpPr>
            <p:cNvPr id="30" name="Left Arrow 29"/>
            <p:cNvSpPr/>
            <p:nvPr userDrawn="1"/>
          </p:nvSpPr>
          <p:spPr>
            <a:xfrm>
              <a:off x="4209296" y="2514699"/>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3061701" y="2843369"/>
              <a:ext cx="382955" cy="322936"/>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242021"/>
                </a:solidFill>
              </a:endParaRPr>
            </a:p>
          </p:txBody>
        </p:sp>
        <p:sp>
          <p:nvSpPr>
            <p:cNvPr id="32" name="Left Arrow 31"/>
            <p:cNvSpPr/>
            <p:nvPr userDrawn="1"/>
          </p:nvSpPr>
          <p:spPr>
            <a:xfrm rot="7656475">
              <a:off x="3026394" y="3257070"/>
              <a:ext cx="374400" cy="178030"/>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prstClr val="white"/>
                </a:solidFill>
              </a:endParaRPr>
            </a:p>
          </p:txBody>
        </p:sp>
      </p:grpSp>
      <p:sp>
        <p:nvSpPr>
          <p:cNvPr id="37" name="TextBox 36">
            <a:extLst>
              <a:ext uri="{FF2B5EF4-FFF2-40B4-BE49-F238E27FC236}">
                <a16:creationId xmlns:a16="http://schemas.microsoft.com/office/drawing/2014/main" id="{8F6D14EF-EBC7-433A-8C95-1D2C470B7DF1}"/>
              </a:ext>
            </a:extLst>
          </p:cNvPr>
          <p:cNvSpPr txBox="1"/>
          <p:nvPr userDrawn="1"/>
        </p:nvSpPr>
        <p:spPr>
          <a:xfrm>
            <a:off x="7427" y="161985"/>
            <a:ext cx="5040000" cy="1051560"/>
          </a:xfrm>
          <a:prstGeom prst="rect">
            <a:avLst/>
          </a:prstGeom>
        </p:spPr>
        <p:txBody>
          <a:bodyPr vert="horz" lIns="91440" tIns="45720" rIns="91440" bIns="45720" rtlCol="0" anchor="ctr">
            <a:no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algn="ctr">
              <a:lnSpc>
                <a:spcPct val="85000"/>
              </a:lnSpc>
            </a:pPr>
            <a:r>
              <a:rPr sz="5000">
                <a:gradFill flip="none" rotWithShape="1">
                  <a:gsLst>
                    <a:gs pos="58000">
                      <a:srgbClr val="AF3F49"/>
                    </a:gs>
                    <a:gs pos="100000">
                      <a:srgbClr val="AD3B46"/>
                    </a:gs>
                    <a:gs pos="19000">
                      <a:srgbClr val="9E1C30"/>
                    </a:gs>
                    <a:gs pos="59000">
                      <a:srgbClr val="9E1C30"/>
                    </a:gs>
                  </a:gsLst>
                  <a:lin ang="5400000" scaled="1"/>
                  <a:tileRect/>
                </a:gradFill>
                <a:effectLst>
                  <a:innerShdw blurRad="76200" dist="38100" dir="18900000">
                    <a:srgbClr val="7A232E">
                      <a:lumMod val="75000"/>
                      <a:alpha val="70000"/>
                    </a:srgbClr>
                  </a:innerShdw>
                </a:effectLst>
              </a:rPr>
              <a:t>2017 Template</a:t>
            </a:r>
          </a:p>
          <a:p>
            <a:pPr algn="ctr">
              <a:lnSpc>
                <a:spcPct val="85000"/>
              </a:lnSpc>
            </a:pPr>
            <a:r>
              <a:rPr sz="4000" b="0" spc="6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Usage Instructions</a:t>
            </a:r>
          </a:p>
        </p:txBody>
      </p:sp>
      <p:pic>
        <p:nvPicPr>
          <p:cNvPr id="44" name="Picture 43">
            <a:extLst>
              <a:ext uri="{FF2B5EF4-FFF2-40B4-BE49-F238E27FC236}">
                <a16:creationId xmlns:a16="http://schemas.microsoft.com/office/drawing/2014/main" id="{5AAE9CEC-A7E3-43C1-AC4A-1C3889F3666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57144" y="626792"/>
            <a:ext cx="1736362" cy="586522"/>
          </a:xfrm>
          <a:prstGeom prst="rect">
            <a:avLst/>
          </a:prstGeom>
        </p:spPr>
      </p:pic>
    </p:spTree>
    <p:extLst>
      <p:ext uri="{BB962C8B-B14F-4D97-AF65-F5344CB8AC3E}">
        <p14:creationId xmlns:p14="http://schemas.microsoft.com/office/powerpoint/2010/main" val="26525010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7" name="Group 6"/>
          <p:cNvGrpSpPr>
            <a:grpSpLocks noChangeAspect="1"/>
          </p:cNvGrpSpPr>
          <p:nvPr userDrawn="1"/>
        </p:nvGrpSpPr>
        <p:grpSpPr>
          <a:xfrm>
            <a:off x="8023227" y="2924758"/>
            <a:ext cx="1120774" cy="3933242"/>
            <a:chOff x="8023226" y="2924758"/>
            <a:chExt cx="1120774" cy="3933242"/>
          </a:xfrm>
        </p:grpSpPr>
        <p:sp>
          <p:nvSpPr>
            <p:cNvPr id="8" name="Isosceles Triangle 7"/>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Isosceles Triangle 8"/>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 name="Group 9"/>
          <p:cNvGrpSpPr>
            <a:grpSpLocks noChangeAspect="1"/>
          </p:cNvGrpSpPr>
          <p:nvPr userDrawn="1"/>
        </p:nvGrpSpPr>
        <p:grpSpPr>
          <a:xfrm rot="16200000" flipV="1">
            <a:off x="2158719" y="-2158721"/>
            <a:ext cx="1720507" cy="6037943"/>
            <a:chOff x="8150764" y="3372336"/>
            <a:chExt cx="993237" cy="3485664"/>
          </a:xfrm>
        </p:grpSpPr>
        <p:sp>
          <p:nvSpPr>
            <p:cNvPr id="11" name="Isosceles Triangle 10"/>
            <p:cNvSpPr/>
            <p:nvPr userDrawn="1"/>
          </p:nvSpPr>
          <p:spPr>
            <a:xfrm>
              <a:off x="8150764" y="3372336"/>
              <a:ext cx="993237" cy="3485663"/>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Isosceles Triangle 11"/>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13" name="Picture 12"/>
          <p:cNvPicPr>
            <a:picLocks noChangeAspect="1"/>
          </p:cNvPicPr>
          <p:nvPr userDrawn="1"/>
        </p:nvPicPr>
        <p:blipFill>
          <a:blip r:embed="rId2" cstate="screen">
            <a:clrChange>
              <a:clrFrom>
                <a:srgbClr val="231F20"/>
              </a:clrFrom>
              <a:clrTo>
                <a:srgbClr val="231F20">
                  <a:alpha val="0"/>
                </a:srgbClr>
              </a:clrTo>
            </a:clrChange>
            <a:extLst>
              <a:ext uri="{28A0092B-C50C-407E-A947-70E740481C1C}">
                <a14:useLocalDpi xmlns:a14="http://schemas.microsoft.com/office/drawing/2010/main"/>
              </a:ext>
            </a:extLst>
          </a:blip>
          <a:stretch>
            <a:fillRect/>
          </a:stretch>
        </p:blipFill>
        <p:spPr>
          <a:xfrm>
            <a:off x="360325" y="121814"/>
            <a:ext cx="996650" cy="983981"/>
          </a:xfrm>
          <a:prstGeom prst="rect">
            <a:avLst/>
          </a:prstGeom>
        </p:spPr>
      </p:pic>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0324" y="4512774"/>
            <a:ext cx="2952750" cy="997405"/>
          </a:xfrm>
          <a:prstGeom prst="rect">
            <a:avLst/>
          </a:prstGeom>
        </p:spPr>
      </p:pic>
      <p:sp>
        <p:nvSpPr>
          <p:cNvPr id="15" name="Rectangle 14"/>
          <p:cNvSpPr/>
          <p:nvPr userDrawn="1"/>
        </p:nvSpPr>
        <p:spPr>
          <a:xfrm>
            <a:off x="3572635" y="4425123"/>
            <a:ext cx="45720" cy="140969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pic>
        <p:nvPicPr>
          <p:cNvPr id="16" name="Picture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0325" y="6424486"/>
            <a:ext cx="1890650" cy="228857"/>
          </a:xfrm>
          <a:prstGeom prst="rect">
            <a:avLst/>
          </a:prstGeom>
        </p:spPr>
      </p:pic>
      <p:sp>
        <p:nvSpPr>
          <p:cNvPr id="17" name="Text Placeholder 4"/>
          <p:cNvSpPr>
            <a:spLocks noGrp="1"/>
          </p:cNvSpPr>
          <p:nvPr>
            <p:ph type="body" sz="quarter" idx="12" hasCustomPrompt="1"/>
          </p:nvPr>
        </p:nvSpPr>
        <p:spPr>
          <a:xfrm>
            <a:off x="1591082" y="113503"/>
            <a:ext cx="2221861" cy="356956"/>
          </a:xfrm>
        </p:spPr>
        <p:txBody>
          <a:bodyPr anchor="ctr">
            <a:normAutofit/>
          </a:bodyPr>
          <a:lstStyle>
            <a:lvl1pPr marL="0" indent="0" algn="l">
              <a:buNone/>
              <a:defRPr sz="1200" spc="50" baseline="0">
                <a:solidFill>
                  <a:schemeClr val="bg1">
                    <a:alpha val="85000"/>
                  </a:schemeClr>
                </a:solidFill>
              </a:defRPr>
            </a:lvl1pPr>
            <a:lvl2pPr marL="457200" indent="0">
              <a:buNone/>
              <a:defRPr/>
            </a:lvl2pPr>
          </a:lstStyle>
          <a:p>
            <a:r>
              <a:rPr lang="en-US"/>
              <a:t>Month ##, 2017</a:t>
            </a:r>
            <a:endParaRPr lang="en-US" dirty="0"/>
          </a:p>
        </p:txBody>
      </p:sp>
      <p:sp>
        <p:nvSpPr>
          <p:cNvPr id="2" name="Title 1"/>
          <p:cNvSpPr>
            <a:spLocks noGrp="1"/>
          </p:cNvSpPr>
          <p:nvPr>
            <p:ph type="ctrTitle"/>
          </p:nvPr>
        </p:nvSpPr>
        <p:spPr>
          <a:xfrm>
            <a:off x="685800" y="1311836"/>
            <a:ext cx="7772400" cy="2387600"/>
          </a:xfrm>
        </p:spPr>
        <p:txBody>
          <a:bodyPr anchor="b">
            <a:normAutofit/>
          </a:bodyPr>
          <a:lstStyle>
            <a:lvl1pPr algn="ctr" defTabSz="914400" rtl="0" eaLnBrk="1" latinLnBrk="0" hangingPunct="1">
              <a:lnSpc>
                <a:spcPct val="90000"/>
              </a:lnSpc>
              <a:spcBef>
                <a:spcPct val="0"/>
              </a:spcBef>
              <a:buNone/>
              <a:defRPr lang="en-US" sz="60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to edit Master title style</a:t>
            </a:r>
          </a:p>
        </p:txBody>
      </p:sp>
      <p:sp>
        <p:nvSpPr>
          <p:cNvPr id="3" name="Subtitle 2"/>
          <p:cNvSpPr>
            <a:spLocks noGrp="1"/>
          </p:cNvSpPr>
          <p:nvPr>
            <p:ph type="subTitle" idx="1"/>
          </p:nvPr>
        </p:nvSpPr>
        <p:spPr>
          <a:xfrm>
            <a:off x="3659544" y="4425121"/>
            <a:ext cx="4798656" cy="1392508"/>
          </a:xfrm>
        </p:spPr>
        <p:txBody>
          <a:bodyPr vert="horz" lIns="182880" tIns="45720" rIns="91440" bIns="45720" rtlCol="0" anchor="ctr">
            <a:normAutofit/>
          </a:bodyPr>
          <a:lstStyle>
            <a:lvl1pPr marL="0" indent="0">
              <a:lnSpc>
                <a:spcPct val="100000"/>
              </a:lnSpc>
              <a:spcBef>
                <a:spcPts val="1200"/>
              </a:spcBef>
              <a:buNone/>
              <a:defRPr lang="en-US" sz="2300" dirty="0"/>
            </a:lvl1pPr>
            <a:lvl2pPr marL="457200" indent="-182880">
              <a:buClr>
                <a:schemeClr val="accent1"/>
              </a:buClr>
              <a:defRPr sz="1800"/>
            </a:lvl2pPr>
            <a:lvl3pPr>
              <a:defRPr/>
            </a:lvl3pPr>
          </a:lstStyle>
          <a:p>
            <a:pPr marL="274320" lvl="0" indent="-274320">
              <a:buSzPct val="101000"/>
            </a:pPr>
            <a:r>
              <a:rPr lang="en-US" dirty="0"/>
              <a:t>Click to edit Master subtitle style</a:t>
            </a:r>
          </a:p>
          <a:p>
            <a:pPr marL="960120" lvl="1" indent="-274320">
              <a:buSzPct val="101000"/>
            </a:pPr>
            <a:r>
              <a:rPr lang="en-US" dirty="0"/>
              <a:t>If a note is needed, list here</a:t>
            </a:r>
          </a:p>
        </p:txBody>
      </p:sp>
    </p:spTree>
    <p:extLst>
      <p:ext uri="{BB962C8B-B14F-4D97-AF65-F5344CB8AC3E}">
        <p14:creationId xmlns:p14="http://schemas.microsoft.com/office/powerpoint/2010/main" val="34381933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2214546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10C90F-ED6C-4D1B-A25F-8C9CF9B83DA2}"/>
              </a:ext>
            </a:extLst>
          </p:cNvPr>
          <p:cNvSpPr/>
          <p:nvPr userDrawn="1"/>
        </p:nvSpPr>
        <p:spPr>
          <a:xfrm rot="5400000">
            <a:off x="4321982" y="-2686037"/>
            <a:ext cx="500034"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9841" y="365126"/>
            <a:ext cx="7886700" cy="1051560"/>
          </a:xfrm>
        </p:spPr>
        <p:txBody>
          <a:bodyPr vert="horz" lIns="91440" tIns="45720" rIns="91440" bIns="45720" rtlCol="0" anchor="b">
            <a:normAutofit/>
          </a:bodyPr>
          <a:lstStyle>
            <a:lvl1pPr>
              <a:defRPr lang="en-US"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defRPr>
            </a:lvl1pPr>
          </a:lstStyle>
          <a:p>
            <a:pPr lvl="0"/>
            <a:r>
              <a:rPr lang="en-US"/>
              <a:t>Click to edit Master title style</a:t>
            </a:r>
            <a:endParaRPr lang="en-US" dirty="0"/>
          </a:p>
        </p:txBody>
      </p:sp>
      <p:sp>
        <p:nvSpPr>
          <p:cNvPr id="3" name="Text Placeholder 2"/>
          <p:cNvSpPr>
            <a:spLocks noGrp="1"/>
          </p:cNvSpPr>
          <p:nvPr>
            <p:ph type="body" idx="1" hasCustomPrompt="1"/>
          </p:nvPr>
        </p:nvSpPr>
        <p:spPr>
          <a:xfrm>
            <a:off x="629842" y="1668895"/>
            <a:ext cx="3868340"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4" name="Content Placeholder 3"/>
          <p:cNvSpPr>
            <a:spLocks noGrp="1"/>
          </p:cNvSpPr>
          <p:nvPr>
            <p:ph sz="half" idx="2"/>
          </p:nvPr>
        </p:nvSpPr>
        <p:spPr>
          <a:xfrm>
            <a:off x="715567" y="2350454"/>
            <a:ext cx="3749040" cy="3839211"/>
          </a:xfrm>
        </p:spPr>
        <p:txBody>
          <a:bodyPr/>
          <a:lstStyle>
            <a:lvl1pPr>
              <a:defRPr sz="2300"/>
            </a:lvl1pPr>
            <a:lvl2pPr>
              <a:defRPr sz="2100"/>
            </a:lvl2pPr>
            <a:lvl3pPr>
              <a:defRPr sz="19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29151" y="1668895"/>
            <a:ext cx="3887391"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6" name="Content Placeholder 5"/>
          <p:cNvSpPr>
            <a:spLocks noGrp="1"/>
          </p:cNvSpPr>
          <p:nvPr>
            <p:ph sz="quarter" idx="4"/>
          </p:nvPr>
        </p:nvSpPr>
        <p:spPr>
          <a:xfrm>
            <a:off x="4714875" y="2350454"/>
            <a:ext cx="3749040" cy="3839211"/>
          </a:xfrm>
        </p:spPr>
        <p:txBody>
          <a:bodyPr/>
          <a:lstStyle>
            <a:lvl1pPr>
              <a:defRPr sz="23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A0B3D28B-CE3D-4466-9666-609B2668EC89}"/>
              </a:ext>
            </a:extLst>
          </p:cNvPr>
          <p:cNvSpPr/>
          <p:nvPr userDrawn="1"/>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BC407D7D-3897-4B51-871B-6518969A743B}"/>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1913920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842966"/>
            <a:ext cx="7863840" cy="2852737"/>
          </a:xfrm>
        </p:spPr>
        <p:txBody>
          <a:bodyPr anchor="b">
            <a:normAutofit/>
          </a:bodyPr>
          <a:lstStyle>
            <a:lvl1pPr algn="ctr" defTabSz="914400" rtl="0" eaLnBrk="1" latinLnBrk="0" hangingPunct="1">
              <a:lnSpc>
                <a:spcPct val="90000"/>
              </a:lnSpc>
              <a:spcBef>
                <a:spcPct val="0"/>
              </a:spcBef>
              <a:buNone/>
              <a:defRPr lang="en-US" sz="4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a:t>
            </a:r>
            <a:r>
              <a:rPr lang="en-US"/>
              <a:t>to add section heading</a:t>
            </a:r>
            <a:endParaRPr lang="en-US" dirty="0"/>
          </a:p>
        </p:txBody>
      </p:sp>
      <p:sp>
        <p:nvSpPr>
          <p:cNvPr id="3" name="Text Placeholder 2"/>
          <p:cNvSpPr>
            <a:spLocks noGrp="1"/>
          </p:cNvSpPr>
          <p:nvPr>
            <p:ph type="body" idx="1" hasCustomPrompt="1"/>
          </p:nvPr>
        </p:nvSpPr>
        <p:spPr>
          <a:xfrm>
            <a:off x="921021" y="4064000"/>
            <a:ext cx="7269574" cy="1866900"/>
          </a:xfrm>
        </p:spPr>
        <p:txBody>
          <a:bodyPr>
            <a:normAutofit/>
          </a:bodyPr>
          <a:lstStyle>
            <a:lvl1pPr marL="0" indent="0">
              <a:lnSpc>
                <a:spcPct val="100000"/>
              </a:lnSpc>
              <a:spcBef>
                <a:spcPts val="1200"/>
              </a:spcBef>
              <a:buNone/>
              <a:defRPr sz="2600" i="1">
                <a:solidFill>
                  <a:schemeClr val="accent3">
                    <a:lumMod val="90000"/>
                    <a:lumOff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section subheading</a:t>
            </a:r>
          </a:p>
        </p:txBody>
      </p:sp>
      <p:sp>
        <p:nvSpPr>
          <p:cNvPr id="8" name="Rectangle 7"/>
          <p:cNvSpPr/>
          <p:nvPr userDrawn="1"/>
        </p:nvSpPr>
        <p:spPr>
          <a:xfrm rot="5400000">
            <a:off x="4549140" y="-68775"/>
            <a:ext cx="45720" cy="786384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
        <p:nvSpPr>
          <p:cNvPr id="4" name="Slide Number Placeholder 3">
            <a:extLst>
              <a:ext uri="{FF2B5EF4-FFF2-40B4-BE49-F238E27FC236}">
                <a16:creationId xmlns:a16="http://schemas.microsoft.com/office/drawing/2014/main" id="{2C001FC9-B0F6-44E9-9D41-A14F6DF4100A}"/>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25432902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5325" y="1825625"/>
            <a:ext cx="374904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95825" y="1825625"/>
            <a:ext cx="374904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F7FD6786-8F98-43F6-B24B-3F32CA90C529}"/>
              </a:ext>
            </a:extLst>
          </p:cNvPr>
          <p:cNvSpPr/>
          <p:nvPr userDrawn="1"/>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
        <p:nvSpPr>
          <p:cNvPr id="7" name="Rectangle 6">
            <a:extLst>
              <a:ext uri="{FF2B5EF4-FFF2-40B4-BE49-F238E27FC236}">
                <a16:creationId xmlns:a16="http://schemas.microsoft.com/office/drawing/2014/main" id="{D3A54BF1-953C-4479-BA14-05D786F8768E}"/>
              </a:ext>
            </a:extLst>
          </p:cNvPr>
          <p:cNvSpPr/>
          <p:nvPr userDrawn="1"/>
        </p:nvSpPr>
        <p:spPr>
          <a:xfrm rot="5400000">
            <a:off x="4558282" y="-292233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
        <p:nvSpPr>
          <p:cNvPr id="5" name="Slide Number Placeholder 4">
            <a:extLst>
              <a:ext uri="{FF2B5EF4-FFF2-40B4-BE49-F238E27FC236}">
                <a16:creationId xmlns:a16="http://schemas.microsoft.com/office/drawing/2014/main" id="{63857564-4952-4BB3-8D17-85D07E8E4219}"/>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13564553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10C90F-ED6C-4D1B-A25F-8C9CF9B83DA2}"/>
              </a:ext>
            </a:extLst>
          </p:cNvPr>
          <p:cNvSpPr/>
          <p:nvPr userDrawn="1"/>
        </p:nvSpPr>
        <p:spPr>
          <a:xfrm rot="5400000">
            <a:off x="4321982" y="-2686037"/>
            <a:ext cx="500034"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29841" y="365126"/>
            <a:ext cx="7886700" cy="1051560"/>
          </a:xfrm>
        </p:spPr>
        <p:txBody>
          <a:bodyPr vert="horz" lIns="91440" tIns="45720" rIns="91440" bIns="45720" rtlCol="0" anchor="b">
            <a:normAutofit/>
          </a:bodyPr>
          <a:lstStyle>
            <a:lvl1pPr>
              <a:defRPr lang="en-US"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defRPr>
            </a:lvl1pPr>
          </a:lstStyle>
          <a:p>
            <a:pPr lvl="0"/>
            <a:r>
              <a:rPr lang="en-US"/>
              <a:t>Click to edit Master title style</a:t>
            </a:r>
            <a:endParaRPr lang="en-US" dirty="0"/>
          </a:p>
        </p:txBody>
      </p:sp>
      <p:sp>
        <p:nvSpPr>
          <p:cNvPr id="3" name="Text Placeholder 2"/>
          <p:cNvSpPr>
            <a:spLocks noGrp="1"/>
          </p:cNvSpPr>
          <p:nvPr>
            <p:ph type="body" idx="1" hasCustomPrompt="1"/>
          </p:nvPr>
        </p:nvSpPr>
        <p:spPr>
          <a:xfrm>
            <a:off x="629842" y="1668895"/>
            <a:ext cx="3868340"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4" name="Content Placeholder 3"/>
          <p:cNvSpPr>
            <a:spLocks noGrp="1"/>
          </p:cNvSpPr>
          <p:nvPr>
            <p:ph sz="half" idx="2"/>
          </p:nvPr>
        </p:nvSpPr>
        <p:spPr>
          <a:xfrm>
            <a:off x="715567" y="2350454"/>
            <a:ext cx="3749040" cy="3839211"/>
          </a:xfrm>
        </p:spPr>
        <p:txBody>
          <a:bodyPr/>
          <a:lstStyle>
            <a:lvl1pPr>
              <a:defRPr sz="2300"/>
            </a:lvl1pPr>
            <a:lvl2pPr>
              <a:defRPr sz="2100"/>
            </a:lvl2pPr>
            <a:lvl3pPr>
              <a:defRPr sz="19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29151" y="1668895"/>
            <a:ext cx="3887391"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6" name="Content Placeholder 5"/>
          <p:cNvSpPr>
            <a:spLocks noGrp="1"/>
          </p:cNvSpPr>
          <p:nvPr>
            <p:ph sz="quarter" idx="4"/>
          </p:nvPr>
        </p:nvSpPr>
        <p:spPr>
          <a:xfrm>
            <a:off x="4714875" y="2350454"/>
            <a:ext cx="3749040" cy="3839211"/>
          </a:xfrm>
        </p:spPr>
        <p:txBody>
          <a:bodyPr/>
          <a:lstStyle>
            <a:lvl1pPr>
              <a:defRPr sz="23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A0B3D28B-CE3D-4466-9666-609B2668EC89}"/>
              </a:ext>
            </a:extLst>
          </p:cNvPr>
          <p:cNvSpPr/>
          <p:nvPr userDrawn="1"/>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
        <p:nvSpPr>
          <p:cNvPr id="7" name="Slide Number Placeholder 6">
            <a:extLst>
              <a:ext uri="{FF2B5EF4-FFF2-40B4-BE49-F238E27FC236}">
                <a16:creationId xmlns:a16="http://schemas.microsoft.com/office/drawing/2014/main" id="{BC407D7D-3897-4B51-871B-6518969A743B}"/>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21957502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77BD7B24-A705-44C8-8854-0D01A5CB6C9F}"/>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3079680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71510A-CF9F-4994-9B30-C2AB139BB631}"/>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41575366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457202"/>
            <a:ext cx="4629150" cy="5403851"/>
          </a:xfrm>
        </p:spPr>
        <p:txBody>
          <a:bodyPr anchor="ctr"/>
          <a:lstStyle>
            <a:lvl1pPr>
              <a:defRPr sz="2400"/>
            </a:lvl1pPr>
            <a:lvl2pPr>
              <a:defRPr sz="2200"/>
            </a:lvl2pPr>
            <a:lvl3pPr>
              <a:defRPr sz="19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641390" y="3089276"/>
            <a:ext cx="2926080" cy="2743200"/>
          </a:xfr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dirty="0">
                <a:solidFill>
                  <a:schemeClr val="accent2"/>
                </a:solidFill>
              </a:defRPr>
            </a:lvl1pPr>
          </a:lstStyle>
          <a:p>
            <a:pPr marL="0" lvl="0" indent="0">
              <a:buNone/>
            </a:pPr>
            <a:r>
              <a:rPr lang="en-US" dirty="0"/>
              <a:t>Click to add caption</a:t>
            </a:r>
          </a:p>
        </p:txBody>
      </p:sp>
      <p:sp>
        <p:nvSpPr>
          <p:cNvPr id="5" name="Slide Number Placeholder 4">
            <a:extLst>
              <a:ext uri="{FF2B5EF4-FFF2-40B4-BE49-F238E27FC236}">
                <a16:creationId xmlns:a16="http://schemas.microsoft.com/office/drawing/2014/main" id="{F48D562C-A495-48E7-A662-90C4D7E5E3FB}"/>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14647098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494952"/>
            <a:ext cx="4629150" cy="534932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200000"/>
              </a:lnSpc>
              <a:buNone/>
              <a:defRPr sz="28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hasCustomPrompt="1"/>
          </p:nvPr>
        </p:nvSpPr>
        <p:spPr>
          <a:xfrm>
            <a:off x="641390" y="3089276"/>
            <a:ext cx="2926080" cy="2743200"/>
          </a:xfrm>
          <a:prstGeom prst="rect">
            <a:avLst/>
          </a:prstGeo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a:solidFill>
                  <a:schemeClr val="accent2"/>
                </a:solidFill>
              </a:defRPr>
            </a:lvl1pPr>
          </a:lstStyle>
          <a:p>
            <a:pPr marL="0" lvl="0" indent="0">
              <a:buNone/>
            </a:pPr>
            <a:r>
              <a:rPr lang="en-US"/>
              <a:t>Click to add caption</a:t>
            </a:r>
          </a:p>
        </p:txBody>
      </p:sp>
      <p:sp>
        <p:nvSpPr>
          <p:cNvPr id="5" name="Slide Number Placeholder 4">
            <a:extLst>
              <a:ext uri="{FF2B5EF4-FFF2-40B4-BE49-F238E27FC236}">
                <a16:creationId xmlns:a16="http://schemas.microsoft.com/office/drawing/2014/main" id="{EB6008F9-D6D9-4EDB-9511-1995786E12DA}"/>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4370018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Moderato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Your Moderator:</a:t>
            </a:r>
          </a:p>
        </p:txBody>
      </p:sp>
      <p:sp>
        <p:nvSpPr>
          <p:cNvPr id="3" name="Content Placeholder 2"/>
          <p:cNvSpPr>
            <a:spLocks noGrp="1"/>
          </p:cNvSpPr>
          <p:nvPr>
            <p:ph idx="1" hasCustomPrompt="1"/>
          </p:nvPr>
        </p:nvSpPr>
        <p:spPr>
          <a:xfrm>
            <a:off x="4190999" y="2483664"/>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Moderator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6" y="2483665"/>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12750785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Your Presenter:</a:t>
            </a:r>
          </a:p>
        </p:txBody>
      </p:sp>
      <p:sp>
        <p:nvSpPr>
          <p:cNvPr id="3" name="Content Placeholder 2"/>
          <p:cNvSpPr>
            <a:spLocks noGrp="1"/>
          </p:cNvSpPr>
          <p:nvPr>
            <p:ph idx="1" hasCustomPrompt="1"/>
          </p:nvPr>
        </p:nvSpPr>
        <p:spPr>
          <a:xfrm>
            <a:off x="4190999" y="2483664"/>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6" y="2483665"/>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6655824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resenters (2)">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Your Presenters:</a:t>
            </a:r>
          </a:p>
        </p:txBody>
      </p:sp>
      <p:sp>
        <p:nvSpPr>
          <p:cNvPr id="3" name="Content Placeholder 2"/>
          <p:cNvSpPr>
            <a:spLocks noGrp="1"/>
          </p:cNvSpPr>
          <p:nvPr>
            <p:ph idx="1" hasCustomPrompt="1"/>
          </p:nvPr>
        </p:nvSpPr>
        <p:spPr>
          <a:xfrm>
            <a:off x="4190999" y="1769289"/>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6" y="1769290"/>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4190999" y="4115207"/>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827006" y="4115208"/>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984059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77BD7B24-A705-44C8-8854-0D01A5CB6C9F}"/>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99062500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resenters (3)">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Your Presenters:</a:t>
            </a:r>
          </a:p>
        </p:txBody>
      </p:sp>
      <p:sp>
        <p:nvSpPr>
          <p:cNvPr id="3" name="Content Placeholder 2"/>
          <p:cNvSpPr>
            <a:spLocks noGrp="1"/>
          </p:cNvSpPr>
          <p:nvPr>
            <p:ph idx="1" hasCustomPrompt="1"/>
          </p:nvPr>
        </p:nvSpPr>
        <p:spPr>
          <a:xfrm>
            <a:off x="4104212" y="1550215"/>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2289150" y="1550214"/>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3603599" y="3169261"/>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788538" y="3169260"/>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Content Placeholder 2">
            <a:extLst>
              <a:ext uri="{FF2B5EF4-FFF2-40B4-BE49-F238E27FC236}">
                <a16:creationId xmlns:a16="http://schemas.microsoft.com/office/drawing/2014/main" id="{5F412FA4-B02E-44E6-8B54-8C543AF12548}"/>
              </a:ext>
            </a:extLst>
          </p:cNvPr>
          <p:cNvSpPr>
            <a:spLocks noGrp="1"/>
          </p:cNvSpPr>
          <p:nvPr>
            <p:ph idx="14" hasCustomPrompt="1"/>
          </p:nvPr>
        </p:nvSpPr>
        <p:spPr>
          <a:xfrm>
            <a:off x="3041624" y="4788307"/>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10" name="Picture Placeholder 2">
            <a:extLst>
              <a:ext uri="{FF2B5EF4-FFF2-40B4-BE49-F238E27FC236}">
                <a16:creationId xmlns:a16="http://schemas.microsoft.com/office/drawing/2014/main" id="{681D4FF5-6288-4D27-802B-1F68F7152C8A}"/>
              </a:ext>
            </a:extLst>
          </p:cNvPr>
          <p:cNvSpPr>
            <a:spLocks noGrp="1" noChangeAspect="1"/>
          </p:cNvSpPr>
          <p:nvPr>
            <p:ph type="pic" idx="15"/>
          </p:nvPr>
        </p:nvSpPr>
        <p:spPr>
          <a:xfrm>
            <a:off x="1226563" y="4788306"/>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33699034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62102"/>
            <a:ext cx="7955280" cy="4614863"/>
          </a:xfrm>
        </p:spPr>
        <p:txBody>
          <a:bodyPr anchor="ctr"/>
          <a:lstStyle>
            <a:lvl1pPr marL="274320" indent="-274320">
              <a:buSzPct val="130000"/>
              <a:buFont typeface="Wingdings 2" panose="05020102010507070707" pitchFamily="18" charset="2"/>
              <a:buChar cha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
        <p:nvSpPr>
          <p:cNvPr id="5" name="TextBox 4">
            <a:extLst>
              <a:ext uri="{FF2B5EF4-FFF2-40B4-BE49-F238E27FC236}">
                <a16:creationId xmlns:a16="http://schemas.microsoft.com/office/drawing/2014/main" id="{4EFF1AEB-41C4-4F09-A84E-76A8A2E5FB0C}"/>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Today’s Objectives:</a:t>
            </a:r>
          </a:p>
        </p:txBody>
      </p:sp>
      <p:pic>
        <p:nvPicPr>
          <p:cNvPr id="7" name="Picture 6">
            <a:extLst>
              <a:ext uri="{FF2B5EF4-FFF2-40B4-BE49-F238E27FC236}">
                <a16:creationId xmlns:a16="http://schemas.microsoft.com/office/drawing/2014/main" id="{3A1BC28C-8AF2-4940-BDB9-E673A861171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582824" y="365126"/>
            <a:ext cx="2206570" cy="1095374"/>
          </a:xfrm>
          <a:prstGeom prst="rect">
            <a:avLst/>
          </a:prstGeom>
        </p:spPr>
      </p:pic>
      <p:sp>
        <p:nvSpPr>
          <p:cNvPr id="8" name="Rectangle 7">
            <a:extLst>
              <a:ext uri="{FF2B5EF4-FFF2-40B4-BE49-F238E27FC236}">
                <a16:creationId xmlns:a16="http://schemas.microsoft.com/office/drawing/2014/main" id="{B39BDA01-EE61-49D4-8FAA-01389FC14AC8}"/>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5030961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2" name="Title 1"/>
          <p:cNvSpPr>
            <a:spLocks noGrp="1"/>
          </p:cNvSpPr>
          <p:nvPr>
            <p:ph type="title"/>
          </p:nvPr>
        </p:nvSpPr>
        <p:spPr>
          <a:xfrm>
            <a:off x="1473201" y="365126"/>
            <a:ext cx="7110730" cy="1051560"/>
          </a:xfrm>
        </p:spPr>
        <p:txBody>
          <a:bodyPr anchor="ct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grpSp>
        <p:nvGrpSpPr>
          <p:cNvPr id="9" name="Group 8">
            <a:extLst>
              <a:ext uri="{FF2B5EF4-FFF2-40B4-BE49-F238E27FC236}">
                <a16:creationId xmlns:a16="http://schemas.microsoft.com/office/drawing/2014/main" id="{C748CE21-7AFE-4E43-95C7-CE54C7F8E328}"/>
              </a:ext>
            </a:extLst>
          </p:cNvPr>
          <p:cNvGrpSpPr/>
          <p:nvPr userDrawn="1"/>
        </p:nvGrpSpPr>
        <p:grpSpPr>
          <a:xfrm>
            <a:off x="408973" y="0"/>
            <a:ext cx="796952" cy="1591228"/>
            <a:chOff x="628648" y="-1"/>
            <a:chExt cx="1019624" cy="1591228"/>
          </a:xfrm>
          <a:effectLst>
            <a:outerShdw blurRad="50800" dist="25400" dir="8100000" algn="tr" rotWithShape="0">
              <a:prstClr val="black">
                <a:alpha val="30000"/>
              </a:prstClr>
            </a:outerShdw>
          </a:effectLst>
        </p:grpSpPr>
        <p:sp>
          <p:nvSpPr>
            <p:cNvPr id="8" name="Pentagon 3">
              <a:extLst>
                <a:ext uri="{FF2B5EF4-FFF2-40B4-BE49-F238E27FC236}">
                  <a16:creationId xmlns:a16="http://schemas.microsoft.com/office/drawing/2014/main" id="{66EF78EF-7007-4AD8-B0B0-9D842402A112}"/>
                </a:ext>
              </a:extLst>
            </p:cNvPr>
            <p:cNvSpPr/>
            <p:nvPr userDrawn="1"/>
          </p:nvSpPr>
          <p:spPr>
            <a:xfrm rot="5400000">
              <a:off x="342847" y="285802"/>
              <a:ext cx="1591227" cy="1019623"/>
            </a:xfrm>
            <a:prstGeom prst="homePlate">
              <a:avLst>
                <a:gd name="adj" fmla="val 44467"/>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path path="circle">
                <a:fillToRect l="100000" t="100000"/>
              </a:path>
              <a:tileRect r="-100000" b="-100000"/>
            </a:gradFill>
            <a:ln w="254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242021"/>
                </a:solidFill>
              </a:endParaRPr>
            </a:p>
          </p:txBody>
        </p:sp>
        <p:sp>
          <p:nvSpPr>
            <p:cNvPr id="6" name="Pentagon 3">
              <a:extLst>
                <a:ext uri="{FF2B5EF4-FFF2-40B4-BE49-F238E27FC236}">
                  <a16:creationId xmlns:a16="http://schemas.microsoft.com/office/drawing/2014/main" id="{D523D052-BBAD-4207-B109-48CB7A77CC9E}"/>
                </a:ext>
              </a:extLst>
            </p:cNvPr>
            <p:cNvSpPr/>
            <p:nvPr userDrawn="1"/>
          </p:nvSpPr>
          <p:spPr>
            <a:xfrm rot="5400000">
              <a:off x="430116" y="198531"/>
              <a:ext cx="1416687" cy="1019623"/>
            </a:xfrm>
            <a:prstGeom prst="homePlate">
              <a:avLst>
                <a:gd name="adj" fmla="val 41756"/>
              </a:avLst>
            </a:prstGeom>
            <a:gradFill flip="none" rotWithShape="1">
              <a:gsLst>
                <a:gs pos="0">
                  <a:schemeClr val="bg1">
                    <a:lumMod val="75000"/>
                  </a:schemeClr>
                </a:gs>
                <a:gs pos="53000">
                  <a:srgbClr val="F1F1F1"/>
                </a:gs>
                <a:gs pos="25000">
                  <a:schemeClr val="bg1">
                    <a:lumMod val="95000"/>
                  </a:schemeClr>
                </a:gs>
                <a:gs pos="6000">
                  <a:schemeClr val="bg1">
                    <a:lumMod val="85000"/>
                  </a:schemeClr>
                </a:gs>
                <a:gs pos="77000">
                  <a:srgbClr val="E3E3E3"/>
                </a:gs>
                <a:gs pos="97345">
                  <a:schemeClr val="bg1">
                    <a:lumMod val="75000"/>
                  </a:schemeClr>
                </a:gs>
              </a:gsLst>
              <a:lin ang="0" scaled="1"/>
              <a:tileRect/>
            </a:gradFill>
            <a:ln w="25400">
              <a:gradFill flip="none" rotWithShape="1">
                <a:gsLst>
                  <a:gs pos="100000">
                    <a:schemeClr val="bg1">
                      <a:lumMod val="75000"/>
                    </a:schemeClr>
                  </a:gs>
                  <a:gs pos="0">
                    <a:schemeClr val="accent4">
                      <a:lumMod val="67000"/>
                    </a:schemeClr>
                  </a:gs>
                  <a:gs pos="48000">
                    <a:schemeClr val="accent4">
                      <a:lumMod val="97000"/>
                      <a:lumOff val="3000"/>
                    </a:schemeClr>
                  </a:gs>
                  <a:gs pos="85000">
                    <a:schemeClr val="accent4">
                      <a:lumMod val="60000"/>
                      <a:lumOff val="40000"/>
                    </a:schemeClr>
                  </a:gs>
                </a:gsLst>
                <a:lin ang="10800000" scaled="1"/>
                <a:tileRect/>
              </a:gra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242021"/>
                </a:solidFill>
              </a:endParaRPr>
            </a:p>
          </p:txBody>
        </p:sp>
      </p:grpSp>
      <p:sp>
        <p:nvSpPr>
          <p:cNvPr id="10" name="Text Placeholder 3">
            <a:extLst>
              <a:ext uri="{FF2B5EF4-FFF2-40B4-BE49-F238E27FC236}">
                <a16:creationId xmlns:a16="http://schemas.microsoft.com/office/drawing/2014/main" id="{121EAC3E-DB16-448B-9877-1345E9FF81BC}"/>
              </a:ext>
            </a:extLst>
          </p:cNvPr>
          <p:cNvSpPr>
            <a:spLocks noGrp="1"/>
          </p:cNvSpPr>
          <p:nvPr>
            <p:ph type="body" sz="half" idx="2" hasCustomPrompt="1"/>
          </p:nvPr>
        </p:nvSpPr>
        <p:spPr>
          <a:xfrm>
            <a:off x="339425" y="528805"/>
            <a:ext cx="921646" cy="804862"/>
          </a:xfrm>
        </p:spPr>
        <p:txBody>
          <a:bodyPr tIns="73152">
            <a:normAutofit/>
          </a:bodyPr>
          <a:lstStyle>
            <a:lvl1pPr marL="0" indent="0" algn="ctr">
              <a:buNone/>
              <a:defRPr lang="en-US" sz="4000" b="1" i="0" kern="1200" cap="small" spc="40" baseline="0" dirty="0" smtClean="0">
                <a:ln w="15875">
                  <a:gradFill flip="none" rotWithShape="1">
                    <a:gsLst>
                      <a:gs pos="0">
                        <a:schemeClr val="accent2"/>
                      </a:gs>
                      <a:gs pos="100000">
                        <a:schemeClr val="accent5"/>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a:innerShdw blurRad="101600" dist="76200" dir="18900000">
                    <a:prstClr val="black">
                      <a:alpha val="30000"/>
                    </a:prstClr>
                  </a:innerShdw>
                </a:effectLst>
                <a:latin typeface="+mj-lt"/>
                <a:ea typeface="+mj-ea"/>
                <a:cs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t>
            </a:r>
            <a:endParaRPr lang="en-US" dirty="0"/>
          </a:p>
        </p:txBody>
      </p:sp>
    </p:spTree>
    <p:extLst>
      <p:ext uri="{BB962C8B-B14F-4D97-AF65-F5344CB8AC3E}">
        <p14:creationId xmlns:p14="http://schemas.microsoft.com/office/powerpoint/2010/main" val="15123088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026" y="4800600"/>
            <a:ext cx="6724083" cy="566738"/>
          </a:xfrm>
        </p:spPr>
        <p:txBody>
          <a:bodyPr anchor="b">
            <a:normAutofit/>
          </a:bodyPr>
          <a:lstStyle>
            <a:lvl1pPr marL="457200" indent="-457200" algn="r">
              <a:buClr>
                <a:srgbClr val="7A232E"/>
              </a:buClr>
              <a:buFont typeface="Wingdings" panose="05000000000000000000" pitchFamily="2" charset="2"/>
              <a:buChar char="Ø"/>
              <a:defRPr sz="3200" b="0" spc="40" baseline="0">
                <a:gradFill>
                  <a:gsLst>
                    <a:gs pos="0">
                      <a:schemeClr val="accent6">
                        <a:lumMod val="50000"/>
                      </a:schemeClr>
                    </a:gs>
                    <a:gs pos="100000">
                      <a:schemeClr val="accent1">
                        <a:lumMod val="50000"/>
                      </a:schemeClr>
                    </a:gs>
                  </a:gsLst>
                  <a:lin ang="5400000" scaled="1"/>
                </a:gradFill>
              </a:defRPr>
            </a:lvl1pPr>
          </a:lstStyle>
          <a:p>
            <a:r>
              <a:rPr lang="en-US" dirty="0" err="1"/>
              <a:t>FirstName</a:t>
            </a:r>
            <a:r>
              <a:rPr lang="en-US" dirty="0"/>
              <a:t> </a:t>
            </a:r>
            <a:r>
              <a:rPr lang="en-US" dirty="0" err="1"/>
              <a:t>LastName</a:t>
            </a:r>
            <a:endParaRPr lang="en-US" dirty="0"/>
          </a:p>
        </p:txBody>
      </p:sp>
      <p:sp>
        <p:nvSpPr>
          <p:cNvPr id="4" name="Text Placeholder 3"/>
          <p:cNvSpPr>
            <a:spLocks noGrp="1"/>
          </p:cNvSpPr>
          <p:nvPr>
            <p:ph type="body" sz="half" idx="2" hasCustomPrompt="1"/>
          </p:nvPr>
        </p:nvSpPr>
        <p:spPr>
          <a:xfrm>
            <a:off x="962026" y="1076327"/>
            <a:ext cx="6724650" cy="2962275"/>
          </a:xfrm>
        </p:spPr>
        <p:txBody>
          <a:bodyPr anchor="ctr" anchorCtr="0">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Type quote here</a:t>
            </a:r>
          </a:p>
        </p:txBody>
      </p:sp>
      <p:sp>
        <p:nvSpPr>
          <p:cNvPr id="6" name="Text Placeholder 3"/>
          <p:cNvSpPr>
            <a:spLocks noGrp="1"/>
          </p:cNvSpPr>
          <p:nvPr>
            <p:ph type="body" sz="half" idx="10" hasCustomPrompt="1"/>
          </p:nvPr>
        </p:nvSpPr>
        <p:spPr>
          <a:xfrm>
            <a:off x="962026" y="5398237"/>
            <a:ext cx="6724083" cy="354865"/>
          </a:xfrm>
        </p:spPr>
        <p:txBody>
          <a:bodyPr anchor="ctr" anchorCtr="0">
            <a:noAutofit/>
          </a:bodyPr>
          <a:lstStyle>
            <a:lvl1pPr marL="0" indent="0" algn="r">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7" name="Title 1"/>
          <p:cNvSpPr txBox="1">
            <a:spLocks/>
          </p:cNvSpPr>
          <p:nvPr userDrawn="1"/>
        </p:nvSpPr>
        <p:spPr>
          <a:xfrm>
            <a:off x="1" y="729118"/>
            <a:ext cx="962025"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rgbClr val="0075BF">
                        <a:lumMod val="75000"/>
                      </a:srgbClr>
                    </a:gs>
                    <a:gs pos="83000">
                      <a:srgbClr val="124D95">
                        <a:lumMod val="50000"/>
                      </a:srgbClr>
                    </a:gs>
                  </a:gsLst>
                  <a:lin ang="2700000" scaled="1"/>
                  <a:tileRect/>
                </a:gradFill>
                <a:latin typeface="Times New Roman" panose="02020603050405020304" pitchFamily="18" charset="0"/>
                <a:cs typeface="Times New Roman" panose="02020603050405020304" pitchFamily="18" charset="0"/>
              </a:rPr>
              <a:t>“</a:t>
            </a:r>
          </a:p>
        </p:txBody>
      </p:sp>
      <p:sp>
        <p:nvSpPr>
          <p:cNvPr id="9" name="Title 1"/>
          <p:cNvSpPr txBox="1">
            <a:spLocks/>
          </p:cNvSpPr>
          <p:nvPr userDrawn="1"/>
        </p:nvSpPr>
        <p:spPr>
          <a:xfrm rot="10800000">
            <a:off x="7686675" y="2155826"/>
            <a:ext cx="971550"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rgbClr val="0075BF">
                        <a:lumMod val="75000"/>
                      </a:srgbClr>
                    </a:gs>
                    <a:gs pos="83000">
                      <a:srgbClr val="124D95">
                        <a:lumMod val="50000"/>
                      </a:srgbClr>
                    </a:gs>
                  </a:gsLst>
                  <a:lin ang="2700000" scaled="1"/>
                  <a:tileRect/>
                </a:gradFill>
                <a:latin typeface="Times New Roman" panose="02020603050405020304" pitchFamily="18" charset="0"/>
                <a:cs typeface="Times New Roman" panose="02020603050405020304" pitchFamily="18" charset="0"/>
              </a:rPr>
              <a:t>“</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
        <p:nvSpPr>
          <p:cNvPr id="8" name="Rectangle 7">
            <a:extLst>
              <a:ext uri="{FF2B5EF4-FFF2-40B4-BE49-F238E27FC236}">
                <a16:creationId xmlns:a16="http://schemas.microsoft.com/office/drawing/2014/main" id="{43D77594-847C-4D9F-8E9C-BA000729C35F}"/>
              </a:ext>
            </a:extLst>
          </p:cNvPr>
          <p:cNvSpPr/>
          <p:nvPr userDrawn="1"/>
        </p:nvSpPr>
        <p:spPr>
          <a:xfrm rot="5400000">
            <a:off x="4311972" y="1309431"/>
            <a:ext cx="27432" cy="6720840"/>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7924991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1B4496C-42F2-4A52-9C95-651EE67206F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5725" y="693411"/>
            <a:ext cx="2343150" cy="761532"/>
          </a:xfrm>
          <a:prstGeom prst="rect">
            <a:avLst/>
          </a:prstGeom>
        </p:spPr>
      </p:pic>
      <p:sp>
        <p:nvSpPr>
          <p:cNvPr id="4" name="Text Placeholder 3"/>
          <p:cNvSpPr>
            <a:spLocks noGrp="1"/>
          </p:cNvSpPr>
          <p:nvPr>
            <p:ph type="body" sz="half" idx="2" hasCustomPrompt="1"/>
          </p:nvPr>
        </p:nvSpPr>
        <p:spPr>
          <a:xfrm>
            <a:off x="390526" y="1756800"/>
            <a:ext cx="8307704" cy="3251942"/>
          </a:xfrm>
        </p:spPr>
        <p:txBody>
          <a:bodyPr anchor="ctr" anchorCtr="0">
            <a:normAutofit/>
          </a:bodyPr>
          <a:lstStyle>
            <a:lvl1pPr marL="0" indent="0">
              <a:lnSpc>
                <a:spcPct val="95000"/>
              </a:lnSpc>
              <a:spcBef>
                <a:spcPts val="1000"/>
              </a:spcBef>
              <a:buNone/>
              <a:defRPr sz="2200" b="0">
                <a:latin typeface="Times New Roman" panose="02020603050405020304" pitchFamily="18" charset="0"/>
                <a:cs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This slide format is to draw attention to precise legal language.  Place legal language here.</a:t>
            </a:r>
            <a:endParaRPr lang="en-US" dirty="0"/>
          </a:p>
        </p:txBody>
      </p:sp>
      <p:sp>
        <p:nvSpPr>
          <p:cNvPr id="6" name="Text Placeholder 3"/>
          <p:cNvSpPr>
            <a:spLocks noGrp="1"/>
          </p:cNvSpPr>
          <p:nvPr>
            <p:ph type="body" sz="half" idx="10" hasCustomPrompt="1"/>
          </p:nvPr>
        </p:nvSpPr>
        <p:spPr>
          <a:xfrm>
            <a:off x="2543174" y="1064170"/>
            <a:ext cx="6155055" cy="354865"/>
          </a:xfrm>
        </p:spPr>
        <p:txBody>
          <a:bodyPr anchor="ctr" anchorCtr="0">
            <a:noAutofit/>
          </a:bodyPr>
          <a:lstStyle>
            <a:lvl1pPr marL="0" indent="0" algn="l">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
        <p:nvSpPr>
          <p:cNvPr id="8" name="Rectangle 7">
            <a:extLst>
              <a:ext uri="{FF2B5EF4-FFF2-40B4-BE49-F238E27FC236}">
                <a16:creationId xmlns:a16="http://schemas.microsoft.com/office/drawing/2014/main" id="{4768B8A7-EB81-4FD2-82D4-E645AB5DA130}"/>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
        <p:nvSpPr>
          <p:cNvPr id="5" name="Title 4">
            <a:extLst>
              <a:ext uri="{FF2B5EF4-FFF2-40B4-BE49-F238E27FC236}">
                <a16:creationId xmlns:a16="http://schemas.microsoft.com/office/drawing/2014/main" id="{0A81F1B3-A836-409F-B9E6-2E2CAEB1F57F}"/>
              </a:ext>
            </a:extLst>
          </p:cNvPr>
          <p:cNvSpPr>
            <a:spLocks noGrp="1"/>
          </p:cNvSpPr>
          <p:nvPr>
            <p:ph type="title" hasCustomPrompt="1"/>
          </p:nvPr>
        </p:nvSpPr>
        <p:spPr>
          <a:xfrm>
            <a:off x="2324101" y="119319"/>
            <a:ext cx="6374129" cy="862470"/>
          </a:xfrm>
        </p:spPr>
        <p:txBody>
          <a:bodyPr>
            <a:normAutofit/>
          </a:bodyPr>
          <a:lstStyle>
            <a:lvl1pPr>
              <a:defRPr sz="2600"/>
            </a:lvl1pPr>
          </a:lstStyle>
          <a:p>
            <a:r>
              <a:rPr lang="en-US"/>
              <a:t>Section name / Title / Reference Info</a:t>
            </a:r>
          </a:p>
        </p:txBody>
      </p:sp>
      <p:sp>
        <p:nvSpPr>
          <p:cNvPr id="13" name="Text Placeholder 3">
            <a:extLst>
              <a:ext uri="{FF2B5EF4-FFF2-40B4-BE49-F238E27FC236}">
                <a16:creationId xmlns:a16="http://schemas.microsoft.com/office/drawing/2014/main" id="{73153095-E629-4333-A9E6-44B7EAB756CC}"/>
              </a:ext>
            </a:extLst>
          </p:cNvPr>
          <p:cNvSpPr>
            <a:spLocks noGrp="1"/>
          </p:cNvSpPr>
          <p:nvPr>
            <p:ph type="body" sz="half" idx="12" hasCustomPrompt="1"/>
          </p:nvPr>
        </p:nvSpPr>
        <p:spPr>
          <a:xfrm>
            <a:off x="390527" y="5095875"/>
            <a:ext cx="7905749" cy="1197102"/>
          </a:xfrm>
        </p:spPr>
        <p:txBody>
          <a:bodyPr anchor="ctr" anchorCtr="0">
            <a:noAutofit/>
          </a:bodyPr>
          <a:lstStyle>
            <a:lvl1pPr marL="0" indent="0" algn="ctr">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If needed, include a callout note about the legal language here.</a:t>
            </a:r>
            <a:endParaRPr lang="en-US" dirty="0"/>
          </a:p>
        </p:txBody>
      </p:sp>
    </p:spTree>
    <p:extLst>
      <p:ext uri="{BB962C8B-B14F-4D97-AF65-F5344CB8AC3E}">
        <p14:creationId xmlns:p14="http://schemas.microsoft.com/office/powerpoint/2010/main" val="3173181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11893" y="1120348"/>
            <a:ext cx="4032473" cy="5056617"/>
          </a:xfrm>
        </p:spPr>
        <p:txBody>
          <a:bodyPr>
            <a:noAutofit/>
          </a:bodyPr>
          <a:lstStyle>
            <a:lvl1pPr>
              <a:spcBef>
                <a:spcPts val="3000"/>
              </a:spcBef>
              <a:defRPr sz="2000"/>
            </a:lvl1pPr>
            <a:lvl2pPr marL="292608" indent="0">
              <a:spcBef>
                <a:spcPts val="600"/>
              </a:spcBef>
              <a:spcAft>
                <a:spcPts val="200"/>
              </a:spcAft>
              <a:buNone/>
              <a:defRPr sz="1400" i="1">
                <a:solidFill>
                  <a:schemeClr val="accent3">
                    <a:lumMod val="75000"/>
                    <a:lumOff val="25000"/>
                  </a:schemeClr>
                </a:solidFill>
              </a:defRPr>
            </a:lvl2pPr>
            <a:lvl3pPr marL="576072" indent="-274320">
              <a:spcBef>
                <a:spcPts val="400"/>
              </a:spcBef>
              <a:buClr>
                <a:schemeClr val="accent3">
                  <a:lumMod val="75000"/>
                  <a:lumOff val="25000"/>
                </a:schemeClr>
              </a:buClr>
              <a:buFont typeface="Wingdings" panose="05000000000000000000" pitchFamily="2" charset="2"/>
              <a:buChar char=""/>
              <a:defRPr sz="1300" u="sng">
                <a:solidFill>
                  <a:schemeClr val="accent6"/>
                </a:solidFill>
              </a:defRPr>
            </a:lvl3pPr>
          </a:lstStyle>
          <a:p>
            <a:pPr lvl="0"/>
            <a:r>
              <a:rPr lang="en-US" dirty="0"/>
              <a:t>Name of Resource</a:t>
            </a:r>
          </a:p>
          <a:p>
            <a:pPr lvl="1"/>
            <a:r>
              <a:rPr lang="en-US" dirty="0"/>
              <a:t>Details about resource listed here.</a:t>
            </a:r>
          </a:p>
          <a:p>
            <a:pPr lvl="2"/>
            <a:r>
              <a:rPr lang="en-US" dirty="0"/>
              <a:t>web address</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95824" y="1120348"/>
            <a:ext cx="4032504" cy="5056617"/>
          </a:xfrm>
        </p:spPr>
        <p:txBody>
          <a:bodyPr>
            <a:noAutofit/>
          </a:bodyPr>
          <a:lstStyle>
            <a:lvl1pPr>
              <a:spcBef>
                <a:spcPts val="3000"/>
              </a:spcBef>
              <a:defRPr sz="2000"/>
            </a:lvl1pPr>
            <a:lvl2pPr marL="274320" indent="0" algn="l" defTabSz="914400" rtl="0" eaLnBrk="1" latinLnBrk="0" hangingPunct="1">
              <a:lnSpc>
                <a:spcPct val="90000"/>
              </a:lnSpc>
              <a:spcBef>
                <a:spcPts val="800"/>
              </a:spcBef>
              <a:spcAft>
                <a:spcPts val="200"/>
              </a:spcAft>
              <a:buClr>
                <a:schemeClr val="bg1">
                  <a:lumMod val="65000"/>
                </a:schemeClr>
              </a:buClr>
              <a:buFont typeface="Arial" panose="020B0604020202020204" pitchFamily="34" charset="0"/>
              <a:buNone/>
              <a:defRPr lang="en-US" sz="1400" i="1" kern="1200" dirty="0">
                <a:solidFill>
                  <a:schemeClr val="accent3">
                    <a:lumMod val="75000"/>
                    <a:lumOff val="25000"/>
                  </a:schemeClr>
                </a:solidFill>
                <a:latin typeface="+mn-lt"/>
                <a:ea typeface="+mn-ea"/>
                <a:cs typeface="+mn-cs"/>
              </a:defRPr>
            </a:lvl2pPr>
            <a:lvl3pPr marL="587502" indent="-285750">
              <a:spcBef>
                <a:spcPts val="400"/>
              </a:spcBef>
              <a:buClr>
                <a:schemeClr val="accent3">
                  <a:lumMod val="75000"/>
                  <a:lumOff val="25000"/>
                </a:schemeClr>
              </a:buClr>
              <a:buFont typeface="Wingdings" panose="05000000000000000000" pitchFamily="2" charset="2"/>
              <a:buChar char=""/>
              <a:defRPr lang="en-US" sz="1300" u="sng" kern="1200" baseline="0" dirty="0">
                <a:solidFill>
                  <a:schemeClr val="accent6"/>
                </a:solidFill>
                <a:latin typeface="+mn-lt"/>
                <a:ea typeface="+mn-ea"/>
                <a:cs typeface="+mn-cs"/>
              </a:defRPr>
            </a:lvl3pPr>
          </a:lstStyle>
          <a:p>
            <a:pPr lvl="0"/>
            <a:r>
              <a:rPr lang="en-US" dirty="0"/>
              <a:t>Name of Resource</a:t>
            </a:r>
          </a:p>
          <a:p>
            <a:pPr marL="560070" lvl="1" indent="-285750" algn="l" defTabSz="914400" rtl="0" eaLnBrk="1" latinLnBrk="0" hangingPunct="1">
              <a:lnSpc>
                <a:spcPct val="90000"/>
              </a:lnSpc>
              <a:spcBef>
                <a:spcPts val="800"/>
              </a:spcBef>
              <a:buClr>
                <a:schemeClr val="bg1">
                  <a:lumMod val="65000"/>
                </a:schemeClr>
              </a:buClr>
            </a:pPr>
            <a:r>
              <a:rPr lang="en-US" dirty="0"/>
              <a:t>Details about resource listed here.</a:t>
            </a:r>
          </a:p>
          <a:p>
            <a:pPr marL="587502" lvl="2" indent="-285750" algn="l" defTabSz="914400" rtl="0" eaLnBrk="1" latinLnBrk="0" hangingPunct="1">
              <a:lnSpc>
                <a:spcPct val="90000"/>
              </a:lnSpc>
              <a:spcBef>
                <a:spcPts val="800"/>
              </a:spcBef>
              <a:buClr>
                <a:schemeClr val="bg1">
                  <a:lumMod val="65000"/>
                </a:schemeClr>
              </a:buClr>
            </a:pPr>
            <a:r>
              <a:rPr lang="en-US" dirty="0"/>
              <a:t>Web address</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F7FD6786-8F98-43F6-B24B-3F32CA90C529}"/>
              </a:ext>
            </a:extLst>
          </p:cNvPr>
          <p:cNvSpPr/>
          <p:nvPr userDrawn="1"/>
        </p:nvSpPr>
        <p:spPr>
          <a:xfrm>
            <a:off x="4540808" y="1003986"/>
            <a:ext cx="45720" cy="585216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
        <p:nvSpPr>
          <p:cNvPr id="7" name="Rectangle 6">
            <a:extLst>
              <a:ext uri="{FF2B5EF4-FFF2-40B4-BE49-F238E27FC236}">
                <a16:creationId xmlns:a16="http://schemas.microsoft.com/office/drawing/2014/main" id="{D3A54BF1-953C-4479-BA14-05D786F8768E}"/>
              </a:ext>
            </a:extLst>
          </p:cNvPr>
          <p:cNvSpPr/>
          <p:nvPr userDrawn="1"/>
        </p:nvSpPr>
        <p:spPr>
          <a:xfrm rot="5400000">
            <a:off x="4558284" y="-357680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
        <p:nvSpPr>
          <p:cNvPr id="10" name="TextBox 9">
            <a:extLst>
              <a:ext uri="{FF2B5EF4-FFF2-40B4-BE49-F238E27FC236}">
                <a16:creationId xmlns:a16="http://schemas.microsoft.com/office/drawing/2014/main" id="{689D9F95-E05B-461F-9AB6-FCC469E64AE0}"/>
              </a:ext>
            </a:extLst>
          </p:cNvPr>
          <p:cNvSpPr txBox="1"/>
          <p:nvPr userDrawn="1"/>
        </p:nvSpPr>
        <p:spPr>
          <a:xfrm>
            <a:off x="1309817" y="365126"/>
            <a:ext cx="6880779" cy="616352"/>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algn="ctr"/>
            <a:r>
              <a:rPr>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Resources:</a:t>
            </a:r>
          </a:p>
        </p:txBody>
      </p:sp>
      <p:sp>
        <p:nvSpPr>
          <p:cNvPr id="11" name="TextBox 10">
            <a:extLst>
              <a:ext uri="{FF2B5EF4-FFF2-40B4-BE49-F238E27FC236}">
                <a16:creationId xmlns:a16="http://schemas.microsoft.com/office/drawing/2014/main" id="{3C7C2AD0-E385-4C6D-9FC1-7C6479504B69}"/>
              </a:ext>
            </a:extLst>
          </p:cNvPr>
          <p:cNvSpPr txBox="1"/>
          <p:nvPr userDrawn="1"/>
        </p:nvSpPr>
        <p:spPr>
          <a:xfrm>
            <a:off x="2509080" y="205947"/>
            <a:ext cx="1318054" cy="947351"/>
          </a:xfrm>
          <a:prstGeom prst="rect">
            <a:avLst/>
          </a:prstGeom>
          <a:noFill/>
        </p:spPr>
        <p:txBody>
          <a:bodyPr wrap="none" rtlCol="0">
            <a:noAutofit/>
          </a:bodyPr>
          <a:lstStyle/>
          <a:p>
            <a:pPr>
              <a:lnSpc>
                <a:spcPct val="85000"/>
              </a:lnSpc>
            </a:pPr>
            <a:r>
              <a:rPr lang="en-US" sz="6600" dirty="0">
                <a:solidFill>
                  <a:prstClr val="white">
                    <a:lumMod val="75000"/>
                  </a:prstClr>
                </a:solidFill>
                <a:sym typeface="Webdings" panose="05030102010509060703" pitchFamily="18" charset="2"/>
              </a:rPr>
              <a:t></a:t>
            </a:r>
            <a:endParaRPr lang="en-US" sz="6600" dirty="0">
              <a:solidFill>
                <a:prstClr val="white">
                  <a:lumMod val="75000"/>
                </a:prstClr>
              </a:solidFill>
            </a:endParaRPr>
          </a:p>
        </p:txBody>
      </p:sp>
      <p:sp>
        <p:nvSpPr>
          <p:cNvPr id="2" name="Slide Number Placeholder 1">
            <a:extLst>
              <a:ext uri="{FF2B5EF4-FFF2-40B4-BE49-F238E27FC236}">
                <a16:creationId xmlns:a16="http://schemas.microsoft.com/office/drawing/2014/main" id="{5A246DD3-D6C3-4914-8E87-5DA06C7256DC}"/>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19696373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95826" y="1190625"/>
            <a:ext cx="3697604" cy="5165726"/>
          </a:xfrm>
        </p:spPr>
        <p:txBody>
          <a:bodyPr anchor="ctr"/>
          <a:lstStyle>
            <a:lvl1pPr marL="0" indent="0">
              <a:spcBef>
                <a:spcPts val="3000"/>
              </a:spcBef>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365760" indent="0">
              <a:spcBef>
                <a:spcPts val="300"/>
              </a:spcBef>
              <a:buNone/>
              <a:defRPr sz="1600" i="1"/>
            </a:lvl2pPr>
            <a:lvl3pPr marL="365760" indent="0">
              <a:spcBef>
                <a:spcPts val="400"/>
              </a:spcBef>
              <a:buFontTx/>
              <a:buNone/>
              <a:defRPr sz="1400" b="1">
                <a:solidFill>
                  <a:schemeClr val="tx1"/>
                </a:solidFill>
              </a:defRPr>
            </a:lvl3pPr>
            <a:lvl4pPr marL="914400" indent="-274320">
              <a:spcBef>
                <a:spcPts val="1200"/>
              </a:spcBef>
              <a:buClr>
                <a:schemeClr val="accent6"/>
              </a:buClr>
              <a:buSzPct val="90000"/>
              <a:buFont typeface="Wingdings" panose="05000000000000000000" pitchFamily="2" charset="2"/>
              <a:buChar char=""/>
              <a:defRPr sz="1300" i="1">
                <a:solidFill>
                  <a:schemeClr val="accent1"/>
                </a:solidFill>
              </a:defRPr>
            </a:lvl4pPr>
            <a:lvl5pPr marL="914400" indent="-274320">
              <a:spcBef>
                <a:spcPts val="200"/>
              </a:spcBef>
              <a:buClr>
                <a:schemeClr val="accent2"/>
              </a:buClr>
              <a:buSzPct val="120000"/>
              <a:buFont typeface="Wingdings" panose="05000000000000000000" pitchFamily="2" charset="2"/>
              <a:buChar char=""/>
              <a:defRPr sz="1300" b="0" i="0" spc="50" baseline="0">
                <a:solidFill>
                  <a:schemeClr val="accent3">
                    <a:lumMod val="75000"/>
                    <a:lumOff val="25000"/>
                  </a:schemeClr>
                </a:solidFill>
              </a:defRPr>
            </a:lvl5pPr>
          </a:lstStyle>
          <a:p>
            <a:pPr lvl="0"/>
            <a:r>
              <a:rPr lang="en-US" dirty="0"/>
              <a:t>Presenter Name</a:t>
            </a:r>
          </a:p>
          <a:p>
            <a:pPr lvl="1"/>
            <a:r>
              <a:rPr lang="en-US" dirty="0"/>
              <a:t>Position</a:t>
            </a:r>
          </a:p>
          <a:p>
            <a:pPr lvl="2"/>
            <a:r>
              <a:rPr lang="en-US" dirty="0"/>
              <a:t>Organization</a:t>
            </a:r>
          </a:p>
          <a:p>
            <a:pPr lvl="3"/>
            <a:r>
              <a:rPr lang="en-US" dirty="0"/>
              <a:t>Email</a:t>
            </a:r>
          </a:p>
          <a:p>
            <a:pPr lvl="4"/>
            <a:r>
              <a:rPr lang="en-US" dirty="0"/>
              <a:t>Phone</a:t>
            </a:r>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
        <p:nvSpPr>
          <p:cNvPr id="8" name="TextBox 7">
            <a:extLst>
              <a:ext uri="{FF2B5EF4-FFF2-40B4-BE49-F238E27FC236}">
                <a16:creationId xmlns:a16="http://schemas.microsoft.com/office/drawing/2014/main" id="{5E098955-8651-419E-86A8-56788A65E260}"/>
              </a:ext>
            </a:extLst>
          </p:cNvPr>
          <p:cNvSpPr txBox="1"/>
          <p:nvPr userDrawn="1"/>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Contact Information:</a:t>
            </a:r>
          </a:p>
        </p:txBody>
      </p:sp>
      <p:pic>
        <p:nvPicPr>
          <p:cNvPr id="6" name="Picture 5">
            <a:extLst>
              <a:ext uri="{FF2B5EF4-FFF2-40B4-BE49-F238E27FC236}">
                <a16:creationId xmlns:a16="http://schemas.microsoft.com/office/drawing/2014/main" id="{184F4F1A-CF95-4957-953C-C908BBDF284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6285" y="2543615"/>
            <a:ext cx="2974602" cy="1389773"/>
          </a:xfrm>
          <a:prstGeom prst="rect">
            <a:avLst/>
          </a:prstGeom>
        </p:spPr>
      </p:pic>
    </p:spTree>
    <p:extLst>
      <p:ext uri="{BB962C8B-B14F-4D97-AF65-F5344CB8AC3E}">
        <p14:creationId xmlns:p14="http://schemas.microsoft.com/office/powerpoint/2010/main" val="32141722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Thank You">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1E19837-98EC-4FB4-8EB6-9858802534A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1469" y="2270681"/>
            <a:ext cx="7180494" cy="1590924"/>
          </a:xfrm>
          <a:prstGeom prst="rect">
            <a:avLst/>
          </a:prstGeom>
        </p:spPr>
      </p:pic>
      <p:sp>
        <p:nvSpPr>
          <p:cNvPr id="2" name="Slide Number Placeholder 1">
            <a:extLst>
              <a:ext uri="{FF2B5EF4-FFF2-40B4-BE49-F238E27FC236}">
                <a16:creationId xmlns:a16="http://schemas.microsoft.com/office/drawing/2014/main" id="{A3F84F2E-6236-45E4-BF4A-77147E579450}"/>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18606346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emplate Information">
    <p:bg>
      <p:bgPr>
        <a:solidFill>
          <a:schemeClr val="bg1"/>
        </a:solidFill>
        <a:effectLst/>
      </p:bgPr>
    </p:bg>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8D146980-D8A2-4012-978A-9289360E76CE}"/>
              </a:ext>
            </a:extLst>
          </p:cNvPr>
          <p:cNvCxnSpPr>
            <a:cxnSpLocks/>
          </p:cNvCxnSpPr>
          <p:nvPr userDrawn="1"/>
        </p:nvCxnSpPr>
        <p:spPr>
          <a:xfrm>
            <a:off x="4568467" y="5377715"/>
            <a:ext cx="4572000" cy="0"/>
          </a:xfrm>
          <a:prstGeom prst="line">
            <a:avLst/>
          </a:prstGeom>
          <a:ln w="762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33" name="Rectangle 32"/>
          <p:cNvSpPr/>
          <p:nvPr userDrawn="1"/>
        </p:nvSpPr>
        <p:spPr>
          <a:xfrm>
            <a:off x="0" y="3981454"/>
            <a:ext cx="4429402" cy="295275"/>
          </a:xfrm>
          <a:prstGeom prst="rect">
            <a:avLst/>
          </a:prstGeom>
          <a:gradFill flip="none" rotWithShape="1">
            <a:gsLst>
              <a:gs pos="0">
                <a:schemeClr val="accent2">
                  <a:lumMod val="67000"/>
                </a:schemeClr>
              </a:gs>
              <a:gs pos="100000">
                <a:schemeClr val="accent2">
                  <a:lumMod val="97000"/>
                  <a:lumOff val="3000"/>
                </a:schemeClr>
              </a:gs>
            </a:gsLst>
            <a:lin ang="1620000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0" y="5513223"/>
            <a:ext cx="4429402" cy="295275"/>
          </a:xfrm>
          <a:prstGeom prst="rect">
            <a:avLst/>
          </a:prstGeom>
          <a:gradFill flip="none" rotWithShape="1">
            <a:gsLst>
              <a:gs pos="0">
                <a:schemeClr val="accent1">
                  <a:lumMod val="67000"/>
                </a:schemeClr>
              </a:gs>
              <a:gs pos="100000">
                <a:schemeClr val="accent1">
                  <a:lumMod val="97000"/>
                  <a:lumOff val="3000"/>
                </a:schemeClr>
              </a:gs>
            </a:gsLst>
            <a:lin ang="16200000" scaled="1"/>
            <a:tileRect/>
          </a:gra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prstClr val="white"/>
              </a:solidFill>
            </a:endParaRPr>
          </a:p>
        </p:txBody>
      </p:sp>
      <p:sp>
        <p:nvSpPr>
          <p:cNvPr id="14" name="TextBox 13"/>
          <p:cNvSpPr txBox="1"/>
          <p:nvPr userDrawn="1"/>
        </p:nvSpPr>
        <p:spPr>
          <a:xfrm>
            <a:off x="4695825" y="1480004"/>
            <a:ext cx="4297680" cy="5191126"/>
          </a:xfrm>
          <a:prstGeom prst="rect">
            <a:avLst/>
          </a:prstGeom>
          <a:noFill/>
        </p:spPr>
        <p:txBody>
          <a:bodyPr wrap="square" rtlCol="0">
            <a:noAutofit/>
          </a:bodyPr>
          <a:lstStyle/>
          <a:p>
            <a:pPr>
              <a:buFont typeface="Arial" panose="020B0604020202020204" pitchFamily="34" charset="0"/>
              <a:buNone/>
            </a:pPr>
            <a:r>
              <a:rPr lang="en-US" sz="2000" b="1" dirty="0">
                <a:solidFill>
                  <a:srgbClr val="124D95"/>
                </a:solidFill>
                <a:cs typeface="Arial" panose="020B0604020202020204" pitchFamily="34" charset="0"/>
              </a:rPr>
              <a:t>Beyond the </a:t>
            </a:r>
            <a:r>
              <a:rPr lang="en-US" sz="2000" b="1">
                <a:solidFill>
                  <a:srgbClr val="124D95"/>
                </a:solidFill>
                <a:cs typeface="Arial" panose="020B0604020202020204" pitchFamily="34" charset="0"/>
              </a:rPr>
              <a:t>standard offerings,</a:t>
            </a:r>
          </a:p>
          <a:p>
            <a:pPr>
              <a:spcAft>
                <a:spcPts val="1000"/>
              </a:spcAft>
              <a:buFont typeface="Arial" panose="020B0604020202020204" pitchFamily="34" charset="0"/>
              <a:buNone/>
            </a:pPr>
            <a:r>
              <a:rPr lang="en-US" sz="1150">
                <a:solidFill>
                  <a:srgbClr val="242021"/>
                </a:solidFill>
                <a:cs typeface="Arial" panose="020B0604020202020204" pitchFamily="34" charset="0"/>
              </a:rPr>
              <a:t>this </a:t>
            </a:r>
            <a:r>
              <a:rPr lang="en-US" sz="1150" dirty="0">
                <a:solidFill>
                  <a:srgbClr val="242021"/>
                </a:solidFill>
                <a:cs typeface="Arial" panose="020B0604020202020204" pitchFamily="34" charset="0"/>
              </a:rPr>
              <a:t>template contains a set of custom slides built to help you prepare your presentation.  Included are:</a:t>
            </a:r>
          </a:p>
          <a:p>
            <a:pPr marL="628650" lvl="1" indent="-171450">
              <a:lnSpc>
                <a:spcPct val="90000"/>
              </a:lnSpc>
              <a:spcAft>
                <a:spcPts val="400"/>
              </a:spcAft>
              <a:buFont typeface="Arial" panose="020B0604020202020204" pitchFamily="34" charset="0"/>
              <a:buChar char="•"/>
            </a:pPr>
            <a:r>
              <a:rPr lang="en-US" sz="1100">
                <a:solidFill>
                  <a:srgbClr val="242021"/>
                </a:solidFill>
                <a:cs typeface="Arial" panose="020B0604020202020204" pitchFamily="34" charset="0"/>
              </a:rPr>
              <a:t>Your Moderator</a:t>
            </a:r>
          </a:p>
          <a:p>
            <a:pPr marL="628650" lvl="1" indent="-171450">
              <a:lnSpc>
                <a:spcPct val="90000"/>
              </a:lnSpc>
              <a:spcAft>
                <a:spcPts val="400"/>
              </a:spcAft>
              <a:buFont typeface="Arial" panose="020B0604020202020204" pitchFamily="34" charset="0"/>
              <a:buChar char="•"/>
            </a:pPr>
            <a:r>
              <a:rPr lang="en-US" sz="1100">
                <a:solidFill>
                  <a:srgbClr val="242021"/>
                </a:solidFill>
                <a:cs typeface="Arial" panose="020B0604020202020204" pitchFamily="34" charset="0"/>
              </a:rPr>
              <a:t>3 </a:t>
            </a:r>
            <a:r>
              <a:rPr lang="en-US" sz="1100" dirty="0">
                <a:solidFill>
                  <a:srgbClr val="242021"/>
                </a:solidFill>
                <a:cs typeface="Arial" panose="020B0604020202020204" pitchFamily="34" charset="0"/>
              </a:rPr>
              <a:t>Speaker </a:t>
            </a:r>
            <a:r>
              <a:rPr lang="en-US" sz="1100">
                <a:solidFill>
                  <a:srgbClr val="242021"/>
                </a:solidFill>
                <a:cs typeface="Arial" panose="020B0604020202020204" pitchFamily="34" charset="0"/>
              </a:rPr>
              <a:t>Slide choices</a:t>
            </a:r>
            <a:endParaRPr lang="en-US" sz="1100" dirty="0">
              <a:solidFill>
                <a:srgbClr val="242021"/>
              </a:solidFill>
              <a:cs typeface="Arial" panose="020B0604020202020204" pitchFamily="34" charset="0"/>
            </a:endParaRPr>
          </a:p>
          <a:p>
            <a:pPr marL="628650" lvl="1" indent="-171450">
              <a:lnSpc>
                <a:spcPct val="90000"/>
              </a:lnSpc>
              <a:spcAft>
                <a:spcPts val="400"/>
              </a:spcAft>
              <a:buFont typeface="Arial" panose="020B0604020202020204" pitchFamily="34" charset="0"/>
              <a:buChar char="•"/>
            </a:pPr>
            <a:r>
              <a:rPr lang="en-US" sz="1100" dirty="0">
                <a:solidFill>
                  <a:srgbClr val="242021"/>
                </a:solidFill>
                <a:cs typeface="Arial" panose="020B0604020202020204" pitchFamily="34" charset="0"/>
              </a:rPr>
              <a:t>Where Are You?  </a:t>
            </a:r>
            <a:br>
              <a:rPr lang="en-US" sz="1050" dirty="0">
                <a:solidFill>
                  <a:srgbClr val="242021"/>
                </a:solidFill>
                <a:cs typeface="Arial" panose="020B0604020202020204" pitchFamily="34" charset="0"/>
              </a:rPr>
            </a:br>
            <a:r>
              <a:rPr lang="en-US" sz="1050" dirty="0">
                <a:solidFill>
                  <a:srgbClr val="242021"/>
                </a:solidFill>
                <a:cs typeface="Arial" panose="020B0604020202020204" pitchFamily="34" charset="0"/>
              </a:rPr>
              <a:t>  </a:t>
            </a:r>
            <a:r>
              <a:rPr lang="en-US" sz="1000" i="1" dirty="0">
                <a:solidFill>
                  <a:srgbClr val="242021">
                    <a:lumMod val="75000"/>
                    <a:lumOff val="25000"/>
                  </a:srgbClr>
                </a:solidFill>
                <a:cs typeface="Arial" panose="020B0604020202020204" pitchFamily="34" charset="0"/>
              </a:rPr>
              <a:t>(location slide)</a:t>
            </a:r>
          </a:p>
          <a:p>
            <a:pPr marL="628650" lvl="1" indent="-171450">
              <a:lnSpc>
                <a:spcPct val="90000"/>
              </a:lnSpc>
              <a:spcAft>
                <a:spcPts val="400"/>
              </a:spcAft>
              <a:buFont typeface="Arial" panose="020B0604020202020204" pitchFamily="34" charset="0"/>
              <a:buChar char="•"/>
            </a:pPr>
            <a:r>
              <a:rPr lang="en-US" sz="1100">
                <a:solidFill>
                  <a:srgbClr val="242021"/>
                </a:solidFill>
                <a:cs typeface="Arial" panose="020B0604020202020204" pitchFamily="34" charset="0"/>
              </a:rPr>
              <a:t>Today’s Objectives</a:t>
            </a:r>
            <a:endParaRPr lang="en-US" sz="1100" dirty="0">
              <a:solidFill>
                <a:srgbClr val="242021"/>
              </a:solidFill>
              <a:cs typeface="Arial" panose="020B0604020202020204" pitchFamily="34" charset="0"/>
            </a:endParaRPr>
          </a:p>
          <a:p>
            <a:pPr marL="628650" lvl="1" indent="-171450">
              <a:lnSpc>
                <a:spcPct val="90000"/>
              </a:lnSpc>
              <a:spcAft>
                <a:spcPts val="400"/>
              </a:spcAft>
              <a:buFont typeface="Arial" panose="020B0604020202020204" pitchFamily="34" charset="0"/>
              <a:buChar char="•"/>
            </a:pPr>
            <a:r>
              <a:rPr lang="en-US" sz="1100">
                <a:solidFill>
                  <a:srgbClr val="242021"/>
                </a:solidFill>
                <a:cs typeface="Arial" panose="020B0604020202020204" pitchFamily="34" charset="0"/>
              </a:rPr>
              <a:t>Series Set</a:t>
            </a:r>
          </a:p>
          <a:p>
            <a:pPr marL="628650" lvl="1" indent="-171450">
              <a:lnSpc>
                <a:spcPct val="90000"/>
              </a:lnSpc>
              <a:spcAft>
                <a:spcPts val="400"/>
              </a:spcAft>
              <a:buFont typeface="Arial" panose="020B0604020202020204" pitchFamily="34" charset="0"/>
              <a:buChar char="•"/>
            </a:pPr>
            <a:r>
              <a:rPr lang="en-US" sz="1100">
                <a:solidFill>
                  <a:srgbClr val="242021"/>
                </a:solidFill>
                <a:cs typeface="Arial" panose="020B0604020202020204" pitchFamily="34" charset="0"/>
              </a:rPr>
              <a:t>Quote</a:t>
            </a:r>
          </a:p>
          <a:p>
            <a:pPr>
              <a:spcBef>
                <a:spcPts val="3000"/>
              </a:spcBef>
              <a:buFont typeface="Arial" panose="020B0604020202020204" pitchFamily="34" charset="0"/>
              <a:buNone/>
            </a:pPr>
            <a:r>
              <a:rPr lang="en-US" sz="1500" b="1">
                <a:solidFill>
                  <a:srgbClr val="124D95"/>
                </a:solidFill>
                <a:cs typeface="Arial" panose="020B0604020202020204" pitchFamily="34" charset="0"/>
              </a:rPr>
              <a:t>Resources &amp; Name / Occupation / Org boxes:</a:t>
            </a:r>
            <a:endParaRPr lang="en-US" sz="1500" b="1" dirty="0">
              <a:solidFill>
                <a:srgbClr val="124D95"/>
              </a:solidFill>
              <a:cs typeface="Arial" panose="020B0604020202020204" pitchFamily="34" charset="0"/>
            </a:endParaRPr>
          </a:p>
          <a:p>
            <a:pPr>
              <a:spcBef>
                <a:spcPts val="400"/>
              </a:spcBef>
              <a:spcAft>
                <a:spcPts val="800"/>
              </a:spcAft>
              <a:buFont typeface="Arial" panose="020B0604020202020204" pitchFamily="34" charset="0"/>
              <a:buNone/>
            </a:pPr>
            <a:r>
              <a:rPr lang="en-US" sz="1050">
                <a:solidFill>
                  <a:srgbClr val="242021"/>
                </a:solidFill>
                <a:cs typeface="Arial" panose="020B0604020202020204" pitchFamily="34" charset="0"/>
              </a:rPr>
              <a:t>This </a:t>
            </a:r>
            <a:r>
              <a:rPr lang="en-US" sz="1050" dirty="0">
                <a:solidFill>
                  <a:srgbClr val="242021"/>
                </a:solidFill>
                <a:cs typeface="Arial" panose="020B0604020202020204" pitchFamily="34" charset="0"/>
              </a:rPr>
              <a:t>works like a multi-level bulleted list</a:t>
            </a:r>
            <a:r>
              <a:rPr lang="en-US" sz="1050">
                <a:solidFill>
                  <a:srgbClr val="242021"/>
                </a:solidFill>
                <a:cs typeface="Arial" panose="020B0604020202020204" pitchFamily="34" charset="0"/>
              </a:rPr>
              <a:t>.  Use </a:t>
            </a:r>
            <a:r>
              <a:rPr lang="en-US" sz="1050" dirty="0">
                <a:solidFill>
                  <a:srgbClr val="242021"/>
                </a:solidFill>
                <a:cs typeface="Arial" panose="020B0604020202020204" pitchFamily="34" charset="0"/>
              </a:rPr>
              <a:t>the list level buttons on your “Home” tab to</a:t>
            </a:r>
            <a:br>
              <a:rPr lang="en-US" sz="1050">
                <a:solidFill>
                  <a:srgbClr val="242021"/>
                </a:solidFill>
                <a:cs typeface="Arial" panose="020B0604020202020204" pitchFamily="34" charset="0"/>
              </a:rPr>
            </a:br>
            <a:r>
              <a:rPr lang="en-US" sz="1050">
                <a:solidFill>
                  <a:srgbClr val="242021"/>
                </a:solidFill>
                <a:cs typeface="Arial" panose="020B0604020202020204" pitchFamily="34" charset="0"/>
              </a:rPr>
              <a:t>change formatting levels.</a:t>
            </a:r>
            <a:endParaRPr lang="en-US" sz="1050" dirty="0">
              <a:solidFill>
                <a:srgbClr val="242021"/>
              </a:solidFill>
              <a:cs typeface="Arial" panose="020B0604020202020204" pitchFamily="34" charset="0"/>
            </a:endParaRPr>
          </a:p>
          <a:p>
            <a:pPr>
              <a:spcAft>
                <a:spcPts val="600"/>
              </a:spcAft>
              <a:buFont typeface="Arial" panose="020B0604020202020204" pitchFamily="34" charset="0"/>
              <a:buNone/>
            </a:pPr>
            <a:endParaRPr lang="en-US" sz="1050" dirty="0">
              <a:solidFill>
                <a:srgbClr val="242021"/>
              </a:solidFill>
              <a:cs typeface="Arial" panose="020B0604020202020204" pitchFamily="34" charset="0"/>
            </a:endParaRPr>
          </a:p>
        </p:txBody>
      </p:sp>
      <p:grpSp>
        <p:nvGrpSpPr>
          <p:cNvPr id="18" name="Group 17"/>
          <p:cNvGrpSpPr/>
          <p:nvPr userDrawn="1"/>
        </p:nvGrpSpPr>
        <p:grpSpPr>
          <a:xfrm>
            <a:off x="7084799" y="4562932"/>
            <a:ext cx="1734243" cy="644333"/>
            <a:chOff x="6721200" y="5603662"/>
            <a:chExt cx="1296075" cy="481538"/>
          </a:xfrm>
        </p:grpSpPr>
        <p:grpSp>
          <p:nvGrpSpPr>
            <p:cNvPr id="8" name="Group 7"/>
            <p:cNvGrpSpPr/>
            <p:nvPr userDrawn="1"/>
          </p:nvGrpSpPr>
          <p:grpSpPr>
            <a:xfrm>
              <a:off x="6721200" y="5603662"/>
              <a:ext cx="881689" cy="481538"/>
              <a:chOff x="6721200" y="5603662"/>
              <a:chExt cx="881689" cy="481538"/>
            </a:xfrm>
          </p:grpSpPr>
          <p:pic>
            <p:nvPicPr>
              <p:cNvPr id="4" name="Picture 3"/>
              <p:cNvPicPr>
                <a:picLocks noChangeAspect="1"/>
              </p:cNvPicPr>
              <p:nvPr userDrawn="1"/>
            </p:nvPicPr>
            <p:blipFill>
              <a:blip r:embed="rId2"/>
              <a:stretch>
                <a:fillRect/>
              </a:stretch>
            </p:blipFill>
            <p:spPr>
              <a:xfrm>
                <a:off x="6721200" y="5603662"/>
                <a:ext cx="881689" cy="481538"/>
              </a:xfrm>
              <a:prstGeom prst="rect">
                <a:avLst/>
              </a:prstGeom>
            </p:spPr>
          </p:pic>
          <p:sp>
            <p:nvSpPr>
              <p:cNvPr id="5" name="Rectangle 4"/>
              <p:cNvSpPr/>
              <p:nvPr userDrawn="1"/>
            </p:nvSpPr>
            <p:spPr>
              <a:xfrm>
                <a:off x="7236000" y="5644800"/>
                <a:ext cx="366889" cy="178031"/>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242021"/>
                  </a:solidFill>
                </a:endParaRPr>
              </a:p>
            </p:txBody>
          </p:sp>
        </p:grpSp>
        <p:sp>
          <p:nvSpPr>
            <p:cNvPr id="17" name="Left Arrow 16"/>
            <p:cNvSpPr/>
            <p:nvPr userDrawn="1"/>
          </p:nvSpPr>
          <p:spPr>
            <a:xfrm>
              <a:off x="7642875" y="5644800"/>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prstClr val="white"/>
                </a:solidFill>
              </a:endParaRPr>
            </a:p>
          </p:txBody>
        </p:sp>
      </p:grpSp>
      <p:sp>
        <p:nvSpPr>
          <p:cNvPr id="28" name="Rectangle 27"/>
          <p:cNvSpPr/>
          <p:nvPr userDrawn="1"/>
        </p:nvSpPr>
        <p:spPr>
          <a:xfrm>
            <a:off x="5040000" y="1"/>
            <a:ext cx="278130" cy="137638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242021"/>
              </a:solidFill>
            </a:endParaRPr>
          </a:p>
        </p:txBody>
      </p:sp>
      <p:sp>
        <p:nvSpPr>
          <p:cNvPr id="27" name="Rectangle 26"/>
          <p:cNvSpPr/>
          <p:nvPr userDrawn="1"/>
        </p:nvSpPr>
        <p:spPr>
          <a:xfrm>
            <a:off x="4429402" y="1376381"/>
            <a:ext cx="278130" cy="548162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242021"/>
              </a:solidFill>
            </a:endParaRPr>
          </a:p>
        </p:txBody>
      </p:sp>
      <p:sp>
        <p:nvSpPr>
          <p:cNvPr id="7" name="TextBox 6"/>
          <p:cNvSpPr txBox="1"/>
          <p:nvPr userDrawn="1"/>
        </p:nvSpPr>
        <p:spPr>
          <a:xfrm>
            <a:off x="91737" y="1480006"/>
            <a:ext cx="4337666" cy="5352299"/>
          </a:xfrm>
          <a:prstGeom prst="rect">
            <a:avLst/>
          </a:prstGeom>
          <a:noFill/>
        </p:spPr>
        <p:txBody>
          <a:bodyPr wrap="square" rtlCol="0">
            <a:noAutofit/>
          </a:bodyPr>
          <a:lstStyle/>
          <a:p>
            <a:pPr>
              <a:spcAft>
                <a:spcPts val="300"/>
              </a:spcAft>
            </a:pPr>
            <a:r>
              <a:rPr lang="en-US" sz="2000" b="1" dirty="0">
                <a:solidFill>
                  <a:srgbClr val="124D95"/>
                </a:solidFill>
                <a:cs typeface="Arial" panose="020B0604020202020204" pitchFamily="34" charset="0"/>
              </a:rPr>
              <a:t>How to use this template:</a:t>
            </a:r>
          </a:p>
          <a:p>
            <a:pPr marL="171450" indent="-171450">
              <a:buFont typeface="Arial" panose="020B0604020202020204" pitchFamily="34" charset="0"/>
              <a:buChar char="•"/>
            </a:pPr>
            <a:r>
              <a:rPr lang="en-US" sz="1050" dirty="0">
                <a:solidFill>
                  <a:srgbClr val="242021"/>
                </a:solidFill>
                <a:cs typeface="Arial" panose="020B0604020202020204" pitchFamily="34" charset="0"/>
              </a:rPr>
              <a:t>When creating a new slide, click the arrow under the “New Slide” button.  This will display the template master slides </a:t>
            </a:r>
            <a:r>
              <a:rPr lang="en-US" sz="1050">
                <a:solidFill>
                  <a:srgbClr val="242021"/>
                </a:solidFill>
                <a:cs typeface="Arial" panose="020B0604020202020204" pitchFamily="34" charset="0"/>
              </a:rPr>
              <a:t>available.</a:t>
            </a:r>
          </a:p>
          <a:p>
            <a:pPr marL="171450" indent="-171450">
              <a:spcBef>
                <a:spcPts val="600"/>
              </a:spcBef>
              <a:buFont typeface="Arial" panose="020B0604020202020204" pitchFamily="34" charset="0"/>
              <a:buChar char="•"/>
            </a:pPr>
            <a:r>
              <a:rPr lang="en-US" sz="1050">
                <a:solidFill>
                  <a:srgbClr val="242021"/>
                </a:solidFill>
                <a:cs typeface="Arial" panose="020B0604020202020204" pitchFamily="34" charset="0"/>
              </a:rPr>
              <a:t>Select </a:t>
            </a:r>
            <a:r>
              <a:rPr lang="en-US" sz="1050" dirty="0">
                <a:solidFill>
                  <a:srgbClr val="242021"/>
                </a:solidFill>
                <a:cs typeface="Arial" panose="020B0604020202020204" pitchFamily="34" charset="0"/>
              </a:rPr>
              <a:t>the layout you </a:t>
            </a:r>
            <a:br>
              <a:rPr lang="en-US" sz="1050" dirty="0">
                <a:solidFill>
                  <a:srgbClr val="242021"/>
                </a:solidFill>
                <a:cs typeface="Arial" panose="020B0604020202020204" pitchFamily="34" charset="0"/>
              </a:rPr>
            </a:br>
            <a:r>
              <a:rPr lang="en-US" sz="1050" dirty="0">
                <a:solidFill>
                  <a:srgbClr val="242021"/>
                </a:solidFill>
                <a:cs typeface="Arial" panose="020B0604020202020204" pitchFamily="34" charset="0"/>
              </a:rPr>
              <a:t>need from the list.</a:t>
            </a:r>
          </a:p>
          <a:p>
            <a:pPr marL="171450" indent="-171450">
              <a:spcBef>
                <a:spcPts val="600"/>
              </a:spcBef>
              <a:buFont typeface="Arial" panose="020B0604020202020204" pitchFamily="34" charset="0"/>
              <a:buChar char="•"/>
            </a:pPr>
            <a:r>
              <a:rPr lang="en-US" sz="1050" dirty="0">
                <a:solidFill>
                  <a:srgbClr val="242021"/>
                </a:solidFill>
                <a:cs typeface="Arial" panose="020B0604020202020204" pitchFamily="34" charset="0"/>
              </a:rPr>
              <a:t>Likewise, to </a:t>
            </a:r>
            <a:r>
              <a:rPr lang="en-US" sz="1050" i="1" dirty="0">
                <a:solidFill>
                  <a:srgbClr val="242021"/>
                </a:solidFill>
                <a:cs typeface="Arial" panose="020B0604020202020204" pitchFamily="34" charset="0"/>
              </a:rPr>
              <a:t>change</a:t>
            </a:r>
            <a:r>
              <a:rPr lang="en-US" sz="1050" dirty="0">
                <a:solidFill>
                  <a:srgbClr val="242021"/>
                </a:solidFill>
                <a:cs typeface="Arial" panose="020B0604020202020204" pitchFamily="34" charset="0"/>
              </a:rPr>
              <a:t> the </a:t>
            </a:r>
            <a:br>
              <a:rPr lang="en-US" sz="1050" dirty="0">
                <a:solidFill>
                  <a:srgbClr val="242021"/>
                </a:solidFill>
                <a:cs typeface="Arial" panose="020B0604020202020204" pitchFamily="34" charset="0"/>
              </a:rPr>
            </a:br>
            <a:r>
              <a:rPr lang="en-US" sz="1050" dirty="0">
                <a:solidFill>
                  <a:srgbClr val="242021"/>
                </a:solidFill>
                <a:cs typeface="Arial" panose="020B0604020202020204" pitchFamily="34" charset="0"/>
              </a:rPr>
              <a:t>template master </a:t>
            </a:r>
            <a:r>
              <a:rPr lang="en-US" sz="1050">
                <a:solidFill>
                  <a:srgbClr val="242021"/>
                </a:solidFill>
                <a:cs typeface="Arial" panose="020B0604020202020204" pitchFamily="34" charset="0"/>
              </a:rPr>
              <a:t>of an </a:t>
            </a:r>
            <a:br>
              <a:rPr lang="en-US" sz="1050">
                <a:solidFill>
                  <a:srgbClr val="242021"/>
                </a:solidFill>
                <a:cs typeface="Arial" panose="020B0604020202020204" pitchFamily="34" charset="0"/>
              </a:rPr>
            </a:br>
            <a:r>
              <a:rPr lang="en-US" sz="1050">
                <a:solidFill>
                  <a:srgbClr val="242021"/>
                </a:solidFill>
                <a:cs typeface="Arial" panose="020B0604020202020204" pitchFamily="34" charset="0"/>
              </a:rPr>
              <a:t>existing slide, click the </a:t>
            </a:r>
            <a:br>
              <a:rPr lang="en-US" sz="1050">
                <a:solidFill>
                  <a:srgbClr val="242021"/>
                </a:solidFill>
                <a:cs typeface="Arial" panose="020B0604020202020204" pitchFamily="34" charset="0"/>
              </a:rPr>
            </a:br>
            <a:r>
              <a:rPr lang="en-US" sz="1050">
                <a:solidFill>
                  <a:srgbClr val="242021"/>
                </a:solidFill>
                <a:cs typeface="Arial" panose="020B0604020202020204" pitchFamily="34" charset="0"/>
              </a:rPr>
              <a:t>“</a:t>
            </a:r>
            <a:r>
              <a:rPr lang="en-US" sz="1050" dirty="0">
                <a:solidFill>
                  <a:srgbClr val="242021"/>
                </a:solidFill>
                <a:cs typeface="Arial" panose="020B0604020202020204" pitchFamily="34" charset="0"/>
              </a:rPr>
              <a:t>Layout” </a:t>
            </a:r>
            <a:r>
              <a:rPr lang="en-US" sz="1050">
                <a:solidFill>
                  <a:srgbClr val="242021"/>
                </a:solidFill>
                <a:cs typeface="Arial" panose="020B0604020202020204" pitchFamily="34" charset="0"/>
              </a:rPr>
              <a:t>button right </a:t>
            </a:r>
            <a:br>
              <a:rPr lang="en-US" sz="1050">
                <a:solidFill>
                  <a:srgbClr val="242021"/>
                </a:solidFill>
                <a:cs typeface="Arial" panose="020B0604020202020204" pitchFamily="34" charset="0"/>
              </a:rPr>
            </a:br>
            <a:r>
              <a:rPr lang="en-US" sz="1050">
                <a:solidFill>
                  <a:srgbClr val="242021"/>
                </a:solidFill>
                <a:cs typeface="Arial" panose="020B0604020202020204" pitchFamily="34" charset="0"/>
              </a:rPr>
              <a:t>next </a:t>
            </a:r>
            <a:r>
              <a:rPr lang="en-US" sz="1050" dirty="0">
                <a:solidFill>
                  <a:srgbClr val="242021"/>
                </a:solidFill>
                <a:cs typeface="Arial" panose="020B0604020202020204" pitchFamily="34" charset="0"/>
              </a:rPr>
              <a:t>to </a:t>
            </a:r>
            <a:r>
              <a:rPr lang="en-US" sz="1050">
                <a:solidFill>
                  <a:srgbClr val="242021"/>
                </a:solidFill>
                <a:cs typeface="Arial" panose="020B0604020202020204" pitchFamily="34" charset="0"/>
              </a:rPr>
              <a:t>the “</a:t>
            </a:r>
            <a:r>
              <a:rPr lang="en-US" sz="1050" dirty="0">
                <a:solidFill>
                  <a:srgbClr val="242021"/>
                </a:solidFill>
                <a:cs typeface="Arial" panose="020B0604020202020204" pitchFamily="34" charset="0"/>
              </a:rPr>
              <a:t>New Slide” button.</a:t>
            </a:r>
          </a:p>
          <a:p>
            <a:pPr>
              <a:spcBef>
                <a:spcPts val="1200"/>
              </a:spcBef>
              <a:spcAft>
                <a:spcPts val="300"/>
              </a:spcAft>
              <a:defRPr/>
            </a:pPr>
            <a:r>
              <a:rPr lang="en-US" sz="2000" b="1" dirty="0">
                <a:solidFill>
                  <a:srgbClr val="124D95"/>
                </a:solidFill>
                <a:cs typeface="Arial" panose="020B0604020202020204" pitchFamily="34" charset="0"/>
              </a:rPr>
              <a:t>General Template Notes:</a:t>
            </a:r>
          </a:p>
          <a:p>
            <a:pPr marL="91440">
              <a:spcAft>
                <a:spcPts val="600"/>
              </a:spcAft>
              <a:buFont typeface="Arial" panose="020B0604020202020204" pitchFamily="34" charset="0"/>
              <a:buNone/>
            </a:pPr>
            <a:r>
              <a:rPr lang="en-US" spc="60">
                <a:solidFill>
                  <a:srgbClr val="7A232E">
                    <a:lumMod val="20000"/>
                    <a:lumOff val="80000"/>
                  </a:srgbClr>
                </a:solidFill>
                <a:effectLst>
                  <a:outerShdw blurRad="76200" dist="38100" dir="8100000" algn="tr" rotWithShape="0">
                    <a:prstClr val="black">
                      <a:alpha val="60000"/>
                    </a:prstClr>
                  </a:outerShdw>
                </a:effectLst>
                <a:cs typeface="Arial" panose="020B0604020202020204" pitchFamily="34" charset="0"/>
                <a:sym typeface="Wingdings" panose="05000000000000000000" pitchFamily="2" charset="2"/>
              </a:rPr>
              <a:t></a:t>
            </a:r>
            <a:r>
              <a:rPr lang="en-US" b="1" spc="60">
                <a:solidFill>
                  <a:prstClr val="white"/>
                </a:solidFill>
                <a:effectLst>
                  <a:outerShdw blurRad="76200" dist="38100" dir="8100000" algn="tr" rotWithShape="0">
                    <a:prstClr val="black">
                      <a:alpha val="60000"/>
                    </a:prstClr>
                  </a:outerShdw>
                </a:effectLst>
                <a:cs typeface="Arial" panose="020B0604020202020204" pitchFamily="34" charset="0"/>
              </a:rPr>
              <a:t> </a:t>
            </a:r>
            <a:r>
              <a:rPr lang="en-US" b="1" u="sng" spc="60">
                <a:solidFill>
                  <a:prstClr val="white"/>
                </a:solidFill>
                <a:effectLst>
                  <a:outerShdw blurRad="76200" dist="38100" dir="8100000" algn="tr" rotWithShape="0">
                    <a:prstClr val="black">
                      <a:alpha val="60000"/>
                    </a:prstClr>
                  </a:outerShdw>
                </a:effectLst>
                <a:cs typeface="Arial" panose="020B0604020202020204" pitchFamily="34" charset="0"/>
              </a:rPr>
              <a:t>DO </a:t>
            </a:r>
            <a:r>
              <a:rPr lang="en-US" b="1" u="sng" spc="60" dirty="0">
                <a:solidFill>
                  <a:prstClr val="white"/>
                </a:solidFill>
                <a:effectLst>
                  <a:outerShdw blurRad="76200" dist="38100" dir="8100000" algn="tr" rotWithShape="0">
                    <a:prstClr val="black">
                      <a:alpha val="60000"/>
                    </a:prstClr>
                  </a:outerShdw>
                </a:effectLst>
                <a:cs typeface="Arial" panose="020B0604020202020204" pitchFamily="34" charset="0"/>
              </a:rPr>
              <a:t>NOT</a:t>
            </a:r>
            <a:r>
              <a:rPr lang="en-US" b="1" spc="60" dirty="0">
                <a:solidFill>
                  <a:prstClr val="white"/>
                </a:solidFill>
                <a:effectLst>
                  <a:outerShdw blurRad="76200" dist="38100" dir="8100000" algn="tr" rotWithShape="0">
                    <a:prstClr val="black">
                      <a:alpha val="60000"/>
                    </a:prstClr>
                  </a:outerShdw>
                </a:effectLst>
                <a:cs typeface="Arial" panose="020B0604020202020204" pitchFamily="34" charset="0"/>
              </a:rPr>
              <a:t>:</a:t>
            </a:r>
          </a:p>
          <a:p>
            <a:pPr lvl="1" indent="-171450">
              <a:spcAft>
                <a:spcPts val="600"/>
              </a:spcAft>
              <a:buClr>
                <a:srgbClr val="9E1C30"/>
              </a:buClr>
              <a:buFont typeface="Wingdings" panose="05000000000000000000" pitchFamily="2" charset="2"/>
              <a:buChar char="ý"/>
              <a:defRPr/>
            </a:pPr>
            <a:r>
              <a:rPr lang="en-US" sz="1050" b="1" dirty="0">
                <a:solidFill>
                  <a:srgbClr val="242021"/>
                </a:solidFill>
                <a:cs typeface="Arial" panose="020B0604020202020204" pitchFamily="34" charset="0"/>
              </a:rPr>
              <a:t>Space out your bullets using the “enter” key</a:t>
            </a:r>
            <a:r>
              <a:rPr lang="en-US" sz="1050">
                <a:solidFill>
                  <a:srgbClr val="242021"/>
                </a:solidFill>
                <a:cs typeface="Arial" panose="020B0604020202020204" pitchFamily="34" charset="0"/>
              </a:rPr>
              <a:t>.  Please note if a spacing adjustment is required.</a:t>
            </a:r>
            <a:endParaRPr lang="en-US" sz="1050" dirty="0">
              <a:solidFill>
                <a:srgbClr val="242021"/>
              </a:solidFill>
              <a:cs typeface="Arial" panose="020B0604020202020204" pitchFamily="34" charset="0"/>
            </a:endParaRPr>
          </a:p>
          <a:p>
            <a:pPr lvl="1" indent="-171450">
              <a:spcAft>
                <a:spcPts val="600"/>
              </a:spcAft>
              <a:buClr>
                <a:srgbClr val="9E1C30"/>
              </a:buClr>
              <a:buFont typeface="Wingdings" panose="05000000000000000000" pitchFamily="2" charset="2"/>
              <a:buChar char="ý"/>
            </a:pPr>
            <a:r>
              <a:rPr lang="en-US" sz="1050" b="1" dirty="0">
                <a:solidFill>
                  <a:srgbClr val="242021"/>
                </a:solidFill>
                <a:cs typeface="Arial" panose="020B0604020202020204" pitchFamily="34" charset="0"/>
              </a:rPr>
              <a:t>Type any titles in all uppercase or with caps lock on</a:t>
            </a:r>
            <a:r>
              <a:rPr lang="en-US" sz="1050" dirty="0">
                <a:solidFill>
                  <a:srgbClr val="242021"/>
                </a:solidFill>
                <a:cs typeface="Arial" panose="020B0604020202020204" pitchFamily="34" charset="0"/>
              </a:rPr>
              <a:t>, as formatting is automatic. Type using standard title caps.</a:t>
            </a:r>
          </a:p>
          <a:p>
            <a:pPr lvl="1" indent="-171450">
              <a:spcAft>
                <a:spcPts val="600"/>
              </a:spcAft>
              <a:buClr>
                <a:srgbClr val="9E1C30"/>
              </a:buClr>
              <a:buFont typeface="Wingdings" panose="05000000000000000000" pitchFamily="2" charset="2"/>
              <a:buChar char="ý"/>
            </a:pPr>
            <a:r>
              <a:rPr lang="en-US" sz="1050" b="1" dirty="0">
                <a:solidFill>
                  <a:srgbClr val="242021"/>
                </a:solidFill>
                <a:cs typeface="Arial" panose="020B0604020202020204" pitchFamily="34" charset="0"/>
              </a:rPr>
              <a:t>Change heading alignment </a:t>
            </a:r>
            <a:r>
              <a:rPr lang="en-US" sz="1050" b="1">
                <a:solidFill>
                  <a:srgbClr val="242021"/>
                </a:solidFill>
                <a:cs typeface="Arial" panose="020B0604020202020204" pitchFamily="34" charset="0"/>
              </a:rPr>
              <a:t>or location for standard content slide material</a:t>
            </a:r>
            <a:r>
              <a:rPr lang="en-US" sz="1050">
                <a:solidFill>
                  <a:srgbClr val="242021"/>
                </a:solidFill>
                <a:cs typeface="Arial" panose="020B0604020202020204" pitchFamily="34" charset="0"/>
              </a:rPr>
              <a:t>.</a:t>
            </a:r>
          </a:p>
          <a:p>
            <a:pPr marL="91440">
              <a:spcAft>
                <a:spcPts val="600"/>
              </a:spcAft>
              <a:buFont typeface="Arial" panose="020B0604020202020204" pitchFamily="34" charset="0"/>
              <a:buNone/>
              <a:defRPr/>
            </a:pPr>
            <a:r>
              <a:rPr lang="en-US" spc="60">
                <a:solidFill>
                  <a:srgbClr val="92D050"/>
                </a:solidFill>
                <a:effectLst>
                  <a:outerShdw blurRad="76200" dist="38100" dir="8100000" algn="tr" rotWithShape="0">
                    <a:prstClr val="black">
                      <a:alpha val="60000"/>
                    </a:prstClr>
                  </a:outerShdw>
                </a:effectLst>
                <a:cs typeface="Arial" panose="020B0604020202020204" pitchFamily="34" charset="0"/>
                <a:sym typeface="Wingdings" panose="05000000000000000000" pitchFamily="2" charset="2"/>
              </a:rPr>
              <a:t></a:t>
            </a:r>
            <a:r>
              <a:rPr lang="en-US" b="1" spc="60">
                <a:solidFill>
                  <a:prstClr val="white"/>
                </a:solidFill>
                <a:effectLst>
                  <a:outerShdw blurRad="76200" dist="38100" dir="8100000" algn="tr" rotWithShape="0">
                    <a:prstClr val="black">
                      <a:alpha val="60000"/>
                    </a:prstClr>
                  </a:outerShdw>
                </a:effectLst>
                <a:cs typeface="Arial" panose="020B0604020202020204" pitchFamily="34" charset="0"/>
              </a:rPr>
              <a:t> </a:t>
            </a:r>
            <a:r>
              <a:rPr lang="en-US" b="1" u="sng" spc="60">
                <a:solidFill>
                  <a:prstClr val="white"/>
                </a:solidFill>
                <a:effectLst>
                  <a:outerShdw blurRad="76200" dist="38100" dir="8100000" algn="tr" rotWithShape="0">
                    <a:prstClr val="black">
                      <a:alpha val="60000"/>
                    </a:prstClr>
                  </a:outerShdw>
                </a:effectLst>
                <a:cs typeface="Arial" panose="020B0604020202020204" pitchFamily="34" charset="0"/>
              </a:rPr>
              <a:t>DO</a:t>
            </a:r>
            <a:r>
              <a:rPr lang="en-US" b="1" spc="60">
                <a:solidFill>
                  <a:prstClr val="white"/>
                </a:solidFill>
                <a:effectLst>
                  <a:outerShdw blurRad="76200" dist="38100" dir="8100000" algn="tr" rotWithShape="0">
                    <a:prstClr val="black">
                      <a:alpha val="60000"/>
                    </a:prstClr>
                  </a:outerShdw>
                </a:effectLst>
                <a:cs typeface="Arial" panose="020B0604020202020204" pitchFamily="34" charset="0"/>
              </a:rPr>
              <a:t>:</a:t>
            </a:r>
          </a:p>
          <a:p>
            <a:pPr lvl="1" indent="-171450">
              <a:spcAft>
                <a:spcPts val="600"/>
              </a:spcAft>
              <a:buClr>
                <a:srgbClr val="72AF2F"/>
              </a:buClr>
              <a:buFont typeface="Wingdings" panose="05000000000000000000" pitchFamily="2" charset="2"/>
              <a:buChar char="þ"/>
              <a:defRPr/>
            </a:pPr>
            <a:r>
              <a:rPr lang="en-US" sz="1050" b="1">
                <a:solidFill>
                  <a:prstClr val="black"/>
                </a:solidFill>
                <a:cs typeface="Arial" panose="020B0604020202020204" pitchFamily="34" charset="0"/>
              </a:rPr>
              <a:t>Reference </a:t>
            </a:r>
            <a:r>
              <a:rPr lang="en-US" sz="1050" b="1" dirty="0">
                <a:solidFill>
                  <a:prstClr val="black"/>
                </a:solidFill>
                <a:cs typeface="Arial" panose="020B0604020202020204" pitchFamily="34" charset="0"/>
              </a:rPr>
              <a:t>your graphics</a:t>
            </a:r>
            <a:r>
              <a:rPr lang="en-US" sz="1050" dirty="0">
                <a:solidFill>
                  <a:prstClr val="black"/>
                </a:solidFill>
                <a:cs typeface="Arial" panose="020B0604020202020204" pitchFamily="34" charset="0"/>
              </a:rPr>
              <a:t>.  Add a note at the top of the “Slide notes” section that indicates where your graphic </a:t>
            </a:r>
            <a:r>
              <a:rPr lang="en-US" sz="1050">
                <a:solidFill>
                  <a:prstClr val="black"/>
                </a:solidFill>
                <a:cs typeface="Arial" panose="020B0604020202020204" pitchFamily="34" charset="0"/>
              </a:rPr>
              <a:t>originated.</a:t>
            </a:r>
          </a:p>
          <a:p>
            <a:pPr lvl="1">
              <a:spcAft>
                <a:spcPts val="600"/>
              </a:spcAft>
              <a:buFont typeface="Arial" panose="020B0604020202020204" pitchFamily="34" charset="0"/>
              <a:buNone/>
              <a:defRPr/>
            </a:pPr>
            <a:r>
              <a:rPr lang="en-US" sz="1050">
                <a:solidFill>
                  <a:prstClr val="black"/>
                </a:solidFill>
                <a:cs typeface="Arial" panose="020B0604020202020204" pitchFamily="34" charset="0"/>
              </a:rPr>
              <a:t>Note </a:t>
            </a:r>
            <a:r>
              <a:rPr lang="en-US" sz="1050" dirty="0">
                <a:solidFill>
                  <a:prstClr val="black"/>
                </a:solidFill>
                <a:cs typeface="Arial" panose="020B0604020202020204" pitchFamily="34" charset="0"/>
              </a:rPr>
              <a:t>that any graphics not referenced or in violation of </a:t>
            </a:r>
            <a:r>
              <a:rPr lang="en-US" sz="1050" b="1" dirty="0">
                <a:solidFill>
                  <a:srgbClr val="D9D9D9">
                    <a:lumMod val="25000"/>
                  </a:srgbClr>
                </a:solidFill>
                <a:cs typeface="Arial" panose="020B0604020202020204" pitchFamily="34" charset="0"/>
              </a:rPr>
              <a:t>US Copyright Law, Title 17 </a:t>
            </a:r>
            <a:r>
              <a:rPr lang="en-US" sz="1050" dirty="0">
                <a:solidFill>
                  <a:prstClr val="black"/>
                </a:solidFill>
                <a:cs typeface="Arial" panose="020B0604020202020204" pitchFamily="34" charset="0"/>
              </a:rPr>
              <a:t>will be replaced to ensure your protection.</a:t>
            </a:r>
          </a:p>
          <a:p>
            <a:pPr>
              <a:spcBef>
                <a:spcPts val="600"/>
              </a:spcBef>
              <a:buFont typeface="Arial" panose="020B0604020202020204" pitchFamily="34" charset="0"/>
              <a:buNone/>
            </a:pPr>
            <a:endParaRPr lang="en-US" sz="1100" dirty="0">
              <a:solidFill>
                <a:srgbClr val="242021"/>
              </a:solidFill>
              <a:cs typeface="Arial" panose="020B0604020202020204" pitchFamily="34" charset="0"/>
            </a:endParaRPr>
          </a:p>
          <a:p>
            <a:endParaRPr lang="en-US" sz="1100" dirty="0">
              <a:solidFill>
                <a:srgbClr val="242021"/>
              </a:solidFill>
              <a:cs typeface="Arial" panose="020B0604020202020204" pitchFamily="34" charset="0"/>
            </a:endParaRPr>
          </a:p>
        </p:txBody>
      </p:sp>
      <p:sp>
        <p:nvSpPr>
          <p:cNvPr id="10" name="TextBox 9"/>
          <p:cNvSpPr txBox="1"/>
          <p:nvPr userDrawn="1"/>
        </p:nvSpPr>
        <p:spPr>
          <a:xfrm>
            <a:off x="5308799" y="88691"/>
            <a:ext cx="3245631" cy="1102812"/>
          </a:xfrm>
          <a:prstGeom prst="rect">
            <a:avLst/>
          </a:prstGeom>
          <a:noFill/>
        </p:spPr>
        <p:txBody>
          <a:bodyPr wrap="square" rtlCol="0" anchor="ctr">
            <a:noAutofit/>
          </a:bodyPr>
          <a:lstStyle/>
          <a:p>
            <a:r>
              <a:rPr lang="en-US" sz="1400" i="1" dirty="0">
                <a:solidFill>
                  <a:srgbClr val="242021">
                    <a:lumMod val="65000"/>
                    <a:lumOff val="35000"/>
                  </a:srgbClr>
                </a:solidFill>
                <a:cs typeface="Arial" panose="020B0604020202020204" pitchFamily="34" charset="0"/>
              </a:rPr>
              <a:t>This slide contains information on how to use </a:t>
            </a:r>
            <a:r>
              <a:rPr lang="en-US" sz="1400" i="1">
                <a:solidFill>
                  <a:srgbClr val="242021">
                    <a:lumMod val="65000"/>
                    <a:lumOff val="35000"/>
                  </a:srgbClr>
                </a:solidFill>
                <a:cs typeface="Arial" panose="020B0604020202020204" pitchFamily="34" charset="0"/>
              </a:rPr>
              <a:t>this template, and is hidden. </a:t>
            </a:r>
          </a:p>
          <a:p>
            <a:pPr>
              <a:spcBef>
                <a:spcPts val="300"/>
              </a:spcBef>
            </a:pPr>
            <a:r>
              <a:rPr lang="en-US" sz="1400" i="1">
                <a:solidFill>
                  <a:srgbClr val="242021">
                    <a:lumMod val="65000"/>
                    <a:lumOff val="35000"/>
                  </a:srgbClr>
                </a:solidFill>
                <a:cs typeface="Arial" panose="020B0604020202020204" pitchFamily="34" charset="0"/>
              </a:rPr>
              <a:t>It is not a part of </a:t>
            </a:r>
            <a:br>
              <a:rPr lang="en-US" sz="1400" i="1">
                <a:solidFill>
                  <a:srgbClr val="242021">
                    <a:lumMod val="65000"/>
                    <a:lumOff val="35000"/>
                  </a:srgbClr>
                </a:solidFill>
                <a:cs typeface="Arial" panose="020B0604020202020204" pitchFamily="34" charset="0"/>
              </a:rPr>
            </a:br>
            <a:r>
              <a:rPr lang="en-US" sz="1400" i="1">
                <a:solidFill>
                  <a:srgbClr val="242021">
                    <a:lumMod val="65000"/>
                    <a:lumOff val="35000"/>
                  </a:srgbClr>
                </a:solidFill>
                <a:cs typeface="Arial" panose="020B0604020202020204" pitchFamily="34" charset="0"/>
              </a:rPr>
              <a:t>the presentation.</a:t>
            </a:r>
            <a:endParaRPr lang="en-US" sz="1400" i="1" dirty="0">
              <a:solidFill>
                <a:srgbClr val="242021">
                  <a:lumMod val="65000"/>
                  <a:lumOff val="35000"/>
                </a:srgbClr>
              </a:solidFill>
              <a:cs typeface="Arial" panose="020B0604020202020204" pitchFamily="34" charset="0"/>
            </a:endParaRPr>
          </a:p>
        </p:txBody>
      </p:sp>
      <p:cxnSp>
        <p:nvCxnSpPr>
          <p:cNvPr id="9" name="Straight Connector 8"/>
          <p:cNvCxnSpPr/>
          <p:nvPr userDrawn="1"/>
        </p:nvCxnSpPr>
        <p:spPr>
          <a:xfrm>
            <a:off x="0" y="1376381"/>
            <a:ext cx="9144000" cy="0"/>
          </a:xfrm>
          <a:prstGeom prst="line">
            <a:avLst/>
          </a:prstGeom>
          <a:ln w="1016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5" name="TextBox 14"/>
          <p:cNvSpPr txBox="1"/>
          <p:nvPr userDrawn="1"/>
        </p:nvSpPr>
        <p:spPr>
          <a:xfrm>
            <a:off x="7084800" y="2286069"/>
            <a:ext cx="1619719" cy="1620538"/>
          </a:xfrm>
          <a:prstGeom prst="rect">
            <a:avLst/>
          </a:prstGeom>
          <a:noFill/>
        </p:spPr>
        <p:txBody>
          <a:bodyPr wrap="square" rtlCol="0">
            <a:noAutofit/>
          </a:bodyPr>
          <a:lstStyle/>
          <a:p>
            <a:pPr marL="0" lvl="1" indent="-171450">
              <a:lnSpc>
                <a:spcPct val="90000"/>
              </a:lnSpc>
              <a:spcAft>
                <a:spcPts val="400"/>
              </a:spcAft>
              <a:buFont typeface="Arial" panose="020B0604020202020204" pitchFamily="34" charset="0"/>
              <a:buChar char="•"/>
              <a:defRPr/>
            </a:pPr>
            <a:r>
              <a:rPr lang="en-US" sz="1100">
                <a:solidFill>
                  <a:srgbClr val="242021"/>
                </a:solidFill>
                <a:cs typeface="Arial" panose="020B0604020202020204" pitchFamily="34" charset="0"/>
              </a:rPr>
              <a:t>Legal Language</a:t>
            </a:r>
            <a:endParaRPr lang="en-US" sz="1100">
              <a:solidFill>
                <a:srgbClr val="242021"/>
              </a:solidFill>
            </a:endParaRPr>
          </a:p>
          <a:p>
            <a:pPr marL="0" lvl="1" indent="-171450">
              <a:lnSpc>
                <a:spcPct val="90000"/>
              </a:lnSpc>
              <a:spcAft>
                <a:spcPts val="400"/>
              </a:spcAft>
              <a:buFont typeface="Arial" panose="020B0604020202020204" pitchFamily="34" charset="0"/>
              <a:buChar char="•"/>
            </a:pPr>
            <a:r>
              <a:rPr lang="en-US" sz="1100">
                <a:solidFill>
                  <a:srgbClr val="242021"/>
                </a:solidFill>
              </a:rPr>
              <a:t>Poll</a:t>
            </a:r>
          </a:p>
          <a:p>
            <a:pPr marL="0" lvl="1" indent="-171450">
              <a:lnSpc>
                <a:spcPct val="90000"/>
              </a:lnSpc>
              <a:spcAft>
                <a:spcPts val="400"/>
              </a:spcAft>
              <a:buFont typeface="Arial" panose="020B0604020202020204" pitchFamily="34" charset="0"/>
              <a:buChar char="•"/>
            </a:pPr>
            <a:r>
              <a:rPr lang="en-US" sz="1100">
                <a:solidFill>
                  <a:srgbClr val="242021"/>
                </a:solidFill>
              </a:rPr>
              <a:t>Save the Date</a:t>
            </a:r>
          </a:p>
          <a:p>
            <a:pPr marL="0" lvl="1" indent="-171450">
              <a:lnSpc>
                <a:spcPct val="90000"/>
              </a:lnSpc>
              <a:spcAft>
                <a:spcPts val="400"/>
              </a:spcAft>
              <a:buFont typeface="Arial" panose="020B0604020202020204" pitchFamily="34" charset="0"/>
              <a:buChar char="•"/>
            </a:pPr>
            <a:r>
              <a:rPr lang="en-US" sz="1100">
                <a:solidFill>
                  <a:srgbClr val="242021"/>
                </a:solidFill>
              </a:rPr>
              <a:t>Questions</a:t>
            </a:r>
            <a:endParaRPr lang="en-US" sz="1100" dirty="0">
              <a:solidFill>
                <a:srgbClr val="242021"/>
              </a:solidFill>
            </a:endParaRPr>
          </a:p>
          <a:p>
            <a:pPr marL="0" lvl="1" indent="-171450">
              <a:lnSpc>
                <a:spcPct val="90000"/>
              </a:lnSpc>
              <a:spcAft>
                <a:spcPts val="400"/>
              </a:spcAft>
              <a:buFont typeface="Arial" panose="020B0604020202020204" pitchFamily="34" charset="0"/>
              <a:buChar char="•"/>
            </a:pPr>
            <a:r>
              <a:rPr lang="en-US" sz="1100" dirty="0">
                <a:solidFill>
                  <a:srgbClr val="242021"/>
                </a:solidFill>
              </a:rPr>
              <a:t>Resources</a:t>
            </a:r>
          </a:p>
          <a:p>
            <a:pPr marL="0" lvl="1" indent="-171450">
              <a:lnSpc>
                <a:spcPct val="90000"/>
              </a:lnSpc>
              <a:spcAft>
                <a:spcPts val="400"/>
              </a:spcAft>
              <a:buFont typeface="Arial" panose="020B0604020202020204" pitchFamily="34" charset="0"/>
              <a:buChar char="•"/>
            </a:pPr>
            <a:r>
              <a:rPr lang="en-US" sz="1100" dirty="0">
                <a:solidFill>
                  <a:srgbClr val="242021"/>
                </a:solidFill>
              </a:rPr>
              <a:t>Contact</a:t>
            </a:r>
          </a:p>
          <a:p>
            <a:pPr marL="0" lvl="1" indent="-171450">
              <a:lnSpc>
                <a:spcPct val="90000"/>
              </a:lnSpc>
              <a:spcAft>
                <a:spcPts val="400"/>
              </a:spcAft>
              <a:buFont typeface="Arial" panose="020B0604020202020204" pitchFamily="34" charset="0"/>
              <a:buChar char="•"/>
            </a:pPr>
            <a:r>
              <a:rPr lang="en-US" sz="1100" dirty="0">
                <a:solidFill>
                  <a:srgbClr val="242021"/>
                </a:solidFill>
              </a:rPr>
              <a:t>Thank You</a:t>
            </a:r>
          </a:p>
        </p:txBody>
      </p:sp>
      <p:cxnSp>
        <p:nvCxnSpPr>
          <p:cNvPr id="3" name="Straight Connector 2"/>
          <p:cNvCxnSpPr/>
          <p:nvPr userDrawn="1"/>
        </p:nvCxnSpPr>
        <p:spPr>
          <a:xfrm>
            <a:off x="5040000" y="225258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userDrawn="1"/>
        </p:nvCxnSpPr>
        <p:spPr>
          <a:xfrm>
            <a:off x="5040000" y="376653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40" name="Group 39">
            <a:extLst>
              <a:ext uri="{FF2B5EF4-FFF2-40B4-BE49-F238E27FC236}">
                <a16:creationId xmlns:a16="http://schemas.microsoft.com/office/drawing/2014/main" id="{54EBE4A4-93BC-4F5F-96D7-3EB1B9477815}"/>
              </a:ext>
            </a:extLst>
          </p:cNvPr>
          <p:cNvGrpSpPr/>
          <p:nvPr userDrawn="1"/>
        </p:nvGrpSpPr>
        <p:grpSpPr>
          <a:xfrm>
            <a:off x="5101095" y="5519741"/>
            <a:ext cx="3776420" cy="1204516"/>
            <a:chOff x="9823451" y="-913608"/>
            <a:chExt cx="3776420" cy="1204516"/>
          </a:xfrm>
        </p:grpSpPr>
        <p:sp>
          <p:nvSpPr>
            <p:cNvPr id="23" name="TextBox 22"/>
            <p:cNvSpPr txBox="1"/>
            <p:nvPr userDrawn="1"/>
          </p:nvSpPr>
          <p:spPr>
            <a:xfrm>
              <a:off x="11200962" y="-833368"/>
              <a:ext cx="2398909" cy="1044036"/>
            </a:xfrm>
            <a:prstGeom prst="rect">
              <a:avLst/>
            </a:prstGeom>
            <a:noFill/>
          </p:spPr>
          <p:txBody>
            <a:bodyPr wrap="square" rtlCol="0" anchor="ctr">
              <a:noAutofit/>
            </a:bodyPr>
            <a:lstStyle/>
            <a:p>
              <a:pPr>
                <a:lnSpc>
                  <a:spcPct val="90000"/>
                </a:lnSpc>
              </a:pPr>
              <a:r>
                <a:rPr lang="en-US" sz="1200" b="1" spc="40">
                  <a:solidFill>
                    <a:srgbClr val="242021">
                      <a:lumMod val="85000"/>
                      <a:lumOff val="15000"/>
                    </a:srgbClr>
                  </a:solidFill>
                </a:rPr>
                <a:t>Don’t delete </a:t>
              </a:r>
              <a:r>
                <a:rPr lang="en-US" sz="1200" b="1" spc="40" dirty="0">
                  <a:solidFill>
                    <a:srgbClr val="242021">
                      <a:lumMod val="85000"/>
                      <a:lumOff val="15000"/>
                    </a:srgbClr>
                  </a:solidFill>
                </a:rPr>
                <a:t>this slide until the presentation is final.</a:t>
              </a:r>
            </a:p>
            <a:p>
              <a:pPr algn="ctr">
                <a:lnSpc>
                  <a:spcPct val="90000"/>
                </a:lnSpc>
                <a:spcBef>
                  <a:spcPts val="600"/>
                </a:spcBef>
              </a:pPr>
              <a:r>
                <a:rPr lang="en-US" sz="1500" b="1" spc="40" dirty="0">
                  <a:solidFill>
                    <a:srgbClr val="9D1C30"/>
                  </a:solidFill>
                </a:rPr>
                <a:t>Keep it </a:t>
              </a:r>
              <a:r>
                <a:rPr lang="en-US" sz="1500" b="1" spc="40">
                  <a:solidFill>
                    <a:srgbClr val="9D1C30"/>
                  </a:solidFill>
                </a:rPr>
                <a:t>in the template</a:t>
              </a:r>
              <a:r>
                <a:rPr lang="en-US" sz="1500" b="1" spc="40" dirty="0">
                  <a:solidFill>
                    <a:srgbClr val="9D1C30"/>
                  </a:solidFill>
                </a:rPr>
                <a:t>.</a:t>
              </a:r>
            </a:p>
          </p:txBody>
        </p:sp>
        <p:grpSp>
          <p:nvGrpSpPr>
            <p:cNvPr id="39" name="Group 38">
              <a:extLst>
                <a:ext uri="{FF2B5EF4-FFF2-40B4-BE49-F238E27FC236}">
                  <a16:creationId xmlns:a16="http://schemas.microsoft.com/office/drawing/2014/main" id="{C27DF8FF-D711-4A8A-8948-673270B8AE9D}"/>
                </a:ext>
              </a:extLst>
            </p:cNvPr>
            <p:cNvGrpSpPr/>
            <p:nvPr userDrawn="1"/>
          </p:nvGrpSpPr>
          <p:grpSpPr>
            <a:xfrm>
              <a:off x="9823451" y="-913608"/>
              <a:ext cx="1204516" cy="1204516"/>
              <a:chOff x="9823451" y="-913608"/>
              <a:chExt cx="1204516" cy="1204516"/>
            </a:xfrm>
          </p:grpSpPr>
          <p:grpSp>
            <p:nvGrpSpPr>
              <p:cNvPr id="24" name="Group 23"/>
              <p:cNvGrpSpPr/>
              <p:nvPr userDrawn="1"/>
            </p:nvGrpSpPr>
            <p:grpSpPr>
              <a:xfrm>
                <a:off x="9823451" y="-913608"/>
                <a:ext cx="1204516" cy="1204516"/>
                <a:chOff x="1714500" y="4547858"/>
                <a:chExt cx="1262157" cy="1262157"/>
              </a:xfrm>
            </p:grpSpPr>
            <p:sp>
              <p:nvSpPr>
                <p:cNvPr id="21" name="8-Point Star 20"/>
                <p:cNvSpPr/>
                <p:nvPr userDrawn="1"/>
              </p:nvSpPr>
              <p:spPr>
                <a:xfrm rot="20240074">
                  <a:off x="1714500" y="4547858"/>
                  <a:ext cx="1262157" cy="1262157"/>
                </a:xfrm>
                <a:prstGeom prst="star8">
                  <a:avLst>
                    <a:gd name="adj" fmla="val 45801"/>
                  </a:avLst>
                </a:prstGeom>
                <a:gradFill>
                  <a:gsLst>
                    <a:gs pos="0">
                      <a:srgbClr val="7A232E"/>
                    </a:gs>
                    <a:gs pos="100000">
                      <a:srgbClr val="B85759"/>
                    </a:gs>
                    <a:gs pos="55000">
                      <a:srgbClr val="9D1C3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42021"/>
                    </a:solidFill>
                  </a:endParaRPr>
                </a:p>
              </p:txBody>
            </p:sp>
            <p:sp>
              <p:nvSpPr>
                <p:cNvPr id="22" name="8-Point Star 21"/>
                <p:cNvSpPr/>
                <p:nvPr userDrawn="1"/>
              </p:nvSpPr>
              <p:spPr>
                <a:xfrm rot="20240074">
                  <a:off x="1776599" y="4609957"/>
                  <a:ext cx="1137960" cy="1137960"/>
                </a:xfrm>
                <a:prstGeom prst="star8">
                  <a:avLst>
                    <a:gd name="adj" fmla="val 45801"/>
                  </a:avLst>
                </a:prstGeom>
                <a:noFill/>
                <a:ln w="44450">
                  <a:solidFill>
                    <a:schemeClr val="bg1"/>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42021"/>
                    </a:solidFill>
                  </a:endParaRPr>
                </a:p>
              </p:txBody>
            </p:sp>
          </p:grpSp>
          <p:sp>
            <p:nvSpPr>
              <p:cNvPr id="19" name="TextBox 18"/>
              <p:cNvSpPr txBox="1"/>
              <p:nvPr userDrawn="1"/>
            </p:nvSpPr>
            <p:spPr>
              <a:xfrm>
                <a:off x="9929466" y="-730460"/>
                <a:ext cx="992486" cy="838221"/>
              </a:xfrm>
              <a:prstGeom prst="rect">
                <a:avLst/>
              </a:prstGeom>
              <a:noFill/>
              <a:effectLst>
                <a:outerShdw blurRad="50800" dist="25400" dir="8100000" algn="tr" rotWithShape="0">
                  <a:prstClr val="black">
                    <a:alpha val="40000"/>
                  </a:prstClr>
                </a:outerShdw>
              </a:effectLst>
            </p:spPr>
            <p:txBody>
              <a:bodyPr wrap="square" rtlCol="0" anchor="ctr">
                <a:noAutofit/>
              </a:bodyPr>
              <a:lstStyle/>
              <a:p>
                <a:pPr algn="ctr"/>
                <a:r>
                  <a:rPr lang="en-US" sz="2000" spc="40" dirty="0">
                    <a:solidFill>
                      <a:prstClr val="white"/>
                    </a:solidFill>
                    <a:latin typeface="Impact" panose="020B0806030902050204" pitchFamily="34" charset="0"/>
                  </a:rPr>
                  <a:t>DON’T</a:t>
                </a:r>
                <a:br>
                  <a:rPr lang="en-US" sz="2000" spc="40" dirty="0">
                    <a:solidFill>
                      <a:prstClr val="white"/>
                    </a:solidFill>
                    <a:latin typeface="Impact" panose="020B0806030902050204" pitchFamily="34" charset="0"/>
                  </a:rPr>
                </a:br>
                <a:r>
                  <a:rPr lang="en-US" sz="2000" spc="40" dirty="0">
                    <a:solidFill>
                      <a:prstClr val="white"/>
                    </a:solidFill>
                    <a:latin typeface="Impact" panose="020B0806030902050204" pitchFamily="34" charset="0"/>
                  </a:rPr>
                  <a:t>DELETE</a:t>
                </a:r>
              </a:p>
            </p:txBody>
          </p:sp>
        </p:grpSp>
      </p:grpSp>
      <p:grpSp>
        <p:nvGrpSpPr>
          <p:cNvPr id="20" name="Group 19"/>
          <p:cNvGrpSpPr/>
          <p:nvPr userDrawn="1"/>
        </p:nvGrpSpPr>
        <p:grpSpPr>
          <a:xfrm>
            <a:off x="1939047" y="2247592"/>
            <a:ext cx="2645179" cy="1166059"/>
            <a:chOff x="1534687" y="2189208"/>
            <a:chExt cx="3049009" cy="1344077"/>
          </a:xfrm>
        </p:grpSpPr>
        <p:pic>
          <p:nvPicPr>
            <p:cNvPr id="2" name="Picture 1"/>
            <p:cNvPicPr>
              <a:picLocks noChangeAspect="1"/>
            </p:cNvPicPr>
            <p:nvPr userDrawn="1"/>
          </p:nvPicPr>
          <p:blipFill>
            <a:blip r:embed="rId3"/>
            <a:stretch>
              <a:fillRect/>
            </a:stretch>
          </p:blipFill>
          <p:spPr>
            <a:xfrm>
              <a:off x="1534687" y="2189208"/>
              <a:ext cx="2695575" cy="1162050"/>
            </a:xfrm>
            <a:prstGeom prst="rect">
              <a:avLst/>
            </a:prstGeom>
          </p:spPr>
        </p:pic>
        <p:sp>
          <p:nvSpPr>
            <p:cNvPr id="29" name="Rectangle 28"/>
            <p:cNvSpPr/>
            <p:nvPr userDrawn="1"/>
          </p:nvSpPr>
          <p:spPr>
            <a:xfrm>
              <a:off x="3454181" y="2483307"/>
              <a:ext cx="736819" cy="221793"/>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242021"/>
                </a:solidFill>
              </a:endParaRPr>
            </a:p>
          </p:txBody>
        </p:sp>
        <p:sp>
          <p:nvSpPr>
            <p:cNvPr id="30" name="Left Arrow 29"/>
            <p:cNvSpPr/>
            <p:nvPr userDrawn="1"/>
          </p:nvSpPr>
          <p:spPr>
            <a:xfrm>
              <a:off x="4209296" y="2514699"/>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3061701" y="2843369"/>
              <a:ext cx="382955" cy="322936"/>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242021"/>
                </a:solidFill>
              </a:endParaRPr>
            </a:p>
          </p:txBody>
        </p:sp>
        <p:sp>
          <p:nvSpPr>
            <p:cNvPr id="32" name="Left Arrow 31"/>
            <p:cNvSpPr/>
            <p:nvPr userDrawn="1"/>
          </p:nvSpPr>
          <p:spPr>
            <a:xfrm rot="7656475">
              <a:off x="3026394" y="3257070"/>
              <a:ext cx="374400" cy="178030"/>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prstClr val="white"/>
                </a:solidFill>
              </a:endParaRPr>
            </a:p>
          </p:txBody>
        </p:sp>
      </p:grpSp>
      <p:sp>
        <p:nvSpPr>
          <p:cNvPr id="37" name="TextBox 36">
            <a:extLst>
              <a:ext uri="{FF2B5EF4-FFF2-40B4-BE49-F238E27FC236}">
                <a16:creationId xmlns:a16="http://schemas.microsoft.com/office/drawing/2014/main" id="{8F6D14EF-EBC7-433A-8C95-1D2C470B7DF1}"/>
              </a:ext>
            </a:extLst>
          </p:cNvPr>
          <p:cNvSpPr txBox="1"/>
          <p:nvPr userDrawn="1"/>
        </p:nvSpPr>
        <p:spPr>
          <a:xfrm>
            <a:off x="7427" y="161985"/>
            <a:ext cx="5040000" cy="1051560"/>
          </a:xfrm>
          <a:prstGeom prst="rect">
            <a:avLst/>
          </a:prstGeom>
        </p:spPr>
        <p:txBody>
          <a:bodyPr vert="horz" lIns="91440" tIns="45720" rIns="91440" bIns="45720" rtlCol="0" anchor="ctr">
            <a:no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algn="ctr">
              <a:lnSpc>
                <a:spcPct val="85000"/>
              </a:lnSpc>
            </a:pPr>
            <a:r>
              <a:rPr sz="5000">
                <a:gradFill flip="none" rotWithShape="1">
                  <a:gsLst>
                    <a:gs pos="58000">
                      <a:srgbClr val="AF3F49"/>
                    </a:gs>
                    <a:gs pos="100000">
                      <a:srgbClr val="AD3B46"/>
                    </a:gs>
                    <a:gs pos="19000">
                      <a:srgbClr val="9E1C30"/>
                    </a:gs>
                    <a:gs pos="59000">
                      <a:srgbClr val="9E1C30"/>
                    </a:gs>
                  </a:gsLst>
                  <a:lin ang="5400000" scaled="1"/>
                  <a:tileRect/>
                </a:gradFill>
                <a:effectLst>
                  <a:innerShdw blurRad="76200" dist="38100" dir="18900000">
                    <a:srgbClr val="7A232E">
                      <a:lumMod val="75000"/>
                      <a:alpha val="70000"/>
                    </a:srgbClr>
                  </a:innerShdw>
                </a:effectLst>
              </a:rPr>
              <a:t>2017 Template</a:t>
            </a:r>
          </a:p>
          <a:p>
            <a:pPr algn="ctr">
              <a:lnSpc>
                <a:spcPct val="85000"/>
              </a:lnSpc>
            </a:pPr>
            <a:r>
              <a:rPr sz="4000" b="0" spc="6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Usage Instructions</a:t>
            </a:r>
          </a:p>
        </p:txBody>
      </p:sp>
      <p:pic>
        <p:nvPicPr>
          <p:cNvPr id="44" name="Picture 43">
            <a:extLst>
              <a:ext uri="{FF2B5EF4-FFF2-40B4-BE49-F238E27FC236}">
                <a16:creationId xmlns:a16="http://schemas.microsoft.com/office/drawing/2014/main" id="{5AAE9CEC-A7E3-43C1-AC4A-1C3889F3666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57144" y="626792"/>
            <a:ext cx="1736362" cy="586522"/>
          </a:xfrm>
          <a:prstGeom prst="rect">
            <a:avLst/>
          </a:prstGeom>
        </p:spPr>
      </p:pic>
    </p:spTree>
    <p:extLst>
      <p:ext uri="{BB962C8B-B14F-4D97-AF65-F5344CB8AC3E}">
        <p14:creationId xmlns:p14="http://schemas.microsoft.com/office/powerpoint/2010/main" val="13893989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7" name="Group 6"/>
          <p:cNvGrpSpPr>
            <a:grpSpLocks noChangeAspect="1"/>
          </p:cNvGrpSpPr>
          <p:nvPr userDrawn="1"/>
        </p:nvGrpSpPr>
        <p:grpSpPr>
          <a:xfrm>
            <a:off x="8023227" y="2924758"/>
            <a:ext cx="1120774" cy="3933242"/>
            <a:chOff x="8023226" y="2924758"/>
            <a:chExt cx="1120774" cy="3933242"/>
          </a:xfrm>
        </p:grpSpPr>
        <p:sp>
          <p:nvSpPr>
            <p:cNvPr id="8" name="Isosceles Triangle 7"/>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Isosceles Triangle 8"/>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 name="Group 9"/>
          <p:cNvGrpSpPr>
            <a:grpSpLocks noChangeAspect="1"/>
          </p:cNvGrpSpPr>
          <p:nvPr userDrawn="1"/>
        </p:nvGrpSpPr>
        <p:grpSpPr>
          <a:xfrm rot="16200000" flipV="1">
            <a:off x="2158719" y="-2158721"/>
            <a:ext cx="1720507" cy="6037943"/>
            <a:chOff x="8150764" y="3372336"/>
            <a:chExt cx="993237" cy="3485664"/>
          </a:xfrm>
        </p:grpSpPr>
        <p:sp>
          <p:nvSpPr>
            <p:cNvPr id="11" name="Isosceles Triangle 10"/>
            <p:cNvSpPr/>
            <p:nvPr userDrawn="1"/>
          </p:nvSpPr>
          <p:spPr>
            <a:xfrm>
              <a:off x="8150764" y="3372336"/>
              <a:ext cx="993237" cy="3485663"/>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Isosceles Triangle 11"/>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13" name="Picture 12"/>
          <p:cNvPicPr>
            <a:picLocks noChangeAspect="1"/>
          </p:cNvPicPr>
          <p:nvPr userDrawn="1"/>
        </p:nvPicPr>
        <p:blipFill>
          <a:blip r:embed="rId2" cstate="screen">
            <a:clrChange>
              <a:clrFrom>
                <a:srgbClr val="231F20"/>
              </a:clrFrom>
              <a:clrTo>
                <a:srgbClr val="231F20">
                  <a:alpha val="0"/>
                </a:srgbClr>
              </a:clrTo>
            </a:clrChange>
            <a:extLst>
              <a:ext uri="{28A0092B-C50C-407E-A947-70E740481C1C}">
                <a14:useLocalDpi xmlns:a14="http://schemas.microsoft.com/office/drawing/2010/main"/>
              </a:ext>
            </a:extLst>
          </a:blip>
          <a:stretch>
            <a:fillRect/>
          </a:stretch>
        </p:blipFill>
        <p:spPr>
          <a:xfrm>
            <a:off x="360325" y="121814"/>
            <a:ext cx="996650" cy="983981"/>
          </a:xfrm>
          <a:prstGeom prst="rect">
            <a:avLst/>
          </a:prstGeom>
        </p:spPr>
      </p:pic>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0324" y="4512774"/>
            <a:ext cx="2952750" cy="997405"/>
          </a:xfrm>
          <a:prstGeom prst="rect">
            <a:avLst/>
          </a:prstGeom>
        </p:spPr>
      </p:pic>
      <p:sp>
        <p:nvSpPr>
          <p:cNvPr id="15" name="Rectangle 14"/>
          <p:cNvSpPr/>
          <p:nvPr userDrawn="1"/>
        </p:nvSpPr>
        <p:spPr>
          <a:xfrm>
            <a:off x="3572635" y="4425123"/>
            <a:ext cx="45720" cy="140969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pic>
        <p:nvPicPr>
          <p:cNvPr id="16" name="Picture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0325" y="6424486"/>
            <a:ext cx="1890650" cy="228857"/>
          </a:xfrm>
          <a:prstGeom prst="rect">
            <a:avLst/>
          </a:prstGeom>
        </p:spPr>
      </p:pic>
      <p:sp>
        <p:nvSpPr>
          <p:cNvPr id="17" name="Text Placeholder 4"/>
          <p:cNvSpPr>
            <a:spLocks noGrp="1"/>
          </p:cNvSpPr>
          <p:nvPr>
            <p:ph type="body" sz="quarter" idx="12" hasCustomPrompt="1"/>
          </p:nvPr>
        </p:nvSpPr>
        <p:spPr>
          <a:xfrm>
            <a:off x="1591082" y="113503"/>
            <a:ext cx="2221861" cy="356956"/>
          </a:xfrm>
        </p:spPr>
        <p:txBody>
          <a:bodyPr anchor="ctr">
            <a:normAutofit/>
          </a:bodyPr>
          <a:lstStyle>
            <a:lvl1pPr marL="0" indent="0" algn="l">
              <a:buNone/>
              <a:defRPr sz="1200" spc="50" baseline="0">
                <a:solidFill>
                  <a:schemeClr val="bg1">
                    <a:alpha val="85000"/>
                  </a:schemeClr>
                </a:solidFill>
              </a:defRPr>
            </a:lvl1pPr>
            <a:lvl2pPr marL="457200" indent="0">
              <a:buNone/>
              <a:defRPr/>
            </a:lvl2pPr>
          </a:lstStyle>
          <a:p>
            <a:r>
              <a:rPr lang="en-US"/>
              <a:t>Month ##, 2017</a:t>
            </a:r>
            <a:endParaRPr lang="en-US" dirty="0"/>
          </a:p>
        </p:txBody>
      </p:sp>
      <p:sp>
        <p:nvSpPr>
          <p:cNvPr id="2" name="Title 1"/>
          <p:cNvSpPr>
            <a:spLocks noGrp="1"/>
          </p:cNvSpPr>
          <p:nvPr>
            <p:ph type="ctrTitle"/>
          </p:nvPr>
        </p:nvSpPr>
        <p:spPr>
          <a:xfrm>
            <a:off x="685800" y="1311836"/>
            <a:ext cx="7772400" cy="2387600"/>
          </a:xfrm>
        </p:spPr>
        <p:txBody>
          <a:bodyPr anchor="b">
            <a:normAutofit/>
          </a:bodyPr>
          <a:lstStyle>
            <a:lvl1pPr algn="ctr" defTabSz="914400" rtl="0" eaLnBrk="1" latinLnBrk="0" hangingPunct="1">
              <a:lnSpc>
                <a:spcPct val="90000"/>
              </a:lnSpc>
              <a:spcBef>
                <a:spcPct val="0"/>
              </a:spcBef>
              <a:buNone/>
              <a:defRPr lang="en-US" sz="60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to edit Master title style</a:t>
            </a:r>
          </a:p>
        </p:txBody>
      </p:sp>
      <p:sp>
        <p:nvSpPr>
          <p:cNvPr id="3" name="Subtitle 2"/>
          <p:cNvSpPr>
            <a:spLocks noGrp="1"/>
          </p:cNvSpPr>
          <p:nvPr>
            <p:ph type="subTitle" idx="1"/>
          </p:nvPr>
        </p:nvSpPr>
        <p:spPr>
          <a:xfrm>
            <a:off x="3659544" y="4425121"/>
            <a:ext cx="4798656" cy="1392508"/>
          </a:xfrm>
        </p:spPr>
        <p:txBody>
          <a:bodyPr vert="horz" lIns="182880" tIns="45720" rIns="91440" bIns="45720" rtlCol="0" anchor="ctr">
            <a:normAutofit/>
          </a:bodyPr>
          <a:lstStyle>
            <a:lvl1pPr marL="0" indent="0">
              <a:lnSpc>
                <a:spcPct val="100000"/>
              </a:lnSpc>
              <a:spcBef>
                <a:spcPts val="1200"/>
              </a:spcBef>
              <a:buNone/>
              <a:defRPr lang="en-US" sz="2300" dirty="0"/>
            </a:lvl1pPr>
            <a:lvl2pPr marL="457200" indent="-182880">
              <a:buClr>
                <a:schemeClr val="accent1"/>
              </a:buClr>
              <a:defRPr sz="1800"/>
            </a:lvl2pPr>
            <a:lvl3pPr>
              <a:defRPr/>
            </a:lvl3pPr>
          </a:lstStyle>
          <a:p>
            <a:pPr marL="274320" lvl="0" indent="-274320">
              <a:buSzPct val="101000"/>
            </a:pPr>
            <a:r>
              <a:rPr lang="en-US" dirty="0"/>
              <a:t>Click to edit Master subtitle style</a:t>
            </a:r>
          </a:p>
          <a:p>
            <a:pPr marL="960120" lvl="1" indent="-274320">
              <a:buSzPct val="101000"/>
            </a:pPr>
            <a:r>
              <a:rPr lang="en-US" dirty="0"/>
              <a:t>If a note is needed, list here</a:t>
            </a:r>
          </a:p>
        </p:txBody>
      </p:sp>
    </p:spTree>
    <p:extLst>
      <p:ext uri="{BB962C8B-B14F-4D97-AF65-F5344CB8AC3E}">
        <p14:creationId xmlns:p14="http://schemas.microsoft.com/office/powerpoint/2010/main" val="3438193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71510A-CF9F-4994-9B30-C2AB139BB631}"/>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57994574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221454619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842966"/>
            <a:ext cx="7863840" cy="2852737"/>
          </a:xfrm>
        </p:spPr>
        <p:txBody>
          <a:bodyPr anchor="b">
            <a:normAutofit/>
          </a:bodyPr>
          <a:lstStyle>
            <a:lvl1pPr algn="ctr" defTabSz="914400" rtl="0" eaLnBrk="1" latinLnBrk="0" hangingPunct="1">
              <a:lnSpc>
                <a:spcPct val="90000"/>
              </a:lnSpc>
              <a:spcBef>
                <a:spcPct val="0"/>
              </a:spcBef>
              <a:buNone/>
              <a:defRPr lang="en-US" sz="4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a:t>
            </a:r>
            <a:r>
              <a:rPr lang="en-US"/>
              <a:t>to add section heading</a:t>
            </a:r>
            <a:endParaRPr lang="en-US" dirty="0"/>
          </a:p>
        </p:txBody>
      </p:sp>
      <p:sp>
        <p:nvSpPr>
          <p:cNvPr id="3" name="Text Placeholder 2"/>
          <p:cNvSpPr>
            <a:spLocks noGrp="1"/>
          </p:cNvSpPr>
          <p:nvPr>
            <p:ph type="body" idx="1" hasCustomPrompt="1"/>
          </p:nvPr>
        </p:nvSpPr>
        <p:spPr>
          <a:xfrm>
            <a:off x="921021" y="4064000"/>
            <a:ext cx="7269574" cy="1866900"/>
          </a:xfrm>
        </p:spPr>
        <p:txBody>
          <a:bodyPr>
            <a:normAutofit/>
          </a:bodyPr>
          <a:lstStyle>
            <a:lvl1pPr marL="0" indent="0">
              <a:lnSpc>
                <a:spcPct val="100000"/>
              </a:lnSpc>
              <a:spcBef>
                <a:spcPts val="1200"/>
              </a:spcBef>
              <a:buNone/>
              <a:defRPr sz="2600" i="1">
                <a:solidFill>
                  <a:schemeClr val="accent3">
                    <a:lumMod val="90000"/>
                    <a:lumOff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section subheading</a:t>
            </a:r>
          </a:p>
        </p:txBody>
      </p:sp>
      <p:sp>
        <p:nvSpPr>
          <p:cNvPr id="8" name="Rectangle 7"/>
          <p:cNvSpPr/>
          <p:nvPr userDrawn="1"/>
        </p:nvSpPr>
        <p:spPr>
          <a:xfrm rot="5400000">
            <a:off x="4549140" y="-68775"/>
            <a:ext cx="45720" cy="786384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
        <p:nvSpPr>
          <p:cNvPr id="4" name="Slide Number Placeholder 3">
            <a:extLst>
              <a:ext uri="{FF2B5EF4-FFF2-40B4-BE49-F238E27FC236}">
                <a16:creationId xmlns:a16="http://schemas.microsoft.com/office/drawing/2014/main" id="{2C001FC9-B0F6-44E9-9D41-A14F6DF4100A}"/>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25432902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5325" y="1825625"/>
            <a:ext cx="374904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95825" y="1825625"/>
            <a:ext cx="374904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F7FD6786-8F98-43F6-B24B-3F32CA90C529}"/>
              </a:ext>
            </a:extLst>
          </p:cNvPr>
          <p:cNvSpPr/>
          <p:nvPr userDrawn="1"/>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
        <p:nvSpPr>
          <p:cNvPr id="7" name="Rectangle 6">
            <a:extLst>
              <a:ext uri="{FF2B5EF4-FFF2-40B4-BE49-F238E27FC236}">
                <a16:creationId xmlns:a16="http://schemas.microsoft.com/office/drawing/2014/main" id="{D3A54BF1-953C-4479-BA14-05D786F8768E}"/>
              </a:ext>
            </a:extLst>
          </p:cNvPr>
          <p:cNvSpPr/>
          <p:nvPr userDrawn="1"/>
        </p:nvSpPr>
        <p:spPr>
          <a:xfrm rot="5400000">
            <a:off x="4558282" y="-292233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
        <p:nvSpPr>
          <p:cNvPr id="5" name="Slide Number Placeholder 4">
            <a:extLst>
              <a:ext uri="{FF2B5EF4-FFF2-40B4-BE49-F238E27FC236}">
                <a16:creationId xmlns:a16="http://schemas.microsoft.com/office/drawing/2014/main" id="{63857564-4952-4BB3-8D17-85D07E8E4219}"/>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135645536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10C90F-ED6C-4D1B-A25F-8C9CF9B83DA2}"/>
              </a:ext>
            </a:extLst>
          </p:cNvPr>
          <p:cNvSpPr/>
          <p:nvPr userDrawn="1"/>
        </p:nvSpPr>
        <p:spPr>
          <a:xfrm rot="5400000">
            <a:off x="4321982" y="-2686037"/>
            <a:ext cx="500034"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29841" y="365126"/>
            <a:ext cx="7886700" cy="1051560"/>
          </a:xfrm>
        </p:spPr>
        <p:txBody>
          <a:bodyPr vert="horz" lIns="91440" tIns="45720" rIns="91440" bIns="45720" rtlCol="0" anchor="b">
            <a:normAutofit/>
          </a:bodyPr>
          <a:lstStyle>
            <a:lvl1pPr>
              <a:defRPr lang="en-US"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defRPr>
            </a:lvl1pPr>
          </a:lstStyle>
          <a:p>
            <a:pPr lvl="0"/>
            <a:r>
              <a:rPr lang="en-US"/>
              <a:t>Click to edit Master title style</a:t>
            </a:r>
            <a:endParaRPr lang="en-US" dirty="0"/>
          </a:p>
        </p:txBody>
      </p:sp>
      <p:sp>
        <p:nvSpPr>
          <p:cNvPr id="3" name="Text Placeholder 2"/>
          <p:cNvSpPr>
            <a:spLocks noGrp="1"/>
          </p:cNvSpPr>
          <p:nvPr>
            <p:ph type="body" idx="1" hasCustomPrompt="1"/>
          </p:nvPr>
        </p:nvSpPr>
        <p:spPr>
          <a:xfrm>
            <a:off x="629842" y="1668895"/>
            <a:ext cx="3868340"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4" name="Content Placeholder 3"/>
          <p:cNvSpPr>
            <a:spLocks noGrp="1"/>
          </p:cNvSpPr>
          <p:nvPr>
            <p:ph sz="half" idx="2"/>
          </p:nvPr>
        </p:nvSpPr>
        <p:spPr>
          <a:xfrm>
            <a:off x="715567" y="2350454"/>
            <a:ext cx="3749040" cy="3839211"/>
          </a:xfrm>
        </p:spPr>
        <p:txBody>
          <a:bodyPr/>
          <a:lstStyle>
            <a:lvl1pPr>
              <a:defRPr sz="2300"/>
            </a:lvl1pPr>
            <a:lvl2pPr>
              <a:defRPr sz="2100"/>
            </a:lvl2pPr>
            <a:lvl3pPr>
              <a:defRPr sz="19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29151" y="1668895"/>
            <a:ext cx="3887391"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6" name="Content Placeholder 5"/>
          <p:cNvSpPr>
            <a:spLocks noGrp="1"/>
          </p:cNvSpPr>
          <p:nvPr>
            <p:ph sz="quarter" idx="4"/>
          </p:nvPr>
        </p:nvSpPr>
        <p:spPr>
          <a:xfrm>
            <a:off x="4714875" y="2350454"/>
            <a:ext cx="3749040" cy="3839211"/>
          </a:xfrm>
        </p:spPr>
        <p:txBody>
          <a:bodyPr/>
          <a:lstStyle>
            <a:lvl1pPr>
              <a:defRPr sz="23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A0B3D28B-CE3D-4466-9666-609B2668EC89}"/>
              </a:ext>
            </a:extLst>
          </p:cNvPr>
          <p:cNvSpPr/>
          <p:nvPr userDrawn="1"/>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
        <p:nvSpPr>
          <p:cNvPr id="7" name="Slide Number Placeholder 6">
            <a:extLst>
              <a:ext uri="{FF2B5EF4-FFF2-40B4-BE49-F238E27FC236}">
                <a16:creationId xmlns:a16="http://schemas.microsoft.com/office/drawing/2014/main" id="{BC407D7D-3897-4B51-871B-6518969A743B}"/>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219575021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77BD7B24-A705-44C8-8854-0D01A5CB6C9F}"/>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30796800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71510A-CF9F-4994-9B30-C2AB139BB631}"/>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415753660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457202"/>
            <a:ext cx="4629150" cy="5403851"/>
          </a:xfrm>
        </p:spPr>
        <p:txBody>
          <a:bodyPr anchor="ctr"/>
          <a:lstStyle>
            <a:lvl1pPr>
              <a:defRPr sz="2400"/>
            </a:lvl1pPr>
            <a:lvl2pPr>
              <a:defRPr sz="2200"/>
            </a:lvl2pPr>
            <a:lvl3pPr>
              <a:defRPr sz="19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641390" y="3089276"/>
            <a:ext cx="2926080" cy="2743200"/>
          </a:xfr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dirty="0">
                <a:solidFill>
                  <a:schemeClr val="accent2"/>
                </a:solidFill>
              </a:defRPr>
            </a:lvl1pPr>
          </a:lstStyle>
          <a:p>
            <a:pPr marL="0" lvl="0" indent="0">
              <a:buNone/>
            </a:pPr>
            <a:r>
              <a:rPr lang="en-US" dirty="0"/>
              <a:t>Click to add caption</a:t>
            </a:r>
          </a:p>
        </p:txBody>
      </p:sp>
      <p:sp>
        <p:nvSpPr>
          <p:cNvPr id="5" name="Slide Number Placeholder 4">
            <a:extLst>
              <a:ext uri="{FF2B5EF4-FFF2-40B4-BE49-F238E27FC236}">
                <a16:creationId xmlns:a16="http://schemas.microsoft.com/office/drawing/2014/main" id="{F48D562C-A495-48E7-A662-90C4D7E5E3FB}"/>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146470981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494952"/>
            <a:ext cx="4629150" cy="534932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200000"/>
              </a:lnSpc>
              <a:buNone/>
              <a:defRPr sz="28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hasCustomPrompt="1"/>
          </p:nvPr>
        </p:nvSpPr>
        <p:spPr>
          <a:xfrm>
            <a:off x="641390" y="3089276"/>
            <a:ext cx="2926080" cy="2743200"/>
          </a:xfrm>
          <a:prstGeom prst="rect">
            <a:avLst/>
          </a:prstGeo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a:solidFill>
                  <a:schemeClr val="accent2"/>
                </a:solidFill>
              </a:defRPr>
            </a:lvl1pPr>
          </a:lstStyle>
          <a:p>
            <a:pPr marL="0" lvl="0" indent="0">
              <a:buNone/>
            </a:pPr>
            <a:r>
              <a:rPr lang="en-US"/>
              <a:t>Click to add caption</a:t>
            </a:r>
          </a:p>
        </p:txBody>
      </p:sp>
      <p:sp>
        <p:nvSpPr>
          <p:cNvPr id="5" name="Slide Number Placeholder 4">
            <a:extLst>
              <a:ext uri="{FF2B5EF4-FFF2-40B4-BE49-F238E27FC236}">
                <a16:creationId xmlns:a16="http://schemas.microsoft.com/office/drawing/2014/main" id="{EB6008F9-D6D9-4EDB-9511-1995786E12DA}"/>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43700189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Moderato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Your Moderator:</a:t>
            </a:r>
          </a:p>
        </p:txBody>
      </p:sp>
      <p:sp>
        <p:nvSpPr>
          <p:cNvPr id="3" name="Content Placeholder 2"/>
          <p:cNvSpPr>
            <a:spLocks noGrp="1"/>
          </p:cNvSpPr>
          <p:nvPr>
            <p:ph idx="1" hasCustomPrompt="1"/>
          </p:nvPr>
        </p:nvSpPr>
        <p:spPr>
          <a:xfrm>
            <a:off x="4190999" y="2483664"/>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Moderator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6" y="2483665"/>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127507855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Your Presenter:</a:t>
            </a:r>
          </a:p>
        </p:txBody>
      </p:sp>
      <p:sp>
        <p:nvSpPr>
          <p:cNvPr id="3" name="Content Placeholder 2"/>
          <p:cNvSpPr>
            <a:spLocks noGrp="1"/>
          </p:cNvSpPr>
          <p:nvPr>
            <p:ph idx="1" hasCustomPrompt="1"/>
          </p:nvPr>
        </p:nvSpPr>
        <p:spPr>
          <a:xfrm>
            <a:off x="4190999" y="2483664"/>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6" y="2483665"/>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665582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457202"/>
            <a:ext cx="4629150" cy="5403851"/>
          </a:xfrm>
        </p:spPr>
        <p:txBody>
          <a:bodyPr anchor="ctr"/>
          <a:lstStyle>
            <a:lvl1pPr>
              <a:defRPr sz="2400"/>
            </a:lvl1pPr>
            <a:lvl2pPr>
              <a:defRPr sz="2200"/>
            </a:lvl2pPr>
            <a:lvl3pPr>
              <a:defRPr sz="19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641390" y="3089276"/>
            <a:ext cx="2926080" cy="2743200"/>
          </a:xfr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dirty="0">
                <a:solidFill>
                  <a:schemeClr val="accent2"/>
                </a:solidFill>
              </a:defRPr>
            </a:lvl1pPr>
          </a:lstStyle>
          <a:p>
            <a:pPr marL="0" lvl="0" indent="0">
              <a:buNone/>
            </a:pPr>
            <a:r>
              <a:rPr lang="en-US" dirty="0"/>
              <a:t>Click to add caption</a:t>
            </a:r>
          </a:p>
        </p:txBody>
      </p:sp>
      <p:sp>
        <p:nvSpPr>
          <p:cNvPr id="5" name="Slide Number Placeholder 4">
            <a:extLst>
              <a:ext uri="{FF2B5EF4-FFF2-40B4-BE49-F238E27FC236}">
                <a16:creationId xmlns:a16="http://schemas.microsoft.com/office/drawing/2014/main" id="{F48D562C-A495-48E7-A662-90C4D7E5E3FB}"/>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95128382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resenters (2)">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Your Presenters:</a:t>
            </a:r>
          </a:p>
        </p:txBody>
      </p:sp>
      <p:sp>
        <p:nvSpPr>
          <p:cNvPr id="3" name="Content Placeholder 2"/>
          <p:cNvSpPr>
            <a:spLocks noGrp="1"/>
          </p:cNvSpPr>
          <p:nvPr>
            <p:ph idx="1" hasCustomPrompt="1"/>
          </p:nvPr>
        </p:nvSpPr>
        <p:spPr>
          <a:xfrm>
            <a:off x="4190999" y="1769289"/>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6" y="1769290"/>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4190999" y="4115207"/>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827006" y="4115208"/>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98405938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Presenters (3)">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Your Presenters:</a:t>
            </a:r>
          </a:p>
        </p:txBody>
      </p:sp>
      <p:sp>
        <p:nvSpPr>
          <p:cNvPr id="3" name="Content Placeholder 2"/>
          <p:cNvSpPr>
            <a:spLocks noGrp="1"/>
          </p:cNvSpPr>
          <p:nvPr>
            <p:ph idx="1" hasCustomPrompt="1"/>
          </p:nvPr>
        </p:nvSpPr>
        <p:spPr>
          <a:xfrm>
            <a:off x="4104212" y="1550215"/>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2289150" y="1550214"/>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3603599" y="3169261"/>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788538" y="3169260"/>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Content Placeholder 2">
            <a:extLst>
              <a:ext uri="{FF2B5EF4-FFF2-40B4-BE49-F238E27FC236}">
                <a16:creationId xmlns:a16="http://schemas.microsoft.com/office/drawing/2014/main" id="{5F412FA4-B02E-44E6-8B54-8C543AF12548}"/>
              </a:ext>
            </a:extLst>
          </p:cNvPr>
          <p:cNvSpPr>
            <a:spLocks noGrp="1"/>
          </p:cNvSpPr>
          <p:nvPr>
            <p:ph idx="14" hasCustomPrompt="1"/>
          </p:nvPr>
        </p:nvSpPr>
        <p:spPr>
          <a:xfrm>
            <a:off x="3041624" y="4788307"/>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10" name="Picture Placeholder 2">
            <a:extLst>
              <a:ext uri="{FF2B5EF4-FFF2-40B4-BE49-F238E27FC236}">
                <a16:creationId xmlns:a16="http://schemas.microsoft.com/office/drawing/2014/main" id="{681D4FF5-6288-4D27-802B-1F68F7152C8A}"/>
              </a:ext>
            </a:extLst>
          </p:cNvPr>
          <p:cNvSpPr>
            <a:spLocks noGrp="1" noChangeAspect="1"/>
          </p:cNvSpPr>
          <p:nvPr>
            <p:ph type="pic" idx="15"/>
          </p:nvPr>
        </p:nvSpPr>
        <p:spPr>
          <a:xfrm>
            <a:off x="1226563" y="4788306"/>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336990340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62102"/>
            <a:ext cx="7955280" cy="4614863"/>
          </a:xfrm>
        </p:spPr>
        <p:txBody>
          <a:bodyPr anchor="ctr"/>
          <a:lstStyle>
            <a:lvl1pPr marL="274320" indent="-274320">
              <a:buSzPct val="130000"/>
              <a:buFont typeface="Wingdings 2" panose="05020102010507070707" pitchFamily="18" charset="2"/>
              <a:buChar cha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
        <p:nvSpPr>
          <p:cNvPr id="5" name="TextBox 4">
            <a:extLst>
              <a:ext uri="{FF2B5EF4-FFF2-40B4-BE49-F238E27FC236}">
                <a16:creationId xmlns:a16="http://schemas.microsoft.com/office/drawing/2014/main" id="{4EFF1AEB-41C4-4F09-A84E-76A8A2E5FB0C}"/>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Today’s Objectives:</a:t>
            </a:r>
          </a:p>
        </p:txBody>
      </p:sp>
      <p:pic>
        <p:nvPicPr>
          <p:cNvPr id="7" name="Picture 6">
            <a:extLst>
              <a:ext uri="{FF2B5EF4-FFF2-40B4-BE49-F238E27FC236}">
                <a16:creationId xmlns:a16="http://schemas.microsoft.com/office/drawing/2014/main" id="{3A1BC28C-8AF2-4940-BDB9-E673A861171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582824" y="365126"/>
            <a:ext cx="2206570" cy="1095374"/>
          </a:xfrm>
          <a:prstGeom prst="rect">
            <a:avLst/>
          </a:prstGeom>
        </p:spPr>
      </p:pic>
      <p:sp>
        <p:nvSpPr>
          <p:cNvPr id="8" name="Rectangle 7">
            <a:extLst>
              <a:ext uri="{FF2B5EF4-FFF2-40B4-BE49-F238E27FC236}">
                <a16:creationId xmlns:a16="http://schemas.microsoft.com/office/drawing/2014/main" id="{B39BDA01-EE61-49D4-8FAA-01389FC14AC8}"/>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50309618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2" name="Title 1"/>
          <p:cNvSpPr>
            <a:spLocks noGrp="1"/>
          </p:cNvSpPr>
          <p:nvPr>
            <p:ph type="title"/>
          </p:nvPr>
        </p:nvSpPr>
        <p:spPr>
          <a:xfrm>
            <a:off x="1473201" y="365126"/>
            <a:ext cx="7110730" cy="1051560"/>
          </a:xfrm>
        </p:spPr>
        <p:txBody>
          <a:bodyPr anchor="ct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grpSp>
        <p:nvGrpSpPr>
          <p:cNvPr id="9" name="Group 8">
            <a:extLst>
              <a:ext uri="{FF2B5EF4-FFF2-40B4-BE49-F238E27FC236}">
                <a16:creationId xmlns:a16="http://schemas.microsoft.com/office/drawing/2014/main" id="{C748CE21-7AFE-4E43-95C7-CE54C7F8E328}"/>
              </a:ext>
            </a:extLst>
          </p:cNvPr>
          <p:cNvGrpSpPr/>
          <p:nvPr userDrawn="1"/>
        </p:nvGrpSpPr>
        <p:grpSpPr>
          <a:xfrm>
            <a:off x="408973" y="0"/>
            <a:ext cx="796952" cy="1591228"/>
            <a:chOff x="628648" y="-1"/>
            <a:chExt cx="1019624" cy="1591228"/>
          </a:xfrm>
          <a:effectLst>
            <a:outerShdw blurRad="50800" dist="25400" dir="8100000" algn="tr" rotWithShape="0">
              <a:prstClr val="black">
                <a:alpha val="30000"/>
              </a:prstClr>
            </a:outerShdw>
          </a:effectLst>
        </p:grpSpPr>
        <p:sp>
          <p:nvSpPr>
            <p:cNvPr id="8" name="Pentagon 3">
              <a:extLst>
                <a:ext uri="{FF2B5EF4-FFF2-40B4-BE49-F238E27FC236}">
                  <a16:creationId xmlns:a16="http://schemas.microsoft.com/office/drawing/2014/main" id="{66EF78EF-7007-4AD8-B0B0-9D842402A112}"/>
                </a:ext>
              </a:extLst>
            </p:cNvPr>
            <p:cNvSpPr/>
            <p:nvPr userDrawn="1"/>
          </p:nvSpPr>
          <p:spPr>
            <a:xfrm rot="5400000">
              <a:off x="342847" y="285802"/>
              <a:ext cx="1591227" cy="1019623"/>
            </a:xfrm>
            <a:prstGeom prst="homePlate">
              <a:avLst>
                <a:gd name="adj" fmla="val 44467"/>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path path="circle">
                <a:fillToRect l="100000" t="100000"/>
              </a:path>
              <a:tileRect r="-100000" b="-100000"/>
            </a:gradFill>
            <a:ln w="254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242021"/>
                </a:solidFill>
              </a:endParaRPr>
            </a:p>
          </p:txBody>
        </p:sp>
        <p:sp>
          <p:nvSpPr>
            <p:cNvPr id="6" name="Pentagon 3">
              <a:extLst>
                <a:ext uri="{FF2B5EF4-FFF2-40B4-BE49-F238E27FC236}">
                  <a16:creationId xmlns:a16="http://schemas.microsoft.com/office/drawing/2014/main" id="{D523D052-BBAD-4207-B109-48CB7A77CC9E}"/>
                </a:ext>
              </a:extLst>
            </p:cNvPr>
            <p:cNvSpPr/>
            <p:nvPr userDrawn="1"/>
          </p:nvSpPr>
          <p:spPr>
            <a:xfrm rot="5400000">
              <a:off x="430116" y="198531"/>
              <a:ext cx="1416687" cy="1019623"/>
            </a:xfrm>
            <a:prstGeom prst="homePlate">
              <a:avLst>
                <a:gd name="adj" fmla="val 41756"/>
              </a:avLst>
            </a:prstGeom>
            <a:gradFill flip="none" rotWithShape="1">
              <a:gsLst>
                <a:gs pos="0">
                  <a:schemeClr val="bg1">
                    <a:lumMod val="75000"/>
                  </a:schemeClr>
                </a:gs>
                <a:gs pos="53000">
                  <a:srgbClr val="F1F1F1"/>
                </a:gs>
                <a:gs pos="25000">
                  <a:schemeClr val="bg1">
                    <a:lumMod val="95000"/>
                  </a:schemeClr>
                </a:gs>
                <a:gs pos="6000">
                  <a:schemeClr val="bg1">
                    <a:lumMod val="85000"/>
                  </a:schemeClr>
                </a:gs>
                <a:gs pos="77000">
                  <a:srgbClr val="E3E3E3"/>
                </a:gs>
                <a:gs pos="97345">
                  <a:schemeClr val="bg1">
                    <a:lumMod val="75000"/>
                  </a:schemeClr>
                </a:gs>
              </a:gsLst>
              <a:lin ang="0" scaled="1"/>
              <a:tileRect/>
            </a:gradFill>
            <a:ln w="25400">
              <a:gradFill flip="none" rotWithShape="1">
                <a:gsLst>
                  <a:gs pos="100000">
                    <a:schemeClr val="bg1">
                      <a:lumMod val="75000"/>
                    </a:schemeClr>
                  </a:gs>
                  <a:gs pos="0">
                    <a:schemeClr val="accent4">
                      <a:lumMod val="67000"/>
                    </a:schemeClr>
                  </a:gs>
                  <a:gs pos="48000">
                    <a:schemeClr val="accent4">
                      <a:lumMod val="97000"/>
                      <a:lumOff val="3000"/>
                    </a:schemeClr>
                  </a:gs>
                  <a:gs pos="85000">
                    <a:schemeClr val="accent4">
                      <a:lumMod val="60000"/>
                      <a:lumOff val="40000"/>
                    </a:schemeClr>
                  </a:gs>
                </a:gsLst>
                <a:lin ang="10800000" scaled="1"/>
                <a:tileRect/>
              </a:gra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242021"/>
                </a:solidFill>
              </a:endParaRPr>
            </a:p>
          </p:txBody>
        </p:sp>
      </p:grpSp>
      <p:sp>
        <p:nvSpPr>
          <p:cNvPr id="10" name="Text Placeholder 3">
            <a:extLst>
              <a:ext uri="{FF2B5EF4-FFF2-40B4-BE49-F238E27FC236}">
                <a16:creationId xmlns:a16="http://schemas.microsoft.com/office/drawing/2014/main" id="{121EAC3E-DB16-448B-9877-1345E9FF81BC}"/>
              </a:ext>
            </a:extLst>
          </p:cNvPr>
          <p:cNvSpPr>
            <a:spLocks noGrp="1"/>
          </p:cNvSpPr>
          <p:nvPr>
            <p:ph type="body" sz="half" idx="2" hasCustomPrompt="1"/>
          </p:nvPr>
        </p:nvSpPr>
        <p:spPr>
          <a:xfrm>
            <a:off x="339425" y="528805"/>
            <a:ext cx="921646" cy="804862"/>
          </a:xfrm>
        </p:spPr>
        <p:txBody>
          <a:bodyPr tIns="73152">
            <a:normAutofit/>
          </a:bodyPr>
          <a:lstStyle>
            <a:lvl1pPr marL="0" indent="0" algn="ctr">
              <a:buNone/>
              <a:defRPr lang="en-US" sz="4000" b="1" i="0" kern="1200" cap="small" spc="40" baseline="0" dirty="0" smtClean="0">
                <a:ln w="15875">
                  <a:gradFill flip="none" rotWithShape="1">
                    <a:gsLst>
                      <a:gs pos="0">
                        <a:schemeClr val="accent2"/>
                      </a:gs>
                      <a:gs pos="100000">
                        <a:schemeClr val="accent5"/>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a:innerShdw blurRad="101600" dist="76200" dir="18900000">
                    <a:prstClr val="black">
                      <a:alpha val="30000"/>
                    </a:prstClr>
                  </a:innerShdw>
                </a:effectLst>
                <a:latin typeface="+mj-lt"/>
                <a:ea typeface="+mj-ea"/>
                <a:cs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t>
            </a:r>
            <a:endParaRPr lang="en-US" dirty="0"/>
          </a:p>
        </p:txBody>
      </p:sp>
    </p:spTree>
    <p:extLst>
      <p:ext uri="{BB962C8B-B14F-4D97-AF65-F5344CB8AC3E}">
        <p14:creationId xmlns:p14="http://schemas.microsoft.com/office/powerpoint/2010/main" val="151230880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026" y="4800600"/>
            <a:ext cx="6724083" cy="566738"/>
          </a:xfrm>
        </p:spPr>
        <p:txBody>
          <a:bodyPr anchor="b">
            <a:normAutofit/>
          </a:bodyPr>
          <a:lstStyle>
            <a:lvl1pPr marL="457200" indent="-457200" algn="r">
              <a:buClr>
                <a:srgbClr val="7A232E"/>
              </a:buClr>
              <a:buFont typeface="Wingdings" panose="05000000000000000000" pitchFamily="2" charset="2"/>
              <a:buChar char="Ø"/>
              <a:defRPr sz="3200" b="0" spc="40" baseline="0">
                <a:gradFill>
                  <a:gsLst>
                    <a:gs pos="0">
                      <a:schemeClr val="accent6">
                        <a:lumMod val="50000"/>
                      </a:schemeClr>
                    </a:gs>
                    <a:gs pos="100000">
                      <a:schemeClr val="accent1">
                        <a:lumMod val="50000"/>
                      </a:schemeClr>
                    </a:gs>
                  </a:gsLst>
                  <a:lin ang="5400000" scaled="1"/>
                </a:gradFill>
              </a:defRPr>
            </a:lvl1pPr>
          </a:lstStyle>
          <a:p>
            <a:r>
              <a:rPr lang="en-US" dirty="0" err="1"/>
              <a:t>FirstName</a:t>
            </a:r>
            <a:r>
              <a:rPr lang="en-US" dirty="0"/>
              <a:t> </a:t>
            </a:r>
            <a:r>
              <a:rPr lang="en-US" dirty="0" err="1"/>
              <a:t>LastName</a:t>
            </a:r>
            <a:endParaRPr lang="en-US" dirty="0"/>
          </a:p>
        </p:txBody>
      </p:sp>
      <p:sp>
        <p:nvSpPr>
          <p:cNvPr id="4" name="Text Placeholder 3"/>
          <p:cNvSpPr>
            <a:spLocks noGrp="1"/>
          </p:cNvSpPr>
          <p:nvPr>
            <p:ph type="body" sz="half" idx="2" hasCustomPrompt="1"/>
          </p:nvPr>
        </p:nvSpPr>
        <p:spPr>
          <a:xfrm>
            <a:off x="962026" y="1076327"/>
            <a:ext cx="6724650" cy="2962275"/>
          </a:xfrm>
        </p:spPr>
        <p:txBody>
          <a:bodyPr anchor="ctr" anchorCtr="0">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Type quote here</a:t>
            </a:r>
          </a:p>
        </p:txBody>
      </p:sp>
      <p:sp>
        <p:nvSpPr>
          <p:cNvPr id="6" name="Text Placeholder 3"/>
          <p:cNvSpPr>
            <a:spLocks noGrp="1"/>
          </p:cNvSpPr>
          <p:nvPr>
            <p:ph type="body" sz="half" idx="10" hasCustomPrompt="1"/>
          </p:nvPr>
        </p:nvSpPr>
        <p:spPr>
          <a:xfrm>
            <a:off x="962026" y="5398237"/>
            <a:ext cx="6724083" cy="354865"/>
          </a:xfrm>
        </p:spPr>
        <p:txBody>
          <a:bodyPr anchor="ctr" anchorCtr="0">
            <a:noAutofit/>
          </a:bodyPr>
          <a:lstStyle>
            <a:lvl1pPr marL="0" indent="0" algn="r">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7" name="Title 1"/>
          <p:cNvSpPr txBox="1">
            <a:spLocks/>
          </p:cNvSpPr>
          <p:nvPr userDrawn="1"/>
        </p:nvSpPr>
        <p:spPr>
          <a:xfrm>
            <a:off x="1" y="729118"/>
            <a:ext cx="962025"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rgbClr val="0075BF">
                        <a:lumMod val="75000"/>
                      </a:srgbClr>
                    </a:gs>
                    <a:gs pos="83000">
                      <a:srgbClr val="124D95">
                        <a:lumMod val="50000"/>
                      </a:srgbClr>
                    </a:gs>
                  </a:gsLst>
                  <a:lin ang="2700000" scaled="1"/>
                  <a:tileRect/>
                </a:gradFill>
                <a:latin typeface="Times New Roman" panose="02020603050405020304" pitchFamily="18" charset="0"/>
                <a:cs typeface="Times New Roman" panose="02020603050405020304" pitchFamily="18" charset="0"/>
              </a:rPr>
              <a:t>“</a:t>
            </a:r>
          </a:p>
        </p:txBody>
      </p:sp>
      <p:sp>
        <p:nvSpPr>
          <p:cNvPr id="9" name="Title 1"/>
          <p:cNvSpPr txBox="1">
            <a:spLocks/>
          </p:cNvSpPr>
          <p:nvPr userDrawn="1"/>
        </p:nvSpPr>
        <p:spPr>
          <a:xfrm rot="10800000">
            <a:off x="7686675" y="2155826"/>
            <a:ext cx="971550"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rgbClr val="0075BF">
                        <a:lumMod val="75000"/>
                      </a:srgbClr>
                    </a:gs>
                    <a:gs pos="83000">
                      <a:srgbClr val="124D95">
                        <a:lumMod val="50000"/>
                      </a:srgbClr>
                    </a:gs>
                  </a:gsLst>
                  <a:lin ang="2700000" scaled="1"/>
                  <a:tileRect/>
                </a:gradFill>
                <a:latin typeface="Times New Roman" panose="02020603050405020304" pitchFamily="18" charset="0"/>
                <a:cs typeface="Times New Roman" panose="02020603050405020304" pitchFamily="18" charset="0"/>
              </a:rPr>
              <a:t>“</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
        <p:nvSpPr>
          <p:cNvPr id="8" name="Rectangle 7">
            <a:extLst>
              <a:ext uri="{FF2B5EF4-FFF2-40B4-BE49-F238E27FC236}">
                <a16:creationId xmlns:a16="http://schemas.microsoft.com/office/drawing/2014/main" id="{43D77594-847C-4D9F-8E9C-BA000729C35F}"/>
              </a:ext>
            </a:extLst>
          </p:cNvPr>
          <p:cNvSpPr/>
          <p:nvPr userDrawn="1"/>
        </p:nvSpPr>
        <p:spPr>
          <a:xfrm rot="5400000">
            <a:off x="4311972" y="1309431"/>
            <a:ext cx="27432" cy="6720840"/>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79249913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1B4496C-42F2-4A52-9C95-651EE67206F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5725" y="693411"/>
            <a:ext cx="2343150" cy="761532"/>
          </a:xfrm>
          <a:prstGeom prst="rect">
            <a:avLst/>
          </a:prstGeom>
        </p:spPr>
      </p:pic>
      <p:sp>
        <p:nvSpPr>
          <p:cNvPr id="4" name="Text Placeholder 3"/>
          <p:cNvSpPr>
            <a:spLocks noGrp="1"/>
          </p:cNvSpPr>
          <p:nvPr>
            <p:ph type="body" sz="half" idx="2" hasCustomPrompt="1"/>
          </p:nvPr>
        </p:nvSpPr>
        <p:spPr>
          <a:xfrm>
            <a:off x="390526" y="1756800"/>
            <a:ext cx="8307704" cy="3251942"/>
          </a:xfrm>
        </p:spPr>
        <p:txBody>
          <a:bodyPr anchor="ctr" anchorCtr="0">
            <a:normAutofit/>
          </a:bodyPr>
          <a:lstStyle>
            <a:lvl1pPr marL="0" indent="0">
              <a:lnSpc>
                <a:spcPct val="95000"/>
              </a:lnSpc>
              <a:spcBef>
                <a:spcPts val="1000"/>
              </a:spcBef>
              <a:buNone/>
              <a:defRPr sz="2200" b="0">
                <a:latin typeface="Times New Roman" panose="02020603050405020304" pitchFamily="18" charset="0"/>
                <a:cs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This slide format is to draw attention to precise legal language.  Place legal language here.</a:t>
            </a:r>
            <a:endParaRPr lang="en-US" dirty="0"/>
          </a:p>
        </p:txBody>
      </p:sp>
      <p:sp>
        <p:nvSpPr>
          <p:cNvPr id="6" name="Text Placeholder 3"/>
          <p:cNvSpPr>
            <a:spLocks noGrp="1"/>
          </p:cNvSpPr>
          <p:nvPr>
            <p:ph type="body" sz="half" idx="10" hasCustomPrompt="1"/>
          </p:nvPr>
        </p:nvSpPr>
        <p:spPr>
          <a:xfrm>
            <a:off x="2543174" y="1064170"/>
            <a:ext cx="6155055" cy="354865"/>
          </a:xfrm>
        </p:spPr>
        <p:txBody>
          <a:bodyPr anchor="ctr" anchorCtr="0">
            <a:noAutofit/>
          </a:bodyPr>
          <a:lstStyle>
            <a:lvl1pPr marL="0" indent="0" algn="l">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
        <p:nvSpPr>
          <p:cNvPr id="8" name="Rectangle 7">
            <a:extLst>
              <a:ext uri="{FF2B5EF4-FFF2-40B4-BE49-F238E27FC236}">
                <a16:creationId xmlns:a16="http://schemas.microsoft.com/office/drawing/2014/main" id="{4768B8A7-EB81-4FD2-82D4-E645AB5DA130}"/>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
        <p:nvSpPr>
          <p:cNvPr id="5" name="Title 4">
            <a:extLst>
              <a:ext uri="{FF2B5EF4-FFF2-40B4-BE49-F238E27FC236}">
                <a16:creationId xmlns:a16="http://schemas.microsoft.com/office/drawing/2014/main" id="{0A81F1B3-A836-409F-B9E6-2E2CAEB1F57F}"/>
              </a:ext>
            </a:extLst>
          </p:cNvPr>
          <p:cNvSpPr>
            <a:spLocks noGrp="1"/>
          </p:cNvSpPr>
          <p:nvPr>
            <p:ph type="title" hasCustomPrompt="1"/>
          </p:nvPr>
        </p:nvSpPr>
        <p:spPr>
          <a:xfrm>
            <a:off x="2324101" y="119319"/>
            <a:ext cx="6374129" cy="862470"/>
          </a:xfrm>
        </p:spPr>
        <p:txBody>
          <a:bodyPr>
            <a:normAutofit/>
          </a:bodyPr>
          <a:lstStyle>
            <a:lvl1pPr>
              <a:defRPr sz="2600"/>
            </a:lvl1pPr>
          </a:lstStyle>
          <a:p>
            <a:r>
              <a:rPr lang="en-US"/>
              <a:t>Section name / Title / Reference Info</a:t>
            </a:r>
          </a:p>
        </p:txBody>
      </p:sp>
      <p:sp>
        <p:nvSpPr>
          <p:cNvPr id="13" name="Text Placeholder 3">
            <a:extLst>
              <a:ext uri="{FF2B5EF4-FFF2-40B4-BE49-F238E27FC236}">
                <a16:creationId xmlns:a16="http://schemas.microsoft.com/office/drawing/2014/main" id="{73153095-E629-4333-A9E6-44B7EAB756CC}"/>
              </a:ext>
            </a:extLst>
          </p:cNvPr>
          <p:cNvSpPr>
            <a:spLocks noGrp="1"/>
          </p:cNvSpPr>
          <p:nvPr>
            <p:ph type="body" sz="half" idx="12" hasCustomPrompt="1"/>
          </p:nvPr>
        </p:nvSpPr>
        <p:spPr>
          <a:xfrm>
            <a:off x="390527" y="5095875"/>
            <a:ext cx="7905749" cy="1197102"/>
          </a:xfrm>
        </p:spPr>
        <p:txBody>
          <a:bodyPr anchor="ctr" anchorCtr="0">
            <a:noAutofit/>
          </a:bodyPr>
          <a:lstStyle>
            <a:lvl1pPr marL="0" indent="0" algn="ctr">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If needed, include a callout note about the legal language here.</a:t>
            </a:r>
            <a:endParaRPr lang="en-US" dirty="0"/>
          </a:p>
        </p:txBody>
      </p:sp>
    </p:spTree>
    <p:extLst>
      <p:ext uri="{BB962C8B-B14F-4D97-AF65-F5344CB8AC3E}">
        <p14:creationId xmlns:p14="http://schemas.microsoft.com/office/powerpoint/2010/main" val="3173181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11893" y="1120348"/>
            <a:ext cx="4032473" cy="5056617"/>
          </a:xfrm>
        </p:spPr>
        <p:txBody>
          <a:bodyPr>
            <a:noAutofit/>
          </a:bodyPr>
          <a:lstStyle>
            <a:lvl1pPr>
              <a:spcBef>
                <a:spcPts val="3000"/>
              </a:spcBef>
              <a:defRPr sz="2000"/>
            </a:lvl1pPr>
            <a:lvl2pPr marL="292608" indent="0">
              <a:spcBef>
                <a:spcPts val="600"/>
              </a:spcBef>
              <a:spcAft>
                <a:spcPts val="200"/>
              </a:spcAft>
              <a:buNone/>
              <a:defRPr sz="1400" i="1">
                <a:solidFill>
                  <a:schemeClr val="accent3">
                    <a:lumMod val="75000"/>
                    <a:lumOff val="25000"/>
                  </a:schemeClr>
                </a:solidFill>
              </a:defRPr>
            </a:lvl2pPr>
            <a:lvl3pPr marL="576072" indent="-274320">
              <a:spcBef>
                <a:spcPts val="400"/>
              </a:spcBef>
              <a:buClr>
                <a:schemeClr val="accent3">
                  <a:lumMod val="75000"/>
                  <a:lumOff val="25000"/>
                </a:schemeClr>
              </a:buClr>
              <a:buFont typeface="Wingdings" panose="05000000000000000000" pitchFamily="2" charset="2"/>
              <a:buChar char=""/>
              <a:defRPr sz="1300" u="sng">
                <a:solidFill>
                  <a:schemeClr val="accent6"/>
                </a:solidFill>
              </a:defRPr>
            </a:lvl3pPr>
          </a:lstStyle>
          <a:p>
            <a:pPr lvl="0"/>
            <a:r>
              <a:rPr lang="en-US" dirty="0"/>
              <a:t>Name of Resource</a:t>
            </a:r>
          </a:p>
          <a:p>
            <a:pPr lvl="1"/>
            <a:r>
              <a:rPr lang="en-US" dirty="0"/>
              <a:t>Details about resource listed here.</a:t>
            </a:r>
          </a:p>
          <a:p>
            <a:pPr lvl="2"/>
            <a:r>
              <a:rPr lang="en-US" dirty="0"/>
              <a:t>web address</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95824" y="1120348"/>
            <a:ext cx="4032504" cy="5056617"/>
          </a:xfrm>
        </p:spPr>
        <p:txBody>
          <a:bodyPr>
            <a:noAutofit/>
          </a:bodyPr>
          <a:lstStyle>
            <a:lvl1pPr>
              <a:spcBef>
                <a:spcPts val="3000"/>
              </a:spcBef>
              <a:defRPr sz="2000"/>
            </a:lvl1pPr>
            <a:lvl2pPr marL="274320" indent="0" algn="l" defTabSz="914400" rtl="0" eaLnBrk="1" latinLnBrk="0" hangingPunct="1">
              <a:lnSpc>
                <a:spcPct val="90000"/>
              </a:lnSpc>
              <a:spcBef>
                <a:spcPts val="800"/>
              </a:spcBef>
              <a:spcAft>
                <a:spcPts val="200"/>
              </a:spcAft>
              <a:buClr>
                <a:schemeClr val="bg1">
                  <a:lumMod val="65000"/>
                </a:schemeClr>
              </a:buClr>
              <a:buFont typeface="Arial" panose="020B0604020202020204" pitchFamily="34" charset="0"/>
              <a:buNone/>
              <a:defRPr lang="en-US" sz="1400" i="1" kern="1200" dirty="0">
                <a:solidFill>
                  <a:schemeClr val="accent3">
                    <a:lumMod val="75000"/>
                    <a:lumOff val="25000"/>
                  </a:schemeClr>
                </a:solidFill>
                <a:latin typeface="+mn-lt"/>
                <a:ea typeface="+mn-ea"/>
                <a:cs typeface="+mn-cs"/>
              </a:defRPr>
            </a:lvl2pPr>
            <a:lvl3pPr marL="587502" indent="-285750">
              <a:spcBef>
                <a:spcPts val="400"/>
              </a:spcBef>
              <a:buClr>
                <a:schemeClr val="accent3">
                  <a:lumMod val="75000"/>
                  <a:lumOff val="25000"/>
                </a:schemeClr>
              </a:buClr>
              <a:buFont typeface="Wingdings" panose="05000000000000000000" pitchFamily="2" charset="2"/>
              <a:buChar char=""/>
              <a:defRPr lang="en-US" sz="1300" u="sng" kern="1200" baseline="0" dirty="0">
                <a:solidFill>
                  <a:schemeClr val="accent6"/>
                </a:solidFill>
                <a:latin typeface="+mn-lt"/>
                <a:ea typeface="+mn-ea"/>
                <a:cs typeface="+mn-cs"/>
              </a:defRPr>
            </a:lvl3pPr>
          </a:lstStyle>
          <a:p>
            <a:pPr lvl="0"/>
            <a:r>
              <a:rPr lang="en-US" dirty="0"/>
              <a:t>Name of Resource</a:t>
            </a:r>
          </a:p>
          <a:p>
            <a:pPr marL="560070" lvl="1" indent="-285750" algn="l" defTabSz="914400" rtl="0" eaLnBrk="1" latinLnBrk="0" hangingPunct="1">
              <a:lnSpc>
                <a:spcPct val="90000"/>
              </a:lnSpc>
              <a:spcBef>
                <a:spcPts val="800"/>
              </a:spcBef>
              <a:buClr>
                <a:schemeClr val="bg1">
                  <a:lumMod val="65000"/>
                </a:schemeClr>
              </a:buClr>
            </a:pPr>
            <a:r>
              <a:rPr lang="en-US" dirty="0"/>
              <a:t>Details about resource listed here.</a:t>
            </a:r>
          </a:p>
          <a:p>
            <a:pPr marL="587502" lvl="2" indent="-285750" algn="l" defTabSz="914400" rtl="0" eaLnBrk="1" latinLnBrk="0" hangingPunct="1">
              <a:lnSpc>
                <a:spcPct val="90000"/>
              </a:lnSpc>
              <a:spcBef>
                <a:spcPts val="800"/>
              </a:spcBef>
              <a:buClr>
                <a:schemeClr val="bg1">
                  <a:lumMod val="65000"/>
                </a:schemeClr>
              </a:buClr>
            </a:pPr>
            <a:r>
              <a:rPr lang="en-US" dirty="0"/>
              <a:t>Web address</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F7FD6786-8F98-43F6-B24B-3F32CA90C529}"/>
              </a:ext>
            </a:extLst>
          </p:cNvPr>
          <p:cNvSpPr/>
          <p:nvPr userDrawn="1"/>
        </p:nvSpPr>
        <p:spPr>
          <a:xfrm>
            <a:off x="4540808" y="1003986"/>
            <a:ext cx="45720" cy="585216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
        <p:nvSpPr>
          <p:cNvPr id="7" name="Rectangle 6">
            <a:extLst>
              <a:ext uri="{FF2B5EF4-FFF2-40B4-BE49-F238E27FC236}">
                <a16:creationId xmlns:a16="http://schemas.microsoft.com/office/drawing/2014/main" id="{D3A54BF1-953C-4479-BA14-05D786F8768E}"/>
              </a:ext>
            </a:extLst>
          </p:cNvPr>
          <p:cNvSpPr/>
          <p:nvPr userDrawn="1"/>
        </p:nvSpPr>
        <p:spPr>
          <a:xfrm rot="5400000">
            <a:off x="4558284" y="-357680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
        <p:nvSpPr>
          <p:cNvPr id="10" name="TextBox 9">
            <a:extLst>
              <a:ext uri="{FF2B5EF4-FFF2-40B4-BE49-F238E27FC236}">
                <a16:creationId xmlns:a16="http://schemas.microsoft.com/office/drawing/2014/main" id="{689D9F95-E05B-461F-9AB6-FCC469E64AE0}"/>
              </a:ext>
            </a:extLst>
          </p:cNvPr>
          <p:cNvSpPr txBox="1"/>
          <p:nvPr userDrawn="1"/>
        </p:nvSpPr>
        <p:spPr>
          <a:xfrm>
            <a:off x="1309817" y="365126"/>
            <a:ext cx="6880779" cy="616352"/>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algn="ctr"/>
            <a:r>
              <a:rPr>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Resources:</a:t>
            </a:r>
          </a:p>
        </p:txBody>
      </p:sp>
      <p:sp>
        <p:nvSpPr>
          <p:cNvPr id="11" name="TextBox 10">
            <a:extLst>
              <a:ext uri="{FF2B5EF4-FFF2-40B4-BE49-F238E27FC236}">
                <a16:creationId xmlns:a16="http://schemas.microsoft.com/office/drawing/2014/main" id="{3C7C2AD0-E385-4C6D-9FC1-7C6479504B69}"/>
              </a:ext>
            </a:extLst>
          </p:cNvPr>
          <p:cNvSpPr txBox="1"/>
          <p:nvPr userDrawn="1"/>
        </p:nvSpPr>
        <p:spPr>
          <a:xfrm>
            <a:off x="2509080" y="205947"/>
            <a:ext cx="1318054" cy="947351"/>
          </a:xfrm>
          <a:prstGeom prst="rect">
            <a:avLst/>
          </a:prstGeom>
          <a:noFill/>
        </p:spPr>
        <p:txBody>
          <a:bodyPr wrap="none" rtlCol="0">
            <a:noAutofit/>
          </a:bodyPr>
          <a:lstStyle/>
          <a:p>
            <a:pPr>
              <a:lnSpc>
                <a:spcPct val="85000"/>
              </a:lnSpc>
            </a:pPr>
            <a:r>
              <a:rPr lang="en-US" sz="6600" dirty="0">
                <a:solidFill>
                  <a:prstClr val="white">
                    <a:lumMod val="75000"/>
                  </a:prstClr>
                </a:solidFill>
                <a:sym typeface="Webdings" panose="05030102010509060703" pitchFamily="18" charset="2"/>
              </a:rPr>
              <a:t></a:t>
            </a:r>
            <a:endParaRPr lang="en-US" sz="6600" dirty="0">
              <a:solidFill>
                <a:prstClr val="white">
                  <a:lumMod val="75000"/>
                </a:prstClr>
              </a:solidFill>
            </a:endParaRPr>
          </a:p>
        </p:txBody>
      </p:sp>
      <p:sp>
        <p:nvSpPr>
          <p:cNvPr id="2" name="Slide Number Placeholder 1">
            <a:extLst>
              <a:ext uri="{FF2B5EF4-FFF2-40B4-BE49-F238E27FC236}">
                <a16:creationId xmlns:a16="http://schemas.microsoft.com/office/drawing/2014/main" id="{5A246DD3-D6C3-4914-8E87-5DA06C7256DC}"/>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19696373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95826" y="1190625"/>
            <a:ext cx="3697604" cy="5165726"/>
          </a:xfrm>
        </p:spPr>
        <p:txBody>
          <a:bodyPr anchor="ctr"/>
          <a:lstStyle>
            <a:lvl1pPr marL="0" indent="0">
              <a:spcBef>
                <a:spcPts val="3000"/>
              </a:spcBef>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365760" indent="0">
              <a:spcBef>
                <a:spcPts val="300"/>
              </a:spcBef>
              <a:buNone/>
              <a:defRPr sz="1600" i="1"/>
            </a:lvl2pPr>
            <a:lvl3pPr marL="365760" indent="0">
              <a:spcBef>
                <a:spcPts val="400"/>
              </a:spcBef>
              <a:buFontTx/>
              <a:buNone/>
              <a:defRPr sz="1400" b="1">
                <a:solidFill>
                  <a:schemeClr val="tx1"/>
                </a:solidFill>
              </a:defRPr>
            </a:lvl3pPr>
            <a:lvl4pPr marL="914400" indent="-274320">
              <a:spcBef>
                <a:spcPts val="1200"/>
              </a:spcBef>
              <a:buClr>
                <a:schemeClr val="accent6"/>
              </a:buClr>
              <a:buSzPct val="90000"/>
              <a:buFont typeface="Wingdings" panose="05000000000000000000" pitchFamily="2" charset="2"/>
              <a:buChar char=""/>
              <a:defRPr sz="1300" i="1">
                <a:solidFill>
                  <a:schemeClr val="accent1"/>
                </a:solidFill>
              </a:defRPr>
            </a:lvl4pPr>
            <a:lvl5pPr marL="914400" indent="-274320">
              <a:spcBef>
                <a:spcPts val="200"/>
              </a:spcBef>
              <a:buClr>
                <a:schemeClr val="accent2"/>
              </a:buClr>
              <a:buSzPct val="120000"/>
              <a:buFont typeface="Wingdings" panose="05000000000000000000" pitchFamily="2" charset="2"/>
              <a:buChar char=""/>
              <a:defRPr sz="1300" b="0" i="0" spc="50" baseline="0">
                <a:solidFill>
                  <a:schemeClr val="accent3">
                    <a:lumMod val="75000"/>
                    <a:lumOff val="25000"/>
                  </a:schemeClr>
                </a:solidFill>
              </a:defRPr>
            </a:lvl5pPr>
          </a:lstStyle>
          <a:p>
            <a:pPr lvl="0"/>
            <a:r>
              <a:rPr lang="en-US" dirty="0"/>
              <a:t>Presenter Name</a:t>
            </a:r>
          </a:p>
          <a:p>
            <a:pPr lvl="1"/>
            <a:r>
              <a:rPr lang="en-US" dirty="0"/>
              <a:t>Position</a:t>
            </a:r>
          </a:p>
          <a:p>
            <a:pPr lvl="2"/>
            <a:r>
              <a:rPr lang="en-US" dirty="0"/>
              <a:t>Organization</a:t>
            </a:r>
          </a:p>
          <a:p>
            <a:pPr lvl="3"/>
            <a:r>
              <a:rPr lang="en-US" dirty="0"/>
              <a:t>Email</a:t>
            </a:r>
          </a:p>
          <a:p>
            <a:pPr lvl="4"/>
            <a:r>
              <a:rPr lang="en-US" dirty="0"/>
              <a:t>Phone</a:t>
            </a:r>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
        <p:nvSpPr>
          <p:cNvPr id="8" name="TextBox 7">
            <a:extLst>
              <a:ext uri="{FF2B5EF4-FFF2-40B4-BE49-F238E27FC236}">
                <a16:creationId xmlns:a16="http://schemas.microsoft.com/office/drawing/2014/main" id="{5E098955-8651-419E-86A8-56788A65E260}"/>
              </a:ext>
            </a:extLst>
          </p:cNvPr>
          <p:cNvSpPr txBox="1"/>
          <p:nvPr userDrawn="1"/>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Contact Information:</a:t>
            </a:r>
          </a:p>
        </p:txBody>
      </p:sp>
      <p:pic>
        <p:nvPicPr>
          <p:cNvPr id="6" name="Picture 5">
            <a:extLst>
              <a:ext uri="{FF2B5EF4-FFF2-40B4-BE49-F238E27FC236}">
                <a16:creationId xmlns:a16="http://schemas.microsoft.com/office/drawing/2014/main" id="{184F4F1A-CF95-4957-953C-C908BBDF284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6285" y="2543615"/>
            <a:ext cx="2974602" cy="1389773"/>
          </a:xfrm>
          <a:prstGeom prst="rect">
            <a:avLst/>
          </a:prstGeom>
        </p:spPr>
      </p:pic>
    </p:spTree>
    <p:extLst>
      <p:ext uri="{BB962C8B-B14F-4D97-AF65-F5344CB8AC3E}">
        <p14:creationId xmlns:p14="http://schemas.microsoft.com/office/powerpoint/2010/main" val="321417229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Thank You">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1E19837-98EC-4FB4-8EB6-9858802534A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1469" y="2270681"/>
            <a:ext cx="7180494" cy="1590924"/>
          </a:xfrm>
          <a:prstGeom prst="rect">
            <a:avLst/>
          </a:prstGeom>
        </p:spPr>
      </p:pic>
      <p:sp>
        <p:nvSpPr>
          <p:cNvPr id="2" name="Slide Number Placeholder 1">
            <a:extLst>
              <a:ext uri="{FF2B5EF4-FFF2-40B4-BE49-F238E27FC236}">
                <a16:creationId xmlns:a16="http://schemas.microsoft.com/office/drawing/2014/main" id="{A3F84F2E-6236-45E4-BF4A-77147E579450}"/>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186063464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Template Information">
    <p:bg>
      <p:bgPr>
        <a:solidFill>
          <a:schemeClr val="bg1"/>
        </a:solidFill>
        <a:effectLst/>
      </p:bgPr>
    </p:bg>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8D146980-D8A2-4012-978A-9289360E76CE}"/>
              </a:ext>
            </a:extLst>
          </p:cNvPr>
          <p:cNvCxnSpPr>
            <a:cxnSpLocks/>
          </p:cNvCxnSpPr>
          <p:nvPr userDrawn="1"/>
        </p:nvCxnSpPr>
        <p:spPr>
          <a:xfrm>
            <a:off x="4568467" y="5377715"/>
            <a:ext cx="4572000" cy="0"/>
          </a:xfrm>
          <a:prstGeom prst="line">
            <a:avLst/>
          </a:prstGeom>
          <a:ln w="762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33" name="Rectangle 32"/>
          <p:cNvSpPr/>
          <p:nvPr userDrawn="1"/>
        </p:nvSpPr>
        <p:spPr>
          <a:xfrm>
            <a:off x="0" y="3981454"/>
            <a:ext cx="4429402" cy="295275"/>
          </a:xfrm>
          <a:prstGeom prst="rect">
            <a:avLst/>
          </a:prstGeom>
          <a:gradFill flip="none" rotWithShape="1">
            <a:gsLst>
              <a:gs pos="0">
                <a:schemeClr val="accent2">
                  <a:lumMod val="67000"/>
                </a:schemeClr>
              </a:gs>
              <a:gs pos="100000">
                <a:schemeClr val="accent2">
                  <a:lumMod val="97000"/>
                  <a:lumOff val="3000"/>
                </a:schemeClr>
              </a:gs>
            </a:gsLst>
            <a:lin ang="1620000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0" y="5513223"/>
            <a:ext cx="4429402" cy="295275"/>
          </a:xfrm>
          <a:prstGeom prst="rect">
            <a:avLst/>
          </a:prstGeom>
          <a:gradFill flip="none" rotWithShape="1">
            <a:gsLst>
              <a:gs pos="0">
                <a:schemeClr val="accent1">
                  <a:lumMod val="67000"/>
                </a:schemeClr>
              </a:gs>
              <a:gs pos="100000">
                <a:schemeClr val="accent1">
                  <a:lumMod val="97000"/>
                  <a:lumOff val="3000"/>
                </a:schemeClr>
              </a:gs>
            </a:gsLst>
            <a:lin ang="16200000" scaled="1"/>
            <a:tileRect/>
          </a:gra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prstClr val="white"/>
              </a:solidFill>
            </a:endParaRPr>
          </a:p>
        </p:txBody>
      </p:sp>
      <p:sp>
        <p:nvSpPr>
          <p:cNvPr id="14" name="TextBox 13"/>
          <p:cNvSpPr txBox="1"/>
          <p:nvPr userDrawn="1"/>
        </p:nvSpPr>
        <p:spPr>
          <a:xfrm>
            <a:off x="4695825" y="1480004"/>
            <a:ext cx="4297680" cy="5191126"/>
          </a:xfrm>
          <a:prstGeom prst="rect">
            <a:avLst/>
          </a:prstGeom>
          <a:noFill/>
        </p:spPr>
        <p:txBody>
          <a:bodyPr wrap="square" rtlCol="0">
            <a:noAutofit/>
          </a:bodyPr>
          <a:lstStyle/>
          <a:p>
            <a:pPr>
              <a:buFont typeface="Arial" panose="020B0604020202020204" pitchFamily="34" charset="0"/>
              <a:buNone/>
            </a:pPr>
            <a:r>
              <a:rPr lang="en-US" sz="2000" b="1" dirty="0">
                <a:solidFill>
                  <a:srgbClr val="124D95"/>
                </a:solidFill>
                <a:cs typeface="Arial" panose="020B0604020202020204" pitchFamily="34" charset="0"/>
              </a:rPr>
              <a:t>Beyond the </a:t>
            </a:r>
            <a:r>
              <a:rPr lang="en-US" sz="2000" b="1">
                <a:solidFill>
                  <a:srgbClr val="124D95"/>
                </a:solidFill>
                <a:cs typeface="Arial" panose="020B0604020202020204" pitchFamily="34" charset="0"/>
              </a:rPr>
              <a:t>standard offerings,</a:t>
            </a:r>
          </a:p>
          <a:p>
            <a:pPr>
              <a:spcAft>
                <a:spcPts val="1000"/>
              </a:spcAft>
              <a:buFont typeface="Arial" panose="020B0604020202020204" pitchFamily="34" charset="0"/>
              <a:buNone/>
            </a:pPr>
            <a:r>
              <a:rPr lang="en-US" sz="1150">
                <a:solidFill>
                  <a:srgbClr val="242021"/>
                </a:solidFill>
                <a:cs typeface="Arial" panose="020B0604020202020204" pitchFamily="34" charset="0"/>
              </a:rPr>
              <a:t>this </a:t>
            </a:r>
            <a:r>
              <a:rPr lang="en-US" sz="1150" dirty="0">
                <a:solidFill>
                  <a:srgbClr val="242021"/>
                </a:solidFill>
                <a:cs typeface="Arial" panose="020B0604020202020204" pitchFamily="34" charset="0"/>
              </a:rPr>
              <a:t>template contains a set of custom slides built to help you prepare your presentation.  Included are:</a:t>
            </a:r>
          </a:p>
          <a:p>
            <a:pPr marL="628650" lvl="1" indent="-171450">
              <a:lnSpc>
                <a:spcPct val="90000"/>
              </a:lnSpc>
              <a:spcAft>
                <a:spcPts val="400"/>
              </a:spcAft>
              <a:buFont typeface="Arial" panose="020B0604020202020204" pitchFamily="34" charset="0"/>
              <a:buChar char="•"/>
            </a:pPr>
            <a:r>
              <a:rPr lang="en-US" sz="1100">
                <a:solidFill>
                  <a:srgbClr val="242021"/>
                </a:solidFill>
                <a:cs typeface="Arial" panose="020B0604020202020204" pitchFamily="34" charset="0"/>
              </a:rPr>
              <a:t>Your Moderator</a:t>
            </a:r>
          </a:p>
          <a:p>
            <a:pPr marL="628650" lvl="1" indent="-171450">
              <a:lnSpc>
                <a:spcPct val="90000"/>
              </a:lnSpc>
              <a:spcAft>
                <a:spcPts val="400"/>
              </a:spcAft>
              <a:buFont typeface="Arial" panose="020B0604020202020204" pitchFamily="34" charset="0"/>
              <a:buChar char="•"/>
            </a:pPr>
            <a:r>
              <a:rPr lang="en-US" sz="1100">
                <a:solidFill>
                  <a:srgbClr val="242021"/>
                </a:solidFill>
                <a:cs typeface="Arial" panose="020B0604020202020204" pitchFamily="34" charset="0"/>
              </a:rPr>
              <a:t>3 </a:t>
            </a:r>
            <a:r>
              <a:rPr lang="en-US" sz="1100" dirty="0">
                <a:solidFill>
                  <a:srgbClr val="242021"/>
                </a:solidFill>
                <a:cs typeface="Arial" panose="020B0604020202020204" pitchFamily="34" charset="0"/>
              </a:rPr>
              <a:t>Speaker </a:t>
            </a:r>
            <a:r>
              <a:rPr lang="en-US" sz="1100">
                <a:solidFill>
                  <a:srgbClr val="242021"/>
                </a:solidFill>
                <a:cs typeface="Arial" panose="020B0604020202020204" pitchFamily="34" charset="0"/>
              </a:rPr>
              <a:t>Slide choices</a:t>
            </a:r>
            <a:endParaRPr lang="en-US" sz="1100" dirty="0">
              <a:solidFill>
                <a:srgbClr val="242021"/>
              </a:solidFill>
              <a:cs typeface="Arial" panose="020B0604020202020204" pitchFamily="34" charset="0"/>
            </a:endParaRPr>
          </a:p>
          <a:p>
            <a:pPr marL="628650" lvl="1" indent="-171450">
              <a:lnSpc>
                <a:spcPct val="90000"/>
              </a:lnSpc>
              <a:spcAft>
                <a:spcPts val="400"/>
              </a:spcAft>
              <a:buFont typeface="Arial" panose="020B0604020202020204" pitchFamily="34" charset="0"/>
              <a:buChar char="•"/>
            </a:pPr>
            <a:r>
              <a:rPr lang="en-US" sz="1100" dirty="0">
                <a:solidFill>
                  <a:srgbClr val="242021"/>
                </a:solidFill>
                <a:cs typeface="Arial" panose="020B0604020202020204" pitchFamily="34" charset="0"/>
              </a:rPr>
              <a:t>Where Are You?  </a:t>
            </a:r>
            <a:br>
              <a:rPr lang="en-US" sz="1050" dirty="0">
                <a:solidFill>
                  <a:srgbClr val="242021"/>
                </a:solidFill>
                <a:cs typeface="Arial" panose="020B0604020202020204" pitchFamily="34" charset="0"/>
              </a:rPr>
            </a:br>
            <a:r>
              <a:rPr lang="en-US" sz="1050" dirty="0">
                <a:solidFill>
                  <a:srgbClr val="242021"/>
                </a:solidFill>
                <a:cs typeface="Arial" panose="020B0604020202020204" pitchFamily="34" charset="0"/>
              </a:rPr>
              <a:t>  </a:t>
            </a:r>
            <a:r>
              <a:rPr lang="en-US" sz="1000" i="1" dirty="0">
                <a:solidFill>
                  <a:srgbClr val="242021">
                    <a:lumMod val="75000"/>
                    <a:lumOff val="25000"/>
                  </a:srgbClr>
                </a:solidFill>
                <a:cs typeface="Arial" panose="020B0604020202020204" pitchFamily="34" charset="0"/>
              </a:rPr>
              <a:t>(location slide)</a:t>
            </a:r>
          </a:p>
          <a:p>
            <a:pPr marL="628650" lvl="1" indent="-171450">
              <a:lnSpc>
                <a:spcPct val="90000"/>
              </a:lnSpc>
              <a:spcAft>
                <a:spcPts val="400"/>
              </a:spcAft>
              <a:buFont typeface="Arial" panose="020B0604020202020204" pitchFamily="34" charset="0"/>
              <a:buChar char="•"/>
            </a:pPr>
            <a:r>
              <a:rPr lang="en-US" sz="1100">
                <a:solidFill>
                  <a:srgbClr val="242021"/>
                </a:solidFill>
                <a:cs typeface="Arial" panose="020B0604020202020204" pitchFamily="34" charset="0"/>
              </a:rPr>
              <a:t>Today’s Objectives</a:t>
            </a:r>
            <a:endParaRPr lang="en-US" sz="1100" dirty="0">
              <a:solidFill>
                <a:srgbClr val="242021"/>
              </a:solidFill>
              <a:cs typeface="Arial" panose="020B0604020202020204" pitchFamily="34" charset="0"/>
            </a:endParaRPr>
          </a:p>
          <a:p>
            <a:pPr marL="628650" lvl="1" indent="-171450">
              <a:lnSpc>
                <a:spcPct val="90000"/>
              </a:lnSpc>
              <a:spcAft>
                <a:spcPts val="400"/>
              </a:spcAft>
              <a:buFont typeface="Arial" panose="020B0604020202020204" pitchFamily="34" charset="0"/>
              <a:buChar char="•"/>
            </a:pPr>
            <a:r>
              <a:rPr lang="en-US" sz="1100">
                <a:solidFill>
                  <a:srgbClr val="242021"/>
                </a:solidFill>
                <a:cs typeface="Arial" panose="020B0604020202020204" pitchFamily="34" charset="0"/>
              </a:rPr>
              <a:t>Series Set</a:t>
            </a:r>
          </a:p>
          <a:p>
            <a:pPr marL="628650" lvl="1" indent="-171450">
              <a:lnSpc>
                <a:spcPct val="90000"/>
              </a:lnSpc>
              <a:spcAft>
                <a:spcPts val="400"/>
              </a:spcAft>
              <a:buFont typeface="Arial" panose="020B0604020202020204" pitchFamily="34" charset="0"/>
              <a:buChar char="•"/>
            </a:pPr>
            <a:r>
              <a:rPr lang="en-US" sz="1100">
                <a:solidFill>
                  <a:srgbClr val="242021"/>
                </a:solidFill>
                <a:cs typeface="Arial" panose="020B0604020202020204" pitchFamily="34" charset="0"/>
              </a:rPr>
              <a:t>Quote</a:t>
            </a:r>
          </a:p>
          <a:p>
            <a:pPr>
              <a:spcBef>
                <a:spcPts val="3000"/>
              </a:spcBef>
              <a:buFont typeface="Arial" panose="020B0604020202020204" pitchFamily="34" charset="0"/>
              <a:buNone/>
            </a:pPr>
            <a:r>
              <a:rPr lang="en-US" sz="1500" b="1">
                <a:solidFill>
                  <a:srgbClr val="124D95"/>
                </a:solidFill>
                <a:cs typeface="Arial" panose="020B0604020202020204" pitchFamily="34" charset="0"/>
              </a:rPr>
              <a:t>Resources &amp; Name / Occupation / Org boxes:</a:t>
            </a:r>
            <a:endParaRPr lang="en-US" sz="1500" b="1" dirty="0">
              <a:solidFill>
                <a:srgbClr val="124D95"/>
              </a:solidFill>
              <a:cs typeface="Arial" panose="020B0604020202020204" pitchFamily="34" charset="0"/>
            </a:endParaRPr>
          </a:p>
          <a:p>
            <a:pPr>
              <a:spcBef>
                <a:spcPts val="400"/>
              </a:spcBef>
              <a:spcAft>
                <a:spcPts val="800"/>
              </a:spcAft>
              <a:buFont typeface="Arial" panose="020B0604020202020204" pitchFamily="34" charset="0"/>
              <a:buNone/>
            </a:pPr>
            <a:r>
              <a:rPr lang="en-US" sz="1050">
                <a:solidFill>
                  <a:srgbClr val="242021"/>
                </a:solidFill>
                <a:cs typeface="Arial" panose="020B0604020202020204" pitchFamily="34" charset="0"/>
              </a:rPr>
              <a:t>This </a:t>
            </a:r>
            <a:r>
              <a:rPr lang="en-US" sz="1050" dirty="0">
                <a:solidFill>
                  <a:srgbClr val="242021"/>
                </a:solidFill>
                <a:cs typeface="Arial" panose="020B0604020202020204" pitchFamily="34" charset="0"/>
              </a:rPr>
              <a:t>works like a multi-level bulleted list</a:t>
            </a:r>
            <a:r>
              <a:rPr lang="en-US" sz="1050">
                <a:solidFill>
                  <a:srgbClr val="242021"/>
                </a:solidFill>
                <a:cs typeface="Arial" panose="020B0604020202020204" pitchFamily="34" charset="0"/>
              </a:rPr>
              <a:t>.  Use </a:t>
            </a:r>
            <a:r>
              <a:rPr lang="en-US" sz="1050" dirty="0">
                <a:solidFill>
                  <a:srgbClr val="242021"/>
                </a:solidFill>
                <a:cs typeface="Arial" panose="020B0604020202020204" pitchFamily="34" charset="0"/>
              </a:rPr>
              <a:t>the list level buttons on your “Home” tab to</a:t>
            </a:r>
            <a:br>
              <a:rPr lang="en-US" sz="1050">
                <a:solidFill>
                  <a:srgbClr val="242021"/>
                </a:solidFill>
                <a:cs typeface="Arial" panose="020B0604020202020204" pitchFamily="34" charset="0"/>
              </a:rPr>
            </a:br>
            <a:r>
              <a:rPr lang="en-US" sz="1050">
                <a:solidFill>
                  <a:srgbClr val="242021"/>
                </a:solidFill>
                <a:cs typeface="Arial" panose="020B0604020202020204" pitchFamily="34" charset="0"/>
              </a:rPr>
              <a:t>change formatting levels.</a:t>
            </a:r>
            <a:endParaRPr lang="en-US" sz="1050" dirty="0">
              <a:solidFill>
                <a:srgbClr val="242021"/>
              </a:solidFill>
              <a:cs typeface="Arial" panose="020B0604020202020204" pitchFamily="34" charset="0"/>
            </a:endParaRPr>
          </a:p>
          <a:p>
            <a:pPr>
              <a:spcAft>
                <a:spcPts val="600"/>
              </a:spcAft>
              <a:buFont typeface="Arial" panose="020B0604020202020204" pitchFamily="34" charset="0"/>
              <a:buNone/>
            </a:pPr>
            <a:endParaRPr lang="en-US" sz="1050" dirty="0">
              <a:solidFill>
                <a:srgbClr val="242021"/>
              </a:solidFill>
              <a:cs typeface="Arial" panose="020B0604020202020204" pitchFamily="34" charset="0"/>
            </a:endParaRPr>
          </a:p>
        </p:txBody>
      </p:sp>
      <p:grpSp>
        <p:nvGrpSpPr>
          <p:cNvPr id="18" name="Group 17"/>
          <p:cNvGrpSpPr/>
          <p:nvPr userDrawn="1"/>
        </p:nvGrpSpPr>
        <p:grpSpPr>
          <a:xfrm>
            <a:off x="7084799" y="4562932"/>
            <a:ext cx="1734243" cy="644333"/>
            <a:chOff x="6721200" y="5603662"/>
            <a:chExt cx="1296075" cy="481538"/>
          </a:xfrm>
        </p:grpSpPr>
        <p:grpSp>
          <p:nvGrpSpPr>
            <p:cNvPr id="8" name="Group 7"/>
            <p:cNvGrpSpPr/>
            <p:nvPr userDrawn="1"/>
          </p:nvGrpSpPr>
          <p:grpSpPr>
            <a:xfrm>
              <a:off x="6721200" y="5603662"/>
              <a:ext cx="881689" cy="481538"/>
              <a:chOff x="6721200" y="5603662"/>
              <a:chExt cx="881689" cy="481538"/>
            </a:xfrm>
          </p:grpSpPr>
          <p:pic>
            <p:nvPicPr>
              <p:cNvPr id="4" name="Picture 3"/>
              <p:cNvPicPr>
                <a:picLocks noChangeAspect="1"/>
              </p:cNvPicPr>
              <p:nvPr userDrawn="1"/>
            </p:nvPicPr>
            <p:blipFill>
              <a:blip r:embed="rId2"/>
              <a:stretch>
                <a:fillRect/>
              </a:stretch>
            </p:blipFill>
            <p:spPr>
              <a:xfrm>
                <a:off x="6721200" y="5603662"/>
                <a:ext cx="881689" cy="481538"/>
              </a:xfrm>
              <a:prstGeom prst="rect">
                <a:avLst/>
              </a:prstGeom>
            </p:spPr>
          </p:pic>
          <p:sp>
            <p:nvSpPr>
              <p:cNvPr id="5" name="Rectangle 4"/>
              <p:cNvSpPr/>
              <p:nvPr userDrawn="1"/>
            </p:nvSpPr>
            <p:spPr>
              <a:xfrm>
                <a:off x="7236000" y="5644800"/>
                <a:ext cx="366889" cy="178031"/>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242021"/>
                  </a:solidFill>
                </a:endParaRPr>
              </a:p>
            </p:txBody>
          </p:sp>
        </p:grpSp>
        <p:sp>
          <p:nvSpPr>
            <p:cNvPr id="17" name="Left Arrow 16"/>
            <p:cNvSpPr/>
            <p:nvPr userDrawn="1"/>
          </p:nvSpPr>
          <p:spPr>
            <a:xfrm>
              <a:off x="7642875" y="5644800"/>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prstClr val="white"/>
                </a:solidFill>
              </a:endParaRPr>
            </a:p>
          </p:txBody>
        </p:sp>
      </p:grpSp>
      <p:sp>
        <p:nvSpPr>
          <p:cNvPr id="28" name="Rectangle 27"/>
          <p:cNvSpPr/>
          <p:nvPr userDrawn="1"/>
        </p:nvSpPr>
        <p:spPr>
          <a:xfrm>
            <a:off x="5040000" y="1"/>
            <a:ext cx="278130" cy="137638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242021"/>
              </a:solidFill>
            </a:endParaRPr>
          </a:p>
        </p:txBody>
      </p:sp>
      <p:sp>
        <p:nvSpPr>
          <p:cNvPr id="27" name="Rectangle 26"/>
          <p:cNvSpPr/>
          <p:nvPr userDrawn="1"/>
        </p:nvSpPr>
        <p:spPr>
          <a:xfrm>
            <a:off x="4429402" y="1376381"/>
            <a:ext cx="278130" cy="548162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242021"/>
              </a:solidFill>
            </a:endParaRPr>
          </a:p>
        </p:txBody>
      </p:sp>
      <p:sp>
        <p:nvSpPr>
          <p:cNvPr id="7" name="TextBox 6"/>
          <p:cNvSpPr txBox="1"/>
          <p:nvPr userDrawn="1"/>
        </p:nvSpPr>
        <p:spPr>
          <a:xfrm>
            <a:off x="91737" y="1480006"/>
            <a:ext cx="4337666" cy="5352299"/>
          </a:xfrm>
          <a:prstGeom prst="rect">
            <a:avLst/>
          </a:prstGeom>
          <a:noFill/>
        </p:spPr>
        <p:txBody>
          <a:bodyPr wrap="square" rtlCol="0">
            <a:noAutofit/>
          </a:bodyPr>
          <a:lstStyle/>
          <a:p>
            <a:pPr>
              <a:spcAft>
                <a:spcPts val="300"/>
              </a:spcAft>
            </a:pPr>
            <a:r>
              <a:rPr lang="en-US" sz="2000" b="1" dirty="0">
                <a:solidFill>
                  <a:srgbClr val="124D95"/>
                </a:solidFill>
                <a:cs typeface="Arial" panose="020B0604020202020204" pitchFamily="34" charset="0"/>
              </a:rPr>
              <a:t>How to use this template:</a:t>
            </a:r>
          </a:p>
          <a:p>
            <a:pPr marL="171450" indent="-171450">
              <a:buFont typeface="Arial" panose="020B0604020202020204" pitchFamily="34" charset="0"/>
              <a:buChar char="•"/>
            </a:pPr>
            <a:r>
              <a:rPr lang="en-US" sz="1050" dirty="0">
                <a:solidFill>
                  <a:srgbClr val="242021"/>
                </a:solidFill>
                <a:cs typeface="Arial" panose="020B0604020202020204" pitchFamily="34" charset="0"/>
              </a:rPr>
              <a:t>When creating a new slide, click the arrow under the “New Slide” button.  This will display the template master slides </a:t>
            </a:r>
            <a:r>
              <a:rPr lang="en-US" sz="1050">
                <a:solidFill>
                  <a:srgbClr val="242021"/>
                </a:solidFill>
                <a:cs typeface="Arial" panose="020B0604020202020204" pitchFamily="34" charset="0"/>
              </a:rPr>
              <a:t>available.</a:t>
            </a:r>
          </a:p>
          <a:p>
            <a:pPr marL="171450" indent="-171450">
              <a:spcBef>
                <a:spcPts val="600"/>
              </a:spcBef>
              <a:buFont typeface="Arial" panose="020B0604020202020204" pitchFamily="34" charset="0"/>
              <a:buChar char="•"/>
            </a:pPr>
            <a:r>
              <a:rPr lang="en-US" sz="1050">
                <a:solidFill>
                  <a:srgbClr val="242021"/>
                </a:solidFill>
                <a:cs typeface="Arial" panose="020B0604020202020204" pitchFamily="34" charset="0"/>
              </a:rPr>
              <a:t>Select </a:t>
            </a:r>
            <a:r>
              <a:rPr lang="en-US" sz="1050" dirty="0">
                <a:solidFill>
                  <a:srgbClr val="242021"/>
                </a:solidFill>
                <a:cs typeface="Arial" panose="020B0604020202020204" pitchFamily="34" charset="0"/>
              </a:rPr>
              <a:t>the layout you </a:t>
            </a:r>
            <a:br>
              <a:rPr lang="en-US" sz="1050" dirty="0">
                <a:solidFill>
                  <a:srgbClr val="242021"/>
                </a:solidFill>
                <a:cs typeface="Arial" panose="020B0604020202020204" pitchFamily="34" charset="0"/>
              </a:rPr>
            </a:br>
            <a:r>
              <a:rPr lang="en-US" sz="1050" dirty="0">
                <a:solidFill>
                  <a:srgbClr val="242021"/>
                </a:solidFill>
                <a:cs typeface="Arial" panose="020B0604020202020204" pitchFamily="34" charset="0"/>
              </a:rPr>
              <a:t>need from the list.</a:t>
            </a:r>
          </a:p>
          <a:p>
            <a:pPr marL="171450" indent="-171450">
              <a:spcBef>
                <a:spcPts val="600"/>
              </a:spcBef>
              <a:buFont typeface="Arial" panose="020B0604020202020204" pitchFamily="34" charset="0"/>
              <a:buChar char="•"/>
            </a:pPr>
            <a:r>
              <a:rPr lang="en-US" sz="1050" dirty="0">
                <a:solidFill>
                  <a:srgbClr val="242021"/>
                </a:solidFill>
                <a:cs typeface="Arial" panose="020B0604020202020204" pitchFamily="34" charset="0"/>
              </a:rPr>
              <a:t>Likewise, to </a:t>
            </a:r>
            <a:r>
              <a:rPr lang="en-US" sz="1050" i="1" dirty="0">
                <a:solidFill>
                  <a:srgbClr val="242021"/>
                </a:solidFill>
                <a:cs typeface="Arial" panose="020B0604020202020204" pitchFamily="34" charset="0"/>
              </a:rPr>
              <a:t>change</a:t>
            </a:r>
            <a:r>
              <a:rPr lang="en-US" sz="1050" dirty="0">
                <a:solidFill>
                  <a:srgbClr val="242021"/>
                </a:solidFill>
                <a:cs typeface="Arial" panose="020B0604020202020204" pitchFamily="34" charset="0"/>
              </a:rPr>
              <a:t> the </a:t>
            </a:r>
            <a:br>
              <a:rPr lang="en-US" sz="1050" dirty="0">
                <a:solidFill>
                  <a:srgbClr val="242021"/>
                </a:solidFill>
                <a:cs typeface="Arial" panose="020B0604020202020204" pitchFamily="34" charset="0"/>
              </a:rPr>
            </a:br>
            <a:r>
              <a:rPr lang="en-US" sz="1050" dirty="0">
                <a:solidFill>
                  <a:srgbClr val="242021"/>
                </a:solidFill>
                <a:cs typeface="Arial" panose="020B0604020202020204" pitchFamily="34" charset="0"/>
              </a:rPr>
              <a:t>template master </a:t>
            </a:r>
            <a:r>
              <a:rPr lang="en-US" sz="1050">
                <a:solidFill>
                  <a:srgbClr val="242021"/>
                </a:solidFill>
                <a:cs typeface="Arial" panose="020B0604020202020204" pitchFamily="34" charset="0"/>
              </a:rPr>
              <a:t>of an </a:t>
            </a:r>
            <a:br>
              <a:rPr lang="en-US" sz="1050">
                <a:solidFill>
                  <a:srgbClr val="242021"/>
                </a:solidFill>
                <a:cs typeface="Arial" panose="020B0604020202020204" pitchFamily="34" charset="0"/>
              </a:rPr>
            </a:br>
            <a:r>
              <a:rPr lang="en-US" sz="1050">
                <a:solidFill>
                  <a:srgbClr val="242021"/>
                </a:solidFill>
                <a:cs typeface="Arial" panose="020B0604020202020204" pitchFamily="34" charset="0"/>
              </a:rPr>
              <a:t>existing slide, click the </a:t>
            </a:r>
            <a:br>
              <a:rPr lang="en-US" sz="1050">
                <a:solidFill>
                  <a:srgbClr val="242021"/>
                </a:solidFill>
                <a:cs typeface="Arial" panose="020B0604020202020204" pitchFamily="34" charset="0"/>
              </a:rPr>
            </a:br>
            <a:r>
              <a:rPr lang="en-US" sz="1050">
                <a:solidFill>
                  <a:srgbClr val="242021"/>
                </a:solidFill>
                <a:cs typeface="Arial" panose="020B0604020202020204" pitchFamily="34" charset="0"/>
              </a:rPr>
              <a:t>“</a:t>
            </a:r>
            <a:r>
              <a:rPr lang="en-US" sz="1050" dirty="0">
                <a:solidFill>
                  <a:srgbClr val="242021"/>
                </a:solidFill>
                <a:cs typeface="Arial" panose="020B0604020202020204" pitchFamily="34" charset="0"/>
              </a:rPr>
              <a:t>Layout” </a:t>
            </a:r>
            <a:r>
              <a:rPr lang="en-US" sz="1050">
                <a:solidFill>
                  <a:srgbClr val="242021"/>
                </a:solidFill>
                <a:cs typeface="Arial" panose="020B0604020202020204" pitchFamily="34" charset="0"/>
              </a:rPr>
              <a:t>button right </a:t>
            </a:r>
            <a:br>
              <a:rPr lang="en-US" sz="1050">
                <a:solidFill>
                  <a:srgbClr val="242021"/>
                </a:solidFill>
                <a:cs typeface="Arial" panose="020B0604020202020204" pitchFamily="34" charset="0"/>
              </a:rPr>
            </a:br>
            <a:r>
              <a:rPr lang="en-US" sz="1050">
                <a:solidFill>
                  <a:srgbClr val="242021"/>
                </a:solidFill>
                <a:cs typeface="Arial" panose="020B0604020202020204" pitchFamily="34" charset="0"/>
              </a:rPr>
              <a:t>next </a:t>
            </a:r>
            <a:r>
              <a:rPr lang="en-US" sz="1050" dirty="0">
                <a:solidFill>
                  <a:srgbClr val="242021"/>
                </a:solidFill>
                <a:cs typeface="Arial" panose="020B0604020202020204" pitchFamily="34" charset="0"/>
              </a:rPr>
              <a:t>to </a:t>
            </a:r>
            <a:r>
              <a:rPr lang="en-US" sz="1050">
                <a:solidFill>
                  <a:srgbClr val="242021"/>
                </a:solidFill>
                <a:cs typeface="Arial" panose="020B0604020202020204" pitchFamily="34" charset="0"/>
              </a:rPr>
              <a:t>the “</a:t>
            </a:r>
            <a:r>
              <a:rPr lang="en-US" sz="1050" dirty="0">
                <a:solidFill>
                  <a:srgbClr val="242021"/>
                </a:solidFill>
                <a:cs typeface="Arial" panose="020B0604020202020204" pitchFamily="34" charset="0"/>
              </a:rPr>
              <a:t>New Slide” button.</a:t>
            </a:r>
          </a:p>
          <a:p>
            <a:pPr>
              <a:spcBef>
                <a:spcPts val="1200"/>
              </a:spcBef>
              <a:spcAft>
                <a:spcPts val="300"/>
              </a:spcAft>
              <a:defRPr/>
            </a:pPr>
            <a:r>
              <a:rPr lang="en-US" sz="2000" b="1" dirty="0">
                <a:solidFill>
                  <a:srgbClr val="124D95"/>
                </a:solidFill>
                <a:cs typeface="Arial" panose="020B0604020202020204" pitchFamily="34" charset="0"/>
              </a:rPr>
              <a:t>General Template Notes:</a:t>
            </a:r>
          </a:p>
          <a:p>
            <a:pPr marL="91440">
              <a:spcAft>
                <a:spcPts val="600"/>
              </a:spcAft>
              <a:buFont typeface="Arial" panose="020B0604020202020204" pitchFamily="34" charset="0"/>
              <a:buNone/>
            </a:pPr>
            <a:r>
              <a:rPr lang="en-US" spc="60">
                <a:solidFill>
                  <a:srgbClr val="7A232E">
                    <a:lumMod val="20000"/>
                    <a:lumOff val="80000"/>
                  </a:srgbClr>
                </a:solidFill>
                <a:effectLst>
                  <a:outerShdw blurRad="76200" dist="38100" dir="8100000" algn="tr" rotWithShape="0">
                    <a:prstClr val="black">
                      <a:alpha val="60000"/>
                    </a:prstClr>
                  </a:outerShdw>
                </a:effectLst>
                <a:cs typeface="Arial" panose="020B0604020202020204" pitchFamily="34" charset="0"/>
                <a:sym typeface="Wingdings" panose="05000000000000000000" pitchFamily="2" charset="2"/>
              </a:rPr>
              <a:t></a:t>
            </a:r>
            <a:r>
              <a:rPr lang="en-US" b="1" spc="60">
                <a:solidFill>
                  <a:prstClr val="white"/>
                </a:solidFill>
                <a:effectLst>
                  <a:outerShdw blurRad="76200" dist="38100" dir="8100000" algn="tr" rotWithShape="0">
                    <a:prstClr val="black">
                      <a:alpha val="60000"/>
                    </a:prstClr>
                  </a:outerShdw>
                </a:effectLst>
                <a:cs typeface="Arial" panose="020B0604020202020204" pitchFamily="34" charset="0"/>
              </a:rPr>
              <a:t> </a:t>
            </a:r>
            <a:r>
              <a:rPr lang="en-US" b="1" u="sng" spc="60">
                <a:solidFill>
                  <a:prstClr val="white"/>
                </a:solidFill>
                <a:effectLst>
                  <a:outerShdw blurRad="76200" dist="38100" dir="8100000" algn="tr" rotWithShape="0">
                    <a:prstClr val="black">
                      <a:alpha val="60000"/>
                    </a:prstClr>
                  </a:outerShdw>
                </a:effectLst>
                <a:cs typeface="Arial" panose="020B0604020202020204" pitchFamily="34" charset="0"/>
              </a:rPr>
              <a:t>DO </a:t>
            </a:r>
            <a:r>
              <a:rPr lang="en-US" b="1" u="sng" spc="60" dirty="0">
                <a:solidFill>
                  <a:prstClr val="white"/>
                </a:solidFill>
                <a:effectLst>
                  <a:outerShdw blurRad="76200" dist="38100" dir="8100000" algn="tr" rotWithShape="0">
                    <a:prstClr val="black">
                      <a:alpha val="60000"/>
                    </a:prstClr>
                  </a:outerShdw>
                </a:effectLst>
                <a:cs typeface="Arial" panose="020B0604020202020204" pitchFamily="34" charset="0"/>
              </a:rPr>
              <a:t>NOT</a:t>
            </a:r>
            <a:r>
              <a:rPr lang="en-US" b="1" spc="60" dirty="0">
                <a:solidFill>
                  <a:prstClr val="white"/>
                </a:solidFill>
                <a:effectLst>
                  <a:outerShdw blurRad="76200" dist="38100" dir="8100000" algn="tr" rotWithShape="0">
                    <a:prstClr val="black">
                      <a:alpha val="60000"/>
                    </a:prstClr>
                  </a:outerShdw>
                </a:effectLst>
                <a:cs typeface="Arial" panose="020B0604020202020204" pitchFamily="34" charset="0"/>
              </a:rPr>
              <a:t>:</a:t>
            </a:r>
          </a:p>
          <a:p>
            <a:pPr lvl="1" indent="-171450">
              <a:spcAft>
                <a:spcPts val="600"/>
              </a:spcAft>
              <a:buClr>
                <a:srgbClr val="9E1C30"/>
              </a:buClr>
              <a:buFont typeface="Wingdings" panose="05000000000000000000" pitchFamily="2" charset="2"/>
              <a:buChar char="ý"/>
              <a:defRPr/>
            </a:pPr>
            <a:r>
              <a:rPr lang="en-US" sz="1050" b="1" dirty="0">
                <a:solidFill>
                  <a:srgbClr val="242021"/>
                </a:solidFill>
                <a:cs typeface="Arial" panose="020B0604020202020204" pitchFamily="34" charset="0"/>
              </a:rPr>
              <a:t>Space out your bullets using the “enter” key</a:t>
            </a:r>
            <a:r>
              <a:rPr lang="en-US" sz="1050">
                <a:solidFill>
                  <a:srgbClr val="242021"/>
                </a:solidFill>
                <a:cs typeface="Arial" panose="020B0604020202020204" pitchFamily="34" charset="0"/>
              </a:rPr>
              <a:t>.  Please note if a spacing adjustment is required.</a:t>
            </a:r>
            <a:endParaRPr lang="en-US" sz="1050" dirty="0">
              <a:solidFill>
                <a:srgbClr val="242021"/>
              </a:solidFill>
              <a:cs typeface="Arial" panose="020B0604020202020204" pitchFamily="34" charset="0"/>
            </a:endParaRPr>
          </a:p>
          <a:p>
            <a:pPr lvl="1" indent="-171450">
              <a:spcAft>
                <a:spcPts val="600"/>
              </a:spcAft>
              <a:buClr>
                <a:srgbClr val="9E1C30"/>
              </a:buClr>
              <a:buFont typeface="Wingdings" panose="05000000000000000000" pitchFamily="2" charset="2"/>
              <a:buChar char="ý"/>
            </a:pPr>
            <a:r>
              <a:rPr lang="en-US" sz="1050" b="1" dirty="0">
                <a:solidFill>
                  <a:srgbClr val="242021"/>
                </a:solidFill>
                <a:cs typeface="Arial" panose="020B0604020202020204" pitchFamily="34" charset="0"/>
              </a:rPr>
              <a:t>Type any titles in all uppercase or with caps lock on</a:t>
            </a:r>
            <a:r>
              <a:rPr lang="en-US" sz="1050" dirty="0">
                <a:solidFill>
                  <a:srgbClr val="242021"/>
                </a:solidFill>
                <a:cs typeface="Arial" panose="020B0604020202020204" pitchFamily="34" charset="0"/>
              </a:rPr>
              <a:t>, as formatting is automatic. Type using standard title caps.</a:t>
            </a:r>
          </a:p>
          <a:p>
            <a:pPr lvl="1" indent="-171450">
              <a:spcAft>
                <a:spcPts val="600"/>
              </a:spcAft>
              <a:buClr>
                <a:srgbClr val="9E1C30"/>
              </a:buClr>
              <a:buFont typeface="Wingdings" panose="05000000000000000000" pitchFamily="2" charset="2"/>
              <a:buChar char="ý"/>
            </a:pPr>
            <a:r>
              <a:rPr lang="en-US" sz="1050" b="1" dirty="0">
                <a:solidFill>
                  <a:srgbClr val="242021"/>
                </a:solidFill>
                <a:cs typeface="Arial" panose="020B0604020202020204" pitchFamily="34" charset="0"/>
              </a:rPr>
              <a:t>Change heading alignment </a:t>
            </a:r>
            <a:r>
              <a:rPr lang="en-US" sz="1050" b="1">
                <a:solidFill>
                  <a:srgbClr val="242021"/>
                </a:solidFill>
                <a:cs typeface="Arial" panose="020B0604020202020204" pitchFamily="34" charset="0"/>
              </a:rPr>
              <a:t>or location for standard content slide material</a:t>
            </a:r>
            <a:r>
              <a:rPr lang="en-US" sz="1050">
                <a:solidFill>
                  <a:srgbClr val="242021"/>
                </a:solidFill>
                <a:cs typeface="Arial" panose="020B0604020202020204" pitchFamily="34" charset="0"/>
              </a:rPr>
              <a:t>.</a:t>
            </a:r>
          </a:p>
          <a:p>
            <a:pPr marL="91440">
              <a:spcAft>
                <a:spcPts val="600"/>
              </a:spcAft>
              <a:buFont typeface="Arial" panose="020B0604020202020204" pitchFamily="34" charset="0"/>
              <a:buNone/>
              <a:defRPr/>
            </a:pPr>
            <a:r>
              <a:rPr lang="en-US" spc="60">
                <a:solidFill>
                  <a:srgbClr val="92D050"/>
                </a:solidFill>
                <a:effectLst>
                  <a:outerShdw blurRad="76200" dist="38100" dir="8100000" algn="tr" rotWithShape="0">
                    <a:prstClr val="black">
                      <a:alpha val="60000"/>
                    </a:prstClr>
                  </a:outerShdw>
                </a:effectLst>
                <a:cs typeface="Arial" panose="020B0604020202020204" pitchFamily="34" charset="0"/>
                <a:sym typeface="Wingdings" panose="05000000000000000000" pitchFamily="2" charset="2"/>
              </a:rPr>
              <a:t></a:t>
            </a:r>
            <a:r>
              <a:rPr lang="en-US" b="1" spc="60">
                <a:solidFill>
                  <a:prstClr val="white"/>
                </a:solidFill>
                <a:effectLst>
                  <a:outerShdw blurRad="76200" dist="38100" dir="8100000" algn="tr" rotWithShape="0">
                    <a:prstClr val="black">
                      <a:alpha val="60000"/>
                    </a:prstClr>
                  </a:outerShdw>
                </a:effectLst>
                <a:cs typeface="Arial" panose="020B0604020202020204" pitchFamily="34" charset="0"/>
              </a:rPr>
              <a:t> </a:t>
            </a:r>
            <a:r>
              <a:rPr lang="en-US" b="1" u="sng" spc="60">
                <a:solidFill>
                  <a:prstClr val="white"/>
                </a:solidFill>
                <a:effectLst>
                  <a:outerShdw blurRad="76200" dist="38100" dir="8100000" algn="tr" rotWithShape="0">
                    <a:prstClr val="black">
                      <a:alpha val="60000"/>
                    </a:prstClr>
                  </a:outerShdw>
                </a:effectLst>
                <a:cs typeface="Arial" panose="020B0604020202020204" pitchFamily="34" charset="0"/>
              </a:rPr>
              <a:t>DO</a:t>
            </a:r>
            <a:r>
              <a:rPr lang="en-US" b="1" spc="60">
                <a:solidFill>
                  <a:prstClr val="white"/>
                </a:solidFill>
                <a:effectLst>
                  <a:outerShdw blurRad="76200" dist="38100" dir="8100000" algn="tr" rotWithShape="0">
                    <a:prstClr val="black">
                      <a:alpha val="60000"/>
                    </a:prstClr>
                  </a:outerShdw>
                </a:effectLst>
                <a:cs typeface="Arial" panose="020B0604020202020204" pitchFamily="34" charset="0"/>
              </a:rPr>
              <a:t>:</a:t>
            </a:r>
          </a:p>
          <a:p>
            <a:pPr lvl="1" indent="-171450">
              <a:spcAft>
                <a:spcPts val="600"/>
              </a:spcAft>
              <a:buClr>
                <a:srgbClr val="72AF2F"/>
              </a:buClr>
              <a:buFont typeface="Wingdings" panose="05000000000000000000" pitchFamily="2" charset="2"/>
              <a:buChar char="þ"/>
              <a:defRPr/>
            </a:pPr>
            <a:r>
              <a:rPr lang="en-US" sz="1050" b="1">
                <a:solidFill>
                  <a:prstClr val="black"/>
                </a:solidFill>
                <a:cs typeface="Arial" panose="020B0604020202020204" pitchFamily="34" charset="0"/>
              </a:rPr>
              <a:t>Reference </a:t>
            </a:r>
            <a:r>
              <a:rPr lang="en-US" sz="1050" b="1" dirty="0">
                <a:solidFill>
                  <a:prstClr val="black"/>
                </a:solidFill>
                <a:cs typeface="Arial" panose="020B0604020202020204" pitchFamily="34" charset="0"/>
              </a:rPr>
              <a:t>your graphics</a:t>
            </a:r>
            <a:r>
              <a:rPr lang="en-US" sz="1050" dirty="0">
                <a:solidFill>
                  <a:prstClr val="black"/>
                </a:solidFill>
                <a:cs typeface="Arial" panose="020B0604020202020204" pitchFamily="34" charset="0"/>
              </a:rPr>
              <a:t>.  Add a note at the top of the “Slide notes” section that indicates where your graphic </a:t>
            </a:r>
            <a:r>
              <a:rPr lang="en-US" sz="1050">
                <a:solidFill>
                  <a:prstClr val="black"/>
                </a:solidFill>
                <a:cs typeface="Arial" panose="020B0604020202020204" pitchFamily="34" charset="0"/>
              </a:rPr>
              <a:t>originated.</a:t>
            </a:r>
          </a:p>
          <a:p>
            <a:pPr lvl="1">
              <a:spcAft>
                <a:spcPts val="600"/>
              </a:spcAft>
              <a:buFont typeface="Arial" panose="020B0604020202020204" pitchFamily="34" charset="0"/>
              <a:buNone/>
              <a:defRPr/>
            </a:pPr>
            <a:r>
              <a:rPr lang="en-US" sz="1050">
                <a:solidFill>
                  <a:prstClr val="black"/>
                </a:solidFill>
                <a:cs typeface="Arial" panose="020B0604020202020204" pitchFamily="34" charset="0"/>
              </a:rPr>
              <a:t>Note </a:t>
            </a:r>
            <a:r>
              <a:rPr lang="en-US" sz="1050" dirty="0">
                <a:solidFill>
                  <a:prstClr val="black"/>
                </a:solidFill>
                <a:cs typeface="Arial" panose="020B0604020202020204" pitchFamily="34" charset="0"/>
              </a:rPr>
              <a:t>that any graphics not referenced or in violation of </a:t>
            </a:r>
            <a:r>
              <a:rPr lang="en-US" sz="1050" b="1" dirty="0">
                <a:solidFill>
                  <a:srgbClr val="D9D9D9">
                    <a:lumMod val="25000"/>
                  </a:srgbClr>
                </a:solidFill>
                <a:cs typeface="Arial" panose="020B0604020202020204" pitchFamily="34" charset="0"/>
              </a:rPr>
              <a:t>US Copyright Law, Title 17 </a:t>
            </a:r>
            <a:r>
              <a:rPr lang="en-US" sz="1050" dirty="0">
                <a:solidFill>
                  <a:prstClr val="black"/>
                </a:solidFill>
                <a:cs typeface="Arial" panose="020B0604020202020204" pitchFamily="34" charset="0"/>
              </a:rPr>
              <a:t>will be replaced to ensure your protection.</a:t>
            </a:r>
          </a:p>
          <a:p>
            <a:pPr>
              <a:spcBef>
                <a:spcPts val="600"/>
              </a:spcBef>
              <a:buFont typeface="Arial" panose="020B0604020202020204" pitchFamily="34" charset="0"/>
              <a:buNone/>
            </a:pPr>
            <a:endParaRPr lang="en-US" sz="1100" dirty="0">
              <a:solidFill>
                <a:srgbClr val="242021"/>
              </a:solidFill>
              <a:cs typeface="Arial" panose="020B0604020202020204" pitchFamily="34" charset="0"/>
            </a:endParaRPr>
          </a:p>
          <a:p>
            <a:endParaRPr lang="en-US" sz="1100" dirty="0">
              <a:solidFill>
                <a:srgbClr val="242021"/>
              </a:solidFill>
              <a:cs typeface="Arial" panose="020B0604020202020204" pitchFamily="34" charset="0"/>
            </a:endParaRPr>
          </a:p>
        </p:txBody>
      </p:sp>
      <p:sp>
        <p:nvSpPr>
          <p:cNvPr id="10" name="TextBox 9"/>
          <p:cNvSpPr txBox="1"/>
          <p:nvPr userDrawn="1"/>
        </p:nvSpPr>
        <p:spPr>
          <a:xfrm>
            <a:off x="5308799" y="88691"/>
            <a:ext cx="3245631" cy="1102812"/>
          </a:xfrm>
          <a:prstGeom prst="rect">
            <a:avLst/>
          </a:prstGeom>
          <a:noFill/>
        </p:spPr>
        <p:txBody>
          <a:bodyPr wrap="square" rtlCol="0" anchor="ctr">
            <a:noAutofit/>
          </a:bodyPr>
          <a:lstStyle/>
          <a:p>
            <a:r>
              <a:rPr lang="en-US" sz="1400" i="1" dirty="0">
                <a:solidFill>
                  <a:srgbClr val="242021">
                    <a:lumMod val="65000"/>
                    <a:lumOff val="35000"/>
                  </a:srgbClr>
                </a:solidFill>
                <a:cs typeface="Arial" panose="020B0604020202020204" pitchFamily="34" charset="0"/>
              </a:rPr>
              <a:t>This slide contains information on how to use </a:t>
            </a:r>
            <a:r>
              <a:rPr lang="en-US" sz="1400" i="1">
                <a:solidFill>
                  <a:srgbClr val="242021">
                    <a:lumMod val="65000"/>
                    <a:lumOff val="35000"/>
                  </a:srgbClr>
                </a:solidFill>
                <a:cs typeface="Arial" panose="020B0604020202020204" pitchFamily="34" charset="0"/>
              </a:rPr>
              <a:t>this template, and is hidden. </a:t>
            </a:r>
          </a:p>
          <a:p>
            <a:pPr>
              <a:spcBef>
                <a:spcPts val="300"/>
              </a:spcBef>
            </a:pPr>
            <a:r>
              <a:rPr lang="en-US" sz="1400" i="1">
                <a:solidFill>
                  <a:srgbClr val="242021">
                    <a:lumMod val="65000"/>
                    <a:lumOff val="35000"/>
                  </a:srgbClr>
                </a:solidFill>
                <a:cs typeface="Arial" panose="020B0604020202020204" pitchFamily="34" charset="0"/>
              </a:rPr>
              <a:t>It is not a part of </a:t>
            </a:r>
            <a:br>
              <a:rPr lang="en-US" sz="1400" i="1">
                <a:solidFill>
                  <a:srgbClr val="242021">
                    <a:lumMod val="65000"/>
                    <a:lumOff val="35000"/>
                  </a:srgbClr>
                </a:solidFill>
                <a:cs typeface="Arial" panose="020B0604020202020204" pitchFamily="34" charset="0"/>
              </a:rPr>
            </a:br>
            <a:r>
              <a:rPr lang="en-US" sz="1400" i="1">
                <a:solidFill>
                  <a:srgbClr val="242021">
                    <a:lumMod val="65000"/>
                    <a:lumOff val="35000"/>
                  </a:srgbClr>
                </a:solidFill>
                <a:cs typeface="Arial" panose="020B0604020202020204" pitchFamily="34" charset="0"/>
              </a:rPr>
              <a:t>the presentation.</a:t>
            </a:r>
            <a:endParaRPr lang="en-US" sz="1400" i="1" dirty="0">
              <a:solidFill>
                <a:srgbClr val="242021">
                  <a:lumMod val="65000"/>
                  <a:lumOff val="35000"/>
                </a:srgbClr>
              </a:solidFill>
              <a:cs typeface="Arial" panose="020B0604020202020204" pitchFamily="34" charset="0"/>
            </a:endParaRPr>
          </a:p>
        </p:txBody>
      </p:sp>
      <p:cxnSp>
        <p:nvCxnSpPr>
          <p:cNvPr id="9" name="Straight Connector 8"/>
          <p:cNvCxnSpPr/>
          <p:nvPr userDrawn="1"/>
        </p:nvCxnSpPr>
        <p:spPr>
          <a:xfrm>
            <a:off x="0" y="1376381"/>
            <a:ext cx="9144000" cy="0"/>
          </a:xfrm>
          <a:prstGeom prst="line">
            <a:avLst/>
          </a:prstGeom>
          <a:ln w="1016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5" name="TextBox 14"/>
          <p:cNvSpPr txBox="1"/>
          <p:nvPr userDrawn="1"/>
        </p:nvSpPr>
        <p:spPr>
          <a:xfrm>
            <a:off x="7084800" y="2286069"/>
            <a:ext cx="1619719" cy="1620538"/>
          </a:xfrm>
          <a:prstGeom prst="rect">
            <a:avLst/>
          </a:prstGeom>
          <a:noFill/>
        </p:spPr>
        <p:txBody>
          <a:bodyPr wrap="square" rtlCol="0">
            <a:noAutofit/>
          </a:bodyPr>
          <a:lstStyle/>
          <a:p>
            <a:pPr marL="0" lvl="1" indent="-171450">
              <a:lnSpc>
                <a:spcPct val="90000"/>
              </a:lnSpc>
              <a:spcAft>
                <a:spcPts val="400"/>
              </a:spcAft>
              <a:buFont typeface="Arial" panose="020B0604020202020204" pitchFamily="34" charset="0"/>
              <a:buChar char="•"/>
              <a:defRPr/>
            </a:pPr>
            <a:r>
              <a:rPr lang="en-US" sz="1100">
                <a:solidFill>
                  <a:srgbClr val="242021"/>
                </a:solidFill>
                <a:cs typeface="Arial" panose="020B0604020202020204" pitchFamily="34" charset="0"/>
              </a:rPr>
              <a:t>Legal Language</a:t>
            </a:r>
            <a:endParaRPr lang="en-US" sz="1100">
              <a:solidFill>
                <a:srgbClr val="242021"/>
              </a:solidFill>
            </a:endParaRPr>
          </a:p>
          <a:p>
            <a:pPr marL="0" lvl="1" indent="-171450">
              <a:lnSpc>
                <a:spcPct val="90000"/>
              </a:lnSpc>
              <a:spcAft>
                <a:spcPts val="400"/>
              </a:spcAft>
              <a:buFont typeface="Arial" panose="020B0604020202020204" pitchFamily="34" charset="0"/>
              <a:buChar char="•"/>
            </a:pPr>
            <a:r>
              <a:rPr lang="en-US" sz="1100">
                <a:solidFill>
                  <a:srgbClr val="242021"/>
                </a:solidFill>
              </a:rPr>
              <a:t>Poll</a:t>
            </a:r>
          </a:p>
          <a:p>
            <a:pPr marL="0" lvl="1" indent="-171450">
              <a:lnSpc>
                <a:spcPct val="90000"/>
              </a:lnSpc>
              <a:spcAft>
                <a:spcPts val="400"/>
              </a:spcAft>
              <a:buFont typeface="Arial" panose="020B0604020202020204" pitchFamily="34" charset="0"/>
              <a:buChar char="•"/>
            </a:pPr>
            <a:r>
              <a:rPr lang="en-US" sz="1100">
                <a:solidFill>
                  <a:srgbClr val="242021"/>
                </a:solidFill>
              </a:rPr>
              <a:t>Save the Date</a:t>
            </a:r>
          </a:p>
          <a:p>
            <a:pPr marL="0" lvl="1" indent="-171450">
              <a:lnSpc>
                <a:spcPct val="90000"/>
              </a:lnSpc>
              <a:spcAft>
                <a:spcPts val="400"/>
              </a:spcAft>
              <a:buFont typeface="Arial" panose="020B0604020202020204" pitchFamily="34" charset="0"/>
              <a:buChar char="•"/>
            </a:pPr>
            <a:r>
              <a:rPr lang="en-US" sz="1100">
                <a:solidFill>
                  <a:srgbClr val="242021"/>
                </a:solidFill>
              </a:rPr>
              <a:t>Questions</a:t>
            </a:r>
            <a:endParaRPr lang="en-US" sz="1100" dirty="0">
              <a:solidFill>
                <a:srgbClr val="242021"/>
              </a:solidFill>
            </a:endParaRPr>
          </a:p>
          <a:p>
            <a:pPr marL="0" lvl="1" indent="-171450">
              <a:lnSpc>
                <a:spcPct val="90000"/>
              </a:lnSpc>
              <a:spcAft>
                <a:spcPts val="400"/>
              </a:spcAft>
              <a:buFont typeface="Arial" panose="020B0604020202020204" pitchFamily="34" charset="0"/>
              <a:buChar char="•"/>
            </a:pPr>
            <a:r>
              <a:rPr lang="en-US" sz="1100" dirty="0">
                <a:solidFill>
                  <a:srgbClr val="242021"/>
                </a:solidFill>
              </a:rPr>
              <a:t>Resources</a:t>
            </a:r>
          </a:p>
          <a:p>
            <a:pPr marL="0" lvl="1" indent="-171450">
              <a:lnSpc>
                <a:spcPct val="90000"/>
              </a:lnSpc>
              <a:spcAft>
                <a:spcPts val="400"/>
              </a:spcAft>
              <a:buFont typeface="Arial" panose="020B0604020202020204" pitchFamily="34" charset="0"/>
              <a:buChar char="•"/>
            </a:pPr>
            <a:r>
              <a:rPr lang="en-US" sz="1100" dirty="0">
                <a:solidFill>
                  <a:srgbClr val="242021"/>
                </a:solidFill>
              </a:rPr>
              <a:t>Contact</a:t>
            </a:r>
          </a:p>
          <a:p>
            <a:pPr marL="0" lvl="1" indent="-171450">
              <a:lnSpc>
                <a:spcPct val="90000"/>
              </a:lnSpc>
              <a:spcAft>
                <a:spcPts val="400"/>
              </a:spcAft>
              <a:buFont typeface="Arial" panose="020B0604020202020204" pitchFamily="34" charset="0"/>
              <a:buChar char="•"/>
            </a:pPr>
            <a:r>
              <a:rPr lang="en-US" sz="1100" dirty="0">
                <a:solidFill>
                  <a:srgbClr val="242021"/>
                </a:solidFill>
              </a:rPr>
              <a:t>Thank You</a:t>
            </a:r>
          </a:p>
        </p:txBody>
      </p:sp>
      <p:cxnSp>
        <p:nvCxnSpPr>
          <p:cNvPr id="3" name="Straight Connector 2"/>
          <p:cNvCxnSpPr/>
          <p:nvPr userDrawn="1"/>
        </p:nvCxnSpPr>
        <p:spPr>
          <a:xfrm>
            <a:off x="5040000" y="225258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userDrawn="1"/>
        </p:nvCxnSpPr>
        <p:spPr>
          <a:xfrm>
            <a:off x="5040000" y="376653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40" name="Group 39">
            <a:extLst>
              <a:ext uri="{FF2B5EF4-FFF2-40B4-BE49-F238E27FC236}">
                <a16:creationId xmlns:a16="http://schemas.microsoft.com/office/drawing/2014/main" id="{54EBE4A4-93BC-4F5F-96D7-3EB1B9477815}"/>
              </a:ext>
            </a:extLst>
          </p:cNvPr>
          <p:cNvGrpSpPr/>
          <p:nvPr userDrawn="1"/>
        </p:nvGrpSpPr>
        <p:grpSpPr>
          <a:xfrm>
            <a:off x="5101095" y="5519741"/>
            <a:ext cx="3776420" cy="1204516"/>
            <a:chOff x="9823451" y="-913608"/>
            <a:chExt cx="3776420" cy="1204516"/>
          </a:xfrm>
        </p:grpSpPr>
        <p:sp>
          <p:nvSpPr>
            <p:cNvPr id="23" name="TextBox 22"/>
            <p:cNvSpPr txBox="1"/>
            <p:nvPr userDrawn="1"/>
          </p:nvSpPr>
          <p:spPr>
            <a:xfrm>
              <a:off x="11200962" y="-833368"/>
              <a:ext cx="2398909" cy="1044036"/>
            </a:xfrm>
            <a:prstGeom prst="rect">
              <a:avLst/>
            </a:prstGeom>
            <a:noFill/>
          </p:spPr>
          <p:txBody>
            <a:bodyPr wrap="square" rtlCol="0" anchor="ctr">
              <a:noAutofit/>
            </a:bodyPr>
            <a:lstStyle/>
            <a:p>
              <a:pPr>
                <a:lnSpc>
                  <a:spcPct val="90000"/>
                </a:lnSpc>
              </a:pPr>
              <a:r>
                <a:rPr lang="en-US" sz="1200" b="1" spc="40">
                  <a:solidFill>
                    <a:srgbClr val="242021">
                      <a:lumMod val="85000"/>
                      <a:lumOff val="15000"/>
                    </a:srgbClr>
                  </a:solidFill>
                </a:rPr>
                <a:t>Don’t delete </a:t>
              </a:r>
              <a:r>
                <a:rPr lang="en-US" sz="1200" b="1" spc="40" dirty="0">
                  <a:solidFill>
                    <a:srgbClr val="242021">
                      <a:lumMod val="85000"/>
                      <a:lumOff val="15000"/>
                    </a:srgbClr>
                  </a:solidFill>
                </a:rPr>
                <a:t>this slide until the presentation is final.</a:t>
              </a:r>
            </a:p>
            <a:p>
              <a:pPr algn="ctr">
                <a:lnSpc>
                  <a:spcPct val="90000"/>
                </a:lnSpc>
                <a:spcBef>
                  <a:spcPts val="600"/>
                </a:spcBef>
              </a:pPr>
              <a:r>
                <a:rPr lang="en-US" sz="1500" b="1" spc="40" dirty="0">
                  <a:solidFill>
                    <a:srgbClr val="9D1C30"/>
                  </a:solidFill>
                </a:rPr>
                <a:t>Keep it </a:t>
              </a:r>
              <a:r>
                <a:rPr lang="en-US" sz="1500" b="1" spc="40">
                  <a:solidFill>
                    <a:srgbClr val="9D1C30"/>
                  </a:solidFill>
                </a:rPr>
                <a:t>in the template</a:t>
              </a:r>
              <a:r>
                <a:rPr lang="en-US" sz="1500" b="1" spc="40" dirty="0">
                  <a:solidFill>
                    <a:srgbClr val="9D1C30"/>
                  </a:solidFill>
                </a:rPr>
                <a:t>.</a:t>
              </a:r>
            </a:p>
          </p:txBody>
        </p:sp>
        <p:grpSp>
          <p:nvGrpSpPr>
            <p:cNvPr id="39" name="Group 38">
              <a:extLst>
                <a:ext uri="{FF2B5EF4-FFF2-40B4-BE49-F238E27FC236}">
                  <a16:creationId xmlns:a16="http://schemas.microsoft.com/office/drawing/2014/main" id="{C27DF8FF-D711-4A8A-8948-673270B8AE9D}"/>
                </a:ext>
              </a:extLst>
            </p:cNvPr>
            <p:cNvGrpSpPr/>
            <p:nvPr userDrawn="1"/>
          </p:nvGrpSpPr>
          <p:grpSpPr>
            <a:xfrm>
              <a:off x="9823451" y="-913608"/>
              <a:ext cx="1204516" cy="1204516"/>
              <a:chOff x="9823451" y="-913608"/>
              <a:chExt cx="1204516" cy="1204516"/>
            </a:xfrm>
          </p:grpSpPr>
          <p:grpSp>
            <p:nvGrpSpPr>
              <p:cNvPr id="24" name="Group 23"/>
              <p:cNvGrpSpPr/>
              <p:nvPr userDrawn="1"/>
            </p:nvGrpSpPr>
            <p:grpSpPr>
              <a:xfrm>
                <a:off x="9823451" y="-913608"/>
                <a:ext cx="1204516" cy="1204516"/>
                <a:chOff x="1714500" y="4547858"/>
                <a:chExt cx="1262157" cy="1262157"/>
              </a:xfrm>
            </p:grpSpPr>
            <p:sp>
              <p:nvSpPr>
                <p:cNvPr id="21" name="8-Point Star 20"/>
                <p:cNvSpPr/>
                <p:nvPr userDrawn="1"/>
              </p:nvSpPr>
              <p:spPr>
                <a:xfrm rot="20240074">
                  <a:off x="1714500" y="4547858"/>
                  <a:ext cx="1262157" cy="1262157"/>
                </a:xfrm>
                <a:prstGeom prst="star8">
                  <a:avLst>
                    <a:gd name="adj" fmla="val 45801"/>
                  </a:avLst>
                </a:prstGeom>
                <a:gradFill>
                  <a:gsLst>
                    <a:gs pos="0">
                      <a:srgbClr val="7A232E"/>
                    </a:gs>
                    <a:gs pos="100000">
                      <a:srgbClr val="B85759"/>
                    </a:gs>
                    <a:gs pos="55000">
                      <a:srgbClr val="9D1C3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42021"/>
                    </a:solidFill>
                  </a:endParaRPr>
                </a:p>
              </p:txBody>
            </p:sp>
            <p:sp>
              <p:nvSpPr>
                <p:cNvPr id="22" name="8-Point Star 21"/>
                <p:cNvSpPr/>
                <p:nvPr userDrawn="1"/>
              </p:nvSpPr>
              <p:spPr>
                <a:xfrm rot="20240074">
                  <a:off x="1776599" y="4609957"/>
                  <a:ext cx="1137960" cy="1137960"/>
                </a:xfrm>
                <a:prstGeom prst="star8">
                  <a:avLst>
                    <a:gd name="adj" fmla="val 45801"/>
                  </a:avLst>
                </a:prstGeom>
                <a:noFill/>
                <a:ln w="44450">
                  <a:solidFill>
                    <a:schemeClr val="bg1"/>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42021"/>
                    </a:solidFill>
                  </a:endParaRPr>
                </a:p>
              </p:txBody>
            </p:sp>
          </p:grpSp>
          <p:sp>
            <p:nvSpPr>
              <p:cNvPr id="19" name="TextBox 18"/>
              <p:cNvSpPr txBox="1"/>
              <p:nvPr userDrawn="1"/>
            </p:nvSpPr>
            <p:spPr>
              <a:xfrm>
                <a:off x="9929466" y="-730460"/>
                <a:ext cx="992486" cy="838221"/>
              </a:xfrm>
              <a:prstGeom prst="rect">
                <a:avLst/>
              </a:prstGeom>
              <a:noFill/>
              <a:effectLst>
                <a:outerShdw blurRad="50800" dist="25400" dir="8100000" algn="tr" rotWithShape="0">
                  <a:prstClr val="black">
                    <a:alpha val="40000"/>
                  </a:prstClr>
                </a:outerShdw>
              </a:effectLst>
            </p:spPr>
            <p:txBody>
              <a:bodyPr wrap="square" rtlCol="0" anchor="ctr">
                <a:noAutofit/>
              </a:bodyPr>
              <a:lstStyle/>
              <a:p>
                <a:pPr algn="ctr"/>
                <a:r>
                  <a:rPr lang="en-US" sz="2000" spc="40" dirty="0">
                    <a:solidFill>
                      <a:prstClr val="white"/>
                    </a:solidFill>
                    <a:latin typeface="Impact" panose="020B0806030902050204" pitchFamily="34" charset="0"/>
                  </a:rPr>
                  <a:t>DON’T</a:t>
                </a:r>
                <a:br>
                  <a:rPr lang="en-US" sz="2000" spc="40" dirty="0">
                    <a:solidFill>
                      <a:prstClr val="white"/>
                    </a:solidFill>
                    <a:latin typeface="Impact" panose="020B0806030902050204" pitchFamily="34" charset="0"/>
                  </a:rPr>
                </a:br>
                <a:r>
                  <a:rPr lang="en-US" sz="2000" spc="40" dirty="0">
                    <a:solidFill>
                      <a:prstClr val="white"/>
                    </a:solidFill>
                    <a:latin typeface="Impact" panose="020B0806030902050204" pitchFamily="34" charset="0"/>
                  </a:rPr>
                  <a:t>DELETE</a:t>
                </a:r>
              </a:p>
            </p:txBody>
          </p:sp>
        </p:grpSp>
      </p:grpSp>
      <p:grpSp>
        <p:nvGrpSpPr>
          <p:cNvPr id="20" name="Group 19"/>
          <p:cNvGrpSpPr/>
          <p:nvPr userDrawn="1"/>
        </p:nvGrpSpPr>
        <p:grpSpPr>
          <a:xfrm>
            <a:off x="1939047" y="2247592"/>
            <a:ext cx="2645179" cy="1166059"/>
            <a:chOff x="1534687" y="2189208"/>
            <a:chExt cx="3049009" cy="1344077"/>
          </a:xfrm>
        </p:grpSpPr>
        <p:pic>
          <p:nvPicPr>
            <p:cNvPr id="2" name="Picture 1"/>
            <p:cNvPicPr>
              <a:picLocks noChangeAspect="1"/>
            </p:cNvPicPr>
            <p:nvPr userDrawn="1"/>
          </p:nvPicPr>
          <p:blipFill>
            <a:blip r:embed="rId3"/>
            <a:stretch>
              <a:fillRect/>
            </a:stretch>
          </p:blipFill>
          <p:spPr>
            <a:xfrm>
              <a:off x="1534687" y="2189208"/>
              <a:ext cx="2695575" cy="1162050"/>
            </a:xfrm>
            <a:prstGeom prst="rect">
              <a:avLst/>
            </a:prstGeom>
          </p:spPr>
        </p:pic>
        <p:sp>
          <p:nvSpPr>
            <p:cNvPr id="29" name="Rectangle 28"/>
            <p:cNvSpPr/>
            <p:nvPr userDrawn="1"/>
          </p:nvSpPr>
          <p:spPr>
            <a:xfrm>
              <a:off x="3454181" y="2483307"/>
              <a:ext cx="736819" cy="221793"/>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242021"/>
                </a:solidFill>
              </a:endParaRPr>
            </a:p>
          </p:txBody>
        </p:sp>
        <p:sp>
          <p:nvSpPr>
            <p:cNvPr id="30" name="Left Arrow 29"/>
            <p:cNvSpPr/>
            <p:nvPr userDrawn="1"/>
          </p:nvSpPr>
          <p:spPr>
            <a:xfrm>
              <a:off x="4209296" y="2514699"/>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3061701" y="2843369"/>
              <a:ext cx="382955" cy="322936"/>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242021"/>
                </a:solidFill>
              </a:endParaRPr>
            </a:p>
          </p:txBody>
        </p:sp>
        <p:sp>
          <p:nvSpPr>
            <p:cNvPr id="32" name="Left Arrow 31"/>
            <p:cNvSpPr/>
            <p:nvPr userDrawn="1"/>
          </p:nvSpPr>
          <p:spPr>
            <a:xfrm rot="7656475">
              <a:off x="3026394" y="3257070"/>
              <a:ext cx="374400" cy="178030"/>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prstClr val="white"/>
                </a:solidFill>
              </a:endParaRPr>
            </a:p>
          </p:txBody>
        </p:sp>
      </p:grpSp>
      <p:sp>
        <p:nvSpPr>
          <p:cNvPr id="37" name="TextBox 36">
            <a:extLst>
              <a:ext uri="{FF2B5EF4-FFF2-40B4-BE49-F238E27FC236}">
                <a16:creationId xmlns:a16="http://schemas.microsoft.com/office/drawing/2014/main" id="{8F6D14EF-EBC7-433A-8C95-1D2C470B7DF1}"/>
              </a:ext>
            </a:extLst>
          </p:cNvPr>
          <p:cNvSpPr txBox="1"/>
          <p:nvPr userDrawn="1"/>
        </p:nvSpPr>
        <p:spPr>
          <a:xfrm>
            <a:off x="7427" y="161985"/>
            <a:ext cx="5040000" cy="1051560"/>
          </a:xfrm>
          <a:prstGeom prst="rect">
            <a:avLst/>
          </a:prstGeom>
        </p:spPr>
        <p:txBody>
          <a:bodyPr vert="horz" lIns="91440" tIns="45720" rIns="91440" bIns="45720" rtlCol="0" anchor="ctr">
            <a:no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algn="ctr">
              <a:lnSpc>
                <a:spcPct val="85000"/>
              </a:lnSpc>
            </a:pPr>
            <a:r>
              <a:rPr sz="5000">
                <a:gradFill flip="none" rotWithShape="1">
                  <a:gsLst>
                    <a:gs pos="58000">
                      <a:srgbClr val="AF3F49"/>
                    </a:gs>
                    <a:gs pos="100000">
                      <a:srgbClr val="AD3B46"/>
                    </a:gs>
                    <a:gs pos="19000">
                      <a:srgbClr val="9E1C30"/>
                    </a:gs>
                    <a:gs pos="59000">
                      <a:srgbClr val="9E1C30"/>
                    </a:gs>
                  </a:gsLst>
                  <a:lin ang="5400000" scaled="1"/>
                  <a:tileRect/>
                </a:gradFill>
                <a:effectLst>
                  <a:innerShdw blurRad="76200" dist="38100" dir="18900000">
                    <a:srgbClr val="7A232E">
                      <a:lumMod val="75000"/>
                      <a:alpha val="70000"/>
                    </a:srgbClr>
                  </a:innerShdw>
                </a:effectLst>
              </a:rPr>
              <a:t>2017 Template</a:t>
            </a:r>
          </a:p>
          <a:p>
            <a:pPr algn="ctr">
              <a:lnSpc>
                <a:spcPct val="85000"/>
              </a:lnSpc>
            </a:pPr>
            <a:r>
              <a:rPr sz="4000" b="0" spc="6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Usage Instructions</a:t>
            </a:r>
          </a:p>
        </p:txBody>
      </p:sp>
      <p:pic>
        <p:nvPicPr>
          <p:cNvPr id="44" name="Picture 43">
            <a:extLst>
              <a:ext uri="{FF2B5EF4-FFF2-40B4-BE49-F238E27FC236}">
                <a16:creationId xmlns:a16="http://schemas.microsoft.com/office/drawing/2014/main" id="{5AAE9CEC-A7E3-43C1-AC4A-1C3889F3666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57144" y="626792"/>
            <a:ext cx="1736362" cy="586522"/>
          </a:xfrm>
          <a:prstGeom prst="rect">
            <a:avLst/>
          </a:prstGeom>
        </p:spPr>
      </p:pic>
    </p:spTree>
    <p:extLst>
      <p:ext uri="{BB962C8B-B14F-4D97-AF65-F5344CB8AC3E}">
        <p14:creationId xmlns:p14="http://schemas.microsoft.com/office/powerpoint/2010/main" val="1389398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494952"/>
            <a:ext cx="4629150" cy="534932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200000"/>
              </a:lnSpc>
              <a:buNone/>
              <a:defRPr sz="28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hasCustomPrompt="1"/>
          </p:nvPr>
        </p:nvSpPr>
        <p:spPr>
          <a:xfrm>
            <a:off x="641390" y="3089276"/>
            <a:ext cx="2926080" cy="2743200"/>
          </a:xfrm>
          <a:prstGeom prst="rect">
            <a:avLst/>
          </a:prstGeo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a:solidFill>
                  <a:schemeClr val="accent2"/>
                </a:solidFill>
              </a:defRPr>
            </a:lvl1pPr>
          </a:lstStyle>
          <a:p>
            <a:pPr marL="0" lvl="0" indent="0">
              <a:buNone/>
            </a:pPr>
            <a:r>
              <a:rPr lang="en-US"/>
              <a:t>Click to add caption</a:t>
            </a:r>
          </a:p>
        </p:txBody>
      </p:sp>
      <p:sp>
        <p:nvSpPr>
          <p:cNvPr id="5" name="Slide Number Placeholder 4">
            <a:extLst>
              <a:ext uri="{FF2B5EF4-FFF2-40B4-BE49-F238E27FC236}">
                <a16:creationId xmlns:a16="http://schemas.microsoft.com/office/drawing/2014/main" id="{EB6008F9-D6D9-4EDB-9511-1995786E12DA}"/>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28076281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7" name="Group 6"/>
          <p:cNvGrpSpPr>
            <a:grpSpLocks noChangeAspect="1"/>
          </p:cNvGrpSpPr>
          <p:nvPr userDrawn="1"/>
        </p:nvGrpSpPr>
        <p:grpSpPr>
          <a:xfrm>
            <a:off x="8023227" y="2924758"/>
            <a:ext cx="1120774" cy="3933242"/>
            <a:chOff x="8023226" y="2924758"/>
            <a:chExt cx="1120774" cy="3933242"/>
          </a:xfrm>
        </p:grpSpPr>
        <p:sp>
          <p:nvSpPr>
            <p:cNvPr id="8" name="Isosceles Triangle 7"/>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Isosceles Triangle 8"/>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 name="Group 9"/>
          <p:cNvGrpSpPr>
            <a:grpSpLocks noChangeAspect="1"/>
          </p:cNvGrpSpPr>
          <p:nvPr userDrawn="1"/>
        </p:nvGrpSpPr>
        <p:grpSpPr>
          <a:xfrm rot="16200000" flipV="1">
            <a:off x="2158719" y="-2158721"/>
            <a:ext cx="1720507" cy="6037943"/>
            <a:chOff x="8150764" y="3372336"/>
            <a:chExt cx="993237" cy="3485664"/>
          </a:xfrm>
        </p:grpSpPr>
        <p:sp>
          <p:nvSpPr>
            <p:cNvPr id="11" name="Isosceles Triangle 10"/>
            <p:cNvSpPr/>
            <p:nvPr userDrawn="1"/>
          </p:nvSpPr>
          <p:spPr>
            <a:xfrm>
              <a:off x="8150764" y="3372336"/>
              <a:ext cx="993237" cy="3485663"/>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Isosceles Triangle 11"/>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13" name="Picture 12"/>
          <p:cNvPicPr>
            <a:picLocks noChangeAspect="1"/>
          </p:cNvPicPr>
          <p:nvPr userDrawn="1"/>
        </p:nvPicPr>
        <p:blipFill>
          <a:blip r:embed="rId2" cstate="screen">
            <a:clrChange>
              <a:clrFrom>
                <a:srgbClr val="231F20"/>
              </a:clrFrom>
              <a:clrTo>
                <a:srgbClr val="231F20">
                  <a:alpha val="0"/>
                </a:srgbClr>
              </a:clrTo>
            </a:clrChange>
            <a:extLst>
              <a:ext uri="{28A0092B-C50C-407E-A947-70E740481C1C}">
                <a14:useLocalDpi xmlns:a14="http://schemas.microsoft.com/office/drawing/2010/main"/>
              </a:ext>
            </a:extLst>
          </a:blip>
          <a:stretch>
            <a:fillRect/>
          </a:stretch>
        </p:blipFill>
        <p:spPr>
          <a:xfrm>
            <a:off x="360325" y="121814"/>
            <a:ext cx="996650" cy="983981"/>
          </a:xfrm>
          <a:prstGeom prst="rect">
            <a:avLst/>
          </a:prstGeom>
        </p:spPr>
      </p:pic>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0324" y="4512774"/>
            <a:ext cx="2952750" cy="997405"/>
          </a:xfrm>
          <a:prstGeom prst="rect">
            <a:avLst/>
          </a:prstGeom>
        </p:spPr>
      </p:pic>
      <p:sp>
        <p:nvSpPr>
          <p:cNvPr id="15" name="Rectangle 14"/>
          <p:cNvSpPr/>
          <p:nvPr userDrawn="1"/>
        </p:nvSpPr>
        <p:spPr>
          <a:xfrm>
            <a:off x="3572635" y="4425123"/>
            <a:ext cx="45720" cy="140969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pic>
        <p:nvPicPr>
          <p:cNvPr id="16" name="Picture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0325" y="6424486"/>
            <a:ext cx="1890650" cy="228857"/>
          </a:xfrm>
          <a:prstGeom prst="rect">
            <a:avLst/>
          </a:prstGeom>
        </p:spPr>
      </p:pic>
      <p:sp>
        <p:nvSpPr>
          <p:cNvPr id="17" name="Text Placeholder 4"/>
          <p:cNvSpPr>
            <a:spLocks noGrp="1"/>
          </p:cNvSpPr>
          <p:nvPr>
            <p:ph type="body" sz="quarter" idx="12" hasCustomPrompt="1"/>
          </p:nvPr>
        </p:nvSpPr>
        <p:spPr>
          <a:xfrm>
            <a:off x="1591082" y="113503"/>
            <a:ext cx="2221861" cy="356956"/>
          </a:xfrm>
        </p:spPr>
        <p:txBody>
          <a:bodyPr anchor="ctr">
            <a:normAutofit/>
          </a:bodyPr>
          <a:lstStyle>
            <a:lvl1pPr marL="0" indent="0" algn="l">
              <a:buNone/>
              <a:defRPr sz="1200" spc="50" baseline="0">
                <a:solidFill>
                  <a:schemeClr val="bg1">
                    <a:alpha val="85000"/>
                  </a:schemeClr>
                </a:solidFill>
              </a:defRPr>
            </a:lvl1pPr>
            <a:lvl2pPr marL="457200" indent="0">
              <a:buNone/>
              <a:defRPr/>
            </a:lvl2pPr>
          </a:lstStyle>
          <a:p>
            <a:r>
              <a:rPr lang="en-US"/>
              <a:t>Month ##, 2017</a:t>
            </a:r>
            <a:endParaRPr lang="en-US" dirty="0"/>
          </a:p>
        </p:txBody>
      </p:sp>
      <p:sp>
        <p:nvSpPr>
          <p:cNvPr id="2" name="Title 1"/>
          <p:cNvSpPr>
            <a:spLocks noGrp="1"/>
          </p:cNvSpPr>
          <p:nvPr>
            <p:ph type="ctrTitle"/>
          </p:nvPr>
        </p:nvSpPr>
        <p:spPr>
          <a:xfrm>
            <a:off x="685800" y="1311836"/>
            <a:ext cx="7772400" cy="2387600"/>
          </a:xfrm>
        </p:spPr>
        <p:txBody>
          <a:bodyPr anchor="b">
            <a:normAutofit/>
          </a:bodyPr>
          <a:lstStyle>
            <a:lvl1pPr algn="ctr" defTabSz="914400" rtl="0" eaLnBrk="1" latinLnBrk="0" hangingPunct="1">
              <a:lnSpc>
                <a:spcPct val="90000"/>
              </a:lnSpc>
              <a:spcBef>
                <a:spcPct val="0"/>
              </a:spcBef>
              <a:buNone/>
              <a:defRPr lang="en-US" sz="60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to edit Master title style</a:t>
            </a:r>
          </a:p>
        </p:txBody>
      </p:sp>
      <p:sp>
        <p:nvSpPr>
          <p:cNvPr id="3" name="Subtitle 2"/>
          <p:cNvSpPr>
            <a:spLocks noGrp="1"/>
          </p:cNvSpPr>
          <p:nvPr>
            <p:ph type="subTitle" idx="1"/>
          </p:nvPr>
        </p:nvSpPr>
        <p:spPr>
          <a:xfrm>
            <a:off x="3659544" y="4425121"/>
            <a:ext cx="4798656" cy="1392508"/>
          </a:xfrm>
        </p:spPr>
        <p:txBody>
          <a:bodyPr vert="horz" lIns="182880" tIns="45720" rIns="91440" bIns="45720" rtlCol="0" anchor="ctr">
            <a:normAutofit/>
          </a:bodyPr>
          <a:lstStyle>
            <a:lvl1pPr marL="0" indent="0">
              <a:lnSpc>
                <a:spcPct val="100000"/>
              </a:lnSpc>
              <a:spcBef>
                <a:spcPts val="1200"/>
              </a:spcBef>
              <a:buNone/>
              <a:defRPr lang="en-US" sz="2300" dirty="0"/>
            </a:lvl1pPr>
            <a:lvl2pPr marL="457200" indent="-182880">
              <a:buClr>
                <a:schemeClr val="accent1"/>
              </a:buClr>
              <a:defRPr sz="1800"/>
            </a:lvl2pPr>
            <a:lvl3pPr>
              <a:defRPr/>
            </a:lvl3pPr>
          </a:lstStyle>
          <a:p>
            <a:pPr marL="274320" lvl="0" indent="-274320">
              <a:buSzPct val="101000"/>
            </a:pPr>
            <a:r>
              <a:rPr lang="en-US" dirty="0"/>
              <a:t>Click to edit Master subtitle style</a:t>
            </a:r>
          </a:p>
          <a:p>
            <a:pPr marL="960120" lvl="1" indent="-274320">
              <a:buSzPct val="101000"/>
            </a:pPr>
            <a:r>
              <a:rPr lang="en-US" dirty="0"/>
              <a:t>If a note is needed, list here</a:t>
            </a:r>
          </a:p>
        </p:txBody>
      </p:sp>
    </p:spTree>
    <p:extLst>
      <p:ext uri="{BB962C8B-B14F-4D97-AF65-F5344CB8AC3E}">
        <p14:creationId xmlns:p14="http://schemas.microsoft.com/office/powerpoint/2010/main" val="281064889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290108406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842966"/>
            <a:ext cx="7863840" cy="2852737"/>
          </a:xfrm>
        </p:spPr>
        <p:txBody>
          <a:bodyPr anchor="b">
            <a:normAutofit/>
          </a:bodyPr>
          <a:lstStyle>
            <a:lvl1pPr algn="ctr" defTabSz="914400" rtl="0" eaLnBrk="1" latinLnBrk="0" hangingPunct="1">
              <a:lnSpc>
                <a:spcPct val="90000"/>
              </a:lnSpc>
              <a:spcBef>
                <a:spcPct val="0"/>
              </a:spcBef>
              <a:buNone/>
              <a:defRPr lang="en-US" sz="4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a:t>
            </a:r>
            <a:r>
              <a:rPr lang="en-US"/>
              <a:t>to add section heading</a:t>
            </a:r>
            <a:endParaRPr lang="en-US" dirty="0"/>
          </a:p>
        </p:txBody>
      </p:sp>
      <p:sp>
        <p:nvSpPr>
          <p:cNvPr id="3" name="Text Placeholder 2"/>
          <p:cNvSpPr>
            <a:spLocks noGrp="1"/>
          </p:cNvSpPr>
          <p:nvPr>
            <p:ph type="body" idx="1" hasCustomPrompt="1"/>
          </p:nvPr>
        </p:nvSpPr>
        <p:spPr>
          <a:xfrm>
            <a:off x="921021" y="4064000"/>
            <a:ext cx="7269574" cy="1866900"/>
          </a:xfrm>
        </p:spPr>
        <p:txBody>
          <a:bodyPr>
            <a:normAutofit/>
          </a:bodyPr>
          <a:lstStyle>
            <a:lvl1pPr marL="0" indent="0">
              <a:lnSpc>
                <a:spcPct val="100000"/>
              </a:lnSpc>
              <a:spcBef>
                <a:spcPts val="1200"/>
              </a:spcBef>
              <a:buNone/>
              <a:defRPr sz="2600" i="1">
                <a:solidFill>
                  <a:schemeClr val="accent3">
                    <a:lumMod val="90000"/>
                    <a:lumOff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section subheading</a:t>
            </a:r>
          </a:p>
        </p:txBody>
      </p:sp>
      <p:sp>
        <p:nvSpPr>
          <p:cNvPr id="8" name="Rectangle 7"/>
          <p:cNvSpPr/>
          <p:nvPr userDrawn="1"/>
        </p:nvSpPr>
        <p:spPr>
          <a:xfrm rot="5400000">
            <a:off x="4549140" y="-68775"/>
            <a:ext cx="45720" cy="786384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
        <p:nvSpPr>
          <p:cNvPr id="4" name="Slide Number Placeholder 3">
            <a:extLst>
              <a:ext uri="{FF2B5EF4-FFF2-40B4-BE49-F238E27FC236}">
                <a16:creationId xmlns:a16="http://schemas.microsoft.com/office/drawing/2014/main" id="{2C001FC9-B0F6-44E9-9D41-A14F6DF4100A}"/>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49149089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5325" y="1825625"/>
            <a:ext cx="374904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95825" y="1825625"/>
            <a:ext cx="374904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F7FD6786-8F98-43F6-B24B-3F32CA90C529}"/>
              </a:ext>
            </a:extLst>
          </p:cNvPr>
          <p:cNvSpPr/>
          <p:nvPr userDrawn="1"/>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
        <p:nvSpPr>
          <p:cNvPr id="7" name="Rectangle 6">
            <a:extLst>
              <a:ext uri="{FF2B5EF4-FFF2-40B4-BE49-F238E27FC236}">
                <a16:creationId xmlns:a16="http://schemas.microsoft.com/office/drawing/2014/main" id="{D3A54BF1-953C-4479-BA14-05D786F8768E}"/>
              </a:ext>
            </a:extLst>
          </p:cNvPr>
          <p:cNvSpPr/>
          <p:nvPr userDrawn="1"/>
        </p:nvSpPr>
        <p:spPr>
          <a:xfrm rot="5400000">
            <a:off x="4558282" y="-292233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
        <p:nvSpPr>
          <p:cNvPr id="5" name="Slide Number Placeholder 4">
            <a:extLst>
              <a:ext uri="{FF2B5EF4-FFF2-40B4-BE49-F238E27FC236}">
                <a16:creationId xmlns:a16="http://schemas.microsoft.com/office/drawing/2014/main" id="{63857564-4952-4BB3-8D17-85D07E8E4219}"/>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47659312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10C90F-ED6C-4D1B-A25F-8C9CF9B83DA2}"/>
              </a:ext>
            </a:extLst>
          </p:cNvPr>
          <p:cNvSpPr/>
          <p:nvPr userDrawn="1"/>
        </p:nvSpPr>
        <p:spPr>
          <a:xfrm rot="5400000">
            <a:off x="4321982" y="-2686037"/>
            <a:ext cx="500034"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29841" y="365126"/>
            <a:ext cx="7886700" cy="1051560"/>
          </a:xfrm>
        </p:spPr>
        <p:txBody>
          <a:bodyPr vert="horz" lIns="91440" tIns="45720" rIns="91440" bIns="45720" rtlCol="0" anchor="b">
            <a:normAutofit/>
          </a:bodyPr>
          <a:lstStyle>
            <a:lvl1pPr>
              <a:defRPr lang="en-US"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defRPr>
            </a:lvl1pPr>
          </a:lstStyle>
          <a:p>
            <a:pPr lvl="0"/>
            <a:r>
              <a:rPr lang="en-US"/>
              <a:t>Click to edit Master title style</a:t>
            </a:r>
            <a:endParaRPr lang="en-US" dirty="0"/>
          </a:p>
        </p:txBody>
      </p:sp>
      <p:sp>
        <p:nvSpPr>
          <p:cNvPr id="3" name="Text Placeholder 2"/>
          <p:cNvSpPr>
            <a:spLocks noGrp="1"/>
          </p:cNvSpPr>
          <p:nvPr>
            <p:ph type="body" idx="1" hasCustomPrompt="1"/>
          </p:nvPr>
        </p:nvSpPr>
        <p:spPr>
          <a:xfrm>
            <a:off x="629842" y="1668895"/>
            <a:ext cx="3868340"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4" name="Content Placeholder 3"/>
          <p:cNvSpPr>
            <a:spLocks noGrp="1"/>
          </p:cNvSpPr>
          <p:nvPr>
            <p:ph sz="half" idx="2"/>
          </p:nvPr>
        </p:nvSpPr>
        <p:spPr>
          <a:xfrm>
            <a:off x="715567" y="2350454"/>
            <a:ext cx="3749040" cy="3839211"/>
          </a:xfrm>
        </p:spPr>
        <p:txBody>
          <a:bodyPr/>
          <a:lstStyle>
            <a:lvl1pPr>
              <a:defRPr sz="2300"/>
            </a:lvl1pPr>
            <a:lvl2pPr>
              <a:defRPr sz="2100"/>
            </a:lvl2pPr>
            <a:lvl3pPr>
              <a:defRPr sz="19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29151" y="1668895"/>
            <a:ext cx="3887391"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6" name="Content Placeholder 5"/>
          <p:cNvSpPr>
            <a:spLocks noGrp="1"/>
          </p:cNvSpPr>
          <p:nvPr>
            <p:ph sz="quarter" idx="4"/>
          </p:nvPr>
        </p:nvSpPr>
        <p:spPr>
          <a:xfrm>
            <a:off x="4714875" y="2350454"/>
            <a:ext cx="3749040" cy="3839211"/>
          </a:xfrm>
        </p:spPr>
        <p:txBody>
          <a:bodyPr/>
          <a:lstStyle>
            <a:lvl1pPr>
              <a:defRPr sz="23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A0B3D28B-CE3D-4466-9666-609B2668EC89}"/>
              </a:ext>
            </a:extLst>
          </p:cNvPr>
          <p:cNvSpPr/>
          <p:nvPr userDrawn="1"/>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
        <p:nvSpPr>
          <p:cNvPr id="7" name="Slide Number Placeholder 6">
            <a:extLst>
              <a:ext uri="{FF2B5EF4-FFF2-40B4-BE49-F238E27FC236}">
                <a16:creationId xmlns:a16="http://schemas.microsoft.com/office/drawing/2014/main" id="{BC407D7D-3897-4B51-871B-6518969A743B}"/>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142407799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77BD7B24-A705-44C8-8854-0D01A5CB6C9F}"/>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427508795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71510A-CF9F-4994-9B30-C2AB139BB631}"/>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156533678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457202"/>
            <a:ext cx="4629150" cy="5403851"/>
          </a:xfrm>
        </p:spPr>
        <p:txBody>
          <a:bodyPr anchor="ctr"/>
          <a:lstStyle>
            <a:lvl1pPr>
              <a:defRPr sz="2400"/>
            </a:lvl1pPr>
            <a:lvl2pPr>
              <a:defRPr sz="2200"/>
            </a:lvl2pPr>
            <a:lvl3pPr>
              <a:defRPr sz="19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641390" y="3089276"/>
            <a:ext cx="2926080" cy="2743200"/>
          </a:xfr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dirty="0">
                <a:solidFill>
                  <a:schemeClr val="accent2"/>
                </a:solidFill>
              </a:defRPr>
            </a:lvl1pPr>
          </a:lstStyle>
          <a:p>
            <a:pPr marL="0" lvl="0" indent="0">
              <a:buNone/>
            </a:pPr>
            <a:r>
              <a:rPr lang="en-US" dirty="0"/>
              <a:t>Click to add caption</a:t>
            </a:r>
          </a:p>
        </p:txBody>
      </p:sp>
      <p:sp>
        <p:nvSpPr>
          <p:cNvPr id="5" name="Slide Number Placeholder 4">
            <a:extLst>
              <a:ext uri="{FF2B5EF4-FFF2-40B4-BE49-F238E27FC236}">
                <a16:creationId xmlns:a16="http://schemas.microsoft.com/office/drawing/2014/main" id="{F48D562C-A495-48E7-A662-90C4D7E5E3FB}"/>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169101906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494952"/>
            <a:ext cx="4629150" cy="534932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200000"/>
              </a:lnSpc>
              <a:buNone/>
              <a:defRPr sz="28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hasCustomPrompt="1"/>
          </p:nvPr>
        </p:nvSpPr>
        <p:spPr>
          <a:xfrm>
            <a:off x="641390" y="3089276"/>
            <a:ext cx="2926080" cy="2743200"/>
          </a:xfrm>
          <a:prstGeom prst="rect">
            <a:avLst/>
          </a:prstGeo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a:solidFill>
                  <a:schemeClr val="accent2"/>
                </a:solidFill>
              </a:defRPr>
            </a:lvl1pPr>
          </a:lstStyle>
          <a:p>
            <a:pPr marL="0" lvl="0" indent="0">
              <a:buNone/>
            </a:pPr>
            <a:r>
              <a:rPr lang="en-US"/>
              <a:t>Click to add caption</a:t>
            </a:r>
          </a:p>
        </p:txBody>
      </p:sp>
      <p:sp>
        <p:nvSpPr>
          <p:cNvPr id="5" name="Slide Number Placeholder 4">
            <a:extLst>
              <a:ext uri="{FF2B5EF4-FFF2-40B4-BE49-F238E27FC236}">
                <a16:creationId xmlns:a16="http://schemas.microsoft.com/office/drawing/2014/main" id="{EB6008F9-D6D9-4EDB-9511-1995786E12DA}"/>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21075712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Moderato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Your Moderator:</a:t>
            </a:r>
          </a:p>
        </p:txBody>
      </p:sp>
      <p:sp>
        <p:nvSpPr>
          <p:cNvPr id="3" name="Content Placeholder 2"/>
          <p:cNvSpPr>
            <a:spLocks noGrp="1"/>
          </p:cNvSpPr>
          <p:nvPr>
            <p:ph idx="1" hasCustomPrompt="1"/>
          </p:nvPr>
        </p:nvSpPr>
        <p:spPr>
          <a:xfrm>
            <a:off x="4190999" y="2483664"/>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Moderator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6" y="2483665"/>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629435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slideLayout" Target="../slideLayouts/slideLayout170.xml"/><Relationship Id="rId18" Type="http://schemas.openxmlformats.org/officeDocument/2006/relationships/slideLayout" Target="../slideLayouts/slideLayout175.xml"/><Relationship Id="rId3" Type="http://schemas.openxmlformats.org/officeDocument/2006/relationships/slideLayout" Target="../slideLayouts/slideLayout160.xml"/><Relationship Id="rId21" Type="http://schemas.openxmlformats.org/officeDocument/2006/relationships/slideLayout" Target="../slideLayouts/slideLayout178.xml"/><Relationship Id="rId7" Type="http://schemas.openxmlformats.org/officeDocument/2006/relationships/slideLayout" Target="../slideLayouts/slideLayout164.xml"/><Relationship Id="rId12" Type="http://schemas.openxmlformats.org/officeDocument/2006/relationships/slideLayout" Target="../slideLayouts/slideLayout169.xml"/><Relationship Id="rId17" Type="http://schemas.openxmlformats.org/officeDocument/2006/relationships/slideLayout" Target="../slideLayouts/slideLayout174.xml"/><Relationship Id="rId2" Type="http://schemas.openxmlformats.org/officeDocument/2006/relationships/slideLayout" Target="../slideLayouts/slideLayout159.xml"/><Relationship Id="rId16" Type="http://schemas.openxmlformats.org/officeDocument/2006/relationships/slideLayout" Target="../slideLayouts/slideLayout173.xml"/><Relationship Id="rId20" Type="http://schemas.openxmlformats.org/officeDocument/2006/relationships/slideLayout" Target="../slideLayouts/slideLayout177.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24" Type="http://schemas.openxmlformats.org/officeDocument/2006/relationships/image" Target="../media/image2.png"/><Relationship Id="rId5" Type="http://schemas.openxmlformats.org/officeDocument/2006/relationships/slideLayout" Target="../slideLayouts/slideLayout162.xml"/><Relationship Id="rId15" Type="http://schemas.openxmlformats.org/officeDocument/2006/relationships/slideLayout" Target="../slideLayouts/slideLayout172.xml"/><Relationship Id="rId23" Type="http://schemas.openxmlformats.org/officeDocument/2006/relationships/image" Target="../media/image1.png"/><Relationship Id="rId10" Type="http://schemas.openxmlformats.org/officeDocument/2006/relationships/slideLayout" Target="../slideLayouts/slideLayout167.xml"/><Relationship Id="rId19" Type="http://schemas.openxmlformats.org/officeDocument/2006/relationships/slideLayout" Target="../slideLayouts/slideLayout176.xml"/><Relationship Id="rId4" Type="http://schemas.openxmlformats.org/officeDocument/2006/relationships/slideLayout" Target="../slideLayouts/slideLayout161.xml"/><Relationship Id="rId9" Type="http://schemas.openxmlformats.org/officeDocument/2006/relationships/slideLayout" Target="../slideLayouts/slideLayout166.xml"/><Relationship Id="rId14" Type="http://schemas.openxmlformats.org/officeDocument/2006/relationships/slideLayout" Target="../slideLayouts/slideLayout171.xml"/><Relationship Id="rId22"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86.xml"/><Relationship Id="rId3" Type="http://schemas.openxmlformats.org/officeDocument/2006/relationships/slideLayout" Target="../slideLayouts/slideLayout181.xml"/><Relationship Id="rId7" Type="http://schemas.openxmlformats.org/officeDocument/2006/relationships/slideLayout" Target="../slideLayouts/slideLayout185.xml"/><Relationship Id="rId12" Type="http://schemas.openxmlformats.org/officeDocument/2006/relationships/theme" Target="../theme/theme11.xml"/><Relationship Id="rId2" Type="http://schemas.openxmlformats.org/officeDocument/2006/relationships/slideLayout" Target="../slideLayouts/slideLayout180.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5" Type="http://schemas.openxmlformats.org/officeDocument/2006/relationships/slideLayout" Target="../slideLayouts/slideLayout183.xml"/><Relationship Id="rId10" Type="http://schemas.openxmlformats.org/officeDocument/2006/relationships/slideLayout" Target="../slideLayouts/slideLayout188.xml"/><Relationship Id="rId4" Type="http://schemas.openxmlformats.org/officeDocument/2006/relationships/slideLayout" Target="../slideLayouts/slideLayout182.xml"/><Relationship Id="rId9" Type="http://schemas.openxmlformats.org/officeDocument/2006/relationships/slideLayout" Target="../slideLayouts/slideLayout18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97.xml"/><Relationship Id="rId3" Type="http://schemas.openxmlformats.org/officeDocument/2006/relationships/slideLayout" Target="../slideLayouts/slideLayout192.xml"/><Relationship Id="rId7" Type="http://schemas.openxmlformats.org/officeDocument/2006/relationships/slideLayout" Target="../slideLayouts/slideLayout196.xml"/><Relationship Id="rId12" Type="http://schemas.openxmlformats.org/officeDocument/2006/relationships/theme" Target="../theme/theme12.xml"/><Relationship Id="rId2" Type="http://schemas.openxmlformats.org/officeDocument/2006/relationships/slideLayout" Target="../slideLayouts/slideLayout191.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slideLayout" Target="../slideLayouts/slideLayout200.xml"/><Relationship Id="rId5" Type="http://schemas.openxmlformats.org/officeDocument/2006/relationships/slideLayout" Target="../slideLayouts/slideLayout194.xml"/><Relationship Id="rId10" Type="http://schemas.openxmlformats.org/officeDocument/2006/relationships/slideLayout" Target="../slideLayouts/slideLayout199.xml"/><Relationship Id="rId4" Type="http://schemas.openxmlformats.org/officeDocument/2006/relationships/slideLayout" Target="../slideLayouts/slideLayout193.xml"/><Relationship Id="rId9" Type="http://schemas.openxmlformats.org/officeDocument/2006/relationships/slideLayout" Target="../slideLayouts/slideLayout198.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4.xml"/><Relationship Id="rId7" Type="http://schemas.openxmlformats.org/officeDocument/2006/relationships/image" Target="../media/image1.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2.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image" Target="../media/image2.png"/><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image" Target="../media/image1.png"/><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3" Type="http://schemas.openxmlformats.org/officeDocument/2006/relationships/slideLayout" Target="../slideLayouts/slideLayout50.xml"/><Relationship Id="rId21" Type="http://schemas.openxmlformats.org/officeDocument/2006/relationships/slideLayout" Target="../slideLayouts/slideLayout68.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24" Type="http://schemas.openxmlformats.org/officeDocument/2006/relationships/image" Target="../media/image2.png"/><Relationship Id="rId5" Type="http://schemas.openxmlformats.org/officeDocument/2006/relationships/slideLayout" Target="../slideLayouts/slideLayout52.xml"/><Relationship Id="rId15" Type="http://schemas.openxmlformats.org/officeDocument/2006/relationships/slideLayout" Target="../slideLayouts/slideLayout62.xml"/><Relationship Id="rId23" Type="http://schemas.openxmlformats.org/officeDocument/2006/relationships/image" Target="../media/image1.png"/><Relationship Id="rId10" Type="http://schemas.openxmlformats.org/officeDocument/2006/relationships/slideLayout" Target="../slideLayouts/slideLayout57.xml"/><Relationship Id="rId19" Type="http://schemas.openxmlformats.org/officeDocument/2006/relationships/slideLayout" Target="../slideLayouts/slideLayout66.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3" Type="http://schemas.openxmlformats.org/officeDocument/2006/relationships/slideLayout" Target="../slideLayouts/slideLayout71.xml"/><Relationship Id="rId21" Type="http://schemas.openxmlformats.org/officeDocument/2006/relationships/slideLayout" Target="../slideLayouts/slideLayout89.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24" Type="http://schemas.openxmlformats.org/officeDocument/2006/relationships/image" Target="../media/image2.png"/><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image" Target="../media/image1.png"/><Relationship Id="rId10" Type="http://schemas.openxmlformats.org/officeDocument/2006/relationships/slideLayout" Target="../slideLayouts/slideLayout78.xml"/><Relationship Id="rId19" Type="http://schemas.openxmlformats.org/officeDocument/2006/relationships/slideLayout" Target="../slideLayouts/slideLayout87.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18" Type="http://schemas.openxmlformats.org/officeDocument/2006/relationships/slideLayout" Target="../slideLayouts/slideLayout107.xml"/><Relationship Id="rId3" Type="http://schemas.openxmlformats.org/officeDocument/2006/relationships/slideLayout" Target="../slideLayouts/slideLayout92.xml"/><Relationship Id="rId21" Type="http://schemas.openxmlformats.org/officeDocument/2006/relationships/slideLayout" Target="../slideLayouts/slideLayout110.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17" Type="http://schemas.openxmlformats.org/officeDocument/2006/relationships/slideLayout" Target="../slideLayouts/slideLayout106.xml"/><Relationship Id="rId2" Type="http://schemas.openxmlformats.org/officeDocument/2006/relationships/slideLayout" Target="../slideLayouts/slideLayout91.xml"/><Relationship Id="rId16" Type="http://schemas.openxmlformats.org/officeDocument/2006/relationships/slideLayout" Target="../slideLayouts/slideLayout105.xml"/><Relationship Id="rId20" Type="http://schemas.openxmlformats.org/officeDocument/2006/relationships/slideLayout" Target="../slideLayouts/slideLayout109.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24" Type="http://schemas.openxmlformats.org/officeDocument/2006/relationships/image" Target="../media/image2.png"/><Relationship Id="rId5" Type="http://schemas.openxmlformats.org/officeDocument/2006/relationships/slideLayout" Target="../slideLayouts/slideLayout94.xml"/><Relationship Id="rId15" Type="http://schemas.openxmlformats.org/officeDocument/2006/relationships/slideLayout" Target="../slideLayouts/slideLayout104.xml"/><Relationship Id="rId23" Type="http://schemas.openxmlformats.org/officeDocument/2006/relationships/image" Target="../media/image1.png"/><Relationship Id="rId10" Type="http://schemas.openxmlformats.org/officeDocument/2006/relationships/slideLayout" Target="../slideLayouts/slideLayout99.xml"/><Relationship Id="rId19" Type="http://schemas.openxmlformats.org/officeDocument/2006/relationships/slideLayout" Target="../slideLayouts/slideLayout108.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 Id="rId2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18" Type="http://schemas.openxmlformats.org/officeDocument/2006/relationships/slideLayout" Target="../slideLayouts/slideLayout128.xml"/><Relationship Id="rId3" Type="http://schemas.openxmlformats.org/officeDocument/2006/relationships/slideLayout" Target="../slideLayouts/slideLayout113.xml"/><Relationship Id="rId21" Type="http://schemas.openxmlformats.org/officeDocument/2006/relationships/slideLayout" Target="../slideLayouts/slideLayout131.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17" Type="http://schemas.openxmlformats.org/officeDocument/2006/relationships/slideLayout" Target="../slideLayouts/slideLayout127.xml"/><Relationship Id="rId2" Type="http://schemas.openxmlformats.org/officeDocument/2006/relationships/slideLayout" Target="../slideLayouts/slideLayout112.xml"/><Relationship Id="rId16" Type="http://schemas.openxmlformats.org/officeDocument/2006/relationships/slideLayout" Target="../slideLayouts/slideLayout126.xml"/><Relationship Id="rId20" Type="http://schemas.openxmlformats.org/officeDocument/2006/relationships/slideLayout" Target="../slideLayouts/slideLayout130.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24" Type="http://schemas.openxmlformats.org/officeDocument/2006/relationships/image" Target="../media/image2.png"/><Relationship Id="rId5" Type="http://schemas.openxmlformats.org/officeDocument/2006/relationships/slideLayout" Target="../slideLayouts/slideLayout115.xml"/><Relationship Id="rId15" Type="http://schemas.openxmlformats.org/officeDocument/2006/relationships/slideLayout" Target="../slideLayouts/slideLayout125.xml"/><Relationship Id="rId23" Type="http://schemas.openxmlformats.org/officeDocument/2006/relationships/image" Target="../media/image1.png"/><Relationship Id="rId10" Type="http://schemas.openxmlformats.org/officeDocument/2006/relationships/slideLayout" Target="../slideLayouts/slideLayout120.xml"/><Relationship Id="rId19" Type="http://schemas.openxmlformats.org/officeDocument/2006/relationships/slideLayout" Target="../slideLayouts/slideLayout129.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slideLayout" Target="../slideLayouts/slideLayout124.xml"/><Relationship Id="rId22"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slideLayout" Target="../slideLayouts/slideLayout144.xml"/><Relationship Id="rId18" Type="http://schemas.openxmlformats.org/officeDocument/2006/relationships/slideLayout" Target="../slideLayouts/slideLayout149.xml"/><Relationship Id="rId3" Type="http://schemas.openxmlformats.org/officeDocument/2006/relationships/slideLayout" Target="../slideLayouts/slideLayout134.xml"/><Relationship Id="rId21" Type="http://schemas.openxmlformats.org/officeDocument/2006/relationships/slideLayout" Target="../slideLayouts/slideLayout152.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17" Type="http://schemas.openxmlformats.org/officeDocument/2006/relationships/slideLayout" Target="../slideLayouts/slideLayout148.xml"/><Relationship Id="rId2" Type="http://schemas.openxmlformats.org/officeDocument/2006/relationships/slideLayout" Target="../slideLayouts/slideLayout133.xml"/><Relationship Id="rId16" Type="http://schemas.openxmlformats.org/officeDocument/2006/relationships/slideLayout" Target="../slideLayouts/slideLayout147.xml"/><Relationship Id="rId20" Type="http://schemas.openxmlformats.org/officeDocument/2006/relationships/slideLayout" Target="../slideLayouts/slideLayout151.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24" Type="http://schemas.openxmlformats.org/officeDocument/2006/relationships/image" Target="../media/image2.png"/><Relationship Id="rId5" Type="http://schemas.openxmlformats.org/officeDocument/2006/relationships/slideLayout" Target="../slideLayouts/slideLayout136.xml"/><Relationship Id="rId15" Type="http://schemas.openxmlformats.org/officeDocument/2006/relationships/slideLayout" Target="../slideLayouts/slideLayout146.xml"/><Relationship Id="rId23" Type="http://schemas.openxmlformats.org/officeDocument/2006/relationships/image" Target="../media/image1.png"/><Relationship Id="rId10" Type="http://schemas.openxmlformats.org/officeDocument/2006/relationships/slideLayout" Target="../slideLayouts/slideLayout141.xml"/><Relationship Id="rId19" Type="http://schemas.openxmlformats.org/officeDocument/2006/relationships/slideLayout" Target="../slideLayouts/slideLayout150.xml"/><Relationship Id="rId4" Type="http://schemas.openxmlformats.org/officeDocument/2006/relationships/slideLayout" Target="../slideLayouts/slideLayout135.xml"/><Relationship Id="rId9" Type="http://schemas.openxmlformats.org/officeDocument/2006/relationships/slideLayout" Target="../slideLayouts/slideLayout140.xml"/><Relationship Id="rId14" Type="http://schemas.openxmlformats.org/officeDocument/2006/relationships/slideLayout" Target="../slideLayouts/slideLayout145.xml"/><Relationship Id="rId22"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55.xml"/><Relationship Id="rId7" Type="http://schemas.openxmlformats.org/officeDocument/2006/relationships/image" Target="../media/image1.png"/><Relationship Id="rId2" Type="http://schemas.openxmlformats.org/officeDocument/2006/relationships/slideLayout" Target="../slideLayouts/slideLayout154.xml"/><Relationship Id="rId1" Type="http://schemas.openxmlformats.org/officeDocument/2006/relationships/slideLayout" Target="../slideLayouts/slideLayout153.xml"/><Relationship Id="rId6" Type="http://schemas.openxmlformats.org/officeDocument/2006/relationships/theme" Target="../theme/theme9.xml"/><Relationship Id="rId5" Type="http://schemas.openxmlformats.org/officeDocument/2006/relationships/slideLayout" Target="../slideLayouts/slideLayout157.xml"/><Relationship Id="rId4" Type="http://schemas.openxmlformats.org/officeDocument/2006/relationships/slideLayout" Target="../slideLayouts/slideLayout1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11"/>
          <p:cNvGrpSpPr>
            <a:grpSpLocks noChangeAspect="1"/>
          </p:cNvGrpSpPr>
          <p:nvPr userDrawn="1"/>
        </p:nvGrpSpPr>
        <p:grpSpPr>
          <a:xfrm>
            <a:off x="8023227" y="2924758"/>
            <a:ext cx="1120774" cy="3933242"/>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userDrawn="1"/>
          </p:nvSpPr>
          <p:spPr>
            <a:xfrm>
              <a:off x="8239885" y="3685101"/>
              <a:ext cx="904115" cy="3172899"/>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a:grpSpLocks noChangeAspect="1"/>
          </p:cNvGrpSpPr>
          <p:nvPr userDrawn="1"/>
        </p:nvGrpSpPr>
        <p:grpSpPr>
          <a:xfrm rot="16200000" flipV="1">
            <a:off x="837625" y="-837625"/>
            <a:ext cx="667903" cy="2343153"/>
            <a:chOff x="8023226" y="2924758"/>
            <a:chExt cx="1120774" cy="3933243"/>
          </a:xfrm>
        </p:grpSpPr>
        <p:sp>
          <p:nvSpPr>
            <p:cNvPr id="16" name="Isosceles Triangle 15"/>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userDrawn="1"/>
          </p:nvSpPr>
          <p:spPr>
            <a:xfrm>
              <a:off x="8314926" y="3948449"/>
              <a:ext cx="829074" cy="2909552"/>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6783297" y="6332817"/>
            <a:ext cx="1190641" cy="402184"/>
          </a:xfrm>
          <a:prstGeom prst="rect">
            <a:avLst/>
          </a:prstGeom>
        </p:spPr>
      </p:pic>
      <p:sp>
        <p:nvSpPr>
          <p:cNvPr id="2" name="Title Placeholder 1"/>
          <p:cNvSpPr>
            <a:spLocks noGrp="1"/>
          </p:cNvSpPr>
          <p:nvPr>
            <p:ph type="title"/>
          </p:nvPr>
        </p:nvSpPr>
        <p:spPr>
          <a:xfrm>
            <a:off x="628650" y="365126"/>
            <a:ext cx="7955280" cy="105156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770615"/>
            <a:ext cx="7955280" cy="440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360325" y="6424486"/>
            <a:ext cx="1890650" cy="228857"/>
          </a:xfrm>
          <a:prstGeom prst="rect">
            <a:avLst/>
          </a:prstGeom>
        </p:spPr>
      </p:pic>
      <p:sp>
        <p:nvSpPr>
          <p:cNvPr id="4" name="Slide Number Placeholder 3"/>
          <p:cNvSpPr>
            <a:spLocks noGrp="1"/>
          </p:cNvSpPr>
          <p:nvPr>
            <p:ph type="sldNum" sz="quarter" idx="4"/>
          </p:nvPr>
        </p:nvSpPr>
        <p:spPr>
          <a:xfrm>
            <a:off x="7686108" y="6356352"/>
            <a:ext cx="1277484" cy="365125"/>
          </a:xfrm>
          <a:prstGeom prst="rect">
            <a:avLst/>
          </a:prstGeom>
        </p:spPr>
        <p:txBody>
          <a:bodyPr vert="horz" lIns="91440" tIns="45720" rIns="91440" bIns="45720" rtlCol="0" anchor="ctr"/>
          <a:lstStyle>
            <a:lvl1pPr algn="r">
              <a:defRPr sz="1400">
                <a:solidFill>
                  <a:schemeClr val="accent3">
                    <a:lumMod val="75000"/>
                    <a:lumOff val="25000"/>
                  </a:schemeClr>
                </a:solidFill>
              </a:defRPr>
            </a:lvl1pPr>
          </a:lstStyle>
          <a:p>
            <a:fld id="{706D636C-90A3-4979-BA37-BAB384B22101}" type="slidenum">
              <a:rPr lang="en-US" smtClean="0"/>
              <a:pPr/>
              <a:t>‹#›</a:t>
            </a:fld>
            <a:endParaRPr lang="en-US"/>
          </a:p>
        </p:txBody>
      </p:sp>
    </p:spTree>
    <p:extLst>
      <p:ext uri="{BB962C8B-B14F-4D97-AF65-F5344CB8AC3E}">
        <p14:creationId xmlns:p14="http://schemas.microsoft.com/office/powerpoint/2010/main" val="2577997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93" r:id="rId10"/>
    <p:sldLayoutId id="2147483684" r:id="rId11"/>
    <p:sldLayoutId id="2147483685" r:id="rId12"/>
    <p:sldLayoutId id="2147483686" r:id="rId13"/>
    <p:sldLayoutId id="2147483702" r:id="rId14"/>
    <p:sldLayoutId id="2147483696" r:id="rId15"/>
    <p:sldLayoutId id="2147483689" r:id="rId16"/>
    <p:sldLayoutId id="2147483701" r:id="rId17"/>
    <p:sldLayoutId id="2147483700" r:id="rId18"/>
    <p:sldLayoutId id="2147483690" r:id="rId19"/>
    <p:sldLayoutId id="2147483695" r:id="rId20"/>
    <p:sldLayoutId id="2147483704" r:id="rId21"/>
  </p:sldLayoutIdLst>
  <p:hf hdr="0" ftr="0" dt="0"/>
  <p:txStyles>
    <p:titleStyle>
      <a:lvl1pPr algn="l" defTabSz="914400" rtl="0" eaLnBrk="1" latinLnBrk="0" hangingPunct="1">
        <a:lnSpc>
          <a:spcPct val="90000"/>
        </a:lnSpc>
        <a:spcBef>
          <a:spcPct val="0"/>
        </a:spcBef>
        <a:buNone/>
        <a:defRPr lang="en-US" sz="3400" b="1" i="0" u="none"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11"/>
          <p:cNvGrpSpPr>
            <a:grpSpLocks noChangeAspect="1"/>
          </p:cNvGrpSpPr>
          <p:nvPr userDrawn="1"/>
        </p:nvGrpSpPr>
        <p:grpSpPr>
          <a:xfrm>
            <a:off x="8023227" y="2924758"/>
            <a:ext cx="1120774" cy="3933242"/>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Isosceles Triangle 13"/>
            <p:cNvSpPr/>
            <p:nvPr userDrawn="1"/>
          </p:nvSpPr>
          <p:spPr>
            <a:xfrm>
              <a:off x="8239885" y="3685101"/>
              <a:ext cx="904115" cy="3172899"/>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5" name="Group 14"/>
          <p:cNvGrpSpPr>
            <a:grpSpLocks noChangeAspect="1"/>
          </p:cNvGrpSpPr>
          <p:nvPr userDrawn="1"/>
        </p:nvGrpSpPr>
        <p:grpSpPr>
          <a:xfrm rot="16200000" flipV="1">
            <a:off x="837625" y="-837625"/>
            <a:ext cx="667903" cy="2343153"/>
            <a:chOff x="8023226" y="2924758"/>
            <a:chExt cx="1120774" cy="3933243"/>
          </a:xfrm>
        </p:grpSpPr>
        <p:sp>
          <p:nvSpPr>
            <p:cNvPr id="16" name="Isosceles Triangle 15"/>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Isosceles Triangle 16"/>
            <p:cNvSpPr/>
            <p:nvPr userDrawn="1"/>
          </p:nvSpPr>
          <p:spPr>
            <a:xfrm>
              <a:off x="8314926" y="3948449"/>
              <a:ext cx="829074" cy="2909552"/>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18" name="Picture 17"/>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6783297" y="6332817"/>
            <a:ext cx="1190641" cy="402184"/>
          </a:xfrm>
          <a:prstGeom prst="rect">
            <a:avLst/>
          </a:prstGeom>
        </p:spPr>
      </p:pic>
      <p:sp>
        <p:nvSpPr>
          <p:cNvPr id="2" name="Title Placeholder 1"/>
          <p:cNvSpPr>
            <a:spLocks noGrp="1"/>
          </p:cNvSpPr>
          <p:nvPr>
            <p:ph type="title"/>
          </p:nvPr>
        </p:nvSpPr>
        <p:spPr>
          <a:xfrm>
            <a:off x="628650" y="365126"/>
            <a:ext cx="7955280" cy="105156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770615"/>
            <a:ext cx="7955280" cy="440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360325" y="6424486"/>
            <a:ext cx="1890650" cy="228857"/>
          </a:xfrm>
          <a:prstGeom prst="rect">
            <a:avLst/>
          </a:prstGeom>
        </p:spPr>
      </p:pic>
      <p:sp>
        <p:nvSpPr>
          <p:cNvPr id="4" name="Slide Number Placeholder 3"/>
          <p:cNvSpPr>
            <a:spLocks noGrp="1"/>
          </p:cNvSpPr>
          <p:nvPr>
            <p:ph type="sldNum" sz="quarter" idx="4"/>
          </p:nvPr>
        </p:nvSpPr>
        <p:spPr>
          <a:xfrm>
            <a:off x="7686108" y="6356352"/>
            <a:ext cx="1277484" cy="365125"/>
          </a:xfrm>
          <a:prstGeom prst="rect">
            <a:avLst/>
          </a:prstGeom>
        </p:spPr>
        <p:txBody>
          <a:bodyPr vert="horz" lIns="91440" tIns="45720" rIns="91440" bIns="45720" rtlCol="0" anchor="ctr"/>
          <a:lstStyle>
            <a:lvl1pPr algn="r">
              <a:defRPr sz="1400">
                <a:solidFill>
                  <a:schemeClr val="accent3">
                    <a:lumMod val="75000"/>
                    <a:lumOff val="25000"/>
                  </a:schemeClr>
                </a:solidFill>
              </a:defRPr>
            </a:lvl1p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3926797023"/>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22" r:id="rId13"/>
    <p:sldLayoutId id="2147483923" r:id="rId14"/>
    <p:sldLayoutId id="2147483924" r:id="rId15"/>
    <p:sldLayoutId id="2147483925" r:id="rId16"/>
    <p:sldLayoutId id="2147483926" r:id="rId17"/>
    <p:sldLayoutId id="2147483927" r:id="rId18"/>
    <p:sldLayoutId id="2147483928" r:id="rId19"/>
    <p:sldLayoutId id="2147483929" r:id="rId20"/>
    <p:sldLayoutId id="2147483930" r:id="rId21"/>
  </p:sldLayoutIdLst>
  <p:hf hdr="0" ftr="0" dt="0"/>
  <p:txStyles>
    <p:title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2617EA3D-C4FF-43DC-AE73-9C016B6F5D55}" type="datetimeFigureOut">
              <a:rPr lang="en-US" smtClean="0">
                <a:solidFill>
                  <a:prstClr val="black">
                    <a:tint val="75000"/>
                  </a:prstClr>
                </a:solidFill>
              </a:rPr>
              <a:pPr defTabSz="914400"/>
              <a:t>9/25/2018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F6F5DB4-E306-4BB9-9477-10BB0DD2B221}"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893637684"/>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203D48-7085-A143-82FA-D7B4D3DF705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1182F0-9422-C742-A515-DBB243A0794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92E4A8-5E08-0A4E-9DE9-D384A10839D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95CE9F5B-6CE4-1C46-9853-3879B7F4AEAC}" type="datetimeFigureOut">
              <a:rPr lang="en-US" smtClean="0">
                <a:solidFill>
                  <a:prstClr val="black">
                    <a:tint val="75000"/>
                  </a:prstClr>
                </a:solidFill>
              </a:rPr>
              <a:pPr defTabSz="914400"/>
              <a:t>9/25/2018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07D5E79-1617-2240-A81B-B035E41547E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93BCA76-0D0E-114D-996E-ED29069EF26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DFD8F80A-2F8F-D54B-9D10-4996B73B5E01}"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665538749"/>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3BC8923-5990-4505-8338-F181A486DCBA}"/>
              </a:ext>
            </a:extLst>
          </p:cNvPr>
          <p:cNvGrpSpPr/>
          <p:nvPr userDrawn="1"/>
        </p:nvGrpSpPr>
        <p:grpSpPr>
          <a:xfrm>
            <a:off x="-1" y="0"/>
            <a:ext cx="9144001" cy="6858000"/>
            <a:chOff x="-1" y="0"/>
            <a:chExt cx="9144001" cy="6858000"/>
          </a:xfrm>
        </p:grpSpPr>
        <p:grpSp>
          <p:nvGrpSpPr>
            <p:cNvPr id="12" name="Group 11"/>
            <p:cNvGrpSpPr>
              <a:grpSpLocks noChangeAspect="1"/>
            </p:cNvGrpSpPr>
            <p:nvPr userDrawn="1"/>
          </p:nvGrpSpPr>
          <p:grpSpPr>
            <a:xfrm>
              <a:off x="8023226" y="2924758"/>
              <a:ext cx="1120774" cy="3933242"/>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a:grpSpLocks noChangeAspect="1"/>
            </p:cNvGrpSpPr>
            <p:nvPr userDrawn="1"/>
          </p:nvGrpSpPr>
          <p:grpSpPr>
            <a:xfrm rot="16200000" flipV="1">
              <a:off x="837624" y="-837625"/>
              <a:ext cx="667903" cy="2343153"/>
              <a:chOff x="8023226" y="2924758"/>
              <a:chExt cx="1120774" cy="3933243"/>
            </a:xfrm>
          </p:grpSpPr>
          <p:sp>
            <p:nvSpPr>
              <p:cNvPr id="16" name="Isosceles Triangle 15"/>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userDrawn="1"/>
            </p:nvSpPr>
            <p:spPr>
              <a:xfrm>
                <a:off x="8314926" y="3948449"/>
                <a:ext cx="829074" cy="2909552"/>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8" name="Picture 17"/>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783297" y="6332817"/>
            <a:ext cx="1190641" cy="402184"/>
          </a:xfrm>
          <a:prstGeom prst="rect">
            <a:avLst/>
          </a:prstGeom>
        </p:spPr>
      </p:pic>
      <p:sp>
        <p:nvSpPr>
          <p:cNvPr id="2" name="Title Placeholder 1"/>
          <p:cNvSpPr>
            <a:spLocks noGrp="1"/>
          </p:cNvSpPr>
          <p:nvPr>
            <p:ph type="title"/>
          </p:nvPr>
        </p:nvSpPr>
        <p:spPr>
          <a:xfrm>
            <a:off x="628650" y="365126"/>
            <a:ext cx="7955280" cy="105156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770615"/>
            <a:ext cx="7955280" cy="440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360325" y="6424486"/>
            <a:ext cx="1890650" cy="228857"/>
          </a:xfrm>
          <a:prstGeom prst="rect">
            <a:avLst/>
          </a:prstGeom>
        </p:spPr>
      </p:pic>
      <p:sp>
        <p:nvSpPr>
          <p:cNvPr id="4" name="Slide Number Placeholder 3"/>
          <p:cNvSpPr>
            <a:spLocks noGrp="1"/>
          </p:cNvSpPr>
          <p:nvPr>
            <p:ph type="sldNum" sz="quarter" idx="4"/>
          </p:nvPr>
        </p:nvSpPr>
        <p:spPr>
          <a:xfrm>
            <a:off x="7686108" y="6356352"/>
            <a:ext cx="1277484" cy="365125"/>
          </a:xfrm>
          <a:prstGeom prst="rect">
            <a:avLst/>
          </a:prstGeom>
        </p:spPr>
        <p:txBody>
          <a:bodyPr vert="horz" lIns="91440" tIns="45720" rIns="91440" bIns="45720" rtlCol="0" anchor="ctr"/>
          <a:lstStyle>
            <a:lvl1pPr algn="r">
              <a:defRPr sz="1400">
                <a:solidFill>
                  <a:schemeClr val="accent1">
                    <a:lumMod val="40000"/>
                    <a:lumOff val="60000"/>
                  </a:schemeClr>
                </a:solidFill>
              </a:defRPr>
            </a:lvl1pPr>
          </a:lstStyle>
          <a:p>
            <a:fld id="{706D636C-90A3-4979-BA37-BAB384B22101}" type="slidenum">
              <a:rPr lang="en-US" smtClean="0"/>
              <a:pPr/>
              <a:t>‹#›</a:t>
            </a:fld>
            <a:endParaRPr lang="en-US"/>
          </a:p>
        </p:txBody>
      </p:sp>
    </p:spTree>
    <p:extLst>
      <p:ext uri="{BB962C8B-B14F-4D97-AF65-F5344CB8AC3E}">
        <p14:creationId xmlns:p14="http://schemas.microsoft.com/office/powerpoint/2010/main" val="1584901017"/>
      </p:ext>
    </p:extLst>
  </p:cSld>
  <p:clrMap bg1="lt1" tx1="dk1" bg2="lt2" tx2="dk2" accent1="accent1" accent2="accent2" accent3="accent3" accent4="accent4" accent5="accent5" accent6="accent6" hlink="hlink" folHlink="folHlink"/>
  <p:sldLayoutIdLst>
    <p:sldLayoutId id="2147483697" r:id="rId1"/>
    <p:sldLayoutId id="2147483699" r:id="rId2"/>
    <p:sldLayoutId id="2147483687" r:id="rId3"/>
    <p:sldLayoutId id="2147483692" r:id="rId4"/>
    <p:sldLayoutId id="2147483683" r:id="rId5"/>
  </p:sldLayoutIdLst>
  <p:hf hdr="0" ftr="0" dt="0"/>
  <p:txStyles>
    <p:title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11"/>
          <p:cNvGrpSpPr>
            <a:grpSpLocks noChangeAspect="1"/>
          </p:cNvGrpSpPr>
          <p:nvPr userDrawn="1"/>
        </p:nvGrpSpPr>
        <p:grpSpPr>
          <a:xfrm>
            <a:off x="8023227" y="2924758"/>
            <a:ext cx="1120774" cy="3933242"/>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Isosceles Triangle 13"/>
            <p:cNvSpPr/>
            <p:nvPr userDrawn="1"/>
          </p:nvSpPr>
          <p:spPr>
            <a:xfrm>
              <a:off x="8239885" y="3685101"/>
              <a:ext cx="904115" cy="3172899"/>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5" name="Group 14"/>
          <p:cNvGrpSpPr>
            <a:grpSpLocks noChangeAspect="1"/>
          </p:cNvGrpSpPr>
          <p:nvPr userDrawn="1"/>
        </p:nvGrpSpPr>
        <p:grpSpPr>
          <a:xfrm rot="16200000" flipV="1">
            <a:off x="837625" y="-837625"/>
            <a:ext cx="667903" cy="2343153"/>
            <a:chOff x="8023226" y="2924758"/>
            <a:chExt cx="1120774" cy="3933243"/>
          </a:xfrm>
        </p:grpSpPr>
        <p:sp>
          <p:nvSpPr>
            <p:cNvPr id="16" name="Isosceles Triangle 15"/>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Isosceles Triangle 16"/>
            <p:cNvSpPr/>
            <p:nvPr userDrawn="1"/>
          </p:nvSpPr>
          <p:spPr>
            <a:xfrm>
              <a:off x="8314926" y="3948449"/>
              <a:ext cx="829074" cy="2909552"/>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18" name="Picture 17"/>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6783297" y="6332817"/>
            <a:ext cx="1190641" cy="402184"/>
          </a:xfrm>
          <a:prstGeom prst="rect">
            <a:avLst/>
          </a:prstGeom>
        </p:spPr>
      </p:pic>
      <p:sp>
        <p:nvSpPr>
          <p:cNvPr id="2" name="Title Placeholder 1"/>
          <p:cNvSpPr>
            <a:spLocks noGrp="1"/>
          </p:cNvSpPr>
          <p:nvPr>
            <p:ph type="title"/>
          </p:nvPr>
        </p:nvSpPr>
        <p:spPr>
          <a:xfrm>
            <a:off x="628650" y="365126"/>
            <a:ext cx="7955280" cy="105156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770615"/>
            <a:ext cx="7955280" cy="440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360325" y="6424486"/>
            <a:ext cx="1890650" cy="228857"/>
          </a:xfrm>
          <a:prstGeom prst="rect">
            <a:avLst/>
          </a:prstGeom>
        </p:spPr>
      </p:pic>
      <p:sp>
        <p:nvSpPr>
          <p:cNvPr id="4" name="Slide Number Placeholder 3"/>
          <p:cNvSpPr>
            <a:spLocks noGrp="1"/>
          </p:cNvSpPr>
          <p:nvPr>
            <p:ph type="sldNum" sz="quarter" idx="4"/>
          </p:nvPr>
        </p:nvSpPr>
        <p:spPr>
          <a:xfrm>
            <a:off x="7686108" y="6356352"/>
            <a:ext cx="1277484" cy="365125"/>
          </a:xfrm>
          <a:prstGeom prst="rect">
            <a:avLst/>
          </a:prstGeom>
        </p:spPr>
        <p:txBody>
          <a:bodyPr vert="horz" lIns="91440" tIns="45720" rIns="91440" bIns="45720" rtlCol="0" anchor="ctr"/>
          <a:lstStyle>
            <a:lvl1pPr algn="r">
              <a:defRPr sz="1400">
                <a:solidFill>
                  <a:schemeClr val="accent3">
                    <a:lumMod val="75000"/>
                    <a:lumOff val="25000"/>
                  </a:schemeClr>
                </a:solidFill>
              </a:defRPr>
            </a:lvl1p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751448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 id="2147483725" r:id="rId20"/>
    <p:sldLayoutId id="2147483726" r:id="rId21"/>
  </p:sldLayoutIdLst>
  <p:hf hdr="0" ftr="0" dt="0"/>
  <p:txStyles>
    <p:title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11"/>
          <p:cNvGrpSpPr>
            <a:grpSpLocks noChangeAspect="1"/>
          </p:cNvGrpSpPr>
          <p:nvPr userDrawn="1"/>
        </p:nvGrpSpPr>
        <p:grpSpPr>
          <a:xfrm>
            <a:off x="8023227" y="2924758"/>
            <a:ext cx="1120774" cy="3933242"/>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Isosceles Triangle 13"/>
            <p:cNvSpPr/>
            <p:nvPr userDrawn="1"/>
          </p:nvSpPr>
          <p:spPr>
            <a:xfrm>
              <a:off x="8239885" y="3685101"/>
              <a:ext cx="904115" cy="3172899"/>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5" name="Group 14"/>
          <p:cNvGrpSpPr>
            <a:grpSpLocks noChangeAspect="1"/>
          </p:cNvGrpSpPr>
          <p:nvPr userDrawn="1"/>
        </p:nvGrpSpPr>
        <p:grpSpPr>
          <a:xfrm rot="16200000" flipV="1">
            <a:off x="837625" y="-837625"/>
            <a:ext cx="667903" cy="2343153"/>
            <a:chOff x="8023226" y="2924758"/>
            <a:chExt cx="1120774" cy="3933243"/>
          </a:xfrm>
        </p:grpSpPr>
        <p:sp>
          <p:nvSpPr>
            <p:cNvPr id="16" name="Isosceles Triangle 15"/>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Isosceles Triangle 16"/>
            <p:cNvSpPr/>
            <p:nvPr userDrawn="1"/>
          </p:nvSpPr>
          <p:spPr>
            <a:xfrm>
              <a:off x="8314926" y="3948449"/>
              <a:ext cx="829074" cy="2909552"/>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18" name="Picture 17"/>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6783297" y="6332817"/>
            <a:ext cx="1190641" cy="402184"/>
          </a:xfrm>
          <a:prstGeom prst="rect">
            <a:avLst/>
          </a:prstGeom>
        </p:spPr>
      </p:pic>
      <p:sp>
        <p:nvSpPr>
          <p:cNvPr id="2" name="Title Placeholder 1"/>
          <p:cNvSpPr>
            <a:spLocks noGrp="1"/>
          </p:cNvSpPr>
          <p:nvPr>
            <p:ph type="title"/>
          </p:nvPr>
        </p:nvSpPr>
        <p:spPr>
          <a:xfrm>
            <a:off x="628650" y="365126"/>
            <a:ext cx="7955280" cy="105156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770615"/>
            <a:ext cx="7955280" cy="440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360325" y="6424486"/>
            <a:ext cx="1890650" cy="228857"/>
          </a:xfrm>
          <a:prstGeom prst="rect">
            <a:avLst/>
          </a:prstGeom>
        </p:spPr>
      </p:pic>
      <p:sp>
        <p:nvSpPr>
          <p:cNvPr id="4" name="Slide Number Placeholder 3"/>
          <p:cNvSpPr>
            <a:spLocks noGrp="1"/>
          </p:cNvSpPr>
          <p:nvPr>
            <p:ph type="sldNum" sz="quarter" idx="4"/>
          </p:nvPr>
        </p:nvSpPr>
        <p:spPr>
          <a:xfrm>
            <a:off x="7686108" y="6356352"/>
            <a:ext cx="1277484" cy="365125"/>
          </a:xfrm>
          <a:prstGeom prst="rect">
            <a:avLst/>
          </a:prstGeom>
        </p:spPr>
        <p:txBody>
          <a:bodyPr vert="horz" lIns="91440" tIns="45720" rIns="91440" bIns="45720" rtlCol="0" anchor="ctr"/>
          <a:lstStyle>
            <a:lvl1pPr algn="r">
              <a:defRPr sz="1400">
                <a:solidFill>
                  <a:schemeClr val="accent3">
                    <a:lumMod val="75000"/>
                    <a:lumOff val="25000"/>
                  </a:schemeClr>
                </a:solidFill>
              </a:defRPr>
            </a:lvl1p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3311229503"/>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 id="2147483745" r:id="rId18"/>
    <p:sldLayoutId id="2147483746" r:id="rId19"/>
    <p:sldLayoutId id="2147483747" r:id="rId20"/>
    <p:sldLayoutId id="2147483748" r:id="rId21"/>
  </p:sldLayoutIdLst>
  <p:hf hdr="0" ftr="0" dt="0"/>
  <p:txStyles>
    <p:title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11"/>
          <p:cNvGrpSpPr>
            <a:grpSpLocks noChangeAspect="1"/>
          </p:cNvGrpSpPr>
          <p:nvPr userDrawn="1"/>
        </p:nvGrpSpPr>
        <p:grpSpPr>
          <a:xfrm>
            <a:off x="8023227" y="2924758"/>
            <a:ext cx="1120774" cy="3933242"/>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Isosceles Triangle 13"/>
            <p:cNvSpPr/>
            <p:nvPr userDrawn="1"/>
          </p:nvSpPr>
          <p:spPr>
            <a:xfrm>
              <a:off x="8239885" y="3685101"/>
              <a:ext cx="904115" cy="3172899"/>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5" name="Group 14"/>
          <p:cNvGrpSpPr>
            <a:grpSpLocks noChangeAspect="1"/>
          </p:cNvGrpSpPr>
          <p:nvPr userDrawn="1"/>
        </p:nvGrpSpPr>
        <p:grpSpPr>
          <a:xfrm rot="16200000" flipV="1">
            <a:off x="837625" y="-837625"/>
            <a:ext cx="667903" cy="2343153"/>
            <a:chOff x="8023226" y="2924758"/>
            <a:chExt cx="1120774" cy="3933243"/>
          </a:xfrm>
        </p:grpSpPr>
        <p:sp>
          <p:nvSpPr>
            <p:cNvPr id="16" name="Isosceles Triangle 15"/>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Isosceles Triangle 16"/>
            <p:cNvSpPr/>
            <p:nvPr userDrawn="1"/>
          </p:nvSpPr>
          <p:spPr>
            <a:xfrm>
              <a:off x="8314926" y="3948449"/>
              <a:ext cx="829074" cy="2909552"/>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18" name="Picture 17"/>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6783297" y="6332817"/>
            <a:ext cx="1190641" cy="402184"/>
          </a:xfrm>
          <a:prstGeom prst="rect">
            <a:avLst/>
          </a:prstGeom>
        </p:spPr>
      </p:pic>
      <p:sp>
        <p:nvSpPr>
          <p:cNvPr id="2" name="Title Placeholder 1"/>
          <p:cNvSpPr>
            <a:spLocks noGrp="1"/>
          </p:cNvSpPr>
          <p:nvPr>
            <p:ph type="title"/>
          </p:nvPr>
        </p:nvSpPr>
        <p:spPr>
          <a:xfrm>
            <a:off x="628650" y="365126"/>
            <a:ext cx="7955280" cy="105156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770615"/>
            <a:ext cx="7955280" cy="440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360325" y="6424486"/>
            <a:ext cx="1890650" cy="228857"/>
          </a:xfrm>
          <a:prstGeom prst="rect">
            <a:avLst/>
          </a:prstGeom>
        </p:spPr>
      </p:pic>
      <p:sp>
        <p:nvSpPr>
          <p:cNvPr id="4" name="Slide Number Placeholder 3"/>
          <p:cNvSpPr>
            <a:spLocks noGrp="1"/>
          </p:cNvSpPr>
          <p:nvPr>
            <p:ph type="sldNum" sz="quarter" idx="4"/>
          </p:nvPr>
        </p:nvSpPr>
        <p:spPr>
          <a:xfrm>
            <a:off x="7686108" y="6356352"/>
            <a:ext cx="1277484" cy="365125"/>
          </a:xfrm>
          <a:prstGeom prst="rect">
            <a:avLst/>
          </a:prstGeom>
        </p:spPr>
        <p:txBody>
          <a:bodyPr vert="horz" lIns="91440" tIns="45720" rIns="91440" bIns="45720" rtlCol="0" anchor="ctr"/>
          <a:lstStyle>
            <a:lvl1pPr algn="r">
              <a:defRPr sz="1400">
                <a:solidFill>
                  <a:schemeClr val="accent3">
                    <a:lumMod val="75000"/>
                    <a:lumOff val="25000"/>
                  </a:schemeClr>
                </a:solidFill>
              </a:defRPr>
            </a:lvl1p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3311229503"/>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767" r:id="rId18"/>
    <p:sldLayoutId id="2147483768" r:id="rId19"/>
    <p:sldLayoutId id="2147483769" r:id="rId20"/>
    <p:sldLayoutId id="2147483770" r:id="rId21"/>
  </p:sldLayoutIdLst>
  <p:hf hdr="0" ftr="0" dt="0"/>
  <p:txStyles>
    <p:title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11"/>
          <p:cNvGrpSpPr>
            <a:grpSpLocks noChangeAspect="1"/>
          </p:cNvGrpSpPr>
          <p:nvPr userDrawn="1"/>
        </p:nvGrpSpPr>
        <p:grpSpPr>
          <a:xfrm>
            <a:off x="8023227" y="2924758"/>
            <a:ext cx="1120774" cy="3933242"/>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Isosceles Triangle 13"/>
            <p:cNvSpPr/>
            <p:nvPr userDrawn="1"/>
          </p:nvSpPr>
          <p:spPr>
            <a:xfrm>
              <a:off x="8239885" y="3685101"/>
              <a:ext cx="904115" cy="3172899"/>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5" name="Group 14"/>
          <p:cNvGrpSpPr>
            <a:grpSpLocks noChangeAspect="1"/>
          </p:cNvGrpSpPr>
          <p:nvPr userDrawn="1"/>
        </p:nvGrpSpPr>
        <p:grpSpPr>
          <a:xfrm rot="16200000" flipV="1">
            <a:off x="837625" y="-837625"/>
            <a:ext cx="667903" cy="2343153"/>
            <a:chOff x="8023226" y="2924758"/>
            <a:chExt cx="1120774" cy="3933243"/>
          </a:xfrm>
        </p:grpSpPr>
        <p:sp>
          <p:nvSpPr>
            <p:cNvPr id="16" name="Isosceles Triangle 15"/>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Isosceles Triangle 16"/>
            <p:cNvSpPr/>
            <p:nvPr userDrawn="1"/>
          </p:nvSpPr>
          <p:spPr>
            <a:xfrm>
              <a:off x="8314926" y="3948449"/>
              <a:ext cx="829074" cy="2909552"/>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18" name="Picture 17"/>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6783297" y="6332817"/>
            <a:ext cx="1190641" cy="402184"/>
          </a:xfrm>
          <a:prstGeom prst="rect">
            <a:avLst/>
          </a:prstGeom>
        </p:spPr>
      </p:pic>
      <p:sp>
        <p:nvSpPr>
          <p:cNvPr id="2" name="Title Placeholder 1"/>
          <p:cNvSpPr>
            <a:spLocks noGrp="1"/>
          </p:cNvSpPr>
          <p:nvPr>
            <p:ph type="title"/>
          </p:nvPr>
        </p:nvSpPr>
        <p:spPr>
          <a:xfrm>
            <a:off x="628650" y="365126"/>
            <a:ext cx="7955280" cy="105156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770615"/>
            <a:ext cx="7955280" cy="440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360325" y="6424486"/>
            <a:ext cx="1890650" cy="228857"/>
          </a:xfrm>
          <a:prstGeom prst="rect">
            <a:avLst/>
          </a:prstGeom>
        </p:spPr>
      </p:pic>
      <p:sp>
        <p:nvSpPr>
          <p:cNvPr id="4" name="Slide Number Placeholder 3"/>
          <p:cNvSpPr>
            <a:spLocks noGrp="1"/>
          </p:cNvSpPr>
          <p:nvPr>
            <p:ph type="sldNum" sz="quarter" idx="4"/>
          </p:nvPr>
        </p:nvSpPr>
        <p:spPr>
          <a:xfrm>
            <a:off x="7686108" y="6356352"/>
            <a:ext cx="1277484" cy="365125"/>
          </a:xfrm>
          <a:prstGeom prst="rect">
            <a:avLst/>
          </a:prstGeom>
        </p:spPr>
        <p:txBody>
          <a:bodyPr vert="horz" lIns="91440" tIns="45720" rIns="91440" bIns="45720" rtlCol="0" anchor="ctr"/>
          <a:lstStyle>
            <a:lvl1pPr algn="r">
              <a:defRPr sz="1400">
                <a:solidFill>
                  <a:schemeClr val="accent3">
                    <a:lumMod val="75000"/>
                    <a:lumOff val="25000"/>
                  </a:schemeClr>
                </a:solidFill>
              </a:defRPr>
            </a:lvl1p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3331434095"/>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 id="2147483852" r:id="rId15"/>
    <p:sldLayoutId id="2147483853" r:id="rId16"/>
    <p:sldLayoutId id="2147483854" r:id="rId17"/>
    <p:sldLayoutId id="2147483855" r:id="rId18"/>
    <p:sldLayoutId id="2147483856" r:id="rId19"/>
    <p:sldLayoutId id="2147483857" r:id="rId20"/>
    <p:sldLayoutId id="2147483858" r:id="rId21"/>
  </p:sldLayoutIdLst>
  <p:hf hdr="0" ftr="0" dt="0"/>
  <p:txStyles>
    <p:title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11"/>
          <p:cNvGrpSpPr>
            <a:grpSpLocks noChangeAspect="1"/>
          </p:cNvGrpSpPr>
          <p:nvPr userDrawn="1"/>
        </p:nvGrpSpPr>
        <p:grpSpPr>
          <a:xfrm>
            <a:off x="8023227" y="2924758"/>
            <a:ext cx="1120774" cy="3933242"/>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Isosceles Triangle 13"/>
            <p:cNvSpPr/>
            <p:nvPr userDrawn="1"/>
          </p:nvSpPr>
          <p:spPr>
            <a:xfrm>
              <a:off x="8239885" y="3685101"/>
              <a:ext cx="904115" cy="3172899"/>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5" name="Group 14"/>
          <p:cNvGrpSpPr>
            <a:grpSpLocks noChangeAspect="1"/>
          </p:cNvGrpSpPr>
          <p:nvPr userDrawn="1"/>
        </p:nvGrpSpPr>
        <p:grpSpPr>
          <a:xfrm rot="16200000" flipV="1">
            <a:off x="837625" y="-837625"/>
            <a:ext cx="667903" cy="2343153"/>
            <a:chOff x="8023226" y="2924758"/>
            <a:chExt cx="1120774" cy="3933243"/>
          </a:xfrm>
        </p:grpSpPr>
        <p:sp>
          <p:nvSpPr>
            <p:cNvPr id="16" name="Isosceles Triangle 15"/>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Isosceles Triangle 16"/>
            <p:cNvSpPr/>
            <p:nvPr userDrawn="1"/>
          </p:nvSpPr>
          <p:spPr>
            <a:xfrm>
              <a:off x="8314926" y="3948449"/>
              <a:ext cx="829074" cy="2909552"/>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18" name="Picture 17"/>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6783297" y="6332817"/>
            <a:ext cx="1190641" cy="402184"/>
          </a:xfrm>
          <a:prstGeom prst="rect">
            <a:avLst/>
          </a:prstGeom>
        </p:spPr>
      </p:pic>
      <p:sp>
        <p:nvSpPr>
          <p:cNvPr id="2" name="Title Placeholder 1"/>
          <p:cNvSpPr>
            <a:spLocks noGrp="1"/>
          </p:cNvSpPr>
          <p:nvPr>
            <p:ph type="title"/>
          </p:nvPr>
        </p:nvSpPr>
        <p:spPr>
          <a:xfrm>
            <a:off x="628650" y="365126"/>
            <a:ext cx="7955280" cy="105156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770615"/>
            <a:ext cx="7955280" cy="440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360325" y="6424486"/>
            <a:ext cx="1890650" cy="228857"/>
          </a:xfrm>
          <a:prstGeom prst="rect">
            <a:avLst/>
          </a:prstGeom>
        </p:spPr>
      </p:pic>
      <p:sp>
        <p:nvSpPr>
          <p:cNvPr id="4" name="Slide Number Placeholder 3"/>
          <p:cNvSpPr>
            <a:spLocks noGrp="1"/>
          </p:cNvSpPr>
          <p:nvPr>
            <p:ph type="sldNum" sz="quarter" idx="4"/>
          </p:nvPr>
        </p:nvSpPr>
        <p:spPr>
          <a:xfrm>
            <a:off x="7686108" y="6356352"/>
            <a:ext cx="1277484" cy="365125"/>
          </a:xfrm>
          <a:prstGeom prst="rect">
            <a:avLst/>
          </a:prstGeom>
        </p:spPr>
        <p:txBody>
          <a:bodyPr vert="horz" lIns="91440" tIns="45720" rIns="91440" bIns="45720" rtlCol="0" anchor="ctr"/>
          <a:lstStyle>
            <a:lvl1pPr algn="r">
              <a:defRPr sz="1400">
                <a:solidFill>
                  <a:schemeClr val="accent3">
                    <a:lumMod val="75000"/>
                    <a:lumOff val="25000"/>
                  </a:schemeClr>
                </a:solidFill>
              </a:defRPr>
            </a:lvl1p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3331434095"/>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71" r:id="rId12"/>
    <p:sldLayoutId id="2147483872" r:id="rId13"/>
    <p:sldLayoutId id="2147483873" r:id="rId14"/>
    <p:sldLayoutId id="2147483874" r:id="rId15"/>
    <p:sldLayoutId id="2147483875" r:id="rId16"/>
    <p:sldLayoutId id="2147483876" r:id="rId17"/>
    <p:sldLayoutId id="2147483877" r:id="rId18"/>
    <p:sldLayoutId id="2147483878" r:id="rId19"/>
    <p:sldLayoutId id="2147483879" r:id="rId20"/>
    <p:sldLayoutId id="2147483880" r:id="rId21"/>
  </p:sldLayoutIdLst>
  <p:hf hdr="0" ftr="0" dt="0"/>
  <p:txStyles>
    <p:title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11"/>
          <p:cNvGrpSpPr>
            <a:grpSpLocks noChangeAspect="1"/>
          </p:cNvGrpSpPr>
          <p:nvPr userDrawn="1"/>
        </p:nvGrpSpPr>
        <p:grpSpPr>
          <a:xfrm>
            <a:off x="8023227" y="2924758"/>
            <a:ext cx="1120774" cy="3933242"/>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Isosceles Triangle 13"/>
            <p:cNvSpPr/>
            <p:nvPr userDrawn="1"/>
          </p:nvSpPr>
          <p:spPr>
            <a:xfrm>
              <a:off x="8239885" y="3685101"/>
              <a:ext cx="904115" cy="3172899"/>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5" name="Group 14"/>
          <p:cNvGrpSpPr>
            <a:grpSpLocks noChangeAspect="1"/>
          </p:cNvGrpSpPr>
          <p:nvPr userDrawn="1"/>
        </p:nvGrpSpPr>
        <p:grpSpPr>
          <a:xfrm rot="16200000" flipV="1">
            <a:off x="837625" y="-837625"/>
            <a:ext cx="667903" cy="2343153"/>
            <a:chOff x="8023226" y="2924758"/>
            <a:chExt cx="1120774" cy="3933243"/>
          </a:xfrm>
        </p:grpSpPr>
        <p:sp>
          <p:nvSpPr>
            <p:cNvPr id="16" name="Isosceles Triangle 15"/>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Isosceles Triangle 16"/>
            <p:cNvSpPr/>
            <p:nvPr userDrawn="1"/>
          </p:nvSpPr>
          <p:spPr>
            <a:xfrm>
              <a:off x="8314926" y="3948449"/>
              <a:ext cx="829074" cy="2909552"/>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18" name="Picture 17"/>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6783297" y="6332817"/>
            <a:ext cx="1190641" cy="402184"/>
          </a:xfrm>
          <a:prstGeom prst="rect">
            <a:avLst/>
          </a:prstGeom>
        </p:spPr>
      </p:pic>
      <p:sp>
        <p:nvSpPr>
          <p:cNvPr id="2" name="Title Placeholder 1"/>
          <p:cNvSpPr>
            <a:spLocks noGrp="1"/>
          </p:cNvSpPr>
          <p:nvPr>
            <p:ph type="title"/>
          </p:nvPr>
        </p:nvSpPr>
        <p:spPr>
          <a:xfrm>
            <a:off x="628650" y="365126"/>
            <a:ext cx="7955280" cy="105156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770615"/>
            <a:ext cx="7955280" cy="440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360325" y="6424486"/>
            <a:ext cx="1890650" cy="228857"/>
          </a:xfrm>
          <a:prstGeom prst="rect">
            <a:avLst/>
          </a:prstGeom>
        </p:spPr>
      </p:pic>
      <p:sp>
        <p:nvSpPr>
          <p:cNvPr id="4" name="Slide Number Placeholder 3"/>
          <p:cNvSpPr>
            <a:spLocks noGrp="1"/>
          </p:cNvSpPr>
          <p:nvPr>
            <p:ph type="sldNum" sz="quarter" idx="4"/>
          </p:nvPr>
        </p:nvSpPr>
        <p:spPr>
          <a:xfrm>
            <a:off x="7686108" y="6356352"/>
            <a:ext cx="1277484" cy="365125"/>
          </a:xfrm>
          <a:prstGeom prst="rect">
            <a:avLst/>
          </a:prstGeom>
        </p:spPr>
        <p:txBody>
          <a:bodyPr vert="horz" lIns="91440" tIns="45720" rIns="91440" bIns="45720" rtlCol="0" anchor="ctr"/>
          <a:lstStyle>
            <a:lvl1pPr algn="r">
              <a:defRPr sz="1400">
                <a:solidFill>
                  <a:schemeClr val="accent3">
                    <a:lumMod val="75000"/>
                    <a:lumOff val="25000"/>
                  </a:schemeClr>
                </a:solidFill>
              </a:defRPr>
            </a:lvl1p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964997336"/>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 id="2147483894" r:id="rId13"/>
    <p:sldLayoutId id="2147483895" r:id="rId14"/>
    <p:sldLayoutId id="2147483896" r:id="rId15"/>
    <p:sldLayoutId id="2147483897" r:id="rId16"/>
    <p:sldLayoutId id="2147483898" r:id="rId17"/>
    <p:sldLayoutId id="2147483899" r:id="rId18"/>
    <p:sldLayoutId id="2147483900" r:id="rId19"/>
    <p:sldLayoutId id="2147483901" r:id="rId20"/>
    <p:sldLayoutId id="2147483902" r:id="rId21"/>
  </p:sldLayoutIdLst>
  <p:hf hdr="0" ftr="0" dt="0"/>
  <p:txStyles>
    <p:title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3BC8923-5990-4505-8338-F181A486DCBA}"/>
              </a:ext>
            </a:extLst>
          </p:cNvPr>
          <p:cNvGrpSpPr/>
          <p:nvPr userDrawn="1"/>
        </p:nvGrpSpPr>
        <p:grpSpPr>
          <a:xfrm>
            <a:off x="-1" y="0"/>
            <a:ext cx="9144001" cy="6858000"/>
            <a:chOff x="-1" y="0"/>
            <a:chExt cx="9144001" cy="6858000"/>
          </a:xfrm>
        </p:grpSpPr>
        <p:grpSp>
          <p:nvGrpSpPr>
            <p:cNvPr id="12" name="Group 11"/>
            <p:cNvGrpSpPr>
              <a:grpSpLocks noChangeAspect="1"/>
            </p:cNvGrpSpPr>
            <p:nvPr userDrawn="1"/>
          </p:nvGrpSpPr>
          <p:grpSpPr>
            <a:xfrm>
              <a:off x="8023226" y="2924758"/>
              <a:ext cx="1120774" cy="3933242"/>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Isosceles Triangle 13"/>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5" name="Group 14"/>
            <p:cNvGrpSpPr>
              <a:grpSpLocks noChangeAspect="1"/>
            </p:cNvGrpSpPr>
            <p:nvPr userDrawn="1"/>
          </p:nvGrpSpPr>
          <p:grpSpPr>
            <a:xfrm rot="16200000" flipV="1">
              <a:off x="837624" y="-837625"/>
              <a:ext cx="667903" cy="2343153"/>
              <a:chOff x="8023226" y="2924758"/>
              <a:chExt cx="1120774" cy="3933243"/>
            </a:xfrm>
          </p:grpSpPr>
          <p:sp>
            <p:nvSpPr>
              <p:cNvPr id="16" name="Isosceles Triangle 15"/>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Isosceles Triangle 16"/>
              <p:cNvSpPr/>
              <p:nvPr userDrawn="1"/>
            </p:nvSpPr>
            <p:spPr>
              <a:xfrm>
                <a:off x="8314926" y="3948449"/>
                <a:ext cx="829074" cy="2909552"/>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pic>
        <p:nvPicPr>
          <p:cNvPr id="18" name="Picture 17"/>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783297" y="6332817"/>
            <a:ext cx="1190641" cy="402184"/>
          </a:xfrm>
          <a:prstGeom prst="rect">
            <a:avLst/>
          </a:prstGeom>
        </p:spPr>
      </p:pic>
      <p:sp>
        <p:nvSpPr>
          <p:cNvPr id="2" name="Title Placeholder 1"/>
          <p:cNvSpPr>
            <a:spLocks noGrp="1"/>
          </p:cNvSpPr>
          <p:nvPr>
            <p:ph type="title"/>
          </p:nvPr>
        </p:nvSpPr>
        <p:spPr>
          <a:xfrm>
            <a:off x="628650" y="365126"/>
            <a:ext cx="7955280" cy="105156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770615"/>
            <a:ext cx="7955280" cy="440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360325" y="6424486"/>
            <a:ext cx="1890650" cy="228857"/>
          </a:xfrm>
          <a:prstGeom prst="rect">
            <a:avLst/>
          </a:prstGeom>
        </p:spPr>
      </p:pic>
      <p:sp>
        <p:nvSpPr>
          <p:cNvPr id="4" name="Slide Number Placeholder 3"/>
          <p:cNvSpPr>
            <a:spLocks noGrp="1"/>
          </p:cNvSpPr>
          <p:nvPr>
            <p:ph type="sldNum" sz="quarter" idx="4"/>
          </p:nvPr>
        </p:nvSpPr>
        <p:spPr>
          <a:xfrm>
            <a:off x="7686108" y="6356352"/>
            <a:ext cx="1277484" cy="365125"/>
          </a:xfrm>
          <a:prstGeom prst="rect">
            <a:avLst/>
          </a:prstGeom>
        </p:spPr>
        <p:txBody>
          <a:bodyPr vert="horz" lIns="91440" tIns="45720" rIns="91440" bIns="45720" rtlCol="0" anchor="ctr"/>
          <a:lstStyle>
            <a:lvl1pPr algn="r">
              <a:defRPr sz="1400">
                <a:solidFill>
                  <a:schemeClr val="accent1">
                    <a:lumMod val="40000"/>
                    <a:lumOff val="60000"/>
                  </a:schemeClr>
                </a:solidFill>
              </a:defRPr>
            </a:lvl1pPr>
          </a:lstStyle>
          <a:p>
            <a:fld id="{706D636C-90A3-4979-BA37-BAB384B22101}" type="slidenum">
              <a:rPr lang="en-US" smtClean="0">
                <a:solidFill>
                  <a:srgbClr val="124D95">
                    <a:lumMod val="40000"/>
                    <a:lumOff val="60000"/>
                  </a:srgbClr>
                </a:solidFill>
              </a:rPr>
              <a:pPr/>
              <a:t>‹#›</a:t>
            </a:fld>
            <a:endParaRPr lang="en-US">
              <a:solidFill>
                <a:srgbClr val="124D95">
                  <a:lumMod val="40000"/>
                  <a:lumOff val="60000"/>
                </a:srgbClr>
              </a:solidFill>
            </a:endParaRPr>
          </a:p>
        </p:txBody>
      </p:sp>
    </p:spTree>
    <p:extLst>
      <p:ext uri="{BB962C8B-B14F-4D97-AF65-F5344CB8AC3E}">
        <p14:creationId xmlns:p14="http://schemas.microsoft.com/office/powerpoint/2010/main" val="2880984876"/>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Lst>
  <p:hf hdr="0" ftr="0" dt="0"/>
  <p:txStyles>
    <p:title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0.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34.xml"/><Relationship Id="rId4" Type="http://schemas.openxmlformats.org/officeDocument/2006/relationships/image" Target="../media/image30.sv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8.xml"/><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5.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19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5.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3.xml"/></Relationships>
</file>

<file path=ppt/slides/_rels/slide42.xml.rels><?xml version="1.0" encoding="UTF-8" standalone="yes"?>
<Relationships xmlns="http://schemas.openxmlformats.org/package/2006/relationships"><Relationship Id="rId3" Type="http://schemas.openxmlformats.org/officeDocument/2006/relationships/hyperlink" Target="https://h1bap.workforcegps.org/" TargetMode="External"/><Relationship Id="rId2" Type="http://schemas.openxmlformats.org/officeDocument/2006/relationships/notesSlide" Target="../notesSlides/notesSlide35.xml"/><Relationship Id="rId1" Type="http://schemas.openxmlformats.org/officeDocument/2006/relationships/slideLayout" Target="../slideLayouts/slideLayout159.xml"/><Relationship Id="rId4" Type="http://schemas.openxmlformats.org/officeDocument/2006/relationships/hyperlink" Target="http://support.skillscommons.org/connect/impact-communities/story-telling/"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7.xml"/></Relationships>
</file>

<file path=ppt/slides/_rels/slide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55.xml"/><Relationship Id="rId5" Type="http://schemas.openxmlformats.org/officeDocument/2006/relationships/image" Target="../media/image21.jpg"/><Relationship Id="rId4" Type="http://schemas.openxmlformats.org/officeDocument/2006/relationships/image" Target="../media/image20.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55.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F54E9F-EE23-4326-AFBD-5DC41FCD0D5C}"/>
              </a:ext>
            </a:extLst>
          </p:cNvPr>
          <p:cNvSpPr>
            <a:spLocks noGrp="1"/>
          </p:cNvSpPr>
          <p:nvPr>
            <p:ph type="ctrTitle"/>
          </p:nvPr>
        </p:nvSpPr>
        <p:spPr/>
        <p:txBody>
          <a:bodyPr>
            <a:normAutofit/>
          </a:bodyPr>
          <a:lstStyle/>
          <a:p>
            <a:r>
              <a:rPr lang="en-US" sz="5400" dirty="0"/>
              <a:t>Telling Your Story: </a:t>
            </a:r>
            <a:r>
              <a:rPr lang="en-US" sz="4000" b="0" dirty="0">
                <a:solidFill>
                  <a:schemeClr val="tx1"/>
                </a:solidFill>
              </a:rPr>
              <a:t>Communicating Impact and Effectiveness to Stakeholders</a:t>
            </a:r>
          </a:p>
        </p:txBody>
      </p:sp>
      <p:sp>
        <p:nvSpPr>
          <p:cNvPr id="5" name="Subtitle 3">
            <a:extLst>
              <a:ext uri="{FF2B5EF4-FFF2-40B4-BE49-F238E27FC236}">
                <a16:creationId xmlns:a16="http://schemas.microsoft.com/office/drawing/2014/main" id="{A5DB4A9A-178C-4833-AB83-27B65AFE15DB}"/>
              </a:ext>
            </a:extLst>
          </p:cNvPr>
          <p:cNvSpPr>
            <a:spLocks noGrp="1"/>
          </p:cNvSpPr>
          <p:nvPr>
            <p:ph type="subTitle" idx="1"/>
          </p:nvPr>
        </p:nvSpPr>
        <p:spPr>
          <a:xfrm>
            <a:off x="3659188" y="4424365"/>
            <a:ext cx="4799012" cy="1393825"/>
          </a:xfrm>
          <a:prstGeom prst="rect">
            <a:avLst/>
          </a:prstGeom>
        </p:spPr>
        <p:txBody>
          <a:bodyPr>
            <a:norm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rPr>
              <a:t>High Impact Partners on behalf</a:t>
            </a:r>
          </a:p>
          <a:p>
            <a:pPr marL="0" marR="0" lvl="0" indent="0" defTabSz="914400" eaLnBrk="1" fontAlgn="auto" latinLnBrk="0" hangingPunct="1">
              <a:lnSpc>
                <a:spcPct val="12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rPr>
              <a:t>of the Employment and Training</a:t>
            </a:r>
          </a:p>
          <a:p>
            <a:pPr marL="0" marR="0" lvl="0" indent="0" defTabSz="914400" eaLnBrk="1" fontAlgn="auto" latinLnBrk="0" hangingPunct="1">
              <a:lnSpc>
                <a:spcPct val="12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rPr>
              <a:t>Administration, DOL</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rPr>
              <a:t>September </a:t>
            </a:r>
            <a:r>
              <a:rPr lang="en-US" sz="1600" b="1" kern="0" noProof="0" dirty="0">
                <a:solidFill>
                  <a:sysClr val="windowText" lastClr="000000"/>
                </a:solidFill>
              </a:rPr>
              <a:t>25</a:t>
            </a:r>
            <a:r>
              <a:rPr kumimoji="0" lang="en-US" sz="1600" b="1" i="0" u="none" strike="noStrike" kern="0" cap="none" spc="0" normalizeH="0" baseline="0" noProof="0" dirty="0">
                <a:ln>
                  <a:noFill/>
                </a:ln>
                <a:solidFill>
                  <a:sysClr val="windowText" lastClr="000000"/>
                </a:solidFill>
                <a:effectLst/>
                <a:uLnTx/>
                <a:uFillTx/>
              </a:rPr>
              <a:t>, 2018</a:t>
            </a:r>
          </a:p>
        </p:txBody>
      </p:sp>
    </p:spTree>
    <p:extLst>
      <p:ext uri="{BB962C8B-B14F-4D97-AF65-F5344CB8AC3E}">
        <p14:creationId xmlns:p14="http://schemas.microsoft.com/office/powerpoint/2010/main" val="3579039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18">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E179C7-2A36-49B3-B464-C3A415B9D267}"/>
              </a:ext>
            </a:extLst>
          </p:cNvPr>
          <p:cNvSpPr>
            <a:spLocks noGrp="1"/>
          </p:cNvSpPr>
          <p:nvPr>
            <p:ph type="title"/>
          </p:nvPr>
        </p:nvSpPr>
        <p:spPr>
          <a:xfrm>
            <a:off x="628650" y="631827"/>
            <a:ext cx="7886700" cy="1325563"/>
          </a:xfrm>
        </p:spPr>
        <p:txBody>
          <a:bodyPr>
            <a:normAutofit/>
          </a:bodyPr>
          <a:lstStyle/>
          <a:p>
            <a:r>
              <a:rPr lang="en-US" sz="2900" dirty="0">
                <a:solidFill>
                  <a:srgbClr val="C00000"/>
                </a:solidFill>
                <a:ea typeface="Calibri"/>
                <a:cs typeface="Times New Roman"/>
              </a:rPr>
              <a:t>Recognizing Why Success Stories Are Important </a:t>
            </a:r>
            <a:br>
              <a:rPr lang="en-US" sz="2900" dirty="0">
                <a:effectLst/>
                <a:latin typeface="Franklin Gothic Medium Cond"/>
                <a:ea typeface="Calibri"/>
                <a:cs typeface="Times New Roman"/>
              </a:rPr>
            </a:br>
            <a:endParaRPr lang="en-US" sz="2900" dirty="0"/>
          </a:p>
        </p:txBody>
      </p:sp>
      <p:sp>
        <p:nvSpPr>
          <p:cNvPr id="7" name="Content Placeholder 6">
            <a:extLst>
              <a:ext uri="{FF2B5EF4-FFF2-40B4-BE49-F238E27FC236}">
                <a16:creationId xmlns:a16="http://schemas.microsoft.com/office/drawing/2014/main" id="{ACF7C7AD-80FE-4B94-8FEF-BCA4B587470E}"/>
              </a:ext>
            </a:extLst>
          </p:cNvPr>
          <p:cNvSpPr>
            <a:spLocks noGrp="1"/>
          </p:cNvSpPr>
          <p:nvPr>
            <p:ph idx="1"/>
          </p:nvPr>
        </p:nvSpPr>
        <p:spPr>
          <a:xfrm>
            <a:off x="628650" y="2057400"/>
            <a:ext cx="7886700" cy="3871762"/>
          </a:xfrm>
        </p:spPr>
        <p:txBody>
          <a:bodyPr>
            <a:normAutofit/>
          </a:bodyPr>
          <a:lstStyle/>
          <a:p>
            <a:r>
              <a:rPr lang="en-US" sz="2100"/>
              <a:t>Specific reasons for developing and sharing success stories may include:</a:t>
            </a:r>
          </a:p>
          <a:p>
            <a:pPr lvl="1"/>
            <a:r>
              <a:rPr lang="en-US" sz="2100"/>
              <a:t>Capturing progress over time</a:t>
            </a:r>
          </a:p>
          <a:p>
            <a:pPr lvl="1"/>
            <a:r>
              <a:rPr lang="en-US" sz="2100"/>
              <a:t>Educating decision makers about the impact of your program</a:t>
            </a:r>
          </a:p>
          <a:p>
            <a:pPr lvl="1"/>
            <a:r>
              <a:rPr lang="en-US" sz="2100"/>
              <a:t>Demonstrating responsible use of resources to stakeholders</a:t>
            </a:r>
          </a:p>
          <a:p>
            <a:pPr lvl="1"/>
            <a:r>
              <a:rPr lang="en-US" sz="2100"/>
              <a:t>Sharing best practices with other similarly-funded programs</a:t>
            </a:r>
          </a:p>
          <a:p>
            <a:pPr lvl="1"/>
            <a:r>
              <a:rPr lang="en-US" sz="2100"/>
              <a:t>Attracting new partners for collaboration</a:t>
            </a:r>
          </a:p>
          <a:p>
            <a:pPr lvl="1"/>
            <a:r>
              <a:rPr lang="en-US" sz="2100"/>
              <a:t>Priming funders to continue funding the program</a:t>
            </a:r>
          </a:p>
          <a:p>
            <a:pPr lvl="1"/>
            <a:endParaRPr lang="en-US" sz="2100"/>
          </a:p>
          <a:p>
            <a:pPr lvl="1"/>
            <a:endParaRPr lang="en-US" sz="2100"/>
          </a:p>
          <a:p>
            <a:pPr lvl="1"/>
            <a:endParaRPr lang="en-US" sz="2100"/>
          </a:p>
        </p:txBody>
      </p:sp>
      <p:sp>
        <p:nvSpPr>
          <p:cNvPr id="4" name="Slide Number Placeholder 3">
            <a:extLst>
              <a:ext uri="{FF2B5EF4-FFF2-40B4-BE49-F238E27FC236}">
                <a16:creationId xmlns:a16="http://schemas.microsoft.com/office/drawing/2014/main" id="{76F50167-D95F-47FC-9C6E-9DFB085D6A6E}"/>
              </a:ext>
            </a:extLst>
          </p:cNvPr>
          <p:cNvSpPr>
            <a:spLocks noGrp="1"/>
          </p:cNvSpPr>
          <p:nvPr>
            <p:ph type="sldNum" sz="quarter" idx="10"/>
          </p:nvPr>
        </p:nvSpPr>
        <p:spPr>
          <a:xfrm>
            <a:off x="6457950" y="6077587"/>
            <a:ext cx="2057400" cy="365125"/>
          </a:xfrm>
        </p:spPr>
        <p:txBody>
          <a:bodyPr>
            <a:normAutofit/>
          </a:bodyPr>
          <a:lstStyle/>
          <a:p>
            <a:pPr>
              <a:spcAft>
                <a:spcPts val="600"/>
              </a:spcAft>
            </a:pPr>
            <a:fld id="{706D636C-90A3-4979-BA37-BAB384B22101}" type="slidenum">
              <a:rPr lang="en-US"/>
              <a:pPr>
                <a:spcAft>
                  <a:spcPts val="600"/>
                </a:spcAft>
              </a:pPr>
              <a:t>10</a:t>
            </a:fld>
            <a:endParaRPr lang="en-US"/>
          </a:p>
        </p:txBody>
      </p:sp>
    </p:spTree>
    <p:extLst>
      <p:ext uri="{BB962C8B-B14F-4D97-AF65-F5344CB8AC3E}">
        <p14:creationId xmlns:p14="http://schemas.microsoft.com/office/powerpoint/2010/main" val="858276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190596" y="6356353"/>
            <a:ext cx="753001" cy="365125"/>
          </a:xfrm>
        </p:spPr>
        <p:txBody>
          <a:bodyPr/>
          <a:lstStyle/>
          <a:p>
            <a:fld id="{78651A17-9376-40A4-9325-34268FB0E92D}" type="slidenum">
              <a:rPr lang="en-US" smtClean="0">
                <a:solidFill>
                  <a:srgbClr val="303030">
                    <a:lumMod val="75000"/>
                    <a:lumOff val="25000"/>
                  </a:srgbClr>
                </a:solidFill>
              </a:rPr>
              <a:pPr/>
              <a:t>11</a:t>
            </a:fld>
            <a:endParaRPr lang="en-US" dirty="0">
              <a:solidFill>
                <a:srgbClr val="303030">
                  <a:lumMod val="75000"/>
                  <a:lumOff val="25000"/>
                </a:srgbClr>
              </a:solidFill>
            </a:endParaRPr>
          </a:p>
        </p:txBody>
      </p:sp>
      <p:sp>
        <p:nvSpPr>
          <p:cNvPr id="4" name="Title 1"/>
          <p:cNvSpPr>
            <a:spLocks noGrp="1"/>
          </p:cNvSpPr>
          <p:nvPr>
            <p:ph type="title" idx="4294967295"/>
          </p:nvPr>
        </p:nvSpPr>
        <p:spPr>
          <a:xfrm>
            <a:off x="1971675" y="2"/>
            <a:ext cx="5981700" cy="771525"/>
          </a:xfrm>
        </p:spPr>
        <p:txBody>
          <a:bodyPr/>
          <a:lstStyle/>
          <a:p>
            <a:r>
              <a:rPr lang="en-US" b="1" dirty="0"/>
              <a:t>Grantee Polling Question</a:t>
            </a:r>
          </a:p>
        </p:txBody>
      </p:sp>
      <p:sp>
        <p:nvSpPr>
          <p:cNvPr id="9" name="Rectangle 8"/>
          <p:cNvSpPr/>
          <p:nvPr/>
        </p:nvSpPr>
        <p:spPr>
          <a:xfrm>
            <a:off x="376518" y="1169458"/>
            <a:ext cx="8610600" cy="52322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strike="noStrike" kern="0" cap="none" spc="0" normalizeH="0" baseline="0" noProof="0" dirty="0">
                <a:ln>
                  <a:noFill/>
                </a:ln>
                <a:solidFill>
                  <a:srgbClr val="C00000"/>
                </a:solidFill>
                <a:effectLst/>
                <a:uLnTx/>
                <a:uFillTx/>
              </a:rPr>
              <a:t>Which Statement is More Memorable</a:t>
            </a:r>
            <a:r>
              <a:rPr kumimoji="0" lang="en-US" sz="2800" b="1" i="0" u="none" strike="noStrike" kern="0" cap="none" spc="0" normalizeH="0" baseline="0" noProof="0" dirty="0">
                <a:ln>
                  <a:noFill/>
                </a:ln>
                <a:solidFill>
                  <a:srgbClr val="C00000"/>
                </a:solidFill>
                <a:effectLst/>
                <a:uLnTx/>
                <a:uFillTx/>
              </a:rPr>
              <a:t>?</a:t>
            </a:r>
          </a:p>
        </p:txBody>
      </p:sp>
      <p:sp>
        <p:nvSpPr>
          <p:cNvPr id="10" name="Rectangle 9"/>
          <p:cNvSpPr/>
          <p:nvPr/>
        </p:nvSpPr>
        <p:spPr>
          <a:xfrm>
            <a:off x="647700" y="1937019"/>
            <a:ext cx="7848600" cy="3170099"/>
          </a:xfrm>
          <a:prstGeom prst="rect">
            <a:avLst/>
          </a:prstGeom>
        </p:spPr>
        <p:txBody>
          <a:bodyPr wrap="square">
            <a:spAutoFit/>
          </a:bodyPr>
          <a:lstStyle/>
          <a:p>
            <a:pPr marL="457200" marR="0" lvl="0" indent="-457200" defTabSz="914400" eaLnBrk="1" fontAlgn="auto" latinLnBrk="0" hangingPunct="1">
              <a:lnSpc>
                <a:spcPct val="100000"/>
              </a:lnSpc>
              <a:spcBef>
                <a:spcPts val="0"/>
              </a:spcBef>
              <a:spcAft>
                <a:spcPts val="0"/>
              </a:spcAft>
              <a:buClrTx/>
              <a:buSzTx/>
              <a:buFont typeface="+mj-lt"/>
              <a:buAutoNum type="alphaUcPeriod"/>
              <a:tabLst/>
              <a:defRPr/>
            </a:pPr>
            <a:r>
              <a:rPr kumimoji="0" lang="en-US" sz="2000" b="0" i="0" u="none" strike="noStrike" kern="0" cap="none" spc="0" normalizeH="0" baseline="0" noProof="0" dirty="0">
                <a:ln>
                  <a:noFill/>
                </a:ln>
                <a:solidFill>
                  <a:sysClr val="windowText" lastClr="000000"/>
                </a:solidFill>
                <a:effectLst/>
                <a:uLnTx/>
                <a:uFillTx/>
              </a:rPr>
              <a:t>Grantee  D  works closely with employer recruiting teams to identify open positions.</a:t>
            </a:r>
          </a:p>
          <a:p>
            <a:pPr marL="457200" marR="0" lvl="0" indent="-457200" defTabSz="914400" eaLnBrk="1" fontAlgn="auto" latinLnBrk="0" hangingPunct="1">
              <a:lnSpc>
                <a:spcPct val="100000"/>
              </a:lnSpc>
              <a:spcBef>
                <a:spcPts val="0"/>
              </a:spcBef>
              <a:spcAft>
                <a:spcPts val="0"/>
              </a:spcAft>
              <a:buClrTx/>
              <a:buSzTx/>
              <a:buFont typeface="+mj-lt"/>
              <a:buAutoNum type="alphaUcPeriod"/>
              <a:tabLst/>
              <a:defRPr/>
            </a:pPr>
            <a:endParaRPr kumimoji="0" lang="en-US" sz="2000" b="0" i="0" u="none" strike="noStrike" kern="0" cap="none" spc="0" normalizeH="0" baseline="0" noProof="0" dirty="0">
              <a:ln>
                <a:noFill/>
              </a:ln>
              <a:solidFill>
                <a:sysClr val="windowText" lastClr="000000"/>
              </a:solidFill>
              <a:effectLst/>
              <a:uLnTx/>
              <a:uFillTx/>
            </a:endParaRPr>
          </a:p>
          <a:p>
            <a:pPr marL="457200" marR="0" lvl="0" indent="-457200" defTabSz="914400" eaLnBrk="1" fontAlgn="auto" latinLnBrk="0" hangingPunct="1">
              <a:lnSpc>
                <a:spcPct val="100000"/>
              </a:lnSpc>
              <a:spcBef>
                <a:spcPts val="0"/>
              </a:spcBef>
              <a:spcAft>
                <a:spcPts val="0"/>
              </a:spcAft>
              <a:buClrTx/>
              <a:buSzTx/>
              <a:buFont typeface="+mj-lt"/>
              <a:buAutoNum type="alphaUcPeriod"/>
              <a:tabLst/>
              <a:defRPr/>
            </a:pPr>
            <a:r>
              <a:rPr kumimoji="0" lang="en-US" sz="2000" b="0" i="0" u="none" strike="noStrike" kern="0" cap="none" spc="0" normalizeH="0" baseline="0" noProof="0" dirty="0">
                <a:ln>
                  <a:noFill/>
                </a:ln>
                <a:solidFill>
                  <a:sysClr val="windowText" lastClr="000000"/>
                </a:solidFill>
                <a:effectLst/>
                <a:uLnTx/>
                <a:uFillTx/>
              </a:rPr>
              <a:t>Grantee A’s MEP program trained 280 participants. Of the 280 trained  240 individuals earned a credential and 180 were placed into employment.</a:t>
            </a:r>
          </a:p>
          <a:p>
            <a:pPr marL="457200" marR="0" lvl="0" indent="-457200" defTabSz="914400" eaLnBrk="1" fontAlgn="auto" latinLnBrk="0" hangingPunct="1">
              <a:lnSpc>
                <a:spcPct val="100000"/>
              </a:lnSpc>
              <a:spcBef>
                <a:spcPts val="0"/>
              </a:spcBef>
              <a:spcAft>
                <a:spcPts val="0"/>
              </a:spcAft>
              <a:buClrTx/>
              <a:buSzTx/>
              <a:buFont typeface="+mj-lt"/>
              <a:buAutoNum type="alphaUcPeriod"/>
              <a:tabLst/>
              <a:defRPr/>
            </a:pPr>
            <a:endParaRPr kumimoji="0" lang="en-US" sz="2000" b="0" i="0" u="none" strike="noStrike" kern="0" cap="none" spc="0" normalizeH="0" baseline="0" noProof="0" dirty="0">
              <a:ln>
                <a:noFill/>
              </a:ln>
              <a:solidFill>
                <a:sysClr val="windowText" lastClr="000000"/>
              </a:solidFill>
              <a:effectLst/>
              <a:uLnTx/>
              <a:uFillTx/>
            </a:endParaRPr>
          </a:p>
          <a:p>
            <a:pPr marL="457200" marR="0" lvl="0" indent="-457200" defTabSz="914400" eaLnBrk="1" fontAlgn="auto" latinLnBrk="0" hangingPunct="1">
              <a:lnSpc>
                <a:spcPct val="100000"/>
              </a:lnSpc>
              <a:spcBef>
                <a:spcPts val="0"/>
              </a:spcBef>
              <a:spcAft>
                <a:spcPts val="0"/>
              </a:spcAft>
              <a:buClrTx/>
              <a:buSzTx/>
              <a:buFont typeface="+mj-lt"/>
              <a:buAutoNum type="alphaUcPeriod"/>
              <a:tabLst/>
              <a:defRPr/>
            </a:pPr>
            <a:r>
              <a:rPr kumimoji="0" lang="en-US" sz="2000" b="0" i="0" u="none" strike="noStrike" kern="0" cap="none" spc="0" normalizeH="0" baseline="0" noProof="0" dirty="0">
                <a:ln>
                  <a:noFill/>
                </a:ln>
                <a:solidFill>
                  <a:sysClr val="windowText" lastClr="000000"/>
                </a:solidFill>
                <a:effectLst/>
                <a:uLnTx/>
                <a:uFillTx/>
              </a:rPr>
              <a:t>Grantee Z’s On-the-Job Training program provides in-demand training for healthcare career pathway occupations across 26 counties in central Wisconsin.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8775" y="5107116"/>
            <a:ext cx="1044575"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3689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4"/>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7E8B07-1C79-4889-801F-7C045AE56BA9}"/>
              </a:ext>
            </a:extLst>
          </p:cNvPr>
          <p:cNvSpPr>
            <a:spLocks noGrp="1"/>
          </p:cNvSpPr>
          <p:nvPr>
            <p:ph type="title"/>
          </p:nvPr>
        </p:nvSpPr>
        <p:spPr>
          <a:xfrm>
            <a:off x="417400" y="643467"/>
            <a:ext cx="8408193" cy="744836"/>
          </a:xfrm>
        </p:spPr>
        <p:txBody>
          <a:bodyPr>
            <a:normAutofit/>
          </a:bodyPr>
          <a:lstStyle/>
          <a:p>
            <a:pPr algn="ctr"/>
            <a:r>
              <a:rPr lang="en-US" sz="2800">
                <a:solidFill>
                  <a:schemeClr val="bg1"/>
                </a:solidFill>
              </a:rPr>
              <a:t>A Few Good Tips</a:t>
            </a:r>
          </a:p>
        </p:txBody>
      </p:sp>
      <p:pic>
        <p:nvPicPr>
          <p:cNvPr id="7" name="Graphic 6" descr="Lightbulb">
            <a:extLst>
              <a:ext uri="{FF2B5EF4-FFF2-40B4-BE49-F238E27FC236}">
                <a16:creationId xmlns:a16="http://schemas.microsoft.com/office/drawing/2014/main" id="{6E7BDEC8-9085-49CB-B2D7-3703650AB7A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74901" y="1675229"/>
            <a:ext cx="4394199" cy="4394199"/>
          </a:xfrm>
          <a:prstGeom prst="rect">
            <a:avLst/>
          </a:prstGeom>
        </p:spPr>
      </p:pic>
      <p:sp>
        <p:nvSpPr>
          <p:cNvPr id="3" name="Slide Number Placeholder 2">
            <a:extLst>
              <a:ext uri="{FF2B5EF4-FFF2-40B4-BE49-F238E27FC236}">
                <a16:creationId xmlns:a16="http://schemas.microsoft.com/office/drawing/2014/main" id="{7A18D5BA-9EDE-40BF-A2C7-A8A3B368F3EE}"/>
              </a:ext>
            </a:extLst>
          </p:cNvPr>
          <p:cNvSpPr>
            <a:spLocks noGrp="1"/>
          </p:cNvSpPr>
          <p:nvPr>
            <p:ph type="sldNum" sz="quarter" idx="10"/>
          </p:nvPr>
        </p:nvSpPr>
        <p:spPr>
          <a:xfrm>
            <a:off x="6457950" y="6356352"/>
            <a:ext cx="2057400" cy="365125"/>
          </a:xfrm>
        </p:spPr>
        <p:txBody>
          <a:bodyPr>
            <a:normAutofit/>
          </a:bodyPr>
          <a:lstStyle/>
          <a:p>
            <a:pPr>
              <a:spcAft>
                <a:spcPts val="600"/>
              </a:spcAft>
            </a:pPr>
            <a:fld id="{706D636C-90A3-4979-BA37-BAB384B22101}" type="slidenum">
              <a:rPr lang="en-US" smtClean="0"/>
              <a:pPr>
                <a:spcAft>
                  <a:spcPts val="600"/>
                </a:spcAft>
              </a:pPr>
              <a:t>12</a:t>
            </a:fld>
            <a:endParaRPr lang="en-US"/>
          </a:p>
        </p:txBody>
      </p:sp>
    </p:spTree>
    <p:extLst>
      <p:ext uri="{BB962C8B-B14F-4D97-AF65-F5344CB8AC3E}">
        <p14:creationId xmlns:p14="http://schemas.microsoft.com/office/powerpoint/2010/main" val="257295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a:xfrm>
            <a:off x="1473201" y="409731"/>
            <a:ext cx="7110730" cy="1051560"/>
          </a:xfrm>
        </p:spPr>
        <p:txBody>
          <a:bodyPr/>
          <a:lstStyle/>
          <a:p>
            <a:r>
              <a:rPr lang="en-US" dirty="0">
                <a:solidFill>
                  <a:srgbClr val="C00000"/>
                </a:solidFill>
              </a:rPr>
              <a:t>TIPS</a:t>
            </a:r>
            <a:br>
              <a:rPr lang="en-US" dirty="0">
                <a:solidFill>
                  <a:srgbClr val="C00000"/>
                </a:solidFill>
              </a:rPr>
            </a:br>
            <a:r>
              <a:rPr lang="en-US" sz="2600" dirty="0">
                <a:solidFill>
                  <a:srgbClr val="242021"/>
                </a:solidFill>
                <a:effectLst/>
                <a:ea typeface="+mn-ea"/>
                <a:cs typeface="+mn-cs"/>
              </a:rPr>
              <a:t>In choosing a program/activity to highlight</a:t>
            </a:r>
            <a:r>
              <a:rPr lang="en-US" sz="2400" b="0" dirty="0">
                <a:solidFill>
                  <a:srgbClr val="242021"/>
                </a:solidFill>
                <a:effectLst/>
                <a:ea typeface="+mn-ea"/>
                <a:cs typeface="+mn-cs"/>
              </a:rPr>
              <a:t>:</a:t>
            </a:r>
            <a:endParaRPr lang="en-US" dirty="0">
              <a:solidFill>
                <a:srgbClr val="C00000"/>
              </a:solidFill>
            </a:endParaRP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a:xfrm>
            <a:off x="211018" y="1770615"/>
            <a:ext cx="8571242" cy="4406348"/>
          </a:xfrm>
        </p:spPr>
        <p:txBody>
          <a:bodyPr>
            <a:normAutofit/>
          </a:bodyPr>
          <a:lstStyle/>
          <a:p>
            <a:pPr>
              <a:lnSpc>
                <a:spcPct val="100000"/>
              </a:lnSpc>
            </a:pPr>
            <a:r>
              <a:rPr lang="en-US" sz="2600" dirty="0"/>
              <a:t>Remember that most programs undergo varying stages of capacity, maturity, and accomplishment.</a:t>
            </a:r>
          </a:p>
          <a:p>
            <a:pPr lvl="1">
              <a:lnSpc>
                <a:spcPct val="100000"/>
              </a:lnSpc>
              <a:buFont typeface="Courier New" pitchFamily="49" charset="0"/>
              <a:buChar char="o"/>
            </a:pPr>
            <a:r>
              <a:rPr lang="en-US" sz="2300" dirty="0"/>
              <a:t>In the early stages, you might want to provide a description of the proposed activities and the anticipated outcomes.</a:t>
            </a:r>
          </a:p>
          <a:p>
            <a:pPr lvl="1">
              <a:lnSpc>
                <a:spcPct val="100000"/>
              </a:lnSpc>
              <a:buFont typeface="Courier New" pitchFamily="49" charset="0"/>
              <a:buChar char="o"/>
            </a:pPr>
            <a:r>
              <a:rPr lang="en-US" sz="2300" dirty="0"/>
              <a:t>Highlight partnerships that are created. </a:t>
            </a:r>
          </a:p>
          <a:p>
            <a:pPr lvl="1">
              <a:lnSpc>
                <a:spcPct val="100000"/>
              </a:lnSpc>
              <a:buFont typeface="Courier New" pitchFamily="49" charset="0"/>
              <a:buChar char="o"/>
            </a:pPr>
            <a:r>
              <a:rPr lang="en-US" sz="2300" dirty="0"/>
              <a:t>Document important policy changes achieved as a result of the program, or illustrate the population being served by the program. </a:t>
            </a:r>
          </a:p>
          <a:p>
            <a:pPr lvl="1">
              <a:lnSpc>
                <a:spcPct val="100000"/>
              </a:lnSpc>
              <a:buFont typeface="Courier New" pitchFamily="49" charset="0"/>
              <a:buChar char="o"/>
            </a:pPr>
            <a:r>
              <a:rPr lang="en-US" sz="2300" dirty="0"/>
              <a:t>Emphasize short-term outcomes when highlighting accomplishments in early-stage activities.</a:t>
            </a:r>
          </a:p>
          <a:p>
            <a:endParaRPr lang="en-US" dirty="0"/>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13</a:t>
            </a:fld>
            <a:endParaRPr lang="en-US">
              <a:solidFill>
                <a:srgbClr val="303030">
                  <a:lumMod val="75000"/>
                  <a:lumOff val="25000"/>
                </a:srgbClr>
              </a:solidFill>
            </a:endParaRPr>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1</a:t>
            </a:r>
          </a:p>
        </p:txBody>
      </p:sp>
    </p:spTree>
    <p:extLst>
      <p:ext uri="{BB962C8B-B14F-4D97-AF65-F5344CB8AC3E}">
        <p14:creationId xmlns:p14="http://schemas.microsoft.com/office/powerpoint/2010/main" val="3724741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lstStyle/>
          <a:p>
            <a:r>
              <a:rPr lang="en-US" dirty="0">
                <a:solidFill>
                  <a:srgbClr val="C00000"/>
                </a:solidFill>
              </a:rPr>
              <a:t>TIPS</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a:xfrm>
            <a:off x="211018" y="1680180"/>
            <a:ext cx="8430565" cy="4406348"/>
          </a:xfrm>
        </p:spPr>
        <p:txBody>
          <a:bodyPr>
            <a:normAutofit/>
          </a:bodyPr>
          <a:lstStyle/>
          <a:p>
            <a:pPr marL="0" marR="0">
              <a:lnSpc>
                <a:spcPct val="115000"/>
              </a:lnSpc>
              <a:spcBef>
                <a:spcPts val="0"/>
              </a:spcBef>
              <a:spcAft>
                <a:spcPts val="1000"/>
              </a:spcAft>
            </a:pPr>
            <a:r>
              <a:rPr lang="en-US" sz="2600" dirty="0"/>
              <a:t> </a:t>
            </a:r>
            <a:r>
              <a:rPr lang="en-US" sz="2400" b="1" dirty="0">
                <a:solidFill>
                  <a:srgbClr val="1B1B19"/>
                </a:solidFill>
                <a:ea typeface="Calibri"/>
                <a:cs typeface="Times New Roman"/>
              </a:rPr>
              <a:t>As your program/activity advances</a:t>
            </a:r>
            <a:r>
              <a:rPr lang="en-US" sz="2400" dirty="0">
                <a:solidFill>
                  <a:srgbClr val="1B1B19"/>
                </a:solidFill>
                <a:ea typeface="Calibri"/>
                <a:cs typeface="Times New Roman"/>
              </a:rPr>
              <a:t>:</a:t>
            </a:r>
          </a:p>
          <a:p>
            <a:pPr marL="525780" lvl="1" indent="-342900">
              <a:lnSpc>
                <a:spcPct val="115000"/>
              </a:lnSpc>
              <a:spcBef>
                <a:spcPts val="0"/>
              </a:spcBef>
              <a:spcAft>
                <a:spcPts val="1000"/>
              </a:spcAft>
              <a:buFont typeface="Courier New" pitchFamily="49" charset="0"/>
              <a:buChar char="o"/>
            </a:pPr>
            <a:r>
              <a:rPr lang="en-US" dirty="0">
                <a:solidFill>
                  <a:srgbClr val="1B1B19"/>
                </a:solidFill>
                <a:ea typeface="Calibri"/>
                <a:cs typeface="Times New Roman"/>
              </a:rPr>
              <a:t>Share your promising practices--you will want your partners and funders to know about your progress. </a:t>
            </a:r>
          </a:p>
          <a:p>
            <a:pPr marL="525780" lvl="1" indent="-342900">
              <a:lnSpc>
                <a:spcPct val="115000"/>
              </a:lnSpc>
              <a:spcBef>
                <a:spcPts val="0"/>
              </a:spcBef>
              <a:spcAft>
                <a:spcPts val="1000"/>
              </a:spcAft>
              <a:buFont typeface="Courier New" pitchFamily="49" charset="0"/>
              <a:buChar char="o"/>
            </a:pPr>
            <a:r>
              <a:rPr lang="en-US" dirty="0">
                <a:solidFill>
                  <a:srgbClr val="1B1B19"/>
                </a:solidFill>
                <a:ea typeface="Calibri"/>
                <a:cs typeface="Times New Roman"/>
              </a:rPr>
              <a:t>You may have some preliminary data from your program to show that you are definitely making progress. You can also demonstrate how and to what extent your program is reaching or serving a specific population.</a:t>
            </a:r>
            <a:endParaRPr lang="en-US" dirty="0">
              <a:ea typeface="Calibri"/>
              <a:cs typeface="Times New Roman"/>
            </a:endParaRPr>
          </a:p>
          <a:p>
            <a:pPr>
              <a:lnSpc>
                <a:spcPct val="100000"/>
              </a:lnSpc>
            </a:pPr>
            <a:endParaRPr lang="en-US" dirty="0"/>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14</a:t>
            </a:fld>
            <a:endParaRPr lang="en-US">
              <a:solidFill>
                <a:srgbClr val="303030">
                  <a:lumMod val="75000"/>
                  <a:lumOff val="25000"/>
                </a:srgbClr>
              </a:solidFill>
            </a:endParaRPr>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2</a:t>
            </a:r>
          </a:p>
        </p:txBody>
      </p:sp>
    </p:spTree>
    <p:extLst>
      <p:ext uri="{BB962C8B-B14F-4D97-AF65-F5344CB8AC3E}">
        <p14:creationId xmlns:p14="http://schemas.microsoft.com/office/powerpoint/2010/main" val="1447728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190596" y="6356353"/>
            <a:ext cx="753001" cy="365125"/>
          </a:xfrm>
        </p:spPr>
        <p:txBody>
          <a:bodyPr/>
          <a:lstStyle/>
          <a:p>
            <a:fld id="{78651A17-9376-40A4-9325-34268FB0E92D}" type="slidenum">
              <a:rPr lang="en-US" smtClean="0">
                <a:solidFill>
                  <a:srgbClr val="303030">
                    <a:lumMod val="75000"/>
                    <a:lumOff val="25000"/>
                  </a:srgbClr>
                </a:solidFill>
              </a:rPr>
              <a:pPr/>
              <a:t>15</a:t>
            </a:fld>
            <a:endParaRPr lang="en-US" dirty="0">
              <a:solidFill>
                <a:srgbClr val="303030">
                  <a:lumMod val="75000"/>
                  <a:lumOff val="25000"/>
                </a:srgbClr>
              </a:solidFill>
            </a:endParaRPr>
          </a:p>
        </p:txBody>
      </p:sp>
      <p:sp>
        <p:nvSpPr>
          <p:cNvPr id="4" name="Title 1"/>
          <p:cNvSpPr>
            <a:spLocks noGrp="1"/>
          </p:cNvSpPr>
          <p:nvPr>
            <p:ph type="title" idx="4294967295"/>
          </p:nvPr>
        </p:nvSpPr>
        <p:spPr>
          <a:xfrm>
            <a:off x="1740563" y="150727"/>
            <a:ext cx="6700052" cy="660993"/>
          </a:xfrm>
        </p:spPr>
        <p:txBody>
          <a:bodyPr>
            <a:normAutofit/>
          </a:bodyPr>
          <a:lstStyle/>
          <a:p>
            <a:r>
              <a:rPr lang="en-US" b="1" dirty="0">
                <a:solidFill>
                  <a:srgbClr val="C00000"/>
                </a:solidFill>
              </a:rPr>
              <a:t>Example of Program Progress</a:t>
            </a:r>
          </a:p>
        </p:txBody>
      </p:sp>
      <p:graphicFrame>
        <p:nvGraphicFramePr>
          <p:cNvPr id="3" name="Table 2"/>
          <p:cNvGraphicFramePr>
            <a:graphicFrameLocks noGrp="1"/>
          </p:cNvGraphicFramePr>
          <p:nvPr>
            <p:extLst>
              <p:ext uri="{D42A27DB-BD31-4B8C-83A1-F6EECF244321}">
                <p14:modId xmlns:p14="http://schemas.microsoft.com/office/powerpoint/2010/main" val="1460987990"/>
              </p:ext>
            </p:extLst>
          </p:nvPr>
        </p:nvGraphicFramePr>
        <p:xfrm>
          <a:off x="241159" y="1196033"/>
          <a:ext cx="8380328" cy="3535680"/>
        </p:xfrm>
        <a:graphic>
          <a:graphicData uri="http://schemas.openxmlformats.org/drawingml/2006/table">
            <a:tbl>
              <a:tblPr firstRow="1" bandRow="1">
                <a:tableStyleId>{5C22544A-7EE6-4342-B048-85BDC9FD1C3A}</a:tableStyleId>
              </a:tblPr>
              <a:tblGrid>
                <a:gridCol w="2095082">
                  <a:extLst>
                    <a:ext uri="{9D8B030D-6E8A-4147-A177-3AD203B41FA5}">
                      <a16:colId xmlns:a16="http://schemas.microsoft.com/office/drawing/2014/main" val="20000"/>
                    </a:ext>
                  </a:extLst>
                </a:gridCol>
                <a:gridCol w="2095082">
                  <a:extLst>
                    <a:ext uri="{9D8B030D-6E8A-4147-A177-3AD203B41FA5}">
                      <a16:colId xmlns:a16="http://schemas.microsoft.com/office/drawing/2014/main" val="20001"/>
                    </a:ext>
                  </a:extLst>
                </a:gridCol>
                <a:gridCol w="2095082">
                  <a:extLst>
                    <a:ext uri="{9D8B030D-6E8A-4147-A177-3AD203B41FA5}">
                      <a16:colId xmlns:a16="http://schemas.microsoft.com/office/drawing/2014/main" val="20002"/>
                    </a:ext>
                  </a:extLst>
                </a:gridCol>
                <a:gridCol w="2095082">
                  <a:extLst>
                    <a:ext uri="{9D8B030D-6E8A-4147-A177-3AD203B41FA5}">
                      <a16:colId xmlns:a16="http://schemas.microsoft.com/office/drawing/2014/main" val="20003"/>
                    </a:ext>
                  </a:extLst>
                </a:gridCol>
              </a:tblGrid>
              <a:tr h="370840">
                <a:tc>
                  <a:txBody>
                    <a:bodyPr/>
                    <a:lstStyle/>
                    <a:p>
                      <a:r>
                        <a:rPr lang="en-US" dirty="0"/>
                        <a:t>Name of Grantee</a:t>
                      </a:r>
                    </a:p>
                  </a:txBody>
                  <a:tcPr>
                    <a:solidFill>
                      <a:schemeClr val="tx2">
                        <a:lumMod val="25000"/>
                        <a:lumOff val="75000"/>
                      </a:schemeClr>
                    </a:solidFill>
                  </a:tcPr>
                </a:tc>
                <a:tc>
                  <a:txBody>
                    <a:bodyPr/>
                    <a:lstStyle/>
                    <a:p>
                      <a:r>
                        <a:rPr lang="en-US" dirty="0"/>
                        <a:t>Topic</a:t>
                      </a:r>
                    </a:p>
                  </a:txBody>
                  <a:tcPr>
                    <a:solidFill>
                      <a:schemeClr val="tx2">
                        <a:lumMod val="25000"/>
                        <a:lumOff val="75000"/>
                      </a:schemeClr>
                    </a:solidFill>
                  </a:tcPr>
                </a:tc>
                <a:tc>
                  <a:txBody>
                    <a:bodyPr/>
                    <a:lstStyle/>
                    <a:p>
                      <a:r>
                        <a:rPr lang="en-US" dirty="0"/>
                        <a:t>Short-term Outcomes</a:t>
                      </a:r>
                    </a:p>
                  </a:txBody>
                  <a:tcPr>
                    <a:solidFill>
                      <a:schemeClr val="tx2">
                        <a:lumMod val="25000"/>
                        <a:lumOff val="75000"/>
                      </a:schemeClr>
                    </a:solidFill>
                  </a:tcPr>
                </a:tc>
                <a:tc>
                  <a:txBody>
                    <a:bodyPr/>
                    <a:lstStyle/>
                    <a:p>
                      <a:r>
                        <a:rPr lang="en-US" dirty="0"/>
                        <a:t>Intermediate outcomes</a:t>
                      </a:r>
                    </a:p>
                  </a:txBody>
                  <a:tcPr>
                    <a:solidFill>
                      <a:schemeClr val="tx2">
                        <a:lumMod val="25000"/>
                        <a:lumOff val="75000"/>
                      </a:schemeClr>
                    </a:solidFill>
                  </a:tcPr>
                </a:tc>
                <a:extLst>
                  <a:ext uri="{0D108BD9-81ED-4DB2-BD59-A6C34878D82A}">
                    <a16:rowId xmlns:a16="http://schemas.microsoft.com/office/drawing/2014/main" val="10000"/>
                  </a:ext>
                </a:extLst>
              </a:tr>
              <a:tr h="370840">
                <a:tc>
                  <a:txBody>
                    <a:bodyPr/>
                    <a:lstStyle/>
                    <a:p>
                      <a:r>
                        <a:rPr lang="en-US" dirty="0"/>
                        <a:t>Northern Maine </a:t>
                      </a:r>
                      <a:r>
                        <a:rPr lang="en-US" dirty="0" err="1"/>
                        <a:t>JobRight</a:t>
                      </a:r>
                      <a:endParaRPr lang="en-US" dirty="0"/>
                    </a:p>
                  </a:txBody>
                  <a:tcPr>
                    <a:solidFill>
                      <a:schemeClr val="tx2">
                        <a:lumMod val="25000"/>
                        <a:lumOff val="75000"/>
                      </a:schemeClr>
                    </a:solidFill>
                  </a:tcPr>
                </a:tc>
                <a:tc>
                  <a:txBody>
                    <a:bodyPr/>
                    <a:lstStyle/>
                    <a:p>
                      <a:r>
                        <a:rPr lang="en-US" dirty="0"/>
                        <a:t>On-the-Job Training</a:t>
                      </a:r>
                    </a:p>
                  </a:txBody>
                  <a:tcPr>
                    <a:solidFill>
                      <a:schemeClr val="tx2">
                        <a:lumMod val="25000"/>
                        <a:lumOff val="75000"/>
                      </a:schemeClr>
                    </a:solidFill>
                  </a:tcPr>
                </a:tc>
                <a:tc>
                  <a:txBody>
                    <a:bodyPr/>
                    <a:lstStyle/>
                    <a:p>
                      <a:pPr marL="0" marR="0">
                        <a:lnSpc>
                          <a:spcPct val="115000"/>
                        </a:lnSpc>
                        <a:spcBef>
                          <a:spcPts val="0"/>
                        </a:spcBef>
                        <a:spcAft>
                          <a:spcPts val="1000"/>
                        </a:spcAft>
                      </a:pPr>
                      <a:r>
                        <a:rPr lang="en-US" sz="1600" dirty="0">
                          <a:effectLst/>
                          <a:latin typeface="+mn-lt"/>
                          <a:ea typeface="Calibri"/>
                          <a:cs typeface="Times New Roman"/>
                        </a:rPr>
                        <a:t>A new</a:t>
                      </a:r>
                      <a:r>
                        <a:rPr lang="en-US" sz="1600" baseline="0" dirty="0">
                          <a:effectLst/>
                          <a:latin typeface="+mn-lt"/>
                          <a:ea typeface="Calibri"/>
                          <a:cs typeface="Times New Roman"/>
                        </a:rPr>
                        <a:t> bio-fuel </a:t>
                      </a:r>
                      <a:r>
                        <a:rPr lang="en-US" sz="1600" dirty="0">
                          <a:effectLst/>
                          <a:latin typeface="+mn-lt"/>
                          <a:ea typeface="Calibri"/>
                          <a:cs typeface="Times New Roman"/>
                        </a:rPr>
                        <a:t>on-the-job training program was developed from the ground up with the guidance of Northern</a:t>
                      </a:r>
                      <a:r>
                        <a:rPr lang="en-US" sz="1600" baseline="0" dirty="0">
                          <a:effectLst/>
                          <a:latin typeface="+mn-lt"/>
                          <a:ea typeface="Calibri"/>
                          <a:cs typeface="Times New Roman"/>
                        </a:rPr>
                        <a:t> Maine’s</a:t>
                      </a:r>
                      <a:r>
                        <a:rPr lang="en-US" sz="1600" dirty="0">
                          <a:effectLst/>
                          <a:latin typeface="+mn-lt"/>
                          <a:ea typeface="Calibri"/>
                          <a:cs typeface="Times New Roman"/>
                        </a:rPr>
                        <a:t> employer partners. This field is</a:t>
                      </a:r>
                      <a:r>
                        <a:rPr lang="en-US" sz="1600" baseline="0" dirty="0">
                          <a:effectLst/>
                          <a:latin typeface="+mn-lt"/>
                          <a:ea typeface="Calibri"/>
                          <a:cs typeface="Times New Roman"/>
                        </a:rPr>
                        <a:t> in high demand in Northern Maine.</a:t>
                      </a:r>
                      <a:endParaRPr lang="en-US" sz="1600" dirty="0">
                        <a:latin typeface="+mn-lt"/>
                      </a:endParaRPr>
                    </a:p>
                  </a:txBody>
                  <a:tcPr>
                    <a:solidFill>
                      <a:schemeClr val="tx2">
                        <a:lumMod val="25000"/>
                        <a:lumOff val="75000"/>
                      </a:schemeClr>
                    </a:solidFill>
                  </a:tcPr>
                </a:tc>
                <a:tc>
                  <a:txBody>
                    <a:bodyPr/>
                    <a:lstStyle/>
                    <a:p>
                      <a:r>
                        <a:rPr lang="en-US" sz="1600" dirty="0"/>
                        <a:t>In the first year after</a:t>
                      </a:r>
                      <a:r>
                        <a:rPr lang="en-US" sz="1600" baseline="0" dirty="0"/>
                        <a:t> </a:t>
                      </a:r>
                      <a:r>
                        <a:rPr lang="en-US" sz="1600" dirty="0"/>
                        <a:t>the training, 15 </a:t>
                      </a:r>
                      <a:r>
                        <a:rPr lang="en-US" sz="1600" dirty="0" err="1"/>
                        <a:t>JobRight</a:t>
                      </a:r>
                      <a:r>
                        <a:rPr lang="en-US" sz="1600" dirty="0"/>
                        <a:t>  participants</a:t>
                      </a:r>
                      <a:r>
                        <a:rPr lang="en-US" sz="1600" baseline="0" dirty="0"/>
                        <a:t> </a:t>
                      </a:r>
                      <a:r>
                        <a:rPr lang="en-US" sz="1600" dirty="0"/>
                        <a:t>attained industry-recognized</a:t>
                      </a:r>
                      <a:r>
                        <a:rPr lang="en-US" sz="1600" baseline="0" dirty="0"/>
                        <a:t> credentials</a:t>
                      </a:r>
                      <a:r>
                        <a:rPr lang="en-US" sz="1600" dirty="0"/>
                        <a:t> as “Biomass Technicians”</a:t>
                      </a:r>
                    </a:p>
                  </a:txBody>
                  <a:tcPr>
                    <a:solidFill>
                      <a:schemeClr val="tx2">
                        <a:lumMod val="25000"/>
                        <a:lumOff val="75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12897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190596" y="6356353"/>
            <a:ext cx="753001" cy="365125"/>
          </a:xfrm>
        </p:spPr>
        <p:txBody>
          <a:bodyPr/>
          <a:lstStyle/>
          <a:p>
            <a:fld id="{78651A17-9376-40A4-9325-34268FB0E92D}" type="slidenum">
              <a:rPr lang="en-US" smtClean="0">
                <a:solidFill>
                  <a:srgbClr val="303030">
                    <a:lumMod val="75000"/>
                    <a:lumOff val="25000"/>
                  </a:srgbClr>
                </a:solidFill>
              </a:rPr>
              <a:pPr/>
              <a:t>16</a:t>
            </a:fld>
            <a:endParaRPr lang="en-US" dirty="0">
              <a:solidFill>
                <a:srgbClr val="303030">
                  <a:lumMod val="75000"/>
                  <a:lumOff val="25000"/>
                </a:srgbClr>
              </a:solidFill>
            </a:endParaRPr>
          </a:p>
        </p:txBody>
      </p:sp>
      <p:sp>
        <p:nvSpPr>
          <p:cNvPr id="4" name="Title 1"/>
          <p:cNvSpPr>
            <a:spLocks noGrp="1"/>
          </p:cNvSpPr>
          <p:nvPr>
            <p:ph type="title" idx="4294967295"/>
          </p:nvPr>
        </p:nvSpPr>
        <p:spPr>
          <a:xfrm>
            <a:off x="1971675" y="2"/>
            <a:ext cx="5981700" cy="771525"/>
          </a:xfrm>
        </p:spPr>
        <p:txBody>
          <a:bodyPr/>
          <a:lstStyle/>
          <a:p>
            <a:r>
              <a:rPr lang="en-US" b="1" dirty="0"/>
              <a:t>Grantee Polling Question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8775" y="5107116"/>
            <a:ext cx="1044575"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38126" y="942189"/>
            <a:ext cx="8829674" cy="461665"/>
          </a:xfrm>
          <a:prstGeom prst="rect">
            <a:avLst/>
          </a:prstGeom>
          <a:noFill/>
        </p:spPr>
        <p:txBody>
          <a:bodyPr wrap="square" rtlCol="0">
            <a:spAutoFit/>
          </a:bodyPr>
          <a:lstStyle/>
          <a:p>
            <a:r>
              <a:rPr lang="en-US" sz="2400" b="1" dirty="0">
                <a:solidFill>
                  <a:srgbClr val="C00000"/>
                </a:solidFill>
              </a:rPr>
              <a:t>Program Success Stories are important because they:</a:t>
            </a:r>
          </a:p>
        </p:txBody>
      </p:sp>
      <p:sp>
        <p:nvSpPr>
          <p:cNvPr id="8" name="TextBox 7"/>
          <p:cNvSpPr txBox="1"/>
          <p:nvPr/>
        </p:nvSpPr>
        <p:spPr>
          <a:xfrm>
            <a:off x="519113" y="1791624"/>
            <a:ext cx="8058149" cy="4185761"/>
          </a:xfrm>
          <a:prstGeom prst="rect">
            <a:avLst/>
          </a:prstGeom>
          <a:noFill/>
        </p:spPr>
        <p:txBody>
          <a:bodyPr wrap="square" rtlCol="0">
            <a:spAutoFit/>
          </a:bodyPr>
          <a:lstStyle/>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0" cap="none" spc="0" normalizeH="0" baseline="0" noProof="0" dirty="0">
                <a:ln>
                  <a:noFill/>
                </a:ln>
                <a:solidFill>
                  <a:sysClr val="windowText" lastClr="000000"/>
                </a:solidFill>
                <a:effectLst/>
                <a:uLnTx/>
                <a:uFillTx/>
              </a:rPr>
              <a:t>Educate decision makers about the impact of your program.</a:t>
            </a:r>
          </a:p>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endParaRPr kumimoji="0" lang="en-US" sz="2000" b="0" i="0" u="none" strike="noStrike" kern="0" cap="none" spc="0" normalizeH="0" baseline="0" noProof="0" dirty="0">
              <a:ln>
                <a:noFill/>
              </a:ln>
              <a:solidFill>
                <a:sysClr val="windowText" lastClr="000000"/>
              </a:solidFill>
              <a:effectLst/>
              <a:uLnTx/>
              <a:uFillTx/>
            </a:endParaRPr>
          </a:p>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0" cap="none" spc="0" normalizeH="0" baseline="0" noProof="0" dirty="0">
                <a:ln>
                  <a:noFill/>
                </a:ln>
                <a:solidFill>
                  <a:sysClr val="windowText" lastClr="000000"/>
                </a:solidFill>
                <a:effectLst/>
                <a:uLnTx/>
                <a:uFillTx/>
              </a:rPr>
              <a:t>Attract new partners for collaboration.</a:t>
            </a:r>
          </a:p>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endParaRPr kumimoji="0" lang="en-US" sz="2000" b="0" i="0" u="none" strike="noStrike" kern="0" cap="none" spc="0" normalizeH="0" baseline="0" noProof="0" dirty="0">
              <a:ln>
                <a:noFill/>
              </a:ln>
              <a:solidFill>
                <a:sysClr val="windowText" lastClr="000000"/>
              </a:solidFill>
              <a:effectLst/>
              <a:uLnTx/>
              <a:uFillTx/>
            </a:endParaRPr>
          </a:p>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0" cap="none" spc="0" normalizeH="0" baseline="0" noProof="0" dirty="0">
                <a:ln>
                  <a:noFill/>
                </a:ln>
                <a:solidFill>
                  <a:sysClr val="windowText" lastClr="000000"/>
                </a:solidFill>
                <a:effectLst/>
                <a:uLnTx/>
                <a:uFillTx/>
              </a:rPr>
              <a:t>Share “best practices” with other similarly-funded programs.</a:t>
            </a:r>
          </a:p>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endParaRPr kumimoji="0" lang="en-US" sz="2000" b="0" i="0" u="none" strike="noStrike" kern="0" cap="none" spc="0" normalizeH="0" baseline="0" noProof="0" dirty="0">
              <a:ln>
                <a:noFill/>
              </a:ln>
              <a:solidFill>
                <a:sysClr val="windowText" lastClr="000000"/>
              </a:solidFill>
              <a:effectLst/>
              <a:uLnTx/>
              <a:uFillTx/>
            </a:endParaRPr>
          </a:p>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r>
              <a:rPr lang="en-US" sz="2000" kern="0" dirty="0">
                <a:solidFill>
                  <a:sysClr val="windowText" lastClr="000000"/>
                </a:solidFill>
              </a:rPr>
              <a:t>Increase your </a:t>
            </a:r>
            <a:r>
              <a:rPr kumimoji="0" lang="en-US" sz="2000" b="0" i="0" u="none" strike="noStrike" kern="0" cap="none" spc="0" normalizeH="0" baseline="0" noProof="0" dirty="0">
                <a:ln>
                  <a:noFill/>
                </a:ln>
                <a:solidFill>
                  <a:sysClr val="windowText" lastClr="000000"/>
                </a:solidFill>
                <a:effectLst/>
                <a:uLnTx/>
                <a:uFillTx/>
              </a:rPr>
              <a:t>visibility and credibility.</a:t>
            </a:r>
          </a:p>
          <a:p>
            <a:pPr marL="457200" indent="-457200" defTabSz="914400">
              <a:buFont typeface="+mj-lt"/>
              <a:buAutoNum type="arabicPeriod"/>
              <a:defRPr/>
            </a:pPr>
            <a:endParaRPr lang="en-US" sz="2000" dirty="0">
              <a:solidFill>
                <a:srgbClr val="1B1B19"/>
              </a:solidFill>
              <a:ea typeface="Calibri"/>
              <a:cs typeface="Franklin Gothic Medium Cond"/>
            </a:endParaRPr>
          </a:p>
          <a:p>
            <a:pPr marL="457200" indent="-457200" defTabSz="914400">
              <a:buFont typeface="+mj-lt"/>
              <a:buAutoNum type="arabicPeriod"/>
              <a:defRPr/>
            </a:pPr>
            <a:r>
              <a:rPr lang="en-US" sz="2000" dirty="0">
                <a:solidFill>
                  <a:srgbClr val="1B1B19"/>
                </a:solidFill>
                <a:ea typeface="Calibri"/>
                <a:cs typeface="Franklin Gothic Medium Cond"/>
              </a:rPr>
              <a:t>Prime funders to continue funding the program.</a:t>
            </a:r>
            <a:endParaRPr kumimoji="0" lang="en-US" sz="2000" b="0" i="0" u="none" strike="noStrike" kern="0" cap="none" spc="0" normalizeH="0" baseline="0" noProof="0" dirty="0">
              <a:ln>
                <a:noFill/>
              </a:ln>
              <a:solidFill>
                <a:sysClr val="windowText" lastClr="000000"/>
              </a:solidFill>
              <a:effectLst/>
              <a:uLnTx/>
              <a:uFillTx/>
            </a:endParaRPr>
          </a:p>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endParaRPr kumimoji="0" lang="en-US" sz="2000" b="0" i="0" u="none" strike="noStrike" kern="0" cap="none" spc="0" normalizeH="0" baseline="0" noProof="0" dirty="0">
              <a:ln>
                <a:noFill/>
              </a:ln>
              <a:solidFill>
                <a:sysClr val="windowText" lastClr="000000"/>
              </a:solidFill>
              <a:effectLst/>
              <a:uLnTx/>
              <a:uFillTx/>
            </a:endParaRPr>
          </a:p>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0" cap="none" spc="0" normalizeH="0" baseline="0" noProof="0" dirty="0">
                <a:ln>
                  <a:noFill/>
                </a:ln>
                <a:solidFill>
                  <a:sysClr val="windowText" lastClr="000000"/>
                </a:solidFill>
                <a:effectLst/>
                <a:uLnTx/>
                <a:uFillTx/>
              </a:rPr>
              <a:t>All of the above</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endParaRPr kumimoji="0" lang="en-US" sz="2800" b="0" i="0" u="none" strike="noStrike" kern="0" cap="none" spc="0" normalizeH="0" baseline="0" noProof="0" dirty="0">
              <a:ln>
                <a:noFill/>
              </a:ln>
              <a:solidFill>
                <a:sysClr val="windowText" lastClr="000000"/>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435588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190596" y="6356353"/>
            <a:ext cx="753001" cy="365125"/>
          </a:xfrm>
        </p:spPr>
        <p:txBody>
          <a:bodyPr/>
          <a:lstStyle/>
          <a:p>
            <a:fld id="{78651A17-9376-40A4-9325-34268FB0E92D}" type="slidenum">
              <a:rPr lang="en-US" smtClean="0">
                <a:solidFill>
                  <a:srgbClr val="303030">
                    <a:lumMod val="75000"/>
                    <a:lumOff val="25000"/>
                  </a:srgbClr>
                </a:solidFill>
              </a:rPr>
              <a:pPr/>
              <a:t>17</a:t>
            </a:fld>
            <a:endParaRPr lang="en-US" dirty="0">
              <a:solidFill>
                <a:srgbClr val="303030">
                  <a:lumMod val="75000"/>
                  <a:lumOff val="25000"/>
                </a:srgbClr>
              </a:solidFill>
            </a:endParaRPr>
          </a:p>
        </p:txBody>
      </p:sp>
      <p:sp>
        <p:nvSpPr>
          <p:cNvPr id="3" name="Rectangle 2"/>
          <p:cNvSpPr/>
          <p:nvPr/>
        </p:nvSpPr>
        <p:spPr>
          <a:xfrm>
            <a:off x="387842" y="2227710"/>
            <a:ext cx="8098971" cy="1200329"/>
          </a:xfrm>
          <a:prstGeom prst="rect">
            <a:avLst/>
          </a:prstGeom>
        </p:spPr>
        <p:txBody>
          <a:bodyPr wrap="square">
            <a:spAutoFit/>
          </a:bodyPr>
          <a:lstStyle/>
          <a:p>
            <a:pPr algn="ctr"/>
            <a:r>
              <a:rPr lang="en-US" sz="3600" b="1" dirty="0">
                <a:solidFill>
                  <a:srgbClr val="C00000"/>
                </a:solidFill>
              </a:rPr>
              <a:t>Components of a Good </a:t>
            </a:r>
          </a:p>
          <a:p>
            <a:pPr algn="ctr"/>
            <a:r>
              <a:rPr lang="en-US" sz="3600" b="1" dirty="0">
                <a:solidFill>
                  <a:srgbClr val="C00000"/>
                </a:solidFill>
              </a:rPr>
              <a:t>“Program Success Story”</a:t>
            </a:r>
          </a:p>
        </p:txBody>
      </p:sp>
    </p:spTree>
    <p:extLst>
      <p:ext uri="{BB962C8B-B14F-4D97-AF65-F5344CB8AC3E}">
        <p14:creationId xmlns:p14="http://schemas.microsoft.com/office/powerpoint/2010/main" val="1097214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190596" y="6356353"/>
            <a:ext cx="753001" cy="365125"/>
          </a:xfrm>
        </p:spPr>
        <p:txBody>
          <a:bodyPr/>
          <a:lstStyle/>
          <a:p>
            <a:fld id="{78651A17-9376-40A4-9325-34268FB0E92D}" type="slidenum">
              <a:rPr lang="en-US" smtClean="0">
                <a:solidFill>
                  <a:srgbClr val="303030">
                    <a:lumMod val="75000"/>
                    <a:lumOff val="25000"/>
                  </a:srgbClr>
                </a:solidFill>
              </a:rPr>
              <a:pPr/>
              <a:t>18</a:t>
            </a:fld>
            <a:endParaRPr lang="en-US" dirty="0">
              <a:solidFill>
                <a:srgbClr val="303030">
                  <a:lumMod val="75000"/>
                  <a:lumOff val="25000"/>
                </a:srgbClr>
              </a:solidFill>
            </a:endParaRPr>
          </a:p>
        </p:txBody>
      </p:sp>
      <p:sp>
        <p:nvSpPr>
          <p:cNvPr id="3" name="TextBox 2"/>
          <p:cNvSpPr txBox="1"/>
          <p:nvPr/>
        </p:nvSpPr>
        <p:spPr>
          <a:xfrm>
            <a:off x="381000" y="969243"/>
            <a:ext cx="8534400" cy="4862870"/>
          </a:xfrm>
          <a:prstGeom prst="rect">
            <a:avLst/>
          </a:prstGeom>
          <a:noFill/>
        </p:spPr>
        <p:txBody>
          <a:bodyPr wrap="square" rtlCol="0">
            <a:spAutoFit/>
          </a:bodyPr>
          <a:lstStyle/>
          <a:p>
            <a:endParaRPr lang="en-US" sz="2400" b="1" dirty="0">
              <a:solidFill>
                <a:srgbClr val="000000"/>
              </a:solidFill>
            </a:endParaRPr>
          </a:p>
          <a:p>
            <a:endParaRPr lang="en-US" sz="2400" b="1" dirty="0">
              <a:solidFill>
                <a:srgbClr val="000000"/>
              </a:solidFill>
            </a:endParaRPr>
          </a:p>
          <a:p>
            <a:endParaRPr lang="en-US" sz="2400" b="1" dirty="0">
              <a:solidFill>
                <a:srgbClr val="000000"/>
              </a:solidFill>
            </a:endParaRPr>
          </a:p>
          <a:p>
            <a:endParaRPr lang="en-US" sz="2400" b="1" dirty="0">
              <a:solidFill>
                <a:srgbClr val="000000"/>
              </a:solidFill>
            </a:endParaRPr>
          </a:p>
          <a:p>
            <a:pPr marL="457200" indent="-457200">
              <a:buFont typeface="Courier New" panose="02070309020205020404" pitchFamily="49" charset="0"/>
              <a:buChar char="o"/>
            </a:pPr>
            <a:r>
              <a:rPr lang="en-US" sz="2600" dirty="0">
                <a:solidFill>
                  <a:schemeClr val="accent2"/>
                </a:solidFill>
              </a:rPr>
              <a:t>A headline</a:t>
            </a:r>
          </a:p>
          <a:p>
            <a:pPr marL="457200" indent="-457200">
              <a:buFont typeface="Courier New" panose="02070309020205020404" pitchFamily="49" charset="0"/>
              <a:buChar char="o"/>
            </a:pPr>
            <a:r>
              <a:rPr lang="en-US" sz="2600" dirty="0">
                <a:solidFill>
                  <a:schemeClr val="accent2"/>
                </a:solidFill>
              </a:rPr>
              <a:t>The hook</a:t>
            </a:r>
          </a:p>
          <a:p>
            <a:pPr marL="457200" indent="-457200">
              <a:buFont typeface="Courier New" panose="02070309020205020404" pitchFamily="49" charset="0"/>
              <a:buChar char="o"/>
            </a:pPr>
            <a:r>
              <a:rPr lang="en-US" sz="2600" dirty="0">
                <a:solidFill>
                  <a:schemeClr val="accent2"/>
                </a:solidFill>
              </a:rPr>
              <a:t>A description of the grant program </a:t>
            </a:r>
          </a:p>
          <a:p>
            <a:pPr marL="457200" indent="-457200">
              <a:buFont typeface="Courier New" panose="02070309020205020404" pitchFamily="49" charset="0"/>
              <a:buChar char="o"/>
            </a:pPr>
            <a:r>
              <a:rPr lang="en-US" sz="2600" dirty="0">
                <a:solidFill>
                  <a:schemeClr val="accent2"/>
                </a:solidFill>
              </a:rPr>
              <a:t>Main partners/collaborators</a:t>
            </a:r>
          </a:p>
          <a:p>
            <a:pPr marL="457200" indent="-457200">
              <a:buFont typeface="Courier New" panose="02070309020205020404" pitchFamily="49" charset="0"/>
              <a:buChar char="o"/>
            </a:pPr>
            <a:r>
              <a:rPr lang="en-US" sz="2600" dirty="0">
                <a:solidFill>
                  <a:schemeClr val="accent2"/>
                </a:solidFill>
              </a:rPr>
              <a:t>Specific goals of the program and current results against goals</a:t>
            </a:r>
          </a:p>
          <a:p>
            <a:pPr marL="457200" indent="-457200">
              <a:buFont typeface="Courier New" panose="02070309020205020404" pitchFamily="49" charset="0"/>
              <a:buChar char="o"/>
            </a:pPr>
            <a:r>
              <a:rPr lang="en-US" sz="2600" dirty="0">
                <a:solidFill>
                  <a:schemeClr val="accent2"/>
                </a:solidFill>
              </a:rPr>
              <a:t>Impact on the community </a:t>
            </a:r>
          </a:p>
          <a:p>
            <a:pPr algn="ctr"/>
            <a:endParaRPr lang="en-US" sz="3200" b="1" dirty="0">
              <a:solidFill>
                <a:srgbClr val="000000"/>
              </a:solidFill>
            </a:endParaRPr>
          </a:p>
        </p:txBody>
      </p:sp>
      <p:sp>
        <p:nvSpPr>
          <p:cNvPr id="4" name="Oval Callout 3"/>
          <p:cNvSpPr/>
          <p:nvPr/>
        </p:nvSpPr>
        <p:spPr>
          <a:xfrm>
            <a:off x="1742576" y="423739"/>
            <a:ext cx="3962400" cy="1981200"/>
          </a:xfrm>
          <a:prstGeom prst="wedgeEllipseCallout">
            <a:avLst/>
          </a:prstGeom>
          <a:solidFill>
            <a:schemeClr val="tx2">
              <a:lumMod val="10000"/>
              <a:lumOff val="90000"/>
            </a:schemeClr>
          </a:solidFill>
          <a:ln w="25400" cap="flat" cmpd="sng" algn="ctr">
            <a:solidFill>
              <a:srgbClr val="0F6FC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onstantia"/>
              <a:ea typeface="+mn-ea"/>
              <a:cs typeface="+mn-cs"/>
            </a:endParaRPr>
          </a:p>
        </p:txBody>
      </p:sp>
      <p:sp>
        <p:nvSpPr>
          <p:cNvPr id="5" name="TextBox 4"/>
          <p:cNvSpPr txBox="1"/>
          <p:nvPr/>
        </p:nvSpPr>
        <p:spPr>
          <a:xfrm>
            <a:off x="2101151" y="715718"/>
            <a:ext cx="3386418" cy="156966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rPr>
              <a:t>A </a:t>
            </a:r>
            <a:r>
              <a:rPr lang="en-US" sz="2400" b="1" kern="0" noProof="0" dirty="0">
                <a:solidFill>
                  <a:srgbClr val="000000"/>
                </a:solidFill>
              </a:rPr>
              <a:t>G</a:t>
            </a:r>
            <a:r>
              <a:rPr kumimoji="0" lang="en-US" sz="2400" b="1" i="0" u="none" strike="noStrike" kern="0" cap="none" spc="0" normalizeH="0" baseline="0" noProof="0" dirty="0">
                <a:ln>
                  <a:noFill/>
                </a:ln>
                <a:solidFill>
                  <a:srgbClr val="000000"/>
                </a:solidFill>
                <a:effectLst/>
                <a:uLnTx/>
                <a:uFillTx/>
              </a:rPr>
              <a:t>ood</a:t>
            </a:r>
            <a:r>
              <a:rPr lang="en-US" sz="2400" b="1" kern="0" dirty="0">
                <a:solidFill>
                  <a:srgbClr val="000000"/>
                </a:solidFill>
              </a:rPr>
              <a:t> </a:t>
            </a:r>
            <a:r>
              <a:rPr kumimoji="0" lang="en-US" sz="2400" b="1" i="0" u="none" strike="noStrike" kern="0" cap="none" spc="0" normalizeH="0" baseline="0" noProof="0" dirty="0">
                <a:ln>
                  <a:noFill/>
                </a:ln>
                <a:solidFill>
                  <a:srgbClr val="000000"/>
                </a:solidFill>
                <a:effectLst/>
                <a:uLnTx/>
                <a:uFillTx/>
              </a:rPr>
              <a:t>“Performance</a:t>
            </a:r>
            <a:r>
              <a:rPr kumimoji="0" lang="en-US" sz="2400" b="1" i="0" u="none" strike="noStrike" kern="0" cap="none" spc="0" normalizeH="0" noProof="0" dirty="0">
                <a:ln>
                  <a:noFill/>
                </a:ln>
                <a:solidFill>
                  <a:srgbClr val="000000"/>
                </a:solidFill>
                <a:effectLst/>
                <a:uLnTx/>
                <a:uFillTx/>
              </a:rPr>
              <a:t> Outcome</a:t>
            </a:r>
            <a:r>
              <a:rPr kumimoji="0" lang="en-US" sz="2400" b="1" i="0" u="none" strike="noStrike" kern="0" cap="none" spc="0" normalizeH="0" baseline="0" noProof="0" dirty="0">
                <a:ln>
                  <a:noFill/>
                </a:ln>
                <a:solidFill>
                  <a:srgbClr val="000000"/>
                </a:solidFill>
                <a:effectLst/>
                <a:uLnTx/>
                <a:uFillTx/>
              </a:rPr>
              <a:t> Story” includes the following:</a:t>
            </a:r>
          </a:p>
        </p:txBody>
      </p:sp>
      <p:sp>
        <p:nvSpPr>
          <p:cNvPr id="6" name="Flowchart: Process 5"/>
          <p:cNvSpPr/>
          <p:nvPr/>
        </p:nvSpPr>
        <p:spPr>
          <a:xfrm>
            <a:off x="5204571" y="5037111"/>
            <a:ext cx="2590800" cy="1066800"/>
          </a:xfrm>
          <a:prstGeom prst="flowChartProcess">
            <a:avLst/>
          </a:prstGeom>
          <a:solidFill>
            <a:schemeClr val="tx2">
              <a:lumMod val="10000"/>
              <a:lumOff val="90000"/>
            </a:schemeClr>
          </a:solidFill>
          <a:ln w="25400" cap="flat" cmpd="sng" algn="ctr">
            <a:solidFill>
              <a:srgbClr val="0F6FC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onstantia"/>
              <a:ea typeface="+mn-ea"/>
              <a:cs typeface="+mn-cs"/>
            </a:endParaRPr>
          </a:p>
        </p:txBody>
      </p:sp>
      <p:sp>
        <p:nvSpPr>
          <p:cNvPr id="7" name="TextBox 6"/>
          <p:cNvSpPr txBox="1"/>
          <p:nvPr/>
        </p:nvSpPr>
        <p:spPr>
          <a:xfrm>
            <a:off x="5348567" y="5185792"/>
            <a:ext cx="230280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a:ln>
                  <a:noFill/>
                </a:ln>
                <a:solidFill>
                  <a:sysClr val="windowText" lastClr="000000"/>
                </a:solidFill>
                <a:effectLst/>
                <a:uLnTx/>
                <a:uFillTx/>
              </a:rPr>
              <a:t>View Program Story Example</a:t>
            </a:r>
          </a:p>
        </p:txBody>
      </p:sp>
    </p:spTree>
    <p:extLst>
      <p:ext uri="{BB962C8B-B14F-4D97-AF65-F5344CB8AC3E}">
        <p14:creationId xmlns:p14="http://schemas.microsoft.com/office/powerpoint/2010/main" val="1097214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190596" y="6356353"/>
            <a:ext cx="753001" cy="365125"/>
          </a:xfrm>
        </p:spPr>
        <p:txBody>
          <a:bodyPr/>
          <a:lstStyle/>
          <a:p>
            <a:fld id="{78651A17-9376-40A4-9325-34268FB0E92D}" type="slidenum">
              <a:rPr lang="en-US" smtClean="0">
                <a:solidFill>
                  <a:srgbClr val="303030">
                    <a:lumMod val="75000"/>
                    <a:lumOff val="25000"/>
                  </a:srgbClr>
                </a:solidFill>
              </a:rPr>
              <a:pPr/>
              <a:t>19</a:t>
            </a:fld>
            <a:endParaRPr lang="en-US" dirty="0">
              <a:solidFill>
                <a:srgbClr val="303030">
                  <a:lumMod val="75000"/>
                  <a:lumOff val="25000"/>
                </a:srgbClr>
              </a:solidFill>
            </a:endParaRPr>
          </a:p>
        </p:txBody>
      </p:sp>
      <p:sp>
        <p:nvSpPr>
          <p:cNvPr id="5" name="TextBox 4"/>
          <p:cNvSpPr txBox="1"/>
          <p:nvPr/>
        </p:nvSpPr>
        <p:spPr>
          <a:xfrm>
            <a:off x="451338" y="612113"/>
            <a:ext cx="8534400" cy="4693593"/>
          </a:xfrm>
          <a:prstGeom prst="rect">
            <a:avLst/>
          </a:prstGeom>
          <a:noFill/>
        </p:spPr>
        <p:txBody>
          <a:bodyPr wrap="square" rtlCol="0">
            <a:spAutoFit/>
          </a:bodyPr>
          <a:lstStyle/>
          <a:p>
            <a:pPr marL="457200" marR="0" lvl="0" indent="-457200" defTabSz="914400" eaLnBrk="1" fontAlgn="auto" latinLnBrk="0" hangingPunct="1">
              <a:lnSpc>
                <a:spcPct val="100000"/>
              </a:lnSpc>
              <a:spcBef>
                <a:spcPts val="600"/>
              </a:spcBef>
              <a:spcAft>
                <a:spcPts val="0"/>
              </a:spcAft>
              <a:buClrTx/>
              <a:buSzTx/>
              <a:buFont typeface="Wingdings" panose="05000000000000000000" pitchFamily="2" charset="2"/>
              <a:buChar char="q"/>
              <a:tabLst/>
              <a:defRPr/>
            </a:pPr>
            <a:r>
              <a:rPr kumimoji="0" lang="en-US" sz="2200" b="1" i="0" u="none" strike="noStrike" kern="0" cap="none" spc="0" normalizeH="0" baseline="0" noProof="0" dirty="0">
                <a:ln>
                  <a:noFill/>
                </a:ln>
                <a:solidFill>
                  <a:srgbClr val="000000"/>
                </a:solidFill>
                <a:effectLst/>
                <a:uLnTx/>
                <a:uFillTx/>
              </a:rPr>
              <a:t>A headline</a:t>
            </a:r>
          </a:p>
          <a:p>
            <a:pPr marL="914400" lvl="1" indent="-457200" defTabSz="914400">
              <a:spcBef>
                <a:spcPts val="600"/>
              </a:spcBef>
              <a:buFont typeface="Courier New" panose="02070309020205020404" pitchFamily="49" charset="0"/>
              <a:buChar char="o"/>
              <a:defRPr/>
            </a:pPr>
            <a:r>
              <a:rPr kumimoji="0" lang="en-US" sz="2200" b="1" i="0" u="none" strike="noStrike" kern="0" cap="none" spc="0" normalizeH="0" baseline="0" noProof="0" dirty="0">
                <a:ln>
                  <a:noFill/>
                </a:ln>
                <a:solidFill>
                  <a:schemeClr val="accent2"/>
                </a:solidFill>
                <a:effectLst/>
                <a:uLnTx/>
                <a:uFillTx/>
              </a:rPr>
              <a:t>Captures the overall message of the story, includes an action verb and captures the reader’s attention.</a:t>
            </a:r>
          </a:p>
          <a:p>
            <a:pPr marL="342900" marR="0" lvl="0" indent="-342900" defTabSz="914400" eaLnBrk="1" fontAlgn="auto" latinLnBrk="0" hangingPunct="1">
              <a:lnSpc>
                <a:spcPct val="100000"/>
              </a:lnSpc>
              <a:spcBef>
                <a:spcPts val="600"/>
              </a:spcBef>
              <a:spcAft>
                <a:spcPts val="0"/>
              </a:spcAft>
              <a:buClrTx/>
              <a:buSzTx/>
              <a:buFont typeface="Wingdings" panose="05000000000000000000" pitchFamily="2" charset="2"/>
              <a:buChar char="q"/>
              <a:tabLst/>
              <a:defRPr/>
            </a:pPr>
            <a:r>
              <a:rPr kumimoji="0" lang="en-US" sz="2200" b="1" i="0" u="none" strike="noStrike" kern="0" cap="none" spc="0" normalizeH="0" baseline="0" noProof="0" dirty="0">
                <a:ln>
                  <a:noFill/>
                </a:ln>
                <a:solidFill>
                  <a:srgbClr val="000000"/>
                </a:solidFill>
                <a:effectLst/>
                <a:uLnTx/>
                <a:uFillTx/>
              </a:rPr>
              <a:t>The hook </a:t>
            </a:r>
          </a:p>
          <a:p>
            <a:pPr marL="800100" marR="0" lvl="1" indent="-342900" defTabSz="914400" eaLnBrk="1" fontAlgn="auto" latinLnBrk="0" hangingPunct="1">
              <a:lnSpc>
                <a:spcPct val="100000"/>
              </a:lnSpc>
              <a:spcBef>
                <a:spcPts val="600"/>
              </a:spcBef>
              <a:spcAft>
                <a:spcPts val="0"/>
              </a:spcAft>
              <a:buClrTx/>
              <a:buSzTx/>
              <a:buFont typeface="Courier New" panose="02070309020205020404" pitchFamily="49" charset="0"/>
              <a:buChar char="o"/>
              <a:tabLst/>
              <a:defRPr/>
            </a:pPr>
            <a:r>
              <a:rPr kumimoji="0" lang="en-US" sz="2200" b="1" i="0" u="none" strike="noStrike" kern="0" cap="none" spc="0" normalizeH="0" baseline="0" noProof="0" dirty="0">
                <a:ln>
                  <a:noFill/>
                </a:ln>
                <a:solidFill>
                  <a:schemeClr val="accent2"/>
                </a:solidFill>
                <a:effectLst/>
                <a:uLnTx/>
                <a:uFillTx/>
              </a:rPr>
              <a:t>Introductory sentence that highlights the program in a compelling way and captures the reader’s interest</a:t>
            </a:r>
            <a:r>
              <a:rPr kumimoji="0" lang="en-US" sz="2200" b="1" i="0" u="none" strike="noStrike" kern="0" cap="none" spc="0" normalizeH="0" baseline="0" noProof="0" dirty="0">
                <a:ln>
                  <a:noFill/>
                </a:ln>
                <a:solidFill>
                  <a:srgbClr val="3367FB"/>
                </a:solidFill>
                <a:effectLst/>
                <a:uLnTx/>
                <a:uFillTx/>
              </a:rPr>
              <a:t>.</a:t>
            </a:r>
          </a:p>
          <a:p>
            <a:pPr marL="342900" marR="0" lvl="0" indent="-342900" defTabSz="914400" eaLnBrk="1" fontAlgn="auto" latinLnBrk="0" hangingPunct="1">
              <a:lnSpc>
                <a:spcPct val="100000"/>
              </a:lnSpc>
              <a:spcBef>
                <a:spcPts val="600"/>
              </a:spcBef>
              <a:spcAft>
                <a:spcPts val="0"/>
              </a:spcAft>
              <a:buClrTx/>
              <a:buSzTx/>
              <a:buFont typeface="Wingdings" panose="05000000000000000000" pitchFamily="2" charset="2"/>
              <a:buChar char="q"/>
              <a:tabLst/>
              <a:defRPr/>
            </a:pPr>
            <a:r>
              <a:rPr kumimoji="0" lang="en-US" sz="2200" b="1" i="0" u="none" strike="noStrike" kern="0" cap="none" spc="0" normalizeH="0" baseline="0" noProof="0" dirty="0">
                <a:ln>
                  <a:noFill/>
                </a:ln>
                <a:solidFill>
                  <a:srgbClr val="000000"/>
                </a:solidFill>
                <a:effectLst/>
                <a:uLnTx/>
                <a:uFillTx/>
              </a:rPr>
              <a:t>A description of the grant program </a:t>
            </a:r>
          </a:p>
          <a:p>
            <a:pPr marL="800100" marR="0" lvl="1" indent="-342900" defTabSz="914400" eaLnBrk="1" fontAlgn="auto" latinLnBrk="0" hangingPunct="1">
              <a:lnSpc>
                <a:spcPct val="100000"/>
              </a:lnSpc>
              <a:spcBef>
                <a:spcPts val="600"/>
              </a:spcBef>
              <a:spcAft>
                <a:spcPts val="0"/>
              </a:spcAft>
              <a:buClrTx/>
              <a:buSzTx/>
              <a:buFont typeface="Courier New" panose="02070309020205020404" pitchFamily="49" charset="0"/>
              <a:buChar char="o"/>
              <a:tabLst/>
              <a:defRPr/>
            </a:pPr>
            <a:r>
              <a:rPr kumimoji="0" lang="en-US" sz="2200" b="1" i="0" u="none" strike="noStrike" kern="0" cap="none" spc="0" normalizeH="0" baseline="0" noProof="0" dirty="0">
                <a:ln>
                  <a:noFill/>
                </a:ln>
                <a:solidFill>
                  <a:schemeClr val="accent2"/>
                </a:solidFill>
                <a:effectLst/>
                <a:uLnTx/>
                <a:uFillTx/>
              </a:rPr>
              <a:t>Describes the program/activity </a:t>
            </a:r>
            <a:r>
              <a:rPr lang="en-US" sz="2200" b="1" kern="0" dirty="0">
                <a:solidFill>
                  <a:schemeClr val="accent2"/>
                </a:solidFill>
              </a:rPr>
              <a:t>being </a:t>
            </a:r>
            <a:r>
              <a:rPr kumimoji="0" lang="en-US" sz="2200" b="1" i="0" u="none" strike="noStrike" kern="0" cap="none" spc="0" normalizeH="0" baseline="0" noProof="0" dirty="0">
                <a:ln>
                  <a:noFill/>
                </a:ln>
                <a:solidFill>
                  <a:schemeClr val="accent2"/>
                </a:solidFill>
                <a:effectLst/>
                <a:uLnTx/>
                <a:uFillTx/>
              </a:rPr>
              <a:t>implemented, including where and when it takes place and how it addresses an issue or problem.</a:t>
            </a:r>
          </a:p>
          <a:p>
            <a:pPr marL="342900" marR="0" lvl="0" indent="-342900" defTabSz="914400" eaLnBrk="1" fontAlgn="auto" latinLnBrk="0" hangingPunct="1">
              <a:lnSpc>
                <a:spcPct val="100000"/>
              </a:lnSpc>
              <a:spcBef>
                <a:spcPts val="600"/>
              </a:spcBef>
              <a:spcAft>
                <a:spcPts val="0"/>
              </a:spcAft>
              <a:buClrTx/>
              <a:buSzTx/>
              <a:buFont typeface="Wingdings" panose="05000000000000000000" pitchFamily="2" charset="2"/>
              <a:buChar char="q"/>
              <a:tabLst/>
              <a:defRPr/>
            </a:pPr>
            <a:r>
              <a:rPr kumimoji="0" lang="en-US" sz="2200" b="1" i="0" u="none" strike="noStrike" kern="0" cap="none" spc="0" normalizeH="0" baseline="0" noProof="0" dirty="0">
                <a:ln>
                  <a:noFill/>
                </a:ln>
                <a:solidFill>
                  <a:srgbClr val="000000"/>
                </a:solidFill>
                <a:effectLst/>
                <a:uLnTx/>
                <a:uFillTx/>
              </a:rPr>
              <a:t>Main partners/collaborators</a:t>
            </a:r>
          </a:p>
          <a:p>
            <a:pPr marL="800100" marR="0" lvl="1" indent="-342900" defTabSz="914400" eaLnBrk="1" fontAlgn="auto" latinLnBrk="0" hangingPunct="1">
              <a:lnSpc>
                <a:spcPct val="100000"/>
              </a:lnSpc>
              <a:spcBef>
                <a:spcPts val="600"/>
              </a:spcBef>
              <a:spcAft>
                <a:spcPts val="0"/>
              </a:spcAft>
              <a:buClrTx/>
              <a:buSzTx/>
              <a:buFont typeface="Courier New" panose="02070309020205020404" pitchFamily="49" charset="0"/>
              <a:buChar char="o"/>
              <a:tabLst/>
              <a:defRPr/>
            </a:pPr>
            <a:r>
              <a:rPr kumimoji="0" lang="en-US" sz="2200" b="1" i="0" u="none" strike="noStrike" kern="0" cap="none" spc="0" normalizeH="0" baseline="0" noProof="0" dirty="0">
                <a:ln>
                  <a:noFill/>
                </a:ln>
                <a:solidFill>
                  <a:schemeClr val="accent2"/>
                </a:solidFill>
                <a:effectLst/>
                <a:uLnTx/>
                <a:uFillTx/>
              </a:rPr>
              <a:t>Identify who is involved, include all of your partners.</a:t>
            </a:r>
            <a:endParaRPr kumimoji="0" lang="en-US" sz="2200" b="0" i="0" u="none" strike="noStrike" kern="0" cap="none" spc="0" normalizeH="0" baseline="0" noProof="0" dirty="0">
              <a:ln>
                <a:noFill/>
              </a:ln>
              <a:solidFill>
                <a:schemeClr val="accent2"/>
              </a:solidFill>
              <a:effectLst/>
              <a:uLnTx/>
              <a:uFillTx/>
            </a:endParaRPr>
          </a:p>
        </p:txBody>
      </p:sp>
    </p:spTree>
    <p:extLst>
      <p:ext uri="{BB962C8B-B14F-4D97-AF65-F5344CB8AC3E}">
        <p14:creationId xmlns:p14="http://schemas.microsoft.com/office/powerpoint/2010/main" val="1138630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D68BA9-AB21-4A23-988F-B0FEAE20B66E}"/>
              </a:ext>
            </a:extLst>
          </p:cNvPr>
          <p:cNvSpPr>
            <a:spLocks noGrp="1"/>
          </p:cNvSpPr>
          <p:nvPr>
            <p:ph type="sldNum" sz="quarter" idx="10"/>
          </p:nvPr>
        </p:nvSpPr>
        <p:spPr/>
        <p:txBody>
          <a:bodyPr/>
          <a:lstStyle/>
          <a:p>
            <a:fld id="{706D636C-90A3-4979-BA37-BAB384B22101}" type="slidenum">
              <a:rPr lang="en-US" smtClean="0"/>
              <a:pPr/>
              <a:t>2</a:t>
            </a:fld>
            <a:endParaRPr lang="en-US"/>
          </a:p>
        </p:txBody>
      </p:sp>
    </p:spTree>
    <p:extLst>
      <p:ext uri="{BB962C8B-B14F-4D97-AF65-F5344CB8AC3E}">
        <p14:creationId xmlns:p14="http://schemas.microsoft.com/office/powerpoint/2010/main" val="2904282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190596" y="6356353"/>
            <a:ext cx="753001" cy="365125"/>
          </a:xfrm>
        </p:spPr>
        <p:txBody>
          <a:bodyPr/>
          <a:lstStyle/>
          <a:p>
            <a:fld id="{78651A17-9376-40A4-9325-34268FB0E92D}" type="slidenum">
              <a:rPr lang="en-US" smtClean="0">
                <a:solidFill>
                  <a:srgbClr val="303030">
                    <a:lumMod val="75000"/>
                    <a:lumOff val="25000"/>
                  </a:srgbClr>
                </a:solidFill>
              </a:rPr>
              <a:pPr/>
              <a:t>20</a:t>
            </a:fld>
            <a:endParaRPr lang="en-US" dirty="0">
              <a:solidFill>
                <a:srgbClr val="303030">
                  <a:lumMod val="75000"/>
                  <a:lumOff val="25000"/>
                </a:srgbClr>
              </a:solidFill>
            </a:endParaRPr>
          </a:p>
        </p:txBody>
      </p:sp>
      <p:sp>
        <p:nvSpPr>
          <p:cNvPr id="5" name="TextBox 4"/>
          <p:cNvSpPr txBox="1"/>
          <p:nvPr/>
        </p:nvSpPr>
        <p:spPr>
          <a:xfrm>
            <a:off x="381000" y="1212503"/>
            <a:ext cx="8534400" cy="403187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600" b="0" i="0" u="none" strike="noStrike" kern="0" cap="none" spc="0" normalizeH="0" baseline="0" noProof="0" dirty="0">
              <a:ln>
                <a:noFill/>
              </a:ln>
              <a:solidFill>
                <a:srgbClr val="000000"/>
              </a:solidFill>
              <a:effectLst/>
              <a:uLnTx/>
              <a:uFillTx/>
            </a:endParaRPr>
          </a:p>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200" b="1" i="0" u="none" strike="noStrike" kern="0" cap="none" spc="0" normalizeH="0" baseline="0" noProof="0" dirty="0">
                <a:ln>
                  <a:noFill/>
                </a:ln>
                <a:solidFill>
                  <a:srgbClr val="000000"/>
                </a:solidFill>
                <a:effectLst/>
                <a:uLnTx/>
                <a:uFillTx/>
              </a:rPr>
              <a:t>The specific goals of the program and current results against goals.</a:t>
            </a:r>
          </a:p>
          <a:p>
            <a:pPr marL="800100" lvl="1" indent="-342900" defTabSz="914400">
              <a:buFont typeface="Courier New" panose="02070309020205020404" pitchFamily="49" charset="0"/>
              <a:buChar char="o"/>
              <a:defRPr/>
            </a:pPr>
            <a:r>
              <a:rPr kumimoji="0" lang="en-US" sz="2200" b="1" i="0" u="none" strike="noStrike" kern="0" cap="none" spc="0" normalizeH="0" baseline="0" noProof="0" dirty="0">
                <a:ln>
                  <a:noFill/>
                </a:ln>
                <a:solidFill>
                  <a:schemeClr val="accent2"/>
                </a:solidFill>
                <a:effectLst/>
                <a:uLnTx/>
                <a:uFillTx/>
              </a:rPr>
              <a:t>Use current data to frame the </a:t>
            </a:r>
            <a:r>
              <a:rPr lang="en-US" sz="2200" b="1" kern="0" dirty="0">
                <a:solidFill>
                  <a:schemeClr val="accent2"/>
                </a:solidFill>
              </a:rPr>
              <a:t>im</a:t>
            </a:r>
            <a:r>
              <a:rPr kumimoji="0" lang="en-US" sz="2200" b="1" i="0" u="none" strike="noStrike" kern="0" cap="none" spc="0" normalizeH="0" baseline="0" noProof="0" dirty="0">
                <a:ln>
                  <a:noFill/>
                </a:ln>
                <a:solidFill>
                  <a:schemeClr val="accent2"/>
                </a:solidFill>
                <a:effectLst/>
                <a:uLnTx/>
                <a:uFillTx/>
              </a:rPr>
              <a:t>pact</a:t>
            </a:r>
            <a:r>
              <a:rPr kumimoji="0" lang="en-US" sz="2200" b="1" i="0" u="none" strike="noStrike" kern="0" cap="none" spc="0" normalizeH="0" baseline="0" noProof="0" dirty="0">
                <a:ln>
                  <a:noFill/>
                </a:ln>
                <a:solidFill>
                  <a:srgbClr val="3367FB"/>
                </a:solidFill>
                <a:effectLst/>
                <a:uLnTx/>
                <a:uFillTx/>
              </a:rPr>
              <a:t>.</a:t>
            </a:r>
          </a:p>
          <a:p>
            <a:pPr marL="342900" marR="0" lvl="2" indent="-342900" defTabSz="91440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2200" b="1" i="0" u="none" strike="noStrike" kern="0" cap="none" spc="0" normalizeH="0" baseline="0" noProof="0" dirty="0">
              <a:ln>
                <a:noFill/>
              </a:ln>
              <a:solidFill>
                <a:srgbClr val="3367FB"/>
              </a:solidFill>
              <a:effectLst/>
              <a:uLnTx/>
              <a:uFillTx/>
            </a:endParaRPr>
          </a:p>
          <a:p>
            <a:pPr marL="342900" marR="0" lvl="2" indent="-342900" defTabSz="91440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2200" b="1" i="0" u="none" strike="noStrike" kern="0" cap="none" spc="0" normalizeH="0" baseline="0" noProof="0" dirty="0">
              <a:ln>
                <a:noFill/>
              </a:ln>
              <a:solidFill>
                <a:srgbClr val="3367FB"/>
              </a:solidFill>
              <a:effectLst/>
              <a:uLnTx/>
              <a:uFillTx/>
            </a:endParaRPr>
          </a:p>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200" b="1" i="0" u="none" strike="noStrike" kern="0" cap="none" spc="0" normalizeH="0" baseline="0" noProof="0" dirty="0">
                <a:ln>
                  <a:noFill/>
                </a:ln>
                <a:solidFill>
                  <a:srgbClr val="000000"/>
                </a:solidFill>
                <a:effectLst/>
                <a:uLnTx/>
                <a:uFillTx/>
              </a:rPr>
              <a:t>The impact on the community</a:t>
            </a:r>
          </a:p>
          <a:p>
            <a:pPr marL="800100" lvl="1" indent="-342900" defTabSz="914400">
              <a:buFont typeface="Courier New" panose="02070309020205020404" pitchFamily="49" charset="0"/>
              <a:buChar char="o"/>
              <a:defRPr/>
            </a:pPr>
            <a:r>
              <a:rPr kumimoji="0" lang="en-US" sz="2200" b="1" i="0" u="none" strike="noStrike" kern="0" cap="none" spc="0" normalizeH="0" baseline="0" noProof="0" dirty="0">
                <a:ln>
                  <a:noFill/>
                </a:ln>
                <a:solidFill>
                  <a:schemeClr val="accent2"/>
                </a:solidFill>
                <a:effectLst/>
                <a:uLnTx/>
                <a:uFillTx/>
              </a:rPr>
              <a:t>Share how your program is impacting the community. Example, “our program has put 100 unemployed individuals back to work.”</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1138630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190596" y="6356353"/>
            <a:ext cx="753001" cy="365125"/>
          </a:xfrm>
        </p:spPr>
        <p:txBody>
          <a:bodyPr/>
          <a:lstStyle/>
          <a:p>
            <a:fld id="{78651A17-9376-40A4-9325-34268FB0E92D}" type="slidenum">
              <a:rPr lang="en-US" smtClean="0">
                <a:solidFill>
                  <a:srgbClr val="303030">
                    <a:lumMod val="75000"/>
                    <a:lumOff val="25000"/>
                  </a:srgbClr>
                </a:solidFill>
              </a:rPr>
              <a:pPr/>
              <a:t>21</a:t>
            </a:fld>
            <a:endParaRPr lang="en-US" dirty="0">
              <a:solidFill>
                <a:srgbClr val="303030">
                  <a:lumMod val="75000"/>
                  <a:lumOff val="25000"/>
                </a:srgbClr>
              </a:solidFill>
            </a:endParaRPr>
          </a:p>
        </p:txBody>
      </p:sp>
      <p:pic>
        <p:nvPicPr>
          <p:cNvPr id="2050" name="Picture 2" descr="Image result for any ques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5594" y="859574"/>
            <a:ext cx="6076950" cy="3419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797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1435102" y="365127"/>
            <a:ext cx="7080249" cy="1325563"/>
          </a:xfrm>
        </p:spPr>
        <p:txBody>
          <a:bodyPr vert="horz" lIns="91440" tIns="45720" rIns="91440" bIns="45720" rtlCol="0" anchor="ctr">
            <a:normAutofit fontScale="90000"/>
          </a:bodyPr>
          <a:lstStyle/>
          <a:p>
            <a:r>
              <a:rPr lang="en-US" sz="4400" b="1" kern="1200" dirty="0">
                <a:solidFill>
                  <a:schemeClr val="tx1"/>
                </a:solidFill>
                <a:latin typeface="+mj-lt"/>
                <a:ea typeface="+mj-ea"/>
                <a:cs typeface="+mj-cs"/>
              </a:rPr>
              <a:t>Example: </a:t>
            </a:r>
            <a:br>
              <a:rPr lang="en-US" sz="4400" b="1" kern="1200" dirty="0">
                <a:solidFill>
                  <a:schemeClr val="tx1"/>
                </a:solidFill>
                <a:latin typeface="+mj-lt"/>
                <a:ea typeface="+mj-ea"/>
                <a:cs typeface="+mj-cs"/>
              </a:rPr>
            </a:br>
            <a:r>
              <a:rPr lang="en-US" sz="4400" dirty="0">
                <a:solidFill>
                  <a:srgbClr val="C00000"/>
                </a:solidFill>
              </a:rPr>
              <a:t>Partnership Program Story</a:t>
            </a:r>
            <a:endParaRPr lang="en-US" sz="4400" b="1" kern="1200" dirty="0">
              <a:solidFill>
                <a:srgbClr val="C00000"/>
              </a:solidFill>
            </a:endParaRPr>
          </a:p>
        </p:txBody>
      </p:sp>
      <p:sp>
        <p:nvSpPr>
          <p:cNvPr id="3" name="TextBox 2"/>
          <p:cNvSpPr txBox="1"/>
          <p:nvPr/>
        </p:nvSpPr>
        <p:spPr>
          <a:xfrm>
            <a:off x="511084" y="2103121"/>
            <a:ext cx="7886700" cy="3120254"/>
          </a:xfrm>
          <a:prstGeom prst="rect">
            <a:avLst/>
          </a:prstGeom>
        </p:spPr>
        <p:txBody>
          <a:bodyPr vert="horz" lIns="91440" tIns="45720" rIns="91440" bIns="45720" rtlCol="0">
            <a:normAutofit/>
          </a:bodyPr>
          <a:lstStyle/>
          <a:p>
            <a:pPr defTabSz="914400">
              <a:lnSpc>
                <a:spcPct val="90000"/>
              </a:lnSpc>
              <a:spcAft>
                <a:spcPts val="1000"/>
              </a:spcAft>
            </a:pPr>
            <a:endParaRPr lang="en-US" dirty="0">
              <a:solidFill>
                <a:srgbClr val="242021"/>
              </a:solidFill>
            </a:endParaRPr>
          </a:p>
        </p:txBody>
      </p:sp>
      <p:sp>
        <p:nvSpPr>
          <p:cNvPr id="2" name="Slide Number Placeholder 1"/>
          <p:cNvSpPr>
            <a:spLocks noGrp="1"/>
          </p:cNvSpPr>
          <p:nvPr>
            <p:ph type="sldNum" sz="quarter" idx="10"/>
          </p:nvPr>
        </p:nvSpPr>
        <p:spPr>
          <a:xfrm>
            <a:off x="6478679" y="6439990"/>
            <a:ext cx="2057400" cy="365125"/>
          </a:xfrm>
        </p:spPr>
        <p:txBody>
          <a:bodyPr vert="horz" lIns="91440" tIns="45720" rIns="91440" bIns="45720" rtlCol="0" anchor="ctr">
            <a:normAutofit/>
          </a:bodyPr>
          <a:lstStyle/>
          <a:p>
            <a:pPr defTabSz="914400">
              <a:spcAft>
                <a:spcPts val="600"/>
              </a:spcAft>
            </a:pPr>
            <a:fld id="{78651A17-9376-40A4-9325-34268FB0E92D}" type="slidenum">
              <a:rPr lang="en-US" sz="1200" smtClean="0">
                <a:solidFill>
                  <a:srgbClr val="242021">
                    <a:tint val="75000"/>
                  </a:srgbClr>
                </a:solidFill>
              </a:rPr>
              <a:pPr defTabSz="914400">
                <a:spcAft>
                  <a:spcPts val="600"/>
                </a:spcAft>
              </a:pPr>
              <a:t>22</a:t>
            </a:fld>
            <a:endParaRPr lang="en-US" sz="1200" dirty="0">
              <a:solidFill>
                <a:srgbClr val="242021">
                  <a:tint val="75000"/>
                </a:srgbClr>
              </a:solidFill>
            </a:endParaRPr>
          </a:p>
        </p:txBody>
      </p:sp>
      <p:sp>
        <p:nvSpPr>
          <p:cNvPr id="5" name="Rectangle 4"/>
          <p:cNvSpPr/>
          <p:nvPr/>
        </p:nvSpPr>
        <p:spPr>
          <a:xfrm>
            <a:off x="274321" y="2103122"/>
            <a:ext cx="8634549" cy="3108543"/>
          </a:xfrm>
          <a:prstGeom prst="rect">
            <a:avLst/>
          </a:prstGeom>
        </p:spPr>
        <p:txBody>
          <a:bodyPr wrap="square">
            <a:spAutoFit/>
          </a:bodyPr>
          <a:lstStyle/>
          <a:p>
            <a:r>
              <a:rPr lang="en-US" sz="2800" dirty="0">
                <a:solidFill>
                  <a:srgbClr val="242021"/>
                </a:solidFill>
              </a:rPr>
              <a:t>A good “Partnership Program Story” incorporates the following:</a:t>
            </a:r>
          </a:p>
          <a:p>
            <a:pPr marL="1005840" lvl="1" indent="-548640">
              <a:buFont typeface="Courier New" panose="02070309020205020404" pitchFamily="49" charset="0"/>
              <a:buChar char="o"/>
            </a:pPr>
            <a:r>
              <a:rPr lang="en-US" sz="2800" dirty="0">
                <a:solidFill>
                  <a:schemeClr val="accent2"/>
                </a:solidFill>
              </a:rPr>
              <a:t>A headline</a:t>
            </a:r>
          </a:p>
          <a:p>
            <a:pPr marL="1005840" lvl="1" indent="-548640">
              <a:buFont typeface="Courier New" panose="02070309020205020404" pitchFamily="49" charset="0"/>
              <a:buChar char="o"/>
            </a:pPr>
            <a:r>
              <a:rPr lang="en-US" sz="2800" dirty="0">
                <a:solidFill>
                  <a:schemeClr val="accent2"/>
                </a:solidFill>
              </a:rPr>
              <a:t>A hook</a:t>
            </a:r>
          </a:p>
          <a:p>
            <a:pPr marL="1005840" lvl="1" indent="-548640">
              <a:buFont typeface="Courier New" panose="02070309020205020404" pitchFamily="49" charset="0"/>
              <a:buChar char="o"/>
            </a:pPr>
            <a:r>
              <a:rPr lang="en-US" sz="2800" dirty="0">
                <a:solidFill>
                  <a:schemeClr val="accent2"/>
                </a:solidFill>
              </a:rPr>
              <a:t>A description of the grant program </a:t>
            </a:r>
          </a:p>
          <a:p>
            <a:pPr marL="1005840" lvl="1" indent="-548640">
              <a:buFont typeface="Courier New" panose="02070309020205020404" pitchFamily="49" charset="0"/>
              <a:buChar char="o"/>
            </a:pPr>
            <a:r>
              <a:rPr lang="en-US" sz="2800" dirty="0">
                <a:solidFill>
                  <a:schemeClr val="accent2"/>
                </a:solidFill>
              </a:rPr>
              <a:t>Main partners/collaborators</a:t>
            </a:r>
          </a:p>
          <a:p>
            <a:pPr marL="1005840" lvl="1" indent="-548640">
              <a:buFont typeface="Courier New" panose="02070309020205020404" pitchFamily="49" charset="0"/>
              <a:buChar char="o"/>
            </a:pPr>
            <a:r>
              <a:rPr lang="en-US" sz="2800" dirty="0">
                <a:solidFill>
                  <a:schemeClr val="accent2"/>
                </a:solidFill>
              </a:rPr>
              <a:t>The impact on the community</a:t>
            </a:r>
          </a:p>
        </p:txBody>
      </p:sp>
      <p:sp>
        <p:nvSpPr>
          <p:cNvPr id="9" name="TextBox 8"/>
          <p:cNvSpPr txBox="1"/>
          <p:nvPr/>
        </p:nvSpPr>
        <p:spPr>
          <a:xfrm>
            <a:off x="6042446" y="5538651"/>
            <a:ext cx="2082651" cy="707886"/>
          </a:xfrm>
          <a:prstGeom prst="rect">
            <a:avLst/>
          </a:prstGeom>
          <a:solidFill>
            <a:schemeClr val="tx2">
              <a:lumMod val="25000"/>
              <a:lumOff val="75000"/>
            </a:schemeClr>
          </a:solidFill>
        </p:spPr>
        <p:txBody>
          <a:bodyPr wrap="square" rtlCol="0">
            <a:spAutoFit/>
          </a:bodyPr>
          <a:lstStyle/>
          <a:p>
            <a:pPr defTabSz="914400">
              <a:defRPr/>
            </a:pPr>
            <a:r>
              <a:rPr lang="en-US" sz="2000" b="1" kern="0" dirty="0">
                <a:solidFill>
                  <a:sysClr val="windowText" lastClr="000000"/>
                </a:solidFill>
              </a:rPr>
              <a:t>View Program Story Example</a:t>
            </a:r>
          </a:p>
        </p:txBody>
      </p:sp>
      <p:pic>
        <p:nvPicPr>
          <p:cNvPr id="8" name="Graphic 7" descr="Handshake">
            <a:extLst>
              <a:ext uri="{FF2B5EF4-FFF2-40B4-BE49-F238E27FC236}">
                <a16:creationId xmlns:a16="http://schemas.microsoft.com/office/drawing/2014/main" id="{04D0E326-B442-4CDB-8998-3F63EB9D888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8650" y="685006"/>
            <a:ext cx="685800" cy="685800"/>
          </a:xfrm>
          <a:prstGeom prst="rect">
            <a:avLst/>
          </a:prstGeom>
        </p:spPr>
      </p:pic>
    </p:spTree>
    <p:extLst>
      <p:ext uri="{BB962C8B-B14F-4D97-AF65-F5344CB8AC3E}">
        <p14:creationId xmlns:p14="http://schemas.microsoft.com/office/powerpoint/2010/main" val="14506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190596" y="6356353"/>
            <a:ext cx="753001" cy="365125"/>
          </a:xfrm>
        </p:spPr>
        <p:txBody>
          <a:bodyPr/>
          <a:lstStyle/>
          <a:p>
            <a:fld id="{78651A17-9376-40A4-9325-34268FB0E92D}" type="slidenum">
              <a:rPr lang="en-US" smtClean="0">
                <a:solidFill>
                  <a:srgbClr val="303030">
                    <a:lumMod val="75000"/>
                    <a:lumOff val="25000"/>
                  </a:srgbClr>
                </a:solidFill>
              </a:rPr>
              <a:pPr/>
              <a:t>23</a:t>
            </a:fld>
            <a:endParaRPr lang="en-US" dirty="0">
              <a:solidFill>
                <a:srgbClr val="303030">
                  <a:lumMod val="75000"/>
                  <a:lumOff val="25000"/>
                </a:srgbClr>
              </a:solidFill>
            </a:endParaRPr>
          </a:p>
        </p:txBody>
      </p:sp>
      <p:pic>
        <p:nvPicPr>
          <p:cNvPr id="2050" name="Picture 2" descr="Image result for any ques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2931" y="859574"/>
            <a:ext cx="6076950" cy="3419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5681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1435102" y="365127"/>
            <a:ext cx="7080249" cy="1325563"/>
          </a:xfrm>
        </p:spPr>
        <p:txBody>
          <a:bodyPr vert="horz" lIns="91440" tIns="45720" rIns="91440" bIns="45720" rtlCol="0" anchor="ctr">
            <a:normAutofit fontScale="90000"/>
          </a:bodyPr>
          <a:lstStyle/>
          <a:p>
            <a:r>
              <a:rPr lang="en-US" sz="4400" b="1" kern="1200" dirty="0">
                <a:solidFill>
                  <a:schemeClr val="tx1"/>
                </a:solidFill>
                <a:latin typeface="+mj-lt"/>
                <a:ea typeface="+mj-ea"/>
                <a:cs typeface="+mj-cs"/>
              </a:rPr>
              <a:t>Example: </a:t>
            </a:r>
            <a:br>
              <a:rPr lang="en-US" sz="4400" b="1" kern="1200" dirty="0">
                <a:solidFill>
                  <a:schemeClr val="tx1"/>
                </a:solidFill>
                <a:latin typeface="+mj-lt"/>
                <a:ea typeface="+mj-ea"/>
                <a:cs typeface="+mj-cs"/>
              </a:rPr>
            </a:br>
            <a:r>
              <a:rPr lang="en-US" sz="4400" dirty="0">
                <a:solidFill>
                  <a:srgbClr val="C00000"/>
                </a:solidFill>
              </a:rPr>
              <a:t>Organizational Development Program Story</a:t>
            </a:r>
            <a:endParaRPr lang="en-US" sz="4400" b="1" kern="1200" dirty="0">
              <a:solidFill>
                <a:srgbClr val="C00000"/>
              </a:solidFill>
            </a:endParaRPr>
          </a:p>
        </p:txBody>
      </p:sp>
      <p:sp>
        <p:nvSpPr>
          <p:cNvPr id="3" name="TextBox 2"/>
          <p:cNvSpPr txBox="1"/>
          <p:nvPr/>
        </p:nvSpPr>
        <p:spPr>
          <a:xfrm>
            <a:off x="511084" y="2103121"/>
            <a:ext cx="7886700" cy="3120254"/>
          </a:xfrm>
          <a:prstGeom prst="rect">
            <a:avLst/>
          </a:prstGeom>
        </p:spPr>
        <p:txBody>
          <a:bodyPr vert="horz" lIns="91440" tIns="45720" rIns="91440" bIns="45720" rtlCol="0">
            <a:normAutofit/>
          </a:bodyPr>
          <a:lstStyle/>
          <a:p>
            <a:pPr defTabSz="914400">
              <a:lnSpc>
                <a:spcPct val="90000"/>
              </a:lnSpc>
              <a:spcAft>
                <a:spcPts val="1000"/>
              </a:spcAft>
            </a:pPr>
            <a:endParaRPr lang="en-US" dirty="0">
              <a:solidFill>
                <a:srgbClr val="242021"/>
              </a:solidFill>
            </a:endParaRPr>
          </a:p>
        </p:txBody>
      </p:sp>
      <p:sp>
        <p:nvSpPr>
          <p:cNvPr id="2" name="Slide Number Placeholder 1"/>
          <p:cNvSpPr>
            <a:spLocks noGrp="1"/>
          </p:cNvSpPr>
          <p:nvPr>
            <p:ph type="sldNum" sz="quarter" idx="10"/>
          </p:nvPr>
        </p:nvSpPr>
        <p:spPr>
          <a:xfrm>
            <a:off x="6478679" y="6439990"/>
            <a:ext cx="2057400" cy="365125"/>
          </a:xfrm>
        </p:spPr>
        <p:txBody>
          <a:bodyPr vert="horz" lIns="91440" tIns="45720" rIns="91440" bIns="45720" rtlCol="0" anchor="ctr">
            <a:normAutofit/>
          </a:bodyPr>
          <a:lstStyle/>
          <a:p>
            <a:pPr defTabSz="914400">
              <a:spcAft>
                <a:spcPts val="600"/>
              </a:spcAft>
            </a:pPr>
            <a:fld id="{78651A17-9376-40A4-9325-34268FB0E92D}" type="slidenum">
              <a:rPr lang="en-US" sz="1200" smtClean="0">
                <a:solidFill>
                  <a:srgbClr val="242021">
                    <a:tint val="75000"/>
                  </a:srgbClr>
                </a:solidFill>
              </a:rPr>
              <a:pPr defTabSz="914400">
                <a:spcAft>
                  <a:spcPts val="600"/>
                </a:spcAft>
              </a:pPr>
              <a:t>24</a:t>
            </a:fld>
            <a:endParaRPr lang="en-US" sz="1200" dirty="0">
              <a:solidFill>
                <a:srgbClr val="242021">
                  <a:tint val="75000"/>
                </a:srgbClr>
              </a:solidFill>
            </a:endParaRPr>
          </a:p>
        </p:txBody>
      </p:sp>
      <p:pic>
        <p:nvPicPr>
          <p:cNvPr id="7" name="Picture 6" descr="Image result for organizational developmen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513" y="559799"/>
            <a:ext cx="805270" cy="720362"/>
          </a:xfrm>
          <a:prstGeom prst="rect">
            <a:avLst/>
          </a:prstGeom>
          <a:noFill/>
          <a:ln>
            <a:noFill/>
          </a:ln>
        </p:spPr>
      </p:pic>
      <p:sp>
        <p:nvSpPr>
          <p:cNvPr id="5" name="Rectangle 4"/>
          <p:cNvSpPr/>
          <p:nvPr/>
        </p:nvSpPr>
        <p:spPr>
          <a:xfrm>
            <a:off x="274321" y="2103121"/>
            <a:ext cx="8634549" cy="3170099"/>
          </a:xfrm>
          <a:prstGeom prst="rect">
            <a:avLst/>
          </a:prstGeom>
        </p:spPr>
        <p:txBody>
          <a:bodyPr wrap="square">
            <a:spAutoFit/>
          </a:bodyPr>
          <a:lstStyle/>
          <a:p>
            <a:r>
              <a:rPr lang="en-US" sz="2800" dirty="0"/>
              <a:t>A good “Organizational Development Program Story” incorporates the </a:t>
            </a:r>
            <a:r>
              <a:rPr lang="en-US" sz="2800"/>
              <a:t>following:</a:t>
            </a:r>
            <a:endParaRPr lang="en-US" sz="2800" dirty="0"/>
          </a:p>
          <a:p>
            <a:pPr marL="1005840" lvl="1" indent="-548640">
              <a:buFont typeface="Courier New" panose="02070309020205020404" pitchFamily="49" charset="0"/>
              <a:buChar char="o"/>
            </a:pPr>
            <a:r>
              <a:rPr lang="en-US" sz="2400" dirty="0">
                <a:solidFill>
                  <a:schemeClr val="accent2"/>
                </a:solidFill>
              </a:rPr>
              <a:t>A headline</a:t>
            </a:r>
          </a:p>
          <a:p>
            <a:pPr marL="1005840" lvl="1" indent="-548640">
              <a:buFont typeface="Courier New" panose="02070309020205020404" pitchFamily="49" charset="0"/>
              <a:buChar char="o"/>
            </a:pPr>
            <a:r>
              <a:rPr lang="en-US" sz="2400" dirty="0">
                <a:solidFill>
                  <a:schemeClr val="accent2"/>
                </a:solidFill>
              </a:rPr>
              <a:t>A hook</a:t>
            </a:r>
          </a:p>
          <a:p>
            <a:pPr marL="1005840" lvl="1" indent="-548640">
              <a:buFont typeface="Courier New" panose="02070309020205020404" pitchFamily="49" charset="0"/>
              <a:buChar char="o"/>
            </a:pPr>
            <a:r>
              <a:rPr lang="en-US" sz="2400" dirty="0">
                <a:solidFill>
                  <a:schemeClr val="accent2"/>
                </a:solidFill>
              </a:rPr>
              <a:t>A description of the issue </a:t>
            </a:r>
          </a:p>
          <a:p>
            <a:pPr marL="1005840" lvl="1" indent="-548640">
              <a:buFont typeface="Courier New" panose="02070309020205020404" pitchFamily="49" charset="0"/>
              <a:buChar char="o"/>
            </a:pPr>
            <a:r>
              <a:rPr lang="en-US" sz="2400" dirty="0">
                <a:solidFill>
                  <a:schemeClr val="accent2"/>
                </a:solidFill>
              </a:rPr>
              <a:t>A description of the benefits of the organizational change</a:t>
            </a:r>
          </a:p>
          <a:p>
            <a:pPr marL="1005840" lvl="1" indent="-548640">
              <a:buFont typeface="Courier New" panose="02070309020205020404" pitchFamily="49" charset="0"/>
              <a:buChar char="o"/>
            </a:pPr>
            <a:r>
              <a:rPr lang="en-US" sz="2400" dirty="0">
                <a:solidFill>
                  <a:schemeClr val="accent2"/>
                </a:solidFill>
              </a:rPr>
              <a:t>The impact on the organization</a:t>
            </a:r>
          </a:p>
        </p:txBody>
      </p:sp>
      <p:sp>
        <p:nvSpPr>
          <p:cNvPr id="9" name="TextBox 8"/>
          <p:cNvSpPr txBox="1"/>
          <p:nvPr/>
        </p:nvSpPr>
        <p:spPr>
          <a:xfrm>
            <a:off x="6110495" y="5448821"/>
            <a:ext cx="2082651" cy="707886"/>
          </a:xfrm>
          <a:prstGeom prst="rect">
            <a:avLst/>
          </a:prstGeom>
          <a:solidFill>
            <a:schemeClr val="tx2">
              <a:lumMod val="25000"/>
              <a:lumOff val="75000"/>
            </a:scheme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View Program Story Example</a:t>
            </a:r>
          </a:p>
        </p:txBody>
      </p:sp>
    </p:spTree>
    <p:extLst>
      <p:ext uri="{BB962C8B-B14F-4D97-AF65-F5344CB8AC3E}">
        <p14:creationId xmlns:p14="http://schemas.microsoft.com/office/powerpoint/2010/main" val="28123964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190596" y="6356353"/>
            <a:ext cx="753001" cy="365125"/>
          </a:xfrm>
        </p:spPr>
        <p:txBody>
          <a:bodyPr/>
          <a:lstStyle/>
          <a:p>
            <a:fld id="{78651A17-9376-40A4-9325-34268FB0E92D}" type="slidenum">
              <a:rPr lang="en-US" smtClean="0">
                <a:solidFill>
                  <a:srgbClr val="303030">
                    <a:lumMod val="75000"/>
                    <a:lumOff val="25000"/>
                  </a:srgbClr>
                </a:solidFill>
              </a:rPr>
              <a:pPr/>
              <a:t>25</a:t>
            </a:fld>
            <a:endParaRPr lang="en-US" dirty="0">
              <a:solidFill>
                <a:srgbClr val="303030">
                  <a:lumMod val="75000"/>
                  <a:lumOff val="25000"/>
                </a:srgbClr>
              </a:solidFill>
            </a:endParaRPr>
          </a:p>
        </p:txBody>
      </p:sp>
      <p:pic>
        <p:nvPicPr>
          <p:cNvPr id="2050" name="Picture 2" descr="Image result for any ques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780" y="859574"/>
            <a:ext cx="6076950" cy="3419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5681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1900" y="1244008"/>
            <a:ext cx="2562446" cy="1051560"/>
          </a:xfrm>
        </p:spPr>
        <p:txBody>
          <a:bodyPr>
            <a:normAutofit/>
          </a:bodyPr>
          <a:lstStyle/>
          <a:p>
            <a:r>
              <a:rPr lang="en-US" sz="3200" dirty="0"/>
              <a:t>National </a:t>
            </a:r>
            <a:br>
              <a:rPr lang="en-US" sz="3200" dirty="0"/>
            </a:br>
            <a:r>
              <a:rPr lang="en-US" sz="3200" dirty="0"/>
              <a:t>Infographic</a:t>
            </a:r>
          </a:p>
        </p:txBody>
      </p: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371061" y="311481"/>
            <a:ext cx="4810324" cy="5462899"/>
          </a:xfrm>
        </p:spPr>
      </p:pic>
      <p:sp>
        <p:nvSpPr>
          <p:cNvPr id="5" name="Slide Number Placeholder 4"/>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26</a:t>
            </a:fld>
            <a:endParaRPr lang="en-US" dirty="0">
              <a:solidFill>
                <a:srgbClr val="303030">
                  <a:lumMod val="75000"/>
                  <a:lumOff val="25000"/>
                </a:srgbClr>
              </a:solidFill>
            </a:endParaRPr>
          </a:p>
        </p:txBody>
      </p:sp>
    </p:spTree>
    <p:extLst>
      <p:ext uri="{BB962C8B-B14F-4D97-AF65-F5344CB8AC3E}">
        <p14:creationId xmlns:p14="http://schemas.microsoft.com/office/powerpoint/2010/main" val="33946836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2653742" y="852100"/>
            <a:ext cx="3836519" cy="5153805"/>
          </a:xfrm>
          <a:prstGeom prst="ellipse">
            <a:avLst/>
          </a:prstGeom>
          <a:solidFill>
            <a:schemeClr val="tx1"/>
          </a:solidFill>
          <a:ln w="174625" cmpd="thinThick">
            <a:solidFill>
              <a:schemeClr val="tx1"/>
            </a:solidFill>
          </a:ln>
        </p:spPr>
        <p:txBody>
          <a:bodyPr vert="horz" lIns="91440" tIns="45720" rIns="91440" bIns="45720" rtlCol="0" anchor="ctr">
            <a:normAutofit/>
          </a:bodyPr>
          <a:lstStyle/>
          <a:p>
            <a:pPr marL="0" marR="0" lvl="0" indent="0" algn="ctr" defTabSz="914400" fontAlgn="auto">
              <a:lnSpc>
                <a:spcPct val="90000"/>
              </a:lnSpc>
              <a:spcBef>
                <a:spcPct val="0"/>
              </a:spcBef>
              <a:spcAft>
                <a:spcPts val="600"/>
              </a:spcAft>
              <a:buClrTx/>
              <a:buSzTx/>
              <a:tabLst/>
              <a:defRPr/>
            </a:pPr>
            <a:r>
              <a:rPr kumimoji="0" lang="en-US" sz="2000" b="1" i="0" u="none" strike="noStrike" cap="none" spc="0" normalizeH="0" baseline="0" noProof="0" dirty="0">
                <a:ln>
                  <a:noFill/>
                </a:ln>
                <a:solidFill>
                  <a:schemeClr val="bg1"/>
                </a:solidFill>
                <a:effectLst/>
                <a:uLnTx/>
                <a:uFillTx/>
                <a:latin typeface="+mj-lt"/>
                <a:ea typeface="+mj-ea"/>
                <a:cs typeface="+mj-cs"/>
              </a:rPr>
              <a:t>Let’s look at one</a:t>
            </a:r>
            <a:r>
              <a:rPr kumimoji="0" lang="en-US" sz="2000" b="1" i="0" u="none" strike="noStrike" cap="none" spc="0" normalizeH="0" noProof="0" dirty="0">
                <a:ln>
                  <a:noFill/>
                </a:ln>
                <a:solidFill>
                  <a:schemeClr val="bg1"/>
                </a:solidFill>
                <a:effectLst/>
                <a:uLnTx/>
                <a:uFillTx/>
                <a:latin typeface="+mj-lt"/>
                <a:ea typeface="+mj-ea"/>
                <a:cs typeface="+mj-cs"/>
              </a:rPr>
              <a:t> </a:t>
            </a:r>
            <a:r>
              <a:rPr lang="en-US" sz="2000" b="1" dirty="0">
                <a:solidFill>
                  <a:schemeClr val="bg1"/>
                </a:solidFill>
                <a:latin typeface="+mj-lt"/>
                <a:ea typeface="+mj-ea"/>
                <a:cs typeface="+mj-cs"/>
              </a:rPr>
              <a:t>other</a:t>
            </a:r>
            <a:r>
              <a:rPr kumimoji="0" lang="en-US" sz="2000" b="1" i="0" u="none" strike="noStrike" cap="none" spc="0" normalizeH="0" baseline="0" noProof="0" dirty="0">
                <a:ln>
                  <a:noFill/>
                </a:ln>
                <a:solidFill>
                  <a:schemeClr val="bg1"/>
                </a:solidFill>
                <a:effectLst/>
                <a:uLnTx/>
                <a:uFillTx/>
                <a:latin typeface="+mj-lt"/>
                <a:ea typeface="+mj-ea"/>
                <a:cs typeface="+mj-cs"/>
              </a:rPr>
              <a:t> </a:t>
            </a:r>
            <a:r>
              <a:rPr lang="en-US" sz="2000" b="1" dirty="0">
                <a:solidFill>
                  <a:schemeClr val="bg1"/>
                </a:solidFill>
                <a:latin typeface="+mj-lt"/>
                <a:ea typeface="+mj-ea"/>
                <a:cs typeface="+mj-cs"/>
              </a:rPr>
              <a:t> s</a:t>
            </a:r>
            <a:r>
              <a:rPr kumimoji="0" lang="en-US" sz="2000" b="1" i="0" u="none" strike="noStrike" cap="none" spc="0" normalizeH="0" baseline="0" noProof="0" dirty="0" err="1">
                <a:ln>
                  <a:noFill/>
                </a:ln>
                <a:solidFill>
                  <a:schemeClr val="bg1"/>
                </a:solidFill>
                <a:effectLst/>
                <a:uLnTx/>
                <a:uFillTx/>
                <a:latin typeface="+mj-lt"/>
                <a:ea typeface="+mj-ea"/>
                <a:cs typeface="+mj-cs"/>
              </a:rPr>
              <a:t>maller</a:t>
            </a:r>
            <a:r>
              <a:rPr kumimoji="0" lang="en-US" sz="2000" b="1" i="0" u="none" strike="noStrike" cap="none" spc="0" normalizeH="0" baseline="0" noProof="0" dirty="0">
                <a:ln>
                  <a:noFill/>
                </a:ln>
                <a:solidFill>
                  <a:schemeClr val="bg1"/>
                </a:solidFill>
                <a:effectLst/>
                <a:uLnTx/>
                <a:uFillTx/>
                <a:latin typeface="+mj-lt"/>
                <a:ea typeface="+mj-ea"/>
                <a:cs typeface="+mj-cs"/>
              </a:rPr>
              <a:t> </a:t>
            </a:r>
            <a:r>
              <a:rPr lang="en-US" sz="2000" b="1" dirty="0">
                <a:solidFill>
                  <a:schemeClr val="bg1"/>
                </a:solidFill>
                <a:latin typeface="+mj-lt"/>
                <a:ea typeface="+mj-ea"/>
                <a:cs typeface="+mj-cs"/>
              </a:rPr>
              <a:t>p</a:t>
            </a:r>
            <a:r>
              <a:rPr kumimoji="0" lang="en-US" sz="2000" b="1" i="0" u="none" strike="noStrike" cap="none" spc="0" normalizeH="0" baseline="0" noProof="0" dirty="0" err="1">
                <a:ln>
                  <a:noFill/>
                </a:ln>
                <a:solidFill>
                  <a:schemeClr val="bg1"/>
                </a:solidFill>
                <a:effectLst/>
                <a:uLnTx/>
                <a:uFillTx/>
                <a:latin typeface="+mj-lt"/>
                <a:ea typeface="+mj-ea"/>
                <a:cs typeface="+mj-cs"/>
              </a:rPr>
              <a:t>rogram</a:t>
            </a:r>
            <a:r>
              <a:rPr kumimoji="0" lang="en-US" sz="2000" b="1" i="0" u="none" strike="noStrike" cap="none" spc="0" normalizeH="0" baseline="0" noProof="0" dirty="0">
                <a:ln>
                  <a:noFill/>
                </a:ln>
                <a:solidFill>
                  <a:schemeClr val="bg1"/>
                </a:solidFill>
                <a:effectLst/>
                <a:uLnTx/>
                <a:uFillTx/>
                <a:latin typeface="+mj-lt"/>
                <a:ea typeface="+mj-ea"/>
                <a:cs typeface="+mj-cs"/>
              </a:rPr>
              <a:t> </a:t>
            </a:r>
            <a:r>
              <a:rPr lang="en-US" sz="2000" b="1" dirty="0">
                <a:solidFill>
                  <a:schemeClr val="bg1"/>
                </a:solidFill>
                <a:latin typeface="+mj-lt"/>
                <a:ea typeface="+mj-ea"/>
                <a:cs typeface="+mj-cs"/>
              </a:rPr>
              <a:t>s</a:t>
            </a:r>
            <a:r>
              <a:rPr kumimoji="0" lang="en-US" sz="2000" b="1" i="0" u="none" strike="noStrike" cap="none" spc="0" normalizeH="0" baseline="0" noProof="0" dirty="0">
                <a:ln>
                  <a:noFill/>
                </a:ln>
                <a:solidFill>
                  <a:schemeClr val="bg1"/>
                </a:solidFill>
                <a:effectLst/>
                <a:uLnTx/>
                <a:uFillTx/>
                <a:latin typeface="+mj-lt"/>
                <a:ea typeface="+mj-ea"/>
                <a:cs typeface="+mj-cs"/>
              </a:rPr>
              <a:t>tory</a:t>
            </a:r>
          </a:p>
        </p:txBody>
      </p:sp>
      <p:sp>
        <p:nvSpPr>
          <p:cNvPr id="2" name="Slide Number Placeholder 1"/>
          <p:cNvSpPr>
            <a:spLocks noGrp="1"/>
          </p:cNvSpPr>
          <p:nvPr>
            <p:ph type="sldNum" sz="quarter" idx="10"/>
          </p:nvPr>
        </p:nvSpPr>
        <p:spPr>
          <a:xfrm>
            <a:off x="6457950" y="6356352"/>
            <a:ext cx="2057400" cy="365125"/>
          </a:xfrm>
        </p:spPr>
        <p:txBody>
          <a:bodyPr vert="horz" lIns="91440" tIns="45720" rIns="91440" bIns="45720" rtlCol="0" anchor="ctr">
            <a:normAutofit/>
          </a:bodyPr>
          <a:lstStyle/>
          <a:p>
            <a:pPr>
              <a:spcAft>
                <a:spcPts val="600"/>
              </a:spcAft>
            </a:pPr>
            <a:fld id="{78651A17-9376-40A4-9325-34268FB0E92D}" type="slidenum">
              <a:rPr lang="en-US" sz="1200" smtClean="0">
                <a:solidFill>
                  <a:schemeClr val="tx1">
                    <a:tint val="75000"/>
                  </a:schemeClr>
                </a:solidFill>
              </a:rPr>
              <a:pPr>
                <a:spcAft>
                  <a:spcPts val="600"/>
                </a:spcAft>
              </a:pPr>
              <a:t>27</a:t>
            </a:fld>
            <a:endParaRPr lang="en-US" sz="1200">
              <a:solidFill>
                <a:schemeClr val="tx1">
                  <a:tint val="75000"/>
                </a:schemeClr>
              </a:solidFill>
            </a:endParaRPr>
          </a:p>
        </p:txBody>
      </p:sp>
    </p:spTree>
    <p:extLst>
      <p:ext uri="{BB962C8B-B14F-4D97-AF65-F5344CB8AC3E}">
        <p14:creationId xmlns:p14="http://schemas.microsoft.com/office/powerpoint/2010/main" val="23025270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1178858" y="1573588"/>
            <a:ext cx="6841938" cy="1325563"/>
          </a:xfrm>
        </p:spPr>
        <p:txBody>
          <a:bodyPr vert="horz" lIns="91440" tIns="45720" rIns="91440" bIns="45720" rtlCol="0" anchor="ctr">
            <a:normAutofit/>
          </a:bodyPr>
          <a:lstStyle/>
          <a:p>
            <a:pPr algn="ctr"/>
            <a:r>
              <a:rPr lang="en-US" sz="2800" b="1" dirty="0">
                <a:solidFill>
                  <a:srgbClr val="C00000"/>
                </a:solidFill>
              </a:rPr>
              <a:t>Grantee Polling Question</a:t>
            </a:r>
            <a:br>
              <a:rPr lang="en-US" sz="2800" b="1" dirty="0">
                <a:solidFill>
                  <a:schemeClr val="tx1"/>
                </a:solidFill>
              </a:rPr>
            </a:br>
            <a:br>
              <a:rPr lang="en-US" sz="2800" b="1" dirty="0">
                <a:solidFill>
                  <a:schemeClr val="tx1"/>
                </a:solidFill>
              </a:rPr>
            </a:br>
            <a:r>
              <a:rPr lang="en-US" sz="2800" dirty="0">
                <a:solidFill>
                  <a:schemeClr val="tx1"/>
                </a:solidFill>
              </a:rPr>
              <a:t>What’s Missing?</a:t>
            </a:r>
            <a:endParaRPr lang="en-US" sz="2800" b="1" dirty="0">
              <a:solidFill>
                <a:schemeClr val="tx1"/>
              </a:solidFill>
            </a:endParaRPr>
          </a:p>
        </p:txBody>
      </p:sp>
      <p:sp>
        <p:nvSpPr>
          <p:cNvPr id="9" name="TextBox 8"/>
          <p:cNvSpPr txBox="1"/>
          <p:nvPr/>
        </p:nvSpPr>
        <p:spPr>
          <a:xfrm>
            <a:off x="1178859" y="3060017"/>
            <a:ext cx="4943750" cy="2438546"/>
          </a:xfrm>
          <a:prstGeom prst="rect">
            <a:avLst/>
          </a:prstGeom>
        </p:spPr>
        <p:txBody>
          <a:bodyPr vert="horz" lIns="91440" tIns="45720" rIns="91440" bIns="45720" rtlCol="0">
            <a:normAutofit/>
          </a:bodyPr>
          <a:lstStyle/>
          <a:p>
            <a:pPr marR="0" lvl="0" defTabSz="914400" fontAlgn="auto">
              <a:lnSpc>
                <a:spcPct val="90000"/>
              </a:lnSpc>
              <a:spcBef>
                <a:spcPts val="0"/>
              </a:spcBef>
              <a:spcAft>
                <a:spcPts val="600"/>
              </a:spcAft>
              <a:buClrTx/>
              <a:buSzTx/>
              <a:tabLst/>
              <a:defRPr/>
            </a:pPr>
            <a:r>
              <a:rPr kumimoji="0" lang="en-US" b="0" i="0" u="none" strike="noStrike" cap="none" spc="0" normalizeH="0" baseline="0" noProof="0" dirty="0">
                <a:ln>
                  <a:noFill/>
                </a:ln>
                <a:effectLst/>
                <a:uLnTx/>
                <a:uFillTx/>
              </a:rPr>
              <a:t>The Drake Employment Council has seen great success in conducting hiring events at their employer partners’ location. </a:t>
            </a:r>
            <a:r>
              <a:rPr lang="en-US" noProof="0" dirty="0"/>
              <a:t>T</a:t>
            </a:r>
            <a:r>
              <a:rPr kumimoji="0" lang="en-US" b="0" i="0" u="none" strike="noStrike" cap="none" spc="0" normalizeH="0" baseline="0" noProof="0" dirty="0">
                <a:ln>
                  <a:noFill/>
                </a:ln>
                <a:effectLst/>
                <a:uLnTx/>
                <a:uFillTx/>
              </a:rPr>
              <a:t>hey work closely with employer recruiting teams to identify open positions and the core skills needed for their positions. To date, Drake Employment Council’s partnership with employers supporting hiring events has led to several jobs.</a:t>
            </a:r>
          </a:p>
        </p:txBody>
      </p:sp>
      <p:sp>
        <p:nvSpPr>
          <p:cNvPr id="135" name="Freeform 6">
            <a:extLst>
              <a:ext uri="{FF2B5EF4-FFF2-40B4-BE49-F238E27FC236}">
                <a16:creationId xmlns:a16="http://schemas.microsoft.com/office/drawing/2014/main" id="{A9616D99-AEFB-4C95-84EF-5DEC698D9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64644" y="744469"/>
            <a:ext cx="2456751"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137" name="Freeform 6">
            <a:extLst>
              <a:ext uri="{FF2B5EF4-FFF2-40B4-BE49-F238E27FC236}">
                <a16:creationId xmlns:a16="http://schemas.microsoft.com/office/drawing/2014/main" id="{D0F97023-F626-4FC5-8C2D-753B5C7F4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sp>
      <p:sp>
        <p:nvSpPr>
          <p:cNvPr id="2" name="Slide Number Placeholder 1"/>
          <p:cNvSpPr>
            <a:spLocks noGrp="1"/>
          </p:cNvSpPr>
          <p:nvPr>
            <p:ph type="sldNum" sz="quarter" idx="10"/>
          </p:nvPr>
        </p:nvSpPr>
        <p:spPr>
          <a:xfrm>
            <a:off x="6457950" y="6356352"/>
            <a:ext cx="2057400" cy="365125"/>
          </a:xfrm>
        </p:spPr>
        <p:txBody>
          <a:bodyPr vert="horz" lIns="91440" tIns="45720" rIns="91440" bIns="45720" rtlCol="0" anchor="ctr">
            <a:normAutofit/>
          </a:bodyPr>
          <a:lstStyle/>
          <a:p>
            <a:pPr defTabSz="914400">
              <a:spcAft>
                <a:spcPts val="600"/>
              </a:spcAft>
            </a:pPr>
            <a:fld id="{78651A17-9376-40A4-9325-34268FB0E92D}" type="slidenum">
              <a:rPr lang="en-US" sz="1000" smtClean="0">
                <a:solidFill>
                  <a:prstClr val="black">
                    <a:tint val="75000"/>
                  </a:prstClr>
                </a:solidFill>
              </a:rPr>
              <a:pPr defTabSz="914400">
                <a:spcAft>
                  <a:spcPts val="600"/>
                </a:spcAft>
              </a:pPr>
              <a:t>28</a:t>
            </a:fld>
            <a:endParaRPr lang="en-US" sz="1000">
              <a:solidFill>
                <a:prstClr val="black">
                  <a:tint val="75000"/>
                </a:prstClr>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7433" y="4612308"/>
            <a:ext cx="1049337"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97813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F9EB9F2-07E2-4D64-BBD8-BB5B217F1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1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285441" y="965201"/>
            <a:ext cx="5074558" cy="4927601"/>
          </a:xfrm>
          <a:prstGeom prst="rect">
            <a:avLst/>
          </a:prstGeom>
        </p:spPr>
        <p:txBody>
          <a:bodyPr vert="horz" lIns="91440" tIns="45720" rIns="91440" bIns="45720" rtlCol="0" anchor="ctr">
            <a:normAutofit/>
          </a:bodyPr>
          <a:lstStyle/>
          <a:p>
            <a:pPr lvl="0" defTabSz="914400">
              <a:lnSpc>
                <a:spcPct val="90000"/>
              </a:lnSpc>
              <a:spcBef>
                <a:spcPct val="0"/>
              </a:spcBef>
              <a:spcAft>
                <a:spcPts val="600"/>
              </a:spcAft>
            </a:pPr>
            <a:r>
              <a:rPr lang="en-US" sz="4700" b="1" kern="1200" dirty="0">
                <a:solidFill>
                  <a:srgbClr val="C00000"/>
                </a:solidFill>
                <a:latin typeface="+mj-lt"/>
                <a:ea typeface="+mj-ea"/>
                <a:cs typeface="+mj-cs"/>
              </a:rPr>
              <a:t>Identifying Key Audiences </a:t>
            </a:r>
            <a:r>
              <a:rPr kumimoji="0" lang="en-US" sz="4700" b="1" i="0" u="none" strike="noStrike" kern="1200" cap="none" spc="0" normalizeH="0" baseline="0" noProof="0" dirty="0">
                <a:ln>
                  <a:noFill/>
                </a:ln>
                <a:solidFill>
                  <a:srgbClr val="C00000"/>
                </a:solidFill>
                <a:effectLst/>
                <a:uLnTx/>
                <a:uFillTx/>
                <a:latin typeface="+mj-lt"/>
                <a:ea typeface="+mj-ea"/>
                <a:cs typeface="+mj-cs"/>
              </a:rPr>
              <a:t>to Share Your Program Success Story</a:t>
            </a:r>
          </a:p>
        </p:txBody>
      </p:sp>
      <p:cxnSp>
        <p:nvCxnSpPr>
          <p:cNvPr id="13" name="Straight Connector 12">
            <a:extLst>
              <a:ext uri="{FF2B5EF4-FFF2-40B4-BE49-F238E27FC236}">
                <a16:creationId xmlns:a16="http://schemas.microsoft.com/office/drawing/2014/main" id="{F0C57C7C-DFE9-4A1E-B7A9-DF40E63366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1918"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0"/>
          </p:nvPr>
        </p:nvSpPr>
        <p:spPr>
          <a:xfrm>
            <a:off x="7668986" y="6553690"/>
            <a:ext cx="846365" cy="274320"/>
          </a:xfrm>
        </p:spPr>
        <p:txBody>
          <a:bodyPr vert="horz" lIns="91440" tIns="45720" rIns="91440" bIns="45720" rtlCol="0" anchor="ctr">
            <a:normAutofit/>
          </a:bodyPr>
          <a:lstStyle/>
          <a:p>
            <a:pPr defTabSz="914400">
              <a:spcAft>
                <a:spcPts val="600"/>
              </a:spcAft>
            </a:pPr>
            <a:fld id="{78651A17-9376-40A4-9325-34268FB0E92D}" type="slidenum">
              <a:rPr lang="en-US" sz="900">
                <a:solidFill>
                  <a:schemeClr val="tx1">
                    <a:tint val="75000"/>
                  </a:schemeClr>
                </a:solidFill>
              </a:rPr>
              <a:pPr defTabSz="914400">
                <a:spcAft>
                  <a:spcPts val="600"/>
                </a:spcAft>
              </a:pPr>
              <a:t>29</a:t>
            </a:fld>
            <a:endParaRPr lang="en-US" sz="900">
              <a:solidFill>
                <a:schemeClr val="tx1">
                  <a:tint val="75000"/>
                </a:schemeClr>
              </a:solidFill>
            </a:endParaRPr>
          </a:p>
        </p:txBody>
      </p:sp>
    </p:spTree>
    <p:extLst>
      <p:ext uri="{BB962C8B-B14F-4D97-AF65-F5344CB8AC3E}">
        <p14:creationId xmlns:p14="http://schemas.microsoft.com/office/powerpoint/2010/main" val="1994110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6618E1A-B751-4EF3-859E-FAFBE09EEC66}"/>
              </a:ext>
            </a:extLst>
          </p:cNvPr>
          <p:cNvSpPr>
            <a:spLocks noGrp="1"/>
          </p:cNvSpPr>
          <p:nvPr>
            <p:ph type="sldNum" sz="quarter" idx="10"/>
          </p:nvPr>
        </p:nvSpPr>
        <p:spPr/>
        <p:txBody>
          <a:bodyPr/>
          <a:lstStyle/>
          <a:p>
            <a:fld id="{706D636C-90A3-4979-BA37-BAB384B22101}" type="slidenum">
              <a:rPr lang="en-US" smtClean="0"/>
              <a:pPr/>
              <a:t>3</a:t>
            </a:fld>
            <a:endParaRPr lang="en-US" dirty="0"/>
          </a:p>
        </p:txBody>
      </p:sp>
      <p:sp>
        <p:nvSpPr>
          <p:cNvPr id="5" name="Content Placeholder 1">
            <a:extLst>
              <a:ext uri="{FF2B5EF4-FFF2-40B4-BE49-F238E27FC236}">
                <a16:creationId xmlns:a16="http://schemas.microsoft.com/office/drawing/2014/main" id="{5C4A4C43-9D9E-4AEC-B6F4-D7F125677847}"/>
              </a:ext>
            </a:extLst>
          </p:cNvPr>
          <p:cNvSpPr txBox="1">
            <a:spLocks/>
          </p:cNvSpPr>
          <p:nvPr/>
        </p:nvSpPr>
        <p:spPr>
          <a:xfrm>
            <a:off x="2983229" y="2308404"/>
            <a:ext cx="5255895" cy="1818203"/>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800"/>
              </a:spcBef>
              <a:buClr>
                <a:schemeClr val="accent2"/>
              </a:buClr>
              <a:buFont typeface="Wingdings 2" panose="05020102010507070707" pitchFamily="18" charset="2"/>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lgn="l" defTabSz="914400" rtl="0" eaLnBrk="1" latinLnBrk="0" hangingPunct="1">
              <a:lnSpc>
                <a:spcPct val="90000"/>
              </a:lnSpc>
              <a:spcBef>
                <a:spcPts val="500"/>
              </a:spcBef>
              <a:buClr>
                <a:schemeClr val="bg1">
                  <a:lumMod val="65000"/>
                </a:schemeClr>
              </a:buClr>
              <a:buFont typeface="Wingdings 3" panose="05040102010807070707" pitchFamily="18" charset="2"/>
              <a:buNone/>
              <a:defRPr sz="2000" i="1" kern="1200">
                <a:solidFill>
                  <a:schemeClr val="accent3">
                    <a:lumMod val="90000"/>
                    <a:lumOff val="10000"/>
                  </a:schemeClr>
                </a:solidFill>
                <a:latin typeface="+mn-lt"/>
                <a:ea typeface="+mn-ea"/>
                <a:cs typeface="+mn-cs"/>
              </a:defRPr>
            </a:lvl2pPr>
            <a:lvl3pPr marL="457200" indent="0" algn="l" defTabSz="914400" rtl="0" eaLnBrk="1" latinLnBrk="0" hangingPunct="1">
              <a:lnSpc>
                <a:spcPct val="90000"/>
              </a:lnSpc>
              <a:spcBef>
                <a:spcPts val="800"/>
              </a:spcBef>
              <a:buClr>
                <a:schemeClr val="accent1"/>
              </a:buClr>
              <a:buFontTx/>
              <a:buNone/>
              <a:defRPr sz="1800" kern="1200">
                <a:solidFill>
                  <a:schemeClr val="tx1"/>
                </a:solidFill>
                <a:latin typeface="+mn-lt"/>
                <a:ea typeface="+mn-ea"/>
                <a:cs typeface="+mn-cs"/>
              </a:defRPr>
            </a:lvl3pPr>
            <a:lvl4pPr marL="822960" indent="-365760" algn="l" defTabSz="914400" rtl="0" eaLnBrk="1" latinLnBrk="0" hangingPunct="1">
              <a:lnSpc>
                <a:spcPct val="90000"/>
              </a:lnSpc>
              <a:spcBef>
                <a:spcPts val="300"/>
              </a:spcBef>
              <a:buClr>
                <a:schemeClr val="accent6"/>
              </a:buClr>
              <a:buSzPct val="90000"/>
              <a:buFont typeface="Wingdings" panose="05000000000000000000" pitchFamily="2" charset="2"/>
              <a:buChar char=""/>
              <a:defRPr sz="1800" i="1" kern="1200">
                <a:solidFill>
                  <a:schemeClr val="accent1"/>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   </a:t>
            </a:r>
            <a:r>
              <a:rPr lang="en-US" sz="3200" dirty="0"/>
              <a:t>Gregory Scheib</a:t>
            </a:r>
          </a:p>
          <a:p>
            <a:pPr marL="0" lvl="1">
              <a:lnSpc>
                <a:spcPct val="100000"/>
              </a:lnSpc>
              <a:spcBef>
                <a:spcPts val="0"/>
              </a:spcBef>
              <a:buClrTx/>
              <a:defRPr/>
            </a:pPr>
            <a:r>
              <a:rPr lang="en-US" sz="2800" b="1" i="0" kern="0" dirty="0">
                <a:solidFill>
                  <a:sysClr val="windowText" lastClr="000000"/>
                </a:solidFill>
              </a:rPr>
              <a:t>   Workforce Analyst</a:t>
            </a:r>
          </a:p>
          <a:p>
            <a:pPr marL="0" lvl="2">
              <a:lnSpc>
                <a:spcPct val="100000"/>
              </a:lnSpc>
              <a:spcBef>
                <a:spcPts val="0"/>
              </a:spcBef>
              <a:buClrTx/>
              <a:defRPr/>
            </a:pPr>
            <a:r>
              <a:rPr lang="en-US" sz="2200" kern="0" dirty="0">
                <a:solidFill>
                  <a:sysClr val="windowText" lastClr="000000"/>
                </a:solidFill>
              </a:rPr>
              <a:t>    U.S. Department of Labor,</a:t>
            </a:r>
          </a:p>
          <a:p>
            <a:pPr marL="0" lvl="2">
              <a:lnSpc>
                <a:spcPct val="100000"/>
              </a:lnSpc>
              <a:spcBef>
                <a:spcPts val="0"/>
              </a:spcBef>
              <a:buClrTx/>
              <a:defRPr/>
            </a:pPr>
            <a:r>
              <a:rPr lang="en-US" sz="2200" kern="0" dirty="0">
                <a:solidFill>
                  <a:sysClr val="windowText" lastClr="000000"/>
                </a:solidFill>
              </a:rPr>
              <a:t>    Employment and Training</a:t>
            </a:r>
          </a:p>
          <a:p>
            <a:pPr marL="0" lvl="2">
              <a:lnSpc>
                <a:spcPct val="100000"/>
              </a:lnSpc>
              <a:spcBef>
                <a:spcPts val="0"/>
              </a:spcBef>
              <a:buClrTx/>
              <a:defRPr/>
            </a:pPr>
            <a:r>
              <a:rPr lang="en-US" sz="2200" kern="0" dirty="0">
                <a:solidFill>
                  <a:sysClr val="windowText" lastClr="000000"/>
                </a:solidFill>
              </a:rPr>
              <a:t>    Administration</a:t>
            </a:r>
          </a:p>
        </p:txBody>
      </p:sp>
      <p:pic>
        <p:nvPicPr>
          <p:cNvPr id="8" name="Picture Placeholder 7"/>
          <p:cNvPicPr>
            <a:picLocks noGrp="1" noChangeAspect="1"/>
          </p:cNvPicPr>
          <p:nvPr>
            <p:ph type="pic" idx="11"/>
          </p:nvPr>
        </p:nvPicPr>
        <p:blipFill>
          <a:blip r:embed="rId3" cstate="print">
            <a:extLst>
              <a:ext uri="{28A0092B-C50C-407E-A947-70E740481C1C}">
                <a14:useLocalDpi xmlns:a14="http://schemas.microsoft.com/office/drawing/2010/main" val="0"/>
              </a:ext>
            </a:extLst>
          </a:blip>
          <a:srcRect l="6725" r="6725"/>
          <a:stretch>
            <a:fillRect/>
          </a:stretch>
        </p:blipFill>
        <p:spPr>
          <a:xfrm>
            <a:off x="1255713" y="2316163"/>
            <a:ext cx="1573212" cy="1817687"/>
          </a:xfrm>
        </p:spPr>
      </p:pic>
    </p:spTree>
    <p:extLst>
      <p:ext uri="{BB962C8B-B14F-4D97-AF65-F5344CB8AC3E}">
        <p14:creationId xmlns:p14="http://schemas.microsoft.com/office/powerpoint/2010/main" val="12103712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332036" y="1004838"/>
            <a:ext cx="7349741" cy="713433"/>
          </a:xfrm>
        </p:spPr>
        <p:txBody>
          <a:bodyPr>
            <a:normAutofit fontScale="90000"/>
          </a:bodyPr>
          <a:lstStyle/>
          <a:p>
            <a:pPr marL="342900" lvl="0" indent="-342900">
              <a:lnSpc>
                <a:spcPct val="100000"/>
              </a:lnSpc>
              <a:spcBef>
                <a:spcPts val="0"/>
              </a:spcBef>
            </a:pPr>
            <a:r>
              <a:rPr lang="en-US" sz="2800" dirty="0">
                <a:solidFill>
                  <a:srgbClr val="C00000"/>
                </a:solidFill>
                <a:effectLst/>
                <a:latin typeface="+mn-lt"/>
                <a:ea typeface="+mn-ea"/>
                <a:cs typeface="+mn-cs"/>
              </a:rPr>
              <a:t>Before you write your Program Success Story, consider who are your primary audiences </a:t>
            </a:r>
            <a:br>
              <a:rPr lang="en-US" sz="2800" b="0" dirty="0">
                <a:solidFill>
                  <a:srgbClr val="1B1B19"/>
                </a:solidFill>
                <a:effectLst/>
                <a:latin typeface="Constantia"/>
                <a:ea typeface="+mn-ea"/>
                <a:cs typeface="+mn-cs"/>
              </a:rPr>
            </a:br>
            <a:endParaRPr lang="en-US" dirty="0"/>
          </a:p>
        </p:txBody>
      </p:sp>
      <p:sp>
        <p:nvSpPr>
          <p:cNvPr id="9" name="Content Placeholder 8"/>
          <p:cNvSpPr>
            <a:spLocks noGrp="1"/>
          </p:cNvSpPr>
          <p:nvPr>
            <p:ph sz="half" idx="1"/>
          </p:nvPr>
        </p:nvSpPr>
        <p:spPr/>
        <p:txBody>
          <a:bodyPr>
            <a:normAutofit/>
          </a:bodyPr>
          <a:lstStyle/>
          <a:p>
            <a:r>
              <a:rPr lang="en-US" dirty="0"/>
              <a:t>Who is your audience?</a:t>
            </a:r>
          </a:p>
          <a:p>
            <a:pPr lvl="1"/>
            <a:r>
              <a:rPr lang="en-US" dirty="0"/>
              <a:t>What is important to them? </a:t>
            </a:r>
          </a:p>
          <a:p>
            <a:pPr lvl="1"/>
            <a:r>
              <a:rPr lang="en-US" dirty="0"/>
              <a:t>What do they care about? </a:t>
            </a:r>
          </a:p>
          <a:p>
            <a:pPr lvl="1"/>
            <a:r>
              <a:rPr lang="en-US" dirty="0"/>
              <a:t>What type of outcomes will be meaningful to them? </a:t>
            </a:r>
          </a:p>
          <a:p>
            <a:pPr lvl="1"/>
            <a:r>
              <a:rPr lang="en-US" dirty="0"/>
              <a:t>How will they use your  </a:t>
            </a:r>
            <a:r>
              <a:rPr lang="en-US" dirty="0">
                <a:solidFill>
                  <a:schemeClr val="tx1"/>
                </a:solidFill>
              </a:rPr>
              <a:t>program success story? </a:t>
            </a:r>
          </a:p>
          <a:p>
            <a:endParaRPr lang="en-US" dirty="0"/>
          </a:p>
          <a:p>
            <a:pPr marL="0" indent="0">
              <a:buNone/>
            </a:pPr>
            <a:endParaRPr lang="en-US" dirty="0"/>
          </a:p>
        </p:txBody>
      </p:sp>
      <p:sp>
        <p:nvSpPr>
          <p:cNvPr id="10" name="Content Placeholder 9"/>
          <p:cNvSpPr>
            <a:spLocks noGrp="1"/>
          </p:cNvSpPr>
          <p:nvPr>
            <p:ph sz="half" idx="2"/>
          </p:nvPr>
        </p:nvSpPr>
        <p:spPr>
          <a:xfrm>
            <a:off x="4786260" y="1845722"/>
            <a:ext cx="3749040" cy="4351338"/>
          </a:xfrm>
        </p:spPr>
        <p:txBody>
          <a:bodyPr>
            <a:normAutofit/>
          </a:bodyPr>
          <a:lstStyle/>
          <a:p>
            <a:pPr lvl="0">
              <a:buClr>
                <a:srgbClr val="9E1C30"/>
              </a:buClr>
            </a:pPr>
            <a:r>
              <a:rPr lang="en-US" dirty="0">
                <a:solidFill>
                  <a:srgbClr val="242021"/>
                </a:solidFill>
              </a:rPr>
              <a:t>What is the goal of the story?</a:t>
            </a:r>
            <a:endParaRPr lang="en-US" sz="2000" dirty="0">
              <a:solidFill>
                <a:srgbClr val="242021"/>
              </a:solidFill>
            </a:endParaRPr>
          </a:p>
          <a:p>
            <a:pPr lvl="0">
              <a:buClr>
                <a:srgbClr val="9E1C30"/>
              </a:buClr>
            </a:pPr>
            <a:r>
              <a:rPr lang="en-US" dirty="0">
                <a:solidFill>
                  <a:srgbClr val="242021"/>
                </a:solidFill>
              </a:rPr>
              <a:t>Is the story timely?</a:t>
            </a:r>
          </a:p>
          <a:p>
            <a:endParaRPr lang="en-US" dirty="0"/>
          </a:p>
          <a:p>
            <a:endParaRPr lang="en-US" dirty="0"/>
          </a:p>
        </p:txBody>
      </p:sp>
      <p:sp>
        <p:nvSpPr>
          <p:cNvPr id="11" name="Slide Number Placeholder 10"/>
          <p:cNvSpPr>
            <a:spLocks noGrp="1"/>
          </p:cNvSpPr>
          <p:nvPr>
            <p:ph type="sldNum" sz="quarter" idx="10"/>
          </p:nvPr>
        </p:nvSpPr>
        <p:spPr>
          <a:xfrm>
            <a:off x="8190596" y="6356353"/>
            <a:ext cx="753001" cy="365125"/>
          </a:xfrm>
        </p:spPr>
        <p:txBody>
          <a:bodyPr/>
          <a:lstStyle/>
          <a:p>
            <a:fld id="{78651A17-9376-40A4-9325-34268FB0E92D}" type="slidenum">
              <a:rPr lang="en-US" smtClean="0"/>
              <a:pPr/>
              <a:t>30</a:t>
            </a:fld>
            <a:endParaRPr lang="en-US" dirty="0"/>
          </a:p>
        </p:txBody>
      </p:sp>
      <p:sp>
        <p:nvSpPr>
          <p:cNvPr id="7" name="TextBox 6"/>
          <p:cNvSpPr txBox="1"/>
          <p:nvPr/>
        </p:nvSpPr>
        <p:spPr>
          <a:xfrm>
            <a:off x="5473469" y="3566552"/>
            <a:ext cx="2020151" cy="1107996"/>
          </a:xfrm>
          <a:prstGeom prst="rect">
            <a:avLst/>
          </a:prstGeom>
          <a:solidFill>
            <a:schemeClr val="bg1">
              <a:lumMod val="95000"/>
            </a:schemeClr>
          </a:solidFill>
          <a:ln w="38100">
            <a:solidFill>
              <a:schemeClr val="tx1"/>
            </a:solidFill>
          </a:ln>
        </p:spPr>
        <p:txBody>
          <a:bodyPr wrap="square" rtlCol="0">
            <a:spAutoFit/>
          </a:bodyPr>
          <a:lstStyle/>
          <a:p>
            <a:r>
              <a:rPr lang="en-US" sz="2200" b="1" dirty="0">
                <a:solidFill>
                  <a:srgbClr val="903845"/>
                </a:solidFill>
              </a:rPr>
              <a:t>Share your answers in </a:t>
            </a:r>
          </a:p>
          <a:p>
            <a:r>
              <a:rPr lang="en-US" sz="2200" b="1" dirty="0">
                <a:solidFill>
                  <a:srgbClr val="903845"/>
                </a:solidFill>
              </a:rPr>
              <a:t>the chat box</a:t>
            </a:r>
          </a:p>
        </p:txBody>
      </p:sp>
    </p:spTree>
    <p:extLst>
      <p:ext uri="{BB962C8B-B14F-4D97-AF65-F5344CB8AC3E}">
        <p14:creationId xmlns:p14="http://schemas.microsoft.com/office/powerpoint/2010/main" val="6198716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190596" y="6356353"/>
            <a:ext cx="753001" cy="365125"/>
          </a:xfrm>
        </p:spPr>
        <p:txBody>
          <a:bodyPr/>
          <a:lstStyle/>
          <a:p>
            <a:fld id="{78651A17-9376-40A4-9325-34268FB0E92D}" type="slidenum">
              <a:rPr lang="en-US" smtClean="0">
                <a:solidFill>
                  <a:srgbClr val="303030">
                    <a:lumMod val="75000"/>
                    <a:lumOff val="25000"/>
                  </a:srgbClr>
                </a:solidFill>
              </a:rPr>
              <a:pPr/>
              <a:t>31</a:t>
            </a:fld>
            <a:endParaRPr lang="en-US" dirty="0">
              <a:solidFill>
                <a:srgbClr val="303030">
                  <a:lumMod val="75000"/>
                  <a:lumOff val="25000"/>
                </a:srgbClr>
              </a:solidFill>
            </a:endParaRPr>
          </a:p>
        </p:txBody>
      </p:sp>
      <p:sp>
        <p:nvSpPr>
          <p:cNvPr id="3" name="TextBox 2"/>
          <p:cNvSpPr txBox="1"/>
          <p:nvPr/>
        </p:nvSpPr>
        <p:spPr>
          <a:xfrm>
            <a:off x="605171" y="810163"/>
            <a:ext cx="7933660" cy="7078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C00000"/>
                </a:solidFill>
                <a:effectLst/>
                <a:uLnTx/>
                <a:uFillTx/>
              </a:rPr>
              <a:t>Grantee </a:t>
            </a:r>
            <a:r>
              <a:rPr lang="en-US" sz="4000" b="1" kern="0" dirty="0">
                <a:solidFill>
                  <a:srgbClr val="C00000"/>
                </a:solidFill>
              </a:rPr>
              <a:t>Presentations</a:t>
            </a:r>
            <a:endParaRPr kumimoji="0" lang="en-US" sz="4000" b="1" i="0" u="none" strike="noStrike" kern="0" cap="none" spc="0" normalizeH="0" baseline="0" noProof="0" dirty="0">
              <a:ln>
                <a:noFill/>
              </a:ln>
              <a:solidFill>
                <a:srgbClr val="C00000"/>
              </a:solidFill>
              <a:effectLst/>
              <a:uLnTx/>
              <a:uFillTx/>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1259" y="2207480"/>
            <a:ext cx="3501483" cy="2012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44456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6457950" y="6356352"/>
            <a:ext cx="2057400" cy="365125"/>
          </a:xfrm>
        </p:spPr>
        <p:txBody>
          <a:bodyPr vert="horz" lIns="91440" tIns="45720" rIns="91440" bIns="45720" rtlCol="0" anchor="ctr">
            <a:normAutofit/>
          </a:bodyPr>
          <a:lstStyle/>
          <a:p>
            <a:pPr>
              <a:spcAft>
                <a:spcPts val="600"/>
              </a:spcAft>
            </a:pPr>
            <a:fld id="{78651A17-9376-40A4-9325-34268FB0E92D}" type="slidenum">
              <a:rPr lang="en-US" sz="1200" smtClean="0">
                <a:solidFill>
                  <a:srgbClr val="242021">
                    <a:tint val="75000"/>
                  </a:srgbClr>
                </a:solidFill>
              </a:rPr>
              <a:pPr>
                <a:spcAft>
                  <a:spcPts val="600"/>
                </a:spcAft>
              </a:pPr>
              <a:t>32</a:t>
            </a:fld>
            <a:endParaRPr lang="en-US" sz="1200">
              <a:solidFill>
                <a:srgbClr val="242021">
                  <a:tint val="75000"/>
                </a:srgbClr>
              </a:solidFill>
            </a:endParaRPr>
          </a:p>
        </p:txBody>
      </p:sp>
      <p:sp>
        <p:nvSpPr>
          <p:cNvPr id="4" name="TextBox 3"/>
          <p:cNvSpPr txBox="1"/>
          <p:nvPr/>
        </p:nvSpPr>
        <p:spPr>
          <a:xfrm>
            <a:off x="1522143" y="2553629"/>
            <a:ext cx="5988205" cy="707886"/>
          </a:xfrm>
          <a:prstGeom prst="rect">
            <a:avLst/>
          </a:prstGeom>
          <a:noFill/>
        </p:spPr>
        <p:txBody>
          <a:bodyPr wrap="square" rtlCol="0">
            <a:spAutoFit/>
          </a:bodyPr>
          <a:lstStyle/>
          <a:p>
            <a:pPr algn="ctr"/>
            <a:r>
              <a:rPr lang="en-US" sz="4000" b="1" dirty="0" err="1">
                <a:solidFill>
                  <a:srgbClr val="C00000"/>
                </a:solidFill>
              </a:rPr>
              <a:t>MiraCosta</a:t>
            </a:r>
            <a:r>
              <a:rPr lang="en-US" sz="4000" b="1" dirty="0">
                <a:solidFill>
                  <a:srgbClr val="C00000"/>
                </a:solidFill>
              </a:rPr>
              <a:t> College</a:t>
            </a:r>
          </a:p>
        </p:txBody>
      </p:sp>
      <p:sp>
        <p:nvSpPr>
          <p:cNvPr id="7" name="TextBox 6"/>
          <p:cNvSpPr txBox="1"/>
          <p:nvPr/>
        </p:nvSpPr>
        <p:spPr>
          <a:xfrm>
            <a:off x="1522142" y="5041693"/>
            <a:ext cx="3044283" cy="707886"/>
          </a:xfrm>
          <a:prstGeom prst="rect">
            <a:avLst/>
          </a:prstGeom>
          <a:noFill/>
        </p:spPr>
        <p:txBody>
          <a:bodyPr wrap="square" rtlCol="0">
            <a:spAutoFit/>
          </a:bodyPr>
          <a:lstStyle/>
          <a:p>
            <a:pPr lvl="0"/>
            <a:r>
              <a:rPr lang="en-US" sz="2000" b="1" dirty="0">
                <a:solidFill>
                  <a:srgbClr val="242021"/>
                </a:solidFill>
              </a:rPr>
              <a:t>Kristin </a:t>
            </a:r>
            <a:r>
              <a:rPr lang="en-US" sz="2000" b="1" dirty="0" err="1">
                <a:solidFill>
                  <a:srgbClr val="242021"/>
                </a:solidFill>
              </a:rPr>
              <a:t>Maccarrone</a:t>
            </a:r>
            <a:endParaRPr lang="en-US" sz="2000" dirty="0">
              <a:solidFill>
                <a:srgbClr val="242021"/>
              </a:solidFill>
            </a:endParaRPr>
          </a:p>
          <a:p>
            <a:pPr lvl="0"/>
            <a:r>
              <a:rPr lang="en-US" sz="2000" dirty="0">
                <a:solidFill>
                  <a:srgbClr val="242021"/>
                </a:solidFill>
              </a:rPr>
              <a:t>Outreach Specialist</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5474" y="4057869"/>
            <a:ext cx="2062975" cy="1967651"/>
          </a:xfrm>
          <a:prstGeom prst="rect">
            <a:avLst/>
          </a:prstGeom>
        </p:spPr>
      </p:pic>
    </p:spTree>
    <p:extLst>
      <p:ext uri="{BB962C8B-B14F-4D97-AF65-F5344CB8AC3E}">
        <p14:creationId xmlns:p14="http://schemas.microsoft.com/office/powerpoint/2010/main" val="28075961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68712" y="1113265"/>
            <a:ext cx="8084633" cy="4062651"/>
          </a:xfrm>
          <a:prstGeom prst="rect">
            <a:avLst/>
          </a:prstGeom>
          <a:solidFill>
            <a:schemeClr val="bg2"/>
          </a:solidFill>
        </p:spPr>
        <p:txBody>
          <a:bodyPr wrap="square" rtlCol="0">
            <a:spAutoFit/>
          </a:bodyPr>
          <a:lstStyle/>
          <a:p>
            <a:pPr defTabSz="914400"/>
            <a:endParaRPr lang="en-US" sz="2400" b="1" dirty="0">
              <a:solidFill>
                <a:prstClr val="black"/>
              </a:solidFill>
            </a:endParaRPr>
          </a:p>
          <a:p>
            <a:pPr indent="-342900" defTabSz="914400">
              <a:buFont typeface="Arial" pitchFamily="34" charset="0"/>
              <a:buChar char="•"/>
            </a:pPr>
            <a:r>
              <a:rPr lang="en-US" sz="2400" dirty="0">
                <a:solidFill>
                  <a:prstClr val="black"/>
                </a:solidFill>
                <a:latin typeface="Arial" pitchFamily="34" charset="0"/>
                <a:cs typeface="Arial" pitchFamily="34" charset="0"/>
              </a:rPr>
              <a:t>Press Releases</a:t>
            </a:r>
          </a:p>
          <a:p>
            <a:pPr indent="-342900" defTabSz="914400">
              <a:buFont typeface="Arial" pitchFamily="34" charset="0"/>
              <a:buChar char="•"/>
            </a:pPr>
            <a:endParaRPr lang="en-US" sz="2400" dirty="0">
              <a:solidFill>
                <a:prstClr val="black"/>
              </a:solidFill>
              <a:latin typeface="Arial" pitchFamily="34" charset="0"/>
              <a:cs typeface="Arial" pitchFamily="34" charset="0"/>
            </a:endParaRPr>
          </a:p>
          <a:p>
            <a:pPr indent="-342900" defTabSz="914400">
              <a:buFont typeface="Arial" pitchFamily="34" charset="0"/>
              <a:buChar char="•"/>
            </a:pPr>
            <a:r>
              <a:rPr lang="en-US" sz="2400" dirty="0">
                <a:solidFill>
                  <a:prstClr val="black"/>
                </a:solidFill>
                <a:latin typeface="Arial" pitchFamily="34" charset="0"/>
                <a:cs typeface="Arial" pitchFamily="34" charset="0"/>
              </a:rPr>
              <a:t>Getting involved in local/large events</a:t>
            </a:r>
          </a:p>
          <a:p>
            <a:pPr indent="-342900" defTabSz="914400">
              <a:buFont typeface="Arial" pitchFamily="34" charset="0"/>
              <a:buChar char="•"/>
            </a:pPr>
            <a:endParaRPr lang="en-US" sz="2400" dirty="0">
              <a:solidFill>
                <a:prstClr val="black"/>
              </a:solidFill>
              <a:latin typeface="Arial" pitchFamily="34" charset="0"/>
              <a:cs typeface="Arial" pitchFamily="34" charset="0"/>
            </a:endParaRPr>
          </a:p>
          <a:p>
            <a:pPr indent="-342900" defTabSz="914400">
              <a:buFont typeface="Arial" pitchFamily="34" charset="0"/>
              <a:buChar char="•"/>
            </a:pPr>
            <a:r>
              <a:rPr lang="en-US" sz="2400" dirty="0">
                <a:solidFill>
                  <a:prstClr val="black"/>
                </a:solidFill>
                <a:latin typeface="Arial" pitchFamily="34" charset="0"/>
                <a:cs typeface="Arial" pitchFamily="34" charset="0"/>
              </a:rPr>
              <a:t>Use local statistics: surprise them!</a:t>
            </a:r>
          </a:p>
          <a:p>
            <a:pPr indent="-342900" defTabSz="914400">
              <a:buFont typeface="Arial" pitchFamily="34" charset="0"/>
              <a:buChar char="•"/>
            </a:pPr>
            <a:endParaRPr lang="en-US" sz="2400" dirty="0">
              <a:solidFill>
                <a:prstClr val="black"/>
              </a:solidFill>
              <a:latin typeface="Arial" pitchFamily="34" charset="0"/>
              <a:cs typeface="Arial" pitchFamily="34" charset="0"/>
            </a:endParaRPr>
          </a:p>
          <a:p>
            <a:pPr indent="-342900" defTabSz="914400">
              <a:buFont typeface="Arial" pitchFamily="34" charset="0"/>
              <a:buChar char="•"/>
            </a:pPr>
            <a:r>
              <a:rPr lang="en-US" sz="2400" dirty="0">
                <a:solidFill>
                  <a:prstClr val="black"/>
                </a:solidFill>
                <a:latin typeface="Arial" pitchFamily="34" charset="0"/>
                <a:cs typeface="Arial" pitchFamily="34" charset="0"/>
              </a:rPr>
              <a:t>Make presentations exciting/use videos</a:t>
            </a:r>
          </a:p>
          <a:p>
            <a:pPr indent="-342900" defTabSz="914400">
              <a:buFont typeface="Arial" pitchFamily="34" charset="0"/>
              <a:buChar char="•"/>
            </a:pPr>
            <a:endParaRPr lang="en-US" sz="2400" dirty="0">
              <a:solidFill>
                <a:prstClr val="black"/>
              </a:solidFill>
              <a:latin typeface="Arial" pitchFamily="34" charset="0"/>
              <a:cs typeface="Arial" pitchFamily="34" charset="0"/>
            </a:endParaRPr>
          </a:p>
          <a:p>
            <a:pPr indent="-342900" defTabSz="914400">
              <a:buFont typeface="Arial" pitchFamily="34" charset="0"/>
              <a:buChar char="•"/>
            </a:pPr>
            <a:r>
              <a:rPr lang="en-US" sz="2400" dirty="0">
                <a:solidFill>
                  <a:prstClr val="black"/>
                </a:solidFill>
                <a:latin typeface="Arial" pitchFamily="34" charset="0"/>
                <a:cs typeface="Arial" pitchFamily="34" charset="0"/>
              </a:rPr>
              <a:t>Pitch people</a:t>
            </a:r>
          </a:p>
          <a:p>
            <a:pPr defTabSz="914400"/>
            <a:endParaRPr lang="en-US" dirty="0">
              <a:solidFill>
                <a:prstClr val="black"/>
              </a:solidFill>
            </a:endParaRPr>
          </a:p>
        </p:txBody>
      </p:sp>
      <p:sp>
        <p:nvSpPr>
          <p:cNvPr id="2" name="TextBox 1"/>
          <p:cNvSpPr txBox="1"/>
          <p:nvPr/>
        </p:nvSpPr>
        <p:spPr>
          <a:xfrm>
            <a:off x="568712" y="278780"/>
            <a:ext cx="7872761" cy="584775"/>
          </a:xfrm>
          <a:prstGeom prst="rect">
            <a:avLst/>
          </a:prstGeom>
          <a:noFill/>
        </p:spPr>
        <p:txBody>
          <a:bodyPr wrap="square" rtlCol="0">
            <a:spAutoFit/>
          </a:bodyPr>
          <a:lstStyle/>
          <a:p>
            <a:pPr lvl="0" algn="ctr" defTabSz="914400"/>
            <a:r>
              <a:rPr lang="en-US" sz="3200" b="1" dirty="0">
                <a:solidFill>
                  <a:srgbClr val="ED7D31">
                    <a:lumMod val="75000"/>
                  </a:srgbClr>
                </a:solidFill>
                <a:latin typeface="Arial" pitchFamily="34" charset="0"/>
                <a:cs typeface="Arial" pitchFamily="34" charset="0"/>
              </a:rPr>
              <a:t>Strategies We Use to Tell Our Story:</a:t>
            </a:r>
          </a:p>
        </p:txBody>
      </p:sp>
    </p:spTree>
    <p:extLst>
      <p:ext uri="{BB962C8B-B14F-4D97-AF65-F5344CB8AC3E}">
        <p14:creationId xmlns:p14="http://schemas.microsoft.com/office/powerpoint/2010/main" val="31050790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190596" y="6356353"/>
            <a:ext cx="753001" cy="365125"/>
          </a:xfrm>
        </p:spPr>
        <p:txBody>
          <a:bodyPr/>
          <a:lstStyle/>
          <a:p>
            <a:fld id="{78651A17-9376-40A4-9325-34268FB0E92D}" type="slidenum">
              <a:rPr lang="en-US" smtClean="0">
                <a:solidFill>
                  <a:srgbClr val="303030">
                    <a:lumMod val="75000"/>
                    <a:lumOff val="25000"/>
                  </a:srgbClr>
                </a:solidFill>
              </a:rPr>
              <a:pPr/>
              <a:t>34</a:t>
            </a:fld>
            <a:endParaRPr lang="en-US" dirty="0">
              <a:solidFill>
                <a:srgbClr val="303030">
                  <a:lumMod val="75000"/>
                  <a:lumOff val="25000"/>
                </a:srgbClr>
              </a:solidFill>
            </a:endParaRPr>
          </a:p>
        </p:txBody>
      </p:sp>
      <p:pic>
        <p:nvPicPr>
          <p:cNvPr id="2050" name="Picture 2" descr="Image result for any ques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2998" y="934611"/>
            <a:ext cx="6076950" cy="3419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62314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6056506" y="5621433"/>
            <a:ext cx="2057400" cy="365125"/>
          </a:xfrm>
        </p:spPr>
        <p:txBody>
          <a:bodyPr vert="horz" lIns="91440" tIns="45720" rIns="91440" bIns="45720" rtlCol="0" anchor="ctr">
            <a:normAutofit/>
          </a:bodyPr>
          <a:lstStyle/>
          <a:p>
            <a:pPr>
              <a:spcAft>
                <a:spcPts val="600"/>
              </a:spcAft>
            </a:pPr>
            <a:fld id="{78651A17-9376-40A4-9325-34268FB0E92D}" type="slidenum">
              <a:rPr lang="en-US" sz="1200" smtClean="0">
                <a:solidFill>
                  <a:srgbClr val="242021">
                    <a:tint val="75000"/>
                  </a:srgbClr>
                </a:solidFill>
              </a:rPr>
              <a:pPr>
                <a:spcAft>
                  <a:spcPts val="600"/>
                </a:spcAft>
              </a:pPr>
              <a:t>35</a:t>
            </a:fld>
            <a:endParaRPr lang="en-US" sz="1200">
              <a:solidFill>
                <a:srgbClr val="242021">
                  <a:tint val="75000"/>
                </a:srgbClr>
              </a:solidFill>
            </a:endParaRPr>
          </a:p>
        </p:txBody>
      </p:sp>
      <p:sp>
        <p:nvSpPr>
          <p:cNvPr id="4" name="TextBox 3"/>
          <p:cNvSpPr txBox="1"/>
          <p:nvPr/>
        </p:nvSpPr>
        <p:spPr>
          <a:xfrm>
            <a:off x="1572324" y="1996070"/>
            <a:ext cx="5988205" cy="1323439"/>
          </a:xfrm>
          <a:prstGeom prst="rect">
            <a:avLst/>
          </a:prstGeom>
          <a:noFill/>
        </p:spPr>
        <p:txBody>
          <a:bodyPr wrap="square" rtlCol="0">
            <a:spAutoFit/>
          </a:bodyPr>
          <a:lstStyle/>
          <a:p>
            <a:pPr algn="ctr"/>
            <a:r>
              <a:rPr lang="en-US" sz="4000" b="1" dirty="0">
                <a:solidFill>
                  <a:srgbClr val="C00000"/>
                </a:solidFill>
              </a:rPr>
              <a:t>University of Alabama at Birmingham</a:t>
            </a:r>
          </a:p>
        </p:txBody>
      </p:sp>
      <p:sp>
        <p:nvSpPr>
          <p:cNvPr id="7" name="TextBox 6"/>
          <p:cNvSpPr txBox="1"/>
          <p:nvPr/>
        </p:nvSpPr>
        <p:spPr>
          <a:xfrm>
            <a:off x="1098396" y="5242417"/>
            <a:ext cx="3044283" cy="707886"/>
          </a:xfrm>
          <a:prstGeom prst="rect">
            <a:avLst/>
          </a:prstGeom>
          <a:noFill/>
        </p:spPr>
        <p:txBody>
          <a:bodyPr wrap="square" rtlCol="0">
            <a:spAutoFit/>
          </a:bodyPr>
          <a:lstStyle/>
          <a:p>
            <a:r>
              <a:rPr lang="en-US" sz="2000" b="1" dirty="0">
                <a:solidFill>
                  <a:srgbClr val="212121"/>
                </a:solidFill>
                <a:latin typeface="Arial" pitchFamily="34" charset="0"/>
                <a:cs typeface="Arial" pitchFamily="34" charset="0"/>
              </a:rPr>
              <a:t>Haley </a:t>
            </a:r>
            <a:r>
              <a:rPr lang="en-US" sz="2000" b="1" dirty="0" err="1">
                <a:solidFill>
                  <a:srgbClr val="212121"/>
                </a:solidFill>
                <a:latin typeface="Arial" pitchFamily="34" charset="0"/>
                <a:cs typeface="Arial" pitchFamily="34" charset="0"/>
              </a:rPr>
              <a:t>Medved</a:t>
            </a:r>
            <a:r>
              <a:rPr lang="en-US" sz="2000" b="1" dirty="0">
                <a:solidFill>
                  <a:srgbClr val="212121"/>
                </a:solidFill>
                <a:latin typeface="Arial" pitchFamily="34" charset="0"/>
                <a:cs typeface="Arial" pitchFamily="34" charset="0"/>
              </a:rPr>
              <a:t> Kendrick</a:t>
            </a:r>
            <a:endParaRPr lang="en-US" sz="2000" dirty="0">
              <a:solidFill>
                <a:srgbClr val="212121"/>
              </a:solidFill>
              <a:latin typeface="Arial" pitchFamily="34" charset="0"/>
              <a:cs typeface="Arial" pitchFamily="34" charset="0"/>
            </a:endParaRPr>
          </a:p>
          <a:p>
            <a:r>
              <a:rPr lang="en-US" sz="2000" dirty="0">
                <a:solidFill>
                  <a:srgbClr val="212121"/>
                </a:solidFill>
                <a:latin typeface="Arial" pitchFamily="34" charset="0"/>
                <a:cs typeface="Arial" pitchFamily="34" charset="0"/>
              </a:rPr>
              <a:t>Program Director</a:t>
            </a:r>
          </a:p>
        </p:txBody>
      </p:sp>
      <p:pic>
        <p:nvPicPr>
          <p:cNvPr id="6" name="ib_logo.pdf" descr="ib_logo.pdf">
            <a:extLst>
              <a:ext uri="{FF2B5EF4-FFF2-40B4-BE49-F238E27FC236}">
                <a16:creationId xmlns:a16="http://schemas.microsoft.com/office/drawing/2014/main" id="{10B2B1DF-6888-AA4F-825E-C8B335648754}"/>
              </a:ext>
            </a:extLst>
          </p:cNvPr>
          <p:cNvPicPr>
            <a:picLocks noChangeAspect="1"/>
          </p:cNvPicPr>
          <p:nvPr/>
        </p:nvPicPr>
        <p:blipFill>
          <a:blip r:embed="rId3">
            <a:extLst/>
          </a:blip>
          <a:stretch>
            <a:fillRect/>
          </a:stretch>
        </p:blipFill>
        <p:spPr>
          <a:xfrm>
            <a:off x="5150307" y="4684637"/>
            <a:ext cx="2960651" cy="1357853"/>
          </a:xfrm>
          <a:prstGeom prst="rect">
            <a:avLst/>
          </a:prstGeom>
          <a:ln w="12700">
            <a:miter lim="400000"/>
          </a:ln>
        </p:spPr>
      </p:pic>
    </p:spTree>
    <p:extLst>
      <p:ext uri="{BB962C8B-B14F-4D97-AF65-F5344CB8AC3E}">
        <p14:creationId xmlns:p14="http://schemas.microsoft.com/office/powerpoint/2010/main" val="16478691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creen Shot 2018-03-07 at 11.20.53 AM.png" descr="Screen Shot 2018-03-07 at 11.20.53 AM.png">
            <a:extLst>
              <a:ext uri="{FF2B5EF4-FFF2-40B4-BE49-F238E27FC236}">
                <a16:creationId xmlns:a16="http://schemas.microsoft.com/office/drawing/2014/main" id="{83C4F9C3-CB34-2E45-8495-404EEF7F98B0}"/>
              </a:ext>
            </a:extLst>
          </p:cNvPr>
          <p:cNvPicPr>
            <a:picLocks noChangeAspect="1"/>
          </p:cNvPicPr>
          <p:nvPr/>
        </p:nvPicPr>
        <p:blipFill>
          <a:blip r:embed="rId3">
            <a:extLst/>
          </a:blip>
          <a:stretch>
            <a:fillRect/>
          </a:stretch>
        </p:blipFill>
        <p:spPr>
          <a:xfrm>
            <a:off x="3564140" y="6121805"/>
            <a:ext cx="5579860" cy="736195"/>
          </a:xfrm>
          <a:prstGeom prst="rect">
            <a:avLst/>
          </a:prstGeom>
          <a:ln w="12700">
            <a:miter lim="400000"/>
          </a:ln>
        </p:spPr>
      </p:pic>
      <p:sp>
        <p:nvSpPr>
          <p:cNvPr id="5" name="ADMISSIONS CRITERIA">
            <a:extLst>
              <a:ext uri="{FF2B5EF4-FFF2-40B4-BE49-F238E27FC236}">
                <a16:creationId xmlns:a16="http://schemas.microsoft.com/office/drawing/2014/main" id="{080534A6-636C-BC47-8E93-BD2D1A7EB140}"/>
              </a:ext>
            </a:extLst>
          </p:cNvPr>
          <p:cNvSpPr txBox="1"/>
          <p:nvPr/>
        </p:nvSpPr>
        <p:spPr>
          <a:xfrm>
            <a:off x="573599" y="1093828"/>
            <a:ext cx="7929891" cy="2298705"/>
          </a:xfrm>
          <a:prstGeom prst="rect">
            <a:avLst/>
          </a:prstGeom>
          <a:solidFill>
            <a:schemeClr val="bg2"/>
          </a:solidFill>
          <a:ln w="12700">
            <a:miter lim="400000"/>
          </a:ln>
          <a:extLst>
            <a:ext uri="{C572A759-6A51-4108-AA02-DFA0A04FC94B}">
              <ma14:wrappingTextBoxFlag xmlns="" xmlns:ma14="http://schemas.microsoft.com/office/mac/drawingml/2011/main" val="1"/>
            </a:ext>
          </a:extLst>
        </p:spPr>
        <p:txBody>
          <a:bodyPr wrap="square" lIns="71437" tIns="71437" rIns="71437" bIns="71437" anchor="ctr">
            <a:spAutoFit/>
          </a:bodyPr>
          <a:lstStyle>
            <a:lvl1pPr algn="l">
              <a:defRPr sz="4800" b="1">
                <a:solidFill>
                  <a:srgbClr val="3CB5E5"/>
                </a:solidFill>
                <a:latin typeface="Helvetica"/>
                <a:ea typeface="Helvetica"/>
                <a:cs typeface="Helvetica"/>
                <a:sym typeface="Helvetica"/>
              </a:defRPr>
            </a:lvl1pPr>
          </a:lstStyle>
          <a:p>
            <a:pPr marL="342900" indent="-342900" defTabSz="914400">
              <a:spcBef>
                <a:spcPts val="600"/>
              </a:spcBef>
              <a:buFont typeface="Arial" panose="020B0604020202020204" pitchFamily="34" charset="0"/>
              <a:buChar char="•"/>
            </a:pPr>
            <a:r>
              <a:rPr lang="en-US" sz="2400" b="0" dirty="0">
                <a:solidFill>
                  <a:schemeClr val="tx1"/>
                </a:solidFill>
              </a:rPr>
              <a:t>Relationships, relationships, relationships</a:t>
            </a:r>
          </a:p>
          <a:p>
            <a:pPr marL="342900" indent="-342900" defTabSz="914400">
              <a:spcBef>
                <a:spcPts val="600"/>
              </a:spcBef>
              <a:buFont typeface="Arial" panose="020B0604020202020204" pitchFamily="34" charset="0"/>
              <a:buChar char="•"/>
            </a:pPr>
            <a:r>
              <a:rPr lang="en-US" sz="2400" b="0" dirty="0">
                <a:solidFill>
                  <a:schemeClr val="tx1"/>
                </a:solidFill>
              </a:rPr>
              <a:t>Have some success stories in your back pocket</a:t>
            </a:r>
          </a:p>
          <a:p>
            <a:pPr marL="342900" indent="-342900" defTabSz="914400">
              <a:spcBef>
                <a:spcPts val="600"/>
              </a:spcBef>
              <a:buFont typeface="Arial" panose="020B0604020202020204" pitchFamily="34" charset="0"/>
              <a:buChar char="•"/>
            </a:pPr>
            <a:r>
              <a:rPr lang="en-US" sz="2400" b="0" dirty="0">
                <a:solidFill>
                  <a:schemeClr val="tx1"/>
                </a:solidFill>
              </a:rPr>
              <a:t>You don’t have to go it alone</a:t>
            </a:r>
          </a:p>
          <a:p>
            <a:pPr marL="342900" indent="-342900" defTabSz="914400">
              <a:spcBef>
                <a:spcPts val="600"/>
              </a:spcBef>
              <a:buFont typeface="Arial" panose="020B0604020202020204" pitchFamily="34" charset="0"/>
              <a:buChar char="•"/>
            </a:pPr>
            <a:r>
              <a:rPr lang="en-US" sz="2400" b="0" dirty="0">
                <a:solidFill>
                  <a:schemeClr val="tx1"/>
                </a:solidFill>
              </a:rPr>
              <a:t>Know your audience(s)</a:t>
            </a:r>
          </a:p>
          <a:p>
            <a:pPr marL="342900" indent="-342900" defTabSz="914400">
              <a:spcBef>
                <a:spcPts val="600"/>
              </a:spcBef>
              <a:buFont typeface="Arial" panose="020B0604020202020204" pitchFamily="34" charset="0"/>
              <a:buChar char="•"/>
            </a:pPr>
            <a:r>
              <a:rPr lang="en-US" sz="2400" b="0" dirty="0">
                <a:solidFill>
                  <a:schemeClr val="tx1"/>
                </a:solidFill>
              </a:rPr>
              <a:t>Make it easy for others to share your story</a:t>
            </a:r>
            <a:endParaRPr sz="2400" b="0" dirty="0">
              <a:solidFill>
                <a:schemeClr val="tx1"/>
              </a:solidFill>
            </a:endParaRPr>
          </a:p>
        </p:txBody>
      </p:sp>
      <p:pic>
        <p:nvPicPr>
          <p:cNvPr id="6" name="Screen Shot 2018-03-07 at 11.20.00 AM.png" descr="Screen Shot 2018-03-07 at 11.20.00 AM.png">
            <a:extLst>
              <a:ext uri="{FF2B5EF4-FFF2-40B4-BE49-F238E27FC236}">
                <a16:creationId xmlns:a16="http://schemas.microsoft.com/office/drawing/2014/main" id="{2D1E2818-6B9F-6F40-A37E-EA4BA62DFC87}"/>
              </a:ext>
            </a:extLst>
          </p:cNvPr>
          <p:cNvPicPr>
            <a:picLocks noChangeAspect="1"/>
          </p:cNvPicPr>
          <p:nvPr/>
        </p:nvPicPr>
        <p:blipFill>
          <a:blip r:embed="rId4">
            <a:extLst/>
          </a:blip>
          <a:stretch>
            <a:fillRect/>
          </a:stretch>
        </p:blipFill>
        <p:spPr>
          <a:xfrm>
            <a:off x="6576376" y="3674609"/>
            <a:ext cx="2333447" cy="2464420"/>
          </a:xfrm>
          <a:prstGeom prst="rect">
            <a:avLst/>
          </a:prstGeom>
          <a:ln w="12700">
            <a:miter lim="400000"/>
          </a:ln>
        </p:spPr>
      </p:pic>
      <p:pic>
        <p:nvPicPr>
          <p:cNvPr id="7" name="Screen Shot 2018-03-07 at 11.20.48 AM.png" descr="Screen Shot 2018-03-07 at 11.20.48 AM.png">
            <a:extLst>
              <a:ext uri="{FF2B5EF4-FFF2-40B4-BE49-F238E27FC236}">
                <a16:creationId xmlns:a16="http://schemas.microsoft.com/office/drawing/2014/main" id="{D05DC76D-8FAC-5146-87CE-BE7C78D78342}"/>
              </a:ext>
            </a:extLst>
          </p:cNvPr>
          <p:cNvPicPr>
            <a:picLocks noChangeAspect="1"/>
          </p:cNvPicPr>
          <p:nvPr/>
        </p:nvPicPr>
        <p:blipFill>
          <a:blip r:embed="rId5">
            <a:extLst/>
          </a:blip>
          <a:srcRect l="8405" t="8452" r="8499" b="8452"/>
          <a:stretch>
            <a:fillRect/>
          </a:stretch>
        </p:blipFill>
        <p:spPr>
          <a:xfrm>
            <a:off x="3564142" y="5632225"/>
            <a:ext cx="1678727" cy="517955"/>
          </a:xfrm>
          <a:prstGeom prst="rect">
            <a:avLst/>
          </a:prstGeom>
          <a:ln w="12700">
            <a:miter lim="400000"/>
          </a:ln>
        </p:spPr>
      </p:pic>
      <p:pic>
        <p:nvPicPr>
          <p:cNvPr id="9" name="Screen Shot 2018-03-07 at 11.23.26 AM.png" descr="Screen Shot 2018-03-07 at 11.23.26 AM.png">
            <a:extLst>
              <a:ext uri="{FF2B5EF4-FFF2-40B4-BE49-F238E27FC236}">
                <a16:creationId xmlns:a16="http://schemas.microsoft.com/office/drawing/2014/main" id="{C1A4A11A-1740-5045-A488-E8A9E2551553}"/>
              </a:ext>
            </a:extLst>
          </p:cNvPr>
          <p:cNvPicPr>
            <a:picLocks noChangeAspect="1"/>
          </p:cNvPicPr>
          <p:nvPr/>
        </p:nvPicPr>
        <p:blipFill rotWithShape="1">
          <a:blip r:embed="rId6">
            <a:extLst/>
          </a:blip>
          <a:srcRect b="46045"/>
          <a:stretch/>
        </p:blipFill>
        <p:spPr>
          <a:xfrm>
            <a:off x="3248815" y="3869097"/>
            <a:ext cx="3069248" cy="1586572"/>
          </a:xfrm>
          <a:prstGeom prst="rect">
            <a:avLst/>
          </a:prstGeom>
          <a:ln w="12700">
            <a:miter lim="400000"/>
          </a:ln>
        </p:spPr>
      </p:pic>
      <p:pic>
        <p:nvPicPr>
          <p:cNvPr id="10" name="Screen Shot 2018-03-07 at 11.20.20 AM.png" descr="Screen Shot 2018-03-07 at 11.20.20 AM.png">
            <a:extLst>
              <a:ext uri="{FF2B5EF4-FFF2-40B4-BE49-F238E27FC236}">
                <a16:creationId xmlns:a16="http://schemas.microsoft.com/office/drawing/2014/main" id="{5624953F-0D34-8946-B16A-0832763F4A84}"/>
              </a:ext>
            </a:extLst>
          </p:cNvPr>
          <p:cNvPicPr>
            <a:picLocks noChangeAspect="1"/>
          </p:cNvPicPr>
          <p:nvPr/>
        </p:nvPicPr>
        <p:blipFill>
          <a:blip r:embed="rId7">
            <a:extLst/>
          </a:blip>
          <a:srcRect t="1095" r="3929" b="1095"/>
          <a:stretch>
            <a:fillRect/>
          </a:stretch>
        </p:blipFill>
        <p:spPr>
          <a:xfrm>
            <a:off x="233866" y="4255071"/>
            <a:ext cx="2960651" cy="2150692"/>
          </a:xfrm>
          <a:prstGeom prst="rect">
            <a:avLst/>
          </a:prstGeom>
          <a:ln w="12700">
            <a:miter lim="400000"/>
          </a:ln>
        </p:spPr>
      </p:pic>
      <p:sp>
        <p:nvSpPr>
          <p:cNvPr id="3" name="Rectangle 2"/>
          <p:cNvSpPr/>
          <p:nvPr/>
        </p:nvSpPr>
        <p:spPr>
          <a:xfrm>
            <a:off x="847492" y="325610"/>
            <a:ext cx="7382107" cy="584775"/>
          </a:xfrm>
          <a:prstGeom prst="rect">
            <a:avLst/>
          </a:prstGeom>
        </p:spPr>
        <p:txBody>
          <a:bodyPr wrap="square">
            <a:spAutoFit/>
          </a:bodyPr>
          <a:lstStyle/>
          <a:p>
            <a:pPr lvl="0" algn="ctr" defTabSz="914400"/>
            <a:r>
              <a:rPr lang="en-US" sz="3200" b="1" dirty="0">
                <a:solidFill>
                  <a:srgbClr val="ED7D31">
                    <a:lumMod val="75000"/>
                  </a:srgbClr>
                </a:solidFill>
                <a:latin typeface="Arial" pitchFamily="34" charset="0"/>
                <a:cs typeface="Arial" pitchFamily="34" charset="0"/>
              </a:rPr>
              <a:t>Strategies We Use to Tell Our Story:</a:t>
            </a:r>
          </a:p>
        </p:txBody>
      </p:sp>
    </p:spTree>
    <p:extLst>
      <p:ext uri="{BB962C8B-B14F-4D97-AF65-F5344CB8AC3E}">
        <p14:creationId xmlns:p14="http://schemas.microsoft.com/office/powerpoint/2010/main" val="4532814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190596" y="6356353"/>
            <a:ext cx="753001" cy="365125"/>
          </a:xfrm>
        </p:spPr>
        <p:txBody>
          <a:bodyPr/>
          <a:lstStyle/>
          <a:p>
            <a:fld id="{78651A17-9376-40A4-9325-34268FB0E92D}" type="slidenum">
              <a:rPr lang="en-US" smtClean="0">
                <a:solidFill>
                  <a:srgbClr val="303030">
                    <a:lumMod val="75000"/>
                    <a:lumOff val="25000"/>
                  </a:srgbClr>
                </a:solidFill>
              </a:rPr>
              <a:pPr/>
              <a:t>37</a:t>
            </a:fld>
            <a:endParaRPr lang="en-US" dirty="0">
              <a:solidFill>
                <a:srgbClr val="303030">
                  <a:lumMod val="75000"/>
                  <a:lumOff val="25000"/>
                </a:srgbClr>
              </a:solidFill>
            </a:endParaRPr>
          </a:p>
        </p:txBody>
      </p:sp>
      <p:pic>
        <p:nvPicPr>
          <p:cNvPr id="2050" name="Picture 2" descr="Image result for any ques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5594" y="859574"/>
            <a:ext cx="6076950" cy="3419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0050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6457950" y="6356352"/>
            <a:ext cx="2057400" cy="365125"/>
          </a:xfrm>
        </p:spPr>
        <p:txBody>
          <a:bodyPr vert="horz" lIns="91440" tIns="45720" rIns="91440" bIns="45720" rtlCol="0" anchor="ctr">
            <a:normAutofit/>
          </a:bodyPr>
          <a:lstStyle/>
          <a:p>
            <a:pPr>
              <a:spcAft>
                <a:spcPts val="600"/>
              </a:spcAft>
            </a:pPr>
            <a:fld id="{78651A17-9376-40A4-9325-34268FB0E92D}" type="slidenum">
              <a:rPr lang="en-US" sz="1200" smtClean="0">
                <a:solidFill>
                  <a:srgbClr val="242021">
                    <a:tint val="75000"/>
                  </a:srgbClr>
                </a:solidFill>
              </a:rPr>
              <a:pPr>
                <a:spcAft>
                  <a:spcPts val="600"/>
                </a:spcAft>
              </a:pPr>
              <a:t>38</a:t>
            </a:fld>
            <a:endParaRPr lang="en-US" sz="1200">
              <a:solidFill>
                <a:srgbClr val="242021">
                  <a:tint val="75000"/>
                </a:srgbClr>
              </a:solidFill>
            </a:endParaRPr>
          </a:p>
        </p:txBody>
      </p:sp>
      <p:sp>
        <p:nvSpPr>
          <p:cNvPr id="4" name="TextBox 3"/>
          <p:cNvSpPr txBox="1"/>
          <p:nvPr/>
        </p:nvSpPr>
        <p:spPr>
          <a:xfrm>
            <a:off x="1572324" y="1996069"/>
            <a:ext cx="5988205" cy="1323439"/>
          </a:xfrm>
          <a:prstGeom prst="rect">
            <a:avLst/>
          </a:prstGeom>
          <a:noFill/>
        </p:spPr>
        <p:txBody>
          <a:bodyPr wrap="square" rtlCol="0">
            <a:spAutoFit/>
          </a:bodyPr>
          <a:lstStyle/>
          <a:p>
            <a:pPr algn="ctr"/>
            <a:r>
              <a:rPr lang="en-US" sz="4000" b="1" dirty="0">
                <a:solidFill>
                  <a:srgbClr val="C00000"/>
                </a:solidFill>
              </a:rPr>
              <a:t>Monroe Community College</a:t>
            </a:r>
          </a:p>
        </p:txBody>
      </p:sp>
      <p:sp>
        <p:nvSpPr>
          <p:cNvPr id="7" name="TextBox 6"/>
          <p:cNvSpPr txBox="1"/>
          <p:nvPr/>
        </p:nvSpPr>
        <p:spPr>
          <a:xfrm>
            <a:off x="780837" y="4817327"/>
            <a:ext cx="3785589" cy="1261884"/>
          </a:xfrm>
          <a:prstGeom prst="rect">
            <a:avLst/>
          </a:prstGeom>
          <a:noFill/>
        </p:spPr>
        <p:txBody>
          <a:bodyPr wrap="square" rtlCol="0">
            <a:spAutoFit/>
          </a:bodyPr>
          <a:lstStyle/>
          <a:p>
            <a:r>
              <a:rPr lang="en-US" sz="2000" b="1" dirty="0">
                <a:solidFill>
                  <a:srgbClr val="212121"/>
                </a:solidFill>
                <a:latin typeface="Arial" pitchFamily="34" charset="0"/>
                <a:cs typeface="Arial" pitchFamily="34" charset="0"/>
              </a:rPr>
              <a:t>Christina </a:t>
            </a:r>
            <a:r>
              <a:rPr lang="en-US" sz="2000" b="1" dirty="0" err="1">
                <a:solidFill>
                  <a:srgbClr val="212121"/>
                </a:solidFill>
                <a:latin typeface="Arial" pitchFamily="34" charset="0"/>
                <a:cs typeface="Arial" pitchFamily="34" charset="0"/>
              </a:rPr>
              <a:t>Bakewicz</a:t>
            </a:r>
            <a:endParaRPr lang="en-US" sz="2000" b="1" dirty="0">
              <a:solidFill>
                <a:srgbClr val="212121"/>
              </a:solidFill>
              <a:latin typeface="Arial" pitchFamily="34" charset="0"/>
              <a:cs typeface="Arial" pitchFamily="34" charset="0"/>
            </a:endParaRPr>
          </a:p>
          <a:p>
            <a:r>
              <a:rPr lang="en-US" dirty="0">
                <a:solidFill>
                  <a:srgbClr val="212121"/>
                </a:solidFill>
                <a:latin typeface="Arial" pitchFamily="34" charset="0"/>
                <a:cs typeface="Arial" pitchFamily="34" charset="0"/>
              </a:rPr>
              <a:t>Program Manager</a:t>
            </a:r>
          </a:p>
          <a:p>
            <a:r>
              <a:rPr lang="en-US" sz="2000" b="1" dirty="0">
                <a:solidFill>
                  <a:srgbClr val="212121"/>
                </a:solidFill>
                <a:latin typeface="Arial" pitchFamily="34" charset="0"/>
                <a:cs typeface="Arial" pitchFamily="34" charset="0"/>
              </a:rPr>
              <a:t>Ann Kuhn</a:t>
            </a:r>
          </a:p>
          <a:p>
            <a:r>
              <a:rPr lang="en-US">
                <a:solidFill>
                  <a:srgbClr val="212121"/>
                </a:solidFill>
                <a:latin typeface="Arial" pitchFamily="34" charset="0"/>
                <a:cs typeface="Arial" pitchFamily="34" charset="0"/>
              </a:rPr>
              <a:t>Program </a:t>
            </a:r>
            <a:r>
              <a:rPr lang="en-US" dirty="0">
                <a:solidFill>
                  <a:srgbClr val="212121"/>
                </a:solidFill>
                <a:latin typeface="Arial" pitchFamily="34" charset="0"/>
                <a:cs typeface="Arial" pitchFamily="34" charset="0"/>
              </a:rPr>
              <a:t>Coordinator</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9272" y="4817327"/>
            <a:ext cx="2982913" cy="1046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3073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5688" y="1169020"/>
            <a:ext cx="8463775" cy="3647152"/>
          </a:xfrm>
          <a:prstGeom prst="rect">
            <a:avLst/>
          </a:prstGeom>
          <a:solidFill>
            <a:schemeClr val="bg2"/>
          </a:solidFill>
        </p:spPr>
        <p:txBody>
          <a:bodyPr wrap="square" rtlCol="0">
            <a:spAutoFit/>
          </a:bodyPr>
          <a:lstStyle/>
          <a:p>
            <a:pPr defTabSz="914400"/>
            <a:endParaRPr lang="en-US" sz="2400" b="1" dirty="0">
              <a:solidFill>
                <a:prstClr val="black"/>
              </a:solidFill>
            </a:endParaRPr>
          </a:p>
          <a:p>
            <a:pPr marL="571500" indent="-342900">
              <a:lnSpc>
                <a:spcPct val="150000"/>
              </a:lnSpc>
              <a:buFont typeface="Arial" pitchFamily="34" charset="0"/>
              <a:buChar char="•"/>
            </a:pPr>
            <a:r>
              <a:rPr lang="en-US" sz="2400" dirty="0">
                <a:solidFill>
                  <a:srgbClr val="212121"/>
                </a:solidFill>
                <a:latin typeface="Arial" pitchFamily="34" charset="0"/>
                <a:cs typeface="Arial" pitchFamily="34" charset="0"/>
              </a:rPr>
              <a:t>Partnerships are essential</a:t>
            </a:r>
          </a:p>
          <a:p>
            <a:pPr marL="571500" indent="-342900">
              <a:lnSpc>
                <a:spcPct val="150000"/>
              </a:lnSpc>
              <a:buFont typeface="Arial" pitchFamily="34" charset="0"/>
              <a:buChar char="•"/>
            </a:pPr>
            <a:r>
              <a:rPr lang="en-US" sz="2400" dirty="0">
                <a:solidFill>
                  <a:srgbClr val="212121"/>
                </a:solidFill>
                <a:latin typeface="Arial" pitchFamily="34" charset="0"/>
                <a:cs typeface="Arial" pitchFamily="34" charset="0"/>
              </a:rPr>
              <a:t>Leverage existing relationships and community presence</a:t>
            </a:r>
          </a:p>
          <a:p>
            <a:pPr marL="571500" indent="-342900">
              <a:lnSpc>
                <a:spcPct val="150000"/>
              </a:lnSpc>
              <a:buFont typeface="Arial" pitchFamily="34" charset="0"/>
              <a:buChar char="•"/>
            </a:pPr>
            <a:r>
              <a:rPr lang="en-US" sz="2400" dirty="0">
                <a:solidFill>
                  <a:srgbClr val="212121"/>
                </a:solidFill>
                <a:latin typeface="Arial" pitchFamily="34" charset="0"/>
                <a:cs typeface="Arial" pitchFamily="34" charset="0"/>
              </a:rPr>
              <a:t>Let our students tell the story</a:t>
            </a:r>
          </a:p>
          <a:p>
            <a:pPr marL="571500" indent="-342900">
              <a:lnSpc>
                <a:spcPct val="150000"/>
              </a:lnSpc>
              <a:buFont typeface="Arial" pitchFamily="34" charset="0"/>
              <a:buChar char="•"/>
            </a:pPr>
            <a:r>
              <a:rPr lang="en-US" sz="2400" dirty="0">
                <a:solidFill>
                  <a:srgbClr val="212121"/>
                </a:solidFill>
                <a:latin typeface="Arial" pitchFamily="34" charset="0"/>
                <a:cs typeface="Arial" pitchFamily="34" charset="0"/>
              </a:rPr>
              <a:t>Collaboration with industry experts</a:t>
            </a:r>
          </a:p>
          <a:p>
            <a:pPr marL="571500" indent="-342900">
              <a:lnSpc>
                <a:spcPct val="150000"/>
              </a:lnSpc>
              <a:buFont typeface="Arial" pitchFamily="34" charset="0"/>
              <a:buChar char="•"/>
            </a:pPr>
            <a:r>
              <a:rPr lang="en-US" sz="2400" dirty="0">
                <a:solidFill>
                  <a:srgbClr val="212121"/>
                </a:solidFill>
                <a:latin typeface="Arial" pitchFamily="34" charset="0"/>
                <a:cs typeface="Arial" pitchFamily="34" charset="0"/>
              </a:rPr>
              <a:t>Get people excited about these industries</a:t>
            </a:r>
          </a:p>
          <a:p>
            <a:pPr defTabSz="914400">
              <a:lnSpc>
                <a:spcPct val="150000"/>
              </a:lnSpc>
            </a:pPr>
            <a:endParaRPr lang="en-US" dirty="0">
              <a:solidFill>
                <a:prstClr val="black"/>
              </a:solidFill>
            </a:endParaRPr>
          </a:p>
        </p:txBody>
      </p:sp>
      <p:sp>
        <p:nvSpPr>
          <p:cNvPr id="2" name="TextBox 1"/>
          <p:cNvSpPr txBox="1"/>
          <p:nvPr/>
        </p:nvSpPr>
        <p:spPr>
          <a:xfrm>
            <a:off x="434898" y="367990"/>
            <a:ext cx="8374565" cy="584775"/>
          </a:xfrm>
          <a:prstGeom prst="rect">
            <a:avLst/>
          </a:prstGeom>
          <a:noFill/>
        </p:spPr>
        <p:txBody>
          <a:bodyPr wrap="square" rtlCol="0">
            <a:spAutoFit/>
          </a:bodyPr>
          <a:lstStyle/>
          <a:p>
            <a:pPr lvl="0" algn="ctr" defTabSz="914400"/>
            <a:r>
              <a:rPr lang="en-US" sz="3200" b="1" dirty="0">
                <a:solidFill>
                  <a:srgbClr val="ED7D31">
                    <a:lumMod val="75000"/>
                  </a:srgbClr>
                </a:solidFill>
                <a:latin typeface="Arial" pitchFamily="34" charset="0"/>
                <a:cs typeface="Arial" pitchFamily="34" charset="0"/>
              </a:rPr>
              <a:t>Strategies We Use to Tell Our Story:</a:t>
            </a:r>
          </a:p>
        </p:txBody>
      </p:sp>
    </p:spTree>
    <p:extLst>
      <p:ext uri="{BB962C8B-B14F-4D97-AF65-F5344CB8AC3E}">
        <p14:creationId xmlns:p14="http://schemas.microsoft.com/office/powerpoint/2010/main" val="60633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4A4C43-9D9E-4AEC-B6F4-D7F125677847}"/>
              </a:ext>
            </a:extLst>
          </p:cNvPr>
          <p:cNvSpPr>
            <a:spLocks noGrp="1"/>
          </p:cNvSpPr>
          <p:nvPr>
            <p:ph idx="1"/>
          </p:nvPr>
        </p:nvSpPr>
        <p:spPr>
          <a:xfrm>
            <a:off x="2983230" y="2308404"/>
            <a:ext cx="4423410" cy="1818203"/>
          </a:xfrm>
        </p:spPr>
        <p:txBody>
          <a:bodyPr/>
          <a:lstStyle/>
          <a:p>
            <a:r>
              <a:rPr lang="en-US" dirty="0"/>
              <a:t>   </a:t>
            </a:r>
            <a:r>
              <a:rPr lang="en-US" sz="3200" dirty="0"/>
              <a:t>Erika Humphrey</a:t>
            </a:r>
          </a:p>
          <a:p>
            <a:pPr lvl="1"/>
            <a:r>
              <a:rPr lang="en-US" sz="2800" b="1" i="0" dirty="0"/>
              <a:t>TA Coach</a:t>
            </a:r>
          </a:p>
          <a:p>
            <a:pPr lvl="1"/>
            <a:r>
              <a:rPr lang="en-US" sz="2800" i="0" dirty="0"/>
              <a:t>High Impact Partners</a:t>
            </a:r>
          </a:p>
        </p:txBody>
      </p:sp>
      <p:sp>
        <p:nvSpPr>
          <p:cNvPr id="3" name="Slide Number Placeholder 2">
            <a:extLst>
              <a:ext uri="{FF2B5EF4-FFF2-40B4-BE49-F238E27FC236}">
                <a16:creationId xmlns:a16="http://schemas.microsoft.com/office/drawing/2014/main" id="{3695DFCD-7B15-48DD-8149-0E8ABCBC59DF}"/>
              </a:ext>
            </a:extLst>
          </p:cNvPr>
          <p:cNvSpPr>
            <a:spLocks noGrp="1"/>
          </p:cNvSpPr>
          <p:nvPr>
            <p:ph type="sldNum" sz="quarter" idx="10"/>
          </p:nvPr>
        </p:nvSpPr>
        <p:spPr/>
        <p:txBody>
          <a:bodyPr/>
          <a:lstStyle/>
          <a:p>
            <a:fld id="{706D636C-90A3-4979-BA37-BAB384B22101}" type="slidenum">
              <a:rPr lang="en-US" smtClean="0"/>
              <a:pPr/>
              <a:t>4</a:t>
            </a:fld>
            <a:endParaRPr lang="en-US" dirty="0"/>
          </a:p>
        </p:txBody>
      </p:sp>
      <p:pic>
        <p:nvPicPr>
          <p:cNvPr id="5" name="Picture Placeholder 3"/>
          <p:cNvPicPr>
            <a:picLocks noChangeAspect="1"/>
          </p:cNvPicPr>
          <p:nvPr/>
        </p:nvPicPr>
        <p:blipFill>
          <a:blip r:embed="rId3">
            <a:extLst>
              <a:ext uri="{28A0092B-C50C-407E-A947-70E740481C1C}">
                <a14:useLocalDpi xmlns:a14="http://schemas.microsoft.com/office/drawing/2010/main" val="0"/>
              </a:ext>
            </a:extLst>
          </a:blip>
          <a:srcRect t="5747" b="5747"/>
          <a:stretch>
            <a:fillRect/>
          </a:stretch>
        </p:blipFill>
        <p:spPr>
          <a:xfrm>
            <a:off x="1095586" y="2234149"/>
            <a:ext cx="1599990" cy="1818203"/>
          </a:xfrm>
          <a:prstGeom prst="rect">
            <a:avLst/>
          </a:prstGeo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pic>
    </p:spTree>
    <p:extLst>
      <p:ext uri="{BB962C8B-B14F-4D97-AF65-F5344CB8AC3E}">
        <p14:creationId xmlns:p14="http://schemas.microsoft.com/office/powerpoint/2010/main" val="561062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190596" y="6356353"/>
            <a:ext cx="753001" cy="365125"/>
          </a:xfrm>
        </p:spPr>
        <p:txBody>
          <a:bodyPr/>
          <a:lstStyle/>
          <a:p>
            <a:fld id="{78651A17-9376-40A4-9325-34268FB0E92D}" type="slidenum">
              <a:rPr lang="en-US" smtClean="0">
                <a:solidFill>
                  <a:srgbClr val="303030">
                    <a:lumMod val="75000"/>
                    <a:lumOff val="25000"/>
                  </a:srgbClr>
                </a:solidFill>
              </a:rPr>
              <a:pPr/>
              <a:t>40</a:t>
            </a:fld>
            <a:endParaRPr lang="en-US" dirty="0">
              <a:solidFill>
                <a:srgbClr val="303030">
                  <a:lumMod val="75000"/>
                  <a:lumOff val="25000"/>
                </a:srgbClr>
              </a:solidFill>
            </a:endParaRPr>
          </a:p>
        </p:txBody>
      </p:sp>
      <p:pic>
        <p:nvPicPr>
          <p:cNvPr id="2050" name="Picture 2" descr="Image result for any ques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5594" y="859574"/>
            <a:ext cx="6076950" cy="3419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6681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5B7022-EE58-41E1-B703-623394C9E168}"/>
              </a:ext>
            </a:extLst>
          </p:cNvPr>
          <p:cNvSpPr>
            <a:spLocks noGrp="1"/>
          </p:cNvSpPr>
          <p:nvPr>
            <p:ph type="sldNum" sz="quarter" idx="10"/>
          </p:nvPr>
        </p:nvSpPr>
        <p:spPr/>
        <p:txBody>
          <a:bodyPr/>
          <a:lstStyle/>
          <a:p>
            <a:fld id="{706D636C-90A3-4979-BA37-BAB384B22101}" type="slidenum">
              <a:rPr lang="en-US" smtClean="0">
                <a:solidFill>
                  <a:srgbClr val="124D95">
                    <a:lumMod val="40000"/>
                    <a:lumOff val="60000"/>
                  </a:srgbClr>
                </a:solidFill>
              </a:rPr>
              <a:pPr/>
              <a:t>41</a:t>
            </a:fld>
            <a:endParaRPr lang="en-US">
              <a:solidFill>
                <a:srgbClr val="124D95">
                  <a:lumMod val="40000"/>
                  <a:lumOff val="60000"/>
                </a:srgbClr>
              </a:solidFill>
            </a:endParaRPr>
          </a:p>
        </p:txBody>
      </p:sp>
      <p:sp>
        <p:nvSpPr>
          <p:cNvPr id="6" name="Text Placeholder 5">
            <a:extLst>
              <a:ext uri="{FF2B5EF4-FFF2-40B4-BE49-F238E27FC236}">
                <a16:creationId xmlns:a16="http://schemas.microsoft.com/office/drawing/2014/main" id="{78B34450-107A-4130-B52C-44C08A0ADA50}"/>
              </a:ext>
            </a:extLst>
          </p:cNvPr>
          <p:cNvSpPr>
            <a:spLocks noGrp="1"/>
          </p:cNvSpPr>
          <p:nvPr>
            <p:ph type="body" sz="quarter" idx="11"/>
          </p:nvPr>
        </p:nvSpPr>
        <p:spPr>
          <a:xfrm>
            <a:off x="0" y="1075359"/>
            <a:ext cx="9578896" cy="4505325"/>
          </a:xfrm>
        </p:spPr>
        <p:txBody>
          <a:bodyPr/>
          <a:lstStyle/>
          <a:p>
            <a:endParaRPr lang="en-US" dirty="0"/>
          </a:p>
          <a:p>
            <a:endParaRPr lang="en-US" dirty="0"/>
          </a:p>
          <a:p>
            <a:r>
              <a:rPr lang="en-US" sz="3000" dirty="0"/>
              <a:t>All Group Webinar: </a:t>
            </a:r>
            <a:r>
              <a:rPr lang="en-US" sz="3000" b="1" dirty="0"/>
              <a:t>Innovative Support Service</a:t>
            </a:r>
          </a:p>
          <a:p>
            <a:pPr lvl="2"/>
            <a:r>
              <a:rPr lang="en-US" sz="2800" dirty="0"/>
              <a:t>October 2018</a:t>
            </a:r>
          </a:p>
        </p:txBody>
      </p:sp>
    </p:spTree>
    <p:extLst>
      <p:ext uri="{BB962C8B-B14F-4D97-AF65-F5344CB8AC3E}">
        <p14:creationId xmlns:p14="http://schemas.microsoft.com/office/powerpoint/2010/main" val="23336237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C41AF-3EE5-4CA2-B602-30B8657EFDD2}"/>
              </a:ext>
            </a:extLst>
          </p:cNvPr>
          <p:cNvSpPr>
            <a:spLocks noGrp="1"/>
          </p:cNvSpPr>
          <p:nvPr>
            <p:ph type="title"/>
          </p:nvPr>
        </p:nvSpPr>
        <p:spPr>
          <a:xfrm>
            <a:off x="628650" y="-89209"/>
            <a:ext cx="7955280" cy="1051560"/>
          </a:xfrm>
        </p:spPr>
        <p:txBody>
          <a:bodyPr/>
          <a:lstStyle/>
          <a:p>
            <a:r>
              <a:rPr lang="en-US" dirty="0"/>
              <a:t>Resources:</a:t>
            </a:r>
          </a:p>
        </p:txBody>
      </p:sp>
      <p:sp>
        <p:nvSpPr>
          <p:cNvPr id="3" name="Content Placeholder 2">
            <a:extLst>
              <a:ext uri="{FF2B5EF4-FFF2-40B4-BE49-F238E27FC236}">
                <a16:creationId xmlns:a16="http://schemas.microsoft.com/office/drawing/2014/main" id="{0E28F697-AB39-4197-9CBB-0446EA77AA21}"/>
              </a:ext>
            </a:extLst>
          </p:cNvPr>
          <p:cNvSpPr>
            <a:spLocks noGrp="1"/>
          </p:cNvSpPr>
          <p:nvPr>
            <p:ph idx="1"/>
          </p:nvPr>
        </p:nvSpPr>
        <p:spPr>
          <a:xfrm>
            <a:off x="628650" y="1205803"/>
            <a:ext cx="7955280" cy="5040762"/>
          </a:xfrm>
        </p:spPr>
        <p:txBody>
          <a:bodyPr>
            <a:normAutofit/>
          </a:bodyPr>
          <a:lstStyle/>
          <a:p>
            <a:r>
              <a:rPr lang="en-US" sz="2500" b="1" u="sng" dirty="0">
                <a:solidFill>
                  <a:schemeClr val="accent6">
                    <a:lumMod val="75000"/>
                  </a:schemeClr>
                </a:solidFill>
              </a:rPr>
              <a:t>America’s Promise Community of Practice</a:t>
            </a:r>
          </a:p>
          <a:p>
            <a:pPr lvl="1">
              <a:buFont typeface="Wingdings" panose="05000000000000000000" pitchFamily="2" charset="2"/>
              <a:buChar char="Ø"/>
            </a:pPr>
            <a:r>
              <a:rPr lang="en-US" sz="2000" dirty="0"/>
              <a:t>Your home for all of AP’s online resources, including the National Infographic.</a:t>
            </a:r>
          </a:p>
          <a:p>
            <a:pPr lvl="2">
              <a:buFont typeface="Wingdings" panose="05000000000000000000" pitchFamily="2" charset="2"/>
              <a:buChar char="Ø"/>
            </a:pPr>
            <a:r>
              <a:rPr lang="en-US" dirty="0">
                <a:hlinkClick r:id="rId3"/>
              </a:rPr>
              <a:t>https://h1bap.workforcegps.org/</a:t>
            </a:r>
            <a:r>
              <a:rPr lang="en-US" dirty="0"/>
              <a:t> </a:t>
            </a:r>
          </a:p>
          <a:p>
            <a:pPr marL="914400" lvl="2" indent="0">
              <a:buNone/>
            </a:pPr>
            <a:endParaRPr lang="en-US" dirty="0"/>
          </a:p>
          <a:p>
            <a:r>
              <a:rPr lang="en-US" sz="2500" b="1" u="sng" dirty="0" err="1">
                <a:hlinkClick r:id="rId4"/>
              </a:rPr>
              <a:t>StoryTelling</a:t>
            </a:r>
            <a:r>
              <a:rPr lang="en-US" sz="2500" b="1" u="sng" dirty="0">
                <a:hlinkClick r:id="rId4"/>
              </a:rPr>
              <a:t> Network</a:t>
            </a:r>
            <a:endParaRPr lang="en-US" sz="2500" dirty="0"/>
          </a:p>
          <a:p>
            <a:pPr lvl="1">
              <a:buFont typeface="Wingdings" pitchFamily="2" charset="2"/>
              <a:buChar char="Ø"/>
            </a:pPr>
            <a:r>
              <a:rPr lang="en-US" sz="2000" dirty="0"/>
              <a:t>The </a:t>
            </a:r>
            <a:r>
              <a:rPr lang="en-US" sz="2000" dirty="0" err="1"/>
              <a:t>StoryTelling</a:t>
            </a:r>
            <a:r>
              <a:rPr lang="en-US" sz="2000" dirty="0"/>
              <a:t> Network - </a:t>
            </a:r>
            <a:r>
              <a:rPr lang="en-US" sz="2000" dirty="0" err="1"/>
              <a:t>IMPACT</a:t>
            </a:r>
            <a:r>
              <a:rPr lang="en-US" sz="2000" i="1" dirty="0" err="1"/>
              <a:t>community</a:t>
            </a:r>
            <a:r>
              <a:rPr lang="en-US" sz="2000" dirty="0"/>
              <a:t> formed out of the idea that many TAACCCT projects had achieved numerous successes and had overcome great challenges. The Storytelling Network created a platform for projects to tell their own stories of successes and challenges</a:t>
            </a:r>
          </a:p>
          <a:p>
            <a:pPr lvl="2">
              <a:buFont typeface="Wingdings" pitchFamily="2" charset="2"/>
              <a:buChar char="Ø"/>
            </a:pPr>
            <a:r>
              <a:rPr lang="en-US" dirty="0">
                <a:hlinkClick r:id="rId4"/>
              </a:rPr>
              <a:t>http://support.skillscommons.org/connect/impact-communities/story-telling/</a:t>
            </a:r>
            <a:endParaRPr lang="en-US" dirty="0"/>
          </a:p>
          <a:p>
            <a:pPr marL="0" indent="0">
              <a:buNone/>
            </a:pPr>
            <a:endParaRPr lang="en-US" sz="1400" dirty="0"/>
          </a:p>
        </p:txBody>
      </p:sp>
      <p:sp>
        <p:nvSpPr>
          <p:cNvPr id="4" name="Slide Number Placeholder 3">
            <a:extLst>
              <a:ext uri="{FF2B5EF4-FFF2-40B4-BE49-F238E27FC236}">
                <a16:creationId xmlns:a16="http://schemas.microsoft.com/office/drawing/2014/main" id="{AB0B9BCD-CA18-4344-84A5-ECCB9078527F}"/>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42</a:t>
            </a:fld>
            <a:endParaRPr lang="en-US">
              <a:solidFill>
                <a:srgbClr val="303030">
                  <a:lumMod val="75000"/>
                  <a:lumOff val="25000"/>
                </a:srgbClr>
              </a:solidFill>
            </a:endParaRPr>
          </a:p>
        </p:txBody>
      </p:sp>
    </p:spTree>
    <p:extLst>
      <p:ext uri="{BB962C8B-B14F-4D97-AF65-F5344CB8AC3E}">
        <p14:creationId xmlns:p14="http://schemas.microsoft.com/office/powerpoint/2010/main" val="12221914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EC64D59-29FA-4179-A338-CB713E8B3EEB}"/>
              </a:ext>
            </a:extLst>
          </p:cNvPr>
          <p:cNvSpPr>
            <a:spLocks noGrp="1"/>
          </p:cNvSpPr>
          <p:nvPr>
            <p:ph idx="1"/>
          </p:nvPr>
        </p:nvSpPr>
        <p:spPr>
          <a:xfrm>
            <a:off x="4139922" y="1999621"/>
            <a:ext cx="4752870" cy="4256246"/>
          </a:xfrm>
        </p:spPr>
        <p:txBody>
          <a:bodyPr/>
          <a:lstStyle/>
          <a:p>
            <a:r>
              <a:rPr lang="en-US" sz="2400" dirty="0"/>
              <a:t>America’s Promise TA Mailbox</a:t>
            </a:r>
          </a:p>
          <a:p>
            <a:pPr lvl="2"/>
            <a:r>
              <a:rPr lang="en-US" sz="2000" dirty="0"/>
              <a:t>U.S. Department of Labor</a:t>
            </a:r>
          </a:p>
          <a:p>
            <a:pPr lvl="3"/>
            <a:r>
              <a:rPr lang="en-US" sz="2000" dirty="0"/>
              <a:t>AmericasPromise@dol.gov</a:t>
            </a:r>
          </a:p>
          <a:p>
            <a:pPr lvl="4"/>
            <a:r>
              <a:rPr lang="en-US" sz="2000" dirty="0"/>
              <a:t>202.693.3949</a:t>
            </a:r>
          </a:p>
          <a:p>
            <a:pPr lvl="4"/>
            <a:endParaRPr lang="en-US" dirty="0"/>
          </a:p>
          <a:p>
            <a:pPr lvl="4"/>
            <a:endParaRPr lang="en-US" dirty="0"/>
          </a:p>
          <a:p>
            <a:pPr lvl="4"/>
            <a:endParaRPr lang="en-US" dirty="0"/>
          </a:p>
          <a:p>
            <a:pPr lvl="4"/>
            <a:endParaRPr lang="en-US" dirty="0"/>
          </a:p>
        </p:txBody>
      </p:sp>
    </p:spTree>
    <p:extLst>
      <p:ext uri="{BB962C8B-B14F-4D97-AF65-F5344CB8AC3E}">
        <p14:creationId xmlns:p14="http://schemas.microsoft.com/office/powerpoint/2010/main" val="23805722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2103DD-18C2-4FF0-9612-CE3A974CEC6E}"/>
              </a:ext>
            </a:extLst>
          </p:cNvPr>
          <p:cNvSpPr>
            <a:spLocks noGrp="1"/>
          </p:cNvSpPr>
          <p:nvPr>
            <p:ph type="sldNum" sz="quarter" idx="10"/>
          </p:nvPr>
        </p:nvSpPr>
        <p:spPr>
          <a:xfrm>
            <a:off x="8190596" y="6356353"/>
            <a:ext cx="753001" cy="365125"/>
          </a:xfrm>
        </p:spPr>
        <p:txBody>
          <a:bodyPr/>
          <a:lstStyle/>
          <a:p>
            <a:fld id="{78651A17-9376-40A4-9325-34268FB0E92D}" type="slidenum">
              <a:rPr lang="en-US" smtClean="0">
                <a:solidFill>
                  <a:srgbClr val="303030">
                    <a:lumMod val="75000"/>
                    <a:lumOff val="25000"/>
                  </a:srgbClr>
                </a:solidFill>
              </a:rPr>
              <a:pPr/>
              <a:t>44</a:t>
            </a:fld>
            <a:endParaRPr lang="en-US" dirty="0">
              <a:solidFill>
                <a:srgbClr val="303030">
                  <a:lumMod val="75000"/>
                  <a:lumOff val="25000"/>
                </a:srgbClr>
              </a:solidFill>
            </a:endParaRPr>
          </a:p>
        </p:txBody>
      </p:sp>
    </p:spTree>
    <p:extLst>
      <p:ext uri="{BB962C8B-B14F-4D97-AF65-F5344CB8AC3E}">
        <p14:creationId xmlns:p14="http://schemas.microsoft.com/office/powerpoint/2010/main" val="3059448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190596" y="6356353"/>
            <a:ext cx="753001" cy="365125"/>
          </a:xfrm>
        </p:spPr>
        <p:txBody>
          <a:bodyPr/>
          <a:lstStyle/>
          <a:p>
            <a:fld id="{78651A17-9376-40A4-9325-34268FB0E92D}" type="slidenum">
              <a:rPr lang="en-US" smtClean="0">
                <a:solidFill>
                  <a:srgbClr val="303030">
                    <a:lumMod val="75000"/>
                    <a:lumOff val="25000"/>
                  </a:srgbClr>
                </a:solidFill>
              </a:rPr>
              <a:pPr/>
              <a:t>5</a:t>
            </a:fld>
            <a:endParaRPr lang="en-US" dirty="0">
              <a:solidFill>
                <a:srgbClr val="303030">
                  <a:lumMod val="75000"/>
                  <a:lumOff val="25000"/>
                </a:srgbClr>
              </a:solidFill>
            </a:endParaRPr>
          </a:p>
        </p:txBody>
      </p:sp>
      <p:sp>
        <p:nvSpPr>
          <p:cNvPr id="8" name="TextBox 7"/>
          <p:cNvSpPr txBox="1"/>
          <p:nvPr/>
        </p:nvSpPr>
        <p:spPr>
          <a:xfrm>
            <a:off x="2690813" y="231279"/>
            <a:ext cx="4709160" cy="553998"/>
          </a:xfrm>
          <a:prstGeom prst="rect">
            <a:avLst/>
          </a:prstGeom>
          <a:noFill/>
        </p:spPr>
        <p:txBody>
          <a:bodyPr wrap="square" rtlCol="0">
            <a:spAutoFit/>
          </a:bodyPr>
          <a:lstStyle/>
          <a:p>
            <a:r>
              <a:rPr lang="en-US" sz="3000" b="1" dirty="0">
                <a:solidFill>
                  <a:srgbClr val="0075BF">
                    <a:lumMod val="75000"/>
                  </a:srgbClr>
                </a:solidFill>
              </a:rPr>
              <a:t>Grantee  Presenters:</a:t>
            </a:r>
          </a:p>
        </p:txBody>
      </p:sp>
      <p:sp>
        <p:nvSpPr>
          <p:cNvPr id="9" name="TextBox 8"/>
          <p:cNvSpPr txBox="1"/>
          <p:nvPr/>
        </p:nvSpPr>
        <p:spPr>
          <a:xfrm>
            <a:off x="3006882" y="4563057"/>
            <a:ext cx="4765518" cy="1200329"/>
          </a:xfrm>
          <a:prstGeom prst="rect">
            <a:avLst/>
          </a:prstGeom>
          <a:noFill/>
        </p:spPr>
        <p:txBody>
          <a:bodyPr wrap="square" rtlCol="0">
            <a:spAutoFit/>
          </a:bodyPr>
          <a:lstStyle/>
          <a:p>
            <a:r>
              <a:rPr lang="en-US" sz="2400" b="1" dirty="0">
                <a:solidFill>
                  <a:srgbClr val="9E1C30">
                    <a:lumMod val="75000"/>
                  </a:srgbClr>
                </a:solidFill>
              </a:rPr>
              <a:t>Christina </a:t>
            </a:r>
            <a:r>
              <a:rPr lang="en-US" sz="2400" b="1" dirty="0" err="1">
                <a:solidFill>
                  <a:srgbClr val="9E1C30">
                    <a:lumMod val="75000"/>
                  </a:srgbClr>
                </a:solidFill>
              </a:rPr>
              <a:t>Bakewicz</a:t>
            </a:r>
            <a:endParaRPr lang="en-US" sz="2400" b="1" dirty="0">
              <a:solidFill>
                <a:srgbClr val="9E1C30">
                  <a:lumMod val="75000"/>
                </a:srgbClr>
              </a:solidFill>
            </a:endParaRPr>
          </a:p>
          <a:p>
            <a:r>
              <a:rPr lang="en-US" sz="2400" dirty="0">
                <a:solidFill>
                  <a:srgbClr val="242021"/>
                </a:solidFill>
              </a:rPr>
              <a:t>Program Manager</a:t>
            </a:r>
          </a:p>
          <a:p>
            <a:r>
              <a:rPr lang="en-US" sz="2400" b="1" dirty="0">
                <a:solidFill>
                  <a:srgbClr val="242021"/>
                </a:solidFill>
              </a:rPr>
              <a:t>Monroe Community College</a:t>
            </a:r>
          </a:p>
        </p:txBody>
      </p:sp>
      <p:sp>
        <p:nvSpPr>
          <p:cNvPr id="11" name="TextBox 10"/>
          <p:cNvSpPr txBox="1"/>
          <p:nvPr/>
        </p:nvSpPr>
        <p:spPr>
          <a:xfrm>
            <a:off x="3006882" y="2747638"/>
            <a:ext cx="5679918" cy="1200329"/>
          </a:xfrm>
          <a:prstGeom prst="rect">
            <a:avLst/>
          </a:prstGeom>
          <a:noFill/>
        </p:spPr>
        <p:txBody>
          <a:bodyPr wrap="square" rtlCol="0">
            <a:spAutoFit/>
          </a:bodyPr>
          <a:lstStyle/>
          <a:p>
            <a:r>
              <a:rPr lang="en-US" sz="2400" b="1" dirty="0">
                <a:solidFill>
                  <a:srgbClr val="9E1C30">
                    <a:lumMod val="75000"/>
                  </a:srgbClr>
                </a:solidFill>
              </a:rPr>
              <a:t>Haley </a:t>
            </a:r>
            <a:r>
              <a:rPr lang="en-US" sz="2400" b="1" dirty="0" err="1">
                <a:solidFill>
                  <a:srgbClr val="9E1C30">
                    <a:lumMod val="75000"/>
                  </a:srgbClr>
                </a:solidFill>
              </a:rPr>
              <a:t>Medved</a:t>
            </a:r>
            <a:r>
              <a:rPr lang="en-US" sz="2400" b="1" dirty="0">
                <a:solidFill>
                  <a:srgbClr val="9E1C30">
                    <a:lumMod val="75000"/>
                  </a:srgbClr>
                </a:solidFill>
              </a:rPr>
              <a:t> Kendrick</a:t>
            </a:r>
          </a:p>
          <a:p>
            <a:r>
              <a:rPr lang="en-US" sz="2400" dirty="0"/>
              <a:t>Program Director</a:t>
            </a:r>
          </a:p>
          <a:p>
            <a:r>
              <a:rPr lang="en-US" sz="2400" b="1" dirty="0"/>
              <a:t>University of Alabama at Birmingham</a:t>
            </a:r>
            <a:endParaRPr lang="en-US" sz="2300" b="1" dirty="0">
              <a:solidFill>
                <a:srgbClr val="242021"/>
              </a:solidFill>
            </a:endParaRPr>
          </a:p>
        </p:txBody>
      </p:sp>
      <p:sp>
        <p:nvSpPr>
          <p:cNvPr id="12" name="TextBox 11"/>
          <p:cNvSpPr txBox="1"/>
          <p:nvPr/>
        </p:nvSpPr>
        <p:spPr>
          <a:xfrm>
            <a:off x="3006882" y="1047920"/>
            <a:ext cx="5222718" cy="1200329"/>
          </a:xfrm>
          <a:prstGeom prst="rect">
            <a:avLst/>
          </a:prstGeom>
          <a:noFill/>
        </p:spPr>
        <p:txBody>
          <a:bodyPr wrap="square" rtlCol="0">
            <a:spAutoFit/>
          </a:bodyPr>
          <a:lstStyle/>
          <a:p>
            <a:r>
              <a:rPr lang="en-US" sz="2400" b="1" dirty="0">
                <a:solidFill>
                  <a:schemeClr val="accent5"/>
                </a:solidFill>
              </a:rPr>
              <a:t>Kristin </a:t>
            </a:r>
            <a:r>
              <a:rPr lang="en-US" sz="2400" b="1" dirty="0" err="1">
                <a:solidFill>
                  <a:schemeClr val="accent5"/>
                </a:solidFill>
              </a:rPr>
              <a:t>Maccarrone</a:t>
            </a:r>
            <a:endParaRPr lang="en-US" sz="2400" dirty="0">
              <a:solidFill>
                <a:schemeClr val="accent5"/>
              </a:solidFill>
            </a:endParaRPr>
          </a:p>
          <a:p>
            <a:r>
              <a:rPr lang="en-US" sz="2400" dirty="0">
                <a:solidFill>
                  <a:srgbClr val="000000"/>
                </a:solidFill>
              </a:rPr>
              <a:t>Outreach Specialist</a:t>
            </a:r>
          </a:p>
          <a:p>
            <a:r>
              <a:rPr lang="en-US" sz="2400" b="1" dirty="0" err="1">
                <a:solidFill>
                  <a:srgbClr val="000000"/>
                </a:solidFill>
              </a:rPr>
              <a:t>MiraCosta</a:t>
            </a:r>
            <a:r>
              <a:rPr lang="en-US" sz="2400" b="1" dirty="0">
                <a:solidFill>
                  <a:srgbClr val="000000"/>
                </a:solidFill>
              </a:rPr>
              <a:t> College</a:t>
            </a:r>
          </a:p>
        </p:txBody>
      </p:sp>
      <p:pic>
        <p:nvPicPr>
          <p:cNvPr id="16"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298" y="848089"/>
            <a:ext cx="1599990" cy="1599990"/>
          </a:xfrm>
          <a:prstGeom prst="rect">
            <a:avLst/>
          </a:prstGeo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pic>
      <p:pic>
        <p:nvPicPr>
          <p:cNvPr id="17"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298" y="2697599"/>
            <a:ext cx="1599990" cy="1615937"/>
          </a:xfrm>
          <a:prstGeom prst="rect">
            <a:avLst/>
          </a:prstGeo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pic>
      <p:pic>
        <p:nvPicPr>
          <p:cNvPr id="1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298" y="4563057"/>
            <a:ext cx="1599990" cy="1695841"/>
          </a:xfrm>
          <a:prstGeom prst="rect">
            <a:avLst/>
          </a:prstGeo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pic>
    </p:spTree>
    <p:extLst>
      <p:ext uri="{BB962C8B-B14F-4D97-AF65-F5344CB8AC3E}">
        <p14:creationId xmlns:p14="http://schemas.microsoft.com/office/powerpoint/2010/main" val="1830724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96C4BC-6A15-44C1-B2D2-31CC1EE831EF}"/>
              </a:ext>
            </a:extLst>
          </p:cNvPr>
          <p:cNvSpPr>
            <a:spLocks noGrp="1"/>
          </p:cNvSpPr>
          <p:nvPr>
            <p:ph type="sldNum" sz="quarter" idx="10"/>
          </p:nvPr>
        </p:nvSpPr>
        <p:spPr/>
        <p:txBody>
          <a:bodyPr/>
          <a:lstStyle/>
          <a:p>
            <a:fld id="{706D636C-90A3-4979-BA37-BAB384B22101}" type="slidenum">
              <a:rPr lang="en-US" smtClean="0"/>
              <a:pPr/>
              <a:t>6</a:t>
            </a:fld>
            <a:endParaRPr lang="en-US"/>
          </a:p>
        </p:txBody>
      </p:sp>
      <p:sp>
        <p:nvSpPr>
          <p:cNvPr id="5" name="Content Placeholder 2"/>
          <p:cNvSpPr>
            <a:spLocks noGrp="1"/>
          </p:cNvSpPr>
          <p:nvPr>
            <p:ph idx="4294967295"/>
          </p:nvPr>
        </p:nvSpPr>
        <p:spPr>
          <a:xfrm>
            <a:off x="160021" y="1676400"/>
            <a:ext cx="8709659" cy="4916424"/>
          </a:xfrm>
        </p:spPr>
        <p:txBody>
          <a:bodyPr>
            <a:noAutofit/>
          </a:bodyPr>
          <a:lstStyle/>
          <a:p>
            <a:pPr lvl="0">
              <a:lnSpc>
                <a:spcPct val="120000"/>
              </a:lnSpc>
              <a:buClr>
                <a:srgbClr val="9E1C30"/>
              </a:buClr>
            </a:pPr>
            <a:r>
              <a:rPr lang="en-US" sz="2400" dirty="0">
                <a:solidFill>
                  <a:srgbClr val="242021"/>
                </a:solidFill>
              </a:rPr>
              <a:t>Distinguish between a program story and a participant story </a:t>
            </a:r>
          </a:p>
          <a:p>
            <a:pPr>
              <a:lnSpc>
                <a:spcPct val="120000"/>
              </a:lnSpc>
            </a:pPr>
            <a:r>
              <a:rPr lang="en-US" sz="2400" dirty="0"/>
              <a:t>Understand the importance of developing a “Program Success Story” and why its important</a:t>
            </a:r>
          </a:p>
          <a:p>
            <a:pPr>
              <a:lnSpc>
                <a:spcPct val="120000"/>
              </a:lnSpc>
            </a:pPr>
            <a:r>
              <a:rPr lang="en-US" sz="2400" dirty="0"/>
              <a:t>Highlight the components of a good “Program Success Story”</a:t>
            </a:r>
          </a:p>
          <a:p>
            <a:pPr>
              <a:lnSpc>
                <a:spcPct val="120000"/>
              </a:lnSpc>
            </a:pPr>
            <a:r>
              <a:rPr lang="en-US" sz="2400" dirty="0"/>
              <a:t>Identify key audiences with whom to share your “Program Success Story”</a:t>
            </a:r>
          </a:p>
          <a:p>
            <a:pPr>
              <a:lnSpc>
                <a:spcPct val="120000"/>
              </a:lnSpc>
            </a:pPr>
            <a:r>
              <a:rPr lang="en-US" sz="2400" dirty="0"/>
              <a:t>Grantee Sharing: promising practices on “Telling Their Story”</a:t>
            </a:r>
          </a:p>
          <a:p>
            <a:pPr marL="0" indent="0">
              <a:lnSpc>
                <a:spcPct val="120000"/>
              </a:lnSpc>
              <a:buNone/>
            </a:pPr>
            <a:endParaRPr lang="en-US" sz="2800" dirty="0"/>
          </a:p>
          <a:p>
            <a:pPr>
              <a:lnSpc>
                <a:spcPct val="120000"/>
              </a:lnSpc>
            </a:pPr>
            <a:endParaRPr lang="en-US" sz="2800" dirty="0"/>
          </a:p>
          <a:p>
            <a:pPr>
              <a:lnSpc>
                <a:spcPct val="120000"/>
              </a:lnSpc>
            </a:pPr>
            <a:endParaRPr lang="en-US" sz="2800" dirty="0"/>
          </a:p>
          <a:p>
            <a:pPr>
              <a:lnSpc>
                <a:spcPct val="120000"/>
              </a:lnSpc>
            </a:pPr>
            <a:endParaRPr lang="en-US" sz="2800" dirty="0"/>
          </a:p>
          <a:p>
            <a:pPr marL="0" indent="0">
              <a:buNone/>
            </a:pPr>
            <a:r>
              <a:rPr lang="en-US" sz="2800" dirty="0"/>
              <a:t>		</a:t>
            </a:r>
          </a:p>
        </p:txBody>
      </p:sp>
    </p:spTree>
    <p:extLst>
      <p:ext uri="{BB962C8B-B14F-4D97-AF65-F5344CB8AC3E}">
        <p14:creationId xmlns:p14="http://schemas.microsoft.com/office/powerpoint/2010/main" val="3268244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190596" y="6356353"/>
            <a:ext cx="753001" cy="365125"/>
          </a:xfrm>
        </p:spPr>
        <p:txBody>
          <a:bodyPr/>
          <a:lstStyle/>
          <a:p>
            <a:fld id="{78651A17-9376-40A4-9325-34268FB0E92D}" type="slidenum">
              <a:rPr lang="en-US" smtClean="0">
                <a:solidFill>
                  <a:srgbClr val="303030">
                    <a:lumMod val="75000"/>
                    <a:lumOff val="25000"/>
                  </a:srgbClr>
                </a:solidFill>
              </a:rPr>
              <a:pPr/>
              <a:t>7</a:t>
            </a:fld>
            <a:endParaRPr lang="en-US" dirty="0">
              <a:solidFill>
                <a:srgbClr val="303030">
                  <a:lumMod val="75000"/>
                  <a:lumOff val="25000"/>
                </a:srgbClr>
              </a:solidFill>
            </a:endParaRPr>
          </a:p>
        </p:txBody>
      </p:sp>
      <p:sp>
        <p:nvSpPr>
          <p:cNvPr id="4" name="Title 1"/>
          <p:cNvSpPr>
            <a:spLocks noGrp="1"/>
          </p:cNvSpPr>
          <p:nvPr>
            <p:ph type="title" idx="4294967295"/>
          </p:nvPr>
        </p:nvSpPr>
        <p:spPr>
          <a:xfrm>
            <a:off x="1552575" y="0"/>
            <a:ext cx="6908800" cy="774700"/>
          </a:xfrm>
        </p:spPr>
        <p:txBody>
          <a:bodyPr/>
          <a:lstStyle/>
          <a:p>
            <a:r>
              <a:rPr lang="en-US" b="1" dirty="0"/>
              <a:t>Grantee Polling Question</a:t>
            </a:r>
          </a:p>
        </p:txBody>
      </p:sp>
      <p:graphicFrame>
        <p:nvGraphicFramePr>
          <p:cNvPr id="5" name="Diagram 4"/>
          <p:cNvGraphicFramePr/>
          <p:nvPr>
            <p:extLst>
              <p:ext uri="{D42A27DB-BD31-4B8C-83A1-F6EECF244321}">
                <p14:modId xmlns:p14="http://schemas.microsoft.com/office/powerpoint/2010/main" val="1549004923"/>
              </p:ext>
            </p:extLst>
          </p:nvPr>
        </p:nvGraphicFramePr>
        <p:xfrm>
          <a:off x="1009651" y="758013"/>
          <a:ext cx="7652657" cy="175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12"/>
          <p:cNvSpPr>
            <a:spLocks noGrp="1"/>
          </p:cNvSpPr>
          <p:nvPr>
            <p:ph sz="half" idx="4294967295"/>
          </p:nvPr>
        </p:nvSpPr>
        <p:spPr>
          <a:xfrm>
            <a:off x="5166441" y="2710234"/>
            <a:ext cx="3181350" cy="3240087"/>
          </a:xfrm>
          <a:prstGeom prst="rect">
            <a:avLst/>
          </a:prstGeom>
        </p:spPr>
        <p:txBody>
          <a:bodyPr>
            <a:normAutofit/>
          </a:bodyPr>
          <a:lstStyle/>
          <a:p>
            <a:pPr marL="0" marR="0" lvl="0" indent="0" defTabSz="914400" eaLnBrk="1" fontAlgn="auto" latinLnBrk="0" hangingPunct="1">
              <a:lnSpc>
                <a:spcPct val="100000"/>
              </a:lnSpc>
              <a:spcBef>
                <a:spcPts val="0"/>
              </a:spcBef>
              <a:spcAft>
                <a:spcPts val="2400"/>
              </a:spcAft>
              <a:buClrTx/>
              <a:buSzTx/>
              <a:buFontTx/>
              <a:buNone/>
              <a:tabLst/>
              <a:defRPr/>
            </a:pPr>
            <a:r>
              <a:rPr kumimoji="0" lang="en-US" sz="2400" b="0" i="0" u="none" strike="noStrike" kern="0" cap="none" spc="0" normalizeH="0" baseline="0" noProof="0" dirty="0">
                <a:ln>
                  <a:noFill/>
                </a:ln>
                <a:solidFill>
                  <a:srgbClr val="C0504D">
                    <a:lumMod val="50000"/>
                  </a:srgbClr>
                </a:solidFill>
                <a:effectLst/>
                <a:uLnTx/>
                <a:uFillTx/>
              </a:rPr>
              <a:t>4. </a:t>
            </a:r>
            <a:r>
              <a:rPr kumimoji="0" lang="en-US" sz="2400" b="0" i="0" u="none" strike="noStrike" kern="0" cap="none" spc="0" normalizeH="0" baseline="0" noProof="0" dirty="0">
                <a:ln>
                  <a:noFill/>
                </a:ln>
                <a:solidFill>
                  <a:sysClr val="windowText" lastClr="000000"/>
                </a:solidFill>
                <a:effectLst/>
                <a:uLnTx/>
                <a:uFillTx/>
              </a:rPr>
              <a:t>Employer Partner</a:t>
            </a:r>
          </a:p>
          <a:p>
            <a:pPr marL="0" marR="0" lvl="0" indent="0" defTabSz="914400" eaLnBrk="1" fontAlgn="auto" latinLnBrk="0" hangingPunct="1">
              <a:lnSpc>
                <a:spcPct val="100000"/>
              </a:lnSpc>
              <a:spcBef>
                <a:spcPts val="0"/>
              </a:spcBef>
              <a:spcAft>
                <a:spcPts val="2400"/>
              </a:spcAft>
              <a:buClrTx/>
              <a:buSzTx/>
              <a:buFontTx/>
              <a:buNone/>
              <a:tabLst/>
              <a:defRPr/>
            </a:pPr>
            <a:r>
              <a:rPr kumimoji="0" lang="en-US" sz="2400" b="0" i="0" u="none" strike="noStrike" kern="0" cap="none" spc="0" normalizeH="0" baseline="0" noProof="0" dirty="0">
                <a:ln>
                  <a:noFill/>
                </a:ln>
                <a:solidFill>
                  <a:srgbClr val="C0504D">
                    <a:lumMod val="50000"/>
                  </a:srgbClr>
                </a:solidFill>
                <a:effectLst/>
                <a:uLnTx/>
                <a:uFillTx/>
              </a:rPr>
              <a:t>5. </a:t>
            </a:r>
            <a:r>
              <a:rPr kumimoji="0" lang="en-US" sz="2400" b="0" i="0" u="none" strike="noStrike" kern="0" cap="none" spc="0" normalizeH="0" baseline="0" noProof="0" dirty="0">
                <a:ln>
                  <a:noFill/>
                </a:ln>
                <a:solidFill>
                  <a:sysClr val="windowText" lastClr="000000"/>
                </a:solidFill>
                <a:effectLst/>
                <a:uLnTx/>
                <a:uFillTx/>
              </a:rPr>
              <a:t>Service Provider</a:t>
            </a:r>
          </a:p>
          <a:p>
            <a:pPr marL="0" marR="0" lvl="0" indent="0" defTabSz="914400" eaLnBrk="1" fontAlgn="auto" latinLnBrk="0" hangingPunct="1">
              <a:lnSpc>
                <a:spcPct val="100000"/>
              </a:lnSpc>
              <a:spcBef>
                <a:spcPts val="0"/>
              </a:spcBef>
              <a:spcAft>
                <a:spcPts val="2400"/>
              </a:spcAft>
              <a:buClrTx/>
              <a:buSzTx/>
              <a:buFontTx/>
              <a:buNone/>
              <a:tabLst/>
              <a:defRPr/>
            </a:pPr>
            <a:r>
              <a:rPr kumimoji="0" lang="en-US" sz="2400" b="0" i="0" u="none" strike="noStrike" kern="0" cap="none" spc="0" normalizeH="0" baseline="0" noProof="0" dirty="0">
                <a:ln>
                  <a:noFill/>
                </a:ln>
                <a:solidFill>
                  <a:srgbClr val="C0504D">
                    <a:lumMod val="50000"/>
                  </a:srgbClr>
                </a:solidFill>
                <a:effectLst/>
                <a:uLnTx/>
                <a:uFillTx/>
              </a:rPr>
              <a:t>6. </a:t>
            </a:r>
            <a:r>
              <a:rPr kumimoji="0" lang="en-US" sz="2400" b="0" i="0" u="none" strike="noStrike" kern="0" cap="none" spc="0" normalizeH="0" baseline="0" noProof="0" dirty="0">
                <a:ln>
                  <a:noFill/>
                </a:ln>
                <a:solidFill>
                  <a:sysClr val="windowText" lastClr="000000"/>
                </a:solidFill>
                <a:effectLst/>
                <a:uLnTx/>
                <a:uFillTx/>
              </a:rPr>
              <a:t>Other (please specify!)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 name="Content Placeholder 11"/>
          <p:cNvSpPr>
            <a:spLocks noGrp="1"/>
          </p:cNvSpPr>
          <p:nvPr>
            <p:ph sz="half" idx="4294967295"/>
          </p:nvPr>
        </p:nvSpPr>
        <p:spPr>
          <a:xfrm>
            <a:off x="1089551" y="2596340"/>
            <a:ext cx="3695700" cy="3240087"/>
          </a:xfrm>
          <a:prstGeom prst="rect">
            <a:avLst/>
          </a:prstGeom>
        </p:spPr>
        <p:txBody>
          <a:bodyPr>
            <a:normAutofit/>
          </a:bodyPr>
          <a:lstStyle/>
          <a:p>
            <a:pPr marL="0" marR="0" lvl="0" indent="0" defTabSz="914400" eaLnBrk="1" fontAlgn="auto" latinLnBrk="0" hangingPunct="1">
              <a:lnSpc>
                <a:spcPct val="100000"/>
              </a:lnSpc>
              <a:spcBef>
                <a:spcPts val="0"/>
              </a:spcBef>
              <a:spcAft>
                <a:spcPts val="2400"/>
              </a:spcAft>
              <a:buClr>
                <a:srgbClr val="C0504D">
                  <a:lumMod val="50000"/>
                </a:srgbClr>
              </a:buClr>
              <a:buSzTx/>
              <a:buFont typeface="+mj-lt"/>
              <a:buAutoNum type="arabicPeriod"/>
              <a:tabLst/>
              <a:defRPr/>
            </a:pPr>
            <a:r>
              <a:rPr kumimoji="0" lang="en-US" sz="2400" b="0" i="0" u="none" strike="noStrike" kern="0" cap="none" spc="0" normalizeH="0" baseline="0" noProof="0" dirty="0">
                <a:ln>
                  <a:noFill/>
                </a:ln>
                <a:solidFill>
                  <a:sysClr val="windowText" lastClr="000000"/>
                </a:solidFill>
                <a:effectLst/>
                <a:uLnTx/>
                <a:uFillTx/>
              </a:rPr>
              <a:t> Authorized Representative</a:t>
            </a:r>
          </a:p>
          <a:p>
            <a:pPr marL="0" marR="0" lvl="0" indent="0" defTabSz="914400" eaLnBrk="1" fontAlgn="auto" latinLnBrk="0" hangingPunct="1">
              <a:lnSpc>
                <a:spcPct val="100000"/>
              </a:lnSpc>
              <a:spcBef>
                <a:spcPts val="0"/>
              </a:spcBef>
              <a:spcAft>
                <a:spcPts val="2400"/>
              </a:spcAft>
              <a:buClr>
                <a:srgbClr val="C0504D">
                  <a:lumMod val="50000"/>
                </a:srgbClr>
              </a:buClr>
              <a:buSzTx/>
              <a:buFont typeface="+mj-lt"/>
              <a:buAutoNum type="arabicPeriod"/>
              <a:tabLst/>
              <a:defRPr/>
            </a:pPr>
            <a:r>
              <a:rPr kumimoji="0" lang="en-US" sz="2400" b="0" i="0" u="none" strike="noStrike" kern="0" cap="none" spc="0" normalizeH="0" baseline="0" noProof="0" dirty="0">
                <a:ln>
                  <a:noFill/>
                </a:ln>
                <a:solidFill>
                  <a:sysClr val="windowText" lastClr="000000"/>
                </a:solidFill>
                <a:effectLst/>
                <a:uLnTx/>
                <a:uFillTx/>
              </a:rPr>
              <a:t> Program Director/Manager </a:t>
            </a:r>
          </a:p>
          <a:p>
            <a:pPr marL="0" marR="0" lvl="0" indent="0" defTabSz="914400" eaLnBrk="1" fontAlgn="auto" latinLnBrk="0" hangingPunct="1">
              <a:lnSpc>
                <a:spcPct val="100000"/>
              </a:lnSpc>
              <a:spcBef>
                <a:spcPts val="0"/>
              </a:spcBef>
              <a:spcAft>
                <a:spcPts val="2400"/>
              </a:spcAft>
              <a:buClr>
                <a:srgbClr val="C0504D">
                  <a:lumMod val="50000"/>
                </a:srgbClr>
              </a:buClr>
              <a:buSzTx/>
              <a:buFont typeface="+mj-lt"/>
              <a:buAutoNum type="arabicPeriod"/>
              <a:tabLst/>
              <a:defRPr/>
            </a:pPr>
            <a:r>
              <a:rPr kumimoji="0" lang="en-US" sz="2400" b="0" i="0" u="none" strike="noStrike" kern="0" cap="none" spc="0" normalizeH="0" baseline="0" noProof="0" dirty="0">
                <a:ln>
                  <a:noFill/>
                </a:ln>
                <a:solidFill>
                  <a:sysClr val="windowText" lastClr="000000"/>
                </a:solidFill>
                <a:effectLst/>
                <a:uLnTx/>
                <a:uFillTx/>
              </a:rPr>
              <a:t> Training Partner</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pic>
        <p:nvPicPr>
          <p:cNvPr id="205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46864" y="4856165"/>
            <a:ext cx="1506537"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2968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190596" y="6356353"/>
            <a:ext cx="753001" cy="365125"/>
          </a:xfrm>
        </p:spPr>
        <p:txBody>
          <a:bodyPr/>
          <a:lstStyle/>
          <a:p>
            <a:fld id="{78651A17-9376-40A4-9325-34268FB0E92D}" type="slidenum">
              <a:rPr lang="en-US" smtClean="0">
                <a:solidFill>
                  <a:srgbClr val="303030">
                    <a:lumMod val="75000"/>
                    <a:lumOff val="25000"/>
                  </a:srgbClr>
                </a:solidFill>
              </a:rPr>
              <a:pPr/>
              <a:t>8</a:t>
            </a:fld>
            <a:endParaRPr lang="en-US" dirty="0">
              <a:solidFill>
                <a:srgbClr val="303030">
                  <a:lumMod val="75000"/>
                  <a:lumOff val="25000"/>
                </a:srgbClr>
              </a:solidFill>
            </a:endParaRPr>
          </a:p>
        </p:txBody>
      </p:sp>
      <p:sp>
        <p:nvSpPr>
          <p:cNvPr id="3" name="TextBox 2"/>
          <p:cNvSpPr txBox="1"/>
          <p:nvPr/>
        </p:nvSpPr>
        <p:spPr>
          <a:xfrm>
            <a:off x="212913" y="161927"/>
            <a:ext cx="8750113" cy="2942857"/>
          </a:xfrm>
          <a:prstGeom prst="rect">
            <a:avLst/>
          </a:prstGeom>
          <a:noFill/>
        </p:spPr>
        <p:txBody>
          <a:bodyPr wrap="square" rtlCol="0">
            <a:spAutoFit/>
          </a:bodyPr>
          <a:lstStyle/>
          <a:p>
            <a:pPr algn="ctr">
              <a:lnSpc>
                <a:spcPct val="115000"/>
              </a:lnSpc>
              <a:spcAft>
                <a:spcPts val="1000"/>
              </a:spcAft>
            </a:pPr>
            <a:endParaRPr lang="en-US" sz="3200" b="1" dirty="0">
              <a:solidFill>
                <a:srgbClr val="000000"/>
              </a:solidFill>
              <a:ea typeface="Calibri"/>
              <a:cs typeface="Times New Roman"/>
            </a:endParaRPr>
          </a:p>
          <a:p>
            <a:pPr algn="ctr">
              <a:lnSpc>
                <a:spcPct val="115000"/>
              </a:lnSpc>
              <a:spcAft>
                <a:spcPts val="1000"/>
              </a:spcAft>
            </a:pPr>
            <a:r>
              <a:rPr lang="en-US" sz="3400" b="1" dirty="0">
                <a:solidFill>
                  <a:srgbClr val="C00000"/>
                </a:solidFill>
                <a:ea typeface="Calibri"/>
                <a:cs typeface="Times New Roman"/>
              </a:rPr>
              <a:t>Program Story  vs. Participant Story </a:t>
            </a:r>
          </a:p>
          <a:p>
            <a:pPr>
              <a:spcAft>
                <a:spcPts val="1000"/>
              </a:spcAft>
            </a:pPr>
            <a:endParaRPr lang="en-US" sz="2400" dirty="0">
              <a:solidFill>
                <a:srgbClr val="000000"/>
              </a:solidFill>
              <a:ea typeface="Calibri"/>
              <a:cs typeface="Times New Roman"/>
            </a:endParaRPr>
          </a:p>
          <a:p>
            <a:pPr>
              <a:spcAft>
                <a:spcPts val="1000"/>
              </a:spcAft>
            </a:pPr>
            <a:endParaRPr lang="en-US" sz="2400" dirty="0">
              <a:solidFill>
                <a:srgbClr val="000000"/>
              </a:solidFill>
              <a:ea typeface="Calibri"/>
              <a:cs typeface="Times New Roman"/>
            </a:endParaRPr>
          </a:p>
          <a:p>
            <a:pPr>
              <a:spcAft>
                <a:spcPts val="1000"/>
              </a:spcAft>
            </a:pPr>
            <a:endParaRPr lang="en-US" sz="2800" b="1" dirty="0">
              <a:solidFill>
                <a:srgbClr val="000000"/>
              </a:solidFill>
              <a:latin typeface="Calibri"/>
              <a:ea typeface="Calibri"/>
              <a:cs typeface="Times New Roman"/>
            </a:endParaRPr>
          </a:p>
        </p:txBody>
      </p:sp>
      <p:sp>
        <p:nvSpPr>
          <p:cNvPr id="4" name="Flowchart: Process 3"/>
          <p:cNvSpPr/>
          <p:nvPr/>
        </p:nvSpPr>
        <p:spPr>
          <a:xfrm>
            <a:off x="197224" y="1925124"/>
            <a:ext cx="8718176" cy="769442"/>
          </a:xfrm>
          <a:prstGeom prst="flowChartProcess">
            <a:avLst/>
          </a:prstGeom>
          <a:solidFill>
            <a:sysClr val="window" lastClr="FFFFFF">
              <a:lumMod val="95000"/>
            </a:sysClr>
          </a:solidFill>
          <a:ln w="25400" cap="flat" cmpd="sng" algn="ctr">
            <a:solidFill>
              <a:srgbClr val="0F6FC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onstantia"/>
              <a:ea typeface="+mn-ea"/>
              <a:cs typeface="+mn-cs"/>
            </a:endParaRPr>
          </a:p>
        </p:txBody>
      </p:sp>
      <p:sp>
        <p:nvSpPr>
          <p:cNvPr id="5" name="Flowchart: Process 4"/>
          <p:cNvSpPr/>
          <p:nvPr/>
        </p:nvSpPr>
        <p:spPr>
          <a:xfrm>
            <a:off x="197224" y="3150961"/>
            <a:ext cx="8718176" cy="769442"/>
          </a:xfrm>
          <a:prstGeom prst="flowChartProcess">
            <a:avLst/>
          </a:prstGeom>
          <a:solidFill>
            <a:sysClr val="window" lastClr="FFFFFF">
              <a:lumMod val="95000"/>
            </a:sysClr>
          </a:solidFill>
          <a:ln w="25400" cap="flat" cmpd="sng" algn="ctr">
            <a:solidFill>
              <a:srgbClr val="0F6FC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onstantia"/>
              <a:ea typeface="+mn-ea"/>
              <a:cs typeface="+mn-cs"/>
            </a:endParaRPr>
          </a:p>
        </p:txBody>
      </p:sp>
      <p:sp>
        <p:nvSpPr>
          <p:cNvPr id="6" name="TextBox 5"/>
          <p:cNvSpPr txBox="1"/>
          <p:nvPr/>
        </p:nvSpPr>
        <p:spPr>
          <a:xfrm>
            <a:off x="212913" y="2094403"/>
            <a:ext cx="7940488" cy="430887"/>
          </a:xfrm>
          <a:prstGeom prst="rect">
            <a:avLst/>
          </a:prstGeom>
          <a:noFill/>
        </p:spPr>
        <p:txBody>
          <a:bodyPr wrap="square" rtlCol="0">
            <a:spAutoFit/>
          </a:bodyPr>
          <a:lstStyle/>
          <a:p>
            <a:pPr>
              <a:spcAft>
                <a:spcPts val="1000"/>
              </a:spcAft>
            </a:pPr>
            <a:r>
              <a:rPr lang="en-US" sz="2200" b="1" dirty="0">
                <a:solidFill>
                  <a:srgbClr val="000000"/>
                </a:solidFill>
                <a:ea typeface="Calibri"/>
                <a:cs typeface="Times New Roman"/>
              </a:rPr>
              <a:t>Program Story</a:t>
            </a:r>
            <a:r>
              <a:rPr lang="en-US" sz="2200" dirty="0">
                <a:solidFill>
                  <a:srgbClr val="000000"/>
                </a:solidFill>
                <a:ea typeface="Calibri"/>
                <a:cs typeface="Times New Roman"/>
              </a:rPr>
              <a:t>: Describes the overall impact of your program</a:t>
            </a:r>
          </a:p>
        </p:txBody>
      </p:sp>
      <p:sp>
        <p:nvSpPr>
          <p:cNvPr id="7" name="TextBox 6"/>
          <p:cNvSpPr txBox="1"/>
          <p:nvPr/>
        </p:nvSpPr>
        <p:spPr>
          <a:xfrm>
            <a:off x="212912" y="3320239"/>
            <a:ext cx="8743950" cy="430887"/>
          </a:xfrm>
          <a:prstGeom prst="rect">
            <a:avLst/>
          </a:prstGeom>
          <a:noFill/>
        </p:spPr>
        <p:txBody>
          <a:bodyPr wrap="square" rtlCol="0">
            <a:spAutoFit/>
          </a:bodyPr>
          <a:lstStyle/>
          <a:p>
            <a:pPr>
              <a:spcAft>
                <a:spcPts val="1000"/>
              </a:spcAft>
            </a:pPr>
            <a:r>
              <a:rPr lang="en-US" sz="2200" b="1" dirty="0">
                <a:solidFill>
                  <a:srgbClr val="000000"/>
                </a:solidFill>
                <a:ea typeface="Calibri"/>
                <a:cs typeface="Times New Roman"/>
              </a:rPr>
              <a:t>Participant Story</a:t>
            </a:r>
            <a:r>
              <a:rPr lang="en-US" sz="2200" dirty="0">
                <a:solidFill>
                  <a:srgbClr val="000000"/>
                </a:solidFill>
                <a:ea typeface="Calibri"/>
                <a:cs typeface="Times New Roman"/>
              </a:rPr>
              <a:t>: Describes impact on a specific participant</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0888" y="4332430"/>
            <a:ext cx="2562225"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2179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190596" y="6356353"/>
            <a:ext cx="753001" cy="365125"/>
          </a:xfrm>
        </p:spPr>
        <p:txBody>
          <a:bodyPr/>
          <a:lstStyle/>
          <a:p>
            <a:fld id="{78651A17-9376-40A4-9325-34268FB0E92D}" type="slidenum">
              <a:rPr lang="en-US" smtClean="0">
                <a:solidFill>
                  <a:srgbClr val="303030">
                    <a:lumMod val="75000"/>
                    <a:lumOff val="25000"/>
                  </a:srgbClr>
                </a:solidFill>
              </a:rPr>
              <a:pPr/>
              <a:t>9</a:t>
            </a:fld>
            <a:endParaRPr lang="en-US" dirty="0">
              <a:solidFill>
                <a:srgbClr val="303030">
                  <a:lumMod val="75000"/>
                  <a:lumOff val="25000"/>
                </a:srgbClr>
              </a:solidFill>
            </a:endParaRPr>
          </a:p>
        </p:txBody>
      </p:sp>
      <p:sp>
        <p:nvSpPr>
          <p:cNvPr id="4" name="TextBox 3"/>
          <p:cNvSpPr txBox="1"/>
          <p:nvPr/>
        </p:nvSpPr>
        <p:spPr>
          <a:xfrm>
            <a:off x="2324100" y="397774"/>
            <a:ext cx="5295900" cy="61555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400" b="1" i="0" u="none" strike="noStrike" kern="0" cap="none" spc="0" normalizeH="0" baseline="0" noProof="0" dirty="0">
                <a:ln>
                  <a:noFill/>
                </a:ln>
                <a:solidFill>
                  <a:srgbClr val="C00000"/>
                </a:solidFill>
                <a:effectLst/>
                <a:uLnTx/>
                <a:uFillTx/>
              </a:rPr>
              <a:t>Program Success Story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2507" y="4141788"/>
            <a:ext cx="2859087" cy="180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409700" y="1498237"/>
            <a:ext cx="7124700" cy="1815882"/>
          </a:xfrm>
          <a:prstGeom prst="rect">
            <a:avLst/>
          </a:prstGeom>
          <a:noFill/>
          <a:ln w="28575">
            <a:solidFill>
              <a:schemeClr val="accent1"/>
            </a:solidFill>
          </a:ln>
        </p:spPr>
        <p:txBody>
          <a:bodyPr wrap="square" rtlCol="0">
            <a:spAutoFit/>
          </a:bodyPr>
          <a:lstStyle/>
          <a:p>
            <a:pPr lvl="0" algn="ctr" defTabSz="914400">
              <a:defRPr/>
            </a:pPr>
            <a:r>
              <a:rPr lang="en-US" sz="2800" b="1" kern="0" dirty="0">
                <a:solidFill>
                  <a:srgbClr val="1B1B19"/>
                </a:solidFill>
              </a:rPr>
              <a:t>A Program Success Story is defined as a narrative highlighting the achievements, progress, and impact of the entire program/activity.</a:t>
            </a:r>
          </a:p>
        </p:txBody>
      </p:sp>
    </p:spTree>
    <p:extLst>
      <p:ext uri="{BB962C8B-B14F-4D97-AF65-F5344CB8AC3E}">
        <p14:creationId xmlns:p14="http://schemas.microsoft.com/office/powerpoint/2010/main" val="27321794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Telling Your Story: Communicating Impact and Effectiveness to Stakeholders&amp;quot;&quot;/&gt;&lt;property id=&quot;20307&quot; value=&quot;287&quot;/&gt;&lt;/object&gt;&lt;object type=&quot;3&quot; unique_id=&quot;10004&quot;&gt;&lt;property id=&quot;20148&quot; value=&quot;5&quot;/&gt;&lt;property id=&quot;20300&quot; value=&quot;Slide 2&quot;/&gt;&lt;property id=&quot;20307&quot; value=&quot;272&quot;/&gt;&lt;/object&gt;&lt;object type=&quot;3&quot; unique_id=&quot;10005&quot;&gt;&lt;property id=&quot;20148&quot; value=&quot;5&quot;/&gt;&lt;property id=&quot;20300&quot; value=&quot;Slide 3&quot;/&gt;&lt;property id=&quot;20307&quot; value=&quot;280&quot;/&gt;&lt;/object&gt;&lt;object type=&quot;3&quot; unique_id=&quot;10006&quot;&gt;&lt;property id=&quot;20148&quot; value=&quot;5&quot;/&gt;&lt;property id=&quot;20300&quot; value=&quot;Slide 4&quot;/&gt;&lt;property id=&quot;20307&quot; value=&quot;273&quot;/&gt;&lt;/object&gt;&lt;object type=&quot;3&quot; unique_id=&quot;10007&quot;&gt;&lt;property id=&quot;20148&quot; value=&quot;5&quot;/&gt;&lt;property id=&quot;20300&quot; value=&quot;Slide 5&quot;/&gt;&lt;property id=&quot;20307&quot; value=&quot;322&quot;/&gt;&lt;/object&gt;&lt;object type=&quot;3&quot; unique_id=&quot;10008&quot;&gt;&lt;property id=&quot;20148&quot; value=&quot;5&quot;/&gt;&lt;property id=&quot;20300&quot; value=&quot;Slide 6&quot;/&gt;&lt;property id=&quot;20307&quot; value=&quot;286&quot;/&gt;&lt;/object&gt;&lt;object type=&quot;3&quot; unique_id=&quot;10009&quot;&gt;&lt;property id=&quot;20148&quot; value=&quot;5&quot;/&gt;&lt;property id=&quot;20300&quot; value=&quot;Slide 7 - &amp;quot;Grantee Polling Question&amp;quot;&quot;/&gt;&lt;property id=&quot;20307&quot; value=&quot;288&quot;/&gt;&lt;/object&gt;&lt;object type=&quot;3&quot; unique_id=&quot;10010&quot;&gt;&lt;property id=&quot;20148&quot; value=&quot;5&quot;/&gt;&lt;property id=&quot;20300&quot; value=&quot;Slide 8&quot;/&gt;&lt;property id=&quot;20307&quot; value=&quot;289&quot;/&gt;&lt;/object&gt;&lt;object type=&quot;3&quot; unique_id=&quot;10011&quot;&gt;&lt;property id=&quot;20148&quot; value=&quot;5&quot;/&gt;&lt;property id=&quot;20300&quot; value=&quot;Slide 9&quot;/&gt;&lt;property id=&quot;20307&quot; value=&quot;290&quot;/&gt;&lt;/object&gt;&lt;object type=&quot;3&quot; unique_id=&quot;10012&quot;&gt;&lt;property id=&quot;20148&quot; value=&quot;5&quot;/&gt;&lt;property id=&quot;20300&quot; value=&quot;Slide 10 - &amp;quot;Recognizing Why Success Stories Are Important  &amp;quot;&quot;/&gt;&lt;property id=&quot;20307&quot; value=&quot;317&quot;/&gt;&lt;/object&gt;&lt;object type=&quot;3&quot; unique_id=&quot;10013&quot;&gt;&lt;property id=&quot;20148&quot; value=&quot;5&quot;/&gt;&lt;property id=&quot;20300&quot; value=&quot;Slide 11 - &amp;quot;Grantee Polling Question&amp;quot;&quot;/&gt;&lt;property id=&quot;20307&quot; value=&quot;293&quot;/&gt;&lt;/object&gt;&lt;object type=&quot;3&quot; unique_id=&quot;10014&quot;&gt;&lt;property id=&quot;20148&quot; value=&quot;5&quot;/&gt;&lt;property id=&quot;20300&quot; value=&quot;Slide 12 - &amp;quot;A Few Good Tips&amp;quot;&quot;/&gt;&lt;property id=&quot;20307&quot; value=&quot;316&quot;/&gt;&lt;/object&gt;&lt;object type=&quot;3&quot; unique_id=&quot;10015&quot;&gt;&lt;property id=&quot;20148&quot; value=&quot;5&quot;/&gt;&lt;property id=&quot;20300&quot; value=&quot;Slide 13 - &amp;quot;TIPS In choosing a program/activity to highlight:&amp;quot;&quot;/&gt;&lt;property id=&quot;20307&quot; value=&quot;299&quot;/&gt;&lt;/object&gt;&lt;object type=&quot;3&quot; unique_id=&quot;10016&quot;&gt;&lt;property id=&quot;20148&quot; value=&quot;5&quot;/&gt;&lt;property id=&quot;20300&quot; value=&quot;Slide 14 - &amp;quot;TIPS&amp;quot;&quot;/&gt;&lt;property id=&quot;20307&quot; value=&quot;300&quot;/&gt;&lt;/object&gt;&lt;object type=&quot;3&quot; unique_id=&quot;10017&quot;&gt;&lt;property id=&quot;20148&quot; value=&quot;5&quot;/&gt;&lt;property id=&quot;20300&quot; value=&quot;Slide 15 - &amp;quot;Example of Program Progress&amp;quot;&quot;/&gt;&lt;property id=&quot;20307&quot; value=&quot;301&quot;/&gt;&lt;/object&gt;&lt;object type=&quot;3&quot; unique_id=&quot;10018&quot;&gt;&lt;property id=&quot;20148&quot; value=&quot;5&quot;/&gt;&lt;property id=&quot;20300&quot; value=&quot;Slide 16 - &amp;quot;Grantee Polling Question&amp;quot;&quot;/&gt;&lt;property id=&quot;20307&quot; value=&quot;297&quot;/&gt;&lt;/object&gt;&lt;object type=&quot;3&quot; unique_id=&quot;10019&quot;&gt;&lt;property id=&quot;20148&quot; value=&quot;5&quot;/&gt;&lt;property id=&quot;20300&quot; value=&quot;Slide 17&quot;/&gt;&lt;property id=&quot;20307&quot; value=&quot;296&quot;/&gt;&lt;/object&gt;&lt;object type=&quot;3&quot; unique_id=&quot;10020&quot;&gt;&lt;property id=&quot;20148&quot; value=&quot;5&quot;/&gt;&lt;property id=&quot;20300&quot; value=&quot;Slide 18&quot;/&gt;&lt;property id=&quot;20307&quot; value=&quot;295&quot;/&gt;&lt;/object&gt;&lt;object type=&quot;3&quot; unique_id=&quot;10021&quot;&gt;&lt;property id=&quot;20148&quot; value=&quot;5&quot;/&gt;&lt;property id=&quot;20300&quot; value=&quot;Slide 19&quot;/&gt;&lt;property id=&quot;20307&quot; value=&quot;304&quot;/&gt;&lt;/object&gt;&lt;object type=&quot;3&quot; unique_id=&quot;10022&quot;&gt;&lt;property id=&quot;20148&quot; value=&quot;5&quot;/&gt;&lt;property id=&quot;20300&quot; value=&quot;Slide 20&quot;/&gt;&lt;property id=&quot;20307&quot; value=&quot;305&quot;/&gt;&lt;/object&gt;&lt;object type=&quot;3&quot; unique_id=&quot;10023&quot;&gt;&lt;property id=&quot;20148&quot; value=&quot;5&quot;/&gt;&lt;property id=&quot;20300&quot; value=&quot;Slide 21&quot;/&gt;&lt;property id=&quot;20307&quot; value=&quot;326&quot;/&gt;&lt;/object&gt;&lt;object type=&quot;3&quot; unique_id=&quot;10024&quot;&gt;&lt;property id=&quot;20148&quot; value=&quot;5&quot;/&gt;&lt;property id=&quot;20300&quot; value=&quot;Slide 22 - &amp;quot;Example:  Partnership Program Story&amp;quot;&quot;/&gt;&lt;property id=&quot;20307&quot; value=&quot;319&quot;/&gt;&lt;/object&gt;&lt;object type=&quot;3&quot; unique_id=&quot;10025&quot;&gt;&lt;property id=&quot;20148&quot; value=&quot;5&quot;/&gt;&lt;property id=&quot;20300&quot; value=&quot;Slide 23&quot;/&gt;&lt;property id=&quot;20307&quot; value=&quot;327&quot;/&gt;&lt;/object&gt;&lt;object type=&quot;3&quot; unique_id=&quot;10026&quot;&gt;&lt;property id=&quot;20148&quot; value=&quot;5&quot;/&gt;&lt;property id=&quot;20300&quot; value=&quot;Slide 24 - &amp;quot;Example:  Organizational Development Program Story&amp;quot;&quot;/&gt;&lt;property id=&quot;20307&quot; value=&quot;318&quot;/&gt;&lt;/object&gt;&lt;object type=&quot;3&quot; unique_id=&quot;10027&quot;&gt;&lt;property id=&quot;20148&quot; value=&quot;5&quot;/&gt;&lt;property id=&quot;20300&quot; value=&quot;Slide 25&quot;/&gt;&lt;property id=&quot;20307&quot; value=&quot;328&quot;/&gt;&lt;/object&gt;&lt;object type=&quot;3&quot; unique_id=&quot;10028&quot;&gt;&lt;property id=&quot;20148&quot; value=&quot;5&quot;/&gt;&lt;property id=&quot;20300&quot; value=&quot;Slide 26 - &amp;quot;National  Infographic&amp;quot;&quot;/&gt;&lt;property id=&quot;20307&quot; value=&quot;320&quot;/&gt;&lt;/object&gt;&lt;object type=&quot;3&quot; unique_id=&quot;10029&quot;&gt;&lt;property id=&quot;20148&quot; value=&quot;5&quot;/&gt;&lt;property id=&quot;20300&quot; value=&quot;Slide 27&quot;/&gt;&lt;property id=&quot;20307&quot; value=&quot;302&quot;/&gt;&lt;/object&gt;&lt;object type=&quot;3&quot; unique_id=&quot;10030&quot;&gt;&lt;property id=&quot;20148&quot; value=&quot;5&quot;/&gt;&lt;property id=&quot;20300&quot; value=&quot;Slide 28 - &amp;quot;Grantee Polling Question  What’s Missing?&amp;quot;&quot;/&gt;&lt;property id=&quot;20307&quot; value=&quot;307&quot;/&gt;&lt;/object&gt;&lt;object type=&quot;3&quot; unique_id=&quot;10031&quot;&gt;&lt;property id=&quot;20148&quot; value=&quot;5&quot;/&gt;&lt;property id=&quot;20300&quot; value=&quot;Slide 29&quot;/&gt;&lt;property id=&quot;20307&quot; value=&quot;309&quot;/&gt;&lt;/object&gt;&lt;object type=&quot;3&quot; unique_id=&quot;10032&quot;&gt;&lt;property id=&quot;20148&quot; value=&quot;5&quot;/&gt;&lt;property id=&quot;20300&quot; value=&quot;Slide 30 - &amp;quot;Before you write your Program Success Story, consider who are your primary audiences  &amp;quot;&quot;/&gt;&lt;property id=&quot;20307&quot; value=&quot;259&quot;/&gt;&lt;/object&gt;&lt;object type=&quot;3&quot; unique_id=&quot;10033&quot;&gt;&lt;property id=&quot;20148&quot; value=&quot;5&quot;/&gt;&lt;property id=&quot;20300&quot; value=&quot;Slide 31&quot;/&gt;&lt;property id=&quot;20307&quot; value=&quot;310&quot;/&gt;&lt;/object&gt;&lt;object type=&quot;3&quot; unique_id=&quot;10034&quot;&gt;&lt;property id=&quot;20148&quot; value=&quot;5&quot;/&gt;&lt;property id=&quot;20300&quot; value=&quot;Slide 32&quot;/&gt;&lt;property id=&quot;20307&quot; value=&quot;323&quot;/&gt;&lt;/object&gt;&lt;object type=&quot;3&quot; unique_id=&quot;10035&quot;&gt;&lt;property id=&quot;20148&quot; value=&quot;5&quot;/&gt;&lt;property id=&quot;20300&quot; value=&quot;Slide 33&quot;/&gt;&lt;property id=&quot;20307&quot; value=&quot;329&quot;/&gt;&lt;/object&gt;&lt;object type=&quot;3&quot; unique_id=&quot;10036&quot;&gt;&lt;property id=&quot;20148&quot; value=&quot;5&quot;/&gt;&lt;property id=&quot;20300&quot; value=&quot;Slide 34&quot;/&gt;&lt;property id=&quot;20307&quot; value=&quot;330&quot;/&gt;&lt;/object&gt;&lt;object type=&quot;3&quot; unique_id=&quot;10037&quot;&gt;&lt;property id=&quot;20148&quot; value=&quot;5&quot;/&gt;&lt;property id=&quot;20300&quot; value=&quot;Slide 35&quot;/&gt;&lt;property id=&quot;20307&quot; value=&quot;324&quot;/&gt;&lt;/object&gt;&lt;object type=&quot;3&quot; unique_id=&quot;10038&quot;&gt;&lt;property id=&quot;20148&quot; value=&quot;5&quot;/&gt;&lt;property id=&quot;20300&quot; value=&quot;Slide 36&quot;/&gt;&lt;property id=&quot;20307&quot; value=&quot;331&quot;/&gt;&lt;/object&gt;&lt;object type=&quot;3&quot; unique_id=&quot;10039&quot;&gt;&lt;property id=&quot;20148&quot; value=&quot;5&quot;/&gt;&lt;property id=&quot;20300&quot; value=&quot;Slide 37&quot;/&gt;&lt;property id=&quot;20307&quot; value=&quot;332&quot;/&gt;&lt;/object&gt;&lt;object type=&quot;3&quot; unique_id=&quot;10040&quot;&gt;&lt;property id=&quot;20148&quot; value=&quot;5&quot;/&gt;&lt;property id=&quot;20300&quot; value=&quot;Slide 38&quot;/&gt;&lt;property id=&quot;20307&quot; value=&quot;325&quot;/&gt;&lt;/object&gt;&lt;object type=&quot;3&quot; unique_id=&quot;10041&quot;&gt;&lt;property id=&quot;20148&quot; value=&quot;5&quot;/&gt;&lt;property id=&quot;20300&quot; value=&quot;Slide 39&quot;/&gt;&lt;property id=&quot;20307&quot; value=&quot;334&quot;/&gt;&lt;/object&gt;&lt;object type=&quot;3&quot; unique_id=&quot;10042&quot;&gt;&lt;property id=&quot;20148&quot; value=&quot;5&quot;/&gt;&lt;property id=&quot;20300&quot; value=&quot;Slide 40&quot;/&gt;&lt;property id=&quot;20307&quot; value=&quot;335&quot;/&gt;&lt;/object&gt;&lt;object type=&quot;3&quot; unique_id=&quot;10043&quot;&gt;&lt;property id=&quot;20148&quot; value=&quot;5&quot;/&gt;&lt;property id=&quot;20300&quot; value=&quot;Slide 41&quot;/&gt;&lt;property id=&quot;20307&quot; value=&quot;312&quot;/&gt;&lt;/object&gt;&lt;object type=&quot;3&quot; unique_id=&quot;10044&quot;&gt;&lt;property id=&quot;20148&quot; value=&quot;5&quot;/&gt;&lt;property id=&quot;20300&quot; value=&quot;Slide 42 - &amp;quot;Resources:&amp;quot;&quot;/&gt;&lt;property id=&quot;20307&quot; value=&quot;313&quot;/&gt;&lt;/object&gt;&lt;object type=&quot;3&quot; unique_id=&quot;10045&quot;&gt;&lt;property id=&quot;20148&quot; value=&quot;5&quot;/&gt;&lt;property id=&quot;20300&quot; value=&quot;Slide 43&quot;/&gt;&lt;property id=&quot;20307&quot; value=&quot;314&quot;/&gt;&lt;/object&gt;&lt;object type=&quot;3&quot; unique_id=&quot;10046&quot;&gt;&lt;property id=&quot;20148&quot; value=&quot;5&quot;/&gt;&lt;property id=&quot;20300&quot; value=&quot;Slide 44&quot;/&gt;&lt;property id=&quot;20307&quot; value=&quot;315&quot;/&gt;&lt;/object&gt;&lt;/object&gt;&lt;object type=&quot;8&quot; unique_id=&quot;10092&quot;&gt;&lt;/object&gt;&lt;/object&gt;&lt;/database&gt;"/>
  <p:tag name="MMPROD_NEXTUNIQUEID" val="10009"/>
  <p:tag name="SECTOMILLISECCONVERTED" val="1"/>
</p:tagLst>
</file>

<file path=ppt/theme/theme1.xml><?xml version="1.0" encoding="utf-8"?>
<a:theme xmlns:a="http://schemas.openxmlformats.org/drawingml/2006/main" name="Standard Slides">
  <a:themeElements>
    <a:clrScheme name="WFGPS">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0_Standard Slides">
  <a:themeElements>
    <a:clrScheme name="WFGPS">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eractive Slides">
  <a:themeElements>
    <a:clrScheme name="WFGPS">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Standard Slides">
  <a:themeElements>
    <a:clrScheme name="WFGPS">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Standard Slides">
  <a:themeElements>
    <a:clrScheme name="WFGPS">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Standard Slides">
  <a:themeElements>
    <a:clrScheme name="WFGPS">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7_Standard Slides">
  <a:themeElements>
    <a:clrScheme name="WFGPS">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8_Standard Slides">
  <a:themeElements>
    <a:clrScheme name="WFGPS">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9_Standard Slides">
  <a:themeElements>
    <a:clrScheme name="WFGPS">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Interactive Slides">
  <a:themeElements>
    <a:clrScheme name="WFGPS">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27ECA4697952647996E3DCC2F1F08AE" ma:contentTypeVersion="0" ma:contentTypeDescription="Create a new document." ma:contentTypeScope="" ma:versionID="f2c62b2e7a6d721f16ce36fba2ae524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CF015E-6999-426A-BC7D-409AC2FCC986}">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917E154-514E-4C5D-93EA-A1288BAA4E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189D6581-FF20-4325-BA6A-D76F7645C34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3444</TotalTime>
  <Words>1327</Words>
  <Application>Microsoft Office PowerPoint</Application>
  <PresentationFormat>On-screen Show (4:3)</PresentationFormat>
  <Paragraphs>288</Paragraphs>
  <Slides>44</Slides>
  <Notes>35</Notes>
  <HiddenSlides>0</HiddenSlides>
  <MMClips>0</MMClips>
  <ScaleCrop>false</ScaleCrop>
  <HeadingPairs>
    <vt:vector size="6" baseType="variant">
      <vt:variant>
        <vt:lpstr>Fonts Used</vt:lpstr>
      </vt:variant>
      <vt:variant>
        <vt:i4>13</vt:i4>
      </vt:variant>
      <vt:variant>
        <vt:lpstr>Theme</vt:lpstr>
      </vt:variant>
      <vt:variant>
        <vt:i4>12</vt:i4>
      </vt:variant>
      <vt:variant>
        <vt:lpstr>Slide Titles</vt:lpstr>
      </vt:variant>
      <vt:variant>
        <vt:i4>44</vt:i4>
      </vt:variant>
    </vt:vector>
  </HeadingPairs>
  <TitlesOfParts>
    <vt:vector size="69" baseType="lpstr">
      <vt:lpstr>Arial</vt:lpstr>
      <vt:lpstr>Calibri</vt:lpstr>
      <vt:lpstr>Calibri Light</vt:lpstr>
      <vt:lpstr>Constantia</vt:lpstr>
      <vt:lpstr>Courier New</vt:lpstr>
      <vt:lpstr>Franklin Gothic Medium Cond</vt:lpstr>
      <vt:lpstr>Helvetica</vt:lpstr>
      <vt:lpstr>Impact</vt:lpstr>
      <vt:lpstr>Times New Roman</vt:lpstr>
      <vt:lpstr>Webdings</vt:lpstr>
      <vt:lpstr>Wingdings</vt:lpstr>
      <vt:lpstr>Wingdings 2</vt:lpstr>
      <vt:lpstr>Wingdings 3</vt:lpstr>
      <vt:lpstr>Standard Slides</vt:lpstr>
      <vt:lpstr>Interactive Slides</vt:lpstr>
      <vt:lpstr>1_Standard Slides</vt:lpstr>
      <vt:lpstr>2_Standard Slides</vt:lpstr>
      <vt:lpstr>3_Standard Slides</vt:lpstr>
      <vt:lpstr>7_Standard Slides</vt:lpstr>
      <vt:lpstr>8_Standard Slides</vt:lpstr>
      <vt:lpstr>9_Standard Slides</vt:lpstr>
      <vt:lpstr>1_Interactive Slides</vt:lpstr>
      <vt:lpstr>10_Standard Slides</vt:lpstr>
      <vt:lpstr>Office Theme</vt:lpstr>
      <vt:lpstr>1_Office Theme</vt:lpstr>
      <vt:lpstr>Telling Your Story: Communicating Impact and Effectiveness to Stakeholders</vt:lpstr>
      <vt:lpstr>PowerPoint Presentation</vt:lpstr>
      <vt:lpstr>PowerPoint Presentation</vt:lpstr>
      <vt:lpstr>PowerPoint Presentation</vt:lpstr>
      <vt:lpstr>PowerPoint Presentation</vt:lpstr>
      <vt:lpstr>PowerPoint Presentation</vt:lpstr>
      <vt:lpstr>Grantee Polling Question</vt:lpstr>
      <vt:lpstr>PowerPoint Presentation</vt:lpstr>
      <vt:lpstr>PowerPoint Presentation</vt:lpstr>
      <vt:lpstr>Recognizing Why Success Stories Are Important  </vt:lpstr>
      <vt:lpstr>Grantee Polling Question</vt:lpstr>
      <vt:lpstr>A Few Good Tips</vt:lpstr>
      <vt:lpstr>TIPS In choosing a program/activity to highlight:</vt:lpstr>
      <vt:lpstr>TIPS</vt:lpstr>
      <vt:lpstr>Example of Program Progress</vt:lpstr>
      <vt:lpstr>Grantee Polling Question</vt:lpstr>
      <vt:lpstr>PowerPoint Presentation</vt:lpstr>
      <vt:lpstr>PowerPoint Presentation</vt:lpstr>
      <vt:lpstr>PowerPoint Presentation</vt:lpstr>
      <vt:lpstr>PowerPoint Presentation</vt:lpstr>
      <vt:lpstr>PowerPoint Presentation</vt:lpstr>
      <vt:lpstr>Example:  Partnership Program Story</vt:lpstr>
      <vt:lpstr>PowerPoint Presentation</vt:lpstr>
      <vt:lpstr>Example:  Organizational Development Program Story</vt:lpstr>
      <vt:lpstr>PowerPoint Presentation</vt:lpstr>
      <vt:lpstr>National  Infographic</vt:lpstr>
      <vt:lpstr>PowerPoint Presentation</vt:lpstr>
      <vt:lpstr>Grantee Polling Question  What’s Missing?</vt:lpstr>
      <vt:lpstr>PowerPoint Presentation</vt:lpstr>
      <vt:lpstr>Before you write your Program Success Story, consider who are your primary audiences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Resources: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Telling Your Story: Communicating Impact and Effectiveness to Stakeholders</dc:title>
  <dc:creator>Katherine Limon</dc:creator>
  <cp:lastModifiedBy>Laura Casertano</cp:lastModifiedBy>
  <cp:revision>73</cp:revision>
  <dcterms:created xsi:type="dcterms:W3CDTF">2018-09-05T22:33:16Z</dcterms:created>
  <dcterms:modified xsi:type="dcterms:W3CDTF">2018-09-25T14:15:57Z</dcterms:modified>
</cp:coreProperties>
</file>