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1" r:id="rId2"/>
  </p:sldMasterIdLst>
  <p:notesMasterIdLst>
    <p:notesMasterId r:id="rId63"/>
  </p:notesMasterIdLst>
  <p:sldIdLst>
    <p:sldId id="272" r:id="rId3"/>
    <p:sldId id="379" r:id="rId4"/>
    <p:sldId id="289" r:id="rId5"/>
    <p:sldId id="280" r:id="rId6"/>
    <p:sldId id="301" r:id="rId7"/>
    <p:sldId id="293" r:id="rId8"/>
    <p:sldId id="370" r:id="rId9"/>
    <p:sldId id="258" r:id="rId10"/>
    <p:sldId id="371" r:id="rId11"/>
    <p:sldId id="260" r:id="rId12"/>
    <p:sldId id="300" r:id="rId13"/>
    <p:sldId id="296" r:id="rId14"/>
    <p:sldId id="380" r:id="rId15"/>
    <p:sldId id="297" r:id="rId16"/>
    <p:sldId id="373" r:id="rId17"/>
    <p:sldId id="304" r:id="rId18"/>
    <p:sldId id="305" r:id="rId19"/>
    <p:sldId id="309" r:id="rId20"/>
    <p:sldId id="310" r:id="rId21"/>
    <p:sldId id="311" r:id="rId22"/>
    <p:sldId id="312" r:id="rId23"/>
    <p:sldId id="375" r:id="rId24"/>
    <p:sldId id="313" r:id="rId25"/>
    <p:sldId id="314" r:id="rId26"/>
    <p:sldId id="315" r:id="rId27"/>
    <p:sldId id="316" r:id="rId28"/>
    <p:sldId id="317" r:id="rId29"/>
    <p:sldId id="318" r:id="rId30"/>
    <p:sldId id="319" r:id="rId31"/>
    <p:sldId id="320" r:id="rId32"/>
    <p:sldId id="321" r:id="rId33"/>
    <p:sldId id="328" r:id="rId34"/>
    <p:sldId id="354" r:id="rId35"/>
    <p:sldId id="355" r:id="rId36"/>
    <p:sldId id="356" r:id="rId37"/>
    <p:sldId id="357" r:id="rId38"/>
    <p:sldId id="358" r:id="rId39"/>
    <p:sldId id="359" r:id="rId40"/>
    <p:sldId id="360" r:id="rId41"/>
    <p:sldId id="361" r:id="rId42"/>
    <p:sldId id="376" r:id="rId43"/>
    <p:sldId id="362" r:id="rId44"/>
    <p:sldId id="363" r:id="rId45"/>
    <p:sldId id="364" r:id="rId46"/>
    <p:sldId id="365" r:id="rId47"/>
    <p:sldId id="366" r:id="rId48"/>
    <p:sldId id="367" r:id="rId49"/>
    <p:sldId id="377" r:id="rId50"/>
    <p:sldId id="343" r:id="rId51"/>
    <p:sldId id="344" r:id="rId52"/>
    <p:sldId id="345" r:id="rId53"/>
    <p:sldId id="346" r:id="rId54"/>
    <p:sldId id="347" r:id="rId55"/>
    <p:sldId id="368" r:id="rId56"/>
    <p:sldId id="324" r:id="rId57"/>
    <p:sldId id="325" r:id="rId58"/>
    <p:sldId id="372" r:id="rId59"/>
    <p:sldId id="326" r:id="rId60"/>
    <p:sldId id="369" r:id="rId61"/>
    <p:sldId id="282" r:id="rId62"/>
  </p:sldIdLst>
  <p:sldSz cx="9144000" cy="6858000" type="screen4x3"/>
  <p:notesSz cx="6858000" cy="9144000"/>
  <p:custDataLst>
    <p:tags r:id="rId64"/>
  </p:custData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13" autoAdjust="0"/>
    <p:restoredTop sz="95194" autoAdjust="0"/>
  </p:normalViewPr>
  <p:slideViewPr>
    <p:cSldViewPr snapToGrid="0">
      <p:cViewPr varScale="1">
        <p:scale>
          <a:sx n="86" d="100"/>
          <a:sy n="86" d="100"/>
        </p:scale>
        <p:origin x="1248"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3" d="100"/>
          <a:sy n="63" d="100"/>
        </p:scale>
        <p:origin x="312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400" b="1" dirty="0">
              <a:solidFill>
                <a:srgbClr val="C00000"/>
              </a:solidFill>
              <a:latin typeface="Calibri" panose="020F0502020204030204" pitchFamily="34" charset="0"/>
              <a:cs typeface="Arial" pitchFamily="34" charset="0"/>
            </a:rPr>
            <a:t>Let’s get to know who is on the call today. Using the poll, select the organization that you belong to.</a:t>
          </a:r>
        </a:p>
        <a:p>
          <a:r>
            <a:rPr lang="en-US" sz="1700" dirty="0">
              <a:solidFill>
                <a:srgbClr val="C00000"/>
              </a:solidFill>
              <a:latin typeface="Calibri" panose="020F0502020204030204" pitchFamily="34" charset="0"/>
              <a:cs typeface="Arial" pitchFamily="34" charset="0"/>
            </a:rPr>
            <a:t>Choose the answer that best reflects you (or your group):</a:t>
          </a:r>
          <a:endParaRPr lang="en-US" sz="1700" dirty="0">
            <a:latin typeface="Calibri" panose="020F0502020204030204" pitchFamily="34" charset="0"/>
            <a:cs typeface="Arial" pitchFamily="34" charset="0"/>
          </a:endParaRP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4492" custLinFactNeighborY="3918"/>
      <dgm:spPr/>
    </dgm:pt>
    <dgm:pt modelId="{326860F1-B8CF-451E-A26A-39B929BC3F19}" type="pres">
      <dgm:prSet presAssocID="{FC9D8059-D2E0-4C91-8D8D-A79D1FB79854}" presName="rootConnector" presStyleLbl="node1" presStyleIdx="0" presStyleCnt="1"/>
      <dgm:spPr/>
    </dgm:pt>
    <dgm:pt modelId="{2E4345B9-8324-4DBE-9681-CF7D074FAF45}" type="pres">
      <dgm:prSet presAssocID="{FC9D8059-D2E0-4C91-8D8D-A79D1FB79854}" presName="childShape" presStyleCnt="0"/>
      <dgm:spPr/>
    </dgm:pt>
  </dgm:ptLst>
  <dgm:cxnLst>
    <dgm:cxn modelId="{B0542320-1ACE-40DC-8A28-1279388B3948}" srcId="{9F318CA6-08AB-4ABE-B349-676605B65D6C}" destId="{FC9D8059-D2E0-4C91-8D8D-A79D1FB79854}" srcOrd="0" destOrd="0" parTransId="{B4C1CCFE-FE1F-4EA9-A040-FFA594C8966E}" sibTransId="{7D8C7A49-846B-425A-A372-DA2BF28DA196}"/>
    <dgm:cxn modelId="{98F66BC0-BDAB-43C4-A17A-A74DED376816}" type="presOf" srcId="{FC9D8059-D2E0-4C91-8D8D-A79D1FB79854}" destId="{7A996C81-500F-4B1F-B5A4-1B476941A02A}" srcOrd="0" destOrd="0" presId="urn:microsoft.com/office/officeart/2005/8/layout/hierarchy3"/>
    <dgm:cxn modelId="{358C75CD-B355-424F-8C6F-FBE869D2F744}" type="presOf" srcId="{FC9D8059-D2E0-4C91-8D8D-A79D1FB79854}" destId="{326860F1-B8CF-451E-A26A-39B929BC3F19}" srcOrd="1" destOrd="0" presId="urn:microsoft.com/office/officeart/2005/8/layout/hierarchy3"/>
    <dgm:cxn modelId="{B887A9E2-6756-413E-8AB0-64A5919CA781}" type="presOf" srcId="{9F318CA6-08AB-4ABE-B349-676605B65D6C}" destId="{855749C9-25BC-45AC-B787-9457C050449F}" srcOrd="0" destOrd="0" presId="urn:microsoft.com/office/officeart/2005/8/layout/hierarchy3"/>
    <dgm:cxn modelId="{E64E99E6-B8D7-4C9E-BE9A-A06CC2A17F43}" type="presParOf" srcId="{855749C9-25BC-45AC-B787-9457C050449F}" destId="{1E4DC371-F7C6-47CE-B90E-1AFFF13B3F0E}" srcOrd="0" destOrd="0" presId="urn:microsoft.com/office/officeart/2005/8/layout/hierarchy3"/>
    <dgm:cxn modelId="{282472B5-EEC5-4AFE-949F-60889C48CF5B}" type="presParOf" srcId="{1E4DC371-F7C6-47CE-B90E-1AFFF13B3F0E}" destId="{77B1561D-399D-4DFB-9AB8-7B690400EE7B}" srcOrd="0" destOrd="0" presId="urn:microsoft.com/office/officeart/2005/8/layout/hierarchy3"/>
    <dgm:cxn modelId="{C939BCDE-856C-43FC-8AAC-7B0AD9D0DE1A}" type="presParOf" srcId="{77B1561D-399D-4DFB-9AB8-7B690400EE7B}" destId="{7A996C81-500F-4B1F-B5A4-1B476941A02A}" srcOrd="0" destOrd="0" presId="urn:microsoft.com/office/officeart/2005/8/layout/hierarchy3"/>
    <dgm:cxn modelId="{FC8C35E3-9E1D-4575-BBA2-D855D844C593}" type="presParOf" srcId="{77B1561D-399D-4DFB-9AB8-7B690400EE7B}" destId="{326860F1-B8CF-451E-A26A-39B929BC3F19}" srcOrd="1" destOrd="0" presId="urn:microsoft.com/office/officeart/2005/8/layout/hierarchy3"/>
    <dgm:cxn modelId="{1EBEB3D1-F755-40BB-B60E-47EBC67C1360}"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0" y="215186"/>
          <a:ext cx="7647552" cy="1374785"/>
        </a:xfrm>
        <a:prstGeom prst="roundRect">
          <a:avLst>
            <a:gd name="adj" fmla="val 10000"/>
          </a:avLst>
        </a:prstGeom>
        <a:noFill/>
        <a:ln w="38100" cap="rnd"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C00000"/>
              </a:solidFill>
              <a:latin typeface="Calibri" panose="020F0502020204030204" pitchFamily="34" charset="0"/>
              <a:cs typeface="Arial" pitchFamily="34" charset="0"/>
            </a:rPr>
            <a:t>Let’s get to know who is on the call today. Using the poll, select the organization that you belong to.</a:t>
          </a:r>
        </a:p>
        <a:p>
          <a:pPr marL="0" lvl="0" indent="0" algn="ctr" defTabSz="1066800">
            <a:lnSpc>
              <a:spcPct val="90000"/>
            </a:lnSpc>
            <a:spcBef>
              <a:spcPct val="0"/>
            </a:spcBef>
            <a:spcAft>
              <a:spcPct val="35000"/>
            </a:spcAft>
            <a:buNone/>
          </a:pPr>
          <a:r>
            <a:rPr lang="en-US" sz="1700" kern="1200" dirty="0">
              <a:solidFill>
                <a:srgbClr val="C00000"/>
              </a:solidFill>
              <a:latin typeface="Calibri" panose="020F0502020204030204" pitchFamily="34" charset="0"/>
              <a:cs typeface="Arial" pitchFamily="34" charset="0"/>
            </a:rPr>
            <a:t>Choose the answer that best reflects you (or your group):</a:t>
          </a:r>
          <a:endParaRPr lang="en-US" sz="1700" kern="1200" dirty="0">
            <a:latin typeface="Calibri" panose="020F0502020204030204" pitchFamily="34" charset="0"/>
            <a:cs typeface="Arial" pitchFamily="34" charset="0"/>
          </a:endParaRPr>
        </a:p>
      </dsp:txBody>
      <dsp:txXfrm>
        <a:off x="40266" y="255452"/>
        <a:ext cx="7567020" cy="12942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482D9-D97D-4211-917E-C11F152AD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EEF5C80-983E-4EF9-B100-C32BAE2FFC7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099ADBC-6F2B-40FA-BE3C-E26A0FC460FF}" type="datetimeFigureOut">
              <a:rPr lang="en-US"/>
              <a:pPr>
                <a:defRPr/>
              </a:pPr>
              <a:t>10/17/2018</a:t>
            </a:fld>
            <a:endParaRPr lang="en-US"/>
          </a:p>
        </p:txBody>
      </p:sp>
      <p:sp>
        <p:nvSpPr>
          <p:cNvPr id="4" name="Slide Image Placeholder 3">
            <a:extLst>
              <a:ext uri="{FF2B5EF4-FFF2-40B4-BE49-F238E27FC236}">
                <a16:creationId xmlns:a16="http://schemas.microsoft.com/office/drawing/2014/main" id="{3C50B663-8743-47E2-AC4D-8C4ACC85164F}"/>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29DE142-5D71-485C-B7AA-E8A1036E4F6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69D6BA8-BA9E-4956-A0E0-3145B775431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E7C641F1-65E6-4A98-A70A-D8B4A75939A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DBA7EEB-6DF6-425C-A6F8-7C3721B3DF5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E85BE70-7BDE-4299-AAAF-1346A1165B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3C5BC569-F6FC-4136-8CE8-2D6ED3C3B3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F9447BED-E0C3-49C1-A138-E566DC1E5134}"/>
              </a:ext>
            </a:extLst>
          </p:cNvPr>
          <p:cNvSpPr>
            <a:spLocks noGrp="1"/>
          </p:cNvSpPr>
          <p:nvPr>
            <p:ph type="sldNum" sz="quarter" idx="5"/>
          </p:nvPr>
        </p:nvSpPr>
        <p:spPr/>
        <p:txBody>
          <a:bodyPr/>
          <a:lstStyle/>
          <a:p>
            <a:pPr>
              <a:defRPr/>
            </a:pPr>
            <a:fld id="{056A7661-2E11-4DD0-9153-B1B7EE50FD2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E40217E3-7D4B-4220-8960-7506322C9E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D0E4BEB0-5C49-44F3-8967-3963F5561E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a:extLst>
              <a:ext uri="{FF2B5EF4-FFF2-40B4-BE49-F238E27FC236}">
                <a16:creationId xmlns:a16="http://schemas.microsoft.com/office/drawing/2014/main" id="{9E2CC3D1-32EB-45AB-8994-EA1BB2317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C543E64-DD7B-430F-AB41-FF90C5BF7EFB}" type="slidenum">
              <a:rPr lang="en-US" altLang="en-US" smtClean="0">
                <a:latin typeface="Calibri" panose="020F0502020204030204" pitchFamily="34" charset="0"/>
              </a:rPr>
              <a:pPr fontAlgn="base">
                <a:spcBef>
                  <a:spcPct val="0"/>
                </a:spcBef>
                <a:spcAft>
                  <a:spcPct val="0"/>
                </a:spcAft>
              </a:pPr>
              <a:t>21</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6F320836-8D2C-443C-83F5-388A16CED3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F0D23A3F-B89E-4699-8706-E60007B61A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CE682A78-B3E7-472D-9843-4652D36BCFCB}"/>
              </a:ext>
            </a:extLst>
          </p:cNvPr>
          <p:cNvSpPr>
            <a:spLocks noGrp="1"/>
          </p:cNvSpPr>
          <p:nvPr>
            <p:ph type="sldNum" sz="quarter" idx="5"/>
          </p:nvPr>
        </p:nvSpPr>
        <p:spPr/>
        <p:txBody>
          <a:bodyPr/>
          <a:lstStyle/>
          <a:p>
            <a:pPr>
              <a:defRPr/>
            </a:pPr>
            <a:fld id="{699F0FE6-4D5F-45C9-8A9B-6C94EBED7AE2}" type="slidenum">
              <a:rPr lang="en-US" smtClean="0"/>
              <a:pPr>
                <a:defRPr/>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C52F687B-DF35-4CBB-8150-9523FC6F15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1C6EE822-D11B-46AE-9C34-3CC20250F6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a:extLst>
              <a:ext uri="{FF2B5EF4-FFF2-40B4-BE49-F238E27FC236}">
                <a16:creationId xmlns:a16="http://schemas.microsoft.com/office/drawing/2014/main" id="{B7B06342-CBFB-4A64-8995-D50838733E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C68FF8E-7E71-4AFF-91E0-FE0D0F4DBB3F}" type="slidenum">
              <a:rPr lang="en-US" altLang="en-US" smtClean="0">
                <a:latin typeface="Calibri" panose="020F0502020204030204" pitchFamily="34" charset="0"/>
              </a:rPr>
              <a:pPr fontAlgn="base">
                <a:spcBef>
                  <a:spcPct val="0"/>
                </a:spcBef>
                <a:spcAft>
                  <a:spcPct val="0"/>
                </a:spcAft>
              </a:pPr>
              <a:t>24</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751D5CF9-4F0B-4697-8C6F-B2093CFD8E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7F05B947-EF53-4DD9-9D6D-20DB143458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99567272-84CC-429D-89FC-D23C3F04F5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6D65431-ABE0-47A0-A97F-F6203FF83E74}" type="slidenum">
              <a:rPr lang="en-US" altLang="en-US" smtClean="0">
                <a:latin typeface="Calibri" panose="020F0502020204030204" pitchFamily="34" charset="0"/>
              </a:rPr>
              <a:pPr fontAlgn="base">
                <a:spcBef>
                  <a:spcPct val="0"/>
                </a:spcBef>
                <a:spcAft>
                  <a:spcPct val="0"/>
                </a:spcAft>
              </a:pPr>
              <a:t>25</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027DC281-60E2-4232-AFA9-74DDB09E3D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470F8A02-89AA-4EE1-A577-6583F07F44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1E73AAEE-3897-41F7-A866-792AA75719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DAC37E2-F57B-47EA-9A71-65B5BF5AF8F2}" type="slidenum">
              <a:rPr lang="en-US" altLang="en-US" smtClean="0">
                <a:latin typeface="Calibri" panose="020F0502020204030204" pitchFamily="34" charset="0"/>
              </a:rPr>
              <a:pPr fontAlgn="base">
                <a:spcBef>
                  <a:spcPct val="0"/>
                </a:spcBef>
                <a:spcAft>
                  <a:spcPct val="0"/>
                </a:spcAft>
              </a:pPr>
              <a:t>26</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98F889DE-ADB5-40E8-A5C3-F04C969A97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C4476331-2696-4052-9964-F45F764E03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a:extLst>
              <a:ext uri="{FF2B5EF4-FFF2-40B4-BE49-F238E27FC236}">
                <a16:creationId xmlns:a16="http://schemas.microsoft.com/office/drawing/2014/main" id="{74A11839-5B43-4427-88A8-19825E9916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6D88CC4-EBA0-4347-936C-8D8AAFB56ECA}" type="slidenum">
              <a:rPr lang="en-US" altLang="en-US" smtClean="0">
                <a:latin typeface="Calibri" panose="020F0502020204030204" pitchFamily="34" charset="0"/>
              </a:rPr>
              <a:pPr fontAlgn="base">
                <a:spcBef>
                  <a:spcPct val="0"/>
                </a:spcBef>
                <a:spcAft>
                  <a:spcPct val="0"/>
                </a:spcAft>
              </a:pPr>
              <a:t>29</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16125600-10D7-4490-B464-53BD25179D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AE9DEBFF-4DB3-4D2B-B041-0351FD20B3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Slide Number Placeholder 3">
            <a:extLst>
              <a:ext uri="{FF2B5EF4-FFF2-40B4-BE49-F238E27FC236}">
                <a16:creationId xmlns:a16="http://schemas.microsoft.com/office/drawing/2014/main" id="{9D5E3104-949E-47D9-80F6-5E94BA8628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9C608BB-C355-4B83-A3B1-72BA5FE496CA}" type="slidenum">
              <a:rPr lang="en-US" altLang="en-US" smtClean="0">
                <a:latin typeface="Calibri" panose="020F0502020204030204" pitchFamily="34" charset="0"/>
              </a:rPr>
              <a:pPr fontAlgn="base">
                <a:spcBef>
                  <a:spcPct val="0"/>
                </a:spcBef>
                <a:spcAft>
                  <a:spcPct val="0"/>
                </a:spcAft>
              </a:pPr>
              <a:t>30</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5DC4F3EF-2AB2-44AC-9B90-E0EFB99565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53CE2EA-3237-493E-A938-ED96CB47EE5C}" type="slidenum">
              <a:rPr lang="en-US" altLang="en-US" smtClean="0"/>
              <a:pPr fontAlgn="base">
                <a:spcBef>
                  <a:spcPct val="0"/>
                </a:spcBef>
                <a:spcAft>
                  <a:spcPct val="0"/>
                </a:spcAft>
              </a:pPr>
              <a:t>32</a:t>
            </a:fld>
            <a:endParaRPr lang="en-US" altLang="en-US"/>
          </a:p>
        </p:txBody>
      </p:sp>
      <p:sp>
        <p:nvSpPr>
          <p:cNvPr id="77827" name="Rectangle 2">
            <a:extLst>
              <a:ext uri="{FF2B5EF4-FFF2-40B4-BE49-F238E27FC236}">
                <a16:creationId xmlns:a16="http://schemas.microsoft.com/office/drawing/2014/main" id="{DEC8F11E-291A-49E1-9C33-078FB87600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a:extLst>
              <a:ext uri="{FF2B5EF4-FFF2-40B4-BE49-F238E27FC236}">
                <a16:creationId xmlns:a16="http://schemas.microsoft.com/office/drawing/2014/main" id="{04BE2ECA-F6FA-45F6-8144-9F387041D9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D1A7BD5C-4A1A-47C4-BC3E-E301E3FA02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31E19555-C1B5-45BC-B197-1E396563C4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E00DC589-689B-4C34-916C-549105743960}"/>
              </a:ext>
            </a:extLst>
          </p:cNvPr>
          <p:cNvSpPr>
            <a:spLocks noGrp="1"/>
          </p:cNvSpPr>
          <p:nvPr>
            <p:ph type="sldNum" sz="quarter" idx="5"/>
          </p:nvPr>
        </p:nvSpPr>
        <p:spPr/>
        <p:txBody>
          <a:bodyPr/>
          <a:lstStyle/>
          <a:p>
            <a:pPr>
              <a:defRPr/>
            </a:pPr>
            <a:fld id="{04FE2E7F-EA64-46F7-A06A-3BA399C81DFA}" type="slidenum">
              <a:rPr lang="en-US" smtClean="0"/>
              <a:pPr>
                <a:defRPr/>
              </a:pPr>
              <a:t>41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840DEDC4-D8F1-4B5A-9824-4BAEFCFEE8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9C669F7-4FA4-48CE-8E2A-36EB14C5BEF9}" type="slidenum">
              <a:rPr lang="en-US" altLang="en-US" smtClean="0">
                <a:solidFill>
                  <a:srgbClr val="000000"/>
                </a:solidFill>
              </a:rPr>
              <a:pPr fontAlgn="base">
                <a:spcBef>
                  <a:spcPct val="0"/>
                </a:spcBef>
                <a:spcAft>
                  <a:spcPct val="0"/>
                </a:spcAft>
              </a:pPr>
              <a:t>48</a:t>
            </a:fld>
            <a:endParaRPr lang="en-US" altLang="en-US">
              <a:solidFill>
                <a:srgbClr val="000000"/>
              </a:solidFill>
            </a:endParaRPr>
          </a:p>
        </p:txBody>
      </p:sp>
      <p:sp>
        <p:nvSpPr>
          <p:cNvPr id="96259" name="Rectangle 2">
            <a:extLst>
              <a:ext uri="{FF2B5EF4-FFF2-40B4-BE49-F238E27FC236}">
                <a16:creationId xmlns:a16="http://schemas.microsoft.com/office/drawing/2014/main" id="{262D3D4A-1D89-452D-BB30-CCD77868DC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a:extLst>
              <a:ext uri="{FF2B5EF4-FFF2-40B4-BE49-F238E27FC236}">
                <a16:creationId xmlns:a16="http://schemas.microsoft.com/office/drawing/2014/main" id="{7666A3F9-EA09-4C45-BEB4-7A0031ED6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F3B0193-5C4E-4E60-A6B4-B430C286C1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20A62D51-A3E4-4770-B5DA-F136124A6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1748" name="Slide Number Placeholder 3">
            <a:extLst>
              <a:ext uri="{FF2B5EF4-FFF2-40B4-BE49-F238E27FC236}">
                <a16:creationId xmlns:a16="http://schemas.microsoft.com/office/drawing/2014/main" id="{E9E10973-7462-4D6C-8C82-8CF5C1CBF0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AC90B50-0930-40FF-9E71-FD5FDF211E51}" type="slidenum">
              <a:rPr lang="en-US" altLang="en-US" smtClean="0">
                <a:solidFill>
                  <a:srgbClr val="000000"/>
                </a:solidFill>
                <a:latin typeface="Calibri" panose="020F0502020204030204" pitchFamily="34" charset="0"/>
              </a:rPr>
              <a:pPr fontAlgn="base">
                <a:spcBef>
                  <a:spcPct val="0"/>
                </a:spcBef>
                <a:spcAft>
                  <a:spcPct val="0"/>
                </a:spcAft>
              </a:pPr>
              <a:t>2</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62F54530-AF96-49C0-8618-B016B430F0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1pPr>
            <a:lvl2pPr marL="742950" indent="-285750">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2pPr>
            <a:lvl3pPr marL="1143000" indent="-228600">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3pPr>
            <a:lvl4pPr marL="1600200" indent="-228600">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4pPr>
            <a:lvl5pPr marL="2057400" indent="-228600">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9pPr>
          </a:lstStyle>
          <a:p>
            <a:pPr fontAlgn="base">
              <a:spcBef>
                <a:spcPct val="0"/>
              </a:spcBef>
              <a:spcAft>
                <a:spcPct val="0"/>
              </a:spcAft>
            </a:pPr>
            <a:fld id="{CA10DFB4-1230-49C5-BCD3-6DB20AC786A0}" type="slidenum">
              <a:rPr lang="en-US" altLang="en-US" smtClean="0">
                <a:solidFill>
                  <a:srgbClr val="000000"/>
                </a:solidFill>
                <a:ea typeface="Microsoft YaHei" panose="020B0503020204020204" pitchFamily="34" charset="-122"/>
              </a:rPr>
              <a:pPr fontAlgn="base">
                <a:spcBef>
                  <a:spcPct val="0"/>
                </a:spcBef>
                <a:spcAft>
                  <a:spcPct val="0"/>
                </a:spcAft>
              </a:pPr>
              <a:t>49</a:t>
            </a:fld>
            <a:endParaRPr lang="en-US" altLang="en-US">
              <a:solidFill>
                <a:srgbClr val="000000"/>
              </a:solidFill>
              <a:ea typeface="Microsoft YaHei" panose="020B0503020204020204" pitchFamily="34" charset="-122"/>
            </a:endParaRPr>
          </a:p>
        </p:txBody>
      </p:sp>
      <p:sp>
        <p:nvSpPr>
          <p:cNvPr id="98307" name="Rectangle 1">
            <a:extLst>
              <a:ext uri="{FF2B5EF4-FFF2-40B4-BE49-F238E27FC236}">
                <a16:creationId xmlns:a16="http://schemas.microsoft.com/office/drawing/2014/main" id="{5C5DBF0D-4E31-4424-B387-ED007221A963}"/>
              </a:ext>
            </a:extLst>
          </p:cNvPr>
          <p:cNvSpPr>
            <a:spLocks noGrp="1" noRot="1" noChangeAspect="1" noChangeArrowheads="1" noTextEdit="1"/>
          </p:cNvSpPr>
          <p:nvPr>
            <p:ph type="sldImg"/>
          </p:nvPr>
        </p:nvSpPr>
        <p:spPr bwMode="auto">
          <a:xfrm>
            <a:off x="-476250" y="914400"/>
            <a:ext cx="6094413" cy="4572000"/>
          </a:xfrm>
          <a:solidFill>
            <a:srgbClr val="FFFFFF"/>
          </a:solidFill>
          <a:ln>
            <a:solidFill>
              <a:srgbClr val="000000"/>
            </a:solidFill>
            <a:miter lim="800000"/>
            <a:headEnd/>
            <a:tailEnd/>
          </a:ln>
        </p:spPr>
      </p:sp>
      <p:sp>
        <p:nvSpPr>
          <p:cNvPr id="98308" name="Rectangle 2">
            <a:extLst>
              <a:ext uri="{FF2B5EF4-FFF2-40B4-BE49-F238E27FC236}">
                <a16:creationId xmlns:a16="http://schemas.microsoft.com/office/drawing/2014/main" id="{1ECF973F-1547-45A1-A84D-AE9F4F9AA3E2}"/>
              </a:ext>
            </a:extLst>
          </p:cNvPr>
          <p:cNvSpPr>
            <a:spLocks noGrp="1" noChangeArrowheads="1"/>
          </p:cNvSpPr>
          <p:nvPr>
            <p:ph type="body" idx="1"/>
          </p:nvPr>
        </p:nvSpPr>
        <p:spPr bwMode="auto">
          <a:xfrm>
            <a:off x="514350" y="5791200"/>
            <a:ext cx="4114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27FAF444-74C7-4C68-B5E5-FA9A52EB05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1pPr>
            <a:lvl2pPr marL="742950" indent="-285750">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2pPr>
            <a:lvl3pPr marL="1143000" indent="-228600">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3pPr>
            <a:lvl4pPr marL="1600200" indent="-228600">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4pPr>
            <a:lvl5pPr marL="2057400" indent="-228600">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9pPr>
          </a:lstStyle>
          <a:p>
            <a:pPr fontAlgn="base">
              <a:spcBef>
                <a:spcPct val="0"/>
              </a:spcBef>
              <a:spcAft>
                <a:spcPct val="0"/>
              </a:spcAft>
            </a:pPr>
            <a:fld id="{34029DD6-2064-4802-8411-AA396D4623D9}" type="slidenum">
              <a:rPr lang="en-US" altLang="en-US" smtClean="0">
                <a:solidFill>
                  <a:srgbClr val="000000"/>
                </a:solidFill>
                <a:ea typeface="Microsoft YaHei" panose="020B0503020204020204" pitchFamily="34" charset="-122"/>
              </a:rPr>
              <a:pPr fontAlgn="base">
                <a:spcBef>
                  <a:spcPct val="0"/>
                </a:spcBef>
                <a:spcAft>
                  <a:spcPct val="0"/>
                </a:spcAft>
              </a:pPr>
              <a:t>50</a:t>
            </a:fld>
            <a:endParaRPr lang="en-US" altLang="en-US">
              <a:solidFill>
                <a:srgbClr val="000000"/>
              </a:solidFill>
              <a:ea typeface="Microsoft YaHei" panose="020B0503020204020204" pitchFamily="34" charset="-122"/>
            </a:endParaRPr>
          </a:p>
        </p:txBody>
      </p:sp>
      <p:sp>
        <p:nvSpPr>
          <p:cNvPr id="100355" name="Rectangle 1">
            <a:extLst>
              <a:ext uri="{FF2B5EF4-FFF2-40B4-BE49-F238E27FC236}">
                <a16:creationId xmlns:a16="http://schemas.microsoft.com/office/drawing/2014/main" id="{4F981A29-0E08-45AB-8A6E-E360432E1D5C}"/>
              </a:ext>
            </a:extLst>
          </p:cNvPr>
          <p:cNvSpPr>
            <a:spLocks noGrp="1" noRot="1" noChangeAspect="1" noChangeArrowheads="1" noTextEdit="1"/>
          </p:cNvSpPr>
          <p:nvPr>
            <p:ph type="sldImg"/>
          </p:nvPr>
        </p:nvSpPr>
        <p:spPr bwMode="auto">
          <a:xfrm>
            <a:off x="-476250" y="914400"/>
            <a:ext cx="6094413" cy="4572000"/>
          </a:xfrm>
          <a:solidFill>
            <a:srgbClr val="FFFFFF"/>
          </a:solidFill>
          <a:ln>
            <a:solidFill>
              <a:srgbClr val="000000"/>
            </a:solidFill>
            <a:miter lim="800000"/>
            <a:headEnd/>
            <a:tailEnd/>
          </a:ln>
        </p:spPr>
      </p:sp>
      <p:sp>
        <p:nvSpPr>
          <p:cNvPr id="100356" name="Rectangle 2">
            <a:extLst>
              <a:ext uri="{FF2B5EF4-FFF2-40B4-BE49-F238E27FC236}">
                <a16:creationId xmlns:a16="http://schemas.microsoft.com/office/drawing/2014/main" id="{A7498735-BD52-409E-8FE2-3C19B7A1A84B}"/>
              </a:ext>
            </a:extLst>
          </p:cNvPr>
          <p:cNvSpPr>
            <a:spLocks noGrp="1" noChangeArrowheads="1"/>
          </p:cNvSpPr>
          <p:nvPr>
            <p:ph type="body" idx="1"/>
          </p:nvPr>
        </p:nvSpPr>
        <p:spPr bwMode="auto">
          <a:xfrm>
            <a:off x="514350" y="5791200"/>
            <a:ext cx="4114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17E801C4-567B-4DEF-A897-4DEEB1FCAC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1pPr>
            <a:lvl2pPr marL="742950" indent="-285750">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2pPr>
            <a:lvl3pPr marL="1143000" indent="-228600">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3pPr>
            <a:lvl4pPr marL="1600200" indent="-228600">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4pPr>
            <a:lvl5pPr marL="2057400" indent="-228600">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9pPr>
          </a:lstStyle>
          <a:p>
            <a:pPr fontAlgn="base">
              <a:spcBef>
                <a:spcPct val="0"/>
              </a:spcBef>
              <a:spcAft>
                <a:spcPct val="0"/>
              </a:spcAft>
            </a:pPr>
            <a:fld id="{0854CDFB-3D4C-4C81-B212-CF7576A9063D}" type="slidenum">
              <a:rPr lang="en-US" altLang="en-US" smtClean="0">
                <a:solidFill>
                  <a:srgbClr val="000000"/>
                </a:solidFill>
                <a:ea typeface="Microsoft YaHei" panose="020B0503020204020204" pitchFamily="34" charset="-122"/>
              </a:rPr>
              <a:pPr fontAlgn="base">
                <a:spcBef>
                  <a:spcPct val="0"/>
                </a:spcBef>
                <a:spcAft>
                  <a:spcPct val="0"/>
                </a:spcAft>
              </a:pPr>
              <a:t>51</a:t>
            </a:fld>
            <a:endParaRPr lang="en-US" altLang="en-US">
              <a:solidFill>
                <a:srgbClr val="000000"/>
              </a:solidFill>
              <a:ea typeface="Microsoft YaHei" panose="020B0503020204020204" pitchFamily="34" charset="-122"/>
            </a:endParaRPr>
          </a:p>
        </p:txBody>
      </p:sp>
      <p:sp>
        <p:nvSpPr>
          <p:cNvPr id="102403" name="Rectangle 1">
            <a:extLst>
              <a:ext uri="{FF2B5EF4-FFF2-40B4-BE49-F238E27FC236}">
                <a16:creationId xmlns:a16="http://schemas.microsoft.com/office/drawing/2014/main" id="{FEFC59E7-3C1A-4406-9762-6ADA9EDD8DB4}"/>
              </a:ext>
            </a:extLst>
          </p:cNvPr>
          <p:cNvSpPr>
            <a:spLocks noGrp="1" noRot="1" noChangeAspect="1" noChangeArrowheads="1" noTextEdit="1"/>
          </p:cNvSpPr>
          <p:nvPr>
            <p:ph type="sldImg"/>
          </p:nvPr>
        </p:nvSpPr>
        <p:spPr bwMode="auto">
          <a:xfrm>
            <a:off x="-476250" y="914400"/>
            <a:ext cx="6094413" cy="4572000"/>
          </a:xfrm>
          <a:solidFill>
            <a:srgbClr val="FFFFFF"/>
          </a:solidFill>
          <a:ln>
            <a:solidFill>
              <a:srgbClr val="000000"/>
            </a:solidFill>
            <a:miter lim="800000"/>
            <a:headEnd/>
            <a:tailEnd/>
          </a:ln>
        </p:spPr>
      </p:sp>
      <p:sp>
        <p:nvSpPr>
          <p:cNvPr id="102404" name="Rectangle 2">
            <a:extLst>
              <a:ext uri="{FF2B5EF4-FFF2-40B4-BE49-F238E27FC236}">
                <a16:creationId xmlns:a16="http://schemas.microsoft.com/office/drawing/2014/main" id="{075EE4A7-F3CF-4306-8711-7F3C6416B6CD}"/>
              </a:ext>
            </a:extLst>
          </p:cNvPr>
          <p:cNvSpPr>
            <a:spLocks noGrp="1" noChangeArrowheads="1"/>
          </p:cNvSpPr>
          <p:nvPr>
            <p:ph type="body" idx="1"/>
          </p:nvPr>
        </p:nvSpPr>
        <p:spPr bwMode="auto">
          <a:xfrm>
            <a:off x="514350" y="5791200"/>
            <a:ext cx="4114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F98341B9-3A60-482E-8F52-DA0E187081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1pPr>
            <a:lvl2pPr marL="742950" indent="-285750">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2pPr>
            <a:lvl3pPr marL="1143000" indent="-228600">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3pPr>
            <a:lvl4pPr marL="1600200" indent="-228600">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4pPr>
            <a:lvl5pPr marL="2057400" indent="-228600">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9pPr>
          </a:lstStyle>
          <a:p>
            <a:pPr fontAlgn="base">
              <a:spcBef>
                <a:spcPct val="0"/>
              </a:spcBef>
              <a:spcAft>
                <a:spcPct val="0"/>
              </a:spcAft>
            </a:pPr>
            <a:fld id="{37CC3BC0-80E1-4C8A-B3A1-09C62C668D08}" type="slidenum">
              <a:rPr lang="en-US" altLang="en-US" smtClean="0">
                <a:solidFill>
                  <a:srgbClr val="000000"/>
                </a:solidFill>
                <a:ea typeface="Microsoft YaHei" panose="020B0503020204020204" pitchFamily="34" charset="-122"/>
              </a:rPr>
              <a:pPr fontAlgn="base">
                <a:spcBef>
                  <a:spcPct val="0"/>
                </a:spcBef>
                <a:spcAft>
                  <a:spcPct val="0"/>
                </a:spcAft>
              </a:pPr>
              <a:t>52</a:t>
            </a:fld>
            <a:endParaRPr lang="en-US" altLang="en-US">
              <a:solidFill>
                <a:srgbClr val="000000"/>
              </a:solidFill>
              <a:ea typeface="Microsoft YaHei" panose="020B0503020204020204" pitchFamily="34" charset="-122"/>
            </a:endParaRPr>
          </a:p>
        </p:txBody>
      </p:sp>
      <p:sp>
        <p:nvSpPr>
          <p:cNvPr id="104451" name="Rectangle 1">
            <a:extLst>
              <a:ext uri="{FF2B5EF4-FFF2-40B4-BE49-F238E27FC236}">
                <a16:creationId xmlns:a16="http://schemas.microsoft.com/office/drawing/2014/main" id="{C6D8F193-DD79-4270-94F9-895EED75D923}"/>
              </a:ext>
            </a:extLst>
          </p:cNvPr>
          <p:cNvSpPr>
            <a:spLocks noGrp="1" noRot="1" noChangeAspect="1" noChangeArrowheads="1" noTextEdit="1"/>
          </p:cNvSpPr>
          <p:nvPr>
            <p:ph type="sldImg"/>
          </p:nvPr>
        </p:nvSpPr>
        <p:spPr bwMode="auto">
          <a:xfrm>
            <a:off x="-476250" y="914400"/>
            <a:ext cx="6094413" cy="4572000"/>
          </a:xfrm>
          <a:solidFill>
            <a:srgbClr val="FFFFFF"/>
          </a:solidFill>
          <a:ln>
            <a:solidFill>
              <a:srgbClr val="000000"/>
            </a:solidFill>
            <a:miter lim="800000"/>
            <a:headEnd/>
            <a:tailEnd/>
          </a:ln>
        </p:spPr>
      </p:sp>
      <p:sp>
        <p:nvSpPr>
          <p:cNvPr id="104452" name="Rectangle 2">
            <a:extLst>
              <a:ext uri="{FF2B5EF4-FFF2-40B4-BE49-F238E27FC236}">
                <a16:creationId xmlns:a16="http://schemas.microsoft.com/office/drawing/2014/main" id="{2D7D2B3B-FB49-451A-86F7-BD21C77CB5DF}"/>
              </a:ext>
            </a:extLst>
          </p:cNvPr>
          <p:cNvSpPr>
            <a:spLocks noGrp="1" noChangeArrowheads="1"/>
          </p:cNvSpPr>
          <p:nvPr>
            <p:ph type="body" idx="1"/>
          </p:nvPr>
        </p:nvSpPr>
        <p:spPr bwMode="auto">
          <a:xfrm>
            <a:off x="514350" y="5791200"/>
            <a:ext cx="4114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9C163C67-CB13-4596-B5EA-8A16143DF2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1pPr>
            <a:lvl2pPr marL="742950" indent="-285750">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2pPr>
            <a:lvl3pPr marL="1143000" indent="-228600">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3pPr>
            <a:lvl4pPr marL="1600200" indent="-228600">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4pPr>
            <a:lvl5pPr marL="2057400" indent="-228600">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885825" algn="l"/>
                <a:tab pos="1773238" algn="l"/>
                <a:tab pos="2660650" algn="l"/>
                <a:tab pos="3548063" algn="l"/>
                <a:tab pos="4435475" algn="l"/>
                <a:tab pos="5322888" algn="l"/>
                <a:tab pos="6210300" algn="l"/>
                <a:tab pos="7097713" algn="l"/>
                <a:tab pos="7985125" algn="l"/>
                <a:tab pos="8870950" algn="l"/>
                <a:tab pos="9758363" algn="l"/>
              </a:tabLst>
              <a:defRPr>
                <a:solidFill>
                  <a:schemeClr val="tx1"/>
                </a:solidFill>
                <a:latin typeface="Arial" panose="020B0604020202020204" pitchFamily="34" charset="0"/>
              </a:defRPr>
            </a:lvl9pPr>
          </a:lstStyle>
          <a:p>
            <a:pPr fontAlgn="base">
              <a:spcBef>
                <a:spcPct val="0"/>
              </a:spcBef>
              <a:spcAft>
                <a:spcPct val="0"/>
              </a:spcAft>
            </a:pPr>
            <a:fld id="{3E6052A0-0ADB-4062-936B-01E3227388FC}" type="slidenum">
              <a:rPr lang="en-US" altLang="en-US" smtClean="0">
                <a:solidFill>
                  <a:srgbClr val="000000"/>
                </a:solidFill>
                <a:ea typeface="Microsoft YaHei" panose="020B0503020204020204" pitchFamily="34" charset="-122"/>
              </a:rPr>
              <a:pPr fontAlgn="base">
                <a:spcBef>
                  <a:spcPct val="0"/>
                </a:spcBef>
                <a:spcAft>
                  <a:spcPct val="0"/>
                </a:spcAft>
              </a:pPr>
              <a:t>53</a:t>
            </a:fld>
            <a:endParaRPr lang="en-US" altLang="en-US">
              <a:solidFill>
                <a:srgbClr val="000000"/>
              </a:solidFill>
              <a:ea typeface="Microsoft YaHei" panose="020B0503020204020204" pitchFamily="34" charset="-122"/>
            </a:endParaRPr>
          </a:p>
        </p:txBody>
      </p:sp>
      <p:sp>
        <p:nvSpPr>
          <p:cNvPr id="106499" name="Rectangle 1">
            <a:extLst>
              <a:ext uri="{FF2B5EF4-FFF2-40B4-BE49-F238E27FC236}">
                <a16:creationId xmlns:a16="http://schemas.microsoft.com/office/drawing/2014/main" id="{8DB712E8-D519-4E6A-BF7F-1E0F334757AF}"/>
              </a:ext>
            </a:extLst>
          </p:cNvPr>
          <p:cNvSpPr>
            <a:spLocks noGrp="1" noRot="1" noChangeAspect="1" noChangeArrowheads="1" noTextEdit="1"/>
          </p:cNvSpPr>
          <p:nvPr>
            <p:ph type="sldImg"/>
          </p:nvPr>
        </p:nvSpPr>
        <p:spPr bwMode="auto">
          <a:xfrm>
            <a:off x="-476250" y="914400"/>
            <a:ext cx="6094413" cy="4572000"/>
          </a:xfrm>
          <a:solidFill>
            <a:srgbClr val="FFFFFF"/>
          </a:solidFill>
          <a:ln>
            <a:solidFill>
              <a:srgbClr val="000000"/>
            </a:solidFill>
            <a:miter lim="800000"/>
            <a:headEnd/>
            <a:tailEnd/>
          </a:ln>
        </p:spPr>
      </p:sp>
      <p:sp>
        <p:nvSpPr>
          <p:cNvPr id="106500" name="Rectangle 2">
            <a:extLst>
              <a:ext uri="{FF2B5EF4-FFF2-40B4-BE49-F238E27FC236}">
                <a16:creationId xmlns:a16="http://schemas.microsoft.com/office/drawing/2014/main" id="{6B148747-5344-48C0-A2B9-DFC9D6E7DEA6}"/>
              </a:ext>
            </a:extLst>
          </p:cNvPr>
          <p:cNvSpPr>
            <a:spLocks noGrp="1" noChangeArrowheads="1"/>
          </p:cNvSpPr>
          <p:nvPr>
            <p:ph type="body" idx="1"/>
          </p:nvPr>
        </p:nvSpPr>
        <p:spPr bwMode="auto">
          <a:xfrm>
            <a:off x="514350" y="5791200"/>
            <a:ext cx="4114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F23E4722-D8E0-4E76-A1ED-76AEB834D0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2036D93A-96D9-4F8E-B844-D362F46CBC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9572" name="Slide Number Placeholder 3">
            <a:extLst>
              <a:ext uri="{FF2B5EF4-FFF2-40B4-BE49-F238E27FC236}">
                <a16:creationId xmlns:a16="http://schemas.microsoft.com/office/drawing/2014/main" id="{42995EAC-6168-4217-9819-04E8204CB7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6F4D2EE-E144-4011-92CC-10CB062C095D}" type="slidenum">
              <a:rPr lang="en-US" altLang="en-US" smtClean="0">
                <a:latin typeface="Calibri" panose="020F0502020204030204" pitchFamily="34" charset="0"/>
              </a:rPr>
              <a:pPr fontAlgn="base">
                <a:spcBef>
                  <a:spcPct val="0"/>
                </a:spcBef>
                <a:spcAft>
                  <a:spcPct val="0"/>
                </a:spcAft>
              </a:pPr>
              <a:t>55</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4F308C95-DB07-4AFA-BEAE-68903393A8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B8EBC1DD-792F-418F-81B0-3D8B969585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BBDAB0EC-297D-4800-9625-EAABE8FCEBB6}"/>
              </a:ext>
            </a:extLst>
          </p:cNvPr>
          <p:cNvSpPr>
            <a:spLocks noGrp="1"/>
          </p:cNvSpPr>
          <p:nvPr>
            <p:ph type="sldNum" sz="quarter" idx="5"/>
          </p:nvPr>
        </p:nvSpPr>
        <p:spPr/>
        <p:txBody>
          <a:bodyPr/>
          <a:lstStyle/>
          <a:p>
            <a:pPr>
              <a:defRPr/>
            </a:pPr>
            <a:fld id="{771D80F3-4A84-4C09-B69D-93E0E30566C9}" type="slidenum">
              <a:rPr lang="en-US" smtClean="0"/>
              <a:pPr>
                <a:defRPr/>
              </a:pPr>
              <a:t>57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4789A9-9296-4F8B-8AD2-666984A506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6D41282F-B093-41D9-917B-E5EB84A118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7FE1E14F-330D-4703-9FEA-A1F81870E182}"/>
              </a:ext>
            </a:extLst>
          </p:cNvPr>
          <p:cNvSpPr>
            <a:spLocks noGrp="1"/>
          </p:cNvSpPr>
          <p:nvPr>
            <p:ph type="sldNum" sz="quarter" idx="5"/>
          </p:nvPr>
        </p:nvSpPr>
        <p:spPr/>
        <p:txBody>
          <a:bodyPr/>
          <a:lstStyle/>
          <a:p>
            <a:pPr>
              <a:defRPr/>
            </a:pPr>
            <a:fld id="{7C6C9E54-1E23-4F31-A130-1510472C63B9}" type="slidenum">
              <a:rPr lang="en-US" smtClean="0"/>
              <a:pPr>
                <a:defRPr/>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572E9D5-822E-4F8B-A6F5-FFE913079E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A68D6441-527D-4A34-BBE5-98899CA294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E9F22E75-C1C3-4C12-826C-8E3AA4BB70A9}"/>
              </a:ext>
            </a:extLst>
          </p:cNvPr>
          <p:cNvSpPr>
            <a:spLocks noGrp="1"/>
          </p:cNvSpPr>
          <p:nvPr>
            <p:ph type="sldNum" sz="quarter" idx="5"/>
          </p:nvPr>
        </p:nvSpPr>
        <p:spPr/>
        <p:txBody>
          <a:bodyPr/>
          <a:lstStyle/>
          <a:p>
            <a:pPr>
              <a:defRPr/>
            </a:pPr>
            <a:fld id="{E7063E77-2A1B-49B7-A077-05CF748CE0A8}"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70DC648F-40E7-400C-9530-9E5E95E05C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D0B2D708-E1BC-4B0F-A43F-BBAF3983D1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4" name="Slide Number Placeholder 3">
            <a:extLst>
              <a:ext uri="{FF2B5EF4-FFF2-40B4-BE49-F238E27FC236}">
                <a16:creationId xmlns:a16="http://schemas.microsoft.com/office/drawing/2014/main" id="{50373F2C-74EF-4A3F-9A1B-10B29C7835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A0FDCEC-B311-4A0F-93A2-0FDD51C05CEB}" type="slidenum">
              <a:rPr lang="en-US" altLang="en-US" smtClean="0">
                <a:solidFill>
                  <a:srgbClr val="000000"/>
                </a:solidFill>
                <a:latin typeface="Calibri" panose="020F0502020204030204" pitchFamily="34" charset="0"/>
              </a:rPr>
              <a:pPr fontAlgn="base">
                <a:spcBef>
                  <a:spcPct val="0"/>
                </a:spcBef>
                <a:spcAft>
                  <a:spcPct val="0"/>
                </a:spcAft>
              </a:pPr>
              <a:t>13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7DCAF77A-02DA-4546-83D3-C1092B8095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F640D284-0136-442E-BAEE-830BEAC796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39CED344-B172-48D0-A40C-3A2729BA9E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4B37837-9ACF-4598-BC73-B6A5978462AF}" type="slidenum">
              <a:rPr lang="en-US" altLang="en-US" smtClean="0">
                <a:latin typeface="Calibri" panose="020F0502020204030204" pitchFamily="34" charset="0"/>
              </a:rPr>
              <a:pPr fontAlgn="base">
                <a:spcBef>
                  <a:spcPct val="0"/>
                </a:spcBef>
                <a:spcAft>
                  <a:spcPct val="0"/>
                </a:spcAft>
              </a:pPr>
              <a:t>16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C06EC13-AD49-4CAA-A7CB-D34051AD0C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CB2FB512-FEF7-4462-A4CF-1DB6BC1FDE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23AF6914-554E-4D99-BE4D-E43E737FEA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93F827A-9BEE-4ECD-8FCF-7EAF22CB23C3}" type="slidenum">
              <a:rPr lang="en-US" altLang="en-US" smtClean="0">
                <a:latin typeface="Calibri" panose="020F0502020204030204" pitchFamily="34" charset="0"/>
              </a:rPr>
              <a:pPr fontAlgn="base">
                <a:spcBef>
                  <a:spcPct val="0"/>
                </a:spcBef>
                <a:spcAft>
                  <a:spcPct val="0"/>
                </a:spcAft>
              </a:pPr>
              <a:t>17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24AB3D3-34A0-4B94-BB7C-D329EBB17F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7007D6E7-D932-4266-B255-83B5BDADD8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DA040481-1392-4A21-BA8B-9DEFFE5E5E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1DA817B-43BC-4792-B3DE-085B275DCB04}" type="slidenum">
              <a:rPr lang="en-US" altLang="en-US" smtClean="0">
                <a:latin typeface="Calibri" panose="020F0502020204030204" pitchFamily="34" charset="0"/>
              </a:rPr>
              <a:pPr fontAlgn="base">
                <a:spcBef>
                  <a:spcPct val="0"/>
                </a:spcBef>
                <a:spcAft>
                  <a:spcPct val="0"/>
                </a:spcAft>
              </a:pPr>
              <a:t>18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5DEE7006-236F-400C-8908-A2AEF02419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BC712863-6108-45A6-AF2E-B44877BE42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8" name="Slide Number Placeholder 3">
            <a:extLst>
              <a:ext uri="{FF2B5EF4-FFF2-40B4-BE49-F238E27FC236}">
                <a16:creationId xmlns:a16="http://schemas.microsoft.com/office/drawing/2014/main" id="{875305B0-1938-49EC-BE69-643BD8B4CF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9919E13-1B70-4EF1-8D1B-A10D33DA8640}" type="slidenum">
              <a:rPr lang="en-US" altLang="en-US" smtClean="0">
                <a:latin typeface="Calibri" panose="020F0502020204030204" pitchFamily="34" charset="0"/>
              </a:rPr>
              <a:pPr fontAlgn="base">
                <a:spcBef>
                  <a:spcPct val="0"/>
                </a:spcBef>
                <a:spcAft>
                  <a:spcPct val="0"/>
                </a:spcAft>
              </a:pPr>
              <a:t>20</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2E826A23-01A0-4750-8A66-048D00CE1666}"/>
              </a:ext>
            </a:extLst>
          </p:cNvPr>
          <p:cNvGrpSpPr>
            <a:grpSpLocks noChangeAspect="1"/>
          </p:cNvGrpSpPr>
          <p:nvPr userDrawn="1"/>
        </p:nvGrpSpPr>
        <p:grpSpPr bwMode="auto">
          <a:xfrm>
            <a:off x="8023225" y="2924175"/>
            <a:ext cx="1120775" cy="3933825"/>
            <a:chOff x="8023226" y="2924758"/>
            <a:chExt cx="1120774" cy="3933242"/>
          </a:xfrm>
        </p:grpSpPr>
        <p:sp>
          <p:nvSpPr>
            <p:cNvPr id="6" name="Isosceles Triangle 5">
              <a:extLst>
                <a:ext uri="{FF2B5EF4-FFF2-40B4-BE49-F238E27FC236}">
                  <a16:creationId xmlns:a16="http://schemas.microsoft.com/office/drawing/2014/main" id="{D99F4746-0449-418C-8984-38799AEE1299}"/>
                </a:ext>
              </a:extLst>
            </p:cNvPr>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Isosceles Triangle 6">
              <a:extLst>
                <a:ext uri="{FF2B5EF4-FFF2-40B4-BE49-F238E27FC236}">
                  <a16:creationId xmlns:a16="http://schemas.microsoft.com/office/drawing/2014/main" id="{7740B3DA-1CC1-4716-99F1-045A35C3FCFD}"/>
                </a:ext>
              </a:extLst>
            </p:cNvPr>
            <p:cNvSpPr/>
            <p:nvPr userDrawn="1"/>
          </p:nvSpPr>
          <p:spPr>
            <a:xfrm>
              <a:off x="8239126" y="3685058"/>
              <a:ext cx="904874" cy="317294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8" name="Group 22">
            <a:extLst>
              <a:ext uri="{FF2B5EF4-FFF2-40B4-BE49-F238E27FC236}">
                <a16:creationId xmlns:a16="http://schemas.microsoft.com/office/drawing/2014/main" id="{0B9F6A86-CD87-4E97-B3C4-04FEC073C2EC}"/>
              </a:ext>
            </a:extLst>
          </p:cNvPr>
          <p:cNvGrpSpPr>
            <a:grpSpLocks noChangeAspect="1"/>
          </p:cNvGrpSpPr>
          <p:nvPr userDrawn="1"/>
        </p:nvGrpSpPr>
        <p:grpSpPr bwMode="auto">
          <a:xfrm rot="16200000" flipV="1">
            <a:off x="2158207" y="-2158207"/>
            <a:ext cx="1720850" cy="6037263"/>
            <a:chOff x="8150764" y="3372336"/>
            <a:chExt cx="993237" cy="3485664"/>
          </a:xfrm>
        </p:grpSpPr>
        <p:sp>
          <p:nvSpPr>
            <p:cNvPr id="9" name="Isosceles Triangle 8">
              <a:extLst>
                <a:ext uri="{FF2B5EF4-FFF2-40B4-BE49-F238E27FC236}">
                  <a16:creationId xmlns:a16="http://schemas.microsoft.com/office/drawing/2014/main" id="{8629D6AF-AD11-4AD3-BAEE-4057E31C1B06}"/>
                </a:ext>
              </a:extLst>
            </p:cNvPr>
            <p:cNvSpPr/>
            <p:nvPr userDrawn="1"/>
          </p:nvSpPr>
          <p:spPr>
            <a:xfrm>
              <a:off x="8150764" y="3372336"/>
              <a:ext cx="993237" cy="3485664"/>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Isosceles Triangle 9">
              <a:extLst>
                <a:ext uri="{FF2B5EF4-FFF2-40B4-BE49-F238E27FC236}">
                  <a16:creationId xmlns:a16="http://schemas.microsoft.com/office/drawing/2014/main" id="{F74975A5-4A9D-4687-A8C5-50746741E9FC}"/>
                </a:ext>
              </a:extLst>
            </p:cNvPr>
            <p:cNvSpPr/>
            <p:nvPr userDrawn="1"/>
          </p:nvSpPr>
          <p:spPr>
            <a:xfrm>
              <a:off x="8244223" y="3684882"/>
              <a:ext cx="904359" cy="3173118"/>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11" name="Picture 25">
            <a:extLst>
              <a:ext uri="{FF2B5EF4-FFF2-40B4-BE49-F238E27FC236}">
                <a16:creationId xmlns:a16="http://schemas.microsoft.com/office/drawing/2014/main" id="{F5CE6454-A538-4E48-89B5-CB4F26BB3F62}"/>
              </a:ext>
            </a:extLst>
          </p:cNvPr>
          <p:cNvPicPr>
            <a:picLocks noChangeAspect="1" noChangeArrowheads="1"/>
          </p:cNvPicPr>
          <p:nvPr userDrawn="1"/>
        </p:nvPicPr>
        <p:blipFill>
          <a:blip r:embed="rId2">
            <a:clrChange>
              <a:clrFrom>
                <a:srgbClr val="231F20"/>
              </a:clrFrom>
              <a:clrTo>
                <a:srgbClr val="231F20">
                  <a:alpha val="0"/>
                </a:srgbClr>
              </a:clrTo>
            </a:clrChange>
            <a:extLst>
              <a:ext uri="{28A0092B-C50C-407E-A947-70E740481C1C}">
                <a14:useLocalDpi xmlns:a14="http://schemas.microsoft.com/office/drawing/2010/main" val="0"/>
              </a:ext>
            </a:extLst>
          </a:blip>
          <a:srcRect/>
          <a:stretch>
            <a:fillRect/>
          </a:stretch>
        </p:blipFill>
        <p:spPr bwMode="auto">
          <a:xfrm>
            <a:off x="360363" y="122238"/>
            <a:ext cx="9969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6">
            <a:extLst>
              <a:ext uri="{FF2B5EF4-FFF2-40B4-BE49-F238E27FC236}">
                <a16:creationId xmlns:a16="http://schemas.microsoft.com/office/drawing/2014/main" id="{D19CDFBC-BCCD-4D75-BD82-C25B7BC4A61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0363" y="4513263"/>
            <a:ext cx="29527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CE38F34F-29CC-47E6-89D9-0B41158C29C9}"/>
              </a:ext>
            </a:extLst>
          </p:cNvPr>
          <p:cNvSpPr/>
          <p:nvPr userDrawn="1"/>
        </p:nvSpPr>
        <p:spPr>
          <a:xfrm>
            <a:off x="3571875" y="4424363"/>
            <a:ext cx="46038" cy="14097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4" name="Picture 28">
            <a:extLst>
              <a:ext uri="{FF2B5EF4-FFF2-40B4-BE49-F238E27FC236}">
                <a16:creationId xmlns:a16="http://schemas.microsoft.com/office/drawing/2014/main" id="{88E4E5E7-044C-4F6C-BEE9-C05B1CF868B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0363" y="6424613"/>
            <a:ext cx="18907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4"/>
          <p:cNvSpPr>
            <a:spLocks noGrp="1"/>
          </p:cNvSpPr>
          <p:nvPr>
            <p:ph type="body" sz="quarter" idx="12"/>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pPr lvl="0"/>
            <a:r>
              <a:rPr lang="en-US"/>
              <a:t>Edit Master text styles</a:t>
            </a:r>
          </a:p>
        </p:txBody>
      </p:sp>
      <p:sp>
        <p:nvSpPr>
          <p:cNvPr id="2" name="Title 1"/>
          <p:cNvSpPr>
            <a:spLocks noGrp="1"/>
          </p:cNvSpPr>
          <p:nvPr>
            <p:ph type="ctrTitle"/>
          </p:nvPr>
        </p:nvSpPr>
        <p:spPr>
          <a:xfrm>
            <a:off x="685800" y="1311836"/>
            <a:ext cx="7772400" cy="2387600"/>
          </a:xfrm>
        </p:spPr>
        <p:txBody>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lIns="18288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lvl="0"/>
            <a:r>
              <a:rPr lang="en-US" dirty="0"/>
              <a:t>Click to edit Master subtitle style</a:t>
            </a:r>
          </a:p>
          <a:p>
            <a:pPr lvl="1"/>
            <a:r>
              <a:rPr lang="en-US" dirty="0"/>
              <a:t>If a note is needed, list here</a:t>
            </a:r>
          </a:p>
        </p:txBody>
      </p:sp>
    </p:spTree>
    <p:extLst>
      <p:ext uri="{BB962C8B-B14F-4D97-AF65-F5344CB8AC3E}">
        <p14:creationId xmlns:p14="http://schemas.microsoft.com/office/powerpoint/2010/main" val="237188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489122-588F-40C9-8264-E199A8D61254}"/>
              </a:ext>
            </a:extLst>
          </p:cNvPr>
          <p:cNvSpPr txBox="1"/>
          <p:nvPr userDrawn="1"/>
        </p:nvSpPr>
        <p:spPr>
          <a:xfrm>
            <a:off x="628650" y="365126"/>
            <a:ext cx="7955280" cy="1051560"/>
          </a:xfrm>
          <a:prstGeom prst="rect">
            <a:avLst/>
          </a:prstGeom>
        </p:spPr>
        <p:txBody>
          <a:bodyPr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eaLnBrk="1" fontAlgn="auto" hangingPunct="1">
              <a:spcAft>
                <a:spcPts val="0"/>
              </a:spcAft>
              <a:defRPr/>
            </a:pPr>
            <a:r>
              <a:t>Your Moderator:</a:t>
            </a:r>
          </a:p>
        </p:txBody>
      </p:sp>
      <p:sp>
        <p:nvSpPr>
          <p:cNvPr id="3" name="Content Placeholder 2"/>
          <p:cNvSpPr>
            <a:spLocks noGrp="1"/>
          </p:cNvSpPr>
          <p:nvPr>
            <p:ph idx="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rtlCol="0">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5" name="Slide Number Placeholder 3">
            <a:extLst>
              <a:ext uri="{FF2B5EF4-FFF2-40B4-BE49-F238E27FC236}">
                <a16:creationId xmlns:a16="http://schemas.microsoft.com/office/drawing/2014/main" id="{7E0425AF-8E40-4E3F-9286-A9FE3010E1D7}"/>
              </a:ext>
            </a:extLst>
          </p:cNvPr>
          <p:cNvSpPr>
            <a:spLocks noGrp="1"/>
          </p:cNvSpPr>
          <p:nvPr>
            <p:ph type="sldNum" sz="quarter" idx="12"/>
          </p:nvPr>
        </p:nvSpPr>
        <p:spPr/>
        <p:txBody>
          <a:bodyPr/>
          <a:lstStyle>
            <a:lvl1pPr>
              <a:defRPr/>
            </a:lvl1pPr>
          </a:lstStyle>
          <a:p>
            <a:pPr>
              <a:defRPr/>
            </a:pPr>
            <a:fld id="{4010E6BB-B43B-4721-BBC5-210E8B491321}" type="slidenum">
              <a:rPr lang="en-US"/>
              <a:pPr>
                <a:defRPr/>
              </a:pPr>
              <a:t>‹#›</a:t>
            </a:fld>
            <a:endParaRPr lang="en-US"/>
          </a:p>
        </p:txBody>
      </p:sp>
    </p:spTree>
    <p:extLst>
      <p:ext uri="{BB962C8B-B14F-4D97-AF65-F5344CB8AC3E}">
        <p14:creationId xmlns:p14="http://schemas.microsoft.com/office/powerpoint/2010/main" val="240512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478E52-07C9-4D92-86C3-8DFDD72BB521}"/>
              </a:ext>
            </a:extLst>
          </p:cNvPr>
          <p:cNvSpPr txBox="1"/>
          <p:nvPr userDrawn="1"/>
        </p:nvSpPr>
        <p:spPr>
          <a:xfrm>
            <a:off x="628650" y="365126"/>
            <a:ext cx="7955280" cy="1051560"/>
          </a:xfrm>
          <a:prstGeom prst="rect">
            <a:avLst/>
          </a:prstGeom>
        </p:spPr>
        <p:txBody>
          <a:bodyPr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eaLnBrk="1" fontAlgn="auto" hangingPunct="1">
              <a:spcAft>
                <a:spcPts val="0"/>
              </a:spcAft>
              <a:defRPr/>
            </a:pPr>
            <a:r>
              <a:t>Your Presenter:</a:t>
            </a:r>
          </a:p>
        </p:txBody>
      </p:sp>
      <p:sp>
        <p:nvSpPr>
          <p:cNvPr id="3" name="Content Placeholder 2"/>
          <p:cNvSpPr>
            <a:spLocks noGrp="1"/>
          </p:cNvSpPr>
          <p:nvPr>
            <p:ph idx="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rtlCol="0">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5" name="Slide Number Placeholder 3">
            <a:extLst>
              <a:ext uri="{FF2B5EF4-FFF2-40B4-BE49-F238E27FC236}">
                <a16:creationId xmlns:a16="http://schemas.microsoft.com/office/drawing/2014/main" id="{9E0BF4DB-B3F6-4E44-ABFB-0BC0E6E207FE}"/>
              </a:ext>
            </a:extLst>
          </p:cNvPr>
          <p:cNvSpPr>
            <a:spLocks noGrp="1"/>
          </p:cNvSpPr>
          <p:nvPr>
            <p:ph type="sldNum" sz="quarter" idx="12"/>
          </p:nvPr>
        </p:nvSpPr>
        <p:spPr/>
        <p:txBody>
          <a:bodyPr/>
          <a:lstStyle>
            <a:lvl1pPr>
              <a:defRPr/>
            </a:lvl1pPr>
          </a:lstStyle>
          <a:p>
            <a:pPr>
              <a:defRPr/>
            </a:pPr>
            <a:fld id="{EFA765E1-08AB-45D3-B1C5-6CD19106FCC2}" type="slidenum">
              <a:rPr lang="en-US"/>
              <a:pPr>
                <a:defRPr/>
              </a:pPr>
              <a:t>‹#›</a:t>
            </a:fld>
            <a:endParaRPr lang="en-US"/>
          </a:p>
        </p:txBody>
      </p:sp>
    </p:spTree>
    <p:extLst>
      <p:ext uri="{BB962C8B-B14F-4D97-AF65-F5344CB8AC3E}">
        <p14:creationId xmlns:p14="http://schemas.microsoft.com/office/powerpoint/2010/main" val="750925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5D01354-37D3-4C71-A398-1FFBEED60D8F}"/>
              </a:ext>
            </a:extLst>
          </p:cNvPr>
          <p:cNvSpPr txBox="1"/>
          <p:nvPr userDrawn="1"/>
        </p:nvSpPr>
        <p:spPr>
          <a:xfrm>
            <a:off x="628650" y="365126"/>
            <a:ext cx="7955280" cy="1051560"/>
          </a:xfrm>
          <a:prstGeom prst="rect">
            <a:avLst/>
          </a:prstGeom>
        </p:spPr>
        <p:txBody>
          <a:bodyPr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eaLnBrk="1" fontAlgn="auto" hangingPunct="1">
              <a:spcAft>
                <a:spcPts val="0"/>
              </a:spcAft>
              <a:defRPr/>
            </a:pPr>
            <a:r>
              <a:t>Your Presenters:</a:t>
            </a:r>
          </a:p>
        </p:txBody>
      </p:sp>
      <p:sp>
        <p:nvSpPr>
          <p:cNvPr id="3" name="Content Placeholder 2"/>
          <p:cNvSpPr>
            <a:spLocks noGrp="1"/>
          </p:cNvSpPr>
          <p:nvPr>
            <p:ph idx="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rtlCol="0">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rtlCol="0">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Slide Number Placeholder 3">
            <a:extLst>
              <a:ext uri="{FF2B5EF4-FFF2-40B4-BE49-F238E27FC236}">
                <a16:creationId xmlns:a16="http://schemas.microsoft.com/office/drawing/2014/main" id="{3B38FF66-30B8-4F99-BA31-524BEE33D062}"/>
              </a:ext>
            </a:extLst>
          </p:cNvPr>
          <p:cNvSpPr>
            <a:spLocks noGrp="1"/>
          </p:cNvSpPr>
          <p:nvPr>
            <p:ph type="sldNum" sz="quarter" idx="14"/>
          </p:nvPr>
        </p:nvSpPr>
        <p:spPr/>
        <p:txBody>
          <a:bodyPr/>
          <a:lstStyle>
            <a:lvl1pPr>
              <a:defRPr/>
            </a:lvl1pPr>
          </a:lstStyle>
          <a:p>
            <a:pPr>
              <a:defRPr/>
            </a:pPr>
            <a:fld id="{606B1EC7-AFAB-45B0-B7FF-5B148A57A1CF}" type="slidenum">
              <a:rPr lang="en-US"/>
              <a:pPr>
                <a:defRPr/>
              </a:pPr>
              <a:t>‹#›</a:t>
            </a:fld>
            <a:endParaRPr lang="en-US"/>
          </a:p>
        </p:txBody>
      </p:sp>
    </p:spTree>
    <p:extLst>
      <p:ext uri="{BB962C8B-B14F-4D97-AF65-F5344CB8AC3E}">
        <p14:creationId xmlns:p14="http://schemas.microsoft.com/office/powerpoint/2010/main" val="633742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846EC7F-BFF8-4C4B-85C5-AB7E8AA1308E}"/>
              </a:ext>
            </a:extLst>
          </p:cNvPr>
          <p:cNvSpPr txBox="1"/>
          <p:nvPr userDrawn="1"/>
        </p:nvSpPr>
        <p:spPr>
          <a:xfrm>
            <a:off x="628650" y="365126"/>
            <a:ext cx="7955280" cy="1051560"/>
          </a:xfrm>
          <a:prstGeom prst="rect">
            <a:avLst/>
          </a:prstGeom>
        </p:spPr>
        <p:txBody>
          <a:bodyPr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eaLnBrk="1" fontAlgn="auto" hangingPunct="1">
              <a:spcAft>
                <a:spcPts val="0"/>
              </a:spcAft>
              <a:defRPr/>
            </a:pPr>
            <a:r>
              <a:t>Your Presenters:</a:t>
            </a:r>
          </a:p>
        </p:txBody>
      </p:sp>
      <p:sp>
        <p:nvSpPr>
          <p:cNvPr id="3" name="Content Placeholder 2"/>
          <p:cNvSpPr>
            <a:spLocks noGrp="1"/>
          </p:cNvSpPr>
          <p:nvPr>
            <p:ph idx="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rtlCol="0">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rtlCol="0">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rtlCol="0">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2" name="Slide Number Placeholder 3">
            <a:extLst>
              <a:ext uri="{FF2B5EF4-FFF2-40B4-BE49-F238E27FC236}">
                <a16:creationId xmlns:a16="http://schemas.microsoft.com/office/drawing/2014/main" id="{DD2831A1-8F33-4E56-A3C0-A06482AB82EF}"/>
              </a:ext>
            </a:extLst>
          </p:cNvPr>
          <p:cNvSpPr>
            <a:spLocks noGrp="1"/>
          </p:cNvSpPr>
          <p:nvPr>
            <p:ph type="sldNum" sz="quarter" idx="16"/>
          </p:nvPr>
        </p:nvSpPr>
        <p:spPr/>
        <p:txBody>
          <a:bodyPr/>
          <a:lstStyle>
            <a:lvl1pPr>
              <a:defRPr/>
            </a:lvl1pPr>
          </a:lstStyle>
          <a:p>
            <a:pPr>
              <a:defRPr/>
            </a:pPr>
            <a:fld id="{72ACB4D3-C7AE-401D-8299-532AB6091639}" type="slidenum">
              <a:rPr lang="en-US"/>
              <a:pPr>
                <a:defRPr/>
              </a:pPr>
              <a:t>‹#›</a:t>
            </a:fld>
            <a:endParaRPr lang="en-US"/>
          </a:p>
        </p:txBody>
      </p:sp>
    </p:spTree>
    <p:extLst>
      <p:ext uri="{BB962C8B-B14F-4D97-AF65-F5344CB8AC3E}">
        <p14:creationId xmlns:p14="http://schemas.microsoft.com/office/powerpoint/2010/main" val="3020575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6BC8A4-14DF-4B8D-B8D9-0C339F984D1B}"/>
              </a:ext>
            </a:extLst>
          </p:cNvPr>
          <p:cNvSpPr txBox="1"/>
          <p:nvPr userDrawn="1"/>
        </p:nvSpPr>
        <p:spPr>
          <a:xfrm>
            <a:off x="628650" y="365126"/>
            <a:ext cx="7955280" cy="1051560"/>
          </a:xfrm>
          <a:prstGeom prst="rect">
            <a:avLst/>
          </a:prstGeom>
        </p:spPr>
        <p:txBody>
          <a:bodyPr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eaLnBrk="1" fontAlgn="auto" hangingPunct="1">
              <a:spcAft>
                <a:spcPts val="0"/>
              </a:spcAft>
              <a:defRPr/>
            </a:pPr>
            <a:r>
              <a:t>Today’s Objectives:</a:t>
            </a:r>
          </a:p>
        </p:txBody>
      </p:sp>
      <p:pic>
        <p:nvPicPr>
          <p:cNvPr id="5" name="Picture 19">
            <a:extLst>
              <a:ext uri="{FF2B5EF4-FFF2-40B4-BE49-F238E27FC236}">
                <a16:creationId xmlns:a16="http://schemas.microsoft.com/office/drawing/2014/main" id="{5F7A5894-02A9-49B8-829B-6C3D6E5138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3363" y="365125"/>
            <a:ext cx="22066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A08C47B-F7F8-4433-AF01-7AA8AC05881E}"/>
              </a:ext>
            </a:extLst>
          </p:cNvPr>
          <p:cNvSpPr/>
          <p:nvPr userDrawn="1"/>
        </p:nvSpPr>
        <p:spPr>
          <a:xfrm rot="5400000">
            <a:off x="4558506" y="-3102768"/>
            <a:ext cx="26987" cy="914400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a:extLst>
              <a:ext uri="{FF2B5EF4-FFF2-40B4-BE49-F238E27FC236}">
                <a16:creationId xmlns:a16="http://schemas.microsoft.com/office/drawing/2014/main" id="{60AFB200-36E4-4AAA-8405-B82E8E0E5368}"/>
              </a:ext>
            </a:extLst>
          </p:cNvPr>
          <p:cNvSpPr>
            <a:spLocks noGrp="1"/>
          </p:cNvSpPr>
          <p:nvPr>
            <p:ph type="sldNum" sz="quarter" idx="10"/>
          </p:nvPr>
        </p:nvSpPr>
        <p:spPr/>
        <p:txBody>
          <a:bodyPr/>
          <a:lstStyle>
            <a:lvl1pPr>
              <a:defRPr/>
            </a:lvl1pPr>
          </a:lstStyle>
          <a:p>
            <a:pPr>
              <a:defRPr/>
            </a:pPr>
            <a:fld id="{DC9AF181-B502-4C71-9AE9-747A275C5496}" type="slidenum">
              <a:rPr lang="en-US"/>
              <a:pPr>
                <a:defRPr/>
              </a:pPr>
              <a:t>‹#›</a:t>
            </a:fld>
            <a:endParaRPr lang="en-US"/>
          </a:p>
        </p:txBody>
      </p:sp>
    </p:spTree>
    <p:extLst>
      <p:ext uri="{BB962C8B-B14F-4D97-AF65-F5344CB8AC3E}">
        <p14:creationId xmlns:p14="http://schemas.microsoft.com/office/powerpoint/2010/main" val="3841151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ABCE06A-C80F-4270-939E-64A6FDD1E196}"/>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6" name="Pentagon 3">
              <a:extLst>
                <a:ext uri="{FF2B5EF4-FFF2-40B4-BE49-F238E27FC236}">
                  <a16:creationId xmlns:a16="http://schemas.microsoft.com/office/drawing/2014/main" id="{DA7F758E-3AE2-432B-8F83-65E967AF8998}"/>
                </a:ext>
              </a:extLst>
            </p:cNvPr>
            <p:cNvSpPr/>
            <p:nvPr/>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Pentagon 3">
              <a:extLst>
                <a:ext uri="{FF2B5EF4-FFF2-40B4-BE49-F238E27FC236}">
                  <a16:creationId xmlns:a16="http://schemas.microsoft.com/office/drawing/2014/main" id="{E2F2C18B-D001-494D-B140-6991C421B92B}"/>
                </a:ext>
              </a:extLst>
            </p:cNvPr>
            <p:cNvSpPr/>
            <p:nvPr/>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grpSp>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Slide Number Placeholder 3">
            <a:extLst>
              <a:ext uri="{FF2B5EF4-FFF2-40B4-BE49-F238E27FC236}">
                <a16:creationId xmlns:a16="http://schemas.microsoft.com/office/drawing/2014/main" id="{C7969544-068D-4DA3-B0D5-31DBFB2E6C5C}"/>
              </a:ext>
            </a:extLst>
          </p:cNvPr>
          <p:cNvSpPr>
            <a:spLocks noGrp="1"/>
          </p:cNvSpPr>
          <p:nvPr>
            <p:ph type="sldNum" sz="quarter" idx="10"/>
          </p:nvPr>
        </p:nvSpPr>
        <p:spPr/>
        <p:txBody>
          <a:bodyPr/>
          <a:lstStyle>
            <a:lvl1pPr>
              <a:defRPr/>
            </a:lvl1pPr>
          </a:lstStyle>
          <a:p>
            <a:pPr>
              <a:defRPr/>
            </a:pPr>
            <a:fld id="{2FF0E0A5-030E-40F1-8111-095A497E3A36}" type="slidenum">
              <a:rPr lang="en-US"/>
              <a:pPr>
                <a:defRPr/>
              </a:pPr>
              <a:t>‹#›</a:t>
            </a:fld>
            <a:endParaRPr lang="en-US"/>
          </a:p>
        </p:txBody>
      </p:sp>
    </p:spTree>
    <p:extLst>
      <p:ext uri="{BB962C8B-B14F-4D97-AF65-F5344CB8AC3E}">
        <p14:creationId xmlns:p14="http://schemas.microsoft.com/office/powerpoint/2010/main" val="1797855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DF2596-ED37-46AB-94C4-30FB8264018F}"/>
              </a:ext>
            </a:extLst>
          </p:cNvPr>
          <p:cNvSpPr txBox="1">
            <a:spLocks/>
          </p:cNvSpPr>
          <p:nvPr userDrawn="1"/>
        </p:nvSpPr>
        <p:spPr>
          <a:xfrm>
            <a:off x="0" y="729116"/>
            <a:ext cx="962025" cy="1897061"/>
          </a:xfrm>
          <a:prstGeom prst="rect">
            <a:avLst/>
          </a:prstGeom>
        </p:spPr>
        <p:txBody>
          <a:bodyPr lIns="0" tIns="0" rIns="0" bIns="0" anchor="ct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fontAlgn="auto">
              <a:spcAft>
                <a:spcPts val="0"/>
              </a:spcAft>
              <a:defRPr/>
            </a:pP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7" name="Title 1">
            <a:extLst>
              <a:ext uri="{FF2B5EF4-FFF2-40B4-BE49-F238E27FC236}">
                <a16:creationId xmlns:a16="http://schemas.microsoft.com/office/drawing/2014/main" id="{3132AA6E-8F77-4899-AF2F-A403612DB8CE}"/>
              </a:ext>
            </a:extLst>
          </p:cNvPr>
          <p:cNvSpPr txBox="1">
            <a:spLocks/>
          </p:cNvSpPr>
          <p:nvPr userDrawn="1"/>
        </p:nvSpPr>
        <p:spPr>
          <a:xfrm rot="10800000">
            <a:off x="7686675" y="2155824"/>
            <a:ext cx="971550" cy="1897061"/>
          </a:xfrm>
          <a:prstGeom prst="rect">
            <a:avLst/>
          </a:prstGeom>
        </p:spPr>
        <p:txBody>
          <a:bodyPr lIns="0" tIns="0" rIns="0" bIns="0" anchor="ct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fontAlgn="auto">
              <a:spcAft>
                <a:spcPts val="0"/>
              </a:spcAft>
              <a:defRPr/>
            </a:pP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1272A527-0027-413B-8BC2-CD168E476299}"/>
              </a:ext>
            </a:extLst>
          </p:cNvPr>
          <p:cNvSpPr/>
          <p:nvPr userDrawn="1"/>
        </p:nvSpPr>
        <p:spPr>
          <a:xfrm rot="5400000">
            <a:off x="4312444" y="1308894"/>
            <a:ext cx="26987" cy="6721475"/>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62025" y="4800600"/>
            <a:ext cx="6724083" cy="566738"/>
          </a:xfrm>
        </p:spPr>
        <p:txBody>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a:t>Click to edit Master title style</a:t>
            </a:r>
            <a:endParaRPr lang="en-US" dirty="0"/>
          </a:p>
        </p:txBody>
      </p:sp>
      <p:sp>
        <p:nvSpPr>
          <p:cNvPr id="4" name="Text Placeholder 3"/>
          <p:cNvSpPr>
            <a:spLocks noGrp="1"/>
          </p:cNvSpPr>
          <p:nvPr>
            <p:ph type="body" sz="half" idx="2"/>
          </p:nvPr>
        </p:nvSpPr>
        <p:spPr>
          <a:xfrm>
            <a:off x="962026" y="1076325"/>
            <a:ext cx="6724650" cy="2962275"/>
          </a:xfrm>
        </p:spPr>
        <p:txBody>
          <a:bodyPr anchor="ct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Text Placeholder 3"/>
          <p:cNvSpPr>
            <a:spLocks noGrp="1"/>
          </p:cNvSpPr>
          <p:nvPr>
            <p:ph type="body" sz="half" idx="10"/>
          </p:nvPr>
        </p:nvSpPr>
        <p:spPr>
          <a:xfrm>
            <a:off x="962025" y="5398235"/>
            <a:ext cx="6724083" cy="354865"/>
          </a:xfrm>
        </p:spPr>
        <p:txBody>
          <a:bodyPr anchor="ctr">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Slide Number Placeholder 2">
            <a:extLst>
              <a:ext uri="{FF2B5EF4-FFF2-40B4-BE49-F238E27FC236}">
                <a16:creationId xmlns:a16="http://schemas.microsoft.com/office/drawing/2014/main" id="{E0609968-14C6-43CF-B6FD-D3AC4A910E21}"/>
              </a:ext>
            </a:extLst>
          </p:cNvPr>
          <p:cNvSpPr>
            <a:spLocks noGrp="1"/>
          </p:cNvSpPr>
          <p:nvPr>
            <p:ph type="sldNum" sz="quarter" idx="11"/>
          </p:nvPr>
        </p:nvSpPr>
        <p:spPr/>
        <p:txBody>
          <a:bodyPr/>
          <a:lstStyle>
            <a:lvl1pPr>
              <a:defRPr/>
            </a:lvl1pPr>
          </a:lstStyle>
          <a:p>
            <a:pPr>
              <a:defRPr/>
            </a:pPr>
            <a:fld id="{A574A887-E839-427C-B8E7-0BA76B835929}" type="slidenum">
              <a:rPr lang="en-US"/>
              <a:pPr>
                <a:defRPr/>
              </a:pPr>
              <a:t>‹#›</a:t>
            </a:fld>
            <a:endParaRPr lang="en-US"/>
          </a:p>
        </p:txBody>
      </p:sp>
    </p:spTree>
    <p:extLst>
      <p:ext uri="{BB962C8B-B14F-4D97-AF65-F5344CB8AC3E}">
        <p14:creationId xmlns:p14="http://schemas.microsoft.com/office/powerpoint/2010/main" val="264001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Picture 18">
            <a:extLst>
              <a:ext uri="{FF2B5EF4-FFF2-40B4-BE49-F238E27FC236}">
                <a16:creationId xmlns:a16="http://schemas.microsoft.com/office/drawing/2014/main" id="{194509BC-5FD8-49BC-A5E3-32F322A4EB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725" y="693738"/>
            <a:ext cx="234315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B98D78F-D4EC-46E9-8F9B-876CA6F23175}"/>
              </a:ext>
            </a:extLst>
          </p:cNvPr>
          <p:cNvSpPr/>
          <p:nvPr userDrawn="1"/>
        </p:nvSpPr>
        <p:spPr>
          <a:xfrm rot="5400000">
            <a:off x="4558506" y="-3102768"/>
            <a:ext cx="26987" cy="914400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390525" y="1756800"/>
            <a:ext cx="8307704" cy="3251942"/>
          </a:xfrm>
        </p:spPr>
        <p:txBody>
          <a:bodyPr anchor="ctr">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Text Placeholder 3"/>
          <p:cNvSpPr>
            <a:spLocks noGrp="1"/>
          </p:cNvSpPr>
          <p:nvPr>
            <p:ph type="body" sz="half" idx="10"/>
          </p:nvPr>
        </p:nvSpPr>
        <p:spPr>
          <a:xfrm>
            <a:off x="2543174" y="1064168"/>
            <a:ext cx="6155055" cy="354865"/>
          </a:xfrm>
        </p:spPr>
        <p:txBody>
          <a:bodyPr anchor="ctr">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itle 4">
            <a:extLst>
              <a:ext uri="{FF2B5EF4-FFF2-40B4-BE49-F238E27FC236}">
                <a16:creationId xmlns:a16="http://schemas.microsoft.com/office/drawing/2014/main" id="{0A81F1B3-A836-409F-B9E6-2E2CAEB1F57F}"/>
              </a:ext>
            </a:extLst>
          </p:cNvPr>
          <p:cNvSpPr>
            <a:spLocks noGrp="1"/>
          </p:cNvSpPr>
          <p:nvPr>
            <p:ph type="title"/>
          </p:nvPr>
        </p:nvSpPr>
        <p:spPr>
          <a:xfrm>
            <a:off x="2324100" y="119319"/>
            <a:ext cx="6374129" cy="862470"/>
          </a:xfrm>
        </p:spPr>
        <p:txBody>
          <a:bodyPr/>
          <a:lstStyle>
            <a:lvl1pPr>
              <a:defRPr sz="2600"/>
            </a:lvl1pPr>
          </a:lstStyle>
          <a:p>
            <a:r>
              <a:rPr lang="en-US"/>
              <a:t>Click to edit Master title style</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p:nvPr>
        </p:nvSpPr>
        <p:spPr>
          <a:xfrm>
            <a:off x="390526" y="5095875"/>
            <a:ext cx="7905749" cy="1197102"/>
          </a:xfrm>
        </p:spPr>
        <p:txBody>
          <a:bodyPr anchor="ctr">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Slide Number Placeholder 2">
            <a:extLst>
              <a:ext uri="{FF2B5EF4-FFF2-40B4-BE49-F238E27FC236}">
                <a16:creationId xmlns:a16="http://schemas.microsoft.com/office/drawing/2014/main" id="{21586722-48C5-4A13-9C39-D16D545DA81B}"/>
              </a:ext>
            </a:extLst>
          </p:cNvPr>
          <p:cNvSpPr>
            <a:spLocks noGrp="1"/>
          </p:cNvSpPr>
          <p:nvPr>
            <p:ph type="sldNum" sz="quarter" idx="13"/>
          </p:nvPr>
        </p:nvSpPr>
        <p:spPr/>
        <p:txBody>
          <a:bodyPr/>
          <a:lstStyle>
            <a:lvl1pPr>
              <a:defRPr/>
            </a:lvl1pPr>
          </a:lstStyle>
          <a:p>
            <a:pPr>
              <a:defRPr/>
            </a:pPr>
            <a:fld id="{633AAAA8-E63A-45C7-A1A2-FA71470A69D0}" type="slidenum">
              <a:rPr lang="en-US"/>
              <a:pPr>
                <a:defRPr/>
              </a:pPr>
              <a:t>‹#›</a:t>
            </a:fld>
            <a:endParaRPr lang="en-US"/>
          </a:p>
        </p:txBody>
      </p:sp>
    </p:spTree>
    <p:extLst>
      <p:ext uri="{BB962C8B-B14F-4D97-AF65-F5344CB8AC3E}">
        <p14:creationId xmlns:p14="http://schemas.microsoft.com/office/powerpoint/2010/main" val="1256423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E3BBD3-3666-4FB1-BD4B-6CFC11F13E78}"/>
              </a:ext>
            </a:extLst>
          </p:cNvPr>
          <p:cNvSpPr/>
          <p:nvPr userDrawn="1"/>
        </p:nvSpPr>
        <p:spPr>
          <a:xfrm>
            <a:off x="4540250" y="1003300"/>
            <a:ext cx="46038" cy="585311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C95C1064-DCC4-4EAB-92AD-E5012B321F9B}"/>
              </a:ext>
            </a:extLst>
          </p:cNvPr>
          <p:cNvSpPr/>
          <p:nvPr userDrawn="1"/>
        </p:nvSpPr>
        <p:spPr>
          <a:xfrm rot="5400000">
            <a:off x="4557712" y="-3576637"/>
            <a:ext cx="28575" cy="914400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a:extLst>
              <a:ext uri="{FF2B5EF4-FFF2-40B4-BE49-F238E27FC236}">
                <a16:creationId xmlns:a16="http://schemas.microsoft.com/office/drawing/2014/main" id="{4BA86085-5068-47A2-BBFF-DD3D65C8364A}"/>
              </a:ext>
            </a:extLst>
          </p:cNvPr>
          <p:cNvSpPr txBox="1"/>
          <p:nvPr userDrawn="1"/>
        </p:nvSpPr>
        <p:spPr>
          <a:xfrm>
            <a:off x="1309816" y="365126"/>
            <a:ext cx="6880779" cy="616352"/>
          </a:xfrm>
          <a:prstGeom prst="rect">
            <a:avLst/>
          </a:prstGeom>
        </p:spPr>
        <p:txBody>
          <a:bodyPr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eaLnBrk="1" fontAlgn="auto" hangingPunct="1">
              <a:spcAft>
                <a:spcPts val="0"/>
              </a:spcAft>
              <a:defRPr/>
            </a:pPr>
            <a:r>
              <a:t>Resources:</a:t>
            </a:r>
          </a:p>
        </p:txBody>
      </p:sp>
      <p:sp>
        <p:nvSpPr>
          <p:cNvPr id="8" name="TextBox 22">
            <a:extLst>
              <a:ext uri="{FF2B5EF4-FFF2-40B4-BE49-F238E27FC236}">
                <a16:creationId xmlns:a16="http://schemas.microsoft.com/office/drawing/2014/main" id="{B71CE7E8-5530-43A8-982D-DF2AE014280D}"/>
              </a:ext>
            </a:extLst>
          </p:cNvPr>
          <p:cNvSpPr txBox="1">
            <a:spLocks noChangeArrowheads="1"/>
          </p:cNvSpPr>
          <p:nvPr userDrawn="1"/>
        </p:nvSpPr>
        <p:spPr bwMode="auto">
          <a:xfrm>
            <a:off x="2509838" y="206375"/>
            <a:ext cx="13176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lnSpc>
                <a:spcPct val="85000"/>
              </a:lnSpc>
              <a:defRPr/>
            </a:pPr>
            <a:r>
              <a:rPr lang="en-US" altLang="en-US" sz="6600">
                <a:solidFill>
                  <a:srgbClr val="BFBFBF"/>
                </a:solidFill>
                <a:sym typeface="Webdings" panose="05030102010509060703" pitchFamily="18" charset="2"/>
              </a:rPr>
              <a:t></a:t>
            </a:r>
            <a:endParaRPr lang="en-US" altLang="en-US" sz="6600">
              <a:solidFill>
                <a:srgbClr val="BFBFBF"/>
              </a:solidFill>
            </a:endParaRPr>
          </a:p>
        </p:txBody>
      </p:sp>
      <p:sp>
        <p:nvSpPr>
          <p:cNvPr id="3" name="Content Placeholder 2"/>
          <p:cNvSpPr>
            <a:spLocks noGrp="1"/>
          </p:cNvSpPr>
          <p:nvPr>
            <p:ph sz="half" idx="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1">
            <a:extLst>
              <a:ext uri="{FF2B5EF4-FFF2-40B4-BE49-F238E27FC236}">
                <a16:creationId xmlns:a16="http://schemas.microsoft.com/office/drawing/2014/main" id="{BF49B0B5-7464-418E-8417-DD46DD8372CF}"/>
              </a:ext>
            </a:extLst>
          </p:cNvPr>
          <p:cNvSpPr>
            <a:spLocks noGrp="1"/>
          </p:cNvSpPr>
          <p:nvPr>
            <p:ph type="sldNum" sz="quarter" idx="10"/>
          </p:nvPr>
        </p:nvSpPr>
        <p:spPr/>
        <p:txBody>
          <a:bodyPr/>
          <a:lstStyle>
            <a:lvl1pPr>
              <a:defRPr/>
            </a:lvl1pPr>
          </a:lstStyle>
          <a:p>
            <a:pPr>
              <a:defRPr/>
            </a:pPr>
            <a:fld id="{B4077179-5A24-41B5-A060-74FAD60D53A8}" type="slidenum">
              <a:rPr lang="en-US"/>
              <a:pPr>
                <a:defRPr/>
              </a:pPr>
              <a:t>‹#›</a:t>
            </a:fld>
            <a:endParaRPr lang="en-US"/>
          </a:p>
        </p:txBody>
      </p:sp>
    </p:spTree>
    <p:extLst>
      <p:ext uri="{BB962C8B-B14F-4D97-AF65-F5344CB8AC3E}">
        <p14:creationId xmlns:p14="http://schemas.microsoft.com/office/powerpoint/2010/main" val="3481583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64B01A-CCE6-4D82-AF85-D58E1BFE4233}"/>
              </a:ext>
            </a:extLst>
          </p:cNvPr>
          <p:cNvSpPr txBox="1"/>
          <p:nvPr userDrawn="1"/>
        </p:nvSpPr>
        <p:spPr>
          <a:xfrm>
            <a:off x="628650" y="365126"/>
            <a:ext cx="7955280" cy="1051560"/>
          </a:xfrm>
          <a:prstGeom prst="rect">
            <a:avLst/>
          </a:prstGeom>
        </p:spPr>
        <p:txBody>
          <a:bodyPr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eaLnBrk="1" fontAlgn="auto" hangingPunct="1">
              <a:spcAft>
                <a:spcPts val="0"/>
              </a:spcAft>
              <a:defRPr/>
            </a:pPr>
            <a:r>
              <a:t>Contact Information:</a:t>
            </a:r>
          </a:p>
        </p:txBody>
      </p:sp>
      <p:pic>
        <p:nvPicPr>
          <p:cNvPr id="5" name="Picture 19">
            <a:extLst>
              <a:ext uri="{FF2B5EF4-FFF2-40B4-BE49-F238E27FC236}">
                <a16:creationId xmlns:a16="http://schemas.microsoft.com/office/drawing/2014/main" id="{1DDA3C68-FE74-4E63-B946-AAB2544D5D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6163" y="2543175"/>
            <a:ext cx="29749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a:extLst>
              <a:ext uri="{FF2B5EF4-FFF2-40B4-BE49-F238E27FC236}">
                <a16:creationId xmlns:a16="http://schemas.microsoft.com/office/drawing/2014/main" id="{59FC62BF-5438-44F0-AB15-0BDB1D5D7F40}"/>
              </a:ext>
            </a:extLst>
          </p:cNvPr>
          <p:cNvSpPr>
            <a:spLocks noGrp="1"/>
          </p:cNvSpPr>
          <p:nvPr>
            <p:ph type="sldNum" sz="quarter" idx="10"/>
          </p:nvPr>
        </p:nvSpPr>
        <p:spPr/>
        <p:txBody>
          <a:bodyPr/>
          <a:lstStyle>
            <a:lvl1pPr>
              <a:defRPr/>
            </a:lvl1pPr>
          </a:lstStyle>
          <a:p>
            <a:pPr>
              <a:defRPr/>
            </a:pPr>
            <a:fld id="{8E501832-10B9-4D53-AEAA-D4C3D41A0A59}" type="slidenum">
              <a:rPr lang="en-US"/>
              <a:pPr>
                <a:defRPr/>
              </a:pPr>
              <a:t>‹#›</a:t>
            </a:fld>
            <a:endParaRPr lang="en-US"/>
          </a:p>
        </p:txBody>
      </p:sp>
    </p:spTree>
    <p:extLst>
      <p:ext uri="{BB962C8B-B14F-4D97-AF65-F5344CB8AC3E}">
        <p14:creationId xmlns:p14="http://schemas.microsoft.com/office/powerpoint/2010/main" val="214269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6BF1F793-8E28-4690-BC41-C34F946E478C}"/>
              </a:ext>
            </a:extLst>
          </p:cNvPr>
          <p:cNvSpPr>
            <a:spLocks noGrp="1"/>
          </p:cNvSpPr>
          <p:nvPr>
            <p:ph type="sldNum" sz="quarter" idx="10"/>
          </p:nvPr>
        </p:nvSpPr>
        <p:spPr/>
        <p:txBody>
          <a:bodyPr/>
          <a:lstStyle>
            <a:lvl1pPr>
              <a:defRPr/>
            </a:lvl1pPr>
          </a:lstStyle>
          <a:p>
            <a:pPr>
              <a:defRPr/>
            </a:pPr>
            <a:fld id="{46C6C462-5AFF-4E1C-8170-85D47B411CCB}" type="slidenum">
              <a:rPr lang="en-US"/>
              <a:pPr>
                <a:defRPr/>
              </a:pPr>
              <a:t>‹#›</a:t>
            </a:fld>
            <a:endParaRPr lang="en-US"/>
          </a:p>
        </p:txBody>
      </p:sp>
    </p:spTree>
    <p:extLst>
      <p:ext uri="{BB962C8B-B14F-4D97-AF65-F5344CB8AC3E}">
        <p14:creationId xmlns:p14="http://schemas.microsoft.com/office/powerpoint/2010/main" val="1999389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2" name="Picture 18">
            <a:extLst>
              <a:ext uri="{FF2B5EF4-FFF2-40B4-BE49-F238E27FC236}">
                <a16:creationId xmlns:a16="http://schemas.microsoft.com/office/drawing/2014/main" id="{E6739190-6003-4877-AF03-470255980F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2150" y="2270125"/>
            <a:ext cx="7180263"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1">
            <a:extLst>
              <a:ext uri="{FF2B5EF4-FFF2-40B4-BE49-F238E27FC236}">
                <a16:creationId xmlns:a16="http://schemas.microsoft.com/office/drawing/2014/main" id="{104BB95C-160B-4514-80BB-91DED73FC8C2}"/>
              </a:ext>
            </a:extLst>
          </p:cNvPr>
          <p:cNvSpPr>
            <a:spLocks noGrp="1"/>
          </p:cNvSpPr>
          <p:nvPr>
            <p:ph type="sldNum" sz="quarter" idx="10"/>
          </p:nvPr>
        </p:nvSpPr>
        <p:spPr/>
        <p:txBody>
          <a:bodyPr/>
          <a:lstStyle>
            <a:lvl1pPr>
              <a:defRPr/>
            </a:lvl1pPr>
          </a:lstStyle>
          <a:p>
            <a:pPr>
              <a:defRPr/>
            </a:pPr>
            <a:fld id="{6B519A36-B20B-4885-A409-FD3EF5009C6E}" type="slidenum">
              <a:rPr lang="en-US"/>
              <a:pPr>
                <a:defRPr/>
              </a:pPr>
              <a:t>‹#›</a:t>
            </a:fld>
            <a:endParaRPr lang="en-US"/>
          </a:p>
        </p:txBody>
      </p:sp>
    </p:spTree>
    <p:extLst>
      <p:ext uri="{BB962C8B-B14F-4D97-AF65-F5344CB8AC3E}">
        <p14:creationId xmlns:p14="http://schemas.microsoft.com/office/powerpoint/2010/main" val="2312273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DF69C5A-6014-4967-95F5-943470BF5D78}"/>
              </a:ext>
            </a:extLst>
          </p:cNvPr>
          <p:cNvCxnSpPr>
            <a:cxnSpLocks/>
          </p:cNvCxnSpPr>
          <p:nvPr userDrawn="1"/>
        </p:nvCxnSpPr>
        <p:spPr>
          <a:xfrm>
            <a:off x="4568825" y="5378450"/>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3D04368C-21A1-45E7-9FD1-6AAA431CE7A7}"/>
              </a:ext>
            </a:extLst>
          </p:cNvPr>
          <p:cNvSpPr/>
          <p:nvPr userDrawn="1"/>
        </p:nvSpPr>
        <p:spPr>
          <a:xfrm>
            <a:off x="0" y="3981450"/>
            <a:ext cx="4429125"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9EED4F68-8B1D-47C6-8E4A-3134DD9675EA}"/>
              </a:ext>
            </a:extLst>
          </p:cNvPr>
          <p:cNvSpPr/>
          <p:nvPr userDrawn="1"/>
        </p:nvSpPr>
        <p:spPr>
          <a:xfrm>
            <a:off x="0" y="5513388"/>
            <a:ext cx="4429125"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4">
            <a:extLst>
              <a:ext uri="{FF2B5EF4-FFF2-40B4-BE49-F238E27FC236}">
                <a16:creationId xmlns:a16="http://schemas.microsoft.com/office/drawing/2014/main" id="{FDF293BB-B0E4-4097-ADF9-5EBC50CB9E36}"/>
              </a:ext>
            </a:extLst>
          </p:cNvPr>
          <p:cNvSpPr txBox="1"/>
          <p:nvPr userDrawn="1"/>
        </p:nvSpPr>
        <p:spPr>
          <a:xfrm>
            <a:off x="4695825" y="1479550"/>
            <a:ext cx="4297363" cy="5191125"/>
          </a:xfrm>
          <a:prstGeom prst="rect">
            <a:avLst/>
          </a:prstGeom>
          <a:noFill/>
        </p:spPr>
        <p:txBody>
          <a:bodyPr/>
          <a:lstStyle/>
          <a:p>
            <a:pPr eaLnBrk="1" fontAlgn="auto" hangingPunct="1">
              <a:spcBef>
                <a:spcPts val="0"/>
              </a:spcBef>
              <a:spcAft>
                <a:spcPts val="0"/>
              </a:spcAft>
              <a:buFont typeface="Arial" panose="020B0604020202020204" pitchFamily="34" charset="0"/>
              <a:buNone/>
              <a:defRPr/>
            </a:pPr>
            <a:r>
              <a:rPr lang="en-US" sz="2000" b="1" dirty="0">
                <a:solidFill>
                  <a:schemeClr val="accent1"/>
                </a:solidFill>
                <a:cs typeface="Arial" panose="020B0604020202020204" pitchFamily="34" charset="0"/>
              </a:rPr>
              <a:t>Beyond the </a:t>
            </a:r>
            <a:r>
              <a:rPr lang="en-US" sz="2000" b="1">
                <a:solidFill>
                  <a:schemeClr val="accent1"/>
                </a:solidFill>
                <a:cs typeface="Arial" panose="020B0604020202020204" pitchFamily="34" charset="0"/>
              </a:rPr>
              <a:t>standard offerings,</a:t>
            </a:r>
          </a:p>
          <a:p>
            <a:pPr eaLnBrk="1" fontAlgn="auto" hangingPunct="1">
              <a:spcBef>
                <a:spcPts val="0"/>
              </a:spcBef>
              <a:spcAft>
                <a:spcPts val="1000"/>
              </a:spcAft>
              <a:buFont typeface="Arial" panose="020B0604020202020204" pitchFamily="34" charset="0"/>
              <a:buNone/>
              <a:defRPr/>
            </a:pPr>
            <a:r>
              <a:rPr lang="en-US" sz="1150">
                <a:cs typeface="Arial" panose="020B0604020202020204" pitchFamily="34" charset="0"/>
              </a:rPr>
              <a:t>this </a:t>
            </a:r>
            <a:r>
              <a:rPr lang="en-US" sz="1150" dirty="0">
                <a:cs typeface="Arial" panose="020B0604020202020204" pitchFamily="34" charset="0"/>
              </a:rPr>
              <a:t>template contains a set of custom slides built to help you prepare your presentation.  Included are:</a:t>
            </a:r>
          </a:p>
          <a:p>
            <a:pPr marL="628650" lvl="1" indent="-171450" eaLnBrk="1" fontAlgn="auto" hangingPunct="1">
              <a:lnSpc>
                <a:spcPct val="90000"/>
              </a:lnSpc>
              <a:spcBef>
                <a:spcPts val="0"/>
              </a:spcBef>
              <a:spcAft>
                <a:spcPts val="400"/>
              </a:spcAft>
              <a:buFont typeface="Arial" panose="020B0604020202020204" pitchFamily="34" charset="0"/>
              <a:buChar char="•"/>
              <a:defRPr/>
            </a:pPr>
            <a:r>
              <a:rPr lang="en-US" sz="1100">
                <a:cs typeface="Arial" panose="020B0604020202020204" pitchFamily="34" charset="0"/>
              </a:rPr>
              <a:t>Your Moderator</a:t>
            </a:r>
          </a:p>
          <a:p>
            <a:pPr marL="628650" lvl="1" indent="-171450" eaLnBrk="1" fontAlgn="auto" hangingPunct="1">
              <a:lnSpc>
                <a:spcPct val="90000"/>
              </a:lnSpc>
              <a:spcBef>
                <a:spcPts val="0"/>
              </a:spcBef>
              <a:spcAft>
                <a:spcPts val="400"/>
              </a:spcAft>
              <a:buFont typeface="Arial" panose="020B0604020202020204" pitchFamily="34" charset="0"/>
              <a:buChar char="•"/>
              <a:defRPr/>
            </a:pPr>
            <a:r>
              <a:rPr lang="en-US" sz="1100">
                <a:cs typeface="Arial" panose="020B0604020202020204" pitchFamily="34" charset="0"/>
              </a:rPr>
              <a:t>3 </a:t>
            </a:r>
            <a:r>
              <a:rPr lang="en-US" sz="1100" dirty="0">
                <a:cs typeface="Arial" panose="020B0604020202020204" pitchFamily="34" charset="0"/>
              </a:rPr>
              <a:t>Speaker </a:t>
            </a:r>
            <a:r>
              <a:rPr lang="en-US" sz="1100">
                <a:cs typeface="Arial" panose="020B0604020202020204" pitchFamily="34" charset="0"/>
              </a:rPr>
              <a:t>Slide choices</a:t>
            </a:r>
            <a:endParaRPr lang="en-US" sz="1100" dirty="0">
              <a:cs typeface="Arial" panose="020B0604020202020204" pitchFamily="34" charset="0"/>
            </a:endParaRPr>
          </a:p>
          <a:p>
            <a:pPr marL="628650" lvl="1" indent="-171450" eaLnBrk="1" fontAlgn="auto" hangingPunct="1">
              <a:lnSpc>
                <a:spcPct val="90000"/>
              </a:lnSpc>
              <a:spcBef>
                <a:spcPts val="0"/>
              </a:spcBef>
              <a:spcAft>
                <a:spcPts val="400"/>
              </a:spcAft>
              <a:buFont typeface="Arial" panose="020B0604020202020204" pitchFamily="34" charset="0"/>
              <a:buChar char="•"/>
              <a:defRPr/>
            </a:pPr>
            <a:r>
              <a:rPr lang="en-US" sz="1100" dirty="0">
                <a:cs typeface="Arial" panose="020B0604020202020204" pitchFamily="34" charset="0"/>
              </a:rPr>
              <a:t>Where Are You?  </a:t>
            </a:r>
            <a:br>
              <a:rPr lang="en-US" sz="1050" dirty="0">
                <a:cs typeface="Arial" panose="020B0604020202020204" pitchFamily="34" charset="0"/>
              </a:rPr>
            </a:br>
            <a:r>
              <a:rPr lang="en-US" sz="1050" dirty="0">
                <a:cs typeface="Arial" panose="020B0604020202020204" pitchFamily="34" charset="0"/>
              </a:rPr>
              <a:t>  </a:t>
            </a:r>
            <a:r>
              <a:rPr lang="en-US" sz="1000" i="1" dirty="0">
                <a:solidFill>
                  <a:schemeClr val="tx1">
                    <a:lumMod val="75000"/>
                    <a:lumOff val="25000"/>
                  </a:schemeClr>
                </a:solidFill>
                <a:cs typeface="Arial" panose="020B0604020202020204" pitchFamily="34" charset="0"/>
              </a:rPr>
              <a:t>(location slide)</a:t>
            </a:r>
          </a:p>
          <a:p>
            <a:pPr marL="628650" lvl="1" indent="-171450" eaLnBrk="1" fontAlgn="auto" hangingPunct="1">
              <a:lnSpc>
                <a:spcPct val="90000"/>
              </a:lnSpc>
              <a:spcBef>
                <a:spcPts val="0"/>
              </a:spcBef>
              <a:spcAft>
                <a:spcPts val="400"/>
              </a:spcAft>
              <a:buFont typeface="Arial" panose="020B0604020202020204" pitchFamily="34" charset="0"/>
              <a:buChar char="•"/>
              <a:defRPr/>
            </a:pPr>
            <a:r>
              <a:rPr lang="en-US" sz="1100">
                <a:cs typeface="Arial" panose="020B0604020202020204" pitchFamily="34" charset="0"/>
              </a:rPr>
              <a:t>Today’s Objectives</a:t>
            </a:r>
            <a:endParaRPr lang="en-US" sz="1100" dirty="0">
              <a:cs typeface="Arial" panose="020B0604020202020204" pitchFamily="34" charset="0"/>
            </a:endParaRPr>
          </a:p>
          <a:p>
            <a:pPr marL="628650" lvl="1" indent="-171450" eaLnBrk="1" fontAlgn="auto" hangingPunct="1">
              <a:lnSpc>
                <a:spcPct val="90000"/>
              </a:lnSpc>
              <a:spcBef>
                <a:spcPts val="0"/>
              </a:spcBef>
              <a:spcAft>
                <a:spcPts val="400"/>
              </a:spcAft>
              <a:buFont typeface="Arial" panose="020B0604020202020204" pitchFamily="34" charset="0"/>
              <a:buChar char="•"/>
              <a:defRPr/>
            </a:pPr>
            <a:r>
              <a:rPr lang="en-US" sz="1100">
                <a:cs typeface="Arial" panose="020B0604020202020204" pitchFamily="34" charset="0"/>
              </a:rPr>
              <a:t>Series Set</a:t>
            </a:r>
          </a:p>
          <a:p>
            <a:pPr marL="628650" lvl="1" indent="-171450" eaLnBrk="1" fontAlgn="auto" hangingPunct="1">
              <a:lnSpc>
                <a:spcPct val="90000"/>
              </a:lnSpc>
              <a:spcBef>
                <a:spcPts val="0"/>
              </a:spcBef>
              <a:spcAft>
                <a:spcPts val="400"/>
              </a:spcAft>
              <a:buFont typeface="Arial" panose="020B0604020202020204" pitchFamily="34" charset="0"/>
              <a:buChar char="•"/>
              <a:defRPr/>
            </a:pPr>
            <a:r>
              <a:rPr lang="en-US" sz="1100">
                <a:cs typeface="Arial" panose="020B0604020202020204" pitchFamily="34" charset="0"/>
              </a:rPr>
              <a:t>Quote</a:t>
            </a:r>
          </a:p>
          <a:p>
            <a:pPr eaLnBrk="1" fontAlgn="auto" hangingPunct="1">
              <a:spcBef>
                <a:spcPts val="3000"/>
              </a:spcBef>
              <a:spcAft>
                <a:spcPts val="0"/>
              </a:spcAft>
              <a:buFont typeface="Arial" panose="020B0604020202020204" pitchFamily="34" charset="0"/>
              <a:buNone/>
              <a:defRPr/>
            </a:pPr>
            <a:r>
              <a:rPr lang="en-US" sz="1500" b="1">
                <a:solidFill>
                  <a:schemeClr val="accent1"/>
                </a:solidFill>
                <a:cs typeface="Arial" panose="020B0604020202020204" pitchFamily="34" charset="0"/>
              </a:rPr>
              <a:t>Resources &amp; Name / Occupation / Org boxes:</a:t>
            </a:r>
            <a:endParaRPr lang="en-US" sz="1500" b="1" dirty="0">
              <a:solidFill>
                <a:schemeClr val="accent1"/>
              </a:solidFill>
              <a:cs typeface="Arial" panose="020B0604020202020204" pitchFamily="34" charset="0"/>
            </a:endParaRPr>
          </a:p>
          <a:p>
            <a:pPr eaLnBrk="1" fontAlgn="auto" hangingPunct="1">
              <a:spcBef>
                <a:spcPts val="400"/>
              </a:spcBef>
              <a:spcAft>
                <a:spcPts val="800"/>
              </a:spcAft>
              <a:buFont typeface="Arial" panose="020B0604020202020204" pitchFamily="34" charset="0"/>
              <a:buNone/>
              <a:defRPr/>
            </a:pPr>
            <a:r>
              <a:rPr lang="en-US" sz="1050">
                <a:cs typeface="Arial" panose="020B0604020202020204" pitchFamily="34" charset="0"/>
              </a:rPr>
              <a:t>This </a:t>
            </a:r>
            <a:r>
              <a:rPr lang="en-US" sz="1050" dirty="0">
                <a:cs typeface="Arial" panose="020B0604020202020204" pitchFamily="34" charset="0"/>
              </a:rPr>
              <a:t>works like a multi-level bulleted list</a:t>
            </a:r>
            <a:r>
              <a:rPr lang="en-US" sz="1050">
                <a:cs typeface="Arial" panose="020B0604020202020204" pitchFamily="34" charset="0"/>
              </a:rPr>
              <a:t>.  Use </a:t>
            </a:r>
            <a:r>
              <a:rPr lang="en-US" sz="1050" dirty="0">
                <a:cs typeface="Arial" panose="020B0604020202020204" pitchFamily="34" charset="0"/>
              </a:rPr>
              <a:t>the list level buttons on your “Home” tab to</a:t>
            </a:r>
            <a:br>
              <a:rPr lang="en-US" sz="1050">
                <a:cs typeface="Arial" panose="020B0604020202020204" pitchFamily="34" charset="0"/>
              </a:rPr>
            </a:br>
            <a:r>
              <a:rPr lang="en-US" sz="1050">
                <a:cs typeface="Arial" panose="020B0604020202020204" pitchFamily="34" charset="0"/>
              </a:rPr>
              <a:t>change formatting levels.</a:t>
            </a:r>
            <a:endParaRPr lang="en-US" sz="1050" dirty="0">
              <a:cs typeface="Arial" panose="020B0604020202020204" pitchFamily="34" charset="0"/>
            </a:endParaRPr>
          </a:p>
          <a:p>
            <a:pPr eaLnBrk="1" fontAlgn="auto" hangingPunct="1">
              <a:spcBef>
                <a:spcPts val="0"/>
              </a:spcBef>
              <a:spcAft>
                <a:spcPts val="600"/>
              </a:spcAft>
              <a:buFont typeface="Arial" panose="020B0604020202020204" pitchFamily="34" charset="0"/>
              <a:buNone/>
              <a:defRPr/>
            </a:pPr>
            <a:endParaRPr lang="en-US" sz="1050" dirty="0">
              <a:cs typeface="Arial" panose="020B0604020202020204" pitchFamily="34" charset="0"/>
            </a:endParaRPr>
          </a:p>
        </p:txBody>
      </p:sp>
      <p:grpSp>
        <p:nvGrpSpPr>
          <p:cNvPr id="6" name="Group 23">
            <a:extLst>
              <a:ext uri="{FF2B5EF4-FFF2-40B4-BE49-F238E27FC236}">
                <a16:creationId xmlns:a16="http://schemas.microsoft.com/office/drawing/2014/main" id="{C81AB377-EBC9-4B76-A1DC-1D9257545C64}"/>
              </a:ext>
            </a:extLst>
          </p:cNvPr>
          <p:cNvGrpSpPr>
            <a:grpSpLocks/>
          </p:cNvGrpSpPr>
          <p:nvPr userDrawn="1"/>
        </p:nvGrpSpPr>
        <p:grpSpPr bwMode="auto">
          <a:xfrm>
            <a:off x="7085013" y="4562475"/>
            <a:ext cx="1733550" cy="644525"/>
            <a:chOff x="6721200" y="5603662"/>
            <a:chExt cx="1296075" cy="481538"/>
          </a:xfrm>
        </p:grpSpPr>
        <p:grpSp>
          <p:nvGrpSpPr>
            <p:cNvPr id="7" name="Group 24">
              <a:extLst>
                <a:ext uri="{FF2B5EF4-FFF2-40B4-BE49-F238E27FC236}">
                  <a16:creationId xmlns:a16="http://schemas.microsoft.com/office/drawing/2014/main" id="{2315F9BD-4D92-4B13-851D-369D14CF0E97}"/>
                </a:ext>
              </a:extLst>
            </p:cNvPr>
            <p:cNvGrpSpPr>
              <a:grpSpLocks/>
            </p:cNvGrpSpPr>
            <p:nvPr userDrawn="1"/>
          </p:nvGrpSpPr>
          <p:grpSpPr bwMode="auto">
            <a:xfrm>
              <a:off x="6721200" y="5603662"/>
              <a:ext cx="881689" cy="481538"/>
              <a:chOff x="6721200" y="5603662"/>
              <a:chExt cx="881689" cy="481538"/>
            </a:xfrm>
          </p:grpSpPr>
          <p:pic>
            <p:nvPicPr>
              <p:cNvPr id="9" name="Picture 26">
                <a:extLst>
                  <a:ext uri="{FF2B5EF4-FFF2-40B4-BE49-F238E27FC236}">
                    <a16:creationId xmlns:a16="http://schemas.microsoft.com/office/drawing/2014/main" id="{85AC06AE-E453-4385-AC03-C7182A360F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21200" y="5603662"/>
                <a:ext cx="881689" cy="4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C72538D7-116A-4F0D-B40B-55B7EBA349E0}"/>
                  </a:ext>
                </a:extLst>
              </p:cNvPr>
              <p:cNvSpPr/>
              <p:nvPr userDrawn="1"/>
            </p:nvSpPr>
            <p:spPr>
              <a:xfrm>
                <a:off x="7236307" y="5645174"/>
                <a:ext cx="366746" cy="177908"/>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grpSp>
        <p:sp>
          <p:nvSpPr>
            <p:cNvPr id="8" name="Left Arrow 16">
              <a:extLst>
                <a:ext uri="{FF2B5EF4-FFF2-40B4-BE49-F238E27FC236}">
                  <a16:creationId xmlns:a16="http://schemas.microsoft.com/office/drawing/2014/main" id="{0769F578-A7ED-4C16-BA01-2D63A56791D3}"/>
                </a:ext>
              </a:extLst>
            </p:cNvPr>
            <p:cNvSpPr/>
            <p:nvPr userDrawn="1"/>
          </p:nvSpPr>
          <p:spPr>
            <a:xfrm>
              <a:off x="7643407" y="5645174"/>
              <a:ext cx="373868" cy="177908"/>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1" name="Rectangle 10">
            <a:extLst>
              <a:ext uri="{FF2B5EF4-FFF2-40B4-BE49-F238E27FC236}">
                <a16:creationId xmlns:a16="http://schemas.microsoft.com/office/drawing/2014/main" id="{537C1924-F4B8-4209-BFCF-B692AA302965}"/>
              </a:ext>
            </a:extLst>
          </p:cNvPr>
          <p:cNvSpPr/>
          <p:nvPr userDrawn="1"/>
        </p:nvSpPr>
        <p:spPr>
          <a:xfrm>
            <a:off x="5040313" y="0"/>
            <a:ext cx="277812" cy="137636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32784098-A1F8-42AF-998D-D350F3076527}"/>
              </a:ext>
            </a:extLst>
          </p:cNvPr>
          <p:cNvSpPr/>
          <p:nvPr userDrawn="1"/>
        </p:nvSpPr>
        <p:spPr>
          <a:xfrm>
            <a:off x="4429125" y="1376363"/>
            <a:ext cx="277813" cy="5481637"/>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3" name="TextBox 12">
            <a:extLst>
              <a:ext uri="{FF2B5EF4-FFF2-40B4-BE49-F238E27FC236}">
                <a16:creationId xmlns:a16="http://schemas.microsoft.com/office/drawing/2014/main" id="{974EE51D-C0D3-4F68-B244-ED1354370C2C}"/>
              </a:ext>
            </a:extLst>
          </p:cNvPr>
          <p:cNvSpPr txBox="1"/>
          <p:nvPr userDrawn="1"/>
        </p:nvSpPr>
        <p:spPr>
          <a:xfrm>
            <a:off x="92075" y="1479550"/>
            <a:ext cx="4337050" cy="5353050"/>
          </a:xfrm>
          <a:prstGeom prst="rect">
            <a:avLst/>
          </a:prstGeom>
          <a:noFill/>
        </p:spPr>
        <p:txBody>
          <a:bodyPr/>
          <a:lstStyle/>
          <a:p>
            <a:pPr eaLnBrk="1" fontAlgn="auto" hangingPunct="1">
              <a:spcBef>
                <a:spcPts val="0"/>
              </a:spcBef>
              <a:spcAft>
                <a:spcPts val="300"/>
              </a:spcAft>
              <a:defRPr/>
            </a:pPr>
            <a:r>
              <a:rPr lang="en-US" sz="2000" b="1" dirty="0">
                <a:solidFill>
                  <a:schemeClr val="accent1"/>
                </a:solidFill>
                <a:cs typeface="Arial" panose="020B0604020202020204" pitchFamily="34" charset="0"/>
              </a:rPr>
              <a:t>How to use this template:</a:t>
            </a:r>
          </a:p>
          <a:p>
            <a:pPr marL="171450" indent="-171450" eaLnBrk="1" fontAlgn="auto" hangingPunct="1">
              <a:spcBef>
                <a:spcPts val="0"/>
              </a:spcBef>
              <a:spcAft>
                <a:spcPts val="0"/>
              </a:spcAft>
              <a:buFont typeface="Arial" panose="020B0604020202020204" pitchFamily="34" charset="0"/>
              <a:buChar char="•"/>
              <a:defRPr/>
            </a:pPr>
            <a:r>
              <a:rPr lang="en-US" sz="1050" dirty="0">
                <a:cs typeface="Arial" panose="020B0604020202020204" pitchFamily="34" charset="0"/>
              </a:rPr>
              <a:t>When creating a new slide, click the arrow under the “New Slide” button.  This will display the template master slides </a:t>
            </a:r>
            <a:r>
              <a:rPr lang="en-US" sz="1050">
                <a:cs typeface="Arial" panose="020B0604020202020204" pitchFamily="34" charset="0"/>
              </a:rPr>
              <a:t>available.</a:t>
            </a:r>
          </a:p>
          <a:p>
            <a:pPr marL="171450" indent="-171450" eaLnBrk="1" fontAlgn="auto" hangingPunct="1">
              <a:spcBef>
                <a:spcPts val="600"/>
              </a:spcBef>
              <a:spcAft>
                <a:spcPts val="0"/>
              </a:spcAft>
              <a:buFont typeface="Arial" panose="020B0604020202020204" pitchFamily="34" charset="0"/>
              <a:buChar char="•"/>
              <a:defRPr/>
            </a:pPr>
            <a:r>
              <a:rPr lang="en-US" sz="1050">
                <a:cs typeface="Arial" panose="020B0604020202020204" pitchFamily="34" charset="0"/>
              </a:rPr>
              <a:t>Select </a:t>
            </a:r>
            <a:r>
              <a:rPr lang="en-US" sz="1050" dirty="0">
                <a:cs typeface="Arial" panose="020B0604020202020204" pitchFamily="34" charset="0"/>
              </a:rPr>
              <a:t>the layout you </a:t>
            </a:r>
            <a:br>
              <a:rPr lang="en-US" sz="1050" dirty="0">
                <a:cs typeface="Arial" panose="020B0604020202020204" pitchFamily="34" charset="0"/>
              </a:rPr>
            </a:br>
            <a:r>
              <a:rPr lang="en-US" sz="1050" dirty="0">
                <a:cs typeface="Arial" panose="020B0604020202020204" pitchFamily="34" charset="0"/>
              </a:rPr>
              <a:t>need from the list.</a:t>
            </a:r>
          </a:p>
          <a:p>
            <a:pPr marL="171450" indent="-171450" eaLnBrk="1" fontAlgn="auto" hangingPunct="1">
              <a:spcBef>
                <a:spcPts val="600"/>
              </a:spcBef>
              <a:spcAft>
                <a:spcPts val="0"/>
              </a:spcAft>
              <a:buFont typeface="Arial" panose="020B0604020202020204" pitchFamily="34" charset="0"/>
              <a:buChar char="•"/>
              <a:defRPr/>
            </a:pPr>
            <a:r>
              <a:rPr lang="en-US" sz="1050" dirty="0">
                <a:cs typeface="Arial" panose="020B0604020202020204" pitchFamily="34" charset="0"/>
              </a:rPr>
              <a:t>Likewise, to </a:t>
            </a:r>
            <a:r>
              <a:rPr lang="en-US" sz="1050" i="1" dirty="0">
                <a:cs typeface="Arial" panose="020B0604020202020204" pitchFamily="34" charset="0"/>
              </a:rPr>
              <a:t>change</a:t>
            </a:r>
            <a:r>
              <a:rPr lang="en-US" sz="1050" dirty="0">
                <a:cs typeface="Arial" panose="020B0604020202020204" pitchFamily="34" charset="0"/>
              </a:rPr>
              <a:t> the </a:t>
            </a:r>
            <a:br>
              <a:rPr lang="en-US" sz="1050" dirty="0">
                <a:cs typeface="Arial" panose="020B0604020202020204" pitchFamily="34" charset="0"/>
              </a:rPr>
            </a:br>
            <a:r>
              <a:rPr lang="en-US" sz="1050" dirty="0">
                <a:cs typeface="Arial" panose="020B0604020202020204" pitchFamily="34" charset="0"/>
              </a:rPr>
              <a:t>template master </a:t>
            </a:r>
            <a:r>
              <a:rPr lang="en-US" sz="1050">
                <a:cs typeface="Arial" panose="020B0604020202020204" pitchFamily="34" charset="0"/>
              </a:rPr>
              <a:t>of an </a:t>
            </a:r>
            <a:br>
              <a:rPr lang="en-US" sz="1050">
                <a:cs typeface="Arial" panose="020B0604020202020204" pitchFamily="34" charset="0"/>
              </a:rPr>
            </a:br>
            <a:r>
              <a:rPr lang="en-US" sz="1050">
                <a:cs typeface="Arial" panose="020B0604020202020204" pitchFamily="34" charset="0"/>
              </a:rPr>
              <a:t>existing slide, click the </a:t>
            </a:r>
            <a:br>
              <a:rPr lang="en-US" sz="1050">
                <a:cs typeface="Arial" panose="020B0604020202020204" pitchFamily="34" charset="0"/>
              </a:rPr>
            </a:br>
            <a:r>
              <a:rPr lang="en-US" sz="1050">
                <a:cs typeface="Arial" panose="020B0604020202020204" pitchFamily="34" charset="0"/>
              </a:rPr>
              <a:t>“</a:t>
            </a:r>
            <a:r>
              <a:rPr lang="en-US" sz="1050" dirty="0">
                <a:cs typeface="Arial" panose="020B0604020202020204" pitchFamily="34" charset="0"/>
              </a:rPr>
              <a:t>Layout” </a:t>
            </a:r>
            <a:r>
              <a:rPr lang="en-US" sz="1050">
                <a:cs typeface="Arial" panose="020B0604020202020204" pitchFamily="34" charset="0"/>
              </a:rPr>
              <a:t>button right </a:t>
            </a:r>
            <a:br>
              <a:rPr lang="en-US" sz="1050">
                <a:cs typeface="Arial" panose="020B0604020202020204" pitchFamily="34" charset="0"/>
              </a:rPr>
            </a:br>
            <a:r>
              <a:rPr lang="en-US" sz="1050">
                <a:cs typeface="Arial" panose="020B0604020202020204" pitchFamily="34" charset="0"/>
              </a:rPr>
              <a:t>next </a:t>
            </a:r>
            <a:r>
              <a:rPr lang="en-US" sz="1050" dirty="0">
                <a:cs typeface="Arial" panose="020B0604020202020204" pitchFamily="34" charset="0"/>
              </a:rPr>
              <a:t>to </a:t>
            </a:r>
            <a:r>
              <a:rPr lang="en-US" sz="1050">
                <a:cs typeface="Arial" panose="020B0604020202020204" pitchFamily="34" charset="0"/>
              </a:rPr>
              <a:t>the “</a:t>
            </a:r>
            <a:r>
              <a:rPr lang="en-US" sz="1050" dirty="0">
                <a:cs typeface="Arial" panose="020B0604020202020204" pitchFamily="34" charset="0"/>
              </a:rPr>
              <a:t>New Slide” button.</a:t>
            </a:r>
          </a:p>
          <a:p>
            <a:pPr eaLnBrk="1" fontAlgn="auto" hangingPunct="1">
              <a:spcBef>
                <a:spcPts val="1200"/>
              </a:spcBef>
              <a:spcAft>
                <a:spcPts val="300"/>
              </a:spcAft>
              <a:defRPr/>
            </a:pPr>
            <a:r>
              <a:rPr lang="en-US" sz="2000" b="1" dirty="0">
                <a:solidFill>
                  <a:schemeClr val="accent1"/>
                </a:solidFill>
                <a:cs typeface="Arial" panose="020B0604020202020204" pitchFamily="34" charset="0"/>
              </a:rPr>
              <a:t>General Template Notes:</a:t>
            </a:r>
          </a:p>
          <a:p>
            <a:pPr marL="91440" eaLnBrk="1" fontAlgn="auto" hangingPunct="1">
              <a:spcBef>
                <a:spcPts val="0"/>
              </a:spcBef>
              <a:spcAft>
                <a:spcPts val="600"/>
              </a:spcAft>
              <a:buFont typeface="Arial" panose="020B0604020202020204" pitchFamily="34" charset="0"/>
              <a:buNone/>
              <a:defRPr/>
            </a:pPr>
            <a:r>
              <a:rPr lang="en-US" spc="6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b="1" spc="6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b="1" u="sng" spc="6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b="1" u="sng" spc="6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b="1" spc="6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lvl="1" indent="-171450" eaLnBrk="1" fontAlgn="auto" hangingPunct="1">
              <a:spcBef>
                <a:spcPts val="0"/>
              </a:spcBef>
              <a:spcAft>
                <a:spcPts val="600"/>
              </a:spcAft>
              <a:buClr>
                <a:schemeClr val="accent2"/>
              </a:buClr>
              <a:buFont typeface="Wingdings" panose="05000000000000000000" pitchFamily="2" charset="2"/>
              <a:buChar char="ý"/>
              <a:defRPr/>
            </a:pPr>
            <a:r>
              <a:rPr lang="en-US" sz="1050" b="1" dirty="0">
                <a:cs typeface="Arial" panose="020B0604020202020204" pitchFamily="34" charset="0"/>
              </a:rPr>
              <a:t>Space out your bullets using the “enter” key</a:t>
            </a:r>
            <a:r>
              <a:rPr lang="en-US" sz="1050">
                <a:cs typeface="Arial" panose="020B0604020202020204" pitchFamily="34" charset="0"/>
              </a:rPr>
              <a:t>.  Please note if a spacing adjustment is required.</a:t>
            </a:r>
            <a:endParaRPr lang="en-US" sz="1050" dirty="0">
              <a:cs typeface="Arial" panose="020B0604020202020204" pitchFamily="34" charset="0"/>
            </a:endParaRPr>
          </a:p>
          <a:p>
            <a:pPr lvl="1" indent="-171450" eaLnBrk="1" fontAlgn="auto" hangingPunct="1">
              <a:spcBef>
                <a:spcPts val="0"/>
              </a:spcBef>
              <a:spcAft>
                <a:spcPts val="600"/>
              </a:spcAft>
              <a:buClr>
                <a:schemeClr val="accent2"/>
              </a:buClr>
              <a:buFont typeface="Wingdings" panose="05000000000000000000" pitchFamily="2" charset="2"/>
              <a:buChar char="ý"/>
              <a:defRPr/>
            </a:pPr>
            <a:r>
              <a:rPr lang="en-US" sz="1050" b="1" dirty="0">
                <a:cs typeface="Arial" panose="020B0604020202020204" pitchFamily="34" charset="0"/>
              </a:rPr>
              <a:t>Type any titles in all uppercase or with caps lock on</a:t>
            </a:r>
            <a:r>
              <a:rPr lang="en-US" sz="1050" dirty="0">
                <a:cs typeface="Arial" panose="020B0604020202020204" pitchFamily="34" charset="0"/>
              </a:rPr>
              <a:t>, as formatting is automatic. Type using standard title caps.</a:t>
            </a:r>
          </a:p>
          <a:p>
            <a:pPr lvl="1" indent="-171450" eaLnBrk="1" fontAlgn="auto" hangingPunct="1">
              <a:spcBef>
                <a:spcPts val="0"/>
              </a:spcBef>
              <a:spcAft>
                <a:spcPts val="600"/>
              </a:spcAft>
              <a:buClr>
                <a:schemeClr val="accent2"/>
              </a:buClr>
              <a:buFont typeface="Wingdings" panose="05000000000000000000" pitchFamily="2" charset="2"/>
              <a:buChar char="ý"/>
              <a:defRPr/>
            </a:pPr>
            <a:r>
              <a:rPr lang="en-US" sz="1050" b="1" dirty="0">
                <a:cs typeface="Arial" panose="020B0604020202020204" pitchFamily="34" charset="0"/>
              </a:rPr>
              <a:t>Change heading alignment </a:t>
            </a:r>
            <a:r>
              <a:rPr lang="en-US" sz="1050" b="1">
                <a:cs typeface="Arial" panose="020B0604020202020204" pitchFamily="34" charset="0"/>
              </a:rPr>
              <a:t>or location for standard content slide material</a:t>
            </a:r>
            <a:r>
              <a:rPr lang="en-US" sz="1050">
                <a:cs typeface="Arial" panose="020B0604020202020204" pitchFamily="34" charset="0"/>
              </a:rPr>
              <a:t>.</a:t>
            </a:r>
          </a:p>
          <a:p>
            <a:pPr marL="91440" eaLnBrk="1" fontAlgn="auto" hangingPunct="1">
              <a:spcBef>
                <a:spcPts val="0"/>
              </a:spcBef>
              <a:spcAft>
                <a:spcPts val="600"/>
              </a:spcAft>
              <a:buFont typeface="Arial" panose="020B0604020202020204" pitchFamily="34" charset="0"/>
              <a:buNone/>
              <a:defRPr/>
            </a:pPr>
            <a:r>
              <a:rPr lang="en-US" spc="60">
                <a:solidFill>
                  <a:srgbClr val="92D050"/>
                </a:solidFill>
                <a:effectLst>
                  <a:outerShdw blurRad="76200" dist="38100" dir="8100000" algn="tr" rotWithShape="0">
                    <a:prstClr val="black">
                      <a:alpha val="60000"/>
                    </a:prstClr>
                  </a:outerShdw>
                </a:effectLst>
                <a:latin typeface="+mn-lt"/>
                <a:cs typeface="Arial" panose="020B0604020202020204" pitchFamily="34" charset="0"/>
                <a:sym typeface="Wingdings" panose="05000000000000000000" pitchFamily="2" charset="2"/>
              </a:rPr>
              <a:t></a:t>
            </a:r>
            <a:r>
              <a:rPr lang="en-US" b="1" spc="6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b="1" u="sng" spc="6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a:t>
            </a:r>
            <a:r>
              <a:rPr lang="en-US" b="1" spc="6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lvl="1" indent="-171450" eaLnBrk="1" fontAlgn="auto" hangingPunct="1">
              <a:spcBef>
                <a:spcPts val="0"/>
              </a:spcBef>
              <a:spcAft>
                <a:spcPts val="600"/>
              </a:spcAft>
              <a:buClr>
                <a:srgbClr val="72AF2F"/>
              </a:buClr>
              <a:buFont typeface="Wingdings" panose="05000000000000000000" pitchFamily="2" charset="2"/>
              <a:buChar char="þ"/>
              <a:defRPr/>
            </a:pPr>
            <a:r>
              <a:rPr lang="en-US" sz="1050" b="1">
                <a:solidFill>
                  <a:prstClr val="black"/>
                </a:solidFill>
                <a:cs typeface="Arial" panose="020B0604020202020204" pitchFamily="34" charset="0"/>
              </a:rPr>
              <a:t>Reference </a:t>
            </a:r>
            <a:r>
              <a:rPr lang="en-US" sz="1050" b="1" dirty="0">
                <a:solidFill>
                  <a:prstClr val="black"/>
                </a:solidFill>
                <a:cs typeface="Arial" panose="020B0604020202020204" pitchFamily="34" charset="0"/>
              </a:rPr>
              <a:t>your graphics</a:t>
            </a:r>
            <a:r>
              <a:rPr lang="en-US" sz="1050" dirty="0">
                <a:solidFill>
                  <a:prstClr val="black"/>
                </a:solidFill>
                <a:cs typeface="Arial" panose="020B0604020202020204" pitchFamily="34" charset="0"/>
              </a:rPr>
              <a:t>.  Add a note at the top of the “Slide notes” section that indicates where your graphic </a:t>
            </a:r>
            <a:r>
              <a:rPr lang="en-US" sz="1050">
                <a:solidFill>
                  <a:prstClr val="black"/>
                </a:solidFill>
                <a:cs typeface="Arial" panose="020B0604020202020204" pitchFamily="34" charset="0"/>
              </a:rPr>
              <a:t>originated.</a:t>
            </a:r>
          </a:p>
          <a:p>
            <a:pPr lvl="1" eaLnBrk="1" fontAlgn="auto" hangingPunct="1">
              <a:spcBef>
                <a:spcPts val="0"/>
              </a:spcBef>
              <a:spcAft>
                <a:spcPts val="600"/>
              </a:spcAft>
              <a:buFont typeface="Arial" panose="020B0604020202020204" pitchFamily="34" charset="0"/>
              <a:buNone/>
              <a:defRPr/>
            </a:pPr>
            <a:r>
              <a:rPr lang="en-US" sz="1050">
                <a:solidFill>
                  <a:prstClr val="black"/>
                </a:solidFill>
                <a:cs typeface="Arial" panose="020B0604020202020204" pitchFamily="34" charset="0"/>
              </a:rPr>
              <a:t>Note </a:t>
            </a:r>
            <a:r>
              <a:rPr lang="en-US" sz="1050" dirty="0">
                <a:solidFill>
                  <a:prstClr val="black"/>
                </a:solidFill>
                <a:cs typeface="Arial" panose="020B0604020202020204" pitchFamily="34" charset="0"/>
              </a:rPr>
              <a:t>that any graphics not referenced or in violation of </a:t>
            </a:r>
            <a:r>
              <a:rPr lang="en-US" sz="1050" b="1" dirty="0">
                <a:solidFill>
                  <a:schemeClr val="accent4">
                    <a:lumMod val="25000"/>
                  </a:schemeClr>
                </a:solidFill>
                <a:cs typeface="Arial" panose="020B0604020202020204" pitchFamily="34" charset="0"/>
              </a:rPr>
              <a:t>US Copyright Law, Title 17 </a:t>
            </a:r>
            <a:r>
              <a:rPr lang="en-US" sz="1050" dirty="0">
                <a:solidFill>
                  <a:prstClr val="black"/>
                </a:solidFill>
                <a:cs typeface="Arial" panose="020B0604020202020204" pitchFamily="34" charset="0"/>
              </a:rPr>
              <a:t>will be replaced to ensure your protection.</a:t>
            </a:r>
          </a:p>
          <a:p>
            <a:pPr eaLnBrk="1" fontAlgn="auto" hangingPunct="1">
              <a:spcBef>
                <a:spcPts val="600"/>
              </a:spcBef>
              <a:spcAft>
                <a:spcPts val="0"/>
              </a:spcAft>
              <a:buFont typeface="Arial" panose="020B0604020202020204" pitchFamily="34" charset="0"/>
              <a:buNone/>
              <a:defRPr/>
            </a:pPr>
            <a:endParaRPr lang="en-US" sz="1100" dirty="0">
              <a:cs typeface="Arial" panose="020B0604020202020204" pitchFamily="34" charset="0"/>
            </a:endParaRPr>
          </a:p>
          <a:p>
            <a:pPr eaLnBrk="1" fontAlgn="auto" hangingPunct="1">
              <a:spcBef>
                <a:spcPts val="0"/>
              </a:spcBef>
              <a:spcAft>
                <a:spcPts val="0"/>
              </a:spcAft>
              <a:defRPr/>
            </a:pPr>
            <a:endParaRPr lang="en-US" sz="1100" dirty="0">
              <a:cs typeface="Arial" panose="020B0604020202020204" pitchFamily="34" charset="0"/>
            </a:endParaRPr>
          </a:p>
        </p:txBody>
      </p:sp>
      <p:sp>
        <p:nvSpPr>
          <p:cNvPr id="14" name="TextBox 31">
            <a:extLst>
              <a:ext uri="{FF2B5EF4-FFF2-40B4-BE49-F238E27FC236}">
                <a16:creationId xmlns:a16="http://schemas.microsoft.com/office/drawing/2014/main" id="{2A452E7F-F69B-427F-9964-479C7A3ABA34}"/>
              </a:ext>
            </a:extLst>
          </p:cNvPr>
          <p:cNvSpPr txBox="1">
            <a:spLocks noChangeArrowheads="1"/>
          </p:cNvSpPr>
          <p:nvPr userDrawn="1"/>
        </p:nvSpPr>
        <p:spPr bwMode="auto">
          <a:xfrm>
            <a:off x="5308600" y="88900"/>
            <a:ext cx="3246438"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400" i="1">
                <a:solidFill>
                  <a:srgbClr val="76696C"/>
                </a:solidFill>
                <a:cs typeface="Arial" panose="020B0604020202020204" pitchFamily="34" charset="0"/>
              </a:rPr>
              <a:t>This slide contains information on how to use this template, and is hidden. </a:t>
            </a:r>
          </a:p>
          <a:p>
            <a:pPr eaLnBrk="1" hangingPunct="1">
              <a:spcBef>
                <a:spcPts val="300"/>
              </a:spcBef>
              <a:defRPr/>
            </a:pPr>
            <a:r>
              <a:rPr lang="en-US" altLang="en-US" sz="1400" i="1">
                <a:solidFill>
                  <a:srgbClr val="76696C"/>
                </a:solidFill>
                <a:cs typeface="Arial" panose="020B0604020202020204" pitchFamily="34" charset="0"/>
              </a:rPr>
              <a:t>It is not a part of </a:t>
            </a:r>
            <a:br>
              <a:rPr lang="en-US" altLang="en-US" sz="1400" i="1">
                <a:solidFill>
                  <a:srgbClr val="76696C"/>
                </a:solidFill>
                <a:cs typeface="Arial" panose="020B0604020202020204" pitchFamily="34" charset="0"/>
              </a:rPr>
            </a:br>
            <a:r>
              <a:rPr lang="en-US" altLang="en-US" sz="1400" i="1">
                <a:solidFill>
                  <a:srgbClr val="76696C"/>
                </a:solidFill>
                <a:cs typeface="Arial" panose="020B0604020202020204" pitchFamily="34" charset="0"/>
              </a:rPr>
              <a:t>the presentation.</a:t>
            </a:r>
          </a:p>
        </p:txBody>
      </p:sp>
      <p:cxnSp>
        <p:nvCxnSpPr>
          <p:cNvPr id="15" name="Straight Connector 14">
            <a:extLst>
              <a:ext uri="{FF2B5EF4-FFF2-40B4-BE49-F238E27FC236}">
                <a16:creationId xmlns:a16="http://schemas.microsoft.com/office/drawing/2014/main" id="{B0ED6377-9CB1-4B6B-BE18-E45DD085DA66}"/>
              </a:ext>
            </a:extLst>
          </p:cNvPr>
          <p:cNvCxnSpPr/>
          <p:nvPr userDrawn="1"/>
        </p:nvCxnSpPr>
        <p:spPr>
          <a:xfrm>
            <a:off x="0" y="1376363"/>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6" name="TextBox 33">
            <a:extLst>
              <a:ext uri="{FF2B5EF4-FFF2-40B4-BE49-F238E27FC236}">
                <a16:creationId xmlns:a16="http://schemas.microsoft.com/office/drawing/2014/main" id="{990D644E-5A08-41FC-9A67-8DE576426528}"/>
              </a:ext>
            </a:extLst>
          </p:cNvPr>
          <p:cNvSpPr txBox="1">
            <a:spLocks noChangeArrowheads="1"/>
          </p:cNvSpPr>
          <p:nvPr userDrawn="1"/>
        </p:nvSpPr>
        <p:spPr bwMode="auto">
          <a:xfrm>
            <a:off x="7085013" y="2286000"/>
            <a:ext cx="161925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indent="-1714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lvl="1" eaLnBrk="1" hangingPunct="1">
              <a:lnSpc>
                <a:spcPct val="90000"/>
              </a:lnSpc>
              <a:spcAft>
                <a:spcPts val="400"/>
              </a:spcAft>
              <a:buFont typeface="Arial" panose="020B0604020202020204" pitchFamily="34" charset="0"/>
              <a:buChar char="•"/>
              <a:defRPr/>
            </a:pPr>
            <a:r>
              <a:rPr lang="en-US" altLang="en-US" sz="1100">
                <a:cs typeface="Arial" panose="020B0604020202020204" pitchFamily="34" charset="0"/>
              </a:rPr>
              <a:t>Legal Language</a:t>
            </a:r>
            <a:endParaRPr lang="en-US" altLang="en-US" sz="1100"/>
          </a:p>
          <a:p>
            <a:pPr marL="0" lvl="1" eaLnBrk="1" hangingPunct="1">
              <a:lnSpc>
                <a:spcPct val="90000"/>
              </a:lnSpc>
              <a:spcAft>
                <a:spcPts val="400"/>
              </a:spcAft>
              <a:buFont typeface="Arial" panose="020B0604020202020204" pitchFamily="34" charset="0"/>
              <a:buChar char="•"/>
              <a:defRPr/>
            </a:pPr>
            <a:r>
              <a:rPr lang="en-US" altLang="en-US" sz="1100"/>
              <a:t>Poll</a:t>
            </a:r>
          </a:p>
          <a:p>
            <a:pPr marL="0" lvl="1" eaLnBrk="1" hangingPunct="1">
              <a:lnSpc>
                <a:spcPct val="90000"/>
              </a:lnSpc>
              <a:spcAft>
                <a:spcPts val="400"/>
              </a:spcAft>
              <a:buFont typeface="Arial" panose="020B0604020202020204" pitchFamily="34" charset="0"/>
              <a:buChar char="•"/>
              <a:defRPr/>
            </a:pPr>
            <a:r>
              <a:rPr lang="en-US" altLang="en-US" sz="1100"/>
              <a:t>Save the Date</a:t>
            </a:r>
          </a:p>
          <a:p>
            <a:pPr marL="0" lvl="1" eaLnBrk="1" hangingPunct="1">
              <a:lnSpc>
                <a:spcPct val="90000"/>
              </a:lnSpc>
              <a:spcAft>
                <a:spcPts val="400"/>
              </a:spcAft>
              <a:buFont typeface="Arial" panose="020B0604020202020204" pitchFamily="34" charset="0"/>
              <a:buChar char="•"/>
              <a:defRPr/>
            </a:pPr>
            <a:r>
              <a:rPr lang="en-US" altLang="en-US" sz="1100"/>
              <a:t>Questions</a:t>
            </a:r>
          </a:p>
          <a:p>
            <a:pPr marL="0" lvl="1" eaLnBrk="1" hangingPunct="1">
              <a:lnSpc>
                <a:spcPct val="90000"/>
              </a:lnSpc>
              <a:spcAft>
                <a:spcPts val="400"/>
              </a:spcAft>
              <a:buFont typeface="Arial" panose="020B0604020202020204" pitchFamily="34" charset="0"/>
              <a:buChar char="•"/>
              <a:defRPr/>
            </a:pPr>
            <a:r>
              <a:rPr lang="en-US" altLang="en-US" sz="1100"/>
              <a:t>Resources</a:t>
            </a:r>
          </a:p>
          <a:p>
            <a:pPr marL="0" lvl="1" eaLnBrk="1" hangingPunct="1">
              <a:lnSpc>
                <a:spcPct val="90000"/>
              </a:lnSpc>
              <a:spcAft>
                <a:spcPts val="400"/>
              </a:spcAft>
              <a:buFont typeface="Arial" panose="020B0604020202020204" pitchFamily="34" charset="0"/>
              <a:buChar char="•"/>
              <a:defRPr/>
            </a:pPr>
            <a:r>
              <a:rPr lang="en-US" altLang="en-US" sz="1100"/>
              <a:t>Contact</a:t>
            </a:r>
          </a:p>
          <a:p>
            <a:pPr marL="0" lvl="1" eaLnBrk="1" hangingPunct="1">
              <a:lnSpc>
                <a:spcPct val="90000"/>
              </a:lnSpc>
              <a:spcAft>
                <a:spcPts val="400"/>
              </a:spcAft>
              <a:buFont typeface="Arial" panose="020B0604020202020204" pitchFamily="34" charset="0"/>
              <a:buChar char="•"/>
              <a:defRPr/>
            </a:pPr>
            <a:r>
              <a:rPr lang="en-US" altLang="en-US" sz="1100"/>
              <a:t>Thank You</a:t>
            </a:r>
          </a:p>
        </p:txBody>
      </p:sp>
      <p:cxnSp>
        <p:nvCxnSpPr>
          <p:cNvPr id="17" name="Straight Connector 16">
            <a:extLst>
              <a:ext uri="{FF2B5EF4-FFF2-40B4-BE49-F238E27FC236}">
                <a16:creationId xmlns:a16="http://schemas.microsoft.com/office/drawing/2014/main" id="{D52C0AF2-91B7-440B-AD29-52D533969971}"/>
              </a:ext>
            </a:extLst>
          </p:cNvPr>
          <p:cNvCxnSpPr/>
          <p:nvPr userDrawn="1"/>
        </p:nvCxnSpPr>
        <p:spPr>
          <a:xfrm>
            <a:off x="5040313" y="2252663"/>
            <a:ext cx="3362325"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919F0F27-6D37-472D-A24A-14BF663AFB2F}"/>
              </a:ext>
            </a:extLst>
          </p:cNvPr>
          <p:cNvCxnSpPr/>
          <p:nvPr userDrawn="1"/>
        </p:nvCxnSpPr>
        <p:spPr>
          <a:xfrm>
            <a:off x="5040313" y="3767138"/>
            <a:ext cx="3362325"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19" name="Group 36">
            <a:extLst>
              <a:ext uri="{FF2B5EF4-FFF2-40B4-BE49-F238E27FC236}">
                <a16:creationId xmlns:a16="http://schemas.microsoft.com/office/drawing/2014/main" id="{59DBBD99-109A-4AFE-A890-8D8C455F536C}"/>
              </a:ext>
            </a:extLst>
          </p:cNvPr>
          <p:cNvGrpSpPr>
            <a:grpSpLocks/>
          </p:cNvGrpSpPr>
          <p:nvPr userDrawn="1"/>
        </p:nvGrpSpPr>
        <p:grpSpPr bwMode="auto">
          <a:xfrm>
            <a:off x="5100638" y="5519738"/>
            <a:ext cx="3776662" cy="1204912"/>
            <a:chOff x="9823451" y="-913608"/>
            <a:chExt cx="3776420" cy="1204516"/>
          </a:xfrm>
        </p:grpSpPr>
        <p:sp>
          <p:nvSpPr>
            <p:cNvPr id="20" name="TextBox 19">
              <a:extLst>
                <a:ext uri="{FF2B5EF4-FFF2-40B4-BE49-F238E27FC236}">
                  <a16:creationId xmlns:a16="http://schemas.microsoft.com/office/drawing/2014/main" id="{4DD19EFF-6C6B-4389-9318-BC6AF42DBA78}"/>
                </a:ext>
              </a:extLst>
            </p:cNvPr>
            <p:cNvSpPr txBox="1"/>
            <p:nvPr userDrawn="1"/>
          </p:nvSpPr>
          <p:spPr>
            <a:xfrm>
              <a:off x="11201313" y="-832673"/>
              <a:ext cx="2398558" cy="1042645"/>
            </a:xfrm>
            <a:prstGeom prst="rect">
              <a:avLst/>
            </a:prstGeom>
            <a:noFill/>
          </p:spPr>
          <p:txBody>
            <a:bodyPr anchor="ctr"/>
            <a:lstStyle/>
            <a:p>
              <a:pPr eaLnBrk="1" fontAlgn="auto" hangingPunct="1">
                <a:lnSpc>
                  <a:spcPct val="90000"/>
                </a:lnSpc>
                <a:spcBef>
                  <a:spcPts val="0"/>
                </a:spcBef>
                <a:spcAft>
                  <a:spcPts val="0"/>
                </a:spcAft>
                <a:defRPr/>
              </a:pPr>
              <a:r>
                <a:rPr lang="en-US" sz="1200" b="1" spc="40">
                  <a:solidFill>
                    <a:schemeClr val="tx1">
                      <a:lumMod val="85000"/>
                      <a:lumOff val="15000"/>
                    </a:schemeClr>
                  </a:solidFill>
                  <a:latin typeface="+mj-lt"/>
                </a:rPr>
                <a:t>Don’t delete </a:t>
              </a:r>
              <a:r>
                <a:rPr lang="en-US" sz="1200" b="1" spc="40" dirty="0">
                  <a:solidFill>
                    <a:schemeClr val="tx1">
                      <a:lumMod val="85000"/>
                      <a:lumOff val="15000"/>
                    </a:schemeClr>
                  </a:solidFill>
                  <a:latin typeface="+mj-lt"/>
                </a:rPr>
                <a:t>this slide until the presentation is final.</a:t>
              </a:r>
            </a:p>
            <a:p>
              <a:pPr algn="ctr" eaLnBrk="1" fontAlgn="auto" hangingPunct="1">
                <a:lnSpc>
                  <a:spcPct val="90000"/>
                </a:lnSpc>
                <a:spcBef>
                  <a:spcPts val="600"/>
                </a:spcBef>
                <a:spcAft>
                  <a:spcPts val="0"/>
                </a:spcAft>
                <a:defRPr/>
              </a:pPr>
              <a:r>
                <a:rPr lang="en-US" sz="1500" b="1" spc="40" dirty="0">
                  <a:solidFill>
                    <a:srgbClr val="9D1C30"/>
                  </a:solidFill>
                  <a:latin typeface="+mj-lt"/>
                </a:rPr>
                <a:t>Keep it </a:t>
              </a:r>
              <a:r>
                <a:rPr lang="en-US" sz="1500" b="1" spc="40">
                  <a:solidFill>
                    <a:srgbClr val="9D1C30"/>
                  </a:solidFill>
                  <a:latin typeface="+mj-lt"/>
                </a:rPr>
                <a:t>in the template</a:t>
              </a:r>
              <a:r>
                <a:rPr lang="en-US" sz="1500" b="1" spc="40" dirty="0">
                  <a:solidFill>
                    <a:srgbClr val="9D1C30"/>
                  </a:solidFill>
                  <a:latin typeface="+mj-lt"/>
                </a:rPr>
                <a:t>.</a:t>
              </a:r>
            </a:p>
          </p:txBody>
        </p:sp>
        <p:grpSp>
          <p:nvGrpSpPr>
            <p:cNvPr id="21" name="Group 38">
              <a:extLst>
                <a:ext uri="{FF2B5EF4-FFF2-40B4-BE49-F238E27FC236}">
                  <a16:creationId xmlns:a16="http://schemas.microsoft.com/office/drawing/2014/main" id="{7FF88F6A-CBDD-49AE-BD32-EF7A024DCAEB}"/>
                </a:ext>
              </a:extLst>
            </p:cNvPr>
            <p:cNvGrpSpPr>
              <a:grpSpLocks/>
            </p:cNvGrpSpPr>
            <p:nvPr userDrawn="1"/>
          </p:nvGrpSpPr>
          <p:grpSpPr bwMode="auto">
            <a:xfrm>
              <a:off x="9823451" y="-913608"/>
              <a:ext cx="1204516" cy="1204516"/>
              <a:chOff x="9823451" y="-913608"/>
              <a:chExt cx="1204516" cy="1204516"/>
            </a:xfrm>
          </p:grpSpPr>
          <p:grpSp>
            <p:nvGrpSpPr>
              <p:cNvPr id="22" name="Group 39">
                <a:extLst>
                  <a:ext uri="{FF2B5EF4-FFF2-40B4-BE49-F238E27FC236}">
                    <a16:creationId xmlns:a16="http://schemas.microsoft.com/office/drawing/2014/main" id="{5C8C527F-ECC1-44A4-9490-311F006ED412}"/>
                  </a:ext>
                </a:extLst>
              </p:cNvPr>
              <p:cNvGrpSpPr>
                <a:grpSpLocks/>
              </p:cNvGrpSpPr>
              <p:nvPr userDrawn="1"/>
            </p:nvGrpSpPr>
            <p:grpSpPr bwMode="auto">
              <a:xfrm>
                <a:off x="9823451" y="-913608"/>
                <a:ext cx="1204516" cy="1204516"/>
                <a:chOff x="1714500" y="4547858"/>
                <a:chExt cx="1262157" cy="1262157"/>
              </a:xfrm>
            </p:grpSpPr>
            <p:sp>
              <p:nvSpPr>
                <p:cNvPr id="24" name="8-Point Star 20">
                  <a:extLst>
                    <a:ext uri="{FF2B5EF4-FFF2-40B4-BE49-F238E27FC236}">
                      <a16:creationId xmlns:a16="http://schemas.microsoft.com/office/drawing/2014/main" id="{145B1790-325B-441D-BABA-92B11F48C378}"/>
                    </a:ext>
                  </a:extLst>
                </p:cNvPr>
                <p:cNvSpPr/>
                <p:nvPr userDrawn="1"/>
              </p:nvSpPr>
              <p:spPr>
                <a:xfrm rot="20240074">
                  <a:off x="1714500" y="4547858"/>
                  <a:ext cx="1262491"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5" name="8-Point Star 21">
                  <a:extLst>
                    <a:ext uri="{FF2B5EF4-FFF2-40B4-BE49-F238E27FC236}">
                      <a16:creationId xmlns:a16="http://schemas.microsoft.com/office/drawing/2014/main" id="{F5CDADF4-57E9-4AC9-B6D1-8626CD82A241}"/>
                    </a:ext>
                  </a:extLst>
                </p:cNvPr>
                <p:cNvSpPr/>
                <p:nvPr userDrawn="1"/>
              </p:nvSpPr>
              <p:spPr>
                <a:xfrm rot="20240074">
                  <a:off x="1776044" y="4609386"/>
                  <a:ext cx="1139404" cy="1139102"/>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sp>
            <p:nvSpPr>
              <p:cNvPr id="23" name="TextBox 22">
                <a:extLst>
                  <a:ext uri="{FF2B5EF4-FFF2-40B4-BE49-F238E27FC236}">
                    <a16:creationId xmlns:a16="http://schemas.microsoft.com/office/drawing/2014/main" id="{17E31899-8351-4D62-8533-311A0A540513}"/>
                  </a:ext>
                </a:extLst>
              </p:cNvPr>
              <p:cNvSpPr txBox="1"/>
              <p:nvPr userDrawn="1"/>
            </p:nvSpPr>
            <p:spPr>
              <a:xfrm>
                <a:off x="9929806" y="-731106"/>
                <a:ext cx="992125" cy="839512"/>
              </a:xfrm>
              <a:prstGeom prst="rect">
                <a:avLst/>
              </a:prstGeom>
              <a:noFill/>
              <a:effectLst>
                <a:outerShdw blurRad="50800" dist="25400" dir="8100000" algn="tr" rotWithShape="0">
                  <a:prstClr val="black">
                    <a:alpha val="40000"/>
                  </a:prstClr>
                </a:outerShdw>
              </a:effectLst>
            </p:spPr>
            <p:txBody>
              <a:bodyPr anchor="ctr"/>
              <a:lstStyle/>
              <a:p>
                <a:pPr algn="ctr" eaLnBrk="1" fontAlgn="auto" hangingPunct="1">
                  <a:spcBef>
                    <a:spcPts val="0"/>
                  </a:spcBef>
                  <a:spcAft>
                    <a:spcPts val="0"/>
                  </a:spcAft>
                  <a:defRPr/>
                </a:pPr>
                <a:r>
                  <a:rPr lang="en-US" sz="2000" spc="40" dirty="0">
                    <a:solidFill>
                      <a:schemeClr val="bg1"/>
                    </a:solidFill>
                    <a:latin typeface="Impact" panose="020B0806030902050204" pitchFamily="34" charset="0"/>
                  </a:rPr>
                  <a:t>DON’T</a:t>
                </a:r>
                <a:br>
                  <a:rPr lang="en-US" sz="2000" spc="40" dirty="0">
                    <a:solidFill>
                      <a:schemeClr val="bg1"/>
                    </a:solidFill>
                    <a:latin typeface="Impact" panose="020B0806030902050204" pitchFamily="34" charset="0"/>
                  </a:rPr>
                </a:br>
                <a:r>
                  <a:rPr lang="en-US" sz="2000" spc="40" dirty="0">
                    <a:solidFill>
                      <a:schemeClr val="bg1"/>
                    </a:solidFill>
                    <a:latin typeface="Impact" panose="020B0806030902050204" pitchFamily="34" charset="0"/>
                  </a:rPr>
                  <a:t>DELETE</a:t>
                </a:r>
              </a:p>
            </p:txBody>
          </p:sp>
        </p:grpSp>
      </p:grpSp>
      <p:grpSp>
        <p:nvGrpSpPr>
          <p:cNvPr id="26" name="Group 43">
            <a:extLst>
              <a:ext uri="{FF2B5EF4-FFF2-40B4-BE49-F238E27FC236}">
                <a16:creationId xmlns:a16="http://schemas.microsoft.com/office/drawing/2014/main" id="{0BC97716-9F76-4454-8EEE-7C3A3305B1C1}"/>
              </a:ext>
            </a:extLst>
          </p:cNvPr>
          <p:cNvGrpSpPr>
            <a:grpSpLocks/>
          </p:cNvGrpSpPr>
          <p:nvPr userDrawn="1"/>
        </p:nvGrpSpPr>
        <p:grpSpPr bwMode="auto">
          <a:xfrm>
            <a:off x="1938338" y="2247900"/>
            <a:ext cx="2646362" cy="1165225"/>
            <a:chOff x="1534687" y="2189208"/>
            <a:chExt cx="3049009" cy="1344077"/>
          </a:xfrm>
        </p:grpSpPr>
        <p:pic>
          <p:nvPicPr>
            <p:cNvPr id="27" name="Picture 44">
              <a:extLst>
                <a:ext uri="{FF2B5EF4-FFF2-40B4-BE49-F238E27FC236}">
                  <a16:creationId xmlns:a16="http://schemas.microsoft.com/office/drawing/2014/main" id="{0033701D-DCD9-4B8A-BC22-4E111FC379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34687" y="2189208"/>
              <a:ext cx="26955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C6A89B65-7E1A-4D54-A8C2-CEBA4D21D13C}"/>
                </a:ext>
              </a:extLst>
            </p:cNvPr>
            <p:cNvSpPr/>
            <p:nvPr userDrawn="1"/>
          </p:nvSpPr>
          <p:spPr>
            <a:xfrm>
              <a:off x="3453349" y="2484027"/>
              <a:ext cx="737104" cy="22157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9" name="Left Arrow 29">
              <a:extLst>
                <a:ext uri="{FF2B5EF4-FFF2-40B4-BE49-F238E27FC236}">
                  <a16:creationId xmlns:a16="http://schemas.microsoft.com/office/drawing/2014/main" id="{2B14B694-2F38-4B71-8241-E1D3E45AB52A}"/>
                </a:ext>
              </a:extLst>
            </p:cNvPr>
            <p:cNvSpPr/>
            <p:nvPr userDrawn="1"/>
          </p:nvSpPr>
          <p:spPr>
            <a:xfrm>
              <a:off x="4208743" y="2515156"/>
              <a:ext cx="374953" cy="177624"/>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Rectangle 29">
              <a:extLst>
                <a:ext uri="{FF2B5EF4-FFF2-40B4-BE49-F238E27FC236}">
                  <a16:creationId xmlns:a16="http://schemas.microsoft.com/office/drawing/2014/main" id="{B92DDEEF-77E2-4919-9BFC-BBBDE8707D19}"/>
                </a:ext>
              </a:extLst>
            </p:cNvPr>
            <p:cNvSpPr/>
            <p:nvPr userDrawn="1"/>
          </p:nvSpPr>
          <p:spPr>
            <a:xfrm>
              <a:off x="3061935" y="2842935"/>
              <a:ext cx="382270" cy="32411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31" name="Left Arrow 31">
              <a:extLst>
                <a:ext uri="{FF2B5EF4-FFF2-40B4-BE49-F238E27FC236}">
                  <a16:creationId xmlns:a16="http://schemas.microsoft.com/office/drawing/2014/main" id="{251059A1-C3E0-4541-AD9B-232756AEEA6A}"/>
                </a:ext>
              </a:extLst>
            </p:cNvPr>
            <p:cNvSpPr/>
            <p:nvPr userDrawn="1"/>
          </p:nvSpPr>
          <p:spPr>
            <a:xfrm rot="7656475">
              <a:off x="3026967" y="3256882"/>
              <a:ext cx="373558" cy="179246"/>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32" name="TextBox 31">
            <a:extLst>
              <a:ext uri="{FF2B5EF4-FFF2-40B4-BE49-F238E27FC236}">
                <a16:creationId xmlns:a16="http://schemas.microsoft.com/office/drawing/2014/main" id="{E664A3DA-E3D2-4773-843A-D5754224E0B7}"/>
              </a:ext>
            </a:extLst>
          </p:cNvPr>
          <p:cNvSpPr txBox="1"/>
          <p:nvPr userDrawn="1"/>
        </p:nvSpPr>
        <p:spPr>
          <a:xfrm>
            <a:off x="7427" y="161985"/>
            <a:ext cx="5040000" cy="1051560"/>
          </a:xfrm>
          <a:prstGeom prst="rect">
            <a:avLst/>
          </a:prstGeom>
        </p:spPr>
        <p:txBody>
          <a:bodyPr anchor="ct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eaLnBrk="1" fontAlgn="auto" hangingPunct="1">
              <a:lnSpc>
                <a:spcPct val="85000"/>
              </a:lnSpc>
              <a:spcAft>
                <a:spcPts val="0"/>
              </a:spcAft>
              <a:defRPr/>
            </a:pPr>
            <a:r>
              <a:rPr sz="50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rPr>
              <a:t>2017 Template</a:t>
            </a:r>
          </a:p>
          <a:p>
            <a:pPr algn="ctr" eaLnBrk="1" fontAlgn="auto" hangingPunct="1">
              <a:lnSpc>
                <a:spcPct val="85000"/>
              </a:lnSpc>
              <a:spcAft>
                <a:spcPts val="0"/>
              </a:spcAft>
              <a:defRPr/>
            </a:pPr>
            <a:r>
              <a:rPr sz="4000" b="0" spc="60"/>
              <a:t>Usage Instructions</a:t>
            </a:r>
          </a:p>
        </p:txBody>
      </p:sp>
      <p:pic>
        <p:nvPicPr>
          <p:cNvPr id="33" name="Picture 50">
            <a:extLst>
              <a:ext uri="{FF2B5EF4-FFF2-40B4-BE49-F238E27FC236}">
                <a16:creationId xmlns:a16="http://schemas.microsoft.com/office/drawing/2014/main" id="{7F5A4B6F-4BEF-4138-8682-51AA7A8BE12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56463" y="627063"/>
            <a:ext cx="1736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077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9A10325B-E74F-44F5-A5DA-3E6ACEA68FB2}"/>
              </a:ext>
            </a:extLst>
          </p:cNvPr>
          <p:cNvGrpSpPr>
            <a:grpSpLocks/>
          </p:cNvGrpSpPr>
          <p:nvPr userDrawn="1"/>
        </p:nvGrpSpPr>
        <p:grpSpPr bwMode="auto">
          <a:xfrm>
            <a:off x="1038225" y="4476750"/>
            <a:ext cx="7067550" cy="477838"/>
            <a:chOff x="1435608" y="1207559"/>
            <a:chExt cx="7068312" cy="477054"/>
          </a:xfrm>
        </p:grpSpPr>
        <p:sp>
          <p:nvSpPr>
            <p:cNvPr id="3" name="Rectangle 2">
              <a:extLst>
                <a:ext uri="{FF2B5EF4-FFF2-40B4-BE49-F238E27FC236}">
                  <a16:creationId xmlns:a16="http://schemas.microsoft.com/office/drawing/2014/main" id="{61E729D8-2B68-4537-8151-9668D004B9EC}"/>
                </a:ext>
              </a:extLst>
            </p:cNvPr>
            <p:cNvSpPr/>
            <p:nvPr userDrawn="1"/>
          </p:nvSpPr>
          <p:spPr>
            <a:xfrm rot="5400000">
              <a:off x="4946783" y="-2303616"/>
              <a:ext cx="45962"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TextBox 3">
              <a:extLst>
                <a:ext uri="{FF2B5EF4-FFF2-40B4-BE49-F238E27FC236}">
                  <a16:creationId xmlns:a16="http://schemas.microsoft.com/office/drawing/2014/main" id="{F51C2E62-DBFB-4FC2-8808-A3B98D6012B2}"/>
                </a:ext>
              </a:extLst>
            </p:cNvPr>
            <p:cNvSpPr txBox="1"/>
            <p:nvPr userDrawn="1"/>
          </p:nvSpPr>
          <p:spPr>
            <a:xfrm>
              <a:off x="3396382" y="1207559"/>
              <a:ext cx="3126124" cy="477054"/>
            </a:xfrm>
            <a:prstGeom prst="rect">
              <a:avLst/>
            </a:prstGeom>
            <a:noFill/>
          </p:spPr>
          <p:txBody>
            <a:bodyPr>
              <a:spAutoFit/>
            </a:bodyPr>
            <a:lstStyle/>
            <a:p>
              <a:pPr marL="594360" indent="-594360" algn="ctr" eaLnBrk="1" fontAlgn="auto" hangingPunct="1">
                <a:spcBef>
                  <a:spcPts val="0"/>
                </a:spcBef>
                <a:spcAft>
                  <a:spcPts val="0"/>
                </a:spcAft>
                <a:defRPr/>
              </a:pPr>
              <a:r>
                <a:rPr lang="en-US" sz="1300" i="1" dirty="0">
                  <a:solidFill>
                    <a:schemeClr val="accent3">
                      <a:lumMod val="75000"/>
                      <a:lumOff val="25000"/>
                    </a:schemeClr>
                  </a:solidFill>
                  <a:latin typeface="+mn-lt"/>
                </a:rPr>
                <a:t>Enter your questions in the chat window</a:t>
              </a:r>
              <a:br>
                <a:rPr lang="en-US" sz="1300" i="1" dirty="0">
                  <a:solidFill>
                    <a:schemeClr val="accent3">
                      <a:lumMod val="75000"/>
                      <a:lumOff val="25000"/>
                    </a:schemeClr>
                  </a:solidFill>
                  <a:latin typeface="+mn-lt"/>
                </a:rPr>
              </a:br>
              <a:r>
                <a:rPr lang="en-US" sz="1200" i="1" spc="50" dirty="0">
                  <a:solidFill>
                    <a:schemeClr val="accent3">
                      <a:lumMod val="50000"/>
                      <a:lumOff val="50000"/>
                    </a:schemeClr>
                  </a:solidFill>
                  <a:latin typeface="+mn-lt"/>
                </a:rPr>
                <a:t>(lower left of screen)</a:t>
              </a:r>
            </a:p>
          </p:txBody>
        </p:sp>
      </p:grpSp>
      <p:pic>
        <p:nvPicPr>
          <p:cNvPr id="5" name="Picture 22">
            <a:extLst>
              <a:ext uri="{FF2B5EF4-FFF2-40B4-BE49-F238E27FC236}">
                <a16:creationId xmlns:a16="http://schemas.microsoft.com/office/drawing/2014/main" id="{C0A7A148-238A-40B0-AED8-CB977C8675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400" y="0"/>
            <a:ext cx="3535363"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5F37E5C-04DA-4EA6-9144-4E038E1EA0E0}"/>
              </a:ext>
            </a:extLst>
          </p:cNvPr>
          <p:cNvSpPr txBox="1"/>
          <p:nvPr userDrawn="1"/>
        </p:nvSpPr>
        <p:spPr>
          <a:xfrm>
            <a:off x="594360" y="2394251"/>
            <a:ext cx="5730240" cy="2120786"/>
          </a:xfrm>
          <a:prstGeom prst="rect">
            <a:avLst/>
          </a:prstGeom>
        </p:spPr>
        <p:txBody>
          <a:bodyPr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eaLnBrk="1" fontAlgn="auto" hangingPunct="1">
              <a:spcAft>
                <a:spcPts val="0"/>
              </a:spcAft>
              <a:defRPr/>
            </a:pPr>
            <a:r>
              <a:rPr sz="7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rPr>
              <a:t>Any</a:t>
            </a:r>
          </a:p>
          <a:p>
            <a:pPr algn="ctr" eaLnBrk="1" fontAlgn="auto" hangingPunct="1">
              <a:spcAft>
                <a:spcPts val="0"/>
              </a:spcAft>
              <a:defRPr/>
            </a:pPr>
            <a:r>
              <a:rPr sz="7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rPr>
              <a:t>Questions?</a:t>
            </a:r>
          </a:p>
        </p:txBody>
      </p:sp>
      <p:sp>
        <p:nvSpPr>
          <p:cNvPr id="7" name="Slide Number Placeholder 3">
            <a:extLst>
              <a:ext uri="{FF2B5EF4-FFF2-40B4-BE49-F238E27FC236}">
                <a16:creationId xmlns:a16="http://schemas.microsoft.com/office/drawing/2014/main" id="{6BD9AEA4-48C6-4093-812F-7D8EB5233116}"/>
              </a:ext>
            </a:extLst>
          </p:cNvPr>
          <p:cNvSpPr>
            <a:spLocks noGrp="1"/>
          </p:cNvSpPr>
          <p:nvPr>
            <p:ph type="sldNum" sz="quarter" idx="10"/>
          </p:nvPr>
        </p:nvSpPr>
        <p:spPr/>
        <p:txBody>
          <a:bodyPr/>
          <a:lstStyle>
            <a:lvl1pPr>
              <a:defRPr/>
            </a:lvl1pPr>
          </a:lstStyle>
          <a:p>
            <a:pPr>
              <a:defRPr/>
            </a:pPr>
            <a:fld id="{A83CDD79-9935-4C1D-AEAB-D4B4EB22083C}" type="slidenum">
              <a:rPr lang="en-US"/>
              <a:pPr>
                <a:defRPr/>
              </a:pPr>
              <a:t>‹#›</a:t>
            </a:fld>
            <a:endParaRPr lang="en-US" dirty="0"/>
          </a:p>
        </p:txBody>
      </p:sp>
    </p:spTree>
    <p:extLst>
      <p:ext uri="{BB962C8B-B14F-4D97-AF65-F5344CB8AC3E}">
        <p14:creationId xmlns:p14="http://schemas.microsoft.com/office/powerpoint/2010/main" val="3279501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17AEAC3E-3F5C-4296-88CF-D34930EDCBA7}"/>
              </a:ext>
            </a:extLst>
          </p:cNvPr>
          <p:cNvSpPr>
            <a:spLocks noGrp="1"/>
          </p:cNvSpPr>
          <p:nvPr>
            <p:ph type="sldNum" sz="quarter" idx="10"/>
          </p:nvPr>
        </p:nvSpPr>
        <p:spPr/>
        <p:txBody>
          <a:bodyPr/>
          <a:lstStyle>
            <a:lvl1pPr>
              <a:defRPr/>
            </a:lvl1pPr>
          </a:lstStyle>
          <a:p>
            <a:pPr>
              <a:defRPr/>
            </a:pPr>
            <a:fld id="{81A5CDD4-D0A8-46D8-8E3D-AC2194CDA6DA}" type="slidenum">
              <a:rPr lang="en-US"/>
              <a:pPr>
                <a:defRPr/>
              </a:pPr>
              <a:t>‹#›</a:t>
            </a:fld>
            <a:endParaRPr lang="en-US"/>
          </a:p>
        </p:txBody>
      </p:sp>
      <p:sp>
        <p:nvSpPr>
          <p:cNvPr id="5" name="Footer Placeholder 4">
            <a:extLst>
              <a:ext uri="{FF2B5EF4-FFF2-40B4-BE49-F238E27FC236}">
                <a16:creationId xmlns:a16="http://schemas.microsoft.com/office/drawing/2014/main" id="{00A85429-3CCB-4E0A-AEE9-260F1E81BD67}"/>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Date Placeholder 3">
            <a:extLst>
              <a:ext uri="{FF2B5EF4-FFF2-40B4-BE49-F238E27FC236}">
                <a16:creationId xmlns:a16="http://schemas.microsoft.com/office/drawing/2014/main" id="{91E7C835-2DF7-416E-ADAE-0BC973135F52}"/>
              </a:ext>
            </a:extLst>
          </p:cNvPr>
          <p:cNvSpPr>
            <a:spLocks noGrp="1"/>
          </p:cNvSpPr>
          <p:nvPr>
            <p:ph type="dt" sz="half"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71AEC860-E36B-43BA-905D-468F43D31AD0}" type="datetime1">
              <a:rPr lang="en-US"/>
              <a:pPr>
                <a:defRPr/>
              </a:pPr>
              <a:t>10/17/2018</a:t>
            </a:fld>
            <a:endParaRPr lang="en-US"/>
          </a:p>
        </p:txBody>
      </p:sp>
    </p:spTree>
    <p:extLst>
      <p:ext uri="{BB962C8B-B14F-4D97-AF65-F5344CB8AC3E}">
        <p14:creationId xmlns:p14="http://schemas.microsoft.com/office/powerpoint/2010/main" val="295017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4B5CF-E158-4C4C-BBAF-EB1364B33101}"/>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4" name="TextBox 3">
            <a:extLst>
              <a:ext uri="{FF2B5EF4-FFF2-40B4-BE49-F238E27FC236}">
                <a16:creationId xmlns:a16="http://schemas.microsoft.com/office/drawing/2014/main" id="{33909CEA-EE76-4C3E-822C-E4A759299CA1}"/>
              </a:ext>
            </a:extLst>
          </p:cNvPr>
          <p:cNvSpPr txBox="1"/>
          <p:nvPr userDrawn="1"/>
        </p:nvSpPr>
        <p:spPr>
          <a:xfrm>
            <a:off x="628650" y="365126"/>
            <a:ext cx="7955280" cy="1051560"/>
          </a:xfrm>
          <a:prstGeom prst="rect">
            <a:avLst/>
          </a:prstGeom>
        </p:spPr>
        <p:txBody>
          <a:bodyPr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eaLnBrk="1" fontAlgn="auto" hangingPunct="1">
              <a:spcAft>
                <a:spcPts val="0"/>
              </a:spcAft>
              <a:defRPr/>
            </a:pPr>
            <a:r>
              <a:t>Save the Date:</a:t>
            </a:r>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D1779005-B4C5-4463-82D5-DB74FD9DA472}"/>
              </a:ext>
            </a:extLst>
          </p:cNvPr>
          <p:cNvSpPr>
            <a:spLocks noGrp="1"/>
          </p:cNvSpPr>
          <p:nvPr>
            <p:ph type="sldNum" sz="quarter" idx="12"/>
          </p:nvPr>
        </p:nvSpPr>
        <p:spPr/>
        <p:txBody>
          <a:bodyPr/>
          <a:lstStyle>
            <a:lvl1pPr>
              <a:defRPr/>
            </a:lvl1pPr>
          </a:lstStyle>
          <a:p>
            <a:pPr>
              <a:defRPr/>
            </a:pPr>
            <a:fld id="{76092349-5A97-4546-BB12-29F4908743F0}" type="slidenum">
              <a:rPr lang="en-US"/>
              <a:pPr>
                <a:defRPr/>
              </a:pPr>
              <a:t>‹#›</a:t>
            </a:fld>
            <a:endParaRPr lang="en-US"/>
          </a:p>
        </p:txBody>
      </p:sp>
    </p:spTree>
    <p:extLst>
      <p:ext uri="{BB962C8B-B14F-4D97-AF65-F5344CB8AC3E}">
        <p14:creationId xmlns:p14="http://schemas.microsoft.com/office/powerpoint/2010/main" val="3017694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C43C19-C0F0-42E3-B8DD-8C76B8D403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grpSp>
        <p:nvGrpSpPr>
          <p:cNvPr id="6" name="Group 19">
            <a:extLst>
              <a:ext uri="{FF2B5EF4-FFF2-40B4-BE49-F238E27FC236}">
                <a16:creationId xmlns:a16="http://schemas.microsoft.com/office/drawing/2014/main" id="{B8EF3FFA-3CBE-428C-AC76-6A14BB8A96E1}"/>
              </a:ext>
            </a:extLst>
          </p:cNvPr>
          <p:cNvGrpSpPr>
            <a:grpSpLocks/>
          </p:cNvGrpSpPr>
          <p:nvPr userDrawn="1"/>
        </p:nvGrpSpPr>
        <p:grpSpPr bwMode="auto">
          <a:xfrm>
            <a:off x="4848225" y="193675"/>
            <a:ext cx="4019550" cy="1263650"/>
            <a:chOff x="4895850" y="193023"/>
            <a:chExt cx="4019550" cy="1264286"/>
          </a:xfrm>
        </p:grpSpPr>
        <p:sp>
          <p:nvSpPr>
            <p:cNvPr id="7" name="Speech Bubble: Rectangle with Corners Rounded 21">
              <a:extLst>
                <a:ext uri="{FF2B5EF4-FFF2-40B4-BE49-F238E27FC236}">
                  <a16:creationId xmlns:a16="http://schemas.microsoft.com/office/drawing/2014/main" id="{AB0646E5-472A-422D-8FF0-AF7D00516977}"/>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anchor="b"/>
            <a:lstStyle/>
            <a:p>
              <a:pPr algn="ctr" defTabSz="914400" eaLnBrk="1" fontAlgn="auto" hangingPunct="1">
                <a:lnSpc>
                  <a:spcPct val="110000"/>
                </a:lnSpc>
                <a:spcAft>
                  <a:spcPts val="0"/>
                </a:spcAft>
                <a:defRPr/>
              </a:pPr>
              <a:r>
                <a:rPr lang="en-US" sz="33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 </a:t>
              </a:r>
              <a:r>
                <a:rPr lang="en-US" sz="3200" cap="all" spc="22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cap="all" spc="22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8" name="Rectangle 7">
              <a:extLst>
                <a:ext uri="{FF2B5EF4-FFF2-40B4-BE49-F238E27FC236}">
                  <a16:creationId xmlns:a16="http://schemas.microsoft.com/office/drawing/2014/main" id="{5D0717C4-7986-43E2-B21D-F7746DEA79C6}"/>
                </a:ext>
              </a:extLst>
            </p:cNvPr>
            <p:cNvSpPr/>
            <p:nvPr userDrawn="1"/>
          </p:nvSpPr>
          <p:spPr>
            <a:xfrm rot="5400000">
              <a:off x="6882595" y="-739327"/>
              <a:ext cx="46060" cy="30829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Slide Number Placeholder 3">
            <a:extLst>
              <a:ext uri="{FF2B5EF4-FFF2-40B4-BE49-F238E27FC236}">
                <a16:creationId xmlns:a16="http://schemas.microsoft.com/office/drawing/2014/main" id="{4DE75162-17BE-4905-B026-119D9AF3E908}"/>
              </a:ext>
            </a:extLst>
          </p:cNvPr>
          <p:cNvSpPr>
            <a:spLocks noGrp="1"/>
          </p:cNvSpPr>
          <p:nvPr>
            <p:ph type="sldNum" sz="quarter" idx="14"/>
          </p:nvPr>
        </p:nvSpPr>
        <p:spPr/>
        <p:txBody>
          <a:bodyPr/>
          <a:lstStyle>
            <a:lvl1pPr>
              <a:defRPr/>
            </a:lvl1pPr>
          </a:lstStyle>
          <a:p>
            <a:pPr>
              <a:defRPr/>
            </a:pPr>
            <a:fld id="{72AD5DAD-0FDD-4A08-8070-4918AEED4842}" type="slidenum">
              <a:rPr lang="en-US"/>
              <a:pPr>
                <a:defRPr/>
              </a:pPr>
              <a:t>‹#›</a:t>
            </a:fld>
            <a:endParaRPr lang="en-US"/>
          </a:p>
        </p:txBody>
      </p:sp>
    </p:spTree>
    <p:extLst>
      <p:ext uri="{BB962C8B-B14F-4D97-AF65-F5344CB8AC3E}">
        <p14:creationId xmlns:p14="http://schemas.microsoft.com/office/powerpoint/2010/main" val="507766273"/>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5"/>
                                        </p:tgtEl>
                                      </p:cBhvr>
                                    </p:animEffect>
                                    <p:set>
                                      <p:cBhvr>
                                        <p:cTn id="11" dur="1" fill="hold">
                                          <p:stCondLst>
                                            <p:cond delay="2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2AA420-26DC-4BA8-A598-D3044217903C}"/>
              </a:ext>
            </a:extLst>
          </p:cNvPr>
          <p:cNvSpPr txBox="1"/>
          <p:nvPr userDrawn="1"/>
        </p:nvSpPr>
        <p:spPr>
          <a:xfrm>
            <a:off x="628650" y="365126"/>
            <a:ext cx="7955279" cy="1051560"/>
          </a:xfrm>
          <a:prstGeom prst="rect">
            <a:avLst/>
          </a:prstGeom>
        </p:spPr>
        <p:txBody>
          <a:bodyPr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r" eaLnBrk="1" fontAlgn="auto" hangingPunct="1">
              <a:spcAft>
                <a:spcPts val="0"/>
              </a:spcAft>
              <a:defRPr/>
            </a:pPr>
            <a:r>
              <a:rPr sz="38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rPr>
              <a:t>Where Are You?</a:t>
            </a:r>
          </a:p>
        </p:txBody>
      </p:sp>
      <p:sp>
        <p:nvSpPr>
          <p:cNvPr id="3" name="Rectangle 2">
            <a:extLst>
              <a:ext uri="{FF2B5EF4-FFF2-40B4-BE49-F238E27FC236}">
                <a16:creationId xmlns:a16="http://schemas.microsoft.com/office/drawing/2014/main" id="{6B421EC6-C051-49AE-AC69-52AB693F5770}"/>
              </a:ext>
            </a:extLst>
          </p:cNvPr>
          <p:cNvSpPr/>
          <p:nvPr userDrawn="1"/>
        </p:nvSpPr>
        <p:spPr>
          <a:xfrm rot="5400000">
            <a:off x="4947444" y="-2304256"/>
            <a:ext cx="44450" cy="706913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3">
            <a:extLst>
              <a:ext uri="{FF2B5EF4-FFF2-40B4-BE49-F238E27FC236}">
                <a16:creationId xmlns:a16="http://schemas.microsoft.com/office/drawing/2014/main" id="{8CD3915F-032B-431F-A8E7-8AAFCFB1B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5" name="TextBox 22">
            <a:extLst>
              <a:ext uri="{FF2B5EF4-FFF2-40B4-BE49-F238E27FC236}">
                <a16:creationId xmlns:a16="http://schemas.microsoft.com/office/drawing/2014/main" id="{C37C97E1-9202-48CD-96F1-441589E04923}"/>
              </a:ext>
            </a:extLst>
          </p:cNvPr>
          <p:cNvSpPr txBox="1">
            <a:spLocks noChangeArrowheads="1"/>
          </p:cNvSpPr>
          <p:nvPr userDrawn="1"/>
        </p:nvSpPr>
        <p:spPr bwMode="auto">
          <a:xfrm>
            <a:off x="5602288" y="1208088"/>
            <a:ext cx="29813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300" i="1">
                <a:solidFill>
                  <a:srgbClr val="646464"/>
                </a:solidFill>
              </a:rPr>
              <a:t>Enter your location in the chat window</a:t>
            </a:r>
            <a:br>
              <a:rPr lang="en-US" altLang="en-US" sz="1300" i="1">
                <a:solidFill>
                  <a:srgbClr val="646464"/>
                </a:solidFill>
              </a:rPr>
            </a:br>
            <a:r>
              <a:rPr lang="en-US" altLang="en-US" sz="1200" i="1">
                <a:solidFill>
                  <a:srgbClr val="989898"/>
                </a:solidFill>
              </a:rPr>
              <a:t>(lower left of screen)</a:t>
            </a:r>
          </a:p>
        </p:txBody>
      </p:sp>
      <p:sp>
        <p:nvSpPr>
          <p:cNvPr id="6" name="Slide Number Placeholder 3">
            <a:extLst>
              <a:ext uri="{FF2B5EF4-FFF2-40B4-BE49-F238E27FC236}">
                <a16:creationId xmlns:a16="http://schemas.microsoft.com/office/drawing/2014/main" id="{34210F6E-A0F5-41FE-B7AB-24D273A3FBBB}"/>
              </a:ext>
            </a:extLst>
          </p:cNvPr>
          <p:cNvSpPr>
            <a:spLocks noGrp="1"/>
          </p:cNvSpPr>
          <p:nvPr>
            <p:ph type="sldNum" sz="quarter" idx="10"/>
          </p:nvPr>
        </p:nvSpPr>
        <p:spPr/>
        <p:txBody>
          <a:bodyPr/>
          <a:lstStyle>
            <a:lvl1pPr>
              <a:defRPr/>
            </a:lvl1pPr>
          </a:lstStyle>
          <a:p>
            <a:pPr>
              <a:defRPr/>
            </a:pPr>
            <a:fld id="{09974CFF-A2DB-4464-B269-748F47DB0196}" type="slidenum">
              <a:rPr lang="en-US"/>
              <a:pPr>
                <a:defRPr/>
              </a:pPr>
              <a:t>‹#›</a:t>
            </a:fld>
            <a:endParaRPr lang="en-US"/>
          </a:p>
        </p:txBody>
      </p:sp>
    </p:spTree>
    <p:extLst>
      <p:ext uri="{BB962C8B-B14F-4D97-AF65-F5344CB8AC3E}">
        <p14:creationId xmlns:p14="http://schemas.microsoft.com/office/powerpoint/2010/main" val="1620677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956BE73B-2654-4FCC-BCAF-062676598C6E}"/>
              </a:ext>
            </a:extLst>
          </p:cNvPr>
          <p:cNvGrpSpPr>
            <a:grpSpLocks/>
          </p:cNvGrpSpPr>
          <p:nvPr userDrawn="1"/>
        </p:nvGrpSpPr>
        <p:grpSpPr bwMode="auto">
          <a:xfrm>
            <a:off x="1038225" y="4476750"/>
            <a:ext cx="7067550" cy="477838"/>
            <a:chOff x="1435608" y="1207559"/>
            <a:chExt cx="7068312" cy="477054"/>
          </a:xfrm>
        </p:grpSpPr>
        <p:sp>
          <p:nvSpPr>
            <p:cNvPr id="3" name="Rectangle 2">
              <a:extLst>
                <a:ext uri="{FF2B5EF4-FFF2-40B4-BE49-F238E27FC236}">
                  <a16:creationId xmlns:a16="http://schemas.microsoft.com/office/drawing/2014/main" id="{7113A660-81EB-4E66-8B98-B1C6FC260FB7}"/>
                </a:ext>
              </a:extLst>
            </p:cNvPr>
            <p:cNvSpPr/>
            <p:nvPr userDrawn="1"/>
          </p:nvSpPr>
          <p:spPr>
            <a:xfrm rot="5400000">
              <a:off x="4946783" y="-2303616"/>
              <a:ext cx="45962"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3">
              <a:extLst>
                <a:ext uri="{FF2B5EF4-FFF2-40B4-BE49-F238E27FC236}">
                  <a16:creationId xmlns:a16="http://schemas.microsoft.com/office/drawing/2014/main" id="{20DDF9EF-6A94-4D81-951D-A7896608217C}"/>
                </a:ext>
              </a:extLst>
            </p:cNvPr>
            <p:cNvSpPr txBox="1"/>
            <p:nvPr userDrawn="1"/>
          </p:nvSpPr>
          <p:spPr>
            <a:xfrm>
              <a:off x="3396382" y="1207559"/>
              <a:ext cx="3126124" cy="477054"/>
            </a:xfrm>
            <a:prstGeom prst="rect">
              <a:avLst/>
            </a:prstGeom>
            <a:noFill/>
          </p:spPr>
          <p:txBody>
            <a:bodyPr>
              <a:spAutoFit/>
            </a:bodyPr>
            <a:lstStyle/>
            <a:p>
              <a:pPr marL="594360" indent="-594360" algn="ctr" eaLnBrk="1" fontAlgn="auto" hangingPunct="1">
                <a:spcBef>
                  <a:spcPts val="0"/>
                </a:spcBef>
                <a:spcAft>
                  <a:spcPts val="0"/>
                </a:spcAft>
                <a:defRPr/>
              </a:pPr>
              <a:r>
                <a:rPr lang="en-US" sz="1300" i="1" dirty="0">
                  <a:solidFill>
                    <a:schemeClr val="accent3">
                      <a:lumMod val="75000"/>
                      <a:lumOff val="25000"/>
                    </a:schemeClr>
                  </a:solidFill>
                  <a:latin typeface="+mn-lt"/>
                </a:rPr>
                <a:t>Enter your questions in the chat window</a:t>
              </a:r>
              <a:br>
                <a:rPr lang="en-US" sz="1300" i="1" dirty="0">
                  <a:solidFill>
                    <a:schemeClr val="accent3">
                      <a:lumMod val="75000"/>
                      <a:lumOff val="25000"/>
                    </a:schemeClr>
                  </a:solidFill>
                  <a:latin typeface="+mn-lt"/>
                </a:rPr>
              </a:br>
              <a:r>
                <a:rPr lang="en-US" sz="1200" i="1" spc="50" dirty="0">
                  <a:solidFill>
                    <a:schemeClr val="accent3">
                      <a:lumMod val="50000"/>
                      <a:lumOff val="50000"/>
                    </a:schemeClr>
                  </a:solidFill>
                  <a:latin typeface="+mn-lt"/>
                </a:rPr>
                <a:t>(lower left of screen)</a:t>
              </a:r>
            </a:p>
          </p:txBody>
        </p:sp>
      </p:grpSp>
      <p:pic>
        <p:nvPicPr>
          <p:cNvPr id="5" name="Picture 22">
            <a:extLst>
              <a:ext uri="{FF2B5EF4-FFF2-40B4-BE49-F238E27FC236}">
                <a16:creationId xmlns:a16="http://schemas.microsoft.com/office/drawing/2014/main" id="{40C60CF6-AC13-4775-992C-62B5810833B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400" y="0"/>
            <a:ext cx="3535363"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E05D124-AB10-4ED4-94B1-3C27F01DFB60}"/>
              </a:ext>
            </a:extLst>
          </p:cNvPr>
          <p:cNvSpPr txBox="1"/>
          <p:nvPr userDrawn="1"/>
        </p:nvSpPr>
        <p:spPr>
          <a:xfrm>
            <a:off x="594360" y="2394251"/>
            <a:ext cx="5730240" cy="2120786"/>
          </a:xfrm>
          <a:prstGeom prst="rect">
            <a:avLst/>
          </a:prstGeom>
        </p:spPr>
        <p:txBody>
          <a:bodyPr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eaLnBrk="1" fontAlgn="auto" hangingPunct="1">
              <a:spcAft>
                <a:spcPts val="0"/>
              </a:spcAft>
              <a:defRPr/>
            </a:pPr>
            <a:r>
              <a:rPr sz="7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rPr>
              <a:t>Any</a:t>
            </a:r>
          </a:p>
          <a:p>
            <a:pPr algn="ctr" eaLnBrk="1" fontAlgn="auto" hangingPunct="1">
              <a:spcAft>
                <a:spcPts val="0"/>
              </a:spcAft>
              <a:defRPr/>
            </a:pPr>
            <a:r>
              <a:rPr sz="7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rPr>
              <a:t>Questions?</a:t>
            </a:r>
          </a:p>
        </p:txBody>
      </p:sp>
      <p:sp>
        <p:nvSpPr>
          <p:cNvPr id="7" name="Slide Number Placeholder 3">
            <a:extLst>
              <a:ext uri="{FF2B5EF4-FFF2-40B4-BE49-F238E27FC236}">
                <a16:creationId xmlns:a16="http://schemas.microsoft.com/office/drawing/2014/main" id="{AFFE296C-4BF2-4242-9CB7-8297537B8805}"/>
              </a:ext>
            </a:extLst>
          </p:cNvPr>
          <p:cNvSpPr>
            <a:spLocks noGrp="1"/>
          </p:cNvSpPr>
          <p:nvPr>
            <p:ph type="sldNum" sz="quarter" idx="10"/>
          </p:nvPr>
        </p:nvSpPr>
        <p:spPr/>
        <p:txBody>
          <a:bodyPr/>
          <a:lstStyle>
            <a:lvl1pPr>
              <a:defRPr/>
            </a:lvl1pPr>
          </a:lstStyle>
          <a:p>
            <a:pPr>
              <a:defRPr/>
            </a:pPr>
            <a:fld id="{235B1F12-E100-4EDB-8A4E-441C1F069F03}" type="slidenum">
              <a:rPr lang="en-US"/>
              <a:pPr>
                <a:defRPr/>
              </a:pPr>
              <a:t>‹#›</a:t>
            </a:fld>
            <a:endParaRPr lang="en-US"/>
          </a:p>
        </p:txBody>
      </p:sp>
    </p:spTree>
    <p:extLst>
      <p:ext uri="{BB962C8B-B14F-4D97-AF65-F5344CB8AC3E}">
        <p14:creationId xmlns:p14="http://schemas.microsoft.com/office/powerpoint/2010/main" val="2615476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4" name="Arrow: Down 18">
            <a:extLst>
              <a:ext uri="{FF2B5EF4-FFF2-40B4-BE49-F238E27FC236}">
                <a16:creationId xmlns:a16="http://schemas.microsoft.com/office/drawing/2014/main" id="{1BAD6D8B-0CEF-4116-9776-66303D655E20}"/>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F802ED42-3A2F-4D0D-88CE-E2EA10438619}"/>
              </a:ext>
            </a:extLst>
          </p:cNvPr>
          <p:cNvSpPr/>
          <p:nvPr userDrawn="1"/>
        </p:nvSpPr>
        <p:spPr>
          <a:xfrm rot="5400000">
            <a:off x="4946650" y="-1628775"/>
            <a:ext cx="46038" cy="706913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21">
            <a:extLst>
              <a:ext uri="{FF2B5EF4-FFF2-40B4-BE49-F238E27FC236}">
                <a16:creationId xmlns:a16="http://schemas.microsoft.com/office/drawing/2014/main" id="{AFF52DB3-37A0-410A-856E-40DC862951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2913" y="449263"/>
            <a:ext cx="1344612"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2">
            <a:extLst>
              <a:ext uri="{FF2B5EF4-FFF2-40B4-BE49-F238E27FC236}">
                <a16:creationId xmlns:a16="http://schemas.microsoft.com/office/drawing/2014/main" id="{2060C7A9-E26F-4EF5-B06A-AD3304038629}"/>
              </a:ext>
            </a:extLst>
          </p:cNvPr>
          <p:cNvSpPr txBox="1">
            <a:spLocks noChangeArrowheads="1"/>
          </p:cNvSpPr>
          <p:nvPr userDrawn="1"/>
        </p:nvSpPr>
        <p:spPr bwMode="auto">
          <a:xfrm>
            <a:off x="2630488" y="1882775"/>
            <a:ext cx="5953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300" i="1">
                <a:solidFill>
                  <a:srgbClr val="646464"/>
                </a:solidFill>
              </a:rPr>
              <a:t>Choose the answer that best reflects you (or your organization)</a:t>
            </a:r>
          </a:p>
        </p:txBody>
      </p:sp>
      <p:sp>
        <p:nvSpPr>
          <p:cNvPr id="2" name="Title 1"/>
          <p:cNvSpPr>
            <a:spLocks noGrp="1"/>
          </p:cNvSpPr>
          <p:nvPr>
            <p:ph type="title"/>
          </p:nvPr>
        </p:nvSpPr>
        <p:spPr>
          <a:xfrm>
            <a:off x="1787234" y="571074"/>
            <a:ext cx="6796695" cy="1051560"/>
          </a:xfrm>
        </p:spPr>
        <p:txBody>
          <a:bodyPr anchor="ct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a:extLst>
              <a:ext uri="{FF2B5EF4-FFF2-40B4-BE49-F238E27FC236}">
                <a16:creationId xmlns:a16="http://schemas.microsoft.com/office/drawing/2014/main" id="{A986001A-BB30-48AE-901A-40F7C8789920}"/>
              </a:ext>
            </a:extLst>
          </p:cNvPr>
          <p:cNvSpPr>
            <a:spLocks noGrp="1"/>
          </p:cNvSpPr>
          <p:nvPr>
            <p:ph type="sldNum" sz="quarter" idx="10"/>
          </p:nvPr>
        </p:nvSpPr>
        <p:spPr/>
        <p:txBody>
          <a:bodyPr/>
          <a:lstStyle>
            <a:lvl1pPr>
              <a:defRPr/>
            </a:lvl1pPr>
          </a:lstStyle>
          <a:p>
            <a:pPr>
              <a:defRPr/>
            </a:pPr>
            <a:fld id="{49C2AF8B-4EBD-41DA-811C-4AF84AF90525}" type="slidenum">
              <a:rPr lang="en-US"/>
              <a:pPr>
                <a:defRPr/>
              </a:pPr>
              <a:t>‹#›</a:t>
            </a:fld>
            <a:endParaRPr lang="en-US"/>
          </a:p>
        </p:txBody>
      </p:sp>
    </p:spTree>
    <p:extLst>
      <p:ext uri="{BB962C8B-B14F-4D97-AF65-F5344CB8AC3E}">
        <p14:creationId xmlns:p14="http://schemas.microsoft.com/office/powerpoint/2010/main" val="3882318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56E1AE-90F4-4E1E-864A-C40068080D20}"/>
              </a:ext>
            </a:extLst>
          </p:cNvPr>
          <p:cNvSpPr>
            <a:spLocks noGrp="1"/>
          </p:cNvSpPr>
          <p:nvPr>
            <p:ph type="dt" sz="half" idx="10"/>
          </p:nvPr>
        </p:nvSpPr>
        <p:spPr>
          <a:xfrm rot="19140000">
            <a:off x="201613" y="5870575"/>
            <a:ext cx="2176462" cy="201613"/>
          </a:xfrm>
          <a:prstGeom prst="rect">
            <a:avLst/>
          </a:prstGeom>
        </p:spPr>
        <p:txBody>
          <a:bodyPr/>
          <a:lstStyle>
            <a:lvl1pPr>
              <a:defRPr/>
            </a:lvl1pPr>
          </a:lstStyle>
          <a:p>
            <a:pPr>
              <a:defRPr/>
            </a:pPr>
            <a:fld id="{94B7499E-3031-413E-B01E-B94970708CAA}" type="datetime4">
              <a:rPr lang="en-US"/>
              <a:pPr>
                <a:defRPr/>
              </a:pPr>
              <a:t>October 17, 2018</a:t>
            </a:fld>
            <a:endParaRPr lang="en-US" dirty="0"/>
          </a:p>
        </p:txBody>
      </p:sp>
      <p:sp>
        <p:nvSpPr>
          <p:cNvPr id="3" name="Footer Placeholder 2">
            <a:extLst>
              <a:ext uri="{FF2B5EF4-FFF2-40B4-BE49-F238E27FC236}">
                <a16:creationId xmlns:a16="http://schemas.microsoft.com/office/drawing/2014/main" id="{7E132A9B-8F90-4994-B0DC-46B002614B7D}"/>
              </a:ext>
            </a:extLst>
          </p:cNvPr>
          <p:cNvSpPr>
            <a:spLocks noGrp="1"/>
          </p:cNvSpPr>
          <p:nvPr>
            <p:ph type="ftr" sz="quarter" idx="11"/>
          </p:nvPr>
        </p:nvSpPr>
        <p:spPr>
          <a:xfrm>
            <a:off x="3517900" y="6284913"/>
            <a:ext cx="4724400" cy="274637"/>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9A5140B9-2E02-4AB9-A227-C41EABF303C6}"/>
              </a:ext>
            </a:extLst>
          </p:cNvPr>
          <p:cNvSpPr>
            <a:spLocks noGrp="1"/>
          </p:cNvSpPr>
          <p:nvPr>
            <p:ph type="sldNum" sz="quarter" idx="12"/>
          </p:nvPr>
        </p:nvSpPr>
        <p:spPr/>
        <p:txBody>
          <a:bodyPr/>
          <a:lstStyle>
            <a:lvl1pPr>
              <a:defRPr/>
            </a:lvl1pPr>
          </a:lstStyle>
          <a:p>
            <a:pPr>
              <a:defRPr/>
            </a:pPr>
            <a:fld id="{C53A2CCB-E734-4A7D-A95F-705B142C3C2D}" type="slidenum">
              <a:rPr lang="en-US"/>
              <a:pPr>
                <a:defRPr/>
              </a:pPr>
              <a:t>‹#›</a:t>
            </a:fld>
            <a:endParaRPr lang="en-US" dirty="0"/>
          </a:p>
        </p:txBody>
      </p:sp>
    </p:spTree>
    <p:extLst>
      <p:ext uri="{BB962C8B-B14F-4D97-AF65-F5344CB8AC3E}">
        <p14:creationId xmlns:p14="http://schemas.microsoft.com/office/powerpoint/2010/main" val="400808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E79FF3-5C28-4863-A158-D7C5F71AE6A7}"/>
              </a:ext>
            </a:extLst>
          </p:cNvPr>
          <p:cNvSpPr/>
          <p:nvPr userDrawn="1"/>
        </p:nvSpPr>
        <p:spPr>
          <a:xfrm rot="5400000">
            <a:off x="4548982" y="-69056"/>
            <a:ext cx="46037" cy="786447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623888" y="842964"/>
            <a:ext cx="7863840" cy="2852737"/>
          </a:xfrm>
        </p:spPr>
        <p:txBody>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Slide Number Placeholder 3">
            <a:extLst>
              <a:ext uri="{FF2B5EF4-FFF2-40B4-BE49-F238E27FC236}">
                <a16:creationId xmlns:a16="http://schemas.microsoft.com/office/drawing/2014/main" id="{26FE9F91-6F7D-4622-8D0E-08413C2A6A6A}"/>
              </a:ext>
            </a:extLst>
          </p:cNvPr>
          <p:cNvSpPr>
            <a:spLocks noGrp="1"/>
          </p:cNvSpPr>
          <p:nvPr>
            <p:ph type="sldNum" sz="quarter" idx="10"/>
          </p:nvPr>
        </p:nvSpPr>
        <p:spPr/>
        <p:txBody>
          <a:bodyPr/>
          <a:lstStyle>
            <a:lvl1pPr>
              <a:defRPr/>
            </a:lvl1pPr>
          </a:lstStyle>
          <a:p>
            <a:pPr>
              <a:defRPr/>
            </a:pPr>
            <a:fld id="{E3C75A54-D318-4084-9C02-4EEBCCFD50B5}" type="slidenum">
              <a:rPr lang="en-US"/>
              <a:pPr>
                <a:defRPr/>
              </a:pPr>
              <a:t>‹#›</a:t>
            </a:fld>
            <a:endParaRPr lang="en-US"/>
          </a:p>
        </p:txBody>
      </p:sp>
    </p:spTree>
    <p:extLst>
      <p:ext uri="{BB962C8B-B14F-4D97-AF65-F5344CB8AC3E}">
        <p14:creationId xmlns:p14="http://schemas.microsoft.com/office/powerpoint/2010/main" val="251204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5BF87B-C230-4D2D-9307-12BE74A3DAEC}"/>
              </a:ext>
            </a:extLst>
          </p:cNvPr>
          <p:cNvSpPr/>
          <p:nvPr userDrawn="1"/>
        </p:nvSpPr>
        <p:spPr>
          <a:xfrm>
            <a:off x="4540250" y="1658938"/>
            <a:ext cx="46038" cy="521176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39E90E1F-439E-4BEB-B541-FE9D4810F3DB}"/>
              </a:ext>
            </a:extLst>
          </p:cNvPr>
          <p:cNvSpPr/>
          <p:nvPr userDrawn="1"/>
        </p:nvSpPr>
        <p:spPr>
          <a:xfrm rot="5400000">
            <a:off x="4558506" y="-2921793"/>
            <a:ext cx="26987" cy="914400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4">
            <a:extLst>
              <a:ext uri="{FF2B5EF4-FFF2-40B4-BE49-F238E27FC236}">
                <a16:creationId xmlns:a16="http://schemas.microsoft.com/office/drawing/2014/main" id="{6CA945F0-CBE0-4197-83E6-392481EF82E3}"/>
              </a:ext>
            </a:extLst>
          </p:cNvPr>
          <p:cNvSpPr>
            <a:spLocks noGrp="1"/>
          </p:cNvSpPr>
          <p:nvPr>
            <p:ph type="sldNum" sz="quarter" idx="10"/>
          </p:nvPr>
        </p:nvSpPr>
        <p:spPr/>
        <p:txBody>
          <a:bodyPr/>
          <a:lstStyle>
            <a:lvl1pPr>
              <a:defRPr/>
            </a:lvl1pPr>
          </a:lstStyle>
          <a:p>
            <a:pPr>
              <a:defRPr/>
            </a:pPr>
            <a:fld id="{A183AC87-9464-4482-9D42-A9AC1D365E1A}" type="slidenum">
              <a:rPr lang="en-US"/>
              <a:pPr>
                <a:defRPr/>
              </a:pPr>
              <a:t>‹#›</a:t>
            </a:fld>
            <a:endParaRPr lang="en-US"/>
          </a:p>
        </p:txBody>
      </p:sp>
    </p:spTree>
    <p:extLst>
      <p:ext uri="{BB962C8B-B14F-4D97-AF65-F5344CB8AC3E}">
        <p14:creationId xmlns:p14="http://schemas.microsoft.com/office/powerpoint/2010/main" val="2675447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928310-3144-4FF2-ABBC-A7A588FBBD40}"/>
              </a:ext>
            </a:extLst>
          </p:cNvPr>
          <p:cNvSpPr/>
          <p:nvPr userDrawn="1"/>
        </p:nvSpPr>
        <p:spPr>
          <a:xfrm rot="5400000">
            <a:off x="4321969" y="-2685256"/>
            <a:ext cx="500062" cy="914400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2A752164-8229-4857-B4CD-222D369E8D76}"/>
              </a:ext>
            </a:extLst>
          </p:cNvPr>
          <p:cNvSpPr/>
          <p:nvPr userDrawn="1"/>
        </p:nvSpPr>
        <p:spPr>
          <a:xfrm>
            <a:off x="4540250" y="1658938"/>
            <a:ext cx="46038" cy="521176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629841" y="365126"/>
            <a:ext cx="7886700" cy="1051560"/>
          </a:xfrm>
        </p:spPr>
        <p:txBody>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6">
            <a:extLst>
              <a:ext uri="{FF2B5EF4-FFF2-40B4-BE49-F238E27FC236}">
                <a16:creationId xmlns:a16="http://schemas.microsoft.com/office/drawing/2014/main" id="{62DE84B3-D8D3-4BF8-A6D8-382189E1EDF9}"/>
              </a:ext>
            </a:extLst>
          </p:cNvPr>
          <p:cNvSpPr>
            <a:spLocks noGrp="1"/>
          </p:cNvSpPr>
          <p:nvPr>
            <p:ph type="sldNum" sz="quarter" idx="10"/>
          </p:nvPr>
        </p:nvSpPr>
        <p:spPr/>
        <p:txBody>
          <a:bodyPr/>
          <a:lstStyle>
            <a:lvl1pPr>
              <a:defRPr/>
            </a:lvl1pPr>
          </a:lstStyle>
          <a:p>
            <a:pPr>
              <a:defRPr/>
            </a:pPr>
            <a:fld id="{2B9A175D-6141-40BF-9B90-B616D2F02A62}" type="slidenum">
              <a:rPr lang="en-US"/>
              <a:pPr>
                <a:defRPr/>
              </a:pPr>
              <a:t>‹#›</a:t>
            </a:fld>
            <a:endParaRPr lang="en-US"/>
          </a:p>
        </p:txBody>
      </p:sp>
    </p:spTree>
    <p:extLst>
      <p:ext uri="{BB962C8B-B14F-4D97-AF65-F5344CB8AC3E}">
        <p14:creationId xmlns:p14="http://schemas.microsoft.com/office/powerpoint/2010/main" val="3720433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3">
            <a:extLst>
              <a:ext uri="{FF2B5EF4-FFF2-40B4-BE49-F238E27FC236}">
                <a16:creationId xmlns:a16="http://schemas.microsoft.com/office/drawing/2014/main" id="{753384D7-11D9-4097-89FD-B12D5A8F600C}"/>
              </a:ext>
            </a:extLst>
          </p:cNvPr>
          <p:cNvSpPr>
            <a:spLocks noGrp="1"/>
          </p:cNvSpPr>
          <p:nvPr>
            <p:ph type="sldNum" sz="quarter" idx="10"/>
          </p:nvPr>
        </p:nvSpPr>
        <p:spPr/>
        <p:txBody>
          <a:bodyPr/>
          <a:lstStyle>
            <a:lvl1pPr>
              <a:defRPr/>
            </a:lvl1pPr>
          </a:lstStyle>
          <a:p>
            <a:pPr>
              <a:defRPr/>
            </a:pPr>
            <a:fld id="{B9707A65-9C7F-4706-9916-E2180B936E65}" type="slidenum">
              <a:rPr lang="en-US"/>
              <a:pPr>
                <a:defRPr/>
              </a:pPr>
              <a:t>‹#›</a:t>
            </a:fld>
            <a:endParaRPr lang="en-US"/>
          </a:p>
        </p:txBody>
      </p:sp>
    </p:spTree>
    <p:extLst>
      <p:ext uri="{BB962C8B-B14F-4D97-AF65-F5344CB8AC3E}">
        <p14:creationId xmlns:p14="http://schemas.microsoft.com/office/powerpoint/2010/main" val="117781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EF545BFC-2FC7-434E-833A-50FA1C8BB4C3}"/>
              </a:ext>
            </a:extLst>
          </p:cNvPr>
          <p:cNvSpPr>
            <a:spLocks noGrp="1"/>
          </p:cNvSpPr>
          <p:nvPr>
            <p:ph type="sldNum" sz="quarter" idx="10"/>
          </p:nvPr>
        </p:nvSpPr>
        <p:spPr/>
        <p:txBody>
          <a:bodyPr/>
          <a:lstStyle>
            <a:lvl1pPr>
              <a:defRPr/>
            </a:lvl1pPr>
          </a:lstStyle>
          <a:p>
            <a:pPr>
              <a:defRPr/>
            </a:pPr>
            <a:fld id="{3B986BB0-AF96-42C0-AD17-7A88DB0AE34F}" type="slidenum">
              <a:rPr lang="en-US"/>
              <a:pPr>
                <a:defRPr/>
              </a:pPr>
              <a:t>‹#›</a:t>
            </a:fld>
            <a:endParaRPr lang="en-US"/>
          </a:p>
        </p:txBody>
      </p:sp>
    </p:spTree>
    <p:extLst>
      <p:ext uri="{BB962C8B-B14F-4D97-AF65-F5344CB8AC3E}">
        <p14:creationId xmlns:p14="http://schemas.microsoft.com/office/powerpoint/2010/main" val="2709543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390" y="3089276"/>
            <a:ext cx="2926080" cy="2743200"/>
          </a:xfrm>
          <a:solidFill>
            <a:schemeClr val="bg1">
              <a:lumMod val="95000"/>
            </a:schemeClr>
          </a:solidFill>
          <a:ln w="88900">
            <a:solidFill>
              <a:schemeClr val="bg1">
                <a:lumMod val="85000"/>
              </a:schemeClr>
            </a:solidFill>
            <a:miter lim="800000"/>
          </a:ln>
        </p:spPr>
        <p:txBody>
          <a:bodyPr lIns="182880" tIns="137160" rIns="182880" bIns="137160" rtlCol="0" anchor="ctr">
            <a:normAutofit/>
          </a:bodyPr>
          <a:lstStyle>
            <a:lvl1pPr>
              <a:lnSpc>
                <a:spcPct val="110000"/>
              </a:lnSpc>
              <a:defRPr lang="en-US" sz="1800" i="0" dirty="0">
                <a:solidFill>
                  <a:schemeClr val="accent2"/>
                </a:solidFill>
              </a:defRPr>
            </a:lvl1pPr>
          </a:lstStyle>
          <a:p>
            <a:pPr lvl="0"/>
            <a:r>
              <a:rPr lang="en-US"/>
              <a:t>Edit Master text styles</a:t>
            </a:r>
          </a:p>
        </p:txBody>
      </p:sp>
      <p:sp>
        <p:nvSpPr>
          <p:cNvPr id="5" name="Slide Number Placeholder 3">
            <a:extLst>
              <a:ext uri="{FF2B5EF4-FFF2-40B4-BE49-F238E27FC236}">
                <a16:creationId xmlns:a16="http://schemas.microsoft.com/office/drawing/2014/main" id="{735B94A5-C765-4F18-9A2A-9D5998536760}"/>
              </a:ext>
            </a:extLst>
          </p:cNvPr>
          <p:cNvSpPr>
            <a:spLocks noGrp="1"/>
          </p:cNvSpPr>
          <p:nvPr>
            <p:ph type="sldNum" sz="quarter" idx="10"/>
          </p:nvPr>
        </p:nvSpPr>
        <p:spPr/>
        <p:txBody>
          <a:bodyPr/>
          <a:lstStyle>
            <a:lvl1pPr>
              <a:defRPr/>
            </a:lvl1pPr>
          </a:lstStyle>
          <a:p>
            <a:pPr>
              <a:defRPr/>
            </a:pPr>
            <a:fld id="{0204E7D9-6ED9-42E0-B2F9-EA70AACD9C9A}" type="slidenum">
              <a:rPr lang="en-US"/>
              <a:pPr>
                <a:defRPr/>
              </a:pPr>
              <a:t>‹#›</a:t>
            </a:fld>
            <a:endParaRPr lang="en-US"/>
          </a:p>
        </p:txBody>
      </p:sp>
    </p:spTree>
    <p:extLst>
      <p:ext uri="{BB962C8B-B14F-4D97-AF65-F5344CB8AC3E}">
        <p14:creationId xmlns:p14="http://schemas.microsoft.com/office/powerpoint/2010/main" val="3455029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rtlCol="0">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lIns="182880" tIns="137160" rIns="182880" bIns="137160" rtlCol="0" anchor="ctr">
            <a:normAutofit/>
          </a:bodyPr>
          <a:lstStyle>
            <a:lvl1pPr>
              <a:lnSpc>
                <a:spcPct val="110000"/>
              </a:lnSpc>
              <a:defRPr lang="en-US" sz="1800" i="0">
                <a:solidFill>
                  <a:schemeClr val="accent2"/>
                </a:solidFill>
              </a:defRPr>
            </a:lvl1pPr>
          </a:lstStyle>
          <a:p>
            <a:pPr lvl="0"/>
            <a:r>
              <a:rPr lang="en-US"/>
              <a:t>Edit Master text styles</a:t>
            </a:r>
          </a:p>
        </p:txBody>
      </p:sp>
      <p:sp>
        <p:nvSpPr>
          <p:cNvPr id="5" name="Slide Number Placeholder 3">
            <a:extLst>
              <a:ext uri="{FF2B5EF4-FFF2-40B4-BE49-F238E27FC236}">
                <a16:creationId xmlns:a16="http://schemas.microsoft.com/office/drawing/2014/main" id="{F88CB566-3A67-443A-8E9C-80083D3FB1E8}"/>
              </a:ext>
            </a:extLst>
          </p:cNvPr>
          <p:cNvSpPr>
            <a:spLocks noGrp="1"/>
          </p:cNvSpPr>
          <p:nvPr>
            <p:ph type="sldNum" sz="quarter" idx="10"/>
          </p:nvPr>
        </p:nvSpPr>
        <p:spPr/>
        <p:txBody>
          <a:bodyPr/>
          <a:lstStyle>
            <a:lvl1pPr>
              <a:defRPr/>
            </a:lvl1pPr>
          </a:lstStyle>
          <a:p>
            <a:pPr>
              <a:defRPr/>
            </a:pPr>
            <a:fld id="{5DDDB90B-8208-40B9-9A7B-1B1E352E9DE4}" type="slidenum">
              <a:rPr lang="en-US"/>
              <a:pPr>
                <a:defRPr/>
              </a:pPr>
              <a:t>‹#›</a:t>
            </a:fld>
            <a:endParaRPr lang="en-US"/>
          </a:p>
        </p:txBody>
      </p:sp>
    </p:spTree>
    <p:extLst>
      <p:ext uri="{BB962C8B-B14F-4D97-AF65-F5344CB8AC3E}">
        <p14:creationId xmlns:p14="http://schemas.microsoft.com/office/powerpoint/2010/main" val="1495039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1">
            <a:extLst>
              <a:ext uri="{FF2B5EF4-FFF2-40B4-BE49-F238E27FC236}">
                <a16:creationId xmlns:a16="http://schemas.microsoft.com/office/drawing/2014/main" id="{C39F4137-0623-4A7D-A0E4-64165D205B3E}"/>
              </a:ext>
            </a:extLst>
          </p:cNvPr>
          <p:cNvGrpSpPr>
            <a:grpSpLocks noChangeAspect="1"/>
          </p:cNvGrpSpPr>
          <p:nvPr userDrawn="1"/>
        </p:nvGrpSpPr>
        <p:grpSpPr bwMode="auto">
          <a:xfrm>
            <a:off x="8023225" y="2924175"/>
            <a:ext cx="1120775" cy="3933825"/>
            <a:chOff x="8023226" y="2924758"/>
            <a:chExt cx="1120774" cy="3933242"/>
          </a:xfrm>
        </p:grpSpPr>
        <p:sp>
          <p:nvSpPr>
            <p:cNvPr id="13" name="Isosceles Triangle 12">
              <a:extLst>
                <a:ext uri="{FF2B5EF4-FFF2-40B4-BE49-F238E27FC236}">
                  <a16:creationId xmlns:a16="http://schemas.microsoft.com/office/drawing/2014/main" id="{80BBA816-1158-493F-A5EC-6167E6E20F1F}"/>
                </a:ext>
              </a:extLst>
            </p:cNvPr>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Isosceles Triangle 13">
              <a:extLst>
                <a:ext uri="{FF2B5EF4-FFF2-40B4-BE49-F238E27FC236}">
                  <a16:creationId xmlns:a16="http://schemas.microsoft.com/office/drawing/2014/main" id="{97D82CE9-EB5C-42BA-BE5C-5205B92D0C49}"/>
                </a:ext>
              </a:extLst>
            </p:cNvPr>
            <p:cNvSpPr/>
            <p:nvPr userDrawn="1"/>
          </p:nvSpPr>
          <p:spPr>
            <a:xfrm>
              <a:off x="8239126" y="3685058"/>
              <a:ext cx="904874" cy="317294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027" name="Group 14">
            <a:extLst>
              <a:ext uri="{FF2B5EF4-FFF2-40B4-BE49-F238E27FC236}">
                <a16:creationId xmlns:a16="http://schemas.microsoft.com/office/drawing/2014/main" id="{0FBAF8E5-AF74-438F-BF41-ACD2239B35E5}"/>
              </a:ext>
            </a:extLst>
          </p:cNvPr>
          <p:cNvGrpSpPr>
            <a:grpSpLocks noChangeAspect="1"/>
          </p:cNvGrpSpPr>
          <p:nvPr userDrawn="1"/>
        </p:nvGrpSpPr>
        <p:grpSpPr bwMode="auto">
          <a:xfrm rot="16200000" flipV="1">
            <a:off x="837406" y="-837406"/>
            <a:ext cx="668338" cy="2343150"/>
            <a:chOff x="8023226" y="2924758"/>
            <a:chExt cx="1120774" cy="3933243"/>
          </a:xfrm>
        </p:grpSpPr>
        <p:sp>
          <p:nvSpPr>
            <p:cNvPr id="16" name="Isosceles Triangle 15">
              <a:extLst>
                <a:ext uri="{FF2B5EF4-FFF2-40B4-BE49-F238E27FC236}">
                  <a16:creationId xmlns:a16="http://schemas.microsoft.com/office/drawing/2014/main" id="{5EFFB054-1D4F-4135-B3E0-1D842A14D77B}"/>
                </a:ext>
              </a:extLst>
            </p:cNvPr>
            <p:cNvSpPr/>
            <p:nvPr userDrawn="1"/>
          </p:nvSpPr>
          <p:spPr>
            <a:xfrm>
              <a:off x="8023226" y="2924758"/>
              <a:ext cx="1120774" cy="3933243"/>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Isosceles Triangle 16">
              <a:extLst>
                <a:ext uri="{FF2B5EF4-FFF2-40B4-BE49-F238E27FC236}">
                  <a16:creationId xmlns:a16="http://schemas.microsoft.com/office/drawing/2014/main" id="{6FA06218-D786-4F4F-994F-51E3F2B5B595}"/>
                </a:ext>
              </a:extLst>
            </p:cNvPr>
            <p:cNvSpPr/>
            <p:nvPr userDrawn="1"/>
          </p:nvSpPr>
          <p:spPr>
            <a:xfrm>
              <a:off x="8316064" y="3948042"/>
              <a:ext cx="827935" cy="2909960"/>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1028" name="Picture 17">
            <a:extLst>
              <a:ext uri="{FF2B5EF4-FFF2-40B4-BE49-F238E27FC236}">
                <a16:creationId xmlns:a16="http://schemas.microsoft.com/office/drawing/2014/main" id="{5AB61B22-6EE7-460A-B37A-1A585D91F5FA}"/>
              </a:ext>
            </a:extLst>
          </p:cNvPr>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6783388" y="6332538"/>
            <a:ext cx="11906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3F56B751-2EA0-452C-BA4A-EC3ADE49980D}"/>
              </a:ext>
            </a:extLst>
          </p:cNvPr>
          <p:cNvSpPr>
            <a:spLocks noGrp="1"/>
          </p:cNvSpPr>
          <p:nvPr>
            <p:ph type="title"/>
          </p:nvPr>
        </p:nvSpPr>
        <p:spPr>
          <a:xfrm>
            <a:off x="628650" y="365125"/>
            <a:ext cx="7954963" cy="1050925"/>
          </a:xfrm>
          <a:prstGeom prst="rect">
            <a:avLst/>
          </a:prstGeom>
        </p:spPr>
        <p:txBody>
          <a:bodyPr vert="horz" lIns="91440" tIns="45720" rIns="91440" bIns="45720" rtlCol="0" anchor="b">
            <a:normAutofit/>
          </a:bodyPr>
          <a:lstStyle/>
          <a:p>
            <a:r>
              <a:rPr lang="en-US" dirty="0"/>
              <a:t>Click to edit Master title style</a:t>
            </a:r>
          </a:p>
        </p:txBody>
      </p:sp>
      <p:sp>
        <p:nvSpPr>
          <p:cNvPr id="1030" name="Text Placeholder 2">
            <a:extLst>
              <a:ext uri="{FF2B5EF4-FFF2-40B4-BE49-F238E27FC236}">
                <a16:creationId xmlns:a16="http://schemas.microsoft.com/office/drawing/2014/main" id="{511E45A9-1575-4F19-B2FB-0DD46B170C55}"/>
              </a:ext>
            </a:extLst>
          </p:cNvPr>
          <p:cNvSpPr>
            <a:spLocks noGrp="1" noChangeArrowheads="1"/>
          </p:cNvSpPr>
          <p:nvPr>
            <p:ph type="body" idx="1"/>
          </p:nvPr>
        </p:nvSpPr>
        <p:spPr bwMode="auto">
          <a:xfrm>
            <a:off x="628650" y="1770063"/>
            <a:ext cx="7954963"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1" name="Picture 20">
            <a:extLst>
              <a:ext uri="{FF2B5EF4-FFF2-40B4-BE49-F238E27FC236}">
                <a16:creationId xmlns:a16="http://schemas.microsoft.com/office/drawing/2014/main" id="{D7FBEDD0-9F39-4249-B053-89DC4B3836CA}"/>
              </a:ext>
            </a:extLst>
          </p:cNvPr>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360363" y="6424613"/>
            <a:ext cx="18907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B36D2A0B-4E25-41EE-B525-C4F25B41E224}"/>
              </a:ext>
            </a:extLst>
          </p:cNvPr>
          <p:cNvSpPr>
            <a:spLocks noGrp="1"/>
          </p:cNvSpPr>
          <p:nvPr>
            <p:ph type="sldNum" sz="quarter" idx="4"/>
          </p:nvPr>
        </p:nvSpPr>
        <p:spPr>
          <a:xfrm>
            <a:off x="7686675" y="6356350"/>
            <a:ext cx="127635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accent3">
                    <a:lumMod val="75000"/>
                    <a:lumOff val="25000"/>
                  </a:schemeClr>
                </a:solidFill>
                <a:latin typeface="+mn-lt"/>
              </a:defRPr>
            </a:lvl1pPr>
          </a:lstStyle>
          <a:p>
            <a:pPr>
              <a:defRPr/>
            </a:pPr>
            <a:fld id="{31BFFFCF-927E-40FA-82F7-E7C7F7AB25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4" r:id="rId1"/>
    <p:sldLayoutId id="2147483939" r:id="rId2"/>
    <p:sldLayoutId id="2147483945" r:id="rId3"/>
    <p:sldLayoutId id="2147483946" r:id="rId4"/>
    <p:sldLayoutId id="2147483947" r:id="rId5"/>
    <p:sldLayoutId id="2147483940" r:id="rId6"/>
    <p:sldLayoutId id="2147483941" r:id="rId7"/>
    <p:sldLayoutId id="2147483942" r:id="rId8"/>
    <p:sldLayoutId id="2147483943"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 id="2147483956" r:id="rId18"/>
    <p:sldLayoutId id="2147483957" r:id="rId19"/>
    <p:sldLayoutId id="2147483958" r:id="rId20"/>
    <p:sldLayoutId id="2147483959" r:id="rId21"/>
    <p:sldLayoutId id="2147483960" r:id="rId22"/>
    <p:sldLayoutId id="2147483961" r:id="rId23"/>
  </p:sldLayoutIdLst>
  <p:hf hdr="0" ftr="0" dt="0"/>
  <p:txStyles>
    <p:titleStyle>
      <a:lvl1pPr algn="l" rtl="0" eaLnBrk="0" fontAlgn="base" hangingPunct="0">
        <a:lnSpc>
          <a:spcPct val="90000"/>
        </a:lnSpc>
        <a:spcBef>
          <a:spcPct val="0"/>
        </a:spcBef>
        <a:spcAft>
          <a:spcPct val="0"/>
        </a:spcAft>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vl2pPr algn="l" rtl="0" eaLnBrk="0" fontAlgn="base" hangingPunct="0">
        <a:lnSpc>
          <a:spcPct val="90000"/>
        </a:lnSpc>
        <a:spcBef>
          <a:spcPct val="0"/>
        </a:spcBef>
        <a:spcAft>
          <a:spcPct val="0"/>
        </a:spcAft>
        <a:defRPr sz="3400" b="1">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3400" b="1">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3400" b="1">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3400" b="1">
          <a:solidFill>
            <a:schemeClr val="tx1"/>
          </a:solidFill>
          <a:latin typeface="Arial" panose="020B0604020202020204" pitchFamily="34" charset="0"/>
        </a:defRPr>
      </a:lvl5pPr>
      <a:lvl6pPr marL="457200" algn="l" rtl="0" fontAlgn="base">
        <a:lnSpc>
          <a:spcPct val="90000"/>
        </a:lnSpc>
        <a:spcBef>
          <a:spcPct val="0"/>
        </a:spcBef>
        <a:spcAft>
          <a:spcPct val="0"/>
        </a:spcAft>
        <a:defRPr sz="3400" b="1">
          <a:solidFill>
            <a:schemeClr val="tx1"/>
          </a:solidFill>
          <a:latin typeface="Arial" panose="020B0604020202020204" pitchFamily="34" charset="0"/>
        </a:defRPr>
      </a:lvl6pPr>
      <a:lvl7pPr marL="914400" algn="l" rtl="0" fontAlgn="base">
        <a:lnSpc>
          <a:spcPct val="90000"/>
        </a:lnSpc>
        <a:spcBef>
          <a:spcPct val="0"/>
        </a:spcBef>
        <a:spcAft>
          <a:spcPct val="0"/>
        </a:spcAft>
        <a:defRPr sz="3400" b="1">
          <a:solidFill>
            <a:schemeClr val="tx1"/>
          </a:solidFill>
          <a:latin typeface="Arial" panose="020B0604020202020204" pitchFamily="34" charset="0"/>
        </a:defRPr>
      </a:lvl7pPr>
      <a:lvl8pPr marL="1371600" algn="l" rtl="0" fontAlgn="base">
        <a:lnSpc>
          <a:spcPct val="90000"/>
        </a:lnSpc>
        <a:spcBef>
          <a:spcPct val="0"/>
        </a:spcBef>
        <a:spcAft>
          <a:spcPct val="0"/>
        </a:spcAft>
        <a:defRPr sz="3400" b="1">
          <a:solidFill>
            <a:schemeClr val="tx1"/>
          </a:solidFill>
          <a:latin typeface="Arial" panose="020B0604020202020204" pitchFamily="34" charset="0"/>
        </a:defRPr>
      </a:lvl8pPr>
      <a:lvl9pPr marL="1828800" algn="l" rtl="0" fontAlgn="base">
        <a:lnSpc>
          <a:spcPct val="90000"/>
        </a:lnSpc>
        <a:spcBef>
          <a:spcPct val="0"/>
        </a:spcBef>
        <a:spcAft>
          <a:spcPct val="0"/>
        </a:spcAft>
        <a:defRPr sz="3400" b="1">
          <a:solidFill>
            <a:schemeClr val="tx1"/>
          </a:solidFill>
          <a:latin typeface="Arial" panose="020B0604020202020204" pitchFamily="34" charset="0"/>
        </a:defRPr>
      </a:lvl9pPr>
    </p:titleStyle>
    <p:bodyStyle>
      <a:lvl1pPr marL="273050" indent="-273050" algn="l" rtl="0" eaLnBrk="0" fontAlgn="base" hangingPunct="0">
        <a:lnSpc>
          <a:spcPct val="90000"/>
        </a:lnSpc>
        <a:spcBef>
          <a:spcPts val="1800"/>
        </a:spcBef>
        <a:spcAft>
          <a:spcPct val="0"/>
        </a:spcAft>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800"/>
        </a:spcBef>
        <a:spcAft>
          <a:spcPct val="0"/>
        </a:spcAft>
        <a:buClr>
          <a:srgbClr val="A6A6A6"/>
        </a:buClr>
        <a:buFont typeface="Wingdings 3" panose="05040102010807070707" pitchFamily="18" charset="2"/>
        <a:buChar char="}"/>
        <a:defRPr sz="2400" kern="1200">
          <a:solidFill>
            <a:srgbClr val="454545"/>
          </a:solidFill>
          <a:latin typeface="+mn-lt"/>
          <a:ea typeface="+mn-ea"/>
          <a:cs typeface="+mn-cs"/>
        </a:defRPr>
      </a:lvl2pPr>
      <a:lvl3pPr marL="1096963" indent="-182563" algn="l" rtl="0" eaLnBrk="0" fontAlgn="base" hangingPunct="0">
        <a:lnSpc>
          <a:spcPct val="90000"/>
        </a:lnSpc>
        <a:spcBef>
          <a:spcPts val="600"/>
        </a:spcBef>
        <a:spcAft>
          <a:spcPct val="0"/>
        </a:spcAft>
        <a:buClr>
          <a:schemeClr val="accent1"/>
        </a:buClr>
        <a:buFont typeface="Wingdings 3" panose="05040102010807070707" pitchFamily="18" charset="2"/>
        <a:buChar char="ê"/>
        <a:defRPr sz="2000" kern="1200">
          <a:solidFill>
            <a:srgbClr val="454545"/>
          </a:solidFill>
          <a:latin typeface="+mn-lt"/>
          <a:ea typeface="+mn-ea"/>
          <a:cs typeface="+mn-cs"/>
        </a:defRPr>
      </a:lvl3pPr>
      <a:lvl4pPr marL="1554163" indent="-182563" algn="l" rtl="0" eaLnBrk="0" fontAlgn="base" hangingPunct="0">
        <a:lnSpc>
          <a:spcPct val="90000"/>
        </a:lnSpc>
        <a:spcBef>
          <a:spcPts val="500"/>
        </a:spcBef>
        <a:spcAft>
          <a:spcPct val="0"/>
        </a:spcAft>
        <a:buClr>
          <a:srgbClr val="7A232E"/>
        </a:buClr>
        <a:buFont typeface="Wingdings 3" panose="05040102010807070707" pitchFamily="18" charset="2"/>
        <a:buChar char="ê"/>
        <a:defRPr kern="1200">
          <a:solidFill>
            <a:srgbClr val="454545"/>
          </a:solidFill>
          <a:latin typeface="+mn-lt"/>
          <a:ea typeface="+mn-ea"/>
          <a:cs typeface="+mn-cs"/>
        </a:defRPr>
      </a:lvl4pPr>
      <a:lvl5pPr marL="2011363" indent="-182563" algn="l" rtl="0" eaLnBrk="0" fontAlgn="base" hangingPunct="0">
        <a:lnSpc>
          <a:spcPct val="90000"/>
        </a:lnSpc>
        <a:spcBef>
          <a:spcPts val="500"/>
        </a:spcBef>
        <a:spcAft>
          <a:spcPct val="0"/>
        </a:spcAft>
        <a:buFont typeface="Wingdings 3" panose="05040102010807070707" pitchFamily="18" charset="2"/>
        <a:buChar char="ê"/>
        <a:defRPr kern="1200">
          <a:solidFill>
            <a:srgbClr val="45454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4">
            <a:extLst>
              <a:ext uri="{FF2B5EF4-FFF2-40B4-BE49-F238E27FC236}">
                <a16:creationId xmlns:a16="http://schemas.microsoft.com/office/drawing/2014/main" id="{E7B6945C-71C4-49C3-BE7E-56BB5C5F6415}"/>
              </a:ext>
            </a:extLst>
          </p:cNvPr>
          <p:cNvGrpSpPr>
            <a:grpSpLocks/>
          </p:cNvGrpSpPr>
          <p:nvPr userDrawn="1"/>
        </p:nvGrpSpPr>
        <p:grpSpPr bwMode="auto">
          <a:xfrm>
            <a:off x="0" y="0"/>
            <a:ext cx="9144000" cy="6858000"/>
            <a:chOff x="-1" y="0"/>
            <a:chExt cx="9144001" cy="6858000"/>
          </a:xfrm>
        </p:grpSpPr>
        <p:grpSp>
          <p:nvGrpSpPr>
            <p:cNvPr id="2056" name="Group 11">
              <a:extLst>
                <a:ext uri="{FF2B5EF4-FFF2-40B4-BE49-F238E27FC236}">
                  <a16:creationId xmlns:a16="http://schemas.microsoft.com/office/drawing/2014/main" id="{4E739864-52D3-4024-9FFC-0510AF2252B1}"/>
                </a:ext>
              </a:extLst>
            </p:cNvPr>
            <p:cNvGrpSpPr>
              <a:grpSpLocks noChangeAspect="1"/>
            </p:cNvGrpSpPr>
            <p:nvPr userDrawn="1"/>
          </p:nvGrpSpPr>
          <p:grpSpPr bwMode="auto">
            <a:xfrm>
              <a:off x="8023226" y="2924758"/>
              <a:ext cx="1120774" cy="3933242"/>
              <a:chOff x="8023226" y="2924758"/>
              <a:chExt cx="1120774" cy="3933242"/>
            </a:xfrm>
          </p:grpSpPr>
          <p:sp>
            <p:nvSpPr>
              <p:cNvPr id="13" name="Isosceles Triangle 12">
                <a:extLst>
                  <a:ext uri="{FF2B5EF4-FFF2-40B4-BE49-F238E27FC236}">
                    <a16:creationId xmlns:a16="http://schemas.microsoft.com/office/drawing/2014/main" id="{A6A58EE1-E4A5-424D-A5AC-476D9111B67E}"/>
                  </a:ext>
                </a:extLst>
              </p:cNvPr>
              <p:cNvSpPr/>
              <p:nvPr userDrawn="1"/>
            </p:nvSpPr>
            <p:spPr>
              <a:xfrm>
                <a:off x="8023225" y="2924175"/>
                <a:ext cx="1120775" cy="3933825"/>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Isosceles Triangle 13">
                <a:extLst>
                  <a:ext uri="{FF2B5EF4-FFF2-40B4-BE49-F238E27FC236}">
                    <a16:creationId xmlns:a16="http://schemas.microsoft.com/office/drawing/2014/main" id="{28475DE6-40E2-41FA-9887-4E6941E70659}"/>
                  </a:ext>
                </a:extLst>
              </p:cNvPr>
              <p:cNvSpPr/>
              <p:nvPr userDrawn="1"/>
            </p:nvSpPr>
            <p:spPr>
              <a:xfrm>
                <a:off x="8239125" y="3684588"/>
                <a:ext cx="904875" cy="317341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2057" name="Group 14">
              <a:extLst>
                <a:ext uri="{FF2B5EF4-FFF2-40B4-BE49-F238E27FC236}">
                  <a16:creationId xmlns:a16="http://schemas.microsoft.com/office/drawing/2014/main" id="{55AEAF0A-9850-4B9F-8A6D-BA10BED0E9B5}"/>
                </a:ext>
              </a:extLst>
            </p:cNvPr>
            <p:cNvGrpSpPr>
              <a:grpSpLocks noChangeAspect="1"/>
            </p:cNvGrpSpPr>
            <p:nvPr userDrawn="1"/>
          </p:nvGrpSpPr>
          <p:grpSpPr bwMode="auto">
            <a:xfrm rot="16200000" flipV="1">
              <a:off x="837624" y="-837625"/>
              <a:ext cx="667903" cy="2343153"/>
              <a:chOff x="8023226" y="2924758"/>
              <a:chExt cx="1120774" cy="3933243"/>
            </a:xfrm>
          </p:grpSpPr>
          <p:sp>
            <p:nvSpPr>
              <p:cNvPr id="16" name="Isosceles Triangle 15">
                <a:extLst>
                  <a:ext uri="{FF2B5EF4-FFF2-40B4-BE49-F238E27FC236}">
                    <a16:creationId xmlns:a16="http://schemas.microsoft.com/office/drawing/2014/main" id="{91D0579F-8ABC-4635-A4A9-CB5FD7674F06}"/>
                  </a:ext>
                </a:extLst>
              </p:cNvPr>
              <p:cNvSpPr/>
              <p:nvPr userDrawn="1"/>
            </p:nvSpPr>
            <p:spPr>
              <a:xfrm>
                <a:off x="8022496" y="2924763"/>
                <a:ext cx="1121504" cy="3933238"/>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Isosceles Triangle 16">
                <a:extLst>
                  <a:ext uri="{FF2B5EF4-FFF2-40B4-BE49-F238E27FC236}">
                    <a16:creationId xmlns:a16="http://schemas.microsoft.com/office/drawing/2014/main" id="{1096899B-C781-4608-8726-BF478FA5B2C0}"/>
                  </a:ext>
                </a:extLst>
              </p:cNvPr>
              <p:cNvSpPr/>
              <p:nvPr userDrawn="1"/>
            </p:nvSpPr>
            <p:spPr>
              <a:xfrm>
                <a:off x="8315525" y="3948045"/>
                <a:ext cx="828475" cy="2909957"/>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pic>
        <p:nvPicPr>
          <p:cNvPr id="2051" name="Picture 17">
            <a:extLst>
              <a:ext uri="{FF2B5EF4-FFF2-40B4-BE49-F238E27FC236}">
                <a16:creationId xmlns:a16="http://schemas.microsoft.com/office/drawing/2014/main" id="{F077C77F-63F5-4EF1-A9B7-9A6C42F316EC}"/>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783388" y="6332538"/>
            <a:ext cx="11906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2DCDC2B5-0EE7-48FE-99F2-524514758069}"/>
              </a:ext>
            </a:extLst>
          </p:cNvPr>
          <p:cNvSpPr>
            <a:spLocks noGrp="1"/>
          </p:cNvSpPr>
          <p:nvPr>
            <p:ph type="title"/>
          </p:nvPr>
        </p:nvSpPr>
        <p:spPr>
          <a:xfrm>
            <a:off x="628650" y="365125"/>
            <a:ext cx="7954963" cy="1050925"/>
          </a:xfrm>
          <a:prstGeom prst="rect">
            <a:avLst/>
          </a:prstGeom>
        </p:spPr>
        <p:txBody>
          <a:bodyPr vert="horz" lIns="91440" tIns="45720" rIns="91440" bIns="45720" rtlCol="0" anchor="b">
            <a:normAutofit/>
          </a:bodyPr>
          <a:lstStyle/>
          <a:p>
            <a:r>
              <a:rPr lang="en-US" dirty="0"/>
              <a:t>Click to edit Master title style</a:t>
            </a:r>
          </a:p>
        </p:txBody>
      </p:sp>
      <p:sp>
        <p:nvSpPr>
          <p:cNvPr id="2053" name="Text Placeholder 2">
            <a:extLst>
              <a:ext uri="{FF2B5EF4-FFF2-40B4-BE49-F238E27FC236}">
                <a16:creationId xmlns:a16="http://schemas.microsoft.com/office/drawing/2014/main" id="{2E24AE91-B52A-4692-8CA9-96ACB5F1A420}"/>
              </a:ext>
            </a:extLst>
          </p:cNvPr>
          <p:cNvSpPr>
            <a:spLocks noGrp="1" noChangeArrowheads="1"/>
          </p:cNvSpPr>
          <p:nvPr>
            <p:ph type="body" idx="1"/>
          </p:nvPr>
        </p:nvSpPr>
        <p:spPr bwMode="auto">
          <a:xfrm>
            <a:off x="628650" y="1770063"/>
            <a:ext cx="7954963"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54" name="Picture 20">
            <a:extLst>
              <a:ext uri="{FF2B5EF4-FFF2-40B4-BE49-F238E27FC236}">
                <a16:creationId xmlns:a16="http://schemas.microsoft.com/office/drawing/2014/main" id="{F187240B-C679-4A8E-BBB3-4B927FFC0FC4}"/>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60363" y="6424613"/>
            <a:ext cx="18907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3248FE25-2E8C-4881-B552-B1FE9C004719}"/>
              </a:ext>
            </a:extLst>
          </p:cNvPr>
          <p:cNvSpPr>
            <a:spLocks noGrp="1"/>
          </p:cNvSpPr>
          <p:nvPr>
            <p:ph type="sldNum" sz="quarter" idx="4"/>
          </p:nvPr>
        </p:nvSpPr>
        <p:spPr>
          <a:xfrm>
            <a:off x="7686675" y="6356350"/>
            <a:ext cx="127635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accent1">
                    <a:lumMod val="40000"/>
                    <a:lumOff val="60000"/>
                  </a:schemeClr>
                </a:solidFill>
                <a:latin typeface="+mn-lt"/>
              </a:defRPr>
            </a:lvl1pPr>
          </a:lstStyle>
          <a:p>
            <a:pPr>
              <a:defRPr/>
            </a:pPr>
            <a:fld id="{07539DAE-66B0-4038-A3CA-DFDE292405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Lst>
  <p:hf hdr="0" ftr="0" dt="0"/>
  <p:txStyles>
    <p:titleStyle>
      <a:lvl1pPr algn="l" rtl="0" eaLnBrk="0" fontAlgn="base" hangingPunct="0">
        <a:lnSpc>
          <a:spcPct val="90000"/>
        </a:lnSpc>
        <a:spcBef>
          <a:spcPct val="0"/>
        </a:spcBef>
        <a:spcAft>
          <a:spcPct val="0"/>
        </a:spcAft>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vl2pPr algn="l" rtl="0" eaLnBrk="0" fontAlgn="base" hangingPunct="0">
        <a:lnSpc>
          <a:spcPct val="90000"/>
        </a:lnSpc>
        <a:spcBef>
          <a:spcPct val="0"/>
        </a:spcBef>
        <a:spcAft>
          <a:spcPct val="0"/>
        </a:spcAft>
        <a:defRPr sz="3400" b="1">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3400" b="1">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3400" b="1">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3400" b="1">
          <a:solidFill>
            <a:schemeClr val="tx1"/>
          </a:solidFill>
          <a:latin typeface="Arial" panose="020B0604020202020204" pitchFamily="34" charset="0"/>
        </a:defRPr>
      </a:lvl5pPr>
      <a:lvl6pPr marL="457200" algn="l" rtl="0" fontAlgn="base">
        <a:lnSpc>
          <a:spcPct val="90000"/>
        </a:lnSpc>
        <a:spcBef>
          <a:spcPct val="0"/>
        </a:spcBef>
        <a:spcAft>
          <a:spcPct val="0"/>
        </a:spcAft>
        <a:defRPr sz="3400" b="1">
          <a:solidFill>
            <a:schemeClr val="tx1"/>
          </a:solidFill>
          <a:latin typeface="Arial" panose="020B0604020202020204" pitchFamily="34" charset="0"/>
        </a:defRPr>
      </a:lvl6pPr>
      <a:lvl7pPr marL="914400" algn="l" rtl="0" fontAlgn="base">
        <a:lnSpc>
          <a:spcPct val="90000"/>
        </a:lnSpc>
        <a:spcBef>
          <a:spcPct val="0"/>
        </a:spcBef>
        <a:spcAft>
          <a:spcPct val="0"/>
        </a:spcAft>
        <a:defRPr sz="3400" b="1">
          <a:solidFill>
            <a:schemeClr val="tx1"/>
          </a:solidFill>
          <a:latin typeface="Arial" panose="020B0604020202020204" pitchFamily="34" charset="0"/>
        </a:defRPr>
      </a:lvl7pPr>
      <a:lvl8pPr marL="1371600" algn="l" rtl="0" fontAlgn="base">
        <a:lnSpc>
          <a:spcPct val="90000"/>
        </a:lnSpc>
        <a:spcBef>
          <a:spcPct val="0"/>
        </a:spcBef>
        <a:spcAft>
          <a:spcPct val="0"/>
        </a:spcAft>
        <a:defRPr sz="3400" b="1">
          <a:solidFill>
            <a:schemeClr val="tx1"/>
          </a:solidFill>
          <a:latin typeface="Arial" panose="020B0604020202020204" pitchFamily="34" charset="0"/>
        </a:defRPr>
      </a:lvl8pPr>
      <a:lvl9pPr marL="1828800" algn="l" rtl="0" fontAlgn="base">
        <a:lnSpc>
          <a:spcPct val="90000"/>
        </a:lnSpc>
        <a:spcBef>
          <a:spcPct val="0"/>
        </a:spcBef>
        <a:spcAft>
          <a:spcPct val="0"/>
        </a:spcAft>
        <a:defRPr sz="3400" b="1">
          <a:solidFill>
            <a:schemeClr val="tx1"/>
          </a:solidFill>
          <a:latin typeface="Arial" panose="020B0604020202020204" pitchFamily="34" charset="0"/>
        </a:defRPr>
      </a:lvl9pPr>
    </p:titleStyle>
    <p:bodyStyle>
      <a:lvl1pPr marL="273050" indent="-273050" algn="l" rtl="0" eaLnBrk="0" fontAlgn="base" hangingPunct="0">
        <a:lnSpc>
          <a:spcPct val="90000"/>
        </a:lnSpc>
        <a:spcBef>
          <a:spcPts val="1800"/>
        </a:spcBef>
        <a:spcAft>
          <a:spcPct val="0"/>
        </a:spcAft>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800"/>
        </a:spcBef>
        <a:spcAft>
          <a:spcPct val="0"/>
        </a:spcAft>
        <a:buClr>
          <a:srgbClr val="A6A6A6"/>
        </a:buClr>
        <a:buFont typeface="Wingdings 3" panose="05040102010807070707" pitchFamily="18" charset="2"/>
        <a:buChar char="}"/>
        <a:defRPr sz="2400" kern="1200">
          <a:solidFill>
            <a:srgbClr val="454545"/>
          </a:solidFill>
          <a:latin typeface="+mn-lt"/>
          <a:ea typeface="+mn-ea"/>
          <a:cs typeface="+mn-cs"/>
        </a:defRPr>
      </a:lvl2pPr>
      <a:lvl3pPr marL="1096963" indent="-182563" algn="l" rtl="0" eaLnBrk="0" fontAlgn="base" hangingPunct="0">
        <a:lnSpc>
          <a:spcPct val="90000"/>
        </a:lnSpc>
        <a:spcBef>
          <a:spcPts val="600"/>
        </a:spcBef>
        <a:spcAft>
          <a:spcPct val="0"/>
        </a:spcAft>
        <a:buClr>
          <a:schemeClr val="accent1"/>
        </a:buClr>
        <a:buFont typeface="Wingdings 3" panose="05040102010807070707" pitchFamily="18" charset="2"/>
        <a:buChar char="ê"/>
        <a:defRPr sz="2000" kern="1200">
          <a:solidFill>
            <a:srgbClr val="454545"/>
          </a:solidFill>
          <a:latin typeface="+mn-lt"/>
          <a:ea typeface="+mn-ea"/>
          <a:cs typeface="+mn-cs"/>
        </a:defRPr>
      </a:lvl3pPr>
      <a:lvl4pPr marL="1554163" indent="-182563" algn="l" rtl="0" eaLnBrk="0" fontAlgn="base" hangingPunct="0">
        <a:lnSpc>
          <a:spcPct val="90000"/>
        </a:lnSpc>
        <a:spcBef>
          <a:spcPts val="500"/>
        </a:spcBef>
        <a:spcAft>
          <a:spcPct val="0"/>
        </a:spcAft>
        <a:buClr>
          <a:srgbClr val="7A232E"/>
        </a:buClr>
        <a:buFont typeface="Wingdings 3" panose="05040102010807070707" pitchFamily="18" charset="2"/>
        <a:buChar char="ê"/>
        <a:defRPr kern="1200">
          <a:solidFill>
            <a:srgbClr val="454545"/>
          </a:solidFill>
          <a:latin typeface="+mn-lt"/>
          <a:ea typeface="+mn-ea"/>
          <a:cs typeface="+mn-cs"/>
        </a:defRPr>
      </a:lvl4pPr>
      <a:lvl5pPr marL="2011363" indent="-182563" algn="l" rtl="0" eaLnBrk="0" fontAlgn="base" hangingPunct="0">
        <a:lnSpc>
          <a:spcPct val="90000"/>
        </a:lnSpc>
        <a:spcBef>
          <a:spcPts val="500"/>
        </a:spcBef>
        <a:spcAft>
          <a:spcPct val="0"/>
        </a:spcAft>
        <a:buFont typeface="Wingdings 3" panose="05040102010807070707" pitchFamily="18" charset="2"/>
        <a:buChar char="ê"/>
        <a:defRPr kern="1200">
          <a:solidFill>
            <a:srgbClr val="45454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addiction.surgeongeneral.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getnaloxonenow.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32.jpeg"/></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attcnetwork.org/national-focus-areas/content.aspx?rc=sbirt&amp;content=STCUSTOM2"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2" Type="http://schemas.openxmlformats.org/officeDocument/2006/relationships/hyperlink" Target="mailto:hagleh@umkc.edu" TargetMode="Externa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68BA9-AB21-4A23-988F-B0FEAE20B66E}"/>
              </a:ext>
            </a:extLst>
          </p:cNvPr>
          <p:cNvSpPr>
            <a:spLocks noGrp="1"/>
          </p:cNvSpPr>
          <p:nvPr>
            <p:ph type="sldNum" sz="quarter" idx="10"/>
          </p:nvPr>
        </p:nvSpPr>
        <p:spPr/>
        <p:txBody>
          <a:bodyPr/>
          <a:lstStyle/>
          <a:p>
            <a:pPr>
              <a:defRPr/>
            </a:pPr>
            <a:fld id="{73390F47-EFF8-4828-9081-72BAB98749F3}" type="slidenum">
              <a:rPr lang="en-US"/>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2380302-7DD0-40D3-BBD6-9F9F19D22C60}"/>
              </a:ext>
            </a:extLst>
          </p:cNvPr>
          <p:cNvSpPr>
            <a:spLocks noGrp="1"/>
          </p:cNvSpPr>
          <p:nvPr>
            <p:ph type="title"/>
          </p:nvPr>
        </p:nvSpPr>
        <p:spPr>
          <a:xfrm>
            <a:off x="628650" y="592183"/>
            <a:ext cx="7955280" cy="1120595"/>
          </a:xfrm>
        </p:spPr>
        <p:txBody>
          <a:bodyPr/>
          <a:lstStyle/>
          <a:p>
            <a:pPr eaLnBrk="1" fontAlgn="auto" hangingPunct="1">
              <a:spcAft>
                <a:spcPts val="0"/>
              </a:spcAft>
              <a:defRPr/>
            </a:pPr>
            <a:r>
              <a:t>Substance Abuse/Misuse Impact on Individuals</a:t>
            </a:r>
          </a:p>
        </p:txBody>
      </p:sp>
      <p:sp>
        <p:nvSpPr>
          <p:cNvPr id="17" name="Slide Number Placeholder 16">
            <a:extLst>
              <a:ext uri="{FF2B5EF4-FFF2-40B4-BE49-F238E27FC236}">
                <a16:creationId xmlns:a16="http://schemas.microsoft.com/office/drawing/2014/main" id="{38CCA918-3CDA-4DF8-9D87-CCEF4219461B}"/>
              </a:ext>
            </a:extLst>
          </p:cNvPr>
          <p:cNvSpPr>
            <a:spLocks noGrp="1"/>
          </p:cNvSpPr>
          <p:nvPr>
            <p:ph type="sldNum" sz="quarter" idx="10"/>
          </p:nvPr>
        </p:nvSpPr>
        <p:spPr/>
        <p:txBody>
          <a:bodyPr/>
          <a:lstStyle/>
          <a:p>
            <a:pPr>
              <a:defRPr/>
            </a:pPr>
            <a:fld id="{E4693BE1-734C-4B02-9A08-3CD6A0E5E212}" type="slidenum">
              <a:rPr lang="en-US"/>
              <a:pPr>
                <a:defRPr/>
              </a:pPr>
              <a:t>10</a:t>
            </a:fld>
            <a:endParaRPr lang="en-US" dirty="0"/>
          </a:p>
        </p:txBody>
      </p:sp>
      <p:sp>
        <p:nvSpPr>
          <p:cNvPr id="41988" name="Content Placeholder 13">
            <a:extLst>
              <a:ext uri="{FF2B5EF4-FFF2-40B4-BE49-F238E27FC236}">
                <a16:creationId xmlns:a16="http://schemas.microsoft.com/office/drawing/2014/main" id="{C0F0B7B5-1098-4B40-9AF8-31585D2CEF67}"/>
              </a:ext>
            </a:extLst>
          </p:cNvPr>
          <p:cNvSpPr>
            <a:spLocks noGrp="1" noChangeArrowheads="1"/>
          </p:cNvSpPr>
          <p:nvPr>
            <p:ph sz="half" idx="4294967295"/>
          </p:nvPr>
        </p:nvSpPr>
        <p:spPr>
          <a:xfrm>
            <a:off x="628650" y="1974850"/>
            <a:ext cx="6956425" cy="4119563"/>
          </a:xfrm>
        </p:spPr>
        <p:txBody>
          <a:bodyPr/>
          <a:lstStyle/>
          <a:p>
            <a:pPr eaLnBrk="1" hangingPunct="1"/>
            <a:r>
              <a:rPr lang="en-US" altLang="en-US"/>
              <a:t>Usually a slow decline, from misuse to abuse</a:t>
            </a:r>
          </a:p>
          <a:p>
            <a:pPr eaLnBrk="1" hangingPunct="1"/>
            <a:r>
              <a:rPr lang="en-US" altLang="en-US"/>
              <a:t>Diminished physical and mental health, loss of homes and jobs, social and family separation</a:t>
            </a:r>
          </a:p>
          <a:p>
            <a:pPr eaLnBrk="1" hangingPunct="1"/>
            <a:r>
              <a:rPr lang="en-US" altLang="en-US"/>
              <a:t>Road to recovery requires a continuum of care  </a:t>
            </a:r>
          </a:p>
          <a:p>
            <a:pPr eaLnBrk="1" hangingPunct="1"/>
            <a:r>
              <a:rPr lang="en-US" altLang="en-US"/>
              <a:t>Employment is one key to recovery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D604A942-DDD3-4704-AC96-B3D9B92D47E2}"/>
              </a:ext>
            </a:extLst>
          </p:cNvPr>
          <p:cNvSpPr>
            <a:spLocks noGrp="1"/>
          </p:cNvSpPr>
          <p:nvPr>
            <p:ph type="sldNum" sz="quarter" idx="10"/>
          </p:nvPr>
        </p:nvSpPr>
        <p:spPr/>
        <p:txBody>
          <a:bodyPr/>
          <a:lstStyle/>
          <a:p>
            <a:pPr>
              <a:defRPr/>
            </a:pPr>
            <a:fld id="{E4945A33-D53D-4A8E-9DD6-7658A5F06F58}" type="slidenum">
              <a:rPr lang="en-US"/>
              <a:pPr>
                <a:defRPr/>
              </a:pPr>
              <a:t>11</a:t>
            </a:fld>
            <a:endParaRPr lang="en-US" dirty="0"/>
          </a:p>
        </p:txBody>
      </p:sp>
      <p:sp>
        <p:nvSpPr>
          <p:cNvPr id="12" name="Title 11">
            <a:extLst>
              <a:ext uri="{FF2B5EF4-FFF2-40B4-BE49-F238E27FC236}">
                <a16:creationId xmlns:a16="http://schemas.microsoft.com/office/drawing/2014/main" id="{D1D4FA4E-3B35-4DD2-86BA-55CBD5119B84}"/>
              </a:ext>
            </a:extLst>
          </p:cNvPr>
          <p:cNvSpPr>
            <a:spLocks noGrp="1"/>
          </p:cNvSpPr>
          <p:nvPr>
            <p:ph type="title" idx="4294967295"/>
          </p:nvPr>
        </p:nvSpPr>
        <p:spPr>
          <a:xfrm>
            <a:off x="612865" y="365125"/>
            <a:ext cx="8182792" cy="1050925"/>
          </a:xfrm>
        </p:spPr>
        <p:txBody>
          <a:bodyPr/>
          <a:lstStyle/>
          <a:p>
            <a:pPr eaLnBrk="1" fontAlgn="auto" hangingPunct="1">
              <a:spcAft>
                <a:spcPts val="0"/>
              </a:spcAft>
              <a:defRPr/>
            </a:pPr>
            <a:r>
              <a:t>Considerations for Employers</a:t>
            </a:r>
          </a:p>
        </p:txBody>
      </p:sp>
      <p:sp>
        <p:nvSpPr>
          <p:cNvPr id="43012" name="Content Placeholder 13">
            <a:extLst>
              <a:ext uri="{FF2B5EF4-FFF2-40B4-BE49-F238E27FC236}">
                <a16:creationId xmlns:a16="http://schemas.microsoft.com/office/drawing/2014/main" id="{D7BF88FE-2D19-4DD8-BE7B-82570B2B555A}"/>
              </a:ext>
            </a:extLst>
          </p:cNvPr>
          <p:cNvSpPr txBox="1">
            <a:spLocks noChangeArrowheads="1"/>
          </p:cNvSpPr>
          <p:nvPr/>
        </p:nvSpPr>
        <p:spPr bwMode="auto">
          <a:xfrm>
            <a:off x="612775" y="1654175"/>
            <a:ext cx="7781925"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nSpc>
                <a:spcPct val="90000"/>
              </a:lnSpc>
              <a:spcBef>
                <a:spcPts val="1800"/>
              </a:spcBef>
              <a:buClr>
                <a:schemeClr val="accent2"/>
              </a:buClr>
              <a:buFont typeface="Wingdings 2" panose="05020102010507070707" pitchFamily="18" charset="2"/>
              <a:buChar char="¡"/>
              <a:defRPr sz="2800">
                <a:solidFill>
                  <a:schemeClr val="tx1"/>
                </a:solidFill>
                <a:latin typeface="Arial" panose="020B0604020202020204" pitchFamily="34" charset="0"/>
              </a:defRPr>
            </a:lvl1pPr>
            <a:lvl2pPr marL="685800" indent="-228600">
              <a:lnSpc>
                <a:spcPct val="90000"/>
              </a:lnSpc>
              <a:spcBef>
                <a:spcPts val="800"/>
              </a:spcBef>
              <a:buClr>
                <a:srgbClr val="A6A6A6"/>
              </a:buClr>
              <a:buFont typeface="Wingdings 3" panose="05040102010807070707" pitchFamily="18" charset="2"/>
              <a:buChar char="}"/>
              <a:defRPr sz="2400">
                <a:solidFill>
                  <a:srgbClr val="454545"/>
                </a:solidFill>
                <a:latin typeface="Arial" panose="020B0604020202020204" pitchFamily="34" charset="0"/>
              </a:defRPr>
            </a:lvl2pPr>
            <a:lvl3pPr marL="1096963" indent="-182563">
              <a:lnSpc>
                <a:spcPct val="90000"/>
              </a:lnSpc>
              <a:spcBef>
                <a:spcPts val="600"/>
              </a:spcBef>
              <a:buClr>
                <a:schemeClr val="accent1"/>
              </a:buClr>
              <a:buFont typeface="Wingdings 3" panose="05040102010807070707" pitchFamily="18" charset="2"/>
              <a:buChar char="ê"/>
              <a:defRPr sz="2000">
                <a:solidFill>
                  <a:srgbClr val="454545"/>
                </a:solidFill>
                <a:latin typeface="Arial" panose="020B0604020202020204" pitchFamily="34" charset="0"/>
              </a:defRPr>
            </a:lvl3pPr>
            <a:lvl4pPr marL="1554163" indent="-182563">
              <a:lnSpc>
                <a:spcPct val="90000"/>
              </a:lnSpc>
              <a:spcBef>
                <a:spcPts val="500"/>
              </a:spcBef>
              <a:buClr>
                <a:srgbClr val="7A232E"/>
              </a:buClr>
              <a:buFont typeface="Wingdings 3" panose="05040102010807070707" pitchFamily="18" charset="2"/>
              <a:buChar char="ê"/>
              <a:defRPr>
                <a:solidFill>
                  <a:srgbClr val="454545"/>
                </a:solidFill>
                <a:latin typeface="Arial" panose="020B0604020202020204" pitchFamily="34" charset="0"/>
              </a:defRPr>
            </a:lvl4pPr>
            <a:lvl5pPr marL="2011363" indent="-182563">
              <a:lnSpc>
                <a:spcPct val="90000"/>
              </a:lnSpc>
              <a:spcBef>
                <a:spcPts val="500"/>
              </a:spcBef>
              <a:buFont typeface="Wingdings 3" panose="05040102010807070707" pitchFamily="18" charset="2"/>
              <a:buChar char="ê"/>
              <a:defRPr>
                <a:solidFill>
                  <a:srgbClr val="454545"/>
                </a:solidFill>
                <a:latin typeface="Arial" panose="020B0604020202020204" pitchFamily="34" charset="0"/>
              </a:defRPr>
            </a:lvl5pPr>
            <a:lvl6pPr marL="2468563" indent="-182563" eaLnBrk="0" fontAlgn="base" hangingPunct="0">
              <a:lnSpc>
                <a:spcPct val="90000"/>
              </a:lnSpc>
              <a:spcBef>
                <a:spcPts val="500"/>
              </a:spcBef>
              <a:spcAft>
                <a:spcPct val="0"/>
              </a:spcAft>
              <a:buFont typeface="Wingdings 3" panose="05040102010807070707" pitchFamily="18" charset="2"/>
              <a:buChar char="ê"/>
              <a:defRPr>
                <a:solidFill>
                  <a:srgbClr val="454545"/>
                </a:solidFill>
                <a:latin typeface="Arial" panose="020B0604020202020204" pitchFamily="34" charset="0"/>
              </a:defRPr>
            </a:lvl6pPr>
            <a:lvl7pPr marL="2925763" indent="-182563" eaLnBrk="0" fontAlgn="base" hangingPunct="0">
              <a:lnSpc>
                <a:spcPct val="90000"/>
              </a:lnSpc>
              <a:spcBef>
                <a:spcPts val="500"/>
              </a:spcBef>
              <a:spcAft>
                <a:spcPct val="0"/>
              </a:spcAft>
              <a:buFont typeface="Wingdings 3" panose="05040102010807070707" pitchFamily="18" charset="2"/>
              <a:buChar char="ê"/>
              <a:defRPr>
                <a:solidFill>
                  <a:srgbClr val="454545"/>
                </a:solidFill>
                <a:latin typeface="Arial" panose="020B0604020202020204" pitchFamily="34" charset="0"/>
              </a:defRPr>
            </a:lvl7pPr>
            <a:lvl8pPr marL="3382963" indent="-182563" eaLnBrk="0" fontAlgn="base" hangingPunct="0">
              <a:lnSpc>
                <a:spcPct val="90000"/>
              </a:lnSpc>
              <a:spcBef>
                <a:spcPts val="500"/>
              </a:spcBef>
              <a:spcAft>
                <a:spcPct val="0"/>
              </a:spcAft>
              <a:buFont typeface="Wingdings 3" panose="05040102010807070707" pitchFamily="18" charset="2"/>
              <a:buChar char="ê"/>
              <a:defRPr>
                <a:solidFill>
                  <a:srgbClr val="454545"/>
                </a:solidFill>
                <a:latin typeface="Arial" panose="020B0604020202020204" pitchFamily="34" charset="0"/>
              </a:defRPr>
            </a:lvl8pPr>
            <a:lvl9pPr marL="3840163" indent="-182563" eaLnBrk="0" fontAlgn="base" hangingPunct="0">
              <a:lnSpc>
                <a:spcPct val="90000"/>
              </a:lnSpc>
              <a:spcBef>
                <a:spcPts val="500"/>
              </a:spcBef>
              <a:spcAft>
                <a:spcPct val="0"/>
              </a:spcAft>
              <a:buFont typeface="Wingdings 3" panose="05040102010807070707" pitchFamily="18" charset="2"/>
              <a:buChar char="ê"/>
              <a:defRPr>
                <a:solidFill>
                  <a:srgbClr val="454545"/>
                </a:solidFill>
                <a:latin typeface="Arial" panose="020B0604020202020204" pitchFamily="34" charset="0"/>
              </a:defRPr>
            </a:lvl9pPr>
          </a:lstStyle>
          <a:p>
            <a:pPr defTabSz="914400" eaLnBrk="1" hangingPunct="1"/>
            <a:r>
              <a:rPr lang="en-US" altLang="en-US"/>
              <a:t>National Safety Council Study</a:t>
            </a:r>
          </a:p>
          <a:p>
            <a:pPr lvl="1" defTabSz="914400" eaLnBrk="1" hangingPunct="1"/>
            <a:r>
              <a:rPr lang="en-US" altLang="en-US"/>
              <a:t>70% of employers have seen some impact</a:t>
            </a:r>
          </a:p>
          <a:p>
            <a:pPr lvl="1" defTabSz="914400" eaLnBrk="1" hangingPunct="1"/>
            <a:r>
              <a:rPr lang="en-US" altLang="en-US"/>
              <a:t>20% of employers felt prepared to deal with issues related to addiction</a:t>
            </a:r>
          </a:p>
          <a:p>
            <a:pPr lvl="1" defTabSz="914400" eaLnBrk="1" hangingPunct="1"/>
            <a:r>
              <a:rPr lang="en-US" altLang="en-US"/>
              <a:t>Drug testing limited</a:t>
            </a:r>
          </a:p>
          <a:p>
            <a:pPr lvl="1" defTabSz="914400" eaLnBrk="1" hangingPunct="1"/>
            <a:r>
              <a:rPr lang="en-US" altLang="en-US"/>
              <a:t>Immediate dismissal of employment</a:t>
            </a:r>
          </a:p>
          <a:p>
            <a:pPr defTabSz="914400" eaLnBrk="1" hangingPunct="1"/>
            <a:r>
              <a:rPr lang="en-US" altLang="en-US"/>
              <a:t>Many employers are looking for new ways to support their workforce needs.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EEFD0865-320F-47B3-BB13-FB30863536E6}"/>
              </a:ext>
            </a:extLst>
          </p:cNvPr>
          <p:cNvSpPr>
            <a:spLocks noGrp="1"/>
          </p:cNvSpPr>
          <p:nvPr>
            <p:ph type="sldNum" sz="quarter" idx="10"/>
          </p:nvPr>
        </p:nvSpPr>
        <p:spPr/>
        <p:txBody>
          <a:bodyPr/>
          <a:lstStyle/>
          <a:p>
            <a:pPr>
              <a:defRPr/>
            </a:pPr>
            <a:fld id="{4DBCA83E-76C5-4440-BF84-359F7E572FF1}" type="slidenum">
              <a:rPr lang="en-US"/>
              <a:pPr>
                <a:defRPr/>
              </a:pPr>
              <a:t>12</a:t>
            </a:fld>
            <a:endParaRPr lang="en-US" dirty="0"/>
          </a:p>
        </p:txBody>
      </p:sp>
      <p:sp>
        <p:nvSpPr>
          <p:cNvPr id="12" name="Title 11">
            <a:extLst>
              <a:ext uri="{FF2B5EF4-FFF2-40B4-BE49-F238E27FC236}">
                <a16:creationId xmlns:a16="http://schemas.microsoft.com/office/drawing/2014/main" id="{49FFC693-FE6D-43CE-B2DC-3BA9D7A16AE6}"/>
              </a:ext>
            </a:extLst>
          </p:cNvPr>
          <p:cNvSpPr>
            <a:spLocks noGrp="1"/>
          </p:cNvSpPr>
          <p:nvPr>
            <p:ph type="title" idx="4294967295"/>
          </p:nvPr>
        </p:nvSpPr>
        <p:spPr>
          <a:xfrm>
            <a:off x="438150" y="271122"/>
            <a:ext cx="7886700" cy="1050925"/>
          </a:xfrm>
        </p:spPr>
        <p:txBody>
          <a:bodyPr/>
          <a:lstStyle/>
          <a:p>
            <a:pPr eaLnBrk="1" fontAlgn="auto" hangingPunct="1">
              <a:spcAft>
                <a:spcPts val="0"/>
              </a:spcAft>
              <a:defRPr/>
            </a:pPr>
            <a:r>
              <a:t>Challenges for the Workforce System</a:t>
            </a:r>
          </a:p>
        </p:txBody>
      </p:sp>
      <p:sp>
        <p:nvSpPr>
          <p:cNvPr id="13" name="Text Placeholder 12">
            <a:extLst>
              <a:ext uri="{FF2B5EF4-FFF2-40B4-BE49-F238E27FC236}">
                <a16:creationId xmlns:a16="http://schemas.microsoft.com/office/drawing/2014/main" id="{996F7191-F522-4437-BE14-F31F1D4652BC}"/>
              </a:ext>
            </a:extLst>
          </p:cNvPr>
          <p:cNvSpPr>
            <a:spLocks noGrp="1"/>
          </p:cNvSpPr>
          <p:nvPr>
            <p:ph type="body" idx="4294967295"/>
          </p:nvPr>
        </p:nvSpPr>
        <p:spPr>
          <a:xfrm>
            <a:off x="360363" y="1587500"/>
            <a:ext cx="3868737" cy="430213"/>
          </a:xfrm>
        </p:spPr>
        <p:txBody>
          <a:bodyPr rtlCol="0">
            <a:normAutofit fontScale="92500" lnSpcReduction="10000"/>
          </a:bodyPr>
          <a:lstStyle/>
          <a:p>
            <a:pPr marL="0" indent="0" eaLnBrk="1" fontAlgn="auto" hangingPunct="1">
              <a:spcAft>
                <a:spcPts val="0"/>
              </a:spcAft>
              <a:buFont typeface="Wingdings 2" panose="05020102010507070707" pitchFamily="18" charset="2"/>
              <a:buNone/>
              <a:defRPr/>
            </a:pPr>
            <a:r>
              <a:rPr lang="en-US" b="1" dirty="0"/>
              <a:t>Program Design</a:t>
            </a:r>
          </a:p>
        </p:txBody>
      </p:sp>
      <p:sp>
        <p:nvSpPr>
          <p:cNvPr id="44037" name="Content Placeholder 13">
            <a:extLst>
              <a:ext uri="{FF2B5EF4-FFF2-40B4-BE49-F238E27FC236}">
                <a16:creationId xmlns:a16="http://schemas.microsoft.com/office/drawing/2014/main" id="{70C012E2-DB57-42F5-B2CA-7EBCBEBB9777}"/>
              </a:ext>
            </a:extLst>
          </p:cNvPr>
          <p:cNvSpPr>
            <a:spLocks noGrp="1" noChangeArrowheads="1"/>
          </p:cNvSpPr>
          <p:nvPr>
            <p:ph sz="half" idx="4294967295"/>
          </p:nvPr>
        </p:nvSpPr>
        <p:spPr>
          <a:xfrm>
            <a:off x="360363" y="2228850"/>
            <a:ext cx="7764462" cy="4127500"/>
          </a:xfrm>
        </p:spPr>
        <p:txBody>
          <a:bodyPr/>
          <a:lstStyle/>
          <a:p>
            <a:pPr eaLnBrk="1" hangingPunct="1"/>
            <a:r>
              <a:rPr lang="en-US" altLang="en-US"/>
              <a:t>Extensive orientation and participant screening process</a:t>
            </a:r>
          </a:p>
          <a:p>
            <a:pPr eaLnBrk="1" hangingPunct="1"/>
            <a:r>
              <a:rPr lang="en-US" altLang="en-US"/>
              <a:t>Referrals to drug counseling sessions and links to supportive services</a:t>
            </a:r>
          </a:p>
          <a:p>
            <a:pPr eaLnBrk="1" hangingPunct="1"/>
            <a:r>
              <a:rPr lang="en-US" altLang="en-US"/>
              <a:t>Develop accelerated training programs for Behavioral Health Counselors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742CC4-001B-49EB-ACD5-74B54BC6CC29}"/>
              </a:ext>
            </a:extLst>
          </p:cNvPr>
          <p:cNvSpPr>
            <a:spLocks noGrp="1"/>
          </p:cNvSpPr>
          <p:nvPr>
            <p:ph type="title"/>
          </p:nvPr>
        </p:nvSpPr>
        <p:spPr/>
        <p:txBody>
          <a:bodyPr/>
          <a:lstStyle/>
          <a:p>
            <a:pPr eaLnBrk="1" fontAlgn="auto" hangingPunct="1">
              <a:spcAft>
                <a:spcPts val="0"/>
              </a:spcAft>
              <a:defRPr/>
            </a:pPr>
            <a:r>
              <a:rPr dirty="0"/>
              <a:t>Let’s Chat! </a:t>
            </a:r>
          </a:p>
        </p:txBody>
      </p:sp>
      <p:sp>
        <p:nvSpPr>
          <p:cNvPr id="45059" name="Content Placeholder 5">
            <a:extLst>
              <a:ext uri="{FF2B5EF4-FFF2-40B4-BE49-F238E27FC236}">
                <a16:creationId xmlns:a16="http://schemas.microsoft.com/office/drawing/2014/main" id="{6F29EF0A-6C36-43CD-86AC-7EFBC709D2DC}"/>
              </a:ext>
            </a:extLst>
          </p:cNvPr>
          <p:cNvSpPr>
            <a:spLocks noGrp="1"/>
          </p:cNvSpPr>
          <p:nvPr>
            <p:ph idx="1"/>
          </p:nvPr>
        </p:nvSpPr>
        <p:spPr>
          <a:xfrm>
            <a:off x="939800" y="2187575"/>
            <a:ext cx="7364413" cy="3694113"/>
          </a:xfrm>
        </p:spPr>
        <p:txBody>
          <a:bodyPr/>
          <a:lstStyle/>
          <a:p>
            <a:pPr eaLnBrk="1" hangingPunct="1">
              <a:buFont typeface="Arial" panose="020B0604020202020204" pitchFamily="34" charset="0"/>
              <a:buAutoNum type="arabicPeriod"/>
            </a:pPr>
            <a:r>
              <a:rPr lang="en-US" altLang="en-US" dirty="0"/>
              <a:t>What else are you challenged with when serving participants with perceived or known substance use/abuse issues?</a:t>
            </a:r>
          </a:p>
          <a:p>
            <a:pPr eaLnBrk="1" hangingPunct="1">
              <a:buFont typeface="Arial" panose="020B0604020202020204" pitchFamily="34" charset="0"/>
              <a:buAutoNum type="arabicPeriod"/>
            </a:pPr>
            <a:endParaRPr lang="en-US" altLang="en-US" dirty="0"/>
          </a:p>
        </p:txBody>
      </p:sp>
      <p:sp>
        <p:nvSpPr>
          <p:cNvPr id="45060" name="Slide Number Placeholder 3">
            <a:extLst>
              <a:ext uri="{FF2B5EF4-FFF2-40B4-BE49-F238E27FC236}">
                <a16:creationId xmlns:a16="http://schemas.microsoft.com/office/drawing/2014/main" id="{A5E49F3D-CE9C-449D-8A75-DE5A0F18903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BE4FF30-8F59-4D54-BC3C-C108EE97D205}" type="slidenum">
              <a:rPr lang="en-US" altLang="en-US" smtClean="0">
                <a:solidFill>
                  <a:srgbClr val="85B5F0"/>
                </a:solidFill>
              </a:rPr>
              <a:pPr fontAlgn="base">
                <a:spcBef>
                  <a:spcPct val="0"/>
                </a:spcBef>
                <a:spcAft>
                  <a:spcPct val="0"/>
                </a:spcAft>
              </a:pPr>
              <a:t>13</a:t>
            </a:fld>
            <a:endParaRPr lang="en-US" altLang="en-US">
              <a:solidFill>
                <a:srgbClr val="85B5F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8C8E1-851F-41D2-BC00-FF2469DF10B3}"/>
              </a:ext>
            </a:extLst>
          </p:cNvPr>
          <p:cNvSpPr>
            <a:spLocks noGrp="1"/>
          </p:cNvSpPr>
          <p:nvPr>
            <p:ph type="title"/>
          </p:nvPr>
        </p:nvSpPr>
        <p:spPr>
          <a:xfrm>
            <a:off x="628650" y="138703"/>
            <a:ext cx="7955280" cy="1051560"/>
          </a:xfrm>
        </p:spPr>
        <p:txBody>
          <a:bodyPr/>
          <a:lstStyle/>
          <a:p>
            <a:pPr eaLnBrk="1" fontAlgn="auto" hangingPunct="1">
              <a:spcAft>
                <a:spcPts val="0"/>
              </a:spcAft>
              <a:defRPr/>
            </a:pPr>
            <a:r>
              <a:rPr>
                <a:effectLst/>
              </a:rPr>
              <a:t>Federal Initiatives and Resources </a:t>
            </a:r>
            <a:endParaRPr/>
          </a:p>
        </p:txBody>
      </p:sp>
      <p:sp>
        <p:nvSpPr>
          <p:cNvPr id="3" name="Content Placeholder 2">
            <a:extLst>
              <a:ext uri="{FF2B5EF4-FFF2-40B4-BE49-F238E27FC236}">
                <a16:creationId xmlns:a16="http://schemas.microsoft.com/office/drawing/2014/main" id="{23FB3C8E-5700-4322-B2FB-538A5EACD089}"/>
              </a:ext>
            </a:extLst>
          </p:cNvPr>
          <p:cNvSpPr>
            <a:spLocks noGrp="1"/>
          </p:cNvSpPr>
          <p:nvPr>
            <p:ph idx="1"/>
          </p:nvPr>
        </p:nvSpPr>
        <p:spPr>
          <a:xfrm>
            <a:off x="628650" y="1150938"/>
            <a:ext cx="8088313" cy="5205412"/>
          </a:xfrm>
        </p:spPr>
        <p:txBody>
          <a:bodyPr rtlCol="0">
            <a:normAutofit fontScale="70000" lnSpcReduction="20000"/>
          </a:bodyPr>
          <a:lstStyle/>
          <a:p>
            <a:pPr marL="274320" indent="-274320" eaLnBrk="1" fontAlgn="auto" hangingPunct="1">
              <a:lnSpc>
                <a:spcPct val="120000"/>
              </a:lnSpc>
              <a:spcBef>
                <a:spcPts val="600"/>
              </a:spcBef>
              <a:spcAft>
                <a:spcPts val="600"/>
              </a:spcAft>
              <a:defRPr/>
            </a:pPr>
            <a:r>
              <a:rPr lang="en-US" b="1" dirty="0"/>
              <a:t>White House Declaration: </a:t>
            </a:r>
            <a:r>
              <a:rPr lang="en-US" dirty="0"/>
              <a:t>National Public Health Emergency</a:t>
            </a:r>
          </a:p>
          <a:p>
            <a:pPr marL="274320" indent="-274320" eaLnBrk="1" fontAlgn="auto" hangingPunct="1">
              <a:lnSpc>
                <a:spcPct val="120000"/>
              </a:lnSpc>
              <a:spcBef>
                <a:spcPts val="600"/>
              </a:spcBef>
              <a:spcAft>
                <a:spcPts val="600"/>
              </a:spcAft>
              <a:defRPr/>
            </a:pPr>
            <a:r>
              <a:rPr lang="en-US" b="1" dirty="0"/>
              <a:t>DOL Investments: </a:t>
            </a:r>
            <a:r>
              <a:rPr lang="en-US" dirty="0"/>
              <a:t>National Health Emergency Demonstration Projects</a:t>
            </a:r>
          </a:p>
          <a:p>
            <a:pPr lvl="1" eaLnBrk="1" fontAlgn="auto" hangingPunct="1">
              <a:lnSpc>
                <a:spcPct val="120000"/>
              </a:lnSpc>
              <a:spcBef>
                <a:spcPts val="600"/>
              </a:spcBef>
              <a:spcAft>
                <a:spcPts val="600"/>
              </a:spcAft>
              <a:buClr>
                <a:schemeClr val="bg1">
                  <a:lumMod val="65000"/>
                </a:schemeClr>
              </a:buClr>
              <a:defRPr/>
            </a:pPr>
            <a:r>
              <a:rPr lang="en-US" dirty="0">
                <a:solidFill>
                  <a:schemeClr val="accent3">
                    <a:lumMod val="90000"/>
                    <a:lumOff val="10000"/>
                  </a:schemeClr>
                </a:solidFill>
              </a:rPr>
              <a:t>Test innovative approaches to address the economic and workforce-related impacts of the opioid epidemic;</a:t>
            </a:r>
          </a:p>
          <a:p>
            <a:pPr lvl="1" eaLnBrk="1" fontAlgn="auto" hangingPunct="1">
              <a:lnSpc>
                <a:spcPct val="120000"/>
              </a:lnSpc>
              <a:spcBef>
                <a:spcPts val="600"/>
              </a:spcBef>
              <a:spcAft>
                <a:spcPts val="600"/>
              </a:spcAft>
              <a:buClr>
                <a:schemeClr val="bg1">
                  <a:lumMod val="65000"/>
                </a:schemeClr>
              </a:buClr>
              <a:defRPr/>
            </a:pPr>
            <a:r>
              <a:rPr lang="en-US" dirty="0">
                <a:solidFill>
                  <a:schemeClr val="accent3">
                    <a:lumMod val="90000"/>
                    <a:lumOff val="10000"/>
                  </a:schemeClr>
                </a:solidFill>
              </a:rPr>
              <a:t>Provide training and support activities to dislocated workers (including displaced homemakers), new entrants in the workforce, and incumbent workers, including individuals in these populations who are or have been impacted by the opioid crisis; and,</a:t>
            </a:r>
          </a:p>
          <a:p>
            <a:pPr lvl="1" eaLnBrk="1" fontAlgn="auto" hangingPunct="1">
              <a:lnSpc>
                <a:spcPct val="120000"/>
              </a:lnSpc>
              <a:spcBef>
                <a:spcPts val="600"/>
              </a:spcBef>
              <a:spcAft>
                <a:spcPts val="600"/>
              </a:spcAft>
              <a:buClr>
                <a:schemeClr val="bg1">
                  <a:lumMod val="65000"/>
                </a:schemeClr>
              </a:buClr>
              <a:defRPr/>
            </a:pPr>
            <a:r>
              <a:rPr lang="en-US" dirty="0">
                <a:solidFill>
                  <a:schemeClr val="accent3">
                    <a:lumMod val="90000"/>
                    <a:lumOff val="10000"/>
                  </a:schemeClr>
                </a:solidFill>
              </a:rPr>
              <a:t>To provide training that builds the skilled workforce in professions that could impact the causes and treatment of the opioid crisis, including addiction and substance-abuse treatment, mental health, and pain management.</a:t>
            </a:r>
          </a:p>
          <a:p>
            <a:pPr marL="274320" indent="-274320" eaLnBrk="1" fontAlgn="auto" hangingPunct="1">
              <a:lnSpc>
                <a:spcPct val="120000"/>
              </a:lnSpc>
              <a:spcBef>
                <a:spcPts val="600"/>
              </a:spcBef>
              <a:spcAft>
                <a:spcPts val="600"/>
              </a:spcAft>
              <a:defRPr/>
            </a:pPr>
            <a:r>
              <a:rPr lang="en-US" b="1" dirty="0"/>
              <a:t>Employers:</a:t>
            </a:r>
            <a:r>
              <a:rPr lang="en-US" dirty="0"/>
              <a:t>  Federal Bonding Program </a:t>
            </a:r>
          </a:p>
          <a:p>
            <a:pPr marL="274320" indent="-274320" eaLnBrk="1" fontAlgn="auto" hangingPunct="1">
              <a:lnSpc>
                <a:spcPct val="120000"/>
              </a:lnSpc>
              <a:spcBef>
                <a:spcPts val="600"/>
              </a:spcBef>
              <a:spcAft>
                <a:spcPts val="600"/>
              </a:spcAft>
              <a:defRPr/>
            </a:pPr>
            <a:r>
              <a:rPr lang="en-US" b="1" dirty="0"/>
              <a:t>Employers:</a:t>
            </a:r>
            <a:r>
              <a:rPr lang="en-US" dirty="0"/>
              <a:t>  WOTC Tax Credits</a:t>
            </a:r>
          </a:p>
        </p:txBody>
      </p:sp>
      <p:sp>
        <p:nvSpPr>
          <p:cNvPr id="4" name="Slide Number Placeholder 3">
            <a:extLst>
              <a:ext uri="{FF2B5EF4-FFF2-40B4-BE49-F238E27FC236}">
                <a16:creationId xmlns:a16="http://schemas.microsoft.com/office/drawing/2014/main" id="{B9BF3118-0BE4-4023-B93C-3B9AC2D6D7B5}"/>
              </a:ext>
            </a:extLst>
          </p:cNvPr>
          <p:cNvSpPr>
            <a:spLocks noGrp="1"/>
          </p:cNvSpPr>
          <p:nvPr>
            <p:ph type="sldNum" sz="quarter" idx="10"/>
          </p:nvPr>
        </p:nvSpPr>
        <p:spPr/>
        <p:txBody>
          <a:bodyPr/>
          <a:lstStyle/>
          <a:p>
            <a:pPr>
              <a:defRPr/>
            </a:pPr>
            <a:fld id="{ED22E6AA-2010-4251-8269-493747CC237C}" type="slidenum">
              <a:rPr lang="en-US"/>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907500-4BF4-4AF8-AD6F-D5C35B31289E}"/>
              </a:ext>
            </a:extLst>
          </p:cNvPr>
          <p:cNvSpPr>
            <a:spLocks noGrp="1"/>
          </p:cNvSpPr>
          <p:nvPr>
            <p:ph type="title"/>
          </p:nvPr>
        </p:nvSpPr>
        <p:spPr/>
        <p:txBody>
          <a:bodyPr/>
          <a:lstStyle/>
          <a:p>
            <a:pPr fontAlgn="auto">
              <a:spcAft>
                <a:spcPts val="0"/>
              </a:spcAft>
              <a:defRPr/>
            </a:pPr>
            <a:r>
              <a:t>Understanding the Landscape</a:t>
            </a:r>
          </a:p>
        </p:txBody>
      </p:sp>
      <p:sp>
        <p:nvSpPr>
          <p:cNvPr id="7" name="Text Placeholder 6">
            <a:extLst>
              <a:ext uri="{FF2B5EF4-FFF2-40B4-BE49-F238E27FC236}">
                <a16:creationId xmlns:a16="http://schemas.microsoft.com/office/drawing/2014/main" id="{5BF8FAA8-37AF-4561-843D-3F73FA746301}"/>
              </a:ext>
            </a:extLst>
          </p:cNvPr>
          <p:cNvSpPr>
            <a:spLocks noGrp="1"/>
          </p:cNvSpPr>
          <p:nvPr>
            <p:ph type="body" idx="1"/>
          </p:nvPr>
        </p:nvSpPr>
        <p:spPr>
          <a:xfrm>
            <a:off x="623888" y="4017963"/>
            <a:ext cx="7864475" cy="1912937"/>
          </a:xfrm>
        </p:spPr>
        <p:txBody>
          <a:bodyPr rtlCol="0"/>
          <a:lstStyle/>
          <a:p>
            <a:pPr eaLnBrk="1" fontAlgn="auto" hangingPunct="1">
              <a:spcAft>
                <a:spcPts val="0"/>
              </a:spcAft>
              <a:defRPr/>
            </a:pPr>
            <a:r>
              <a:rPr lang="en-US" dirty="0"/>
              <a:t>Facts and Data: The Current Epidemiology of the Opioid Crisis </a:t>
            </a:r>
          </a:p>
        </p:txBody>
      </p:sp>
      <p:sp>
        <p:nvSpPr>
          <p:cNvPr id="8" name="Slide Number Placeholder 7">
            <a:extLst>
              <a:ext uri="{FF2B5EF4-FFF2-40B4-BE49-F238E27FC236}">
                <a16:creationId xmlns:a16="http://schemas.microsoft.com/office/drawing/2014/main" id="{DF183379-9B53-4D84-AA56-C377B4BD82AD}"/>
              </a:ext>
            </a:extLst>
          </p:cNvPr>
          <p:cNvSpPr>
            <a:spLocks noGrp="1"/>
          </p:cNvSpPr>
          <p:nvPr>
            <p:ph type="sldNum" sz="quarter" idx="10"/>
          </p:nvPr>
        </p:nvSpPr>
        <p:spPr>
          <a:xfrm>
            <a:off x="8189913" y="6356350"/>
            <a:ext cx="754062" cy="365125"/>
          </a:xfrm>
        </p:spPr>
        <p:txBody>
          <a:bodyPr/>
          <a:lstStyle/>
          <a:p>
            <a:pPr>
              <a:defRPr/>
            </a:pPr>
            <a:fld id="{29227DC4-9AAD-48CF-90DA-7540F078741A}" type="slidenum">
              <a:rPr lang="en-US"/>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999D8E0-9473-40DA-AFB6-21AFFC504C3E}"/>
              </a:ext>
            </a:extLst>
          </p:cNvPr>
          <p:cNvSpPr>
            <a:spLocks noGrp="1"/>
          </p:cNvSpPr>
          <p:nvPr>
            <p:ph type="title"/>
          </p:nvPr>
        </p:nvSpPr>
        <p:spPr>
          <a:xfrm>
            <a:off x="628650" y="365126"/>
            <a:ext cx="7955280" cy="1051560"/>
          </a:xfrm>
        </p:spPr>
        <p:txBody>
          <a:bodyPr/>
          <a:lstStyle/>
          <a:p>
            <a:pPr eaLnBrk="1" fontAlgn="auto" hangingPunct="1">
              <a:spcAft>
                <a:spcPts val="0"/>
              </a:spcAft>
              <a:defRPr/>
            </a:pPr>
            <a:r>
              <a:t>Opioid Statistics Across the U.S.</a:t>
            </a:r>
          </a:p>
        </p:txBody>
      </p:sp>
      <p:sp>
        <p:nvSpPr>
          <p:cNvPr id="49155" name="Content Placeholder 8">
            <a:extLst>
              <a:ext uri="{FF2B5EF4-FFF2-40B4-BE49-F238E27FC236}">
                <a16:creationId xmlns:a16="http://schemas.microsoft.com/office/drawing/2014/main" id="{C5A9C5BD-474A-4B2F-A076-43D4E5FE7EC5}"/>
              </a:ext>
            </a:extLst>
          </p:cNvPr>
          <p:cNvSpPr>
            <a:spLocks noGrp="1" noChangeArrowheads="1"/>
          </p:cNvSpPr>
          <p:nvPr>
            <p:ph sz="half" idx="1"/>
          </p:nvPr>
        </p:nvSpPr>
        <p:spPr>
          <a:xfrm>
            <a:off x="695325" y="1825625"/>
            <a:ext cx="3749675" cy="4351338"/>
          </a:xfrm>
        </p:spPr>
        <p:txBody>
          <a:bodyPr/>
          <a:lstStyle/>
          <a:p>
            <a:pPr eaLnBrk="1" hangingPunct="1"/>
            <a:r>
              <a:rPr lang="en-US" altLang="en-US"/>
              <a:t>1.8 million Americans have an Opioid Use Disorder related to opioid pain killers</a:t>
            </a:r>
          </a:p>
          <a:p>
            <a:pPr eaLnBrk="1" hangingPunct="1"/>
            <a:r>
              <a:rPr lang="en-US" altLang="en-US"/>
              <a:t>Over 625 thousand have a heroin related Opioid Use Disorder</a:t>
            </a:r>
          </a:p>
        </p:txBody>
      </p:sp>
      <p:sp>
        <p:nvSpPr>
          <p:cNvPr id="49156" name="Content Placeholder 9">
            <a:extLst>
              <a:ext uri="{FF2B5EF4-FFF2-40B4-BE49-F238E27FC236}">
                <a16:creationId xmlns:a16="http://schemas.microsoft.com/office/drawing/2014/main" id="{818F3350-9B73-4CA5-8135-AAB650C55352}"/>
              </a:ext>
            </a:extLst>
          </p:cNvPr>
          <p:cNvSpPr>
            <a:spLocks noGrp="1" noChangeArrowheads="1"/>
          </p:cNvSpPr>
          <p:nvPr>
            <p:ph sz="half" idx="2"/>
          </p:nvPr>
        </p:nvSpPr>
        <p:spPr>
          <a:xfrm>
            <a:off x="4695825" y="1825625"/>
            <a:ext cx="3749675" cy="4351338"/>
          </a:xfrm>
        </p:spPr>
        <p:txBody>
          <a:bodyPr/>
          <a:lstStyle/>
          <a:p>
            <a:pPr eaLnBrk="1" hangingPunct="1"/>
            <a:r>
              <a:rPr lang="en-US" altLang="en-US"/>
              <a:t>Opioid-related emergency department visits nearly doubled from 2005 – 2014</a:t>
            </a:r>
          </a:p>
          <a:p>
            <a:pPr eaLnBrk="1" hangingPunct="1"/>
            <a:r>
              <a:rPr lang="en-US" altLang="en-US"/>
              <a:t>Opioid-related inpatient hospital stays increased 64% nationally from 2005 - 2014</a:t>
            </a:r>
          </a:p>
        </p:txBody>
      </p:sp>
      <p:sp>
        <p:nvSpPr>
          <p:cNvPr id="11" name="Slide Number Placeholder 10">
            <a:extLst>
              <a:ext uri="{FF2B5EF4-FFF2-40B4-BE49-F238E27FC236}">
                <a16:creationId xmlns:a16="http://schemas.microsoft.com/office/drawing/2014/main" id="{4155F383-A98A-40E9-B34F-D1ACB6B7A9FE}"/>
              </a:ext>
            </a:extLst>
          </p:cNvPr>
          <p:cNvSpPr>
            <a:spLocks noGrp="1"/>
          </p:cNvSpPr>
          <p:nvPr>
            <p:ph type="sldNum" sz="quarter" idx="10"/>
          </p:nvPr>
        </p:nvSpPr>
        <p:spPr>
          <a:xfrm>
            <a:off x="8189913" y="6356350"/>
            <a:ext cx="754062" cy="365125"/>
          </a:xfrm>
        </p:spPr>
        <p:txBody>
          <a:bodyPr/>
          <a:lstStyle/>
          <a:p>
            <a:pPr>
              <a:defRPr/>
            </a:pPr>
            <a:fld id="{CDD87D53-644F-4A56-8F51-37295923D78B}" type="slidenum">
              <a:rPr lang="en-US"/>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There were almost 64,000 drug overdose deaths in 2016, the largest annual jump ever recorded in the United States, according to the CDC.”&#10;" title="Rapid Jump in Overdose Deaths">
            <a:extLst>
              <a:ext uri="{FF2B5EF4-FFF2-40B4-BE49-F238E27FC236}">
                <a16:creationId xmlns:a16="http://schemas.microsoft.com/office/drawing/2014/main" id="{3010B735-A660-4E5C-9FE2-D5604091A182}"/>
              </a:ext>
            </a:extLst>
          </p:cNvPr>
          <p:cNvPicPr>
            <a:picLocks noGrp="1" noChangeAspect="1"/>
          </p:cNvPicPr>
          <p:nvPr>
            <p:ph sz="half" idx="4294967295"/>
          </p:nvPr>
        </p:nvPicPr>
        <p:blipFill>
          <a:blip r:embed="rId3"/>
          <a:stretch>
            <a:fillRect/>
          </a:stretch>
        </p:blipFill>
        <p:spPr>
          <a:xfrm>
            <a:off x="941388" y="1344613"/>
            <a:ext cx="6745287" cy="5095875"/>
          </a:xfrm>
        </p:spPr>
      </p:pic>
      <p:sp>
        <p:nvSpPr>
          <p:cNvPr id="3" name="Title 2">
            <a:extLst>
              <a:ext uri="{FF2B5EF4-FFF2-40B4-BE49-F238E27FC236}">
                <a16:creationId xmlns:a16="http://schemas.microsoft.com/office/drawing/2014/main" id="{65739E9E-B6D8-4F99-87B6-CE2DAEB502BA}"/>
              </a:ext>
            </a:extLst>
          </p:cNvPr>
          <p:cNvSpPr>
            <a:spLocks noGrp="1"/>
          </p:cNvSpPr>
          <p:nvPr>
            <p:ph type="title"/>
          </p:nvPr>
        </p:nvSpPr>
        <p:spPr>
          <a:xfrm>
            <a:off x="628650" y="365126"/>
            <a:ext cx="7955280" cy="1051560"/>
          </a:xfrm>
        </p:spPr>
        <p:txBody>
          <a:bodyPr/>
          <a:lstStyle/>
          <a:p>
            <a:pPr eaLnBrk="1" fontAlgn="auto" hangingPunct="1">
              <a:spcAft>
                <a:spcPts val="0"/>
              </a:spcAft>
              <a:defRPr/>
            </a:pPr>
            <a:r>
              <a:t>Rapid Jump in Overdose Deaths</a:t>
            </a:r>
          </a:p>
        </p:txBody>
      </p:sp>
      <p:sp>
        <p:nvSpPr>
          <p:cNvPr id="17" name="Slide Number Placeholder 16">
            <a:extLst>
              <a:ext uri="{FF2B5EF4-FFF2-40B4-BE49-F238E27FC236}">
                <a16:creationId xmlns:a16="http://schemas.microsoft.com/office/drawing/2014/main" id="{C8447B47-5A43-4063-80E5-219F68081D32}"/>
              </a:ext>
            </a:extLst>
          </p:cNvPr>
          <p:cNvSpPr>
            <a:spLocks noGrp="1"/>
          </p:cNvSpPr>
          <p:nvPr>
            <p:ph type="sldNum" sz="quarter" idx="10"/>
          </p:nvPr>
        </p:nvSpPr>
        <p:spPr/>
        <p:txBody>
          <a:bodyPr/>
          <a:lstStyle/>
          <a:p>
            <a:pPr>
              <a:defRPr/>
            </a:pPr>
            <a:fld id="{6D18A337-A02B-4F19-BA97-C2E82100EBBF}" type="slidenum">
              <a:rPr lang="en-US"/>
              <a:pPr>
                <a:defRPr/>
              </a:pPr>
              <a:t>17</a:t>
            </a:fld>
            <a:endParaRPr lang="en-US" dirty="0"/>
          </a:p>
        </p:txBody>
      </p:sp>
      <p:sp>
        <p:nvSpPr>
          <p:cNvPr id="51205" name="Rectangle 17">
            <a:extLst>
              <a:ext uri="{FF2B5EF4-FFF2-40B4-BE49-F238E27FC236}">
                <a16:creationId xmlns:a16="http://schemas.microsoft.com/office/drawing/2014/main" id="{3E8276F8-B7EC-4BA3-A4E8-3C7E06ACF439}"/>
              </a:ext>
            </a:extLst>
          </p:cNvPr>
          <p:cNvSpPr>
            <a:spLocks noChangeArrowheads="1"/>
          </p:cNvSpPr>
          <p:nvPr/>
        </p:nvSpPr>
        <p:spPr bwMode="auto">
          <a:xfrm>
            <a:off x="771525" y="1344613"/>
            <a:ext cx="47148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100"/>
              <a:t>“There were almost 64,000 drug overdose deaths in 2016, the largest annual jump ever recorded in the United States, according to the CDC.”</a:t>
            </a:r>
          </a:p>
        </p:txBody>
      </p:sp>
      <p:sp>
        <p:nvSpPr>
          <p:cNvPr id="51206" name="TextBox 3">
            <a:extLst>
              <a:ext uri="{FF2B5EF4-FFF2-40B4-BE49-F238E27FC236}">
                <a16:creationId xmlns:a16="http://schemas.microsoft.com/office/drawing/2014/main" id="{8E3F7192-19D6-4737-9C09-317F6F52373C}"/>
              </a:ext>
            </a:extLst>
          </p:cNvPr>
          <p:cNvSpPr txBox="1">
            <a:spLocks noChangeArrowheads="1"/>
          </p:cNvSpPr>
          <p:nvPr/>
        </p:nvSpPr>
        <p:spPr bwMode="auto">
          <a:xfrm>
            <a:off x="642938" y="3038475"/>
            <a:ext cx="4972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t>Drug overdose deaths reached 72,000 in 2017 – </a:t>
            </a:r>
            <a:r>
              <a:rPr lang="en-US" altLang="en-US" sz="1600"/>
              <a:t>CDC 2018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CE523561-4080-4CCD-9CCA-B2BE9A9873F6}"/>
              </a:ext>
            </a:extLst>
          </p:cNvPr>
          <p:cNvSpPr>
            <a:spLocks noGrp="1"/>
          </p:cNvSpPr>
          <p:nvPr>
            <p:ph type="title"/>
          </p:nvPr>
        </p:nvSpPr>
        <p:spPr/>
        <p:txBody>
          <a:bodyPr>
            <a:normAutofit fontScale="90000"/>
          </a:bodyPr>
          <a:lstStyle/>
          <a:p>
            <a:pPr eaLnBrk="1" fontAlgn="auto" hangingPunct="1">
              <a:spcAft>
                <a:spcPts val="0"/>
              </a:spcAft>
              <a:defRPr/>
            </a:pPr>
            <a:r>
              <a:rPr dirty="0"/>
              <a:t>SAMHSA’s Efforts are Aligned with the HHS Five-point Opioid Strategy</a:t>
            </a:r>
          </a:p>
        </p:txBody>
      </p:sp>
      <p:sp>
        <p:nvSpPr>
          <p:cNvPr id="34" name="Content Placeholder 33">
            <a:extLst>
              <a:ext uri="{FF2B5EF4-FFF2-40B4-BE49-F238E27FC236}">
                <a16:creationId xmlns:a16="http://schemas.microsoft.com/office/drawing/2014/main" id="{597086F5-EE8F-42FD-85AB-1C8B788D1BDF}"/>
              </a:ext>
            </a:extLst>
          </p:cNvPr>
          <p:cNvSpPr>
            <a:spLocks noGrp="1"/>
          </p:cNvSpPr>
          <p:nvPr>
            <p:ph idx="1"/>
          </p:nvPr>
        </p:nvSpPr>
        <p:spPr>
          <a:xfrm>
            <a:off x="3887788" y="457200"/>
            <a:ext cx="4629150" cy="5403850"/>
          </a:xfrm>
        </p:spPr>
        <p:txBody>
          <a:bodyPr rtlCol="0">
            <a:normAutofit/>
          </a:bodyPr>
          <a:lstStyle/>
          <a:p>
            <a:pPr marL="457200" indent="-457200" eaLnBrk="1" fontAlgn="auto" hangingPunct="1">
              <a:spcAft>
                <a:spcPts val="0"/>
              </a:spcAft>
              <a:buFont typeface="+mj-lt"/>
              <a:buAutoNum type="arabicPeriod"/>
              <a:defRPr/>
            </a:pPr>
            <a:r>
              <a:rPr lang="en-US" dirty="0"/>
              <a:t>Strengthening public health surveillance</a:t>
            </a:r>
          </a:p>
          <a:p>
            <a:pPr marL="457200" indent="-457200" eaLnBrk="1" fontAlgn="auto" hangingPunct="1">
              <a:spcAft>
                <a:spcPts val="0"/>
              </a:spcAft>
              <a:buFont typeface="+mj-lt"/>
              <a:buAutoNum type="arabicPeriod"/>
              <a:defRPr/>
            </a:pPr>
            <a:r>
              <a:rPr lang="en-US" dirty="0"/>
              <a:t>Advancing the practice of pain management</a:t>
            </a:r>
          </a:p>
          <a:p>
            <a:pPr marL="457200" indent="-457200" eaLnBrk="1" fontAlgn="auto" hangingPunct="1">
              <a:spcAft>
                <a:spcPts val="0"/>
              </a:spcAft>
              <a:buFont typeface="+mj-lt"/>
              <a:buAutoNum type="arabicPeriod"/>
              <a:defRPr/>
            </a:pPr>
            <a:r>
              <a:rPr lang="en-US" dirty="0"/>
              <a:t>Improving access to treatment and recovery services</a:t>
            </a:r>
          </a:p>
          <a:p>
            <a:pPr marL="457200" indent="-457200" eaLnBrk="1" fontAlgn="auto" hangingPunct="1">
              <a:spcAft>
                <a:spcPts val="0"/>
              </a:spcAft>
              <a:buFont typeface="+mj-lt"/>
              <a:buAutoNum type="arabicPeriod"/>
              <a:defRPr/>
            </a:pPr>
            <a:r>
              <a:rPr lang="en-US" dirty="0"/>
              <a:t>Targeting availability and distribution of overdose reversing drugs</a:t>
            </a:r>
          </a:p>
          <a:p>
            <a:pPr marL="457200" indent="-457200" eaLnBrk="1" fontAlgn="auto" hangingPunct="1">
              <a:spcAft>
                <a:spcPts val="0"/>
              </a:spcAft>
              <a:buFont typeface="+mj-lt"/>
              <a:buAutoNum type="arabicPeriod"/>
              <a:defRPr/>
            </a:pPr>
            <a:r>
              <a:rPr lang="en-US" dirty="0"/>
              <a:t>Supporting cutting edge research</a:t>
            </a:r>
          </a:p>
          <a:p>
            <a:pPr marL="274320" indent="-274320" eaLnBrk="1" fontAlgn="auto" hangingPunct="1">
              <a:spcAft>
                <a:spcPts val="0"/>
              </a:spcAft>
              <a:defRPr/>
            </a:pPr>
            <a:endParaRPr lang="en-US" dirty="0"/>
          </a:p>
        </p:txBody>
      </p:sp>
      <p:sp>
        <p:nvSpPr>
          <p:cNvPr id="2" name="Slide Number Placeholder 1">
            <a:extLst>
              <a:ext uri="{FF2B5EF4-FFF2-40B4-BE49-F238E27FC236}">
                <a16:creationId xmlns:a16="http://schemas.microsoft.com/office/drawing/2014/main" id="{9537AE3C-FFB4-42C7-86D7-E118FC7C74EC}"/>
              </a:ext>
            </a:extLst>
          </p:cNvPr>
          <p:cNvSpPr>
            <a:spLocks noGrp="1"/>
          </p:cNvSpPr>
          <p:nvPr>
            <p:ph type="sldNum" sz="quarter" idx="10"/>
          </p:nvPr>
        </p:nvSpPr>
        <p:spPr>
          <a:xfrm>
            <a:off x="8189913" y="6356350"/>
            <a:ext cx="754062" cy="365125"/>
          </a:xfrm>
        </p:spPr>
        <p:txBody>
          <a:bodyPr/>
          <a:lstStyle/>
          <a:p>
            <a:pPr>
              <a:defRPr/>
            </a:pPr>
            <a:fld id="{714F408B-ED8B-49F1-88FF-6D7D75B4A336}" type="slidenum">
              <a:rPr lang="en-US"/>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pPr eaLnBrk="1" fontAlgn="auto" hangingPunct="1">
              <a:spcAft>
                <a:spcPts val="0"/>
              </a:spcAft>
              <a:defRPr/>
            </a:pPr>
            <a:r>
              <a:t>Affirming Language</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pPr>
              <a:defRPr/>
            </a:pPr>
            <a:fld id="{520901C7-6251-4E0D-8741-05AB9EA06D63}" type="slidenum">
              <a:rPr lang="en-US"/>
              <a:pPr>
                <a:defRPr/>
              </a:pPr>
              <a:t>19</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a:extLst/>
        </p:spPr>
        <p:txBody>
          <a:bodyPr rtlCol="0"/>
          <a:lstStyle/>
          <a:p>
            <a:pPr eaLnBrk="1" fontAlgn="auto" hangingPunct="1">
              <a:spcAft>
                <a:spcPts val="0"/>
              </a:spcAft>
              <a:defRPr/>
            </a:pPr>
            <a:r>
              <a:t>1</a:t>
            </a:r>
          </a:p>
        </p:txBody>
      </p:sp>
      <p:pic>
        <p:nvPicPr>
          <p:cNvPr id="8" name="Content Placeholder 7" descr="Blue letters that read &amp;#34;The use of affirming language inspires hope and advances recovery.  Language Matters.  Words have power.  People first.  The ATTC Network uses affirming language to promote the promises of recovery by advancing evidence-based and culturally informed practices.&amp;#34;" title="Affirming Language">
            <a:extLst>
              <a:ext uri="{FF2B5EF4-FFF2-40B4-BE49-F238E27FC236}">
                <a16:creationId xmlns:a16="http://schemas.microsoft.com/office/drawing/2014/main" id="{6422B45A-0BF2-4738-A391-611D78B1CE7F}"/>
              </a:ext>
            </a:extLst>
          </p:cNvPr>
          <p:cNvPicPr>
            <a:picLocks noGrp="1" noChangeAspect="1"/>
          </p:cNvPicPr>
          <p:nvPr>
            <p:ph idx="1"/>
          </p:nvPr>
        </p:nvPicPr>
        <p:blipFill>
          <a:blip r:embed="rId2"/>
          <a:stretch>
            <a:fillRect/>
          </a:stretch>
        </p:blipFill>
        <p:spPr>
          <a:xfrm>
            <a:off x="1260475" y="1528763"/>
            <a:ext cx="7042150" cy="44069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a:extLst>
              <a:ext uri="{FF2B5EF4-FFF2-40B4-BE49-F238E27FC236}">
                <a16:creationId xmlns:a16="http://schemas.microsoft.com/office/drawing/2014/main" id="{40FAD25C-B22D-45AD-BEE5-C7E6B4B49673}"/>
              </a:ext>
            </a:extLst>
          </p:cNvPr>
          <p:cNvSpPr>
            <a:spLocks noGrp="1"/>
          </p:cNvSpPr>
          <p:nvPr>
            <p:ph type="sldNum" sz="quarter" idx="12"/>
          </p:nvPr>
        </p:nvSpPr>
        <p:spPr bwMode="auto">
          <a:xfrm>
            <a:off x="7010400" y="6416675"/>
            <a:ext cx="20288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3A3119C-79AE-46D7-B4A9-29643852F6BC}" type="slidenum">
              <a:rPr lang="en-US" altLang="en-US" smtClean="0">
                <a:solidFill>
                  <a:srgbClr val="85B5F0"/>
                </a:solidFill>
              </a:rPr>
              <a:pPr fontAlgn="base">
                <a:spcBef>
                  <a:spcPct val="0"/>
                </a:spcBef>
                <a:spcAft>
                  <a:spcPct val="0"/>
                </a:spcAft>
              </a:pPr>
              <a:t>2</a:t>
            </a:fld>
            <a:endParaRPr lang="en-US" altLang="en-US">
              <a:solidFill>
                <a:srgbClr val="85B5F0"/>
              </a:solidFill>
            </a:endParaRPr>
          </a:p>
        </p:txBody>
      </p:sp>
      <p:sp>
        <p:nvSpPr>
          <p:cNvPr id="12" name="Content Placeholder 11">
            <a:extLst>
              <a:ext uri="{FF2B5EF4-FFF2-40B4-BE49-F238E27FC236}">
                <a16:creationId xmlns:a16="http://schemas.microsoft.com/office/drawing/2014/main" id="{8B09027C-258B-43FD-9A09-0C239A62DF85}"/>
              </a:ext>
            </a:extLst>
          </p:cNvPr>
          <p:cNvSpPr>
            <a:spLocks noGrp="1"/>
          </p:cNvSpPr>
          <p:nvPr>
            <p:ph sz="half" idx="4294967295"/>
          </p:nvPr>
        </p:nvSpPr>
        <p:spPr>
          <a:xfrm>
            <a:off x="609600" y="2566988"/>
            <a:ext cx="7462838" cy="3654425"/>
          </a:xfrm>
        </p:spPr>
        <p:txBody>
          <a:bodyPr>
            <a:normAutofit/>
          </a:bodyPr>
          <a:lstStyle/>
          <a:p>
            <a:pPr marL="342882" indent="-342882">
              <a:lnSpc>
                <a:spcPct val="120000"/>
              </a:lnSpc>
              <a:spcBef>
                <a:spcPts val="600"/>
              </a:spcBef>
              <a:spcAft>
                <a:spcPts val="600"/>
              </a:spcAft>
              <a:buClr>
                <a:schemeClr val="accent2">
                  <a:lumMod val="50000"/>
                </a:schemeClr>
              </a:buClr>
              <a:buFont typeface="Wingdings" panose="05000000000000000000" pitchFamily="2" charset="2"/>
              <a:buChar char="q"/>
              <a:defRPr/>
            </a:pPr>
            <a:r>
              <a:rPr lang="en-US" sz="2400" dirty="0">
                <a:cs typeface="Arial" panose="020B0604020202020204" pitchFamily="34" charset="0"/>
              </a:rPr>
              <a:t>State Workforce Agency</a:t>
            </a:r>
          </a:p>
          <a:p>
            <a:pPr marL="342882" indent="-342882">
              <a:lnSpc>
                <a:spcPct val="120000"/>
              </a:lnSpc>
              <a:spcBef>
                <a:spcPts val="600"/>
              </a:spcBef>
              <a:spcAft>
                <a:spcPts val="600"/>
              </a:spcAft>
              <a:buClr>
                <a:schemeClr val="accent2">
                  <a:lumMod val="50000"/>
                </a:schemeClr>
              </a:buClr>
              <a:buFont typeface="Wingdings" panose="05000000000000000000" pitchFamily="2" charset="2"/>
              <a:buChar char="q"/>
              <a:defRPr/>
            </a:pPr>
            <a:r>
              <a:rPr lang="en-US" sz="2400" dirty="0">
                <a:cs typeface="Arial" panose="020B0604020202020204" pitchFamily="34" charset="0"/>
              </a:rPr>
              <a:t>Workforce Development Board</a:t>
            </a:r>
          </a:p>
          <a:p>
            <a:pPr marL="342882" indent="-342882">
              <a:lnSpc>
                <a:spcPct val="120000"/>
              </a:lnSpc>
              <a:spcBef>
                <a:spcPts val="600"/>
              </a:spcBef>
              <a:spcAft>
                <a:spcPts val="600"/>
              </a:spcAft>
              <a:buClr>
                <a:schemeClr val="accent2">
                  <a:lumMod val="50000"/>
                </a:schemeClr>
              </a:buClr>
              <a:buFont typeface="Wingdings" panose="05000000000000000000" pitchFamily="2" charset="2"/>
              <a:buChar char="q"/>
              <a:defRPr/>
            </a:pPr>
            <a:r>
              <a:rPr lang="en-US" sz="2400" dirty="0">
                <a:cs typeface="Arial" panose="020B0604020202020204" pitchFamily="34" charset="0"/>
              </a:rPr>
              <a:t>American Job Center</a:t>
            </a:r>
          </a:p>
          <a:p>
            <a:pPr marL="342882" indent="-342882">
              <a:lnSpc>
                <a:spcPct val="120000"/>
              </a:lnSpc>
              <a:spcBef>
                <a:spcPts val="600"/>
              </a:spcBef>
              <a:spcAft>
                <a:spcPts val="600"/>
              </a:spcAft>
              <a:buClr>
                <a:schemeClr val="accent2">
                  <a:lumMod val="50000"/>
                </a:schemeClr>
              </a:buClr>
              <a:buFont typeface="Wingdings" panose="05000000000000000000" pitchFamily="2" charset="2"/>
              <a:buChar char="q"/>
              <a:defRPr/>
            </a:pPr>
            <a:r>
              <a:rPr lang="en-US" sz="2400" dirty="0">
                <a:cs typeface="Arial" panose="020B0604020202020204" pitchFamily="34" charset="0"/>
              </a:rPr>
              <a:t>Training Provider</a:t>
            </a:r>
          </a:p>
          <a:p>
            <a:pPr marL="342882" indent="-342882">
              <a:lnSpc>
                <a:spcPct val="120000"/>
              </a:lnSpc>
              <a:spcBef>
                <a:spcPts val="600"/>
              </a:spcBef>
              <a:spcAft>
                <a:spcPts val="600"/>
              </a:spcAft>
              <a:buClr>
                <a:schemeClr val="accent2">
                  <a:lumMod val="50000"/>
                </a:schemeClr>
              </a:buClr>
              <a:buFont typeface="Wingdings" panose="05000000000000000000" pitchFamily="2" charset="2"/>
              <a:buChar char="q"/>
              <a:defRPr/>
            </a:pPr>
            <a:r>
              <a:rPr lang="en-US" sz="2400" dirty="0">
                <a:cs typeface="Arial" panose="020B0604020202020204" pitchFamily="34" charset="0"/>
              </a:rPr>
              <a:t>Service Provider</a:t>
            </a:r>
          </a:p>
          <a:p>
            <a:pPr marL="342882" indent="-342882">
              <a:lnSpc>
                <a:spcPct val="120000"/>
              </a:lnSpc>
              <a:spcBef>
                <a:spcPts val="600"/>
              </a:spcBef>
              <a:spcAft>
                <a:spcPts val="600"/>
              </a:spcAft>
              <a:buClr>
                <a:schemeClr val="accent2">
                  <a:lumMod val="50000"/>
                </a:schemeClr>
              </a:buClr>
              <a:buFont typeface="Wingdings" panose="05000000000000000000" pitchFamily="2" charset="2"/>
              <a:buChar char="q"/>
              <a:defRPr/>
            </a:pPr>
            <a:r>
              <a:rPr lang="en-US" sz="2400" dirty="0">
                <a:cs typeface="Arial" panose="020B0604020202020204" pitchFamily="34" charset="0"/>
              </a:rPr>
              <a:t>Other</a:t>
            </a:r>
          </a:p>
        </p:txBody>
      </p:sp>
      <p:graphicFrame>
        <p:nvGraphicFramePr>
          <p:cNvPr id="10" name="Diagram 9">
            <a:extLst>
              <a:ext uri="{FF2B5EF4-FFF2-40B4-BE49-F238E27FC236}">
                <a16:creationId xmlns:a16="http://schemas.microsoft.com/office/drawing/2014/main" id="{EE8FE330-915E-490A-A82C-EE7293159B66}"/>
              </a:ext>
            </a:extLst>
          </p:cNvPr>
          <p:cNvGraphicFramePr/>
          <p:nvPr/>
        </p:nvGraphicFramePr>
        <p:xfrm>
          <a:off x="304805" y="815163"/>
          <a:ext cx="7652657"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25" name="Picture 6">
            <a:extLst>
              <a:ext uri="{FF2B5EF4-FFF2-40B4-BE49-F238E27FC236}">
                <a16:creationId xmlns:a16="http://schemas.microsoft.com/office/drawing/2014/main" id="{CA96E9C5-572F-4FAC-BC60-79A32466AA6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4508500"/>
            <a:ext cx="193675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DC0DCF87-7A5E-4879-87F7-0499C4E09D70}"/>
              </a:ext>
            </a:extLst>
          </p:cNvPr>
          <p:cNvSpPr txBox="1">
            <a:spLocks/>
          </p:cNvSpPr>
          <p:nvPr/>
        </p:nvSpPr>
        <p:spPr>
          <a:xfrm>
            <a:off x="457201" y="217491"/>
            <a:ext cx="7750629" cy="774492"/>
          </a:xfrm>
          <a:prstGeom prst="rect">
            <a:avLst/>
          </a:prstGeom>
        </p:spPr>
        <p:txBody>
          <a:bodyPr>
            <a:normAutofit/>
          </a:bodyPr>
          <a:lst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algn="ctr">
              <a:defRPr/>
            </a:pPr>
            <a:r>
              <a:rPr lang="en-US" sz="4400" b="1" cap="all" spc="0" dirty="0">
                <a:ln w="9000" cmpd="sng">
                  <a:solidFill>
                    <a:srgbClr val="D9D9D9">
                      <a:shade val="50000"/>
                      <a:satMod val="120000"/>
                    </a:srgbClr>
                  </a:solidFill>
                  <a:prstDash val="solid"/>
                </a:ln>
                <a:gradFill>
                  <a:gsLst>
                    <a:gs pos="0">
                      <a:srgbClr val="D9D9D9">
                        <a:shade val="20000"/>
                        <a:satMod val="245000"/>
                      </a:srgbClr>
                    </a:gs>
                    <a:gs pos="43000">
                      <a:srgbClr val="D9D9D9">
                        <a:satMod val="255000"/>
                      </a:srgbClr>
                    </a:gs>
                    <a:gs pos="48000">
                      <a:srgbClr val="D9D9D9">
                        <a:shade val="85000"/>
                        <a:satMod val="255000"/>
                      </a:srgbClr>
                    </a:gs>
                    <a:gs pos="100000">
                      <a:srgbClr val="D9D9D9">
                        <a:shade val="20000"/>
                        <a:satMod val="245000"/>
                      </a:srgbClr>
                    </a:gs>
                  </a:gsLst>
                  <a:lin ang="5400000"/>
                </a:gradFill>
                <a:effectLst>
                  <a:reflection blurRad="12700" stA="28000" endPos="45000" dist="1000" dir="5400000" sy="-100000" algn="bl" rotWithShape="0"/>
                </a:effectLst>
                <a:latin typeface="Segoe Script" panose="020B0504020000000003" pitchFamily="34" charset="0"/>
              </a:rPr>
              <a:t>Checking In!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F5A37-8651-466A-A257-6C12D452F99B}"/>
              </a:ext>
            </a:extLst>
          </p:cNvPr>
          <p:cNvSpPr>
            <a:spLocks noGrp="1"/>
          </p:cNvSpPr>
          <p:nvPr>
            <p:ph type="title"/>
          </p:nvPr>
        </p:nvSpPr>
        <p:spPr>
          <a:xfrm>
            <a:off x="1851522" y="101570"/>
            <a:ext cx="6072284" cy="1051560"/>
          </a:xfrm>
        </p:spPr>
        <p:txBody>
          <a:bodyPr/>
          <a:lstStyle/>
          <a:p>
            <a:pPr eaLnBrk="1" fontAlgn="auto" hangingPunct="1">
              <a:spcAft>
                <a:spcPts val="0"/>
              </a:spcAft>
              <a:defRPr/>
            </a:pPr>
            <a:r>
              <a:t>Surgeon General </a:t>
            </a:r>
            <a:br>
              <a:rPr/>
            </a:br>
            <a:r>
              <a:t>Report on Addiction</a:t>
            </a:r>
          </a:p>
        </p:txBody>
      </p:sp>
      <p:pic>
        <p:nvPicPr>
          <p:cNvPr id="5" name="Content Placeholder 4" descr="Source: U.S. Department of Health and Human Services (HHS), Office of the Surgeon General, Facing Addiction in America: The Surgeon General’s Report on Alcohol, Drugs, and Health. Washington, DC: HHS, November 2016.&#10;s://addiction.surgeongeneral.gov/&#10;" title="Surgeon General  Report on Addiction">
            <a:hlinkClick r:id="rId3"/>
            <a:extLst>
              <a:ext uri="{FF2B5EF4-FFF2-40B4-BE49-F238E27FC236}">
                <a16:creationId xmlns:a16="http://schemas.microsoft.com/office/drawing/2014/main" id="{81CBE2E4-C739-433D-8974-263DDD1EAE4A}"/>
              </a:ext>
            </a:extLst>
          </p:cNvPr>
          <p:cNvPicPr>
            <a:picLocks noGrp="1" noChangeAspect="1"/>
          </p:cNvPicPr>
          <p:nvPr>
            <p:ph idx="1"/>
          </p:nvPr>
        </p:nvPicPr>
        <p:blipFill>
          <a:blip r:embed="rId4"/>
          <a:stretch>
            <a:fillRect/>
          </a:stretch>
        </p:blipFill>
        <p:spPr>
          <a:xfrm>
            <a:off x="1590675" y="1152525"/>
            <a:ext cx="5792788" cy="4446588"/>
          </a:xfrm>
        </p:spPr>
      </p:pic>
      <p:sp>
        <p:nvSpPr>
          <p:cNvPr id="4" name="Slide Number Placeholder 3">
            <a:extLst>
              <a:ext uri="{FF2B5EF4-FFF2-40B4-BE49-F238E27FC236}">
                <a16:creationId xmlns:a16="http://schemas.microsoft.com/office/drawing/2014/main" id="{E008E022-9FBA-47BF-8B02-C05DB0B5F4B8}"/>
              </a:ext>
            </a:extLst>
          </p:cNvPr>
          <p:cNvSpPr>
            <a:spLocks noGrp="1"/>
          </p:cNvSpPr>
          <p:nvPr>
            <p:ph type="sldNum" sz="quarter" idx="10"/>
          </p:nvPr>
        </p:nvSpPr>
        <p:spPr/>
        <p:txBody>
          <a:bodyPr/>
          <a:lstStyle/>
          <a:p>
            <a:pPr>
              <a:defRPr/>
            </a:pPr>
            <a:fld id="{E456767B-2BB2-4ED2-BD75-A9311A94B1E2}" type="slidenum">
              <a:rPr lang="en-US"/>
              <a:pPr>
                <a:defRPr/>
              </a:pPr>
              <a:t>20</a:t>
            </a:fld>
            <a:endParaRPr lang="en-US" dirty="0"/>
          </a:p>
        </p:txBody>
      </p:sp>
      <p:sp>
        <p:nvSpPr>
          <p:cNvPr id="56325" name="TextBox 5">
            <a:extLst>
              <a:ext uri="{FF2B5EF4-FFF2-40B4-BE49-F238E27FC236}">
                <a16:creationId xmlns:a16="http://schemas.microsoft.com/office/drawing/2014/main" id="{28888ED4-351A-4DF7-96CA-EB7B8957BBCA}"/>
              </a:ext>
            </a:extLst>
          </p:cNvPr>
          <p:cNvSpPr txBox="1">
            <a:spLocks noChangeArrowheads="1"/>
          </p:cNvSpPr>
          <p:nvPr/>
        </p:nvSpPr>
        <p:spPr bwMode="auto">
          <a:xfrm>
            <a:off x="1390650" y="5756275"/>
            <a:ext cx="61928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t>Source: U.S. Department of Health and Human Services (HHS), Office of the Surgeon General, Facing Addiction in America: The Surgeon General’s Report on Alcohol, Drugs, and Health. Washington, DC: HHS, November 2016.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CCB35-B8EA-4DCA-927C-CE34376B1010}"/>
              </a:ext>
            </a:extLst>
          </p:cNvPr>
          <p:cNvSpPr>
            <a:spLocks noGrp="1"/>
          </p:cNvSpPr>
          <p:nvPr>
            <p:ph type="title"/>
          </p:nvPr>
        </p:nvSpPr>
        <p:spPr/>
        <p:txBody>
          <a:bodyPr/>
          <a:lstStyle/>
          <a:p>
            <a:pPr eaLnBrk="1" fontAlgn="auto" hangingPunct="1">
              <a:spcAft>
                <a:spcPts val="0"/>
              </a:spcAft>
              <a:defRPr/>
            </a:pPr>
            <a:r>
              <a:t>Substance Use and Behavior</a:t>
            </a:r>
          </a:p>
        </p:txBody>
      </p:sp>
      <p:sp>
        <p:nvSpPr>
          <p:cNvPr id="3" name="Text Placeholder 2">
            <a:extLst>
              <a:ext uri="{FF2B5EF4-FFF2-40B4-BE49-F238E27FC236}">
                <a16:creationId xmlns:a16="http://schemas.microsoft.com/office/drawing/2014/main" id="{4B664486-B5B9-4150-8022-4A9F6A1FE494}"/>
              </a:ext>
            </a:extLst>
          </p:cNvPr>
          <p:cNvSpPr>
            <a:spLocks noGrp="1"/>
          </p:cNvSpPr>
          <p:nvPr>
            <p:ph type="body" idx="1"/>
          </p:nvPr>
        </p:nvSpPr>
        <p:spPr>
          <a:xfrm>
            <a:off x="630238" y="1668463"/>
            <a:ext cx="3868737" cy="430212"/>
          </a:xfrm>
        </p:spPr>
        <p:txBody>
          <a:bodyPr rtlCol="0"/>
          <a:lstStyle/>
          <a:p>
            <a:pPr eaLnBrk="1" fontAlgn="auto" hangingPunct="1">
              <a:spcAft>
                <a:spcPts val="0"/>
              </a:spcAft>
              <a:defRPr/>
            </a:pPr>
            <a:r>
              <a:rPr lang="en-US" dirty="0"/>
              <a:t>SUD and Mental Health</a:t>
            </a:r>
          </a:p>
        </p:txBody>
      </p:sp>
      <p:sp>
        <p:nvSpPr>
          <p:cNvPr id="58372" name="Content Placeholder 3">
            <a:extLst>
              <a:ext uri="{FF2B5EF4-FFF2-40B4-BE49-F238E27FC236}">
                <a16:creationId xmlns:a16="http://schemas.microsoft.com/office/drawing/2014/main" id="{C1EA2CEB-5C71-463E-A498-67504DF5B4AB}"/>
              </a:ext>
            </a:extLst>
          </p:cNvPr>
          <p:cNvSpPr>
            <a:spLocks noGrp="1" noChangeArrowheads="1"/>
          </p:cNvSpPr>
          <p:nvPr>
            <p:ph sz="half" idx="2"/>
          </p:nvPr>
        </p:nvSpPr>
        <p:spPr>
          <a:xfrm>
            <a:off x="715963" y="2351088"/>
            <a:ext cx="3748087" cy="3838575"/>
          </a:xfrm>
        </p:spPr>
        <p:txBody>
          <a:bodyPr/>
          <a:lstStyle/>
          <a:p>
            <a:pPr eaLnBrk="1" hangingPunct="1"/>
            <a:r>
              <a:rPr lang="en-US" altLang="en-US"/>
              <a:t>18.7 million people age 18 or older had a SUD</a:t>
            </a:r>
          </a:p>
          <a:p>
            <a:pPr eaLnBrk="1" hangingPunct="1"/>
            <a:r>
              <a:rPr lang="en-US" altLang="en-US"/>
              <a:t>8.5 million18 or older had both a SUD and mental illness</a:t>
            </a:r>
          </a:p>
          <a:p>
            <a:pPr eaLnBrk="1" hangingPunct="1"/>
            <a:r>
              <a:rPr lang="en-US" altLang="en-US"/>
              <a:t>46.6 million people aged 18 or older had a mental illness and 1 in 4 have a Serious Mental Illness (SMI)</a:t>
            </a:r>
          </a:p>
        </p:txBody>
      </p:sp>
      <p:sp>
        <p:nvSpPr>
          <p:cNvPr id="5" name="Text Placeholder 4">
            <a:extLst>
              <a:ext uri="{FF2B5EF4-FFF2-40B4-BE49-F238E27FC236}">
                <a16:creationId xmlns:a16="http://schemas.microsoft.com/office/drawing/2014/main" id="{5479C955-A789-496D-82B3-2D7B0B5DF8C0}"/>
              </a:ext>
            </a:extLst>
          </p:cNvPr>
          <p:cNvSpPr>
            <a:spLocks noGrp="1"/>
          </p:cNvSpPr>
          <p:nvPr>
            <p:ph type="body" sz="quarter" idx="3"/>
          </p:nvPr>
        </p:nvSpPr>
        <p:spPr>
          <a:xfrm>
            <a:off x="4629150" y="1668463"/>
            <a:ext cx="3887788" cy="430212"/>
          </a:xfrm>
        </p:spPr>
        <p:txBody>
          <a:bodyPr rtlCol="0"/>
          <a:lstStyle/>
          <a:p>
            <a:pPr eaLnBrk="1" fontAlgn="auto" hangingPunct="1">
              <a:spcAft>
                <a:spcPts val="0"/>
              </a:spcAft>
              <a:defRPr/>
            </a:pPr>
            <a:endParaRPr lang="en-US" dirty="0"/>
          </a:p>
        </p:txBody>
      </p:sp>
      <p:sp>
        <p:nvSpPr>
          <p:cNvPr id="58374" name="Content Placeholder 5">
            <a:extLst>
              <a:ext uri="{FF2B5EF4-FFF2-40B4-BE49-F238E27FC236}">
                <a16:creationId xmlns:a16="http://schemas.microsoft.com/office/drawing/2014/main" id="{23D2155C-8175-4E80-B6E0-32319DD19CA9}"/>
              </a:ext>
            </a:extLst>
          </p:cNvPr>
          <p:cNvSpPr>
            <a:spLocks noGrp="1" noChangeArrowheads="1"/>
          </p:cNvSpPr>
          <p:nvPr>
            <p:ph sz="quarter" idx="4"/>
          </p:nvPr>
        </p:nvSpPr>
        <p:spPr>
          <a:xfrm>
            <a:off x="4714875" y="2351088"/>
            <a:ext cx="3749675" cy="3838575"/>
          </a:xfrm>
        </p:spPr>
        <p:txBody>
          <a:bodyPr/>
          <a:lstStyle/>
          <a:p>
            <a:pPr eaLnBrk="1" hangingPunct="1"/>
            <a:r>
              <a:rPr lang="en-US" altLang="en-US"/>
              <a:t>Serious Mental Illness (SMI) is rising in the 18-25 year olds – 2.6 million </a:t>
            </a:r>
          </a:p>
          <a:p>
            <a:pPr eaLnBrk="1" hangingPunct="1"/>
            <a:r>
              <a:rPr lang="en-US" altLang="en-US"/>
              <a:t>Increase in 2016 data in those with SMI receiving treatment – 1.5 million</a:t>
            </a:r>
          </a:p>
          <a:p>
            <a:pPr eaLnBrk="1" hangingPunct="1"/>
            <a:r>
              <a:rPr lang="en-US" altLang="en-US"/>
              <a:t>Leaves @43% not getting treatment</a:t>
            </a:r>
          </a:p>
        </p:txBody>
      </p:sp>
      <p:sp>
        <p:nvSpPr>
          <p:cNvPr id="7" name="Slide Number Placeholder 6">
            <a:extLst>
              <a:ext uri="{FF2B5EF4-FFF2-40B4-BE49-F238E27FC236}">
                <a16:creationId xmlns:a16="http://schemas.microsoft.com/office/drawing/2014/main" id="{23E81DA1-FA51-4678-8385-17EC14A69624}"/>
              </a:ext>
            </a:extLst>
          </p:cNvPr>
          <p:cNvSpPr>
            <a:spLocks noGrp="1"/>
          </p:cNvSpPr>
          <p:nvPr>
            <p:ph type="sldNum" sz="quarter" idx="10"/>
          </p:nvPr>
        </p:nvSpPr>
        <p:spPr/>
        <p:txBody>
          <a:bodyPr/>
          <a:lstStyle/>
          <a:p>
            <a:pPr>
              <a:defRPr/>
            </a:pPr>
            <a:fld id="{112A49F3-E47D-4E0F-9610-8DAC4F6FB6DE}" type="slidenum">
              <a:rPr lang="en-US"/>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pPr>
              <a:defRPr/>
            </a:pPr>
            <a:fld id="{0B081397-63C3-45A0-A320-6EC7B4DEC8D9}" type="slidenum">
              <a:rPr lang="en-US"/>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2188E-2D6C-4415-B84C-F0A9478F30A2}"/>
              </a:ext>
            </a:extLst>
          </p:cNvPr>
          <p:cNvSpPr>
            <a:spLocks noGrp="1"/>
          </p:cNvSpPr>
          <p:nvPr>
            <p:ph type="title"/>
          </p:nvPr>
        </p:nvSpPr>
        <p:spPr/>
        <p:txBody>
          <a:bodyPr/>
          <a:lstStyle/>
          <a:p>
            <a:pPr fontAlgn="auto">
              <a:spcAft>
                <a:spcPts val="0"/>
              </a:spcAft>
              <a:defRPr/>
            </a:pPr>
            <a:r>
              <a:t>Substance Use and Wellbeing</a:t>
            </a:r>
          </a:p>
        </p:txBody>
      </p:sp>
      <p:sp>
        <p:nvSpPr>
          <p:cNvPr id="8" name="Text Placeholder 7">
            <a:extLst>
              <a:ext uri="{FF2B5EF4-FFF2-40B4-BE49-F238E27FC236}">
                <a16:creationId xmlns:a16="http://schemas.microsoft.com/office/drawing/2014/main" id="{8A9410E9-7697-48AB-87BF-3FDA10691984}"/>
              </a:ext>
            </a:extLst>
          </p:cNvPr>
          <p:cNvSpPr>
            <a:spLocks noGrp="1"/>
          </p:cNvSpPr>
          <p:nvPr>
            <p:ph type="body" idx="1"/>
          </p:nvPr>
        </p:nvSpPr>
        <p:spPr>
          <a:xfrm>
            <a:off x="920750" y="4064000"/>
            <a:ext cx="7269163" cy="1866900"/>
          </a:xfrm>
        </p:spPr>
        <p:txBody>
          <a:bodyPr rtlCol="0"/>
          <a:lstStyle/>
          <a:p>
            <a:pPr eaLnBrk="1" fontAlgn="auto" hangingPunct="1">
              <a:spcAft>
                <a:spcPts val="0"/>
              </a:spcAft>
              <a:defRPr/>
            </a:pPr>
            <a:endParaRPr lang="en-US" dirty="0"/>
          </a:p>
        </p:txBody>
      </p:sp>
      <p:sp>
        <p:nvSpPr>
          <p:cNvPr id="7" name="Slide Number Placeholder 6">
            <a:extLst>
              <a:ext uri="{FF2B5EF4-FFF2-40B4-BE49-F238E27FC236}">
                <a16:creationId xmlns:a16="http://schemas.microsoft.com/office/drawing/2014/main" id="{2121B54D-4E42-4213-88D0-FC09F4007985}"/>
              </a:ext>
            </a:extLst>
          </p:cNvPr>
          <p:cNvSpPr>
            <a:spLocks noGrp="1"/>
          </p:cNvSpPr>
          <p:nvPr>
            <p:ph type="sldNum" sz="quarter" idx="10"/>
          </p:nvPr>
        </p:nvSpPr>
        <p:spPr/>
        <p:txBody>
          <a:bodyPr/>
          <a:lstStyle/>
          <a:p>
            <a:pPr>
              <a:defRPr/>
            </a:pPr>
            <a:fld id="{6452DE9D-D2F2-433A-BA10-6D2B6A0678AB}" type="slidenum">
              <a:rPr lang="en-US"/>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F5B94-B3A8-416D-AD68-6046E1DFBE60}"/>
              </a:ext>
            </a:extLst>
          </p:cNvPr>
          <p:cNvSpPr>
            <a:spLocks noGrp="1"/>
          </p:cNvSpPr>
          <p:nvPr>
            <p:ph type="title"/>
          </p:nvPr>
        </p:nvSpPr>
        <p:spPr>
          <a:xfrm>
            <a:off x="628650" y="365126"/>
            <a:ext cx="7955280" cy="1051560"/>
          </a:xfrm>
        </p:spPr>
        <p:txBody>
          <a:bodyPr/>
          <a:lstStyle/>
          <a:p>
            <a:pPr eaLnBrk="1" fontAlgn="auto" hangingPunct="1">
              <a:spcAft>
                <a:spcPts val="0"/>
              </a:spcAft>
              <a:defRPr/>
            </a:pPr>
            <a:r>
              <a:t>Increase Primary Prevention</a:t>
            </a:r>
          </a:p>
        </p:txBody>
      </p:sp>
      <p:sp>
        <p:nvSpPr>
          <p:cNvPr id="63491" name="Content Placeholder 2">
            <a:extLst>
              <a:ext uri="{FF2B5EF4-FFF2-40B4-BE49-F238E27FC236}">
                <a16:creationId xmlns:a16="http://schemas.microsoft.com/office/drawing/2014/main" id="{09D4E4DF-CA36-444E-85BE-5264B5B8512A}"/>
              </a:ext>
            </a:extLst>
          </p:cNvPr>
          <p:cNvSpPr>
            <a:spLocks noGrp="1" noChangeArrowheads="1"/>
          </p:cNvSpPr>
          <p:nvPr>
            <p:ph idx="1"/>
          </p:nvPr>
        </p:nvSpPr>
        <p:spPr>
          <a:xfrm>
            <a:off x="457200" y="1679575"/>
            <a:ext cx="3967163" cy="4446588"/>
          </a:xfrm>
        </p:spPr>
        <p:txBody>
          <a:bodyPr/>
          <a:lstStyle/>
          <a:p>
            <a:pPr eaLnBrk="1" hangingPunct="1"/>
            <a:r>
              <a:rPr lang="en-US" altLang="en-US"/>
              <a:t>Well-supported scientific evidence exists for robust predictors (risk and protective factors) of substance use and misuse from birth through adulthood </a:t>
            </a:r>
          </a:p>
        </p:txBody>
      </p:sp>
      <p:sp>
        <p:nvSpPr>
          <p:cNvPr id="4" name="Slide Number Placeholder 3">
            <a:extLst>
              <a:ext uri="{FF2B5EF4-FFF2-40B4-BE49-F238E27FC236}">
                <a16:creationId xmlns:a16="http://schemas.microsoft.com/office/drawing/2014/main" id="{07D7F306-ACC8-4A41-838D-E13E65641690}"/>
              </a:ext>
            </a:extLst>
          </p:cNvPr>
          <p:cNvSpPr>
            <a:spLocks noGrp="1"/>
          </p:cNvSpPr>
          <p:nvPr>
            <p:ph type="sldNum" sz="quarter" idx="10"/>
          </p:nvPr>
        </p:nvSpPr>
        <p:spPr/>
        <p:txBody>
          <a:bodyPr/>
          <a:lstStyle/>
          <a:p>
            <a:pPr>
              <a:defRPr/>
            </a:pPr>
            <a:fld id="{A6F27B58-6066-46F9-B009-A538B5255403}" type="slidenum">
              <a:rPr lang="en-US"/>
              <a:pPr>
                <a:defRPr/>
              </a:pPr>
              <a:t>24</a:t>
            </a:fld>
            <a:endParaRPr lang="en-US" dirty="0"/>
          </a:p>
        </p:txBody>
      </p:sp>
      <p:pic>
        <p:nvPicPr>
          <p:cNvPr id="9" name="Picture 8" descr="Screen shot of key terms &#10;Risk Factors. Factors that increase the likelihood of beginning substance use, of regular and harmful use, and of other behavioral health problems associated with use.&#10;Protective factors. Factors taht directly decrease the likelihood of substace use and behavioral health problems or reduce the impact of risk factors on behavioral health problmes.&#10;" title="Key Term for Risk and Protective Factors">
            <a:extLst>
              <a:ext uri="{FF2B5EF4-FFF2-40B4-BE49-F238E27FC236}">
                <a16:creationId xmlns:a16="http://schemas.microsoft.com/office/drawing/2014/main" id="{317F2526-8F59-42E0-AC09-1FA72DE52F57}"/>
              </a:ext>
            </a:extLst>
          </p:cNvPr>
          <p:cNvPicPr>
            <a:picLocks noChangeAspect="1"/>
          </p:cNvPicPr>
          <p:nvPr/>
        </p:nvPicPr>
        <p:blipFill>
          <a:blip r:embed="rId3"/>
          <a:stretch>
            <a:fillRect/>
          </a:stretch>
        </p:blipFill>
        <p:spPr>
          <a:xfrm>
            <a:off x="4424363" y="1657350"/>
            <a:ext cx="3911600" cy="3868738"/>
          </a:xfrm>
          <a:prstGeom prst="rect">
            <a:avLst/>
          </a:prstGeom>
        </p:spPr>
      </p:pic>
      <p:sp>
        <p:nvSpPr>
          <p:cNvPr id="63494" name="TextBox 9">
            <a:extLst>
              <a:ext uri="{FF2B5EF4-FFF2-40B4-BE49-F238E27FC236}">
                <a16:creationId xmlns:a16="http://schemas.microsoft.com/office/drawing/2014/main" id="{AFEE870F-E658-4225-9200-32BB0E2C0E8E}"/>
              </a:ext>
            </a:extLst>
          </p:cNvPr>
          <p:cNvSpPr txBox="1">
            <a:spLocks noChangeArrowheads="1"/>
          </p:cNvSpPr>
          <p:nvPr/>
        </p:nvSpPr>
        <p:spPr bwMode="auto">
          <a:xfrm>
            <a:off x="1511300" y="5538788"/>
            <a:ext cx="6045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t>Source: U.S. Department of Health and Human Services (HHS), Office of the Surgeon General, Facing Addiction in America: The Surgeon General’s Report on Alcohol, Drugs, and Health. Washington, DC: HHS, November 2016.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4D6A-4485-492B-B9F2-6E2CB3078A4E}"/>
              </a:ext>
            </a:extLst>
          </p:cNvPr>
          <p:cNvSpPr>
            <a:spLocks noGrp="1"/>
          </p:cNvSpPr>
          <p:nvPr>
            <p:ph type="title"/>
          </p:nvPr>
        </p:nvSpPr>
        <p:spPr/>
        <p:txBody>
          <a:bodyPr/>
          <a:lstStyle/>
          <a:p>
            <a:pPr eaLnBrk="1" fontAlgn="auto" hangingPunct="1">
              <a:spcAft>
                <a:spcPts val="0"/>
              </a:spcAft>
              <a:defRPr/>
            </a:pPr>
            <a:r>
              <a:t>Many Paths to Wellness </a:t>
            </a:r>
          </a:p>
        </p:txBody>
      </p:sp>
      <p:sp>
        <p:nvSpPr>
          <p:cNvPr id="3" name="Text Placeholder 2">
            <a:extLst>
              <a:ext uri="{FF2B5EF4-FFF2-40B4-BE49-F238E27FC236}">
                <a16:creationId xmlns:a16="http://schemas.microsoft.com/office/drawing/2014/main" id="{C7B8F09A-19FE-4430-AB2F-9724423AE157}"/>
              </a:ext>
            </a:extLst>
          </p:cNvPr>
          <p:cNvSpPr>
            <a:spLocks noGrp="1"/>
          </p:cNvSpPr>
          <p:nvPr>
            <p:ph type="body" idx="1"/>
          </p:nvPr>
        </p:nvSpPr>
        <p:spPr>
          <a:xfrm>
            <a:off x="630238" y="1668463"/>
            <a:ext cx="3868737" cy="430212"/>
          </a:xfrm>
        </p:spPr>
        <p:txBody>
          <a:bodyPr rtlCol="0"/>
          <a:lstStyle/>
          <a:p>
            <a:pPr eaLnBrk="1" fontAlgn="auto" hangingPunct="1">
              <a:spcAft>
                <a:spcPts val="0"/>
              </a:spcAft>
              <a:defRPr/>
            </a:pPr>
            <a:r>
              <a:rPr lang="en-US" dirty="0"/>
              <a:t>Understanding</a:t>
            </a:r>
          </a:p>
        </p:txBody>
      </p:sp>
      <p:sp>
        <p:nvSpPr>
          <p:cNvPr id="4" name="Content Placeholder 3">
            <a:extLst>
              <a:ext uri="{FF2B5EF4-FFF2-40B4-BE49-F238E27FC236}">
                <a16:creationId xmlns:a16="http://schemas.microsoft.com/office/drawing/2014/main" id="{48C7FECD-6C15-4558-8B5D-49D78904C158}"/>
              </a:ext>
            </a:extLst>
          </p:cNvPr>
          <p:cNvSpPr>
            <a:spLocks noGrp="1"/>
          </p:cNvSpPr>
          <p:nvPr>
            <p:ph sz="half" idx="2"/>
          </p:nvPr>
        </p:nvSpPr>
        <p:spPr>
          <a:xfrm>
            <a:off x="715963" y="2351088"/>
            <a:ext cx="3748087" cy="3838575"/>
          </a:xfrm>
        </p:spPr>
        <p:txBody>
          <a:bodyPr rtlCol="0">
            <a:normAutofit fontScale="92500"/>
          </a:bodyPr>
          <a:lstStyle/>
          <a:p>
            <a:pPr marL="274320" indent="-274320" eaLnBrk="1" fontAlgn="auto" hangingPunct="1">
              <a:spcAft>
                <a:spcPts val="0"/>
              </a:spcAft>
              <a:defRPr/>
            </a:pPr>
            <a:r>
              <a:rPr lang="en-US" dirty="0"/>
              <a:t>It can take the brain a long time to return to health following long periods of heavy substance use</a:t>
            </a:r>
          </a:p>
          <a:p>
            <a:pPr marL="274320" indent="-274320" eaLnBrk="1" fontAlgn="auto" hangingPunct="1">
              <a:spcAft>
                <a:spcPts val="0"/>
              </a:spcAft>
              <a:defRPr/>
            </a:pPr>
            <a:r>
              <a:rPr lang="en-US" dirty="0"/>
              <a:t>Both substance misuse and substance use disorders harm the health and well-being of individuals and communities. Addressing them requires implementation of effective strategies</a:t>
            </a:r>
          </a:p>
        </p:txBody>
      </p:sp>
      <p:sp>
        <p:nvSpPr>
          <p:cNvPr id="5" name="Text Placeholder 4">
            <a:extLst>
              <a:ext uri="{FF2B5EF4-FFF2-40B4-BE49-F238E27FC236}">
                <a16:creationId xmlns:a16="http://schemas.microsoft.com/office/drawing/2014/main" id="{839C9703-D1C2-4DA8-962C-AD89D6B2AD60}"/>
              </a:ext>
            </a:extLst>
          </p:cNvPr>
          <p:cNvSpPr>
            <a:spLocks noGrp="1"/>
          </p:cNvSpPr>
          <p:nvPr>
            <p:ph type="body" sz="quarter" idx="3"/>
          </p:nvPr>
        </p:nvSpPr>
        <p:spPr>
          <a:xfrm>
            <a:off x="4629150" y="1668463"/>
            <a:ext cx="3887788" cy="430212"/>
          </a:xfrm>
        </p:spPr>
        <p:txBody>
          <a:bodyPr rtlCol="0"/>
          <a:lstStyle/>
          <a:p>
            <a:pPr eaLnBrk="1" fontAlgn="auto" hangingPunct="1">
              <a:spcAft>
                <a:spcPts val="0"/>
              </a:spcAft>
              <a:defRPr/>
            </a:pPr>
            <a:r>
              <a:rPr lang="en-US" dirty="0"/>
              <a:t>Recovery </a:t>
            </a:r>
          </a:p>
        </p:txBody>
      </p:sp>
      <p:sp>
        <p:nvSpPr>
          <p:cNvPr id="65542" name="Content Placeholder 5">
            <a:extLst>
              <a:ext uri="{FF2B5EF4-FFF2-40B4-BE49-F238E27FC236}">
                <a16:creationId xmlns:a16="http://schemas.microsoft.com/office/drawing/2014/main" id="{0EDFEC4B-6F31-4DFD-967D-587DED8AE9E4}"/>
              </a:ext>
            </a:extLst>
          </p:cNvPr>
          <p:cNvSpPr>
            <a:spLocks noGrp="1" noChangeArrowheads="1"/>
          </p:cNvSpPr>
          <p:nvPr>
            <p:ph sz="quarter" idx="4"/>
          </p:nvPr>
        </p:nvSpPr>
        <p:spPr>
          <a:xfrm>
            <a:off x="4714875" y="2351088"/>
            <a:ext cx="3749675" cy="3838575"/>
          </a:xfrm>
        </p:spPr>
        <p:txBody>
          <a:bodyPr/>
          <a:lstStyle/>
          <a:p>
            <a:pPr eaLnBrk="1" hangingPunct="1"/>
            <a:r>
              <a:rPr lang="en-US" altLang="en-US"/>
              <a:t>People can and do recover</a:t>
            </a:r>
          </a:p>
          <a:p>
            <a:pPr eaLnBrk="1" hangingPunct="1"/>
            <a:r>
              <a:rPr lang="en-US" altLang="en-US"/>
              <a:t>The recovery movement offers a valuable opportunity for people with substance use disorders and their loved ones to get the support</a:t>
            </a:r>
          </a:p>
        </p:txBody>
      </p:sp>
      <p:sp>
        <p:nvSpPr>
          <p:cNvPr id="7" name="Slide Number Placeholder 6">
            <a:extLst>
              <a:ext uri="{FF2B5EF4-FFF2-40B4-BE49-F238E27FC236}">
                <a16:creationId xmlns:a16="http://schemas.microsoft.com/office/drawing/2014/main" id="{7B0ADDF2-A748-489E-9DFD-10B2ACC32A71}"/>
              </a:ext>
            </a:extLst>
          </p:cNvPr>
          <p:cNvSpPr>
            <a:spLocks noGrp="1"/>
          </p:cNvSpPr>
          <p:nvPr>
            <p:ph type="sldNum" sz="quarter" idx="10"/>
          </p:nvPr>
        </p:nvSpPr>
        <p:spPr/>
        <p:txBody>
          <a:bodyPr/>
          <a:lstStyle/>
          <a:p>
            <a:pPr>
              <a:defRPr/>
            </a:pPr>
            <a:fld id="{DCCDA4FF-CA9C-48E4-BA12-87CBDDAFBD14}" type="slidenum">
              <a:rPr lang="en-US"/>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F10582-C207-4040-A9F1-82BD234B77DC}"/>
              </a:ext>
            </a:extLst>
          </p:cNvPr>
          <p:cNvSpPr>
            <a:spLocks noGrp="1"/>
          </p:cNvSpPr>
          <p:nvPr>
            <p:ph type="title"/>
          </p:nvPr>
        </p:nvSpPr>
        <p:spPr/>
        <p:txBody>
          <a:bodyPr/>
          <a:lstStyle/>
          <a:p>
            <a:pPr eaLnBrk="1" fontAlgn="auto" hangingPunct="1">
              <a:spcAft>
                <a:spcPts val="0"/>
              </a:spcAft>
              <a:defRPr/>
            </a:pPr>
            <a:r>
              <a:t>Examples of SAMHSA Resources to Address the Opioid Crisis</a:t>
            </a:r>
          </a:p>
        </p:txBody>
      </p:sp>
      <p:sp>
        <p:nvSpPr>
          <p:cNvPr id="4" name="Text Placeholder 3">
            <a:extLst>
              <a:ext uri="{FF2B5EF4-FFF2-40B4-BE49-F238E27FC236}">
                <a16:creationId xmlns:a16="http://schemas.microsoft.com/office/drawing/2014/main" id="{F4D4A9BA-7210-44E0-8DCF-57775960DBFA}"/>
              </a:ext>
            </a:extLst>
          </p:cNvPr>
          <p:cNvSpPr>
            <a:spLocks noGrp="1"/>
          </p:cNvSpPr>
          <p:nvPr>
            <p:ph type="body" idx="1"/>
          </p:nvPr>
        </p:nvSpPr>
        <p:spPr>
          <a:xfrm>
            <a:off x="630238" y="1668463"/>
            <a:ext cx="3868737" cy="430212"/>
          </a:xfrm>
        </p:spPr>
        <p:txBody>
          <a:bodyPr rtlCol="0"/>
          <a:lstStyle/>
          <a:p>
            <a:pPr eaLnBrk="1" fontAlgn="auto" hangingPunct="1">
              <a:spcAft>
                <a:spcPts val="0"/>
              </a:spcAft>
              <a:defRPr/>
            </a:pPr>
            <a:r>
              <a:rPr lang="en-US" dirty="0"/>
              <a:t>Resources</a:t>
            </a:r>
          </a:p>
        </p:txBody>
      </p:sp>
      <p:sp>
        <p:nvSpPr>
          <p:cNvPr id="9" name="Content Placeholder 8">
            <a:extLst>
              <a:ext uri="{FF2B5EF4-FFF2-40B4-BE49-F238E27FC236}">
                <a16:creationId xmlns:a16="http://schemas.microsoft.com/office/drawing/2014/main" id="{24B8314C-DDF3-4159-849A-28A4EB76A26D}"/>
              </a:ext>
            </a:extLst>
          </p:cNvPr>
          <p:cNvSpPr>
            <a:spLocks noGrp="1"/>
          </p:cNvSpPr>
          <p:nvPr>
            <p:ph sz="half" idx="2"/>
          </p:nvPr>
        </p:nvSpPr>
        <p:spPr>
          <a:xfrm>
            <a:off x="715963" y="2351088"/>
            <a:ext cx="3748087" cy="3838575"/>
          </a:xfrm>
        </p:spPr>
        <p:txBody>
          <a:bodyPr rtlCol="0">
            <a:normAutofit lnSpcReduction="10000"/>
          </a:bodyPr>
          <a:lstStyle/>
          <a:p>
            <a:pPr marL="274320" indent="-274320" eaLnBrk="1" fontAlgn="auto" hangingPunct="1">
              <a:spcAft>
                <a:spcPts val="0"/>
              </a:spcAft>
              <a:defRPr/>
            </a:pPr>
            <a:r>
              <a:rPr lang="en-US" sz="1100" b="1" dirty="0"/>
              <a:t>SAMHSA’s Behavioral Health Treatment Services Locator </a:t>
            </a:r>
            <a:r>
              <a:rPr lang="en-US" sz="1100" dirty="0"/>
              <a:t>is a confidential and anonymous source of information for persons seeking treatment facilities for substance use disorders or mental health problems</a:t>
            </a:r>
          </a:p>
          <a:p>
            <a:pPr marL="274320" indent="-274320" eaLnBrk="1" fontAlgn="auto" hangingPunct="1">
              <a:spcAft>
                <a:spcPts val="0"/>
              </a:spcAft>
              <a:defRPr/>
            </a:pPr>
            <a:r>
              <a:rPr lang="en-US" sz="1100" b="1" dirty="0"/>
              <a:t>Provider’s Clinical Support System </a:t>
            </a:r>
            <a:r>
              <a:rPr lang="en-US" sz="1100" dirty="0"/>
              <a:t>for Medication-Assisted Treatment (PCSS-MAT) is an online national training and mentoring project providing resources on evidence-based practices for addressing the opioid crisis to health professionals at no cost, including free DATA waiver trainings</a:t>
            </a:r>
          </a:p>
          <a:p>
            <a:pPr marL="274320" indent="-274320" eaLnBrk="1" fontAlgn="auto" hangingPunct="1">
              <a:spcAft>
                <a:spcPts val="0"/>
              </a:spcAft>
              <a:defRPr/>
            </a:pPr>
            <a:r>
              <a:rPr lang="en-US" sz="1100" b="1" dirty="0"/>
              <a:t>Addiction Technology Transfer Center (ATTC) </a:t>
            </a:r>
            <a:r>
              <a:rPr lang="en-US" sz="1100" dirty="0"/>
              <a:t>is a resource to develop and train providers and create regional training alliances among agencies and organizations that provide substance use disorder treatment and recovery services</a:t>
            </a:r>
          </a:p>
          <a:p>
            <a:pPr marL="274320" indent="-274320" eaLnBrk="1" fontAlgn="auto" hangingPunct="1">
              <a:spcAft>
                <a:spcPts val="0"/>
              </a:spcAft>
              <a:defRPr/>
            </a:pPr>
            <a:r>
              <a:rPr lang="en-US" sz="1100" b="1" dirty="0"/>
              <a:t>Treatment Improvement Protocol (TIP #63): Medications for Opioid Use Disorder Toolkit</a:t>
            </a:r>
            <a:r>
              <a:rPr lang="en-US" sz="1100" dirty="0"/>
              <a:t> is a guide to educate providers about assessment and strategies for providing medication-assisted treatment (MAT), pharmacotherapy practices, and supporting ongoing recovery (in development)</a:t>
            </a:r>
          </a:p>
        </p:txBody>
      </p:sp>
      <p:sp>
        <p:nvSpPr>
          <p:cNvPr id="10" name="Text Placeholder 9">
            <a:extLst>
              <a:ext uri="{FF2B5EF4-FFF2-40B4-BE49-F238E27FC236}">
                <a16:creationId xmlns:a16="http://schemas.microsoft.com/office/drawing/2014/main" id="{8D7DB7B9-B692-4709-B8F2-999FE1930E47}"/>
              </a:ext>
            </a:extLst>
          </p:cNvPr>
          <p:cNvSpPr>
            <a:spLocks noGrp="1"/>
          </p:cNvSpPr>
          <p:nvPr>
            <p:ph type="body" sz="quarter" idx="3"/>
          </p:nvPr>
        </p:nvSpPr>
        <p:spPr>
          <a:xfrm>
            <a:off x="4629150" y="1668463"/>
            <a:ext cx="3887788" cy="430212"/>
          </a:xfrm>
        </p:spPr>
        <p:txBody>
          <a:bodyPr rtlCol="0"/>
          <a:lstStyle/>
          <a:p>
            <a:pPr eaLnBrk="1" fontAlgn="auto" hangingPunct="1">
              <a:spcAft>
                <a:spcPts val="0"/>
              </a:spcAft>
              <a:defRPr/>
            </a:pPr>
            <a:r>
              <a:rPr lang="en-US" dirty="0"/>
              <a:t>Resources</a:t>
            </a:r>
          </a:p>
        </p:txBody>
      </p:sp>
      <p:sp>
        <p:nvSpPr>
          <p:cNvPr id="11" name="Content Placeholder 10">
            <a:extLst>
              <a:ext uri="{FF2B5EF4-FFF2-40B4-BE49-F238E27FC236}">
                <a16:creationId xmlns:a16="http://schemas.microsoft.com/office/drawing/2014/main" id="{09099734-16A4-498D-AC21-F9DB16FD63D4}"/>
              </a:ext>
            </a:extLst>
          </p:cNvPr>
          <p:cNvSpPr>
            <a:spLocks noGrp="1"/>
          </p:cNvSpPr>
          <p:nvPr>
            <p:ph sz="quarter" idx="4"/>
          </p:nvPr>
        </p:nvSpPr>
        <p:spPr>
          <a:xfrm>
            <a:off x="4714875" y="2351088"/>
            <a:ext cx="3749675" cy="4225925"/>
          </a:xfrm>
        </p:spPr>
        <p:txBody>
          <a:bodyPr rtlCol="0">
            <a:normAutofit lnSpcReduction="10000"/>
          </a:bodyPr>
          <a:lstStyle/>
          <a:p>
            <a:pPr marL="274320" indent="-274320" eaLnBrk="1" fontAlgn="auto" hangingPunct="1">
              <a:spcAft>
                <a:spcPts val="0"/>
              </a:spcAft>
              <a:defRPr/>
            </a:pPr>
            <a:r>
              <a:rPr lang="en-US" sz="1100" b="1" dirty="0"/>
              <a:t>Opioid Overdose Prevention Toolkit</a:t>
            </a:r>
            <a:r>
              <a:rPr lang="en-US" sz="1100" dirty="0"/>
              <a:t> equips individuals and healthcare providers on ways to prevent and respond to opioid overdose</a:t>
            </a:r>
          </a:p>
          <a:p>
            <a:pPr marL="274320" indent="-274320" eaLnBrk="1" fontAlgn="auto" hangingPunct="1">
              <a:spcAft>
                <a:spcPts val="0"/>
              </a:spcAft>
              <a:defRPr/>
            </a:pPr>
            <a:r>
              <a:rPr lang="en-US" sz="1100" b="1" dirty="0"/>
              <a:t>Clinical Guidance for Treating Pregnant and Parenting Women with Opioid Use Diso</a:t>
            </a:r>
            <a:r>
              <a:rPr lang="en-US" sz="1100" dirty="0"/>
              <a:t>rder and their Infants describes for providers the appropriate interventions and behavioral/social services to promote the best possible outcome for both mother and child (in development)</a:t>
            </a:r>
          </a:p>
          <a:p>
            <a:pPr marL="274320" indent="-274320" eaLnBrk="1" fontAlgn="auto" hangingPunct="1">
              <a:spcAft>
                <a:spcPts val="0"/>
              </a:spcAft>
              <a:defRPr/>
            </a:pPr>
            <a:r>
              <a:rPr lang="en-US" sz="1100" b="1" dirty="0"/>
              <a:t>A Collaborative Approach to the Treatment of Pregnant Women with Opioid Use Disorder </a:t>
            </a:r>
            <a:r>
              <a:rPr lang="en-US" sz="1100" dirty="0"/>
              <a:t>is a manual that offers best practices and MAT for pregnant women living with opioid use disorder (OUD)</a:t>
            </a:r>
          </a:p>
          <a:p>
            <a:pPr marL="274320" indent="-274320" eaLnBrk="1" fontAlgn="auto" hangingPunct="1">
              <a:spcAft>
                <a:spcPts val="0"/>
              </a:spcAft>
              <a:defRPr/>
            </a:pPr>
            <a:r>
              <a:rPr lang="en-US" sz="1100" b="1" dirty="0"/>
              <a:t>Healthy Pregnancy Healthy Baby: Opioids in Pregnancy </a:t>
            </a:r>
            <a:r>
              <a:rPr lang="en-US" sz="1100" dirty="0"/>
              <a:t>is a manual for families that addresses the treatment of OUD in pregnancy, postpartum concerns, and neonatal abstinence syndrome (in development)</a:t>
            </a:r>
          </a:p>
          <a:p>
            <a:pPr marL="274320" indent="-274320" eaLnBrk="1" fontAlgn="auto" hangingPunct="1">
              <a:spcAft>
                <a:spcPts val="0"/>
              </a:spcAft>
              <a:defRPr/>
            </a:pPr>
            <a:r>
              <a:rPr lang="en-US" sz="1100" b="1" dirty="0"/>
              <a:t>Neonatal Abstinence Syndrome Technical Expert Panel</a:t>
            </a:r>
            <a:r>
              <a:rPr lang="en-US" sz="1100" dirty="0"/>
              <a:t> examined developmental effects related to neonatal exposure to opioids with the goal of identifying research gaps and strategies for practice</a:t>
            </a:r>
          </a:p>
        </p:txBody>
      </p:sp>
      <p:sp>
        <p:nvSpPr>
          <p:cNvPr id="5" name="Slide Number Placeholder 4">
            <a:extLst>
              <a:ext uri="{FF2B5EF4-FFF2-40B4-BE49-F238E27FC236}">
                <a16:creationId xmlns:a16="http://schemas.microsoft.com/office/drawing/2014/main" id="{481ACA70-D7B1-4D95-B586-07D10FD6BBC0}"/>
              </a:ext>
            </a:extLst>
          </p:cNvPr>
          <p:cNvSpPr>
            <a:spLocks noGrp="1"/>
          </p:cNvSpPr>
          <p:nvPr>
            <p:ph type="sldNum" sz="quarter" idx="10"/>
          </p:nvPr>
        </p:nvSpPr>
        <p:spPr/>
        <p:txBody>
          <a:bodyPr/>
          <a:lstStyle/>
          <a:p>
            <a:pPr>
              <a:defRPr/>
            </a:pPr>
            <a:fld id="{3890FD54-63E3-43D3-A200-9CCB5D11D3FD}" type="slidenum">
              <a:rPr lang="en-US"/>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9C886-CBBF-42EC-8937-00D011AEC046}"/>
              </a:ext>
            </a:extLst>
          </p:cNvPr>
          <p:cNvSpPr>
            <a:spLocks noGrp="1"/>
          </p:cNvSpPr>
          <p:nvPr>
            <p:ph type="title"/>
          </p:nvPr>
        </p:nvSpPr>
        <p:spPr/>
        <p:txBody>
          <a:bodyPr/>
          <a:lstStyle/>
          <a:p>
            <a:pPr fontAlgn="auto">
              <a:spcAft>
                <a:spcPts val="0"/>
              </a:spcAft>
              <a:defRPr/>
            </a:pPr>
            <a:r>
              <a:t>Community Resources</a:t>
            </a:r>
          </a:p>
        </p:txBody>
      </p:sp>
      <p:sp>
        <p:nvSpPr>
          <p:cNvPr id="3" name="Text Placeholder 2">
            <a:extLst>
              <a:ext uri="{FF2B5EF4-FFF2-40B4-BE49-F238E27FC236}">
                <a16:creationId xmlns:a16="http://schemas.microsoft.com/office/drawing/2014/main" id="{4CDBEE85-CFBE-4FAE-A05B-F72B47036C0C}"/>
              </a:ext>
            </a:extLst>
          </p:cNvPr>
          <p:cNvSpPr>
            <a:spLocks noGrp="1"/>
          </p:cNvSpPr>
          <p:nvPr>
            <p:ph type="body" idx="1"/>
          </p:nvPr>
        </p:nvSpPr>
        <p:spPr>
          <a:xfrm>
            <a:off x="920750" y="4064000"/>
            <a:ext cx="7269163" cy="1866900"/>
          </a:xfrm>
        </p:spPr>
        <p:txBody>
          <a:bodyPr rtlCol="0"/>
          <a:lstStyle/>
          <a:p>
            <a:pPr eaLnBrk="1" fontAlgn="auto" hangingPunct="1">
              <a:spcAft>
                <a:spcPts val="0"/>
              </a:spcAft>
              <a:defRPr/>
            </a:pPr>
            <a:endParaRPr lang="en-US" dirty="0"/>
          </a:p>
        </p:txBody>
      </p:sp>
      <p:sp>
        <p:nvSpPr>
          <p:cNvPr id="4" name="Slide Number Placeholder 3">
            <a:extLst>
              <a:ext uri="{FF2B5EF4-FFF2-40B4-BE49-F238E27FC236}">
                <a16:creationId xmlns:a16="http://schemas.microsoft.com/office/drawing/2014/main" id="{CDDA7A38-F2DB-41F1-B7D2-07F00CEBB657}"/>
              </a:ext>
            </a:extLst>
          </p:cNvPr>
          <p:cNvSpPr>
            <a:spLocks noGrp="1"/>
          </p:cNvSpPr>
          <p:nvPr>
            <p:ph type="sldNum" sz="quarter" idx="10"/>
          </p:nvPr>
        </p:nvSpPr>
        <p:spPr/>
        <p:txBody>
          <a:bodyPr/>
          <a:lstStyle/>
          <a:p>
            <a:pPr>
              <a:defRPr/>
            </a:pPr>
            <a:fld id="{4FDBCBE8-82D8-497D-85FC-D3C09F7E1AF5}" type="slidenum">
              <a:rPr lang="en-US"/>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of flowers in a field and the sun shining. Google image free to use.&#10;" title="Early intervention">
            <a:extLst>
              <a:ext uri="{FF2B5EF4-FFF2-40B4-BE49-F238E27FC236}">
                <a16:creationId xmlns:a16="http://schemas.microsoft.com/office/drawing/2014/main" id="{0434018A-BD97-446B-9BD2-BFDE256544C9}"/>
              </a:ext>
            </a:extLst>
          </p:cNvPr>
          <p:cNvPicPr>
            <a:picLocks noChangeAspect="1"/>
          </p:cNvPicPr>
          <p:nvPr/>
        </p:nvPicPr>
        <p:blipFill>
          <a:blip r:embed="rId2"/>
          <a:stretch>
            <a:fillRect/>
          </a:stretch>
        </p:blipFill>
        <p:spPr>
          <a:xfrm>
            <a:off x="0" y="1447800"/>
            <a:ext cx="9144000" cy="4678363"/>
          </a:xfrm>
          <a:prstGeom prst="rect">
            <a:avLst/>
          </a:prstGeom>
        </p:spPr>
      </p:pic>
      <p:sp>
        <p:nvSpPr>
          <p:cNvPr id="2" name="Title 1">
            <a:extLst>
              <a:ext uri="{FF2B5EF4-FFF2-40B4-BE49-F238E27FC236}">
                <a16:creationId xmlns:a16="http://schemas.microsoft.com/office/drawing/2014/main" id="{1765F169-C0F3-473D-9FC3-575750821919}"/>
              </a:ext>
            </a:extLst>
          </p:cNvPr>
          <p:cNvSpPr>
            <a:spLocks noGrp="1"/>
          </p:cNvSpPr>
          <p:nvPr>
            <p:ph type="title"/>
          </p:nvPr>
        </p:nvSpPr>
        <p:spPr>
          <a:xfrm>
            <a:off x="628650" y="365126"/>
            <a:ext cx="7955280" cy="1051560"/>
          </a:xfrm>
        </p:spPr>
        <p:txBody>
          <a:bodyPr/>
          <a:lstStyle/>
          <a:p>
            <a:pPr eaLnBrk="1" fontAlgn="auto" hangingPunct="1">
              <a:spcAft>
                <a:spcPts val="0"/>
              </a:spcAft>
              <a:defRPr/>
            </a:pPr>
            <a:r>
              <a:t>Early Intervention</a:t>
            </a:r>
          </a:p>
        </p:txBody>
      </p:sp>
      <p:sp>
        <p:nvSpPr>
          <p:cNvPr id="3" name="Content Placeholder 2" descr="Get people help earlier in their course of use&#10;Do not wait to “hit rock bottom”&#10;" title="Early Intervention">
            <a:extLst>
              <a:ext uri="{FF2B5EF4-FFF2-40B4-BE49-F238E27FC236}">
                <a16:creationId xmlns:a16="http://schemas.microsoft.com/office/drawing/2014/main" id="{6B1B411D-9621-4307-BBB0-1AEA222FA4AE}"/>
              </a:ext>
            </a:extLst>
          </p:cNvPr>
          <p:cNvSpPr>
            <a:spLocks noGrp="1"/>
          </p:cNvSpPr>
          <p:nvPr>
            <p:ph idx="1"/>
          </p:nvPr>
        </p:nvSpPr>
        <p:spPr/>
        <p:txBody>
          <a:bodyPr rtlCol="0">
            <a:normAutofit/>
          </a:bodyPr>
          <a:lstStyle/>
          <a:p>
            <a:pPr marL="274320" indent="-274320" eaLnBrk="1" fontAlgn="auto" hangingPunct="1">
              <a:spcAft>
                <a:spcPts val="0"/>
              </a:spcAft>
              <a:defRPr/>
            </a:pPr>
            <a:r>
              <a:rPr lang="en-US" b="1" dirty="0"/>
              <a:t>Get people help earlier in their course of use</a:t>
            </a:r>
          </a:p>
          <a:p>
            <a:pPr marL="274320" indent="-274320" eaLnBrk="1" fontAlgn="auto" hangingPunct="1">
              <a:spcAft>
                <a:spcPts val="0"/>
              </a:spcAft>
              <a:defRPr/>
            </a:pPr>
            <a:r>
              <a:rPr lang="en-US" b="1" dirty="0"/>
              <a:t>Do not wait to “hit rock bottom”</a:t>
            </a:r>
          </a:p>
        </p:txBody>
      </p:sp>
      <p:sp>
        <p:nvSpPr>
          <p:cNvPr id="4" name="Slide Number Placeholder 3">
            <a:extLst>
              <a:ext uri="{FF2B5EF4-FFF2-40B4-BE49-F238E27FC236}">
                <a16:creationId xmlns:a16="http://schemas.microsoft.com/office/drawing/2014/main" id="{AA7B25C2-D6C8-4D5B-B32D-9D13EDAA684E}"/>
              </a:ext>
            </a:extLst>
          </p:cNvPr>
          <p:cNvSpPr>
            <a:spLocks noGrp="1"/>
          </p:cNvSpPr>
          <p:nvPr>
            <p:ph type="sldNum" sz="quarter" idx="10"/>
          </p:nvPr>
        </p:nvSpPr>
        <p:spPr/>
        <p:txBody>
          <a:bodyPr/>
          <a:lstStyle/>
          <a:p>
            <a:pPr>
              <a:defRPr/>
            </a:pPr>
            <a:fld id="{396FBC85-BDEF-4C69-814A-A1BE796AE465}" type="slidenum">
              <a:rPr lang="en-US"/>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E7116-3F21-4E51-9668-ED732293524B}"/>
              </a:ext>
            </a:extLst>
          </p:cNvPr>
          <p:cNvSpPr>
            <a:spLocks noGrp="1"/>
          </p:cNvSpPr>
          <p:nvPr>
            <p:ph type="title"/>
          </p:nvPr>
        </p:nvSpPr>
        <p:spPr>
          <a:xfrm>
            <a:off x="751314" y="424814"/>
            <a:ext cx="4801994" cy="495936"/>
          </a:xfrm>
        </p:spPr>
        <p:txBody>
          <a:bodyPr>
            <a:normAutofit fontScale="90000"/>
          </a:bodyPr>
          <a:lstStyle/>
          <a:p>
            <a:pPr eaLnBrk="1" fontAlgn="auto" hangingPunct="1">
              <a:spcAft>
                <a:spcPts val="0"/>
              </a:spcAft>
              <a:defRPr/>
            </a:pPr>
            <a:r>
              <a:rPr dirty="0"/>
              <a:t>Increase Safety</a:t>
            </a:r>
          </a:p>
        </p:txBody>
      </p:sp>
      <p:sp>
        <p:nvSpPr>
          <p:cNvPr id="71683" name="Content Placeholder 2">
            <a:extLst>
              <a:ext uri="{FF2B5EF4-FFF2-40B4-BE49-F238E27FC236}">
                <a16:creationId xmlns:a16="http://schemas.microsoft.com/office/drawing/2014/main" id="{D4C8CE03-A1A5-4BF1-9CFA-3DA13BBA082F}"/>
              </a:ext>
            </a:extLst>
          </p:cNvPr>
          <p:cNvSpPr>
            <a:spLocks noGrp="1" noChangeArrowheads="1"/>
          </p:cNvSpPr>
          <p:nvPr>
            <p:ph idx="1"/>
          </p:nvPr>
        </p:nvSpPr>
        <p:spPr>
          <a:xfrm>
            <a:off x="693351" y="920750"/>
            <a:ext cx="8229600" cy="1958975"/>
          </a:xfrm>
        </p:spPr>
        <p:txBody>
          <a:bodyPr/>
          <a:lstStyle/>
          <a:p>
            <a:pPr eaLnBrk="1" hangingPunct="1"/>
            <a:r>
              <a:rPr lang="en-US" altLang="en-US" sz="2400" dirty="0"/>
              <a:t>Naloxone - is a medication designed to rapidly reverse opioid overdose. </a:t>
            </a:r>
          </a:p>
          <a:p>
            <a:pPr eaLnBrk="1" hangingPunct="1"/>
            <a:r>
              <a:rPr lang="en-US" altLang="en-US" sz="2400" dirty="0"/>
              <a:t>Safe use – less risk</a:t>
            </a:r>
          </a:p>
        </p:txBody>
      </p:sp>
      <p:sp>
        <p:nvSpPr>
          <p:cNvPr id="4" name="Slide Number Placeholder 3">
            <a:extLst>
              <a:ext uri="{FF2B5EF4-FFF2-40B4-BE49-F238E27FC236}">
                <a16:creationId xmlns:a16="http://schemas.microsoft.com/office/drawing/2014/main" id="{E32F643D-BBFA-4A0A-AC52-D384D652E831}"/>
              </a:ext>
            </a:extLst>
          </p:cNvPr>
          <p:cNvSpPr>
            <a:spLocks noGrp="1"/>
          </p:cNvSpPr>
          <p:nvPr>
            <p:ph type="sldNum" sz="quarter" idx="10"/>
          </p:nvPr>
        </p:nvSpPr>
        <p:spPr/>
        <p:txBody>
          <a:bodyPr/>
          <a:lstStyle/>
          <a:p>
            <a:pPr>
              <a:defRPr/>
            </a:pPr>
            <a:fld id="{05FAB17E-2E73-4174-8EF0-C422E8C0C6F0}" type="slidenum">
              <a:rPr lang="en-US"/>
              <a:pPr>
                <a:defRPr/>
              </a:pPr>
              <a:t>29</a:t>
            </a:fld>
            <a:endParaRPr lang="en-US" dirty="0"/>
          </a:p>
        </p:txBody>
      </p:sp>
      <p:pic>
        <p:nvPicPr>
          <p:cNvPr id="6" name="Picture 5" descr="screen shot of website&#10;https://www.drugabuse.gov/related-topics/opioid-overdose-reversal-naloxone-narcan-evzio&#10;" title="Increase Safety">
            <a:hlinkClick r:id="rId3"/>
            <a:extLst>
              <a:ext uri="{FF2B5EF4-FFF2-40B4-BE49-F238E27FC236}">
                <a16:creationId xmlns:a16="http://schemas.microsoft.com/office/drawing/2014/main" id="{197AB17C-3E78-4F63-A8D1-602558D2861A}"/>
              </a:ext>
            </a:extLst>
          </p:cNvPr>
          <p:cNvPicPr>
            <a:picLocks noChangeAspect="1"/>
          </p:cNvPicPr>
          <p:nvPr/>
        </p:nvPicPr>
        <p:blipFill>
          <a:blip r:embed="rId4"/>
          <a:stretch>
            <a:fillRect/>
          </a:stretch>
        </p:blipFill>
        <p:spPr>
          <a:xfrm>
            <a:off x="1457325" y="2358328"/>
            <a:ext cx="6229350" cy="38417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711F46-80EC-40D4-8519-EEF5F39E2FBF}"/>
              </a:ext>
            </a:extLst>
          </p:cNvPr>
          <p:cNvSpPr>
            <a:spLocks noGrp="1"/>
          </p:cNvSpPr>
          <p:nvPr>
            <p:ph type="body" sz="quarter" idx="12"/>
          </p:nvPr>
        </p:nvSpPr>
        <p:spPr>
          <a:extLst/>
        </p:spPr>
        <p:txBody>
          <a:bodyPr rtlCol="0"/>
          <a:lstStyle/>
          <a:p>
            <a:pPr eaLnBrk="1" fontAlgn="auto" hangingPunct="1">
              <a:spcAft>
                <a:spcPts val="0"/>
              </a:spcAft>
              <a:defRPr/>
            </a:pPr>
            <a:r>
              <a:rPr lang="en-US" dirty="0"/>
              <a:t>October 18, 2018</a:t>
            </a:r>
          </a:p>
        </p:txBody>
      </p:sp>
      <p:sp>
        <p:nvSpPr>
          <p:cNvPr id="3" name="Title 2">
            <a:extLst>
              <a:ext uri="{FF2B5EF4-FFF2-40B4-BE49-F238E27FC236}">
                <a16:creationId xmlns:a16="http://schemas.microsoft.com/office/drawing/2014/main" id="{6A082DEB-E088-4320-B6CC-7723C9843A3A}"/>
              </a:ext>
            </a:extLst>
          </p:cNvPr>
          <p:cNvSpPr>
            <a:spLocks noGrp="1"/>
          </p:cNvSpPr>
          <p:nvPr>
            <p:ph type="ctrTitle"/>
          </p:nvPr>
        </p:nvSpPr>
        <p:spPr/>
        <p:txBody>
          <a:bodyPr>
            <a:noAutofit/>
          </a:bodyPr>
          <a:lstStyle/>
          <a:p>
            <a:pPr fontAlgn="auto">
              <a:spcAft>
                <a:spcPts val="0"/>
              </a:spcAft>
              <a:defRPr/>
            </a:pPr>
            <a:r>
              <a:rPr sz="3600"/>
              <a:t>Implications of Substance/Opioid Misuse and Addiction for the Workforce Development System</a:t>
            </a:r>
          </a:p>
        </p:txBody>
      </p:sp>
      <p:sp>
        <p:nvSpPr>
          <p:cNvPr id="32772" name="Subtitle 3">
            <a:extLst>
              <a:ext uri="{FF2B5EF4-FFF2-40B4-BE49-F238E27FC236}">
                <a16:creationId xmlns:a16="http://schemas.microsoft.com/office/drawing/2014/main" id="{200DD948-D0AB-4D61-A1D1-8B2559458EE5}"/>
              </a:ext>
            </a:extLst>
          </p:cNvPr>
          <p:cNvSpPr>
            <a:spLocks noGrp="1" noChangeArrowheads="1"/>
          </p:cNvSpPr>
          <p:nvPr>
            <p:ph type="subTitle" idx="1"/>
          </p:nvPr>
        </p:nvSpPr>
        <p:spPr>
          <a:xfrm>
            <a:off x="3659188" y="4424363"/>
            <a:ext cx="4799012" cy="1393825"/>
          </a:xfrm>
        </p:spPr>
        <p:txBody>
          <a:bodyPr/>
          <a:lstStyle/>
          <a:p>
            <a:pPr eaLnBrk="1" hangingPunct="1"/>
            <a:r>
              <a:rPr altLang="en-US" b="1"/>
              <a:t>Webinar:</a:t>
            </a:r>
            <a:r>
              <a:rPr altLang="en-US"/>
              <a:t> Thursday, October 18, 2018; 2:00 p.m. EST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E9D06-F32D-4F71-8FC0-C4B9794D3D15}"/>
              </a:ext>
            </a:extLst>
          </p:cNvPr>
          <p:cNvSpPr>
            <a:spLocks noGrp="1"/>
          </p:cNvSpPr>
          <p:nvPr>
            <p:ph type="title"/>
          </p:nvPr>
        </p:nvSpPr>
        <p:spPr>
          <a:xfrm>
            <a:off x="628650" y="365126"/>
            <a:ext cx="7955280" cy="1051560"/>
          </a:xfrm>
        </p:spPr>
        <p:txBody>
          <a:bodyPr/>
          <a:lstStyle/>
          <a:p>
            <a:pPr eaLnBrk="1" fontAlgn="auto" hangingPunct="1">
              <a:spcAft>
                <a:spcPts val="0"/>
              </a:spcAft>
              <a:defRPr/>
            </a:pPr>
            <a:r>
              <a:t>Medications for </a:t>
            </a:r>
            <a:br>
              <a:rPr/>
            </a:br>
            <a:r>
              <a:t>Opioid Use Disorders</a:t>
            </a:r>
          </a:p>
        </p:txBody>
      </p:sp>
      <p:pic>
        <p:nvPicPr>
          <p:cNvPr id="5" name="Picture 4" descr="FDA Approved Drugs Used in MAT&#10;Image of chart from Effective medications exist to treat opioid use disorder: methadone, buprenorphine, and naltrexone. These medications could help many people recover from opioid use disorder, but they remain highly underutilized. Fewer than half of private-sector treatment programs offer medications for opioid use disorders, and of patients in those programs who might benefit, only a third actually receive it.9 Overcoming the misunderstandings and other barriers that prevent wider adoption of these treatments is crucial for tackling the problem of opioid use disorder and the epidemic of opioid overdose in the United States.&#10;https://www.drugabuse.gov/publications/research-reports/medications-to-treat-opioid-addiction/overview &#10;&#10;http://attcnetwork.org/userfiles/file/MidAmerica/MAT_Improves_Outcomes_OUD.pdf &#10;" title="Medications for Opioid Use Disorders">
            <a:extLst>
              <a:ext uri="{FF2B5EF4-FFF2-40B4-BE49-F238E27FC236}">
                <a16:creationId xmlns:a16="http://schemas.microsoft.com/office/drawing/2014/main" id="{BFC99C60-4BE7-4C47-9E5F-422EEA89DE64}"/>
              </a:ext>
            </a:extLst>
          </p:cNvPr>
          <p:cNvPicPr>
            <a:picLocks noChangeAspect="1"/>
          </p:cNvPicPr>
          <p:nvPr/>
        </p:nvPicPr>
        <p:blipFill>
          <a:blip r:embed="rId3"/>
          <a:stretch>
            <a:fillRect/>
          </a:stretch>
        </p:blipFill>
        <p:spPr>
          <a:xfrm>
            <a:off x="180975" y="1895475"/>
            <a:ext cx="8963025" cy="3911600"/>
          </a:xfrm>
          <a:prstGeom prst="rect">
            <a:avLst/>
          </a:prstGeom>
        </p:spPr>
      </p:pic>
      <p:sp>
        <p:nvSpPr>
          <p:cNvPr id="6" name="TextBox 5" descr="Source: The PEW Charitable Trusts: Medication-Assisted Treatment Improved Outcomes for Patients with Opioid Use Disorder. 2016. http://attcnetwork.org/userfiles/file/MidAmerica/MAT_Improves_Outcomes_OUD.pdf &#10;&#10;" title="Source">
            <a:extLst>
              <a:ext uri="{FF2B5EF4-FFF2-40B4-BE49-F238E27FC236}">
                <a16:creationId xmlns:a16="http://schemas.microsoft.com/office/drawing/2014/main" id="{42490907-21C8-4E66-A19F-744A1F36680B}"/>
              </a:ext>
            </a:extLst>
          </p:cNvPr>
          <p:cNvSpPr txBox="1"/>
          <p:nvPr/>
        </p:nvSpPr>
        <p:spPr>
          <a:xfrm>
            <a:off x="757238" y="5807075"/>
            <a:ext cx="7826375" cy="600075"/>
          </a:xfrm>
          <a:prstGeom prst="rect">
            <a:avLst/>
          </a:prstGeom>
          <a:noFill/>
        </p:spPr>
        <p:txBody>
          <a:bodyPr>
            <a:spAutoFit/>
          </a:bodyPr>
          <a:lstStyle/>
          <a:p>
            <a:pPr eaLnBrk="1" fontAlgn="auto" hangingPunct="1">
              <a:spcBef>
                <a:spcPts val="0"/>
              </a:spcBef>
              <a:spcAft>
                <a:spcPts val="0"/>
              </a:spcAft>
              <a:defRPr/>
            </a:pPr>
            <a:r>
              <a:rPr lang="en-US" sz="1100" dirty="0">
                <a:latin typeface="+mn-lt"/>
              </a:rPr>
              <a:t>Source: The PEW Charitable Trusts: Medication-Assisted Treatment Improved Outcomes for Patients with Opioid Use Disorder. 2016. http://attcnetwork.org/userfiles/file/MidAmerica/MAT_Improves_Outcomes_OUD.pdf </a:t>
            </a:r>
          </a:p>
          <a:p>
            <a:pPr eaLnBrk="1" fontAlgn="auto" hangingPunct="1">
              <a:spcBef>
                <a:spcPts val="0"/>
              </a:spcBef>
              <a:spcAft>
                <a:spcPts val="0"/>
              </a:spcAft>
              <a:defRPr/>
            </a:pPr>
            <a:endParaRPr lang="en-US" sz="1100" dirty="0">
              <a:latin typeface="+mn-lt"/>
            </a:endParaRPr>
          </a:p>
        </p:txBody>
      </p:sp>
      <p:sp>
        <p:nvSpPr>
          <p:cNvPr id="7" name="Slide Number Placeholder 3">
            <a:extLst>
              <a:ext uri="{FF2B5EF4-FFF2-40B4-BE49-F238E27FC236}">
                <a16:creationId xmlns:a16="http://schemas.microsoft.com/office/drawing/2014/main" id="{66EDD307-88EF-4A91-B260-728C5FDEF19B}"/>
              </a:ext>
            </a:extLst>
          </p:cNvPr>
          <p:cNvSpPr>
            <a:spLocks noGrp="1"/>
          </p:cNvSpPr>
          <p:nvPr>
            <p:ph type="sldNum" sz="quarter" idx="10"/>
          </p:nvPr>
        </p:nvSpPr>
        <p:spPr>
          <a:xfrm>
            <a:off x="7686675" y="6356350"/>
            <a:ext cx="1276350" cy="365125"/>
          </a:xfrm>
        </p:spPr>
        <p:txBody>
          <a:bodyPr/>
          <a:lstStyle/>
          <a:p>
            <a:pPr>
              <a:defRPr/>
            </a:pPr>
            <a:fld id="{C0FC8BF1-7FA1-4DF7-8CCA-4F7931539DFD}" type="slidenum">
              <a:rPr lang="en-US"/>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45BB0-4706-4F5A-A99A-6A7EC9ECBB4B}"/>
              </a:ext>
            </a:extLst>
          </p:cNvPr>
          <p:cNvSpPr>
            <a:spLocks noGrp="1"/>
          </p:cNvSpPr>
          <p:nvPr>
            <p:ph type="title"/>
          </p:nvPr>
        </p:nvSpPr>
        <p:spPr>
          <a:xfrm>
            <a:off x="628650" y="365126"/>
            <a:ext cx="7955280" cy="1051560"/>
          </a:xfrm>
        </p:spPr>
        <p:txBody>
          <a:bodyPr/>
          <a:lstStyle/>
          <a:p>
            <a:pPr eaLnBrk="1" fontAlgn="auto" hangingPunct="1">
              <a:spcAft>
                <a:spcPts val="0"/>
              </a:spcAft>
              <a:defRPr/>
            </a:pPr>
            <a:r>
              <a:t>Assess Risk</a:t>
            </a:r>
          </a:p>
        </p:txBody>
      </p:sp>
      <p:sp>
        <p:nvSpPr>
          <p:cNvPr id="75779" name="Content Placeholder 2">
            <a:extLst>
              <a:ext uri="{FF2B5EF4-FFF2-40B4-BE49-F238E27FC236}">
                <a16:creationId xmlns:a16="http://schemas.microsoft.com/office/drawing/2014/main" id="{65681A8E-D505-425E-88B0-5B9E2810D2EC}"/>
              </a:ext>
            </a:extLst>
          </p:cNvPr>
          <p:cNvSpPr>
            <a:spLocks noGrp="1" noChangeArrowheads="1"/>
          </p:cNvSpPr>
          <p:nvPr>
            <p:ph idx="1"/>
          </p:nvPr>
        </p:nvSpPr>
        <p:spPr>
          <a:xfrm>
            <a:off x="457200" y="3590925"/>
            <a:ext cx="8229600" cy="3263900"/>
          </a:xfrm>
        </p:spPr>
        <p:txBody>
          <a:bodyPr/>
          <a:lstStyle/>
          <a:p>
            <a:pPr eaLnBrk="1" hangingPunct="1"/>
            <a:r>
              <a:rPr lang="en-US" altLang="en-US"/>
              <a:t>Screening Brief Intervention and Referral to Treatment (SBIRT)</a:t>
            </a:r>
          </a:p>
          <a:p>
            <a:pPr eaLnBrk="1" hangingPunct="1"/>
            <a:r>
              <a:rPr lang="en-US" altLang="en-US"/>
              <a:t>Comprehensive, integrated, </a:t>
            </a:r>
            <a:r>
              <a:rPr lang="en-US" altLang="en-US" b="1"/>
              <a:t>public health approach to </a:t>
            </a:r>
            <a:r>
              <a:rPr lang="en-US" altLang="en-US"/>
              <a:t>the delivery of early intervention and treatment services for persons with substance use disorders, as well as those who are at risk of developing these disorders. </a:t>
            </a:r>
          </a:p>
          <a:p>
            <a:pPr eaLnBrk="1" hangingPunct="1"/>
            <a:endParaRPr lang="en-US" altLang="en-US"/>
          </a:p>
        </p:txBody>
      </p:sp>
      <p:sp>
        <p:nvSpPr>
          <p:cNvPr id="4" name="Slide Number Placeholder 3">
            <a:extLst>
              <a:ext uri="{FF2B5EF4-FFF2-40B4-BE49-F238E27FC236}">
                <a16:creationId xmlns:a16="http://schemas.microsoft.com/office/drawing/2014/main" id="{FB3CE7BB-EFE4-450C-B061-9E1B358831D0}"/>
              </a:ext>
            </a:extLst>
          </p:cNvPr>
          <p:cNvSpPr>
            <a:spLocks noGrp="1"/>
          </p:cNvSpPr>
          <p:nvPr>
            <p:ph type="sldNum" sz="quarter" idx="10"/>
          </p:nvPr>
        </p:nvSpPr>
        <p:spPr/>
        <p:txBody>
          <a:bodyPr/>
          <a:lstStyle/>
          <a:p>
            <a:pPr>
              <a:defRPr/>
            </a:pPr>
            <a:fld id="{C0FC8BF1-7FA1-4DF7-8CCA-4F7931539DFD}" type="slidenum">
              <a:rPr lang="en-US"/>
              <a:pPr>
                <a:defRPr/>
              </a:pPr>
              <a:t>31</a:t>
            </a:fld>
            <a:endParaRPr lang="en-US" dirty="0"/>
          </a:p>
        </p:txBody>
      </p:sp>
      <p:pic>
        <p:nvPicPr>
          <p:cNvPr id="5" name="Picture 4" descr="Picture of plants growing from seeds to seedlings." title="Assess Risk">
            <a:extLst>
              <a:ext uri="{FF2B5EF4-FFF2-40B4-BE49-F238E27FC236}">
                <a16:creationId xmlns:a16="http://schemas.microsoft.com/office/drawing/2014/main" id="{78ABA3D6-410D-4285-927D-8F773238FFE2}"/>
              </a:ext>
            </a:extLst>
          </p:cNvPr>
          <p:cNvPicPr>
            <a:picLocks noChangeAspect="1"/>
          </p:cNvPicPr>
          <p:nvPr/>
        </p:nvPicPr>
        <p:blipFill>
          <a:blip r:embed="rId2"/>
          <a:stretch>
            <a:fillRect/>
          </a:stretch>
        </p:blipFill>
        <p:spPr>
          <a:xfrm>
            <a:off x="522288" y="1504950"/>
            <a:ext cx="8231187" cy="208597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itle 6">
            <a:extLst>
              <a:ext uri="{FF2B5EF4-FFF2-40B4-BE49-F238E27FC236}">
                <a16:creationId xmlns:a16="http://schemas.microsoft.com/office/drawing/2014/main" id="{7CDBF4EF-9F86-4AED-B7FA-EC33F134F01C}"/>
              </a:ext>
            </a:extLst>
          </p:cNvPr>
          <p:cNvSpPr>
            <a:spLocks noGrp="1"/>
          </p:cNvSpPr>
          <p:nvPr>
            <p:ph type="ctrTitle"/>
          </p:nvPr>
        </p:nvSpPr>
        <p:spPr>
          <a:xfrm>
            <a:off x="685800" y="1219200"/>
            <a:ext cx="7772400" cy="1143000"/>
          </a:xfrm>
        </p:spPr>
        <p:txBody>
          <a:bodyPr/>
          <a:lstStyle/>
          <a:p>
            <a:pPr eaLnBrk="1" fontAlgn="auto" hangingPunct="1">
              <a:spcAft>
                <a:spcPts val="0"/>
              </a:spcAft>
              <a:defRPr/>
            </a:pPr>
            <a:br>
              <a:rPr altLang="en-US" sz="3600" dirty="0">
                <a:latin typeface="Calibri" pitchFamily="34" charset="0"/>
              </a:rPr>
            </a:br>
            <a:endParaRPr altLang="en-US" sz="3600" dirty="0">
              <a:latin typeface="Calibri" pitchFamily="34" charset="0"/>
            </a:endParaRPr>
          </a:p>
        </p:txBody>
      </p:sp>
      <p:sp>
        <p:nvSpPr>
          <p:cNvPr id="4098" name="Rectangle 3">
            <a:extLst>
              <a:ext uri="{FF2B5EF4-FFF2-40B4-BE49-F238E27FC236}">
                <a16:creationId xmlns:a16="http://schemas.microsoft.com/office/drawing/2014/main" id="{772088DC-0C35-4A69-964A-BF2D8D8D5AA9}"/>
              </a:ext>
            </a:extLst>
          </p:cNvPr>
          <p:cNvSpPr>
            <a:spLocks noGrp="1" noChangeArrowheads="1"/>
          </p:cNvSpPr>
          <p:nvPr>
            <p:ph type="subTitle" idx="1"/>
          </p:nvPr>
        </p:nvSpPr>
        <p:spPr>
          <a:xfrm>
            <a:off x="581025" y="1603375"/>
            <a:ext cx="8169275" cy="1524000"/>
          </a:xfrm>
        </p:spPr>
        <p:txBody>
          <a:bodyPr rtlCol="0">
            <a:normAutofit fontScale="25000" lnSpcReduction="20000"/>
          </a:bodyPr>
          <a:lstStyle/>
          <a:p>
            <a:pPr algn="ctr" eaLnBrk="1" fontAlgn="auto" hangingPunct="1">
              <a:spcAft>
                <a:spcPts val="0"/>
              </a:spcAft>
              <a:buFont typeface="Arial" pitchFamily="34" charset="0"/>
              <a:buNone/>
              <a:defRPr/>
            </a:pPr>
            <a:r>
              <a:rPr lang="en-US" altLang="en-US" sz="19200" b="1">
                <a:solidFill>
                  <a:schemeClr val="accent1">
                    <a:lumMod val="50000"/>
                  </a:schemeClr>
                </a:solidFill>
                <a:latin typeface="Calibri" panose="020F0502020204030204" pitchFamily="34" charset="0"/>
              </a:rPr>
              <a:t>Substance Use</a:t>
            </a:r>
          </a:p>
          <a:p>
            <a:pPr algn="ctr" eaLnBrk="1" fontAlgn="auto" hangingPunct="1">
              <a:spcAft>
                <a:spcPts val="0"/>
              </a:spcAft>
              <a:buFont typeface="Arial" pitchFamily="34" charset="0"/>
              <a:buNone/>
              <a:defRPr/>
            </a:pPr>
            <a:r>
              <a:rPr lang="en-US" altLang="en-US" sz="19200" b="1">
                <a:solidFill>
                  <a:schemeClr val="accent1">
                    <a:lumMod val="50000"/>
                  </a:schemeClr>
                </a:solidFill>
                <a:latin typeface="Calibri" panose="020F0502020204030204" pitchFamily="34" charset="0"/>
              </a:rPr>
              <a:t>Prevention &amp; Intervention</a:t>
            </a:r>
          </a:p>
          <a:p>
            <a:pPr algn="ctr" eaLnBrk="1" fontAlgn="auto" hangingPunct="1">
              <a:spcAft>
                <a:spcPts val="0"/>
              </a:spcAft>
              <a:buFont typeface="Arial" pitchFamily="34" charset="0"/>
              <a:buNone/>
              <a:defRPr/>
            </a:pPr>
            <a:endParaRPr lang="en-US" altLang="en-US" sz="19200" b="1">
              <a:solidFill>
                <a:schemeClr val="accent1">
                  <a:lumMod val="50000"/>
                </a:schemeClr>
              </a:solidFill>
              <a:latin typeface="Calibri" panose="020F0502020204030204" pitchFamily="34" charset="0"/>
            </a:endParaRPr>
          </a:p>
          <a:p>
            <a:pPr algn="ctr" eaLnBrk="1" fontAlgn="auto" hangingPunct="1">
              <a:spcAft>
                <a:spcPts val="0"/>
              </a:spcAft>
              <a:buFont typeface="Arial" pitchFamily="34" charset="0"/>
              <a:buNone/>
              <a:defRPr/>
            </a:pPr>
            <a:endParaRPr lang="en-US" altLang="en-US" sz="7200" b="1">
              <a:solidFill>
                <a:schemeClr val="accent1">
                  <a:lumMod val="50000"/>
                </a:schemeClr>
              </a:solidFill>
              <a:latin typeface="Calibri" panose="020F0502020204030204" pitchFamily="34" charset="0"/>
            </a:endParaRPr>
          </a:p>
          <a:p>
            <a:pPr eaLnBrk="1" fontAlgn="auto" hangingPunct="1">
              <a:spcAft>
                <a:spcPts val="0"/>
              </a:spcAft>
              <a:buFont typeface="Arial" pitchFamily="34" charset="0"/>
              <a:buNone/>
              <a:defRPr/>
            </a:pPr>
            <a:endParaRPr lang="en-US" altLang="en-US" sz="3200"/>
          </a:p>
          <a:p>
            <a:pPr eaLnBrk="1" fontAlgn="auto" hangingPunct="1">
              <a:spcAft>
                <a:spcPts val="0"/>
              </a:spcAft>
              <a:buFont typeface="Arial" pitchFamily="34" charset="0"/>
              <a:buNone/>
              <a:defRPr/>
            </a:pPr>
            <a:endParaRPr lang="en-US" altLang="en-US" sz="3200"/>
          </a:p>
          <a:p>
            <a:pPr eaLnBrk="1" fontAlgn="auto" hangingPunct="1">
              <a:spcBef>
                <a:spcPct val="0"/>
              </a:spcBef>
              <a:spcAft>
                <a:spcPts val="0"/>
              </a:spcAft>
              <a:buFont typeface="Arial" pitchFamily="34" charset="0"/>
              <a:buNone/>
              <a:defRPr/>
            </a:pPr>
            <a:r>
              <a:rPr lang="en-US" altLang="en-US" sz="2800"/>
              <a:t> </a:t>
            </a:r>
            <a:endParaRPr lang="en-US" altLang="en-US" sz="1800"/>
          </a:p>
          <a:p>
            <a:pPr eaLnBrk="1" fontAlgn="auto" hangingPunct="1">
              <a:spcBef>
                <a:spcPct val="0"/>
              </a:spcBef>
              <a:spcAft>
                <a:spcPts val="0"/>
              </a:spcAft>
              <a:buFont typeface="Arial" pitchFamily="34" charset="0"/>
              <a:buNone/>
              <a:defRPr/>
            </a:pPr>
            <a:endParaRPr lang="en-US" altLang="en-US" sz="1800" u="sng" dirty="0"/>
          </a:p>
        </p:txBody>
      </p:sp>
      <p:sp>
        <p:nvSpPr>
          <p:cNvPr id="76804" name="Rectangle 9">
            <a:extLst>
              <a:ext uri="{FF2B5EF4-FFF2-40B4-BE49-F238E27FC236}">
                <a16:creationId xmlns:a16="http://schemas.microsoft.com/office/drawing/2014/main" id="{F8043EFA-575C-4D2A-84D1-4FBE30E7572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Verdana" panose="020B0604030504040204" pitchFamily="34" charset="0"/>
            </a:endParaRPr>
          </a:p>
        </p:txBody>
      </p:sp>
      <p:pic>
        <p:nvPicPr>
          <p:cNvPr id="76805" name="Picture 2" descr="Real Talk SBIRT">
            <a:extLst>
              <a:ext uri="{FF2B5EF4-FFF2-40B4-BE49-F238E27FC236}">
                <a16:creationId xmlns:a16="http://schemas.microsoft.com/office/drawing/2014/main" id="{3766F7CC-9960-4AD7-976E-71F7835E1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92125"/>
            <a:ext cx="22844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2">
            <a:extLst>
              <a:ext uri="{FF2B5EF4-FFF2-40B4-BE49-F238E27FC236}">
                <a16:creationId xmlns:a16="http://schemas.microsoft.com/office/drawing/2014/main" id="{D1E90DF4-474E-428F-BD00-1D2DA202A5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921125"/>
            <a:ext cx="281305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7" name="TextBox 1">
            <a:extLst>
              <a:ext uri="{FF2B5EF4-FFF2-40B4-BE49-F238E27FC236}">
                <a16:creationId xmlns:a16="http://schemas.microsoft.com/office/drawing/2014/main" id="{95963FC4-2D44-4B46-8AE1-C42D7756A4AE}"/>
              </a:ext>
            </a:extLst>
          </p:cNvPr>
          <p:cNvSpPr txBox="1">
            <a:spLocks noChangeArrowheads="1"/>
          </p:cNvSpPr>
          <p:nvPr/>
        </p:nvSpPr>
        <p:spPr bwMode="auto">
          <a:xfrm>
            <a:off x="2133600" y="2874963"/>
            <a:ext cx="5064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US" altLang="en-US"/>
              <a:t>Patrick L. McNeil, M.Ed.</a:t>
            </a:r>
          </a:p>
          <a:p>
            <a:r>
              <a:rPr lang="en-US" altLang="en-US"/>
              <a:t>Associate Director of Substance Use Intervention</a:t>
            </a:r>
          </a:p>
          <a:p>
            <a:r>
              <a:rPr lang="en-US" altLang="en-US"/>
              <a:t>YouthBuild USA, Inc.</a:t>
            </a:r>
          </a:p>
        </p:txBody>
      </p:sp>
      <p:sp>
        <p:nvSpPr>
          <p:cNvPr id="8" name="Slide Number Placeholder 3">
            <a:extLst>
              <a:ext uri="{FF2B5EF4-FFF2-40B4-BE49-F238E27FC236}">
                <a16:creationId xmlns:a16="http://schemas.microsoft.com/office/drawing/2014/main" id="{56D47BAD-9A42-4586-9211-4F34970BFFF6}"/>
              </a:ext>
            </a:extLst>
          </p:cNvPr>
          <p:cNvSpPr>
            <a:spLocks noGrp="1"/>
          </p:cNvSpPr>
          <p:nvPr>
            <p:ph type="sldNum" sz="quarter" idx="10"/>
          </p:nvPr>
        </p:nvSpPr>
        <p:spPr>
          <a:xfrm>
            <a:off x="7686675" y="6356350"/>
            <a:ext cx="1276350" cy="365125"/>
          </a:xfrm>
        </p:spPr>
        <p:txBody>
          <a:bodyPr/>
          <a:lstStyle/>
          <a:p>
            <a:pPr>
              <a:defRPr/>
            </a:pPr>
            <a:fld id="{C0FC8BF1-7FA1-4DF7-8CCA-4F7931539DFD}" type="slidenum">
              <a:rPr lang="en-US"/>
              <a:pPr>
                <a:defRPr/>
              </a:pPr>
              <a:t>32</a:t>
            </a:fld>
            <a:endParaRPr 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CC095-4C80-465B-8D28-F753EC152418}"/>
              </a:ext>
            </a:extLst>
          </p:cNvPr>
          <p:cNvSpPr>
            <a:spLocks noGrp="1"/>
          </p:cNvSpPr>
          <p:nvPr>
            <p:ph type="title"/>
          </p:nvPr>
        </p:nvSpPr>
        <p:spPr>
          <a:xfrm>
            <a:off x="628650" y="365125"/>
            <a:ext cx="7954963" cy="881063"/>
          </a:xfrm>
        </p:spPr>
        <p:txBody>
          <a:bodyPr/>
          <a:lstStyle/>
          <a:p>
            <a:pPr eaLnBrk="1" fontAlgn="auto" hangingPunct="1">
              <a:spcAft>
                <a:spcPts val="0"/>
              </a:spcAft>
              <a:defRPr/>
            </a:pPr>
            <a:r>
              <a:rPr sz="4800" err="1">
                <a:solidFill>
                  <a:schemeClr val="accent1">
                    <a:lumMod val="50000"/>
                  </a:schemeClr>
                </a:solidFill>
                <a:effectLst/>
                <a:latin typeface="Calibri" panose="020F0502020204030204" pitchFamily="34" charset="0"/>
              </a:rPr>
              <a:t>YouthBuild</a:t>
            </a:r>
            <a:r>
              <a:rPr sz="4800">
                <a:solidFill>
                  <a:schemeClr val="accent1">
                    <a:lumMod val="50000"/>
                  </a:schemeClr>
                </a:solidFill>
                <a:effectLst/>
                <a:latin typeface="Calibri" panose="020F0502020204030204" pitchFamily="34" charset="0"/>
              </a:rPr>
              <a:t> USA, Inc.</a:t>
            </a:r>
          </a:p>
        </p:txBody>
      </p:sp>
      <p:sp>
        <p:nvSpPr>
          <p:cNvPr id="3" name="Content Placeholder 2">
            <a:extLst>
              <a:ext uri="{FF2B5EF4-FFF2-40B4-BE49-F238E27FC236}">
                <a16:creationId xmlns:a16="http://schemas.microsoft.com/office/drawing/2014/main" id="{9BBF66EA-66BE-4F72-9B72-D32C4F8FEE70}"/>
              </a:ext>
            </a:extLst>
          </p:cNvPr>
          <p:cNvSpPr>
            <a:spLocks noGrp="1"/>
          </p:cNvSpPr>
          <p:nvPr>
            <p:ph idx="1"/>
          </p:nvPr>
        </p:nvSpPr>
        <p:spPr/>
        <p:txBody>
          <a:bodyPr rtlCol="0">
            <a:normAutofit lnSpcReduction="10000"/>
          </a:bodyPr>
          <a:lstStyle/>
          <a:p>
            <a:pPr marL="274320" indent="-274320" eaLnBrk="1" fontAlgn="auto" hangingPunct="1">
              <a:spcAft>
                <a:spcPts val="0"/>
              </a:spcAft>
              <a:defRPr/>
            </a:pPr>
            <a:endParaRPr lang="en-US" dirty="0"/>
          </a:p>
          <a:p>
            <a:pPr marL="274320" indent="-274320" eaLnBrk="1" fontAlgn="auto" hangingPunct="1">
              <a:spcAft>
                <a:spcPts val="0"/>
              </a:spcAft>
              <a:defRPr/>
            </a:pPr>
            <a:endParaRPr lang="en-US" dirty="0"/>
          </a:p>
          <a:p>
            <a:pPr marL="274320" indent="-274320" eaLnBrk="1" fontAlgn="auto" hangingPunct="1">
              <a:spcAft>
                <a:spcPts val="0"/>
              </a:spcAft>
              <a:defRPr/>
            </a:pPr>
            <a:endParaRPr lang="en-US" dirty="0"/>
          </a:p>
          <a:p>
            <a:pPr marL="274320" indent="-274320" eaLnBrk="1" fontAlgn="auto" hangingPunct="1">
              <a:spcAft>
                <a:spcPts val="0"/>
              </a:spcAft>
              <a:defRPr/>
            </a:pPr>
            <a:r>
              <a:rPr lang="en-US" sz="3200" dirty="0" err="1">
                <a:latin typeface="Calibri" panose="020F0502020204030204" pitchFamily="34" charset="0"/>
              </a:rPr>
              <a:t>YouthBuild</a:t>
            </a:r>
            <a:r>
              <a:rPr lang="en-US" sz="3200" dirty="0">
                <a:latin typeface="Calibri" panose="020F0502020204030204" pitchFamily="34" charset="0"/>
              </a:rPr>
              <a:t> USA, Inc. leads a network of 250 domestic </a:t>
            </a:r>
            <a:r>
              <a:rPr lang="en-US" sz="3200" dirty="0" err="1">
                <a:latin typeface="Calibri" panose="020F0502020204030204" pitchFamily="34" charset="0"/>
              </a:rPr>
              <a:t>YouthBuild</a:t>
            </a:r>
            <a:r>
              <a:rPr lang="en-US" sz="3200" dirty="0">
                <a:latin typeface="Calibri" panose="020F0502020204030204" pitchFamily="34" charset="0"/>
              </a:rPr>
              <a:t> programs across America that offer disconnected young people (16-24) the opportunity to gain education, career, and leadership skills to build a pathway out of poverty.</a:t>
            </a:r>
            <a:endParaRPr lang="en-US" altLang="en-US" sz="3200" dirty="0">
              <a:solidFill>
                <a:prstClr val="black"/>
              </a:solidFill>
              <a:latin typeface="Calibri" panose="020F0502020204030204" pitchFamily="34" charset="0"/>
              <a:ea typeface="ＭＳ Ｐゴシック" panose="020B0600070205080204" pitchFamily="34" charset="-128"/>
            </a:endParaRPr>
          </a:p>
          <a:p>
            <a:pPr marL="274320" indent="-274320" eaLnBrk="1" fontAlgn="auto" hangingPunct="1">
              <a:spcAft>
                <a:spcPts val="0"/>
              </a:spcAft>
              <a:defRPr/>
            </a:pPr>
            <a:endParaRPr lang="en-US" dirty="0"/>
          </a:p>
        </p:txBody>
      </p:sp>
      <p:sp>
        <p:nvSpPr>
          <p:cNvPr id="4" name="Slide Number Placeholder 3">
            <a:extLst>
              <a:ext uri="{FF2B5EF4-FFF2-40B4-BE49-F238E27FC236}">
                <a16:creationId xmlns:a16="http://schemas.microsoft.com/office/drawing/2014/main" id="{8361B0F8-F07E-4BF1-8EEA-CC77E8B7C0F6}"/>
              </a:ext>
            </a:extLst>
          </p:cNvPr>
          <p:cNvSpPr>
            <a:spLocks noGrp="1"/>
          </p:cNvSpPr>
          <p:nvPr>
            <p:ph type="sldNum" sz="quarter" idx="10"/>
          </p:nvPr>
        </p:nvSpPr>
        <p:spPr/>
        <p:txBody>
          <a:bodyPr/>
          <a:lstStyle/>
          <a:p>
            <a:pPr>
              <a:defRPr/>
            </a:pPr>
            <a:fld id="{C6DD7BE5-F942-4040-9F89-E65F2BE4AB84}" type="slidenum">
              <a:rPr lang="en-US"/>
              <a:pPr>
                <a:defRPr/>
              </a:pPr>
              <a:t>33</a:t>
            </a:fld>
            <a:endParaRPr lang="en-US"/>
          </a:p>
        </p:txBody>
      </p:sp>
      <p:pic>
        <p:nvPicPr>
          <p:cNvPr id="78853" name="Picture 4">
            <a:extLst>
              <a:ext uri="{FF2B5EF4-FFF2-40B4-BE49-F238E27FC236}">
                <a16:creationId xmlns:a16="http://schemas.microsoft.com/office/drawing/2014/main" id="{0E2A997F-72F4-4B33-B033-6C4B7FBF6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3" y="1644650"/>
            <a:ext cx="71628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C576E-3EE4-4E32-B75A-E23FBB85E1CF}"/>
              </a:ext>
            </a:extLst>
          </p:cNvPr>
          <p:cNvSpPr>
            <a:spLocks noGrp="1"/>
          </p:cNvSpPr>
          <p:nvPr>
            <p:ph type="title"/>
          </p:nvPr>
        </p:nvSpPr>
        <p:spPr>
          <a:xfrm>
            <a:off x="628650" y="365126"/>
            <a:ext cx="7955280" cy="931111"/>
          </a:xfrm>
        </p:spPr>
        <p:txBody>
          <a:bodyPr/>
          <a:lstStyle/>
          <a:p>
            <a:pPr eaLnBrk="1" fontAlgn="auto" hangingPunct="1">
              <a:spcAft>
                <a:spcPts val="0"/>
              </a:spcAft>
              <a:defRPr/>
            </a:pPr>
            <a:r>
              <a:rPr sz="4800" err="1">
                <a:solidFill>
                  <a:srgbClr val="124D95">
                    <a:lumMod val="50000"/>
                  </a:srgbClr>
                </a:solidFill>
                <a:effectLst/>
                <a:latin typeface="Calibri" panose="020F0502020204030204" pitchFamily="34" charset="0"/>
              </a:rPr>
              <a:t>YouthBuild</a:t>
            </a:r>
            <a:r>
              <a:rPr sz="4800">
                <a:solidFill>
                  <a:srgbClr val="124D95">
                    <a:lumMod val="50000"/>
                  </a:srgbClr>
                </a:solidFill>
                <a:effectLst/>
                <a:latin typeface="Calibri" panose="020F0502020204030204" pitchFamily="34" charset="0"/>
              </a:rPr>
              <a:t> USA, Inc.</a:t>
            </a:r>
            <a:endParaRPr/>
          </a:p>
        </p:txBody>
      </p:sp>
      <p:sp>
        <p:nvSpPr>
          <p:cNvPr id="79875" name="Content Placeholder 2">
            <a:extLst>
              <a:ext uri="{FF2B5EF4-FFF2-40B4-BE49-F238E27FC236}">
                <a16:creationId xmlns:a16="http://schemas.microsoft.com/office/drawing/2014/main" id="{613DD254-2579-4005-B920-40644CCCE0A8}"/>
              </a:ext>
            </a:extLst>
          </p:cNvPr>
          <p:cNvSpPr>
            <a:spLocks noGrp="1" noChangeArrowheads="1"/>
          </p:cNvSpPr>
          <p:nvPr>
            <p:ph idx="1"/>
          </p:nvPr>
        </p:nvSpPr>
        <p:spPr>
          <a:xfrm>
            <a:off x="628650" y="1497013"/>
            <a:ext cx="7954963" cy="4679950"/>
          </a:xfrm>
        </p:spPr>
        <p:txBody>
          <a:bodyPr/>
          <a:lstStyle/>
          <a:p>
            <a:pPr eaLnBrk="1" hangingPunct="1">
              <a:buClr>
                <a:srgbClr val="31B6FD"/>
              </a:buClr>
            </a:pPr>
            <a:endParaRPr lang="en-US" altLang="en-US" sz="3200">
              <a:solidFill>
                <a:srgbClr val="242021"/>
              </a:solidFill>
            </a:endParaRPr>
          </a:p>
          <a:p>
            <a:pPr eaLnBrk="1" hangingPunct="1">
              <a:buClr>
                <a:srgbClr val="31B6FD"/>
              </a:buClr>
            </a:pPr>
            <a:endParaRPr lang="en-US" altLang="en-US" sz="3200">
              <a:solidFill>
                <a:srgbClr val="242021"/>
              </a:solidFill>
            </a:endParaRPr>
          </a:p>
          <a:p>
            <a:pPr eaLnBrk="1" hangingPunct="1">
              <a:buClr>
                <a:srgbClr val="31B6FD"/>
              </a:buClr>
            </a:pPr>
            <a:endParaRPr lang="en-US" altLang="en-US" sz="3200">
              <a:solidFill>
                <a:srgbClr val="242021"/>
              </a:solidFill>
            </a:endParaRPr>
          </a:p>
          <a:p>
            <a:pPr eaLnBrk="1" hangingPunct="1">
              <a:buClr>
                <a:srgbClr val="31B6FD"/>
              </a:buClr>
            </a:pPr>
            <a:endParaRPr lang="en-US" altLang="en-US" sz="3200">
              <a:solidFill>
                <a:srgbClr val="242021"/>
              </a:solidFill>
            </a:endParaRPr>
          </a:p>
          <a:p>
            <a:pPr eaLnBrk="1" hangingPunct="1"/>
            <a:r>
              <a:rPr lang="en-US" altLang="en-US" sz="3200">
                <a:solidFill>
                  <a:srgbClr val="242021"/>
                </a:solidFill>
              </a:rPr>
              <a:t>YouthBuild and other similar job training programs struggle with how to best address substance use/abuse among its participants. </a:t>
            </a:r>
          </a:p>
          <a:p>
            <a:pPr eaLnBrk="1" hangingPunct="1"/>
            <a:endParaRPr lang="en-US" altLang="en-US"/>
          </a:p>
        </p:txBody>
      </p:sp>
      <p:sp>
        <p:nvSpPr>
          <p:cNvPr id="4" name="Slide Number Placeholder 3">
            <a:extLst>
              <a:ext uri="{FF2B5EF4-FFF2-40B4-BE49-F238E27FC236}">
                <a16:creationId xmlns:a16="http://schemas.microsoft.com/office/drawing/2014/main" id="{4B410022-2B73-4B15-BDB1-C45AF3FCE454}"/>
              </a:ext>
            </a:extLst>
          </p:cNvPr>
          <p:cNvSpPr>
            <a:spLocks noGrp="1"/>
          </p:cNvSpPr>
          <p:nvPr>
            <p:ph type="sldNum" sz="quarter" idx="10"/>
          </p:nvPr>
        </p:nvSpPr>
        <p:spPr/>
        <p:txBody>
          <a:bodyPr/>
          <a:lstStyle/>
          <a:p>
            <a:pPr>
              <a:defRPr/>
            </a:pPr>
            <a:fld id="{13EE109B-E2C8-488A-AA0F-3B363BDE7770}" type="slidenum">
              <a:rPr lang="en-US"/>
              <a:pPr>
                <a:defRPr/>
              </a:pPr>
              <a:t>34</a:t>
            </a:fld>
            <a:endParaRPr lang="en-US"/>
          </a:p>
        </p:txBody>
      </p:sp>
      <p:pic>
        <p:nvPicPr>
          <p:cNvPr id="79877" name="Picture 2" descr="C:\Users\vpcf11fm - 1\Desktop\SBIRT Pictures\Screening Picture.jpg">
            <a:extLst>
              <a:ext uri="{FF2B5EF4-FFF2-40B4-BE49-F238E27FC236}">
                <a16:creationId xmlns:a16="http://schemas.microsoft.com/office/drawing/2014/main" id="{21BB4A8A-AF79-45B2-859C-A210260D3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263" y="1711325"/>
            <a:ext cx="4192587"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25F7E-A1FF-40DA-8DCE-71CBC16BF1FB}"/>
              </a:ext>
            </a:extLst>
          </p:cNvPr>
          <p:cNvSpPr>
            <a:spLocks noGrp="1"/>
          </p:cNvSpPr>
          <p:nvPr>
            <p:ph type="title"/>
          </p:nvPr>
        </p:nvSpPr>
        <p:spPr>
          <a:xfrm>
            <a:off x="628650" y="365126"/>
            <a:ext cx="7955280" cy="900966"/>
          </a:xfrm>
        </p:spPr>
        <p:txBody>
          <a:bodyPr/>
          <a:lstStyle/>
          <a:p>
            <a:pPr eaLnBrk="1" fontAlgn="auto" hangingPunct="1">
              <a:spcAft>
                <a:spcPts val="0"/>
              </a:spcAft>
              <a:defRPr/>
            </a:pPr>
            <a:r>
              <a:rPr sz="4800">
                <a:solidFill>
                  <a:srgbClr val="124D95">
                    <a:lumMod val="50000"/>
                  </a:srgbClr>
                </a:solidFill>
                <a:effectLst/>
                <a:latin typeface="Calibri" panose="020F0502020204030204" pitchFamily="34" charset="0"/>
              </a:rPr>
              <a:t>Introduction and Context</a:t>
            </a:r>
            <a:endParaRPr/>
          </a:p>
        </p:txBody>
      </p:sp>
      <p:sp>
        <p:nvSpPr>
          <p:cNvPr id="3" name="Content Placeholder 2">
            <a:extLst>
              <a:ext uri="{FF2B5EF4-FFF2-40B4-BE49-F238E27FC236}">
                <a16:creationId xmlns:a16="http://schemas.microsoft.com/office/drawing/2014/main" id="{D0DE81FB-0000-4CDB-A535-36EFF56CF35D}"/>
              </a:ext>
            </a:extLst>
          </p:cNvPr>
          <p:cNvSpPr>
            <a:spLocks noGrp="1"/>
          </p:cNvSpPr>
          <p:nvPr>
            <p:ph idx="1"/>
          </p:nvPr>
        </p:nvSpPr>
        <p:spPr>
          <a:xfrm>
            <a:off x="628650" y="1597025"/>
            <a:ext cx="7954963" cy="4579938"/>
          </a:xfrm>
        </p:spPr>
        <p:txBody>
          <a:bodyPr rtlCol="0">
            <a:normAutofit lnSpcReduction="10000"/>
          </a:bodyPr>
          <a:lstStyle/>
          <a:p>
            <a:pPr marL="274320" indent="-342900" eaLnBrk="1" fontAlgn="auto" hangingPunct="1">
              <a:spcAft>
                <a:spcPts val="0"/>
              </a:spcAft>
              <a:buFontTx/>
              <a:buChar char="•"/>
              <a:defRPr/>
            </a:pPr>
            <a:r>
              <a:rPr lang="en-US" altLang="en-US" sz="3200" kern="0" dirty="0">
                <a:solidFill>
                  <a:srgbClr val="000000"/>
                </a:solidFill>
              </a:rPr>
              <a:t>The majority of YB programs report that substance use/abuse serves as a serious </a:t>
            </a:r>
            <a:r>
              <a:rPr lang="en-US" altLang="en-US" sz="3200" b="1" kern="0" dirty="0">
                <a:solidFill>
                  <a:srgbClr val="000000"/>
                </a:solidFill>
              </a:rPr>
              <a:t>impediment</a:t>
            </a:r>
            <a:r>
              <a:rPr lang="en-US" altLang="en-US" sz="3200" kern="0" dirty="0">
                <a:solidFill>
                  <a:srgbClr val="000000"/>
                </a:solidFill>
              </a:rPr>
              <a:t> to:</a:t>
            </a:r>
          </a:p>
          <a:p>
            <a:pPr marL="274320" indent="-342900" eaLnBrk="1" fontAlgn="auto" hangingPunct="1">
              <a:spcAft>
                <a:spcPts val="0"/>
              </a:spcAft>
              <a:buClrTx/>
              <a:buFontTx/>
              <a:buChar char="•"/>
              <a:defRPr/>
            </a:pPr>
            <a:endParaRPr lang="en-US" altLang="en-US" sz="3200" kern="0" dirty="0">
              <a:solidFill>
                <a:srgbClr val="000000"/>
              </a:solidFill>
            </a:endParaRPr>
          </a:p>
          <a:p>
            <a:pPr marL="914400" lvl="1" indent="-514350" eaLnBrk="1" fontAlgn="auto" hangingPunct="1">
              <a:spcAft>
                <a:spcPts val="0"/>
              </a:spcAft>
              <a:buClr>
                <a:schemeClr val="accent5"/>
              </a:buClr>
              <a:buFont typeface="Calibri" pitchFamily="34" charset="0"/>
              <a:buAutoNum type="arabicPeriod"/>
              <a:defRPr/>
            </a:pPr>
            <a:r>
              <a:rPr lang="en-US" altLang="en-US" sz="3200" kern="0" dirty="0">
                <a:solidFill>
                  <a:srgbClr val="000000"/>
                </a:solidFill>
              </a:rPr>
              <a:t>Program retention of students;</a:t>
            </a:r>
          </a:p>
          <a:p>
            <a:pPr marL="914400" lvl="1" indent="-514350" eaLnBrk="1" fontAlgn="auto" hangingPunct="1">
              <a:spcAft>
                <a:spcPts val="0"/>
              </a:spcAft>
              <a:buClr>
                <a:schemeClr val="accent5"/>
              </a:buClr>
              <a:buFont typeface="Calibri" pitchFamily="34" charset="0"/>
              <a:buAutoNum type="arabicPeriod"/>
              <a:defRPr/>
            </a:pPr>
            <a:r>
              <a:rPr lang="en-US" altLang="en-US" sz="3200" kern="0" dirty="0">
                <a:solidFill>
                  <a:srgbClr val="000000"/>
                </a:solidFill>
              </a:rPr>
              <a:t>A safety issue on the worksite;</a:t>
            </a:r>
          </a:p>
          <a:p>
            <a:pPr marL="914400" lvl="1" indent="-514350" eaLnBrk="1" fontAlgn="auto" hangingPunct="1">
              <a:spcAft>
                <a:spcPts val="0"/>
              </a:spcAft>
              <a:buClr>
                <a:schemeClr val="accent5"/>
              </a:buClr>
              <a:buFont typeface="Calibri" pitchFamily="34" charset="0"/>
              <a:buAutoNum type="arabicPeriod"/>
              <a:defRPr/>
            </a:pPr>
            <a:r>
              <a:rPr lang="en-US" altLang="en-US" sz="3200" kern="0" dirty="0">
                <a:solidFill>
                  <a:srgbClr val="000000"/>
                </a:solidFill>
              </a:rPr>
              <a:t>Barriers to achieving outcomes in the classroom;</a:t>
            </a:r>
          </a:p>
          <a:p>
            <a:pPr marL="914400" lvl="1" indent="-514350" eaLnBrk="1" fontAlgn="auto" hangingPunct="1">
              <a:spcAft>
                <a:spcPts val="0"/>
              </a:spcAft>
              <a:buClr>
                <a:schemeClr val="accent5"/>
              </a:buClr>
              <a:buFont typeface="Calibri" pitchFamily="34" charset="0"/>
              <a:buAutoNum type="arabicPeriod"/>
              <a:defRPr/>
            </a:pPr>
            <a:r>
              <a:rPr lang="en-US" altLang="en-US" sz="3200" kern="0" dirty="0">
                <a:solidFill>
                  <a:srgbClr val="000000"/>
                </a:solidFill>
              </a:rPr>
              <a:t>Successful post program placement;</a:t>
            </a:r>
          </a:p>
          <a:p>
            <a:pPr marL="274320" indent="-274320" eaLnBrk="1" fontAlgn="auto" hangingPunct="1">
              <a:spcAft>
                <a:spcPts val="0"/>
              </a:spcAft>
              <a:defRPr/>
            </a:pPr>
            <a:endParaRPr lang="en-US" dirty="0"/>
          </a:p>
        </p:txBody>
      </p:sp>
      <p:sp>
        <p:nvSpPr>
          <p:cNvPr id="4" name="Slide Number Placeholder 3">
            <a:extLst>
              <a:ext uri="{FF2B5EF4-FFF2-40B4-BE49-F238E27FC236}">
                <a16:creationId xmlns:a16="http://schemas.microsoft.com/office/drawing/2014/main" id="{E27AB1F1-9B53-460A-A139-787E24EB7AFB}"/>
              </a:ext>
            </a:extLst>
          </p:cNvPr>
          <p:cNvSpPr>
            <a:spLocks noGrp="1"/>
          </p:cNvSpPr>
          <p:nvPr>
            <p:ph type="sldNum" sz="quarter" idx="10"/>
          </p:nvPr>
        </p:nvSpPr>
        <p:spPr/>
        <p:txBody>
          <a:bodyPr/>
          <a:lstStyle/>
          <a:p>
            <a:pPr>
              <a:defRPr/>
            </a:pPr>
            <a:fld id="{A1EE9BE4-6744-48B9-B2E8-DD07B0E23B32}" type="slidenum">
              <a:rPr lang="en-US"/>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6E72-C176-4908-8EB8-92919BE3CA89}"/>
              </a:ext>
            </a:extLst>
          </p:cNvPr>
          <p:cNvSpPr>
            <a:spLocks noGrp="1"/>
          </p:cNvSpPr>
          <p:nvPr>
            <p:ph type="title"/>
          </p:nvPr>
        </p:nvSpPr>
        <p:spPr>
          <a:xfrm>
            <a:off x="628650" y="365126"/>
            <a:ext cx="7955280" cy="830628"/>
          </a:xfrm>
        </p:spPr>
        <p:txBody>
          <a:bodyPr/>
          <a:lstStyle/>
          <a:p>
            <a:pPr eaLnBrk="1" fontAlgn="auto" hangingPunct="1">
              <a:spcAft>
                <a:spcPts val="0"/>
              </a:spcAft>
              <a:defRPr/>
            </a:pPr>
            <a:r>
              <a:rPr sz="4800">
                <a:solidFill>
                  <a:srgbClr val="124D95">
                    <a:lumMod val="50000"/>
                  </a:srgbClr>
                </a:solidFill>
                <a:effectLst/>
                <a:latin typeface="Calibri" panose="020F0502020204030204" pitchFamily="34" charset="0"/>
              </a:rPr>
              <a:t>Substance Use/Abuse in YB</a:t>
            </a:r>
            <a:endParaRPr/>
          </a:p>
        </p:txBody>
      </p:sp>
      <p:sp>
        <p:nvSpPr>
          <p:cNvPr id="3" name="Content Placeholder 2">
            <a:extLst>
              <a:ext uri="{FF2B5EF4-FFF2-40B4-BE49-F238E27FC236}">
                <a16:creationId xmlns:a16="http://schemas.microsoft.com/office/drawing/2014/main" id="{F2D3D526-F624-4254-9EBE-B147C4BD7609}"/>
              </a:ext>
            </a:extLst>
          </p:cNvPr>
          <p:cNvSpPr>
            <a:spLocks noGrp="1"/>
          </p:cNvSpPr>
          <p:nvPr>
            <p:ph idx="1"/>
          </p:nvPr>
        </p:nvSpPr>
        <p:spPr>
          <a:xfrm>
            <a:off x="628650" y="1371600"/>
            <a:ext cx="7954963" cy="4805363"/>
          </a:xfrm>
        </p:spPr>
        <p:txBody>
          <a:bodyPr rtlCol="0">
            <a:normAutofit/>
          </a:bodyPr>
          <a:lstStyle/>
          <a:p>
            <a:pPr marL="274320" indent="-342900" eaLnBrk="1" fontAlgn="auto" hangingPunct="1">
              <a:spcAft>
                <a:spcPts val="0"/>
              </a:spcAft>
              <a:buClrTx/>
              <a:buFontTx/>
              <a:buChar char="•"/>
              <a:defRPr/>
            </a:pPr>
            <a:endParaRPr lang="en-US" altLang="en-US" sz="3200" kern="0" dirty="0">
              <a:solidFill>
                <a:srgbClr val="000000"/>
              </a:solidFill>
            </a:endParaRPr>
          </a:p>
          <a:p>
            <a:pPr marL="274320" indent="-342900" eaLnBrk="1" fontAlgn="auto" hangingPunct="1">
              <a:spcAft>
                <a:spcPts val="0"/>
              </a:spcAft>
              <a:buClrTx/>
              <a:buFontTx/>
              <a:buChar char="•"/>
              <a:defRPr/>
            </a:pPr>
            <a:endParaRPr lang="en-US" altLang="en-US" sz="3200" kern="0" dirty="0">
              <a:solidFill>
                <a:srgbClr val="000000"/>
              </a:solidFill>
            </a:endParaRPr>
          </a:p>
          <a:p>
            <a:pPr marL="274320" indent="-342900" eaLnBrk="1" fontAlgn="auto" hangingPunct="1">
              <a:spcAft>
                <a:spcPts val="0"/>
              </a:spcAft>
              <a:buClrTx/>
              <a:buFontTx/>
              <a:buChar char="•"/>
              <a:defRPr/>
            </a:pPr>
            <a:endParaRPr lang="en-US" altLang="en-US" sz="3200" kern="0" dirty="0">
              <a:solidFill>
                <a:srgbClr val="000000"/>
              </a:solidFill>
            </a:endParaRPr>
          </a:p>
          <a:p>
            <a:pPr marL="274320" indent="-342900" eaLnBrk="1" fontAlgn="auto" hangingPunct="1">
              <a:spcAft>
                <a:spcPts val="0"/>
              </a:spcAft>
              <a:buFontTx/>
              <a:buChar char="•"/>
              <a:defRPr/>
            </a:pPr>
            <a:r>
              <a:rPr lang="en-US" altLang="en-US" sz="3200" kern="0" dirty="0" err="1">
                <a:solidFill>
                  <a:srgbClr val="000000"/>
                </a:solidFill>
              </a:rPr>
              <a:t>YouthBuild</a:t>
            </a:r>
            <a:r>
              <a:rPr lang="en-US" altLang="en-US" sz="3200" kern="0" dirty="0">
                <a:solidFill>
                  <a:srgbClr val="000000"/>
                </a:solidFill>
              </a:rPr>
              <a:t> participants that use illicit substances periodically or have a substance use disorder (SUD) are generally masking hidden problems and use the drugs as a “coping” mechanism, most often from childhood trauma;</a:t>
            </a:r>
          </a:p>
          <a:p>
            <a:pPr marL="274320" indent="-274320" eaLnBrk="1" fontAlgn="auto" hangingPunct="1">
              <a:spcAft>
                <a:spcPts val="0"/>
              </a:spcAft>
              <a:defRPr/>
            </a:pPr>
            <a:endParaRPr lang="en-US" dirty="0"/>
          </a:p>
        </p:txBody>
      </p:sp>
      <p:sp>
        <p:nvSpPr>
          <p:cNvPr id="4" name="Slide Number Placeholder 3">
            <a:extLst>
              <a:ext uri="{FF2B5EF4-FFF2-40B4-BE49-F238E27FC236}">
                <a16:creationId xmlns:a16="http://schemas.microsoft.com/office/drawing/2014/main" id="{2E274A91-BC11-4AE5-AEF3-07796EB9BE37}"/>
              </a:ext>
            </a:extLst>
          </p:cNvPr>
          <p:cNvSpPr>
            <a:spLocks noGrp="1"/>
          </p:cNvSpPr>
          <p:nvPr>
            <p:ph type="sldNum" sz="quarter" idx="10"/>
          </p:nvPr>
        </p:nvSpPr>
        <p:spPr/>
        <p:txBody>
          <a:bodyPr/>
          <a:lstStyle/>
          <a:p>
            <a:pPr>
              <a:defRPr/>
            </a:pPr>
            <a:fld id="{2BAB84C2-9807-4A36-A86B-5BDAB90B6A94}" type="slidenum">
              <a:rPr lang="en-US"/>
              <a:pPr>
                <a:defRPr/>
              </a:pPr>
              <a:t>36</a:t>
            </a:fld>
            <a:endParaRPr lang="en-US"/>
          </a:p>
        </p:txBody>
      </p:sp>
      <p:pic>
        <p:nvPicPr>
          <p:cNvPr id="81925" name="Picture 4" descr="the-truth-about-oxycodone-1421063562.jpg">
            <a:extLst>
              <a:ext uri="{FF2B5EF4-FFF2-40B4-BE49-F238E27FC236}">
                <a16:creationId xmlns:a16="http://schemas.microsoft.com/office/drawing/2014/main" id="{A7097BC8-992A-4ED9-AE0D-D5A98FEB9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438" y="1371600"/>
            <a:ext cx="27463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Content Placeholder 9" descr="Blunt.jpg">
            <a:extLst>
              <a:ext uri="{FF2B5EF4-FFF2-40B4-BE49-F238E27FC236}">
                <a16:creationId xmlns:a16="http://schemas.microsoft.com/office/drawing/2014/main" id="{83A290B7-4B4E-486D-8A07-C81BEDEEF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4263" y="1381125"/>
            <a:ext cx="1706562"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61C57-9385-4D9F-A680-22B6F399C34F}"/>
              </a:ext>
            </a:extLst>
          </p:cNvPr>
          <p:cNvSpPr>
            <a:spLocks noGrp="1"/>
          </p:cNvSpPr>
          <p:nvPr>
            <p:ph type="title"/>
          </p:nvPr>
        </p:nvSpPr>
        <p:spPr>
          <a:xfrm>
            <a:off x="628650" y="365126"/>
            <a:ext cx="7955280" cy="931111"/>
          </a:xfrm>
        </p:spPr>
        <p:txBody>
          <a:bodyPr/>
          <a:lstStyle/>
          <a:p>
            <a:pPr eaLnBrk="1" fontAlgn="auto" hangingPunct="1">
              <a:spcAft>
                <a:spcPts val="0"/>
              </a:spcAft>
              <a:defRPr/>
            </a:pPr>
            <a:r>
              <a:rPr sz="4800">
                <a:solidFill>
                  <a:srgbClr val="124D95">
                    <a:lumMod val="50000"/>
                  </a:srgbClr>
                </a:solidFill>
                <a:effectLst/>
                <a:latin typeface="Calibri" panose="020F0502020204030204" pitchFamily="34" charset="0"/>
              </a:rPr>
              <a:t>Why are Participants Using?</a:t>
            </a:r>
            <a:endParaRPr/>
          </a:p>
        </p:txBody>
      </p:sp>
      <p:sp>
        <p:nvSpPr>
          <p:cNvPr id="3" name="Content Placeholder 2">
            <a:extLst>
              <a:ext uri="{FF2B5EF4-FFF2-40B4-BE49-F238E27FC236}">
                <a16:creationId xmlns:a16="http://schemas.microsoft.com/office/drawing/2014/main" id="{962C73EA-EB94-4149-B75D-4C7387E177F1}"/>
              </a:ext>
            </a:extLst>
          </p:cNvPr>
          <p:cNvSpPr>
            <a:spLocks noGrp="1"/>
          </p:cNvSpPr>
          <p:nvPr>
            <p:ph sz="half" idx="1"/>
          </p:nvPr>
        </p:nvSpPr>
        <p:spPr>
          <a:xfrm>
            <a:off x="417513" y="1736725"/>
            <a:ext cx="4189412" cy="4619625"/>
          </a:xfrm>
        </p:spPr>
        <p:txBody>
          <a:bodyPr rtlCol="0">
            <a:normAutofit fontScale="85000" lnSpcReduction="10000"/>
          </a:bodyPr>
          <a:lstStyle/>
          <a:p>
            <a:pPr marL="274320" indent="-274320" eaLnBrk="1" fontAlgn="auto" hangingPunct="1">
              <a:spcAft>
                <a:spcPts val="0"/>
              </a:spcAft>
              <a:defRPr/>
            </a:pPr>
            <a:r>
              <a:rPr lang="en-US" dirty="0"/>
              <a:t>Coping mechanism</a:t>
            </a:r>
          </a:p>
          <a:p>
            <a:pPr marL="274320" indent="-274320" eaLnBrk="1" fontAlgn="auto" hangingPunct="1">
              <a:spcAft>
                <a:spcPts val="0"/>
              </a:spcAft>
              <a:defRPr/>
            </a:pPr>
            <a:r>
              <a:rPr lang="en-US" dirty="0"/>
              <a:t>Escape from school and family</a:t>
            </a:r>
          </a:p>
          <a:p>
            <a:pPr marL="274320" indent="-274320" eaLnBrk="1" fontAlgn="auto" hangingPunct="1">
              <a:spcAft>
                <a:spcPts val="0"/>
              </a:spcAft>
              <a:defRPr/>
            </a:pPr>
            <a:r>
              <a:rPr lang="en-US" dirty="0"/>
              <a:t>To be accepted by their Peers</a:t>
            </a:r>
          </a:p>
          <a:p>
            <a:pPr marL="274320" indent="-274320" eaLnBrk="1" fontAlgn="auto" hangingPunct="1">
              <a:spcAft>
                <a:spcPts val="0"/>
              </a:spcAft>
              <a:defRPr/>
            </a:pPr>
            <a:r>
              <a:rPr lang="en-US" dirty="0"/>
              <a:t>Family influence/environment</a:t>
            </a:r>
          </a:p>
          <a:p>
            <a:pPr marL="274320" indent="-274320" eaLnBrk="1" fontAlgn="auto" hangingPunct="1">
              <a:spcAft>
                <a:spcPts val="0"/>
              </a:spcAft>
              <a:defRPr/>
            </a:pPr>
            <a:r>
              <a:rPr lang="en-US" dirty="0"/>
              <a:t>Everybody does it</a:t>
            </a:r>
          </a:p>
          <a:p>
            <a:pPr marL="274320" indent="-274320" eaLnBrk="1" fontAlgn="auto" hangingPunct="1">
              <a:spcAft>
                <a:spcPts val="0"/>
              </a:spcAft>
              <a:defRPr/>
            </a:pPr>
            <a:r>
              <a:rPr lang="en-US" dirty="0"/>
              <a:t>Curiosity/Just Bored</a:t>
            </a:r>
          </a:p>
          <a:p>
            <a:pPr marL="274320" indent="-274320" eaLnBrk="1" fontAlgn="auto" hangingPunct="1">
              <a:spcAft>
                <a:spcPts val="0"/>
              </a:spcAft>
              <a:defRPr/>
            </a:pPr>
            <a:r>
              <a:rPr lang="en-US" dirty="0"/>
              <a:t>Pill-popping society</a:t>
            </a:r>
          </a:p>
          <a:p>
            <a:pPr marL="274320" indent="-274320" eaLnBrk="1" fontAlgn="auto" hangingPunct="1">
              <a:spcAft>
                <a:spcPts val="0"/>
              </a:spcAft>
              <a:defRPr/>
            </a:pPr>
            <a:r>
              <a:rPr lang="en-US" dirty="0"/>
              <a:t>Gang influence</a:t>
            </a:r>
          </a:p>
          <a:p>
            <a:pPr marL="274320" indent="-274320" eaLnBrk="1" fontAlgn="auto" hangingPunct="1">
              <a:spcAft>
                <a:spcPts val="0"/>
              </a:spcAft>
              <a:defRPr/>
            </a:pPr>
            <a:r>
              <a:rPr lang="en-US" dirty="0"/>
              <a:t>To feel “normal”</a:t>
            </a:r>
          </a:p>
          <a:p>
            <a:pPr marL="274320" indent="-274320" eaLnBrk="1" fontAlgn="auto" hangingPunct="1">
              <a:spcAft>
                <a:spcPts val="0"/>
              </a:spcAft>
              <a:defRPr/>
            </a:pPr>
            <a:r>
              <a:rPr lang="en-US" dirty="0"/>
              <a:t>Ethnic culture influence</a:t>
            </a:r>
          </a:p>
        </p:txBody>
      </p:sp>
      <p:sp>
        <p:nvSpPr>
          <p:cNvPr id="5" name="Slide Number Placeholder 4">
            <a:extLst>
              <a:ext uri="{FF2B5EF4-FFF2-40B4-BE49-F238E27FC236}">
                <a16:creationId xmlns:a16="http://schemas.microsoft.com/office/drawing/2014/main" id="{CC88EE60-A0F0-4041-A676-CAAE26C46702}"/>
              </a:ext>
            </a:extLst>
          </p:cNvPr>
          <p:cNvSpPr>
            <a:spLocks noGrp="1"/>
          </p:cNvSpPr>
          <p:nvPr>
            <p:ph type="sldNum" sz="quarter" idx="10"/>
          </p:nvPr>
        </p:nvSpPr>
        <p:spPr/>
        <p:txBody>
          <a:bodyPr/>
          <a:lstStyle/>
          <a:p>
            <a:pPr>
              <a:defRPr/>
            </a:pPr>
            <a:fld id="{C1466EEC-EBF7-40D2-9646-D304F9C09640}" type="slidenum">
              <a:rPr lang="en-US"/>
              <a:pPr>
                <a:defRPr/>
              </a:pPr>
              <a:t>37</a:t>
            </a:fld>
            <a:endParaRPr lang="en-US"/>
          </a:p>
        </p:txBody>
      </p:sp>
      <p:pic>
        <p:nvPicPr>
          <p:cNvPr id="82949" name="Content Placeholder 5" descr="dt_140530_prescription_pill_sharing_1_800x600jpg.jpg">
            <a:extLst>
              <a:ext uri="{FF2B5EF4-FFF2-40B4-BE49-F238E27FC236}">
                <a16:creationId xmlns:a16="http://schemas.microsoft.com/office/drawing/2014/main" id="{3B248146-FEF4-453D-9357-65ECBA2B946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62563" y="1749425"/>
            <a:ext cx="2971800" cy="2232025"/>
          </a:xfrm>
        </p:spPr>
      </p:pic>
      <p:pic>
        <p:nvPicPr>
          <p:cNvPr id="82950" name="Picture 6" descr="1297818261474_ORIGINAL.jpg">
            <a:extLst>
              <a:ext uri="{FF2B5EF4-FFF2-40B4-BE49-F238E27FC236}">
                <a16:creationId xmlns:a16="http://schemas.microsoft.com/office/drawing/2014/main" id="{2B353704-BC04-413B-8BCF-7F8CA6E13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075" y="4198938"/>
            <a:ext cx="3408363"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F32AD-4660-4251-826E-F4D8AA7EE0D1}"/>
              </a:ext>
            </a:extLst>
          </p:cNvPr>
          <p:cNvSpPr>
            <a:spLocks noGrp="1"/>
          </p:cNvSpPr>
          <p:nvPr>
            <p:ph type="title"/>
          </p:nvPr>
        </p:nvSpPr>
        <p:spPr>
          <a:xfrm>
            <a:off x="628650" y="365126"/>
            <a:ext cx="7955280" cy="830628"/>
          </a:xfrm>
        </p:spPr>
        <p:txBody>
          <a:bodyPr/>
          <a:lstStyle/>
          <a:p>
            <a:pPr eaLnBrk="1" fontAlgn="auto" hangingPunct="1">
              <a:spcAft>
                <a:spcPts val="0"/>
              </a:spcAft>
              <a:defRPr/>
            </a:pPr>
            <a:r>
              <a:rPr sz="4800">
                <a:solidFill>
                  <a:srgbClr val="124D95">
                    <a:lumMod val="50000"/>
                  </a:srgbClr>
                </a:solidFill>
                <a:effectLst/>
                <a:latin typeface="Calibri" panose="020F0502020204030204" pitchFamily="34" charset="0"/>
              </a:rPr>
              <a:t>Commonly Used Illicit Drugs</a:t>
            </a:r>
            <a:endParaRPr/>
          </a:p>
        </p:txBody>
      </p:sp>
      <p:sp>
        <p:nvSpPr>
          <p:cNvPr id="3" name="Content Placeholder 2">
            <a:extLst>
              <a:ext uri="{FF2B5EF4-FFF2-40B4-BE49-F238E27FC236}">
                <a16:creationId xmlns:a16="http://schemas.microsoft.com/office/drawing/2014/main" id="{5E21C611-FB52-403B-8EF5-9A2229EB09F5}"/>
              </a:ext>
            </a:extLst>
          </p:cNvPr>
          <p:cNvSpPr>
            <a:spLocks noGrp="1"/>
          </p:cNvSpPr>
          <p:nvPr>
            <p:ph idx="1"/>
          </p:nvPr>
        </p:nvSpPr>
        <p:spPr>
          <a:xfrm>
            <a:off x="628333" y="1438663"/>
            <a:ext cx="7954963" cy="4449182"/>
          </a:xfrm>
        </p:spPr>
        <p:style>
          <a:lnRef idx="2">
            <a:schemeClr val="accent1"/>
          </a:lnRef>
          <a:fillRef idx="1">
            <a:schemeClr val="lt1"/>
          </a:fillRef>
          <a:effectRef idx="0">
            <a:schemeClr val="accent1"/>
          </a:effectRef>
          <a:fontRef idx="minor">
            <a:schemeClr val="dk1"/>
          </a:fontRef>
        </p:style>
        <p:txBody>
          <a:bodyPr rtlCol="0">
            <a:normAutofit/>
          </a:bodyPr>
          <a:lstStyle/>
          <a:p>
            <a:pPr lvl="1" eaLnBrk="1" fontAlgn="auto" hangingPunct="1">
              <a:spcAft>
                <a:spcPts val="0"/>
              </a:spcAft>
              <a:buClr>
                <a:schemeClr val="accent2"/>
              </a:buClr>
              <a:buFont typeface="Wingdings" panose="05000000000000000000" pitchFamily="2" charset="2"/>
              <a:buChar char="§"/>
              <a:defRPr/>
            </a:pPr>
            <a:r>
              <a:rPr lang="en-US" altLang="en-US" sz="2600" dirty="0">
                <a:solidFill>
                  <a:srgbClr val="303030">
                    <a:lumMod val="90000"/>
                    <a:lumOff val="10000"/>
                  </a:srgbClr>
                </a:solidFill>
              </a:rPr>
              <a:t>Marijuana</a:t>
            </a:r>
          </a:p>
          <a:p>
            <a:pPr lvl="1" eaLnBrk="1" fontAlgn="auto" hangingPunct="1">
              <a:spcAft>
                <a:spcPts val="0"/>
              </a:spcAft>
              <a:buClr>
                <a:schemeClr val="accent2"/>
              </a:buClr>
              <a:buFont typeface="Wingdings" panose="05000000000000000000" pitchFamily="2" charset="2"/>
              <a:buChar char="§"/>
              <a:defRPr/>
            </a:pPr>
            <a:r>
              <a:rPr lang="en-US" altLang="en-US" sz="2600" dirty="0">
                <a:solidFill>
                  <a:srgbClr val="303030">
                    <a:lumMod val="90000"/>
                    <a:lumOff val="10000"/>
                  </a:srgbClr>
                </a:solidFill>
              </a:rPr>
              <a:t>Opioids/Pills (</a:t>
            </a:r>
            <a:r>
              <a:rPr lang="en-US" altLang="en-US" sz="2600" dirty="0" err="1">
                <a:solidFill>
                  <a:srgbClr val="303030">
                    <a:lumMod val="90000"/>
                    <a:lumOff val="10000"/>
                  </a:srgbClr>
                </a:solidFill>
              </a:rPr>
              <a:t>Oxycontin</a:t>
            </a:r>
            <a:r>
              <a:rPr lang="en-US" altLang="en-US" sz="2600" dirty="0">
                <a:solidFill>
                  <a:srgbClr val="303030">
                    <a:lumMod val="90000"/>
                    <a:lumOff val="10000"/>
                  </a:srgbClr>
                </a:solidFill>
              </a:rPr>
              <a:t>, Hydrocodone, Fentanyl, Vicodin, etc.)</a:t>
            </a:r>
          </a:p>
          <a:p>
            <a:pPr lvl="1" eaLnBrk="1" fontAlgn="auto" hangingPunct="1">
              <a:spcAft>
                <a:spcPts val="0"/>
              </a:spcAft>
              <a:buClr>
                <a:schemeClr val="accent2"/>
              </a:buClr>
              <a:buFont typeface="Wingdings" panose="05000000000000000000" pitchFamily="2" charset="2"/>
              <a:buChar char="§"/>
              <a:defRPr/>
            </a:pPr>
            <a:r>
              <a:rPr lang="en-US" altLang="en-US" sz="2600" dirty="0">
                <a:solidFill>
                  <a:srgbClr val="303030">
                    <a:lumMod val="90000"/>
                    <a:lumOff val="10000"/>
                  </a:srgbClr>
                </a:solidFill>
              </a:rPr>
              <a:t>Cocaine</a:t>
            </a:r>
          </a:p>
          <a:p>
            <a:pPr lvl="1" eaLnBrk="1" fontAlgn="auto" hangingPunct="1">
              <a:spcAft>
                <a:spcPts val="0"/>
              </a:spcAft>
              <a:buClr>
                <a:schemeClr val="accent2"/>
              </a:buClr>
              <a:buFont typeface="Wingdings" panose="05000000000000000000" pitchFamily="2" charset="2"/>
              <a:buChar char="§"/>
              <a:defRPr/>
            </a:pPr>
            <a:r>
              <a:rPr lang="en-US" sz="2600" dirty="0">
                <a:solidFill>
                  <a:srgbClr val="303030">
                    <a:lumMod val="90000"/>
                    <a:lumOff val="10000"/>
                  </a:srgbClr>
                </a:solidFill>
              </a:rPr>
              <a:t>Hallucinogens (LSD, Ketamine, Cough syrup, etc.)</a:t>
            </a:r>
          </a:p>
          <a:p>
            <a:pPr lvl="1" eaLnBrk="1" fontAlgn="auto" hangingPunct="1">
              <a:spcAft>
                <a:spcPts val="0"/>
              </a:spcAft>
              <a:buClr>
                <a:schemeClr val="accent2"/>
              </a:buClr>
              <a:buFont typeface="Wingdings" panose="05000000000000000000" pitchFamily="2" charset="2"/>
              <a:buChar char="§"/>
              <a:defRPr/>
            </a:pPr>
            <a:r>
              <a:rPr lang="en-US" altLang="en-US" sz="2600" dirty="0">
                <a:solidFill>
                  <a:srgbClr val="303030">
                    <a:lumMod val="90000"/>
                    <a:lumOff val="10000"/>
                  </a:srgbClr>
                </a:solidFill>
              </a:rPr>
              <a:t>Methamphetamine</a:t>
            </a:r>
          </a:p>
          <a:p>
            <a:pPr lvl="1" eaLnBrk="1" fontAlgn="auto" hangingPunct="1">
              <a:spcAft>
                <a:spcPts val="0"/>
              </a:spcAft>
              <a:buClr>
                <a:schemeClr val="accent2"/>
              </a:buClr>
              <a:buFont typeface="Wingdings" panose="05000000000000000000" pitchFamily="2" charset="2"/>
              <a:buChar char="§"/>
              <a:defRPr/>
            </a:pPr>
            <a:r>
              <a:rPr lang="en-US" altLang="en-US" sz="2600" dirty="0">
                <a:solidFill>
                  <a:srgbClr val="303030">
                    <a:lumMod val="90000"/>
                    <a:lumOff val="10000"/>
                  </a:srgbClr>
                </a:solidFill>
              </a:rPr>
              <a:t>Heroin</a:t>
            </a:r>
          </a:p>
          <a:p>
            <a:pPr lvl="1" eaLnBrk="1" fontAlgn="auto" hangingPunct="1">
              <a:spcAft>
                <a:spcPts val="0"/>
              </a:spcAft>
              <a:buClr>
                <a:schemeClr val="accent2"/>
              </a:buClr>
              <a:buFont typeface="Wingdings" panose="05000000000000000000" pitchFamily="2" charset="2"/>
              <a:buChar char="§"/>
              <a:defRPr/>
            </a:pPr>
            <a:r>
              <a:rPr lang="en-US" altLang="en-US" sz="2600" dirty="0">
                <a:solidFill>
                  <a:srgbClr val="303030">
                    <a:lumMod val="90000"/>
                    <a:lumOff val="10000"/>
                  </a:srgbClr>
                </a:solidFill>
              </a:rPr>
              <a:t>Club Drugs (Ecstasy, </a:t>
            </a:r>
            <a:r>
              <a:rPr lang="en-US" altLang="en-US" sz="2600" dirty="0" err="1">
                <a:solidFill>
                  <a:srgbClr val="303030">
                    <a:lumMod val="90000"/>
                    <a:lumOff val="10000"/>
                  </a:srgbClr>
                </a:solidFill>
              </a:rPr>
              <a:t>Mollys</a:t>
            </a:r>
            <a:r>
              <a:rPr lang="en-US" altLang="en-US" sz="2600" dirty="0">
                <a:solidFill>
                  <a:srgbClr val="303030">
                    <a:lumMod val="90000"/>
                    <a:lumOff val="10000"/>
                  </a:srgbClr>
                </a:solidFill>
              </a:rPr>
              <a:t>, Special K, etc.)</a:t>
            </a:r>
          </a:p>
          <a:p>
            <a:pPr lvl="1" eaLnBrk="1" fontAlgn="auto" hangingPunct="1">
              <a:spcAft>
                <a:spcPts val="0"/>
              </a:spcAft>
              <a:buClr>
                <a:schemeClr val="accent2"/>
              </a:buClr>
              <a:buFont typeface="Wingdings" panose="05000000000000000000" pitchFamily="2" charset="2"/>
              <a:buChar char="§"/>
              <a:defRPr/>
            </a:pPr>
            <a:r>
              <a:rPr lang="en-US" altLang="en-US" sz="2600" dirty="0">
                <a:solidFill>
                  <a:srgbClr val="303030">
                    <a:lumMod val="90000"/>
                    <a:lumOff val="10000"/>
                  </a:srgbClr>
                </a:solidFill>
              </a:rPr>
              <a:t>Other (K-2, SPICE, Inhalants, etc.)</a:t>
            </a:r>
          </a:p>
          <a:p>
            <a:pPr marL="274320" indent="-274320" eaLnBrk="1" fontAlgn="auto" hangingPunct="1">
              <a:spcAft>
                <a:spcPts val="0"/>
              </a:spcAft>
              <a:defRPr/>
            </a:pPr>
            <a:endParaRPr lang="en-US" dirty="0"/>
          </a:p>
        </p:txBody>
      </p:sp>
      <p:sp>
        <p:nvSpPr>
          <p:cNvPr id="4" name="Slide Number Placeholder 3">
            <a:extLst>
              <a:ext uri="{FF2B5EF4-FFF2-40B4-BE49-F238E27FC236}">
                <a16:creationId xmlns:a16="http://schemas.microsoft.com/office/drawing/2014/main" id="{36D9D8D7-E1D5-4E8A-87C9-D25A319366B6}"/>
              </a:ext>
            </a:extLst>
          </p:cNvPr>
          <p:cNvSpPr>
            <a:spLocks noGrp="1"/>
          </p:cNvSpPr>
          <p:nvPr>
            <p:ph type="sldNum" sz="quarter" idx="10"/>
          </p:nvPr>
        </p:nvSpPr>
        <p:spPr/>
        <p:txBody>
          <a:bodyPr/>
          <a:lstStyle/>
          <a:p>
            <a:pPr>
              <a:defRPr/>
            </a:pPr>
            <a:fld id="{46362395-F89A-4027-912B-DB4C1201F649}" type="slidenum">
              <a:rPr lang="en-US"/>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4775-0D0A-4382-BBE6-137F0761EF7F}"/>
              </a:ext>
            </a:extLst>
          </p:cNvPr>
          <p:cNvSpPr>
            <a:spLocks noGrp="1"/>
          </p:cNvSpPr>
          <p:nvPr>
            <p:ph type="title"/>
          </p:nvPr>
        </p:nvSpPr>
        <p:spPr>
          <a:xfrm>
            <a:off x="628650" y="365126"/>
            <a:ext cx="7955280" cy="800483"/>
          </a:xfrm>
        </p:spPr>
        <p:txBody>
          <a:bodyPr/>
          <a:lstStyle/>
          <a:p>
            <a:pPr eaLnBrk="1" fontAlgn="auto" hangingPunct="1">
              <a:spcAft>
                <a:spcPts val="0"/>
              </a:spcAft>
              <a:defRPr/>
            </a:pPr>
            <a:r>
              <a:rPr sz="4800">
                <a:solidFill>
                  <a:srgbClr val="124D95">
                    <a:lumMod val="50000"/>
                  </a:srgbClr>
                </a:solidFill>
                <a:effectLst/>
                <a:latin typeface="Calibri" panose="020F0502020204030204" pitchFamily="34" charset="0"/>
              </a:rPr>
              <a:t>Marijuana Update</a:t>
            </a:r>
            <a:endParaRPr/>
          </a:p>
        </p:txBody>
      </p:sp>
      <p:sp>
        <p:nvSpPr>
          <p:cNvPr id="3" name="Content Placeholder 2">
            <a:extLst>
              <a:ext uri="{FF2B5EF4-FFF2-40B4-BE49-F238E27FC236}">
                <a16:creationId xmlns:a16="http://schemas.microsoft.com/office/drawing/2014/main" id="{4723B14D-CF08-46F1-9F50-BF0B2FC4ABE7}"/>
              </a:ext>
            </a:extLst>
          </p:cNvPr>
          <p:cNvSpPr>
            <a:spLocks noGrp="1"/>
          </p:cNvSpPr>
          <p:nvPr>
            <p:ph sz="half" idx="1"/>
          </p:nvPr>
        </p:nvSpPr>
        <p:spPr>
          <a:xfrm>
            <a:off x="180975" y="1668463"/>
            <a:ext cx="4129088" cy="4649787"/>
          </a:xfrm>
        </p:spPr>
        <p:txBody>
          <a:bodyPr rtlCol="0">
            <a:normAutofit fontScale="92500"/>
          </a:bodyPr>
          <a:lstStyle/>
          <a:p>
            <a:pPr marL="274320" indent="-274320" eaLnBrk="1" fontAlgn="auto" hangingPunct="1">
              <a:spcAft>
                <a:spcPts val="0"/>
              </a:spcAft>
              <a:buClr>
                <a:srgbClr val="9E1C30"/>
              </a:buClr>
              <a:defRPr/>
            </a:pPr>
            <a:r>
              <a:rPr lang="en-US" altLang="en-US" sz="2200" dirty="0">
                <a:solidFill>
                  <a:srgbClr val="242021"/>
                </a:solidFill>
              </a:rPr>
              <a:t>With marijuana now </a:t>
            </a:r>
            <a:r>
              <a:rPr lang="en-US" altLang="en-US" sz="2200" b="1" dirty="0">
                <a:solidFill>
                  <a:srgbClr val="FF0000"/>
                </a:solidFill>
              </a:rPr>
              <a:t>legal</a:t>
            </a:r>
            <a:r>
              <a:rPr lang="en-US" altLang="en-US" sz="2200" dirty="0">
                <a:solidFill>
                  <a:srgbClr val="242021"/>
                </a:solidFill>
              </a:rPr>
              <a:t> for “recreational use” in Colorado, Washington, Oregon, Alaska, California, Nevada, Massachusetts, Maine, and Washington D.C. … </a:t>
            </a:r>
          </a:p>
          <a:p>
            <a:pPr marL="274320" indent="-274320" eaLnBrk="1" fontAlgn="auto" hangingPunct="1">
              <a:spcAft>
                <a:spcPts val="0"/>
              </a:spcAft>
              <a:buClr>
                <a:srgbClr val="9E1C30"/>
              </a:buClr>
              <a:defRPr/>
            </a:pPr>
            <a:r>
              <a:rPr lang="en-US" altLang="en-US" sz="2200" dirty="0">
                <a:solidFill>
                  <a:srgbClr val="242021"/>
                </a:solidFill>
              </a:rPr>
              <a:t>Legal for “medical use” in 30 states and Washington DC … and effectively decriminalized in almost every state … </a:t>
            </a:r>
          </a:p>
          <a:p>
            <a:pPr marL="274320" indent="-274320" eaLnBrk="1" fontAlgn="auto" hangingPunct="1">
              <a:spcAft>
                <a:spcPts val="0"/>
              </a:spcAft>
              <a:buClr>
                <a:srgbClr val="9E1C30"/>
              </a:buClr>
              <a:defRPr/>
            </a:pPr>
            <a:r>
              <a:rPr lang="en-US" altLang="en-US" sz="2200" dirty="0">
                <a:solidFill>
                  <a:srgbClr val="242021"/>
                </a:solidFill>
              </a:rPr>
              <a:t>It’s clear that society’s norms and attitudes toward marijuana have </a:t>
            </a:r>
            <a:r>
              <a:rPr lang="en-US" altLang="en-US" sz="2200" u="sng" dirty="0">
                <a:solidFill>
                  <a:srgbClr val="242021"/>
                </a:solidFill>
              </a:rPr>
              <a:t>changed</a:t>
            </a:r>
            <a:r>
              <a:rPr lang="en-US" altLang="en-US" sz="2200" dirty="0">
                <a:solidFill>
                  <a:srgbClr val="242021"/>
                </a:solidFill>
              </a:rPr>
              <a:t> dramatically. </a:t>
            </a:r>
          </a:p>
          <a:p>
            <a:pPr marL="274320" indent="-274320" eaLnBrk="1" fontAlgn="auto" hangingPunct="1">
              <a:spcAft>
                <a:spcPts val="0"/>
              </a:spcAft>
              <a:defRPr/>
            </a:pPr>
            <a:endParaRPr lang="en-US" dirty="0"/>
          </a:p>
        </p:txBody>
      </p:sp>
      <p:sp>
        <p:nvSpPr>
          <p:cNvPr id="5" name="Slide Number Placeholder 4">
            <a:extLst>
              <a:ext uri="{FF2B5EF4-FFF2-40B4-BE49-F238E27FC236}">
                <a16:creationId xmlns:a16="http://schemas.microsoft.com/office/drawing/2014/main" id="{5779E089-AE6C-4527-ABC8-B5C10F3DB93D}"/>
              </a:ext>
            </a:extLst>
          </p:cNvPr>
          <p:cNvSpPr>
            <a:spLocks noGrp="1"/>
          </p:cNvSpPr>
          <p:nvPr>
            <p:ph type="sldNum" sz="quarter" idx="10"/>
          </p:nvPr>
        </p:nvSpPr>
        <p:spPr/>
        <p:txBody>
          <a:bodyPr/>
          <a:lstStyle/>
          <a:p>
            <a:pPr>
              <a:defRPr/>
            </a:pPr>
            <a:fld id="{3E62DE33-0511-48AD-B2F0-F47D241C64DB}" type="slidenum">
              <a:rPr lang="en-US"/>
              <a:pPr>
                <a:defRPr/>
              </a:pPr>
              <a:t>39</a:t>
            </a:fld>
            <a:endParaRPr lang="en-US"/>
          </a:p>
        </p:txBody>
      </p:sp>
      <p:pic>
        <p:nvPicPr>
          <p:cNvPr id="84997" name="Picture 8" descr="C:\Users\Pat McNeil\Pictures\gavel_buds.jpg">
            <a:extLst>
              <a:ext uri="{FF2B5EF4-FFF2-40B4-BE49-F238E27FC236}">
                <a16:creationId xmlns:a16="http://schemas.microsoft.com/office/drawing/2014/main" id="{B2FE0ABF-17B5-4B9A-A537-B074338BFEB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45200" y="1668463"/>
            <a:ext cx="2359025" cy="1592262"/>
          </a:xfrm>
          <a:noFill/>
        </p:spPr>
      </p:pic>
      <p:pic>
        <p:nvPicPr>
          <p:cNvPr id="84998" name="Content Placeholder 7" descr="Sample Marijuana Joint.bmp">
            <a:extLst>
              <a:ext uri="{FF2B5EF4-FFF2-40B4-BE49-F238E27FC236}">
                <a16:creationId xmlns:a16="http://schemas.microsoft.com/office/drawing/2014/main" id="{BAE037E1-7E62-4B35-829A-F7CC2095E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513" y="3546475"/>
            <a:ext cx="284003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a:extLst/>
        </p:spPr>
        <p:txBody>
          <a:bodyPr rtlCol="0">
            <a:normAutofit/>
          </a:bodyPr>
          <a:lstStyle/>
          <a:p>
            <a:pPr eaLnBrk="1" fontAlgn="auto" hangingPunct="1">
              <a:spcAft>
                <a:spcPts val="0"/>
              </a:spcAft>
              <a:defRPr/>
            </a:pPr>
            <a:r>
              <a:rPr dirty="0"/>
              <a:t>Amanda </a:t>
            </a:r>
            <a:r>
              <a:rPr dirty="0" err="1"/>
              <a:t>Ahlstrand</a:t>
            </a:r>
            <a:r>
              <a:rPr dirty="0"/>
              <a:t>	</a:t>
            </a:r>
          </a:p>
          <a:p>
            <a:pPr lvl="1" eaLnBrk="1" fontAlgn="auto" hangingPunct="1">
              <a:spcAft>
                <a:spcPts val="0"/>
              </a:spcAft>
              <a:buClr>
                <a:schemeClr val="bg1">
                  <a:lumMod val="65000"/>
                </a:schemeClr>
              </a:buClr>
              <a:defRPr/>
            </a:pPr>
            <a:r>
              <a:rPr lang="en-US" dirty="0">
                <a:solidFill>
                  <a:schemeClr val="accent3">
                    <a:lumMod val="90000"/>
                    <a:lumOff val="10000"/>
                  </a:schemeClr>
                </a:solidFill>
              </a:rPr>
              <a:t>Administrator</a:t>
            </a:r>
          </a:p>
          <a:p>
            <a:pPr lvl="1" eaLnBrk="1" fontAlgn="auto" hangingPunct="1">
              <a:spcAft>
                <a:spcPts val="0"/>
              </a:spcAft>
              <a:buClr>
                <a:schemeClr val="bg1">
                  <a:lumMod val="65000"/>
                </a:schemeClr>
              </a:buClr>
              <a:defRPr/>
            </a:pPr>
            <a:r>
              <a:rPr lang="en-US" i="0" dirty="0">
                <a:solidFill>
                  <a:schemeClr val="accent3">
                    <a:lumMod val="90000"/>
                    <a:lumOff val="10000"/>
                  </a:schemeClr>
                </a:solidFill>
              </a:rPr>
              <a:t>U.S. Department of Labor, Employment and Training Administration</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2"/>
          </p:nvPr>
        </p:nvSpPr>
        <p:spPr/>
        <p:txBody>
          <a:bodyPr/>
          <a:lstStyle/>
          <a:p>
            <a:pPr>
              <a:defRPr/>
            </a:pPr>
            <a:fld id="{778CAE0B-B9B9-4963-AB7D-59684E538828}" type="slidenum">
              <a:rPr lang="en-US"/>
              <a:pPr>
                <a:defRPr/>
              </a:pPr>
              <a:t>4</a:t>
            </a:fld>
            <a:endParaRPr lang="en-US"/>
          </a:p>
        </p:txBody>
      </p:sp>
      <p:pic>
        <p:nvPicPr>
          <p:cNvPr id="6" name="Picture Placeholder 7">
            <a:extLst>
              <a:ext uri="{FF2B5EF4-FFF2-40B4-BE49-F238E27FC236}">
                <a16:creationId xmlns:a16="http://schemas.microsoft.com/office/drawing/2014/main" id="{13AA3121-1AB5-4B13-80EC-D140E21E0C5E}"/>
              </a:ext>
            </a:extLst>
          </p:cNvPr>
          <p:cNvPicPr>
            <a:picLocks noChangeAspect="1"/>
          </p:cNvPicPr>
          <p:nvPr/>
        </p:nvPicPr>
        <p:blipFill>
          <a:blip r:embed="rId2">
            <a:extLst>
              <a:ext uri="{28A0092B-C50C-407E-A947-70E740481C1C}">
                <a14:useLocalDpi xmlns:a14="http://schemas.microsoft.com/office/drawing/2010/main" val="0"/>
              </a:ext>
            </a:extLst>
          </a:blip>
          <a:srcRect l="5816" r="5816"/>
          <a:stretch>
            <a:fillRect/>
          </a:stretch>
        </p:blipFill>
        <p:spPr bwMode="auto">
          <a:xfrm>
            <a:off x="1951464" y="2259629"/>
            <a:ext cx="1528353" cy="2266268"/>
          </a:xfrm>
          <a:prstGeom prst="rect">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D46F-82C6-4F01-AA45-2B7FB0A2F8C2}"/>
              </a:ext>
            </a:extLst>
          </p:cNvPr>
          <p:cNvSpPr>
            <a:spLocks noGrp="1"/>
          </p:cNvSpPr>
          <p:nvPr>
            <p:ph type="title"/>
          </p:nvPr>
        </p:nvSpPr>
        <p:spPr>
          <a:xfrm>
            <a:off x="628650" y="365126"/>
            <a:ext cx="7955280" cy="870821"/>
          </a:xfrm>
        </p:spPr>
        <p:txBody>
          <a:bodyPr/>
          <a:lstStyle/>
          <a:p>
            <a:pPr eaLnBrk="1" fontAlgn="auto" hangingPunct="1">
              <a:spcAft>
                <a:spcPts val="0"/>
              </a:spcAft>
              <a:defRPr/>
            </a:pPr>
            <a:r>
              <a:rPr sz="4800">
                <a:solidFill>
                  <a:srgbClr val="124D95">
                    <a:lumMod val="50000"/>
                  </a:srgbClr>
                </a:solidFill>
                <a:effectLst/>
                <a:latin typeface="Calibri" panose="020F0502020204030204" pitchFamily="34" charset="0"/>
              </a:rPr>
              <a:t>Marijuana Use Messaging</a:t>
            </a:r>
            <a:endParaRPr/>
          </a:p>
        </p:txBody>
      </p:sp>
      <p:sp>
        <p:nvSpPr>
          <p:cNvPr id="3" name="Content Placeholder 2">
            <a:extLst>
              <a:ext uri="{FF2B5EF4-FFF2-40B4-BE49-F238E27FC236}">
                <a16:creationId xmlns:a16="http://schemas.microsoft.com/office/drawing/2014/main" id="{16767466-2447-401B-AF54-F457D48D0ADB}"/>
              </a:ext>
            </a:extLst>
          </p:cNvPr>
          <p:cNvSpPr>
            <a:spLocks noGrp="1"/>
          </p:cNvSpPr>
          <p:nvPr>
            <p:ph idx="1"/>
          </p:nvPr>
        </p:nvSpPr>
        <p:spPr>
          <a:xfrm>
            <a:off x="628650" y="1327150"/>
            <a:ext cx="7954963" cy="4849813"/>
          </a:xfrm>
        </p:spPr>
        <p:txBody>
          <a:bodyPr rtlCol="0">
            <a:normAutofit fontScale="92500" lnSpcReduction="10000"/>
          </a:bodyPr>
          <a:lstStyle/>
          <a:p>
            <a:pPr marL="274320" indent="-274320" eaLnBrk="1" fontAlgn="auto" hangingPunct="1">
              <a:spcAft>
                <a:spcPts val="0"/>
              </a:spcAft>
              <a:defRPr/>
            </a:pPr>
            <a:r>
              <a:rPr lang="en-US" sz="2400" dirty="0"/>
              <a:t>Our goal is to move participants into a career pathway that will offer a living wage and growth potential. If drugs and alcohol are an issue, none of this is possible. We must convey that they will not get hired and/or will lose employment if they consistently fail drug tests or show up to work under the influence of substances.</a:t>
            </a:r>
          </a:p>
          <a:p>
            <a:pPr marL="274320" indent="-274320" eaLnBrk="1" fontAlgn="auto" hangingPunct="1">
              <a:spcAft>
                <a:spcPts val="0"/>
              </a:spcAft>
              <a:defRPr/>
            </a:pPr>
            <a:endParaRPr lang="en-US" sz="2400" dirty="0"/>
          </a:p>
          <a:p>
            <a:pPr marL="274320" indent="-274320" eaLnBrk="1" fontAlgn="auto" hangingPunct="1">
              <a:spcAft>
                <a:spcPts val="0"/>
              </a:spcAft>
              <a:defRPr/>
            </a:pPr>
            <a:endParaRPr lang="en-US" sz="2400" dirty="0"/>
          </a:p>
          <a:p>
            <a:pPr marL="274320" indent="-274320" eaLnBrk="1" fontAlgn="auto" hangingPunct="1">
              <a:spcAft>
                <a:spcPts val="0"/>
              </a:spcAft>
              <a:defRPr/>
            </a:pPr>
            <a:endParaRPr lang="en-US" sz="2400" dirty="0"/>
          </a:p>
          <a:p>
            <a:pPr marL="274320" indent="-274320" eaLnBrk="1" fontAlgn="auto" hangingPunct="1">
              <a:spcAft>
                <a:spcPts val="0"/>
              </a:spcAft>
              <a:defRPr/>
            </a:pPr>
            <a:endParaRPr lang="en-US" sz="2400" dirty="0"/>
          </a:p>
          <a:p>
            <a:pPr marL="274320" indent="-274320" eaLnBrk="1" fontAlgn="auto" hangingPunct="1">
              <a:spcAft>
                <a:spcPts val="0"/>
              </a:spcAft>
              <a:defRPr/>
            </a:pPr>
            <a:endParaRPr lang="en-US" sz="2400" dirty="0"/>
          </a:p>
          <a:p>
            <a:pPr marL="274320" indent="-274320" eaLnBrk="1" fontAlgn="auto" hangingPunct="1">
              <a:spcAft>
                <a:spcPts val="0"/>
              </a:spcAft>
              <a:defRPr/>
            </a:pPr>
            <a:r>
              <a:rPr lang="en-US" sz="2400" dirty="0"/>
              <a:t>The legalization of marijuana does </a:t>
            </a:r>
            <a:r>
              <a:rPr lang="en-US" sz="2400" u="sng" dirty="0"/>
              <a:t>not</a:t>
            </a:r>
            <a:r>
              <a:rPr lang="en-US" sz="2400" dirty="0"/>
              <a:t> change this!</a:t>
            </a:r>
            <a:endParaRPr lang="en-US" altLang="en-US" sz="2400" dirty="0"/>
          </a:p>
          <a:p>
            <a:pPr marL="274320" indent="-274320" eaLnBrk="1" fontAlgn="auto" hangingPunct="1">
              <a:spcAft>
                <a:spcPts val="0"/>
              </a:spcAft>
              <a:defRPr/>
            </a:pPr>
            <a:endParaRPr lang="en-US" sz="2400" dirty="0"/>
          </a:p>
          <a:p>
            <a:pPr marL="274320" indent="-274320" eaLnBrk="1" fontAlgn="auto" hangingPunct="1">
              <a:spcAft>
                <a:spcPts val="0"/>
              </a:spcAft>
              <a:defRPr/>
            </a:pPr>
            <a:endParaRPr lang="en-US" dirty="0"/>
          </a:p>
        </p:txBody>
      </p:sp>
      <p:sp>
        <p:nvSpPr>
          <p:cNvPr id="4" name="Slide Number Placeholder 3">
            <a:extLst>
              <a:ext uri="{FF2B5EF4-FFF2-40B4-BE49-F238E27FC236}">
                <a16:creationId xmlns:a16="http://schemas.microsoft.com/office/drawing/2014/main" id="{E861C7F4-01F1-429F-B18B-674BAA405226}"/>
              </a:ext>
            </a:extLst>
          </p:cNvPr>
          <p:cNvSpPr>
            <a:spLocks noGrp="1"/>
          </p:cNvSpPr>
          <p:nvPr>
            <p:ph type="sldNum" sz="quarter" idx="10"/>
          </p:nvPr>
        </p:nvSpPr>
        <p:spPr/>
        <p:txBody>
          <a:bodyPr/>
          <a:lstStyle/>
          <a:p>
            <a:pPr>
              <a:defRPr/>
            </a:pPr>
            <a:fld id="{A6BF1340-2401-483E-9E1B-349EAEB03092}" type="slidenum">
              <a:rPr lang="en-US"/>
              <a:pPr>
                <a:defRPr/>
              </a:pPr>
              <a:t>40</a:t>
            </a:fld>
            <a:endParaRPr lang="en-US"/>
          </a:p>
        </p:txBody>
      </p:sp>
      <p:pic>
        <p:nvPicPr>
          <p:cNvPr id="86021" name="Picture 4">
            <a:extLst>
              <a:ext uri="{FF2B5EF4-FFF2-40B4-BE49-F238E27FC236}">
                <a16:creationId xmlns:a16="http://schemas.microsoft.com/office/drawing/2014/main" id="{11E04B18-A4E6-41D0-AC21-B7A212996A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30563"/>
            <a:ext cx="40513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pPr>
              <a:defRPr/>
            </a:pPr>
            <a:fld id="{B94924EF-E82A-4630-B9FC-4DD6DCC8F381}" type="slidenum">
              <a:rPr lang="en-US"/>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138D1-2EDA-4129-9524-C4159802E364}"/>
              </a:ext>
            </a:extLst>
          </p:cNvPr>
          <p:cNvSpPr>
            <a:spLocks noGrp="1"/>
          </p:cNvSpPr>
          <p:nvPr>
            <p:ph type="title"/>
          </p:nvPr>
        </p:nvSpPr>
        <p:spPr>
          <a:xfrm>
            <a:off x="628650" y="365126"/>
            <a:ext cx="7955280" cy="900966"/>
          </a:xfrm>
        </p:spPr>
        <p:txBody>
          <a:bodyPr/>
          <a:lstStyle/>
          <a:p>
            <a:pPr algn="ctr" eaLnBrk="1" fontAlgn="auto" hangingPunct="1">
              <a:spcAft>
                <a:spcPts val="0"/>
              </a:spcAft>
              <a:defRPr/>
            </a:pPr>
            <a:r>
              <a:rPr sz="5400">
                <a:solidFill>
                  <a:srgbClr val="124D95">
                    <a:lumMod val="50000"/>
                  </a:srgbClr>
                </a:solidFill>
                <a:effectLst/>
                <a:latin typeface="Calibri" panose="020F0502020204030204" pitchFamily="34" charset="0"/>
              </a:rPr>
              <a:t>SBIRT</a:t>
            </a:r>
            <a:endParaRPr sz="5400"/>
          </a:p>
        </p:txBody>
      </p:sp>
      <p:sp>
        <p:nvSpPr>
          <p:cNvPr id="3" name="Content Placeholder 2">
            <a:extLst>
              <a:ext uri="{FF2B5EF4-FFF2-40B4-BE49-F238E27FC236}">
                <a16:creationId xmlns:a16="http://schemas.microsoft.com/office/drawing/2014/main" id="{04C8574D-1CE6-47D5-9DF7-E471D0C39121}"/>
              </a:ext>
            </a:extLst>
          </p:cNvPr>
          <p:cNvSpPr>
            <a:spLocks noGrp="1"/>
          </p:cNvSpPr>
          <p:nvPr>
            <p:ph idx="1"/>
          </p:nvPr>
        </p:nvSpPr>
        <p:spPr>
          <a:xfrm>
            <a:off x="628650" y="1467059"/>
            <a:ext cx="7955280" cy="4709904"/>
          </a:xfrm>
          <a:extLst/>
        </p:spPr>
        <p:txBody>
          <a:bodyPr rtlCol="0">
            <a:normAutofit/>
          </a:bodyPr>
          <a:lstStyle/>
          <a:p>
            <a:pPr marL="274320" indent="-274320" eaLnBrk="1" fontAlgn="auto" hangingPunct="1">
              <a:spcAft>
                <a:spcPts val="0"/>
              </a:spcAft>
              <a:defRPr/>
            </a:pPr>
            <a:endParaRPr lang="en-US" sz="4400" b="1" dirty="0">
              <a:solidFill>
                <a:srgbClr val="002C47">
                  <a:lumMod val="50000"/>
                </a:srgbClr>
              </a:solidFill>
              <a:effectLst>
                <a:innerShdw blurRad="101600" dist="50800" dir="18900000">
                  <a:srgbClr val="124D95">
                    <a:lumMod val="50000"/>
                    <a:alpha val="70000"/>
                  </a:srgbClr>
                </a:innerShdw>
              </a:effectLst>
              <a:latin typeface="Corbel" panose="020B0503020204020204" pitchFamily="34" charset="0"/>
              <a:ea typeface="+mj-ea"/>
              <a:cs typeface="+mj-cs"/>
            </a:endParaRPr>
          </a:p>
          <a:p>
            <a:pPr marL="274320" indent="-274320" eaLnBrk="1" fontAlgn="auto" hangingPunct="1">
              <a:spcAft>
                <a:spcPts val="0"/>
              </a:spcAft>
              <a:defRPr/>
            </a:pPr>
            <a:endParaRPr lang="en-US" sz="4400" b="1" dirty="0">
              <a:solidFill>
                <a:srgbClr val="002C47">
                  <a:lumMod val="50000"/>
                </a:srgbClr>
              </a:solidFill>
              <a:effectLst>
                <a:innerShdw blurRad="101600" dist="50800" dir="18900000">
                  <a:srgbClr val="124D95">
                    <a:lumMod val="50000"/>
                    <a:alpha val="70000"/>
                  </a:srgbClr>
                </a:innerShdw>
              </a:effectLst>
              <a:latin typeface="Corbel" panose="020B0503020204020204" pitchFamily="34" charset="0"/>
              <a:ea typeface="+mj-ea"/>
              <a:cs typeface="+mj-cs"/>
            </a:endParaRPr>
          </a:p>
          <a:p>
            <a:pPr marL="274320" indent="-274320" eaLnBrk="1" fontAlgn="auto" hangingPunct="1">
              <a:spcAft>
                <a:spcPts val="0"/>
              </a:spcAft>
              <a:defRPr/>
            </a:pPr>
            <a:endParaRPr lang="en-US" sz="4400" b="1" dirty="0">
              <a:solidFill>
                <a:srgbClr val="002C47">
                  <a:lumMod val="50000"/>
                </a:srgbClr>
              </a:solidFill>
              <a:effectLst>
                <a:innerShdw blurRad="101600" dist="50800" dir="18900000">
                  <a:srgbClr val="124D95">
                    <a:lumMod val="50000"/>
                    <a:alpha val="70000"/>
                  </a:srgbClr>
                </a:innerShdw>
              </a:effectLst>
              <a:latin typeface="Corbel" panose="020B0503020204020204" pitchFamily="34" charset="0"/>
              <a:ea typeface="+mj-ea"/>
              <a:cs typeface="+mj-cs"/>
            </a:endParaRPr>
          </a:p>
          <a:p>
            <a:pPr marL="0" indent="0" algn="ctr" eaLnBrk="1" fontAlgn="auto" hangingPunct="1">
              <a:spcAft>
                <a:spcPts val="0"/>
              </a:spcAft>
              <a:buFont typeface="Wingdings 2" panose="05020102010507070707" pitchFamily="18" charset="2"/>
              <a:buNone/>
              <a:defRPr/>
            </a:pPr>
            <a:r>
              <a:rPr lang="en-US" sz="4400" b="1" dirty="0">
                <a:solidFill>
                  <a:srgbClr val="002C47">
                    <a:lumMod val="50000"/>
                  </a:srgbClr>
                </a:solidFill>
                <a:effectLst>
                  <a:innerShdw blurRad="101600" dist="50800" dir="18900000">
                    <a:srgbClr val="124D95">
                      <a:lumMod val="50000"/>
                      <a:alpha val="70000"/>
                    </a:srgbClr>
                  </a:innerShdw>
                </a:effectLst>
                <a:latin typeface="Corbel" panose="020B0503020204020204" pitchFamily="34" charset="0"/>
                <a:ea typeface="+mj-ea"/>
                <a:cs typeface="+mj-cs"/>
              </a:rPr>
              <a:t>An Evidence Based Prevention and Intervention Strategy</a:t>
            </a:r>
            <a:endParaRPr lang="en-US" dirty="0"/>
          </a:p>
        </p:txBody>
      </p:sp>
      <p:sp>
        <p:nvSpPr>
          <p:cNvPr id="4" name="Slide Number Placeholder 3">
            <a:extLst>
              <a:ext uri="{FF2B5EF4-FFF2-40B4-BE49-F238E27FC236}">
                <a16:creationId xmlns:a16="http://schemas.microsoft.com/office/drawing/2014/main" id="{2297674F-9559-4CE2-8D97-E796FBD3E0E4}"/>
              </a:ext>
            </a:extLst>
          </p:cNvPr>
          <p:cNvSpPr>
            <a:spLocks noGrp="1"/>
          </p:cNvSpPr>
          <p:nvPr>
            <p:ph type="sldNum" sz="quarter" idx="10"/>
          </p:nvPr>
        </p:nvSpPr>
        <p:spPr/>
        <p:txBody>
          <a:bodyPr/>
          <a:lstStyle/>
          <a:p>
            <a:pPr>
              <a:defRPr/>
            </a:pPr>
            <a:fld id="{C7CB9EF1-B338-491B-BA65-45895DFDE6E2}" type="slidenum">
              <a:rPr lang="en-US"/>
              <a:pPr>
                <a:defRPr/>
              </a:pPr>
              <a:t>42</a:t>
            </a:fld>
            <a:endParaRPr lang="en-US"/>
          </a:p>
        </p:txBody>
      </p:sp>
      <p:pic>
        <p:nvPicPr>
          <p:cNvPr id="89093" name="Picture 4">
            <a:extLst>
              <a:ext uri="{FF2B5EF4-FFF2-40B4-BE49-F238E27FC236}">
                <a16:creationId xmlns:a16="http://schemas.microsoft.com/office/drawing/2014/main" id="{AE3FDA1A-8DF3-4787-9D2D-E991FA62D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825" y="1441450"/>
            <a:ext cx="23399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4390B-B71D-4788-AF7F-AEDC98A18F21}"/>
              </a:ext>
            </a:extLst>
          </p:cNvPr>
          <p:cNvSpPr>
            <a:spLocks noGrp="1"/>
          </p:cNvSpPr>
          <p:nvPr>
            <p:ph type="title"/>
          </p:nvPr>
        </p:nvSpPr>
        <p:spPr>
          <a:xfrm>
            <a:off x="628650" y="365126"/>
            <a:ext cx="7955280" cy="880870"/>
          </a:xfrm>
        </p:spPr>
        <p:txBody>
          <a:bodyPr/>
          <a:lstStyle/>
          <a:p>
            <a:pPr eaLnBrk="1" fontAlgn="auto" hangingPunct="1">
              <a:spcAft>
                <a:spcPts val="0"/>
              </a:spcAft>
              <a:defRPr/>
            </a:pPr>
            <a:r>
              <a:rPr sz="4800">
                <a:solidFill>
                  <a:srgbClr val="124D95">
                    <a:lumMod val="50000"/>
                  </a:srgbClr>
                </a:solidFill>
                <a:effectLst/>
                <a:latin typeface="Calibri" panose="020F0502020204030204" pitchFamily="34" charset="0"/>
              </a:rPr>
              <a:t>What is SBIRT?</a:t>
            </a:r>
            <a:endParaRPr/>
          </a:p>
        </p:txBody>
      </p:sp>
      <p:sp>
        <p:nvSpPr>
          <p:cNvPr id="3" name="Content Placeholder 2">
            <a:extLst>
              <a:ext uri="{FF2B5EF4-FFF2-40B4-BE49-F238E27FC236}">
                <a16:creationId xmlns:a16="http://schemas.microsoft.com/office/drawing/2014/main" id="{4291169D-C068-41A5-A779-B12E4CB77E92}"/>
              </a:ext>
            </a:extLst>
          </p:cNvPr>
          <p:cNvSpPr>
            <a:spLocks noGrp="1"/>
          </p:cNvSpPr>
          <p:nvPr>
            <p:ph idx="1"/>
          </p:nvPr>
        </p:nvSpPr>
        <p:spPr>
          <a:xfrm>
            <a:off x="628650" y="1457325"/>
            <a:ext cx="7954963" cy="4719638"/>
          </a:xfrm>
        </p:spPr>
        <p:txBody>
          <a:bodyPr rtlCol="0">
            <a:normAutofit fontScale="85000" lnSpcReduction="20000"/>
          </a:bodyPr>
          <a:lstStyle/>
          <a:p>
            <a:pPr marL="274320" indent="-274320" eaLnBrk="1" fontAlgn="auto" hangingPunct="1">
              <a:spcAft>
                <a:spcPts val="0"/>
              </a:spcAft>
              <a:defRPr/>
            </a:pPr>
            <a:r>
              <a:rPr lang="en-US" b="1" dirty="0">
                <a:latin typeface="Calibri" panose="020F0502020204030204" pitchFamily="34" charset="0"/>
              </a:rPr>
              <a:t>Screening</a:t>
            </a:r>
            <a:r>
              <a:rPr lang="en-US" dirty="0">
                <a:latin typeface="Calibri" panose="020F0502020204030204" pitchFamily="34" charset="0"/>
              </a:rPr>
              <a:t>: routine, universal administration of validated questions to identify potential risks related to alcohol and drug use, followed by positive reinforcement for those who indicate “no current use” at the time of screening. </a:t>
            </a:r>
          </a:p>
          <a:p>
            <a:pPr marL="274320" indent="-274320" eaLnBrk="1" fontAlgn="auto" hangingPunct="1">
              <a:spcAft>
                <a:spcPts val="0"/>
              </a:spcAft>
              <a:defRPr/>
            </a:pPr>
            <a:endParaRPr lang="en-US" sz="1050" dirty="0">
              <a:latin typeface="Calibri" panose="020F0502020204030204" pitchFamily="34" charset="0"/>
              <a:cs typeface="Calibri" panose="020F0502020204030204" pitchFamily="34" charset="0"/>
            </a:endParaRPr>
          </a:p>
          <a:p>
            <a:pPr marL="274320" indent="-274320" eaLnBrk="1" fontAlgn="auto" hangingPunct="1">
              <a:spcAft>
                <a:spcPts val="0"/>
              </a:spcAft>
              <a:defRPr/>
            </a:pPr>
            <a:r>
              <a:rPr lang="en-US" b="1" dirty="0">
                <a:latin typeface="Calibri" panose="020F0502020204030204" pitchFamily="34" charset="0"/>
              </a:rPr>
              <a:t>Brief intervention</a:t>
            </a:r>
            <a:r>
              <a:rPr lang="en-US" dirty="0">
                <a:latin typeface="Calibri" panose="020F0502020204030204" pitchFamily="34" charset="0"/>
              </a:rPr>
              <a:t>: one or more short, motivational conversations, typically incorporating feedback, advice, and goal-setting around decreasing risk related to sporadic and more-frequent substance use (i.e., “low” to “moderate” risk).</a:t>
            </a:r>
          </a:p>
          <a:p>
            <a:pPr marL="274320" indent="-274320" eaLnBrk="1" fontAlgn="auto" hangingPunct="1">
              <a:spcAft>
                <a:spcPts val="0"/>
              </a:spcAft>
              <a:defRPr/>
            </a:pPr>
            <a:endParaRPr lang="en-US" sz="1050" dirty="0">
              <a:latin typeface="Calibri" panose="020F0502020204030204" pitchFamily="34" charset="0"/>
              <a:cs typeface="Calibri" panose="020F0502020204030204" pitchFamily="34" charset="0"/>
            </a:endParaRPr>
          </a:p>
          <a:p>
            <a:pPr marL="274320" indent="-274320" eaLnBrk="1" fontAlgn="auto" hangingPunct="1">
              <a:spcAft>
                <a:spcPts val="0"/>
              </a:spcAft>
              <a:defRPr/>
            </a:pPr>
            <a:r>
              <a:rPr lang="en-US" b="1" dirty="0">
                <a:latin typeface="Calibri" panose="020F0502020204030204" pitchFamily="34" charset="0"/>
              </a:rPr>
              <a:t>Referral to treatment</a:t>
            </a:r>
            <a:r>
              <a:rPr lang="en-US" dirty="0">
                <a:latin typeface="Calibri" panose="020F0502020204030204" pitchFamily="34" charset="0"/>
              </a:rPr>
              <a:t>: the process of connecting individuals with problematic use (“high” risk) to appropriate assessment, treatment, and/or additional services based on their level of need. </a:t>
            </a:r>
            <a:endParaRPr lang="en-US" dirty="0">
              <a:latin typeface="Calibri" panose="020F0502020204030204" pitchFamily="34" charset="0"/>
              <a:cs typeface="Calibri" panose="020F0502020204030204" pitchFamily="34" charset="0"/>
            </a:endParaRPr>
          </a:p>
          <a:p>
            <a:pPr marL="274320" indent="-274320" eaLnBrk="1" fontAlgn="auto" hangingPunct="1">
              <a:spcAft>
                <a:spcPts val="0"/>
              </a:spcAft>
              <a:defRPr/>
            </a:pPr>
            <a:endParaRPr lang="en-US" dirty="0"/>
          </a:p>
        </p:txBody>
      </p:sp>
      <p:sp>
        <p:nvSpPr>
          <p:cNvPr id="4" name="Slide Number Placeholder 3">
            <a:extLst>
              <a:ext uri="{FF2B5EF4-FFF2-40B4-BE49-F238E27FC236}">
                <a16:creationId xmlns:a16="http://schemas.microsoft.com/office/drawing/2014/main" id="{2901044E-20E7-4D1B-A801-79ABDC4096FA}"/>
              </a:ext>
            </a:extLst>
          </p:cNvPr>
          <p:cNvSpPr>
            <a:spLocks noGrp="1"/>
          </p:cNvSpPr>
          <p:nvPr>
            <p:ph type="sldNum" sz="quarter" idx="10"/>
          </p:nvPr>
        </p:nvSpPr>
        <p:spPr/>
        <p:txBody>
          <a:bodyPr/>
          <a:lstStyle/>
          <a:p>
            <a:pPr>
              <a:defRPr/>
            </a:pPr>
            <a:fld id="{34B0C82A-9781-4EEC-B06E-051533441313}" type="slidenum">
              <a:rPr lang="en-US"/>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956C04-ECF5-4B40-A030-70534EE71FAA}"/>
              </a:ext>
            </a:extLst>
          </p:cNvPr>
          <p:cNvSpPr>
            <a:spLocks noGrp="1"/>
          </p:cNvSpPr>
          <p:nvPr>
            <p:ph type="sldNum" sz="quarter" idx="10"/>
          </p:nvPr>
        </p:nvSpPr>
        <p:spPr/>
        <p:txBody>
          <a:bodyPr/>
          <a:lstStyle/>
          <a:p>
            <a:pPr>
              <a:defRPr/>
            </a:pPr>
            <a:fld id="{E2B0DD63-F88E-4E38-BD74-878691D7DEB0}" type="slidenum">
              <a:rPr lang="en-US"/>
              <a:pPr>
                <a:defRPr/>
              </a:pPr>
              <a:t>44</a:t>
            </a:fld>
            <a:endParaRPr lang="en-US"/>
          </a:p>
        </p:txBody>
      </p:sp>
      <p:pic>
        <p:nvPicPr>
          <p:cNvPr id="91139" name="Picture 2">
            <a:extLst>
              <a:ext uri="{FF2B5EF4-FFF2-40B4-BE49-F238E27FC236}">
                <a16:creationId xmlns:a16="http://schemas.microsoft.com/office/drawing/2014/main" id="{61C3BCC3-1A46-4ACC-A2BC-7A911A504B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763" y="471488"/>
            <a:ext cx="5384800" cy="557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2BBDCB-7938-4FEE-89AD-0736D3EF87BE}"/>
              </a:ext>
            </a:extLst>
          </p:cNvPr>
          <p:cNvSpPr>
            <a:spLocks noGrp="1"/>
          </p:cNvSpPr>
          <p:nvPr>
            <p:ph type="sldNum" sz="quarter" idx="10"/>
          </p:nvPr>
        </p:nvSpPr>
        <p:spPr/>
        <p:txBody>
          <a:bodyPr/>
          <a:lstStyle/>
          <a:p>
            <a:pPr>
              <a:defRPr/>
            </a:pPr>
            <a:fld id="{E70236D3-B02D-4CC0-98F1-A38592146DE4}" type="slidenum">
              <a:rPr lang="en-US"/>
              <a:pPr>
                <a:defRPr/>
              </a:pPr>
              <a:t>45</a:t>
            </a:fld>
            <a:endParaRPr lang="en-US"/>
          </a:p>
        </p:txBody>
      </p:sp>
      <p:pic>
        <p:nvPicPr>
          <p:cNvPr id="92163" name="Picture 2">
            <a:extLst>
              <a:ext uri="{FF2B5EF4-FFF2-40B4-BE49-F238E27FC236}">
                <a16:creationId xmlns:a16="http://schemas.microsoft.com/office/drawing/2014/main" id="{93FC0E14-E57C-4C22-894B-EF5EC7E4C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69950"/>
            <a:ext cx="76200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5E25C-BA87-48F8-977E-CD69E2095F86}"/>
              </a:ext>
            </a:extLst>
          </p:cNvPr>
          <p:cNvSpPr>
            <a:spLocks noGrp="1"/>
          </p:cNvSpPr>
          <p:nvPr>
            <p:ph type="title"/>
          </p:nvPr>
        </p:nvSpPr>
        <p:spPr>
          <a:xfrm>
            <a:off x="628650" y="365126"/>
            <a:ext cx="7955280" cy="800483"/>
          </a:xfrm>
        </p:spPr>
        <p:txBody>
          <a:bodyPr/>
          <a:lstStyle/>
          <a:p>
            <a:pPr eaLnBrk="1" fontAlgn="auto" hangingPunct="1">
              <a:spcAft>
                <a:spcPts val="0"/>
              </a:spcAft>
              <a:defRPr/>
            </a:pPr>
            <a:r>
              <a:rPr sz="4800">
                <a:solidFill>
                  <a:srgbClr val="124D95">
                    <a:lumMod val="50000"/>
                  </a:srgbClr>
                </a:solidFill>
                <a:effectLst/>
                <a:latin typeface="Calibri" panose="020F0502020204030204" pitchFamily="34" charset="0"/>
              </a:rPr>
              <a:t>SBIRT Results …</a:t>
            </a:r>
            <a:endParaRPr/>
          </a:p>
        </p:txBody>
      </p:sp>
      <p:sp>
        <p:nvSpPr>
          <p:cNvPr id="4" name="Slide Number Placeholder 3">
            <a:extLst>
              <a:ext uri="{FF2B5EF4-FFF2-40B4-BE49-F238E27FC236}">
                <a16:creationId xmlns:a16="http://schemas.microsoft.com/office/drawing/2014/main" id="{97FC4AD0-09F4-4402-8C19-A636DC571A27}"/>
              </a:ext>
            </a:extLst>
          </p:cNvPr>
          <p:cNvSpPr>
            <a:spLocks noGrp="1"/>
          </p:cNvSpPr>
          <p:nvPr>
            <p:ph type="sldNum" sz="quarter" idx="10"/>
          </p:nvPr>
        </p:nvSpPr>
        <p:spPr/>
        <p:txBody>
          <a:bodyPr/>
          <a:lstStyle/>
          <a:p>
            <a:pPr>
              <a:defRPr/>
            </a:pPr>
            <a:fld id="{F30BACA8-2FCE-45E4-A722-81FB53601D58}" type="slidenum">
              <a:rPr lang="en-US"/>
              <a:pPr>
                <a:defRPr/>
              </a:pPr>
              <a:t>46</a:t>
            </a:fld>
            <a:endParaRPr lang="en-US"/>
          </a:p>
        </p:txBody>
      </p:sp>
      <p:pic>
        <p:nvPicPr>
          <p:cNvPr id="93188" name="Picture 2">
            <a:extLst>
              <a:ext uri="{FF2B5EF4-FFF2-40B4-BE49-F238E27FC236}">
                <a16:creationId xmlns:a16="http://schemas.microsoft.com/office/drawing/2014/main" id="{6574F13A-2DA7-44EB-BD17-06BAFB6E08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97013" y="1336675"/>
            <a:ext cx="6218237" cy="48402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242CF-102A-4221-B8A7-C1CCA50A1024}"/>
              </a:ext>
            </a:extLst>
          </p:cNvPr>
          <p:cNvSpPr>
            <a:spLocks noGrp="1"/>
          </p:cNvSpPr>
          <p:nvPr>
            <p:ph type="title"/>
          </p:nvPr>
        </p:nvSpPr>
        <p:spPr>
          <a:xfrm>
            <a:off x="628650" y="365126"/>
            <a:ext cx="7955280" cy="800483"/>
          </a:xfrm>
        </p:spPr>
        <p:txBody>
          <a:bodyPr/>
          <a:lstStyle/>
          <a:p>
            <a:pPr eaLnBrk="1" fontAlgn="auto" hangingPunct="1">
              <a:spcAft>
                <a:spcPts val="0"/>
              </a:spcAft>
              <a:defRPr/>
            </a:pPr>
            <a:r>
              <a:rPr sz="4800">
                <a:solidFill>
                  <a:srgbClr val="124D95">
                    <a:lumMod val="50000"/>
                  </a:srgbClr>
                </a:solidFill>
                <a:effectLst/>
                <a:latin typeface="Calibri" panose="020F0502020204030204" pitchFamily="34" charset="0"/>
              </a:rPr>
              <a:t>SBIRT Results …</a:t>
            </a:r>
            <a:endParaRPr/>
          </a:p>
        </p:txBody>
      </p:sp>
      <p:sp>
        <p:nvSpPr>
          <p:cNvPr id="4" name="Slide Number Placeholder 3">
            <a:extLst>
              <a:ext uri="{FF2B5EF4-FFF2-40B4-BE49-F238E27FC236}">
                <a16:creationId xmlns:a16="http://schemas.microsoft.com/office/drawing/2014/main" id="{DEBA75D1-E0D9-42CF-AB92-3AA1BD0686AB}"/>
              </a:ext>
            </a:extLst>
          </p:cNvPr>
          <p:cNvSpPr>
            <a:spLocks noGrp="1"/>
          </p:cNvSpPr>
          <p:nvPr>
            <p:ph type="sldNum" sz="quarter" idx="10"/>
          </p:nvPr>
        </p:nvSpPr>
        <p:spPr/>
        <p:txBody>
          <a:bodyPr/>
          <a:lstStyle/>
          <a:p>
            <a:pPr>
              <a:defRPr/>
            </a:pPr>
            <a:fld id="{51027874-725F-4568-98CB-1717A4DC6F5F}" type="slidenum">
              <a:rPr lang="en-US"/>
              <a:pPr>
                <a:defRPr/>
              </a:pPr>
              <a:t>47</a:t>
            </a:fld>
            <a:endParaRPr lang="en-US"/>
          </a:p>
        </p:txBody>
      </p:sp>
      <p:pic>
        <p:nvPicPr>
          <p:cNvPr id="94212" name="Picture 2">
            <a:extLst>
              <a:ext uri="{FF2B5EF4-FFF2-40B4-BE49-F238E27FC236}">
                <a16:creationId xmlns:a16="http://schemas.microsoft.com/office/drawing/2014/main" id="{9F228149-D0A2-46E0-9046-FA2AEEDB42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1627188"/>
            <a:ext cx="7954963" cy="39592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itle 6">
            <a:extLst>
              <a:ext uri="{FF2B5EF4-FFF2-40B4-BE49-F238E27FC236}">
                <a16:creationId xmlns:a16="http://schemas.microsoft.com/office/drawing/2014/main" id="{4C9530CE-4DD1-47E5-808D-76593E2C2707}"/>
              </a:ext>
            </a:extLst>
          </p:cNvPr>
          <p:cNvSpPr>
            <a:spLocks noGrp="1"/>
          </p:cNvSpPr>
          <p:nvPr>
            <p:ph type="ctrTitle"/>
          </p:nvPr>
        </p:nvSpPr>
        <p:spPr>
          <a:xfrm>
            <a:off x="685800" y="1219200"/>
            <a:ext cx="7772400" cy="1143000"/>
          </a:xfrm>
        </p:spPr>
        <p:txBody>
          <a:bodyPr/>
          <a:lstStyle/>
          <a:p>
            <a:pPr eaLnBrk="1" fontAlgn="auto" hangingPunct="1">
              <a:spcAft>
                <a:spcPts val="0"/>
              </a:spcAft>
              <a:defRPr/>
            </a:pPr>
            <a:br>
              <a:rPr altLang="en-US" sz="3600" dirty="0">
                <a:latin typeface="Calibri" pitchFamily="34" charset="0"/>
              </a:rPr>
            </a:br>
            <a:endParaRPr altLang="en-US" sz="3600" dirty="0">
              <a:latin typeface="Calibri" pitchFamily="34" charset="0"/>
            </a:endParaRPr>
          </a:p>
        </p:txBody>
      </p:sp>
      <p:sp>
        <p:nvSpPr>
          <p:cNvPr id="4098" name="Rectangle 3">
            <a:extLst>
              <a:ext uri="{FF2B5EF4-FFF2-40B4-BE49-F238E27FC236}">
                <a16:creationId xmlns:a16="http://schemas.microsoft.com/office/drawing/2014/main" id="{5B1CD875-3A10-48D0-A4A1-FCB6F037A02A}"/>
              </a:ext>
            </a:extLst>
          </p:cNvPr>
          <p:cNvSpPr>
            <a:spLocks noGrp="1" noChangeArrowheads="1"/>
          </p:cNvSpPr>
          <p:nvPr>
            <p:ph type="subTitle" idx="1"/>
          </p:nvPr>
        </p:nvSpPr>
        <p:spPr>
          <a:xfrm>
            <a:off x="581025" y="1603375"/>
            <a:ext cx="8169275" cy="1524000"/>
          </a:xfrm>
        </p:spPr>
        <p:txBody>
          <a:bodyPr rtlCol="0">
            <a:normAutofit fontScale="25000" lnSpcReduction="20000"/>
          </a:bodyPr>
          <a:lstStyle/>
          <a:p>
            <a:pPr algn="ctr" eaLnBrk="1" fontAlgn="auto" hangingPunct="1">
              <a:spcAft>
                <a:spcPts val="0"/>
              </a:spcAft>
              <a:buFont typeface="Arial" pitchFamily="34" charset="0"/>
              <a:buNone/>
              <a:defRPr/>
            </a:pPr>
            <a:r>
              <a:rPr lang="en-US" altLang="en-US" sz="19200" b="1">
                <a:solidFill>
                  <a:schemeClr val="accent1">
                    <a:lumMod val="50000"/>
                  </a:schemeClr>
                </a:solidFill>
                <a:latin typeface="Calibri" panose="020F0502020204030204" pitchFamily="34" charset="0"/>
              </a:rPr>
              <a:t>Substance Use</a:t>
            </a:r>
          </a:p>
          <a:p>
            <a:pPr algn="ctr" eaLnBrk="1" fontAlgn="auto" hangingPunct="1">
              <a:spcAft>
                <a:spcPts val="0"/>
              </a:spcAft>
              <a:buFont typeface="Arial" pitchFamily="34" charset="0"/>
              <a:buNone/>
              <a:defRPr/>
            </a:pPr>
            <a:r>
              <a:rPr lang="en-US" altLang="en-US" sz="19200" b="1">
                <a:solidFill>
                  <a:schemeClr val="accent1">
                    <a:lumMod val="50000"/>
                  </a:schemeClr>
                </a:solidFill>
                <a:latin typeface="Calibri" panose="020F0502020204030204" pitchFamily="34" charset="0"/>
              </a:rPr>
              <a:t>Prevention &amp; Intervention</a:t>
            </a:r>
          </a:p>
          <a:p>
            <a:pPr algn="ctr" eaLnBrk="1" fontAlgn="auto" hangingPunct="1">
              <a:spcAft>
                <a:spcPts val="0"/>
              </a:spcAft>
              <a:buFont typeface="Arial" pitchFamily="34" charset="0"/>
              <a:buNone/>
              <a:defRPr/>
            </a:pPr>
            <a:endParaRPr lang="en-US" altLang="en-US" sz="19200" b="1">
              <a:solidFill>
                <a:schemeClr val="accent1">
                  <a:lumMod val="50000"/>
                </a:schemeClr>
              </a:solidFill>
              <a:latin typeface="Calibri" panose="020F0502020204030204" pitchFamily="34" charset="0"/>
            </a:endParaRPr>
          </a:p>
          <a:p>
            <a:pPr algn="ctr" eaLnBrk="1" fontAlgn="auto" hangingPunct="1">
              <a:spcAft>
                <a:spcPts val="0"/>
              </a:spcAft>
              <a:buFont typeface="Arial" pitchFamily="34" charset="0"/>
              <a:buNone/>
              <a:defRPr/>
            </a:pPr>
            <a:endParaRPr lang="en-US" altLang="en-US" sz="7200" b="1">
              <a:solidFill>
                <a:schemeClr val="accent1">
                  <a:lumMod val="50000"/>
                </a:schemeClr>
              </a:solidFill>
              <a:latin typeface="Calibri" panose="020F0502020204030204" pitchFamily="34" charset="0"/>
            </a:endParaRPr>
          </a:p>
          <a:p>
            <a:pPr eaLnBrk="1" fontAlgn="auto" hangingPunct="1">
              <a:spcAft>
                <a:spcPts val="0"/>
              </a:spcAft>
              <a:buFont typeface="Arial" pitchFamily="34" charset="0"/>
              <a:buNone/>
              <a:defRPr/>
            </a:pPr>
            <a:endParaRPr lang="en-US" altLang="en-US" sz="3200"/>
          </a:p>
          <a:p>
            <a:pPr eaLnBrk="1" fontAlgn="auto" hangingPunct="1">
              <a:spcAft>
                <a:spcPts val="0"/>
              </a:spcAft>
              <a:buFont typeface="Arial" pitchFamily="34" charset="0"/>
              <a:buNone/>
              <a:defRPr/>
            </a:pPr>
            <a:endParaRPr lang="en-US" altLang="en-US" sz="3200"/>
          </a:p>
          <a:p>
            <a:pPr eaLnBrk="1" fontAlgn="auto" hangingPunct="1">
              <a:spcBef>
                <a:spcPct val="0"/>
              </a:spcBef>
              <a:spcAft>
                <a:spcPts val="0"/>
              </a:spcAft>
              <a:buFont typeface="Arial" pitchFamily="34" charset="0"/>
              <a:buNone/>
              <a:defRPr/>
            </a:pPr>
            <a:r>
              <a:rPr lang="en-US" altLang="en-US" sz="2800"/>
              <a:t> </a:t>
            </a:r>
            <a:endParaRPr lang="en-US" altLang="en-US" sz="1800"/>
          </a:p>
          <a:p>
            <a:pPr eaLnBrk="1" fontAlgn="auto" hangingPunct="1">
              <a:spcBef>
                <a:spcPct val="0"/>
              </a:spcBef>
              <a:spcAft>
                <a:spcPts val="0"/>
              </a:spcAft>
              <a:buFont typeface="Arial" pitchFamily="34" charset="0"/>
              <a:buNone/>
              <a:defRPr/>
            </a:pPr>
            <a:endParaRPr lang="en-US" altLang="en-US" sz="1800" u="sng" dirty="0"/>
          </a:p>
        </p:txBody>
      </p:sp>
      <p:sp>
        <p:nvSpPr>
          <p:cNvPr id="95236" name="Rectangle 9">
            <a:extLst>
              <a:ext uri="{FF2B5EF4-FFF2-40B4-BE49-F238E27FC236}">
                <a16:creationId xmlns:a16="http://schemas.microsoft.com/office/drawing/2014/main" id="{8F43A715-FAEA-4DCA-B305-3129D2FA79E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242021"/>
              </a:solidFill>
              <a:latin typeface="Verdana" panose="020B0604030504040204" pitchFamily="34" charset="0"/>
            </a:endParaRPr>
          </a:p>
        </p:txBody>
      </p:sp>
      <p:pic>
        <p:nvPicPr>
          <p:cNvPr id="95237" name="Picture 2" descr="Real Talk SBIRT">
            <a:extLst>
              <a:ext uri="{FF2B5EF4-FFF2-40B4-BE49-F238E27FC236}">
                <a16:creationId xmlns:a16="http://schemas.microsoft.com/office/drawing/2014/main" id="{35A7600E-A7D9-4407-89B0-DB732BA0B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92125"/>
            <a:ext cx="22844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2">
            <a:extLst>
              <a:ext uri="{FF2B5EF4-FFF2-40B4-BE49-F238E27FC236}">
                <a16:creationId xmlns:a16="http://schemas.microsoft.com/office/drawing/2014/main" id="{FB562333-EA91-4BD2-80CC-1B730B1EDA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921125"/>
            <a:ext cx="281305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9" name="TextBox 1">
            <a:extLst>
              <a:ext uri="{FF2B5EF4-FFF2-40B4-BE49-F238E27FC236}">
                <a16:creationId xmlns:a16="http://schemas.microsoft.com/office/drawing/2014/main" id="{078C710E-8416-42FC-B5F2-5FFF80B4695E}"/>
              </a:ext>
            </a:extLst>
          </p:cNvPr>
          <p:cNvSpPr txBox="1">
            <a:spLocks noChangeArrowheads="1"/>
          </p:cNvSpPr>
          <p:nvPr/>
        </p:nvSpPr>
        <p:spPr bwMode="auto">
          <a:xfrm>
            <a:off x="2168525" y="2852738"/>
            <a:ext cx="50641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242021"/>
                </a:solidFill>
              </a:rPr>
              <a:t>David Clauss, LMSW</a:t>
            </a:r>
          </a:p>
          <a:p>
            <a:r>
              <a:rPr lang="en-US" altLang="en-US">
                <a:solidFill>
                  <a:srgbClr val="242021"/>
                </a:solidFill>
              </a:rPr>
              <a:t>Program Director – YouthBuild Austin, Texas</a:t>
            </a:r>
          </a:p>
          <a:p>
            <a:r>
              <a:rPr lang="en-US" altLang="en-US">
                <a:solidFill>
                  <a:srgbClr val="242021"/>
                </a:solidFill>
              </a:rPr>
              <a:t>American YouthWorks, Inc.</a:t>
            </a:r>
          </a:p>
        </p:txBody>
      </p:sp>
      <p:sp>
        <p:nvSpPr>
          <p:cNvPr id="9" name="Slide Number Placeholder 3">
            <a:extLst>
              <a:ext uri="{FF2B5EF4-FFF2-40B4-BE49-F238E27FC236}">
                <a16:creationId xmlns:a16="http://schemas.microsoft.com/office/drawing/2014/main" id="{263732D4-7959-43E2-9F2C-56721F3B9A69}"/>
              </a:ext>
            </a:extLst>
          </p:cNvPr>
          <p:cNvSpPr>
            <a:spLocks noGrp="1"/>
          </p:cNvSpPr>
          <p:nvPr>
            <p:ph type="sldNum" sz="quarter" idx="10"/>
          </p:nvPr>
        </p:nvSpPr>
        <p:spPr>
          <a:xfrm>
            <a:off x="7686675" y="6356350"/>
            <a:ext cx="1276350" cy="365125"/>
          </a:xfrm>
        </p:spPr>
        <p:txBody>
          <a:bodyPr/>
          <a:lstStyle/>
          <a:p>
            <a:pPr>
              <a:defRPr/>
            </a:pPr>
            <a:fld id="{C0FC8BF1-7FA1-4DF7-8CCA-4F7931539DFD}" type="slidenum">
              <a:rPr lang="en-US"/>
              <a:pPr>
                <a:defRPr/>
              </a:pPr>
              <a:t>48</a:t>
            </a:fld>
            <a:endParaRPr lang="en-US"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a:extLst>
              <a:ext uri="{FF2B5EF4-FFF2-40B4-BE49-F238E27FC236}">
                <a16:creationId xmlns:a16="http://schemas.microsoft.com/office/drawing/2014/main" id="{EAE0DCC5-99FB-47CC-82EE-2274075E0D04}"/>
              </a:ext>
            </a:extLst>
          </p:cNvPr>
          <p:cNvSpPr txBox="1">
            <a:spLocks noChangeArrowheads="1"/>
          </p:cNvSpPr>
          <p:nvPr/>
        </p:nvSpPr>
        <p:spPr bwMode="auto">
          <a:xfrm>
            <a:off x="457200" y="274638"/>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fontAlgn="auto" hangingPunct="1">
              <a:spcBef>
                <a:spcPts val="0"/>
              </a:spcBef>
              <a:spcAft>
                <a:spcPts val="0"/>
              </a:spcAft>
              <a:defRPr/>
            </a:pPr>
            <a:r>
              <a:rPr lang="en-US" altLang="en-US" sz="4600" b="1" dirty="0">
                <a:solidFill>
                  <a:schemeClr val="tx2">
                    <a:lumMod val="50000"/>
                  </a:schemeClr>
                </a:solidFill>
                <a:latin typeface="Calibri" panose="020F0502020204030204" pitchFamily="34" charset="0"/>
              </a:rPr>
              <a:t>SBIRT in Action …</a:t>
            </a:r>
          </a:p>
        </p:txBody>
      </p:sp>
      <p:sp>
        <p:nvSpPr>
          <p:cNvPr id="97283" name="Text Box 2">
            <a:extLst>
              <a:ext uri="{FF2B5EF4-FFF2-40B4-BE49-F238E27FC236}">
                <a16:creationId xmlns:a16="http://schemas.microsoft.com/office/drawing/2014/main" id="{C4367422-786A-4D4F-960E-676031E25831}"/>
              </a:ext>
            </a:extLst>
          </p:cNvPr>
          <p:cNvSpPr txBox="1">
            <a:spLocks noChangeArrowheads="1"/>
          </p:cNvSpPr>
          <p:nvPr/>
        </p:nvSpPr>
        <p:spPr bwMode="auto">
          <a:xfrm>
            <a:off x="457200" y="1219200"/>
            <a:ext cx="7924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p>
        </p:txBody>
      </p:sp>
      <p:sp>
        <p:nvSpPr>
          <p:cNvPr id="3" name="Slide Number Placeholder 2">
            <a:extLst>
              <a:ext uri="{FF2B5EF4-FFF2-40B4-BE49-F238E27FC236}">
                <a16:creationId xmlns:a16="http://schemas.microsoft.com/office/drawing/2014/main" id="{745C1705-FE97-4755-80A0-11174DA9FFCA}"/>
              </a:ext>
            </a:extLst>
          </p:cNvPr>
          <p:cNvSpPr>
            <a:spLocks noGrp="1"/>
          </p:cNvSpPr>
          <p:nvPr>
            <p:ph type="sldNum" sz="quarter" idx="10"/>
          </p:nvPr>
        </p:nvSpPr>
        <p:spPr/>
        <p:txBody>
          <a:bodyPr/>
          <a:lstStyle/>
          <a:p>
            <a:pPr>
              <a:defRPr/>
            </a:pPr>
            <a:fld id="{39EBCA22-ABAA-4C76-9DD2-625E60FFDD5D}" type="slidenum">
              <a:rPr lang="en-US"/>
              <a:pPr>
                <a:defRPr/>
              </a:pPr>
              <a:t>49</a:t>
            </a:fld>
            <a:endParaRPr lang="en-US"/>
          </a:p>
        </p:txBody>
      </p:sp>
      <p:pic>
        <p:nvPicPr>
          <p:cNvPr id="97285" name="Picture 4">
            <a:extLst>
              <a:ext uri="{FF2B5EF4-FFF2-40B4-BE49-F238E27FC236}">
                <a16:creationId xmlns:a16="http://schemas.microsoft.com/office/drawing/2014/main" id="{B8FEE638-C9DF-41F4-B28B-BD1AFD1AB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
            <a:ext cx="3000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Rectangle 4">
            <a:extLst>
              <a:ext uri="{FF2B5EF4-FFF2-40B4-BE49-F238E27FC236}">
                <a16:creationId xmlns:a16="http://schemas.microsoft.com/office/drawing/2014/main" id="{C8B21DE5-320F-4E8A-A040-1112BB5C03A8}"/>
              </a:ext>
            </a:extLst>
          </p:cNvPr>
          <p:cNvSpPr txBox="1">
            <a:spLocks noChangeArrowheads="1"/>
          </p:cNvSpPr>
          <p:nvPr/>
        </p:nvSpPr>
        <p:spPr bwMode="auto">
          <a:xfrm>
            <a:off x="0" y="1295400"/>
            <a:ext cx="8458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spcBef>
                <a:spcPct val="20000"/>
              </a:spcBef>
              <a:spcAft>
                <a:spcPts val="600"/>
              </a:spcAft>
              <a:buFont typeface="Arial" panose="020B0604020202020204" pitchFamily="34" charset="0"/>
              <a:buChar char="•"/>
            </a:pPr>
            <a:r>
              <a:rPr lang="en-US" altLang="en-US" sz="2000"/>
              <a:t>Started as a literacy program in the 70’s</a:t>
            </a:r>
          </a:p>
          <a:p>
            <a:pPr defTabSz="914400" eaLnBrk="1" hangingPunct="1">
              <a:spcBef>
                <a:spcPct val="20000"/>
              </a:spcBef>
              <a:spcAft>
                <a:spcPts val="600"/>
              </a:spcAft>
              <a:buFont typeface="Arial" panose="020B0604020202020204" pitchFamily="34" charset="0"/>
              <a:buChar char="•"/>
            </a:pPr>
            <a:r>
              <a:rPr lang="en-US" altLang="en-US" sz="2000"/>
              <a:t>Became a GED program that incorporated service learning</a:t>
            </a:r>
          </a:p>
          <a:p>
            <a:pPr defTabSz="914400" eaLnBrk="1" hangingPunct="1">
              <a:spcBef>
                <a:spcPct val="20000"/>
              </a:spcBef>
              <a:spcAft>
                <a:spcPts val="600"/>
              </a:spcAft>
              <a:buFont typeface="Arial" panose="020B0604020202020204" pitchFamily="34" charset="0"/>
              <a:buChar char="•"/>
            </a:pPr>
            <a:r>
              <a:rPr lang="en-US" altLang="en-US" sz="2000"/>
              <a:t>YouthBuild program, Casa Verde Builders, started in 1994</a:t>
            </a:r>
          </a:p>
          <a:p>
            <a:pPr defTabSz="914400" eaLnBrk="1" hangingPunct="1">
              <a:spcBef>
                <a:spcPct val="20000"/>
              </a:spcBef>
              <a:spcAft>
                <a:spcPts val="600"/>
              </a:spcAft>
              <a:buFont typeface="Arial" panose="020B0604020202020204" pitchFamily="34" charset="0"/>
              <a:buChar char="•"/>
            </a:pPr>
            <a:r>
              <a:rPr lang="en-US" altLang="en-US" sz="2000"/>
              <a:t>Texas Conservation Corps started in 1995</a:t>
            </a:r>
          </a:p>
          <a:p>
            <a:pPr lvl="1" defTabSz="914400" eaLnBrk="1" hangingPunct="1">
              <a:spcBef>
                <a:spcPct val="20000"/>
              </a:spcBef>
              <a:spcAft>
                <a:spcPts val="600"/>
              </a:spcAft>
            </a:pPr>
            <a:endParaRPr lang="en-US" altLang="en-US" sz="2200">
              <a:solidFill>
                <a:srgbClr val="0070C0"/>
              </a:solidFill>
            </a:endParaRPr>
          </a:p>
        </p:txBody>
      </p:sp>
      <p:pic>
        <p:nvPicPr>
          <p:cNvPr id="97287" name="Picture 2" descr="http://c3.ac-images.myspacecdn.com/images02/98/l_884b05b4e3fd4f3f8de1d1e75a0ee5ae.jpg">
            <a:extLst>
              <a:ext uri="{FF2B5EF4-FFF2-40B4-BE49-F238E27FC236}">
                <a16:creationId xmlns:a16="http://schemas.microsoft.com/office/drawing/2014/main" id="{76718F6A-5467-4028-9744-6B02888341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5558" b="5927"/>
          <a:stretch>
            <a:fillRect/>
          </a:stretch>
        </p:blipFill>
        <p:spPr bwMode="auto">
          <a:xfrm>
            <a:off x="1571625" y="3124200"/>
            <a:ext cx="5695950" cy="29892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873C97B-95A2-4116-9274-303EDB06FE9F}"/>
              </a:ext>
            </a:extLst>
          </p:cNvPr>
          <p:cNvSpPr>
            <a:spLocks noGrp="1"/>
          </p:cNvSpPr>
          <p:nvPr>
            <p:ph idx="1"/>
          </p:nvPr>
        </p:nvSpPr>
        <p:spPr>
          <a:xfrm>
            <a:off x="4190999" y="1561381"/>
            <a:ext cx="4228382" cy="2026109"/>
          </a:xfrm>
          <a:extLst/>
        </p:spPr>
        <p:txBody>
          <a:bodyPr rtlCol="0">
            <a:normAutofit fontScale="92500" lnSpcReduction="10000"/>
          </a:bodyPr>
          <a:lstStyle/>
          <a:p>
            <a:pPr eaLnBrk="1" fontAlgn="auto" hangingPunct="1">
              <a:spcAft>
                <a:spcPts val="0"/>
              </a:spcAft>
              <a:defRPr/>
            </a:pPr>
            <a:r>
              <a:t>Walker Reed Forman, MSW</a:t>
            </a:r>
          </a:p>
          <a:p>
            <a:pPr lvl="1" eaLnBrk="1" fontAlgn="auto" hangingPunct="1">
              <a:spcAft>
                <a:spcPts val="0"/>
              </a:spcAft>
              <a:buClr>
                <a:schemeClr val="bg1">
                  <a:lumMod val="65000"/>
                </a:schemeClr>
              </a:buClr>
              <a:defRPr/>
            </a:pPr>
            <a:r>
              <a:rPr lang="en-US" dirty="0">
                <a:solidFill>
                  <a:schemeClr val="accent3">
                    <a:lumMod val="90000"/>
                    <a:lumOff val="10000"/>
                  </a:schemeClr>
                </a:solidFill>
              </a:rPr>
              <a:t>Lead Public Health Advisory, U.S. Department of Health and Human Services, </a:t>
            </a:r>
          </a:p>
          <a:p>
            <a:pPr lvl="2" eaLnBrk="1" fontAlgn="auto" hangingPunct="1">
              <a:spcAft>
                <a:spcPts val="0"/>
              </a:spcAft>
              <a:defRPr/>
            </a:pPr>
            <a:r>
              <a:rPr lang="en-US" dirty="0"/>
              <a:t>Organization Substance Abuse and Mental Health Services Administration</a:t>
            </a:r>
          </a:p>
          <a:p>
            <a:pPr lvl="2" eaLnBrk="1" fontAlgn="auto" hangingPunct="1">
              <a:spcAft>
                <a:spcPts val="0"/>
              </a:spcAft>
              <a:defRPr/>
            </a:pPr>
            <a:endParaRPr lang="en-US" dirty="0"/>
          </a:p>
        </p:txBody>
      </p:sp>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4"/>
          </p:nvPr>
        </p:nvSpPr>
        <p:spPr/>
        <p:txBody>
          <a:bodyPr/>
          <a:lstStyle/>
          <a:p>
            <a:pPr>
              <a:defRPr/>
            </a:pPr>
            <a:fld id="{FAD129E7-B282-48DD-A379-601871F9EE86}" type="slidenum">
              <a:rPr lang="en-US"/>
              <a:pPr>
                <a:defRPr/>
              </a:pPr>
              <a:t>5</a:t>
            </a:fld>
            <a:endParaRPr lang="en-US" dirty="0"/>
          </a:p>
        </p:txBody>
      </p:sp>
      <p:pic>
        <p:nvPicPr>
          <p:cNvPr id="4" name="Picture Placeholder 3">
            <a:extLst>
              <a:ext uri="{FF2B5EF4-FFF2-40B4-BE49-F238E27FC236}">
                <a16:creationId xmlns:a16="http://schemas.microsoft.com/office/drawing/2014/main" id="{8DBAE1F5-44D3-4C06-891F-A6300DE8AE0A}"/>
              </a:ext>
            </a:extLst>
          </p:cNvPr>
          <p:cNvPicPr>
            <a:picLocks noGrp="1" noChangeAspect="1"/>
          </p:cNvPicPr>
          <p:nvPr>
            <p:ph type="pic" idx="11"/>
          </p:nvPr>
        </p:nvPicPr>
        <p:blipFill>
          <a:blip r:embed="rId2" cstate="print">
            <a:extLst>
              <a:ext uri="{28A0092B-C50C-407E-A947-70E740481C1C}">
                <a14:useLocalDpi xmlns:a14="http://schemas.microsoft.com/office/drawing/2010/main" val="0"/>
              </a:ext>
            </a:extLst>
          </a:blip>
          <a:srcRect t="6673" b="6673"/>
          <a:stretch>
            <a:fillRect/>
          </a:stretch>
        </p:blipFill>
        <p:spPr/>
      </p:pic>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a:extLst/>
        </p:spPr>
        <p:txBody>
          <a:bodyPr rtlCol="0">
            <a:normAutofit fontScale="92500" lnSpcReduction="20000"/>
          </a:bodyPr>
          <a:lstStyle/>
          <a:p>
            <a:pPr eaLnBrk="1" fontAlgn="auto" hangingPunct="1">
              <a:spcAft>
                <a:spcPts val="0"/>
              </a:spcAft>
              <a:defRPr/>
            </a:pPr>
            <a:r>
              <a:t>Holly Hagle, PhD</a:t>
            </a:r>
          </a:p>
          <a:p>
            <a:pPr lvl="1" eaLnBrk="1" fontAlgn="auto" hangingPunct="1">
              <a:spcAft>
                <a:spcPts val="0"/>
              </a:spcAft>
              <a:buClr>
                <a:schemeClr val="bg1">
                  <a:lumMod val="65000"/>
                </a:schemeClr>
              </a:buClr>
              <a:defRPr/>
            </a:pPr>
            <a:r>
              <a:rPr lang="en-US" dirty="0">
                <a:solidFill>
                  <a:schemeClr val="accent3">
                    <a:lumMod val="90000"/>
                    <a:lumOff val="10000"/>
                  </a:schemeClr>
                </a:solidFill>
              </a:rPr>
              <a:t>Co-Director of the Addiction Technology Transfer Center (ATTC) Network Coordinating Office (NCO)</a:t>
            </a:r>
          </a:p>
          <a:p>
            <a:pPr lvl="2" eaLnBrk="1" fontAlgn="auto" hangingPunct="1">
              <a:spcAft>
                <a:spcPts val="0"/>
              </a:spcAft>
              <a:defRPr/>
            </a:pPr>
            <a:r>
              <a:rPr lang="en-US" dirty="0"/>
              <a:t>University of Missouri, Kansas City (UMKC)</a:t>
            </a:r>
          </a:p>
        </p:txBody>
      </p:sp>
      <p:pic>
        <p:nvPicPr>
          <p:cNvPr id="2" name="Picture Placeholder 1">
            <a:extLst>
              <a:ext uri="{FF2B5EF4-FFF2-40B4-BE49-F238E27FC236}">
                <a16:creationId xmlns:a16="http://schemas.microsoft.com/office/drawing/2014/main" id="{D6AC7C9B-E1F7-42E9-B0DC-D9388F411CFC}"/>
              </a:ext>
            </a:extLst>
          </p:cNvPr>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t="8705" b="8705"/>
          <a:stretch>
            <a:fillRect/>
          </a:stretch>
        </p:blip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a:extLst>
              <a:ext uri="{FF2B5EF4-FFF2-40B4-BE49-F238E27FC236}">
                <a16:creationId xmlns:a16="http://schemas.microsoft.com/office/drawing/2014/main" id="{83D01CD2-655E-4A90-9D1C-6DE1DE35470B}"/>
              </a:ext>
            </a:extLst>
          </p:cNvPr>
          <p:cNvSpPr txBox="1">
            <a:spLocks noChangeArrowheads="1"/>
          </p:cNvSpPr>
          <p:nvPr/>
        </p:nvSpPr>
        <p:spPr bwMode="auto">
          <a:xfrm>
            <a:off x="457200" y="274638"/>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fontAlgn="auto" hangingPunct="1">
              <a:spcBef>
                <a:spcPts val="0"/>
              </a:spcBef>
              <a:spcAft>
                <a:spcPts val="0"/>
              </a:spcAft>
              <a:defRPr/>
            </a:pPr>
            <a:r>
              <a:rPr lang="en-US" altLang="en-US" sz="4600" b="1" dirty="0">
                <a:solidFill>
                  <a:schemeClr val="tx2">
                    <a:lumMod val="50000"/>
                  </a:schemeClr>
                </a:solidFill>
                <a:latin typeface="Calibri" panose="020F0502020204030204" pitchFamily="34" charset="0"/>
              </a:rPr>
              <a:t>SBIRT in Action …</a:t>
            </a:r>
          </a:p>
        </p:txBody>
      </p:sp>
      <p:sp>
        <p:nvSpPr>
          <p:cNvPr id="3" name="Slide Number Placeholder 2">
            <a:extLst>
              <a:ext uri="{FF2B5EF4-FFF2-40B4-BE49-F238E27FC236}">
                <a16:creationId xmlns:a16="http://schemas.microsoft.com/office/drawing/2014/main" id="{172AB333-37A5-4E40-A377-1133158FBCB9}"/>
              </a:ext>
            </a:extLst>
          </p:cNvPr>
          <p:cNvSpPr>
            <a:spLocks noGrp="1"/>
          </p:cNvSpPr>
          <p:nvPr>
            <p:ph type="sldNum" sz="quarter" idx="10"/>
          </p:nvPr>
        </p:nvSpPr>
        <p:spPr/>
        <p:txBody>
          <a:bodyPr/>
          <a:lstStyle/>
          <a:p>
            <a:pPr>
              <a:defRPr/>
            </a:pPr>
            <a:fld id="{7D42D2D6-E684-4C96-8BA4-E007784B67C7}" type="slidenum">
              <a:rPr lang="en-US"/>
              <a:pPr>
                <a:defRPr/>
              </a:pPr>
              <a:t>50</a:t>
            </a:fld>
            <a:endParaRPr lang="en-US"/>
          </a:p>
        </p:txBody>
      </p:sp>
      <p:pic>
        <p:nvPicPr>
          <p:cNvPr id="99332" name="Picture 2" descr="http://a4.sphotos.ak.fbcdn.net/hphotos-ak-snc1/5192_121340125860_120025675860_3284770_6838230_n.jpg">
            <a:extLst>
              <a:ext uri="{FF2B5EF4-FFF2-40B4-BE49-F238E27FC236}">
                <a16:creationId xmlns:a16="http://schemas.microsoft.com/office/drawing/2014/main" id="{A4B9A491-D920-455F-9B1B-B5C8A751E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685800"/>
            <a:ext cx="3121025"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ymail_attachmentId181" descr="f540a215-bb4f-4029-a6ab-f815adcb52bf">
            <a:extLst>
              <a:ext uri="{FF2B5EF4-FFF2-40B4-BE49-F238E27FC236}">
                <a16:creationId xmlns:a16="http://schemas.microsoft.com/office/drawing/2014/main" id="{5D78C45E-2E39-45A6-B57D-4FFB24624E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20040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Picture 6" descr="Ridin' Bikes">
            <a:extLst>
              <a:ext uri="{FF2B5EF4-FFF2-40B4-BE49-F238E27FC236}">
                <a16:creationId xmlns:a16="http://schemas.microsoft.com/office/drawing/2014/main" id="{75BDAA34-999B-42CE-AF6E-F194556B57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2463" y="3733800"/>
            <a:ext cx="372427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5" name="TextBox 7">
            <a:extLst>
              <a:ext uri="{FF2B5EF4-FFF2-40B4-BE49-F238E27FC236}">
                <a16:creationId xmlns:a16="http://schemas.microsoft.com/office/drawing/2014/main" id="{6A0F008A-C6AD-4E4F-8A00-BB45FE597BF0}"/>
              </a:ext>
            </a:extLst>
          </p:cNvPr>
          <p:cNvSpPr txBox="1">
            <a:spLocks noChangeArrowheads="1"/>
          </p:cNvSpPr>
          <p:nvPr/>
        </p:nvSpPr>
        <p:spPr bwMode="auto">
          <a:xfrm>
            <a:off x="609600" y="1417638"/>
            <a:ext cx="426720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Even as we’ve changed and grown, some things remain the same: substance use and abuse by young adults remains a constant.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a:extLst>
              <a:ext uri="{FF2B5EF4-FFF2-40B4-BE49-F238E27FC236}">
                <a16:creationId xmlns:a16="http://schemas.microsoft.com/office/drawing/2014/main" id="{3B6C2D47-02D6-4C2E-AF09-53C878AB67BB}"/>
              </a:ext>
            </a:extLst>
          </p:cNvPr>
          <p:cNvSpPr txBox="1">
            <a:spLocks noChangeArrowheads="1"/>
          </p:cNvSpPr>
          <p:nvPr/>
        </p:nvSpPr>
        <p:spPr bwMode="auto">
          <a:xfrm>
            <a:off x="228600" y="274638"/>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fontAlgn="auto" hangingPunct="1">
              <a:spcBef>
                <a:spcPts val="0"/>
              </a:spcBef>
              <a:spcAft>
                <a:spcPts val="0"/>
              </a:spcAft>
              <a:defRPr/>
            </a:pPr>
            <a:r>
              <a:rPr lang="en-US" altLang="en-US" sz="4000" b="1" dirty="0">
                <a:solidFill>
                  <a:schemeClr val="tx2">
                    <a:lumMod val="50000"/>
                  </a:schemeClr>
                </a:solidFill>
                <a:latin typeface="Calibri" panose="020F0502020204030204" pitchFamily="34" charset="0"/>
              </a:rPr>
              <a:t>SBIRT in Action …</a:t>
            </a:r>
          </a:p>
        </p:txBody>
      </p:sp>
      <p:sp>
        <p:nvSpPr>
          <p:cNvPr id="3" name="Slide Number Placeholder 2">
            <a:extLst>
              <a:ext uri="{FF2B5EF4-FFF2-40B4-BE49-F238E27FC236}">
                <a16:creationId xmlns:a16="http://schemas.microsoft.com/office/drawing/2014/main" id="{8C3047E7-09B9-4B44-BA83-8FE91AC5DD07}"/>
              </a:ext>
            </a:extLst>
          </p:cNvPr>
          <p:cNvSpPr>
            <a:spLocks noGrp="1"/>
          </p:cNvSpPr>
          <p:nvPr>
            <p:ph type="sldNum" sz="quarter" idx="10"/>
          </p:nvPr>
        </p:nvSpPr>
        <p:spPr/>
        <p:txBody>
          <a:bodyPr/>
          <a:lstStyle/>
          <a:p>
            <a:pPr>
              <a:defRPr/>
            </a:pPr>
            <a:fld id="{E3BE5057-0D21-4137-B830-3B6CCB01945B}" type="slidenum">
              <a:rPr lang="en-US"/>
              <a:pPr>
                <a:defRPr/>
              </a:pPr>
              <a:t>51</a:t>
            </a:fld>
            <a:endParaRPr lang="en-US"/>
          </a:p>
        </p:txBody>
      </p:sp>
      <p:pic>
        <p:nvPicPr>
          <p:cNvPr id="101380" name="Picture 4" descr="http://a8.sphotos.ak.fbcdn.net/hphotos-ak-snc1/5192_121340140860_120025675860_3284772_423000_n.jpg">
            <a:extLst>
              <a:ext uri="{FF2B5EF4-FFF2-40B4-BE49-F238E27FC236}">
                <a16:creationId xmlns:a16="http://schemas.microsoft.com/office/drawing/2014/main" id="{8F794008-9E03-4A15-8F70-13021507A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
            <a:ext cx="4454525"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c1.ac-images.myspacecdn.com/images02/112/l_7a43e8445ff34b1e9594ded61767e040.jpg">
            <a:extLst>
              <a:ext uri="{FF2B5EF4-FFF2-40B4-BE49-F238E27FC236}">
                <a16:creationId xmlns:a16="http://schemas.microsoft.com/office/drawing/2014/main" id="{A7BA0555-93FE-40DA-AC36-F2E14140E773}"/>
              </a:ext>
            </a:extLst>
          </p:cNvPr>
          <p:cNvPicPr>
            <a:picLocks noChangeAspect="1" noChangeArrowheads="1"/>
          </p:cNvPicPr>
          <p:nvPr/>
        </p:nvPicPr>
        <p:blipFill>
          <a:blip r:embed="rId4"/>
          <a:stretch>
            <a:fillRect/>
          </a:stretch>
        </p:blipFill>
        <p:spPr bwMode="auto">
          <a:xfrm>
            <a:off x="412750" y="2970213"/>
            <a:ext cx="4464050" cy="3346450"/>
          </a:xfrm>
          <a:prstGeom prst="rect">
            <a:avLst/>
          </a:prstGeom>
          <a:ln>
            <a:noFill/>
          </a:ln>
          <a:effectLst>
            <a:outerShdw blurRad="292100" dist="139700" dir="2700000" algn="tl" rotWithShape="0">
              <a:srgbClr val="333333">
                <a:alpha val="65000"/>
              </a:srgbClr>
            </a:outerShdw>
          </a:effectLst>
        </p:spPr>
      </p:pic>
      <p:sp>
        <p:nvSpPr>
          <p:cNvPr id="101382" name="TextBox 7">
            <a:extLst>
              <a:ext uri="{FF2B5EF4-FFF2-40B4-BE49-F238E27FC236}">
                <a16:creationId xmlns:a16="http://schemas.microsoft.com/office/drawing/2014/main" id="{9BE981CE-7050-48E9-9452-8C04F743A310}"/>
              </a:ext>
            </a:extLst>
          </p:cNvPr>
          <p:cNvSpPr txBox="1">
            <a:spLocks noChangeArrowheads="1"/>
          </p:cNvSpPr>
          <p:nvPr/>
        </p:nvSpPr>
        <p:spPr bwMode="auto">
          <a:xfrm>
            <a:off x="228600" y="1295400"/>
            <a:ext cx="365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Over the years we’ve tried many different approaches…</a:t>
            </a:r>
          </a:p>
        </p:txBody>
      </p:sp>
      <p:sp>
        <p:nvSpPr>
          <p:cNvPr id="101383" name="TextBox 8">
            <a:extLst>
              <a:ext uri="{FF2B5EF4-FFF2-40B4-BE49-F238E27FC236}">
                <a16:creationId xmlns:a16="http://schemas.microsoft.com/office/drawing/2014/main" id="{30CE042B-BFF2-4D41-8911-5C6AB904E27F}"/>
              </a:ext>
            </a:extLst>
          </p:cNvPr>
          <p:cNvSpPr txBox="1">
            <a:spLocks noChangeArrowheads="1"/>
          </p:cNvSpPr>
          <p:nvPr/>
        </p:nvSpPr>
        <p:spPr bwMode="auto">
          <a:xfrm>
            <a:off x="5105400" y="3505200"/>
            <a:ext cx="3200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We evolved to from a zero tolerance, law enforcement attitude to seeing substance abuse through a mental health and harm reduction lens.  And then we found SBIRT…</a:t>
            </a:r>
          </a:p>
          <a:p>
            <a:pPr eaLnBrk="1" hangingPunct="1"/>
            <a:endParaRPr lang="en-US" altLang="en-US" sz="20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a:extLst>
              <a:ext uri="{FF2B5EF4-FFF2-40B4-BE49-F238E27FC236}">
                <a16:creationId xmlns:a16="http://schemas.microsoft.com/office/drawing/2014/main" id="{67E4972A-C5F9-4A24-8D42-B888E1DB65F4}"/>
              </a:ext>
            </a:extLst>
          </p:cNvPr>
          <p:cNvSpPr txBox="1">
            <a:spLocks noChangeArrowheads="1"/>
          </p:cNvSpPr>
          <p:nvPr/>
        </p:nvSpPr>
        <p:spPr bwMode="auto">
          <a:xfrm>
            <a:off x="457200" y="274638"/>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fontAlgn="auto" hangingPunct="1">
              <a:spcBef>
                <a:spcPts val="0"/>
              </a:spcBef>
              <a:spcAft>
                <a:spcPts val="0"/>
              </a:spcAft>
              <a:defRPr/>
            </a:pPr>
            <a:r>
              <a:rPr lang="en-US" altLang="en-US" sz="4400" b="1" dirty="0">
                <a:solidFill>
                  <a:schemeClr val="tx2">
                    <a:lumMod val="50000"/>
                  </a:schemeClr>
                </a:solidFill>
                <a:latin typeface="Calibri" panose="020F0502020204030204" pitchFamily="34" charset="0"/>
              </a:rPr>
              <a:t>SBIRT in Action …</a:t>
            </a:r>
          </a:p>
        </p:txBody>
      </p:sp>
      <p:sp>
        <p:nvSpPr>
          <p:cNvPr id="3" name="Slide Number Placeholder 2">
            <a:extLst>
              <a:ext uri="{FF2B5EF4-FFF2-40B4-BE49-F238E27FC236}">
                <a16:creationId xmlns:a16="http://schemas.microsoft.com/office/drawing/2014/main" id="{76B4CCCB-7D68-48B4-A7BD-BC892E5DC231}"/>
              </a:ext>
            </a:extLst>
          </p:cNvPr>
          <p:cNvSpPr>
            <a:spLocks noGrp="1"/>
          </p:cNvSpPr>
          <p:nvPr>
            <p:ph type="sldNum" sz="quarter" idx="10"/>
          </p:nvPr>
        </p:nvSpPr>
        <p:spPr/>
        <p:txBody>
          <a:bodyPr/>
          <a:lstStyle/>
          <a:p>
            <a:pPr>
              <a:defRPr/>
            </a:pPr>
            <a:fld id="{4AE23316-4C25-4CB8-B1AE-292DD03DCA6A}" type="slidenum">
              <a:rPr lang="en-US"/>
              <a:pPr>
                <a:defRPr/>
              </a:pPr>
              <a:t>52</a:t>
            </a:fld>
            <a:endParaRPr lang="en-US"/>
          </a:p>
        </p:txBody>
      </p:sp>
      <p:pic>
        <p:nvPicPr>
          <p:cNvPr id="103428" name="Picture 3" descr="C:\Users\rfountain\Downloads\AYW2016-6733.jpg">
            <a:extLst>
              <a:ext uri="{FF2B5EF4-FFF2-40B4-BE49-F238E27FC236}">
                <a16:creationId xmlns:a16="http://schemas.microsoft.com/office/drawing/2014/main" id="{9A66AD5B-DA2A-4934-BEC8-F645D6CE6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38100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SC_0105.JPG">
            <a:extLst>
              <a:ext uri="{FF2B5EF4-FFF2-40B4-BE49-F238E27FC236}">
                <a16:creationId xmlns:a16="http://schemas.microsoft.com/office/drawing/2014/main" id="{9E262AE7-2812-4410-92A7-D805BD5120CF}"/>
              </a:ext>
            </a:extLst>
          </p:cNvPr>
          <p:cNvPicPr>
            <a:picLocks noChangeAspect="1"/>
          </p:cNvPicPr>
          <p:nvPr/>
        </p:nvPicPr>
        <p:blipFill>
          <a:blip r:embed="rId4" cstate="print"/>
          <a:stretch>
            <a:fillRect/>
          </a:stretch>
        </p:blipFill>
        <p:spPr>
          <a:xfrm>
            <a:off x="3778180" y="3046940"/>
            <a:ext cx="4810773" cy="3220435"/>
          </a:xfrm>
          <a:prstGeom prst="round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39597FE1-93FF-48AE-9E53-75C2F78E591A}"/>
              </a:ext>
            </a:extLst>
          </p:cNvPr>
          <p:cNvSpPr txBox="1"/>
          <p:nvPr/>
        </p:nvSpPr>
        <p:spPr>
          <a:xfrm>
            <a:off x="4191000" y="838200"/>
            <a:ext cx="4191000" cy="2092325"/>
          </a:xfrm>
          <a:prstGeom prst="rect">
            <a:avLst/>
          </a:prstGeom>
          <a:noFill/>
        </p:spPr>
        <p:txBody>
          <a:bodyPr>
            <a:spAutoFit/>
          </a:bodyPr>
          <a:lstStyle/>
          <a:p>
            <a:pPr algn="ctr" eaLnBrk="1" fontAlgn="auto" hangingPunct="1">
              <a:spcBef>
                <a:spcPts val="0"/>
              </a:spcBef>
              <a:spcAft>
                <a:spcPts val="0"/>
              </a:spcAft>
              <a:defRPr/>
            </a:pPr>
            <a:endParaRPr lang="en-US" sz="2000" dirty="0">
              <a:latin typeface="+mn-lt"/>
            </a:endParaRPr>
          </a:p>
          <a:p>
            <a:pPr algn="ctr" eaLnBrk="1" fontAlgn="auto" hangingPunct="1">
              <a:spcBef>
                <a:spcPts val="0"/>
              </a:spcBef>
              <a:spcAft>
                <a:spcPts val="0"/>
              </a:spcAft>
              <a:defRPr/>
            </a:pPr>
            <a:r>
              <a:rPr lang="en-US" sz="2000" b="1" dirty="0">
                <a:solidFill>
                  <a:schemeClr val="accent1">
                    <a:lumMod val="50000"/>
                  </a:schemeClr>
                </a:solidFill>
                <a:latin typeface="+mn-lt"/>
              </a:rPr>
              <a:t>Why SBIRT works for YouthBuild</a:t>
            </a:r>
          </a:p>
          <a:p>
            <a:pPr algn="ctr" eaLnBrk="1" fontAlgn="auto" hangingPunct="1">
              <a:lnSpc>
                <a:spcPct val="150000"/>
              </a:lnSpc>
              <a:spcBef>
                <a:spcPts val="0"/>
              </a:spcBef>
              <a:spcAft>
                <a:spcPts val="0"/>
              </a:spcAft>
              <a:defRPr/>
            </a:pPr>
            <a:r>
              <a:rPr lang="en-US" sz="2000" dirty="0">
                <a:latin typeface="+mn-lt"/>
              </a:rPr>
              <a:t>It’s all about relationships</a:t>
            </a:r>
          </a:p>
          <a:p>
            <a:pPr algn="ctr" eaLnBrk="1" fontAlgn="auto" hangingPunct="1">
              <a:lnSpc>
                <a:spcPct val="150000"/>
              </a:lnSpc>
              <a:spcBef>
                <a:spcPts val="0"/>
              </a:spcBef>
              <a:spcAft>
                <a:spcPts val="0"/>
              </a:spcAft>
              <a:defRPr/>
            </a:pPr>
            <a:r>
              <a:rPr lang="en-US" sz="2000" dirty="0">
                <a:latin typeface="+mn-lt"/>
              </a:rPr>
              <a:t>It’s about keeping it real</a:t>
            </a:r>
          </a:p>
          <a:p>
            <a:pPr algn="ctr" eaLnBrk="1" fontAlgn="auto" hangingPunct="1">
              <a:lnSpc>
                <a:spcPct val="150000"/>
              </a:lnSpc>
              <a:spcBef>
                <a:spcPts val="0"/>
              </a:spcBef>
              <a:spcAft>
                <a:spcPts val="0"/>
              </a:spcAft>
              <a:defRPr/>
            </a:pPr>
            <a:r>
              <a:rPr lang="en-US" sz="2000" dirty="0">
                <a:latin typeface="+mn-lt"/>
              </a:rPr>
              <a:t>It’s about what works</a:t>
            </a:r>
          </a:p>
        </p:txBody>
      </p:sp>
      <p:sp>
        <p:nvSpPr>
          <p:cNvPr id="9" name="TextBox 8">
            <a:extLst>
              <a:ext uri="{FF2B5EF4-FFF2-40B4-BE49-F238E27FC236}">
                <a16:creationId xmlns:a16="http://schemas.microsoft.com/office/drawing/2014/main" id="{3050D197-8227-4865-A983-B1994EA05383}"/>
              </a:ext>
            </a:extLst>
          </p:cNvPr>
          <p:cNvSpPr txBox="1"/>
          <p:nvPr/>
        </p:nvSpPr>
        <p:spPr>
          <a:xfrm>
            <a:off x="228600" y="3903663"/>
            <a:ext cx="3187700" cy="2308225"/>
          </a:xfrm>
          <a:prstGeom prst="rect">
            <a:avLst/>
          </a:prstGeom>
          <a:noFill/>
        </p:spPr>
        <p:txBody>
          <a:bodyPr>
            <a:spAutoFit/>
          </a:bodyPr>
          <a:lstStyle/>
          <a:p>
            <a:pPr algn="ctr" eaLnBrk="1" fontAlgn="auto" hangingPunct="1">
              <a:lnSpc>
                <a:spcPct val="150000"/>
              </a:lnSpc>
              <a:spcBef>
                <a:spcPts val="0"/>
              </a:spcBef>
              <a:spcAft>
                <a:spcPts val="0"/>
              </a:spcAft>
              <a:defRPr/>
            </a:pPr>
            <a:r>
              <a:rPr lang="en-US" sz="2400" b="1" dirty="0">
                <a:solidFill>
                  <a:schemeClr val="accent1">
                    <a:lumMod val="50000"/>
                  </a:schemeClr>
                </a:solidFill>
                <a:latin typeface="+mn-lt"/>
              </a:rPr>
              <a:t>Keys to success:</a:t>
            </a:r>
          </a:p>
          <a:p>
            <a:pPr eaLnBrk="1" fontAlgn="auto" hangingPunct="1">
              <a:lnSpc>
                <a:spcPct val="150000"/>
              </a:lnSpc>
              <a:spcBef>
                <a:spcPts val="0"/>
              </a:spcBef>
              <a:spcAft>
                <a:spcPts val="0"/>
              </a:spcAft>
              <a:buFont typeface="Arial" pitchFamily="34" charset="0"/>
              <a:buChar char="•"/>
              <a:defRPr/>
            </a:pPr>
            <a:r>
              <a:rPr lang="en-US" dirty="0">
                <a:latin typeface="+mn-lt"/>
              </a:rPr>
              <a:t>Non-judgmental curiosity</a:t>
            </a:r>
          </a:p>
          <a:p>
            <a:pPr eaLnBrk="1" fontAlgn="auto" hangingPunct="1">
              <a:lnSpc>
                <a:spcPct val="150000"/>
              </a:lnSpc>
              <a:spcBef>
                <a:spcPts val="0"/>
              </a:spcBef>
              <a:spcAft>
                <a:spcPts val="0"/>
              </a:spcAft>
              <a:buFont typeface="Arial" pitchFamily="34" charset="0"/>
              <a:buChar char="•"/>
              <a:defRPr/>
            </a:pPr>
            <a:r>
              <a:rPr lang="en-US" dirty="0">
                <a:latin typeface="+mn-lt"/>
              </a:rPr>
              <a:t>Really listening</a:t>
            </a:r>
          </a:p>
          <a:p>
            <a:pPr eaLnBrk="1" fontAlgn="auto" hangingPunct="1">
              <a:lnSpc>
                <a:spcPct val="150000"/>
              </a:lnSpc>
              <a:spcBef>
                <a:spcPts val="0"/>
              </a:spcBef>
              <a:spcAft>
                <a:spcPts val="0"/>
              </a:spcAft>
              <a:buFont typeface="Arial" pitchFamily="34" charset="0"/>
              <a:buChar char="•"/>
              <a:defRPr/>
            </a:pPr>
            <a:r>
              <a:rPr lang="en-US" dirty="0">
                <a:latin typeface="+mn-lt"/>
              </a:rPr>
              <a:t>Giving choices</a:t>
            </a:r>
          </a:p>
          <a:p>
            <a:pPr eaLnBrk="1" fontAlgn="auto" hangingPunct="1">
              <a:lnSpc>
                <a:spcPct val="150000"/>
              </a:lnSpc>
              <a:spcBef>
                <a:spcPts val="0"/>
              </a:spcBef>
              <a:spcAft>
                <a:spcPts val="0"/>
              </a:spcAft>
              <a:buFont typeface="Arial" pitchFamily="34" charset="0"/>
              <a:buChar char="•"/>
              <a:defRPr/>
            </a:pPr>
            <a:r>
              <a:rPr lang="en-US" dirty="0">
                <a:latin typeface="+mn-lt"/>
              </a:rPr>
              <a:t>Build Coping Skills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6" descr="IM000105">
            <a:extLst>
              <a:ext uri="{FF2B5EF4-FFF2-40B4-BE49-F238E27FC236}">
                <a16:creationId xmlns:a16="http://schemas.microsoft.com/office/drawing/2014/main" id="{B81155A3-7CEE-4229-B151-4984A0700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417" r="8333"/>
          <a:stretch>
            <a:fillRect/>
          </a:stretch>
        </p:blipFill>
        <p:spPr bwMode="auto">
          <a:xfrm>
            <a:off x="585788" y="4257675"/>
            <a:ext cx="2614612" cy="21526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6386" name="Text Box 1">
            <a:extLst>
              <a:ext uri="{FF2B5EF4-FFF2-40B4-BE49-F238E27FC236}">
                <a16:creationId xmlns:a16="http://schemas.microsoft.com/office/drawing/2014/main" id="{368E5614-68B4-409C-A1BC-56BA345AFE1C}"/>
              </a:ext>
            </a:extLst>
          </p:cNvPr>
          <p:cNvSpPr txBox="1">
            <a:spLocks noChangeArrowheads="1"/>
          </p:cNvSpPr>
          <p:nvPr/>
        </p:nvSpPr>
        <p:spPr bwMode="auto">
          <a:xfrm>
            <a:off x="457200" y="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eaLnBrk="1" fontAlgn="auto" hangingPunct="1">
              <a:spcBef>
                <a:spcPts val="0"/>
              </a:spcBef>
              <a:spcAft>
                <a:spcPts val="0"/>
              </a:spcAft>
              <a:defRPr/>
            </a:pPr>
            <a:r>
              <a:rPr lang="en-US" altLang="en-US" sz="4400" b="1" dirty="0">
                <a:solidFill>
                  <a:schemeClr val="tx2">
                    <a:lumMod val="50000"/>
                  </a:schemeClr>
                </a:solidFill>
                <a:latin typeface="Calibri" panose="020F0502020204030204" pitchFamily="34" charset="0"/>
              </a:rPr>
              <a:t>SBIRT in Action …</a:t>
            </a:r>
          </a:p>
        </p:txBody>
      </p:sp>
      <p:sp>
        <p:nvSpPr>
          <p:cNvPr id="3" name="Slide Number Placeholder 2">
            <a:extLst>
              <a:ext uri="{FF2B5EF4-FFF2-40B4-BE49-F238E27FC236}">
                <a16:creationId xmlns:a16="http://schemas.microsoft.com/office/drawing/2014/main" id="{D01B7153-C1E1-44E3-8876-714849559591}"/>
              </a:ext>
            </a:extLst>
          </p:cNvPr>
          <p:cNvSpPr>
            <a:spLocks noGrp="1"/>
          </p:cNvSpPr>
          <p:nvPr>
            <p:ph type="sldNum" sz="quarter" idx="10"/>
          </p:nvPr>
        </p:nvSpPr>
        <p:spPr/>
        <p:txBody>
          <a:bodyPr/>
          <a:lstStyle/>
          <a:p>
            <a:pPr>
              <a:defRPr/>
            </a:pPr>
            <a:fld id="{7B5DF59E-7F72-42F8-92C5-7FFC33691147}" type="slidenum">
              <a:rPr lang="en-US"/>
              <a:pPr>
                <a:defRPr/>
              </a:pPr>
              <a:t>53</a:t>
            </a:fld>
            <a:endParaRPr lang="en-US"/>
          </a:p>
        </p:txBody>
      </p:sp>
      <p:pic>
        <p:nvPicPr>
          <p:cNvPr id="105477" name="Picture 6" descr="C:\Users\bmullen.AIL\Pictures\Green for All pm 2.jpg">
            <a:extLst>
              <a:ext uri="{FF2B5EF4-FFF2-40B4-BE49-F238E27FC236}">
                <a16:creationId xmlns:a16="http://schemas.microsoft.com/office/drawing/2014/main" id="{51109D79-9F2D-4F3D-8DC7-011B6ECD4B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0525" y="420688"/>
            <a:ext cx="2962275" cy="2987675"/>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descr="Q:\ACYBshare\Program Pictures\2009 Image Bank\CVB\Orientation\DSCN0392.JPG">
            <a:extLst>
              <a:ext uri="{FF2B5EF4-FFF2-40B4-BE49-F238E27FC236}">
                <a16:creationId xmlns:a16="http://schemas.microsoft.com/office/drawing/2014/main" id="{4C559B27-F36A-4AC5-93FD-5531E61732C8}"/>
              </a:ext>
            </a:extLst>
          </p:cNvPr>
          <p:cNvPicPr>
            <a:picLocks noChangeAspect="1" noChangeArrowheads="1"/>
          </p:cNvPicPr>
          <p:nvPr/>
        </p:nvPicPr>
        <p:blipFill>
          <a:blip r:embed="rId5"/>
          <a:stretch>
            <a:fillRect/>
          </a:stretch>
        </p:blipFill>
        <p:spPr bwMode="auto">
          <a:xfrm>
            <a:off x="3200400" y="3505200"/>
            <a:ext cx="2743200" cy="2333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3" descr="Q:\ACYBshare\Program Pictures\2009 Image Bank\CVB\Graduation\DSCN0822.JPG">
            <a:extLst>
              <a:ext uri="{FF2B5EF4-FFF2-40B4-BE49-F238E27FC236}">
                <a16:creationId xmlns:a16="http://schemas.microsoft.com/office/drawing/2014/main" id="{A11B6AB4-2421-41BA-8DCE-3227E2696488}"/>
              </a:ext>
            </a:extLst>
          </p:cNvPr>
          <p:cNvPicPr>
            <a:picLocks noChangeAspect="1" noChangeArrowheads="1"/>
          </p:cNvPicPr>
          <p:nvPr/>
        </p:nvPicPr>
        <p:blipFill>
          <a:blip r:embed="rId6"/>
          <a:stretch>
            <a:fillRect/>
          </a:stretch>
        </p:blipFill>
        <p:spPr bwMode="auto">
          <a:xfrm>
            <a:off x="6075363" y="3581400"/>
            <a:ext cx="2357437" cy="2828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5480" name="TextBox 10">
            <a:extLst>
              <a:ext uri="{FF2B5EF4-FFF2-40B4-BE49-F238E27FC236}">
                <a16:creationId xmlns:a16="http://schemas.microsoft.com/office/drawing/2014/main" id="{566F959B-99B3-4C2C-9507-768497526107}"/>
              </a:ext>
            </a:extLst>
          </p:cNvPr>
          <p:cNvSpPr txBox="1">
            <a:spLocks noChangeArrowheads="1"/>
          </p:cNvSpPr>
          <p:nvPr/>
        </p:nvSpPr>
        <p:spPr bwMode="auto">
          <a:xfrm>
            <a:off x="228600" y="1023938"/>
            <a:ext cx="47053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For AYW-YouthBuild Austin SBIRT is part of a comprehensive approach to Positive Youth Development</a:t>
            </a:r>
          </a:p>
          <a:p>
            <a:pPr eaLnBrk="1" hangingPunct="1"/>
            <a:endParaRPr lang="en-US" altLang="en-US"/>
          </a:p>
          <a:p>
            <a:pPr eaLnBrk="1" hangingPunct="1">
              <a:lnSpc>
                <a:spcPct val="150000"/>
              </a:lnSpc>
              <a:buClr>
                <a:schemeClr val="accent2"/>
              </a:buClr>
              <a:buFont typeface="Arial" panose="020B0604020202020204" pitchFamily="34" charset="0"/>
              <a:buChar char="•"/>
            </a:pPr>
            <a:r>
              <a:rPr lang="en-US" altLang="en-US"/>
              <a:t>Trauma-Informed Care</a:t>
            </a:r>
          </a:p>
          <a:p>
            <a:pPr eaLnBrk="1" hangingPunct="1">
              <a:lnSpc>
                <a:spcPct val="150000"/>
              </a:lnSpc>
              <a:buClr>
                <a:schemeClr val="accent2"/>
              </a:buClr>
              <a:buFont typeface="Arial" panose="020B0604020202020204" pitchFamily="34" charset="0"/>
              <a:buChar char="•"/>
            </a:pPr>
            <a:r>
              <a:rPr lang="en-US" altLang="en-US"/>
              <a:t>Restorative Justice Practices</a:t>
            </a:r>
          </a:p>
          <a:p>
            <a:pPr eaLnBrk="1" hangingPunct="1">
              <a:lnSpc>
                <a:spcPct val="150000"/>
              </a:lnSpc>
              <a:buClr>
                <a:schemeClr val="accent2"/>
              </a:buClr>
              <a:buFont typeface="Arial" panose="020B0604020202020204" pitchFamily="34" charset="0"/>
              <a:buChar char="•"/>
            </a:pPr>
            <a:r>
              <a:rPr lang="en-US" altLang="en-US"/>
              <a:t>Motivational Interviewing</a:t>
            </a:r>
          </a:p>
          <a:p>
            <a:pPr eaLnBrk="1" hangingPunct="1">
              <a:lnSpc>
                <a:spcPct val="150000"/>
              </a:lnSpc>
              <a:buClr>
                <a:schemeClr val="accent2"/>
              </a:buClr>
              <a:buFont typeface="Arial" panose="020B0604020202020204" pitchFamily="34" charset="0"/>
              <a:buChar char="•"/>
            </a:pPr>
            <a:r>
              <a:rPr lang="en-US" altLang="en-US"/>
              <a:t>Mindfulness Training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5B123-E2BC-4349-8CBC-9D0CB0A6592F}"/>
              </a:ext>
            </a:extLst>
          </p:cNvPr>
          <p:cNvSpPr>
            <a:spLocks noGrp="1"/>
          </p:cNvSpPr>
          <p:nvPr>
            <p:ph type="title"/>
          </p:nvPr>
        </p:nvSpPr>
        <p:spPr>
          <a:xfrm>
            <a:off x="628650" y="365126"/>
            <a:ext cx="7955280" cy="830628"/>
          </a:xfrm>
        </p:spPr>
        <p:txBody>
          <a:bodyPr/>
          <a:lstStyle/>
          <a:p>
            <a:pPr eaLnBrk="1" fontAlgn="auto" hangingPunct="1">
              <a:spcAft>
                <a:spcPts val="0"/>
              </a:spcAft>
              <a:defRPr/>
            </a:pPr>
            <a:r>
              <a:rPr sz="4800">
                <a:solidFill>
                  <a:srgbClr val="124D95">
                    <a:lumMod val="50000"/>
                  </a:srgbClr>
                </a:solidFill>
                <a:effectLst/>
                <a:latin typeface="Calibri" panose="020F0502020204030204" pitchFamily="34" charset="0"/>
              </a:rPr>
              <a:t>Tips for Consideration</a:t>
            </a:r>
            <a:endParaRPr/>
          </a:p>
        </p:txBody>
      </p:sp>
      <p:sp>
        <p:nvSpPr>
          <p:cNvPr id="3" name="Content Placeholder 2">
            <a:extLst>
              <a:ext uri="{FF2B5EF4-FFF2-40B4-BE49-F238E27FC236}">
                <a16:creationId xmlns:a16="http://schemas.microsoft.com/office/drawing/2014/main" id="{05F8CDBB-FAF6-4BD3-B7C3-4FB63C3C8F8F}"/>
              </a:ext>
            </a:extLst>
          </p:cNvPr>
          <p:cNvSpPr>
            <a:spLocks noGrp="1"/>
          </p:cNvSpPr>
          <p:nvPr>
            <p:ph idx="1"/>
          </p:nvPr>
        </p:nvSpPr>
        <p:spPr>
          <a:xfrm>
            <a:off x="628650" y="1466850"/>
            <a:ext cx="7954963" cy="4710113"/>
          </a:xfrm>
        </p:spPr>
        <p:txBody>
          <a:bodyPr rtlCol="0">
            <a:normAutofit fontScale="92500" lnSpcReduction="20000"/>
          </a:bodyPr>
          <a:lstStyle/>
          <a:p>
            <a:pPr marL="274320" indent="-274320" eaLnBrk="1" fontAlgn="auto" hangingPunct="1">
              <a:spcAft>
                <a:spcPts val="0"/>
              </a:spcAft>
              <a:defRPr/>
            </a:pPr>
            <a:r>
              <a:rPr lang="en-US" dirty="0">
                <a:latin typeface="Calibri" panose="020F0502020204030204" pitchFamily="34" charset="0"/>
              </a:rPr>
              <a:t>Change is difficult for almost everyone.  It takes some time!</a:t>
            </a:r>
          </a:p>
          <a:p>
            <a:pPr marL="274320" indent="-274320" eaLnBrk="1" fontAlgn="auto" hangingPunct="1">
              <a:spcAft>
                <a:spcPts val="0"/>
              </a:spcAft>
              <a:defRPr/>
            </a:pPr>
            <a:r>
              <a:rPr lang="en-US" dirty="0">
                <a:latin typeface="Calibri" panose="020F0502020204030204" pitchFamily="34" charset="0"/>
              </a:rPr>
              <a:t>Counseling is not possible while someone is high. Under these conditions, only try to manage behavior until the chemical effects have worn off.</a:t>
            </a:r>
          </a:p>
          <a:p>
            <a:pPr marL="274320" indent="-274320" eaLnBrk="1" fontAlgn="auto" hangingPunct="1">
              <a:spcAft>
                <a:spcPts val="0"/>
              </a:spcAft>
              <a:defRPr/>
            </a:pPr>
            <a:r>
              <a:rPr lang="en-US" dirty="0">
                <a:latin typeface="Calibri" panose="020F0502020204030204" pitchFamily="34" charset="0"/>
              </a:rPr>
              <a:t>Stopping the use of drugs is not just about having information and using willpower. Think of how hard people find losing weight despite all the information about the negative effects of being overweight.</a:t>
            </a:r>
          </a:p>
          <a:p>
            <a:pPr marL="274320" indent="-274320" eaLnBrk="1" fontAlgn="auto" hangingPunct="1">
              <a:spcAft>
                <a:spcPts val="0"/>
              </a:spcAft>
              <a:defRPr/>
            </a:pPr>
            <a:r>
              <a:rPr lang="en-US" dirty="0">
                <a:latin typeface="Calibri" panose="020F0502020204030204" pitchFamily="34" charset="0"/>
              </a:rPr>
              <a:t>There is no </a:t>
            </a:r>
            <a:r>
              <a:rPr lang="en-US" u="sng" dirty="0">
                <a:latin typeface="Calibri" panose="020F0502020204030204" pitchFamily="34" charset="0"/>
              </a:rPr>
              <a:t>one</a:t>
            </a:r>
            <a:r>
              <a:rPr lang="en-US" dirty="0">
                <a:latin typeface="Calibri" panose="020F0502020204030204" pitchFamily="34" charset="0"/>
              </a:rPr>
              <a:t> approach to solving the problem of substance use. But change is most likely to occur if the client owns their change (intrinsic) and the caseworker is supportive.</a:t>
            </a:r>
            <a:endParaRPr lang="en-US" altLang="en-US" b="1" dirty="0">
              <a:latin typeface="Calibri" panose="020F0502020204030204" pitchFamily="34" charset="0"/>
            </a:endParaRPr>
          </a:p>
          <a:p>
            <a:pPr marL="274320" indent="-274320" eaLnBrk="1" fontAlgn="auto" hangingPunct="1">
              <a:spcAft>
                <a:spcPts val="0"/>
              </a:spcAft>
              <a:defRPr/>
            </a:pPr>
            <a:endParaRPr lang="en-US" dirty="0"/>
          </a:p>
        </p:txBody>
      </p:sp>
      <p:sp>
        <p:nvSpPr>
          <p:cNvPr id="4" name="Slide Number Placeholder 3">
            <a:extLst>
              <a:ext uri="{FF2B5EF4-FFF2-40B4-BE49-F238E27FC236}">
                <a16:creationId xmlns:a16="http://schemas.microsoft.com/office/drawing/2014/main" id="{64E20527-E41F-408D-B82F-12689BE1CFF8}"/>
              </a:ext>
            </a:extLst>
          </p:cNvPr>
          <p:cNvSpPr>
            <a:spLocks noGrp="1"/>
          </p:cNvSpPr>
          <p:nvPr>
            <p:ph type="sldNum" sz="quarter" idx="10"/>
          </p:nvPr>
        </p:nvSpPr>
        <p:spPr/>
        <p:txBody>
          <a:bodyPr/>
          <a:lstStyle/>
          <a:p>
            <a:pPr>
              <a:defRPr/>
            </a:pPr>
            <a:fld id="{89F7C656-3F0F-4D4E-AB24-F07A50E23A5B}" type="slidenum">
              <a:rPr lang="en-US"/>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a:xfrm>
            <a:off x="411163" y="1120775"/>
            <a:ext cx="4033837" cy="5056188"/>
          </a:xfrm>
        </p:spPr>
        <p:txBody>
          <a:bodyPr rtlCol="0"/>
          <a:lstStyle/>
          <a:p>
            <a:pPr marL="274320" indent="-274320" eaLnBrk="1" fontAlgn="auto" hangingPunct="1">
              <a:spcAft>
                <a:spcPts val="0"/>
              </a:spcAft>
              <a:defRPr/>
            </a:pPr>
            <a:r>
              <a:rPr lang="en-US" dirty="0"/>
              <a:t>SAMHSA</a:t>
            </a:r>
          </a:p>
          <a:p>
            <a:pPr lvl="2" eaLnBrk="1" fontAlgn="auto" hangingPunct="1">
              <a:spcAft>
                <a:spcPts val="0"/>
              </a:spcAft>
              <a:defRPr/>
            </a:pPr>
            <a:r>
              <a:rPr lang="en-US" dirty="0"/>
              <a:t>https://www.samhsa.gov/</a:t>
            </a:r>
          </a:p>
          <a:p>
            <a:pPr marL="274320" indent="-274320" eaLnBrk="1" fontAlgn="auto" hangingPunct="1">
              <a:spcAft>
                <a:spcPts val="0"/>
              </a:spcAft>
              <a:defRPr/>
            </a:pPr>
            <a:r>
              <a:rPr lang="en-US" dirty="0"/>
              <a:t>Surgeon General’s Report </a:t>
            </a:r>
          </a:p>
          <a:p>
            <a:pPr lvl="2" eaLnBrk="1" fontAlgn="auto" hangingPunct="1">
              <a:spcAft>
                <a:spcPts val="0"/>
              </a:spcAft>
              <a:defRPr/>
            </a:pPr>
            <a:r>
              <a:rPr lang="en-US" dirty="0"/>
              <a:t>https://addiction.surgeongeneral.gov/</a:t>
            </a:r>
          </a:p>
          <a:p>
            <a:pPr marL="274320" indent="-274320" eaLnBrk="1" fontAlgn="auto" hangingPunct="1">
              <a:spcAft>
                <a:spcPts val="0"/>
              </a:spcAft>
              <a:defRPr/>
            </a:pPr>
            <a:r>
              <a:rPr lang="en-US" dirty="0"/>
              <a:t>Addiction Technology Transfer Center – </a:t>
            </a:r>
            <a:r>
              <a:rPr lang="en-US" b="1" dirty="0">
                <a:solidFill>
                  <a:srgbClr val="FF0000"/>
                </a:solidFill>
              </a:rPr>
              <a:t>Get specific information on SBIRT</a:t>
            </a:r>
          </a:p>
          <a:p>
            <a:pPr lvl="2" eaLnBrk="1" fontAlgn="auto" hangingPunct="1">
              <a:spcAft>
                <a:spcPts val="0"/>
              </a:spcAft>
              <a:defRPr/>
            </a:pPr>
            <a:r>
              <a:rPr lang="en-US" dirty="0">
                <a:hlinkClick r:id="rId3"/>
              </a:rPr>
              <a:t>http://attcnetwork.org/national-focus-areas/content.aspx?rc=sbirt&amp;content=STCUSTOM2</a:t>
            </a:r>
            <a:endParaRPr lang="en-US" dirty="0"/>
          </a:p>
          <a:p>
            <a:pPr lvl="2" eaLnBrk="1" fontAlgn="auto" hangingPunct="1">
              <a:spcAft>
                <a:spcPts val="0"/>
              </a:spcAft>
              <a:defRPr/>
            </a:pPr>
            <a:endParaRPr lang="en-US" dirty="0"/>
          </a:p>
        </p:txBody>
      </p:sp>
      <p:sp>
        <p:nvSpPr>
          <p:cNvPr id="5" name="Content Placeholder 4">
            <a:extLst>
              <a:ext uri="{FF2B5EF4-FFF2-40B4-BE49-F238E27FC236}">
                <a16:creationId xmlns:a16="http://schemas.microsoft.com/office/drawing/2014/main" id="{24ED3E15-B88E-4415-803F-4B69A090758E}"/>
              </a:ext>
            </a:extLst>
          </p:cNvPr>
          <p:cNvSpPr>
            <a:spLocks noGrp="1"/>
          </p:cNvSpPr>
          <p:nvPr>
            <p:ph sz="half" idx="2"/>
          </p:nvPr>
        </p:nvSpPr>
        <p:spPr>
          <a:xfrm>
            <a:off x="4695825" y="1120775"/>
            <a:ext cx="4032250" cy="5056188"/>
          </a:xfrm>
        </p:spPr>
        <p:txBody>
          <a:bodyPr rtlCol="0"/>
          <a:lstStyle/>
          <a:p>
            <a:pPr marL="274320" indent="-274320" eaLnBrk="1" fontAlgn="auto" hangingPunct="1">
              <a:spcAft>
                <a:spcPts val="0"/>
              </a:spcAft>
              <a:defRPr/>
            </a:pPr>
            <a:r>
              <a:rPr lang="en-US" dirty="0"/>
              <a:t>Substance Abuse and Mental Health Services Administration. Medications for Opioid Use Disorder</a:t>
            </a:r>
          </a:p>
          <a:p>
            <a:pPr lvl="2" eaLnBrk="1" fontAlgn="auto" hangingPunct="1">
              <a:spcAft>
                <a:spcPts val="0"/>
              </a:spcAft>
              <a:defRPr/>
            </a:pPr>
            <a:r>
              <a:t>https://store.samhsa.gov/shin/content/SMA18-5063FULLDOC/SMA18-5063FULLDOC.pdf</a:t>
            </a:r>
          </a:p>
          <a:p>
            <a:pPr marL="274320" indent="-274320" eaLnBrk="1" fontAlgn="auto" hangingPunct="1">
              <a:spcAft>
                <a:spcPts val="0"/>
              </a:spcAft>
              <a:defRPr/>
            </a:pPr>
            <a:r>
              <a:rPr lang="en-US" dirty="0"/>
              <a:t>National Survey on Drug Use and Health</a:t>
            </a:r>
          </a:p>
          <a:p>
            <a:pPr lvl="2" eaLnBrk="1" fontAlgn="auto" hangingPunct="1">
              <a:spcAft>
                <a:spcPts val="0"/>
              </a:spcAft>
              <a:defRPr/>
            </a:pPr>
            <a:r>
              <a:t>https://www.samhsa.gov/data/sites/default/files/NSDUH-FFR1-2016/NSDUH-FFR1-2016.pdf</a:t>
            </a:r>
          </a:p>
          <a:p>
            <a:pPr marL="274320" indent="-274320" eaLnBrk="1" fontAlgn="auto" hangingPunct="1">
              <a:spcAft>
                <a:spcPts val="0"/>
              </a:spcAft>
              <a:defRPr/>
            </a:pPr>
            <a:r>
              <a:rPr lang="en-US" dirty="0"/>
              <a:t>IRETA – </a:t>
            </a:r>
            <a:r>
              <a:rPr lang="en-US" dirty="0">
                <a:solidFill>
                  <a:srgbClr val="FF0000"/>
                </a:solidFill>
              </a:rPr>
              <a:t>SBIRT specific information</a:t>
            </a:r>
          </a:p>
          <a:p>
            <a:pPr lvl="2" eaLnBrk="1" fontAlgn="auto" hangingPunct="1">
              <a:spcAft>
                <a:spcPts val="0"/>
              </a:spcAft>
              <a:defRPr/>
            </a:pPr>
            <a:r>
              <a:t> https://ireta.org/?s=SBIRT</a:t>
            </a:r>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89913" y="6356350"/>
            <a:ext cx="754062" cy="365125"/>
          </a:xfrm>
        </p:spPr>
        <p:txBody>
          <a:bodyPr/>
          <a:lstStyle/>
          <a:p>
            <a:pPr>
              <a:defRPr/>
            </a:pPr>
            <a:fld id="{BCB63273-833B-4C3A-B1AD-3F26844CFDF1}" type="slidenum">
              <a:rPr lang="en-US"/>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pPr>
              <a:defRPr/>
            </a:pPr>
            <a:fld id="{978CEFCC-39ED-4B53-818E-42359C5D1937}" type="slidenum">
              <a:rPr lang="en-US"/>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67D54C-A76B-4B2D-B478-41969DA89CFD}"/>
              </a:ext>
            </a:extLst>
          </p:cNvPr>
          <p:cNvSpPr>
            <a:spLocks noGrp="1"/>
          </p:cNvSpPr>
          <p:nvPr>
            <p:ph type="title"/>
          </p:nvPr>
        </p:nvSpPr>
        <p:spPr/>
        <p:txBody>
          <a:bodyPr>
            <a:noAutofit/>
          </a:bodyPr>
          <a:lstStyle/>
          <a:p>
            <a:pPr eaLnBrk="1" fontAlgn="auto" hangingPunct="1">
              <a:spcAft>
                <a:spcPts val="0"/>
              </a:spcAft>
              <a:defRPr/>
            </a:pPr>
            <a:r>
              <a:rPr sz="2400" dirty="0"/>
              <a:t>Our community has been impacted by this national epidemic. These are some of the things that we’ve done to address the problem: </a:t>
            </a:r>
          </a:p>
        </p:txBody>
      </p:sp>
      <p:sp>
        <p:nvSpPr>
          <p:cNvPr id="111619" name="Content Placeholder 1">
            <a:extLst>
              <a:ext uri="{FF2B5EF4-FFF2-40B4-BE49-F238E27FC236}">
                <a16:creationId xmlns:a16="http://schemas.microsoft.com/office/drawing/2014/main" id="{2C8014F8-23F9-4403-A163-395511305F5C}"/>
              </a:ext>
            </a:extLst>
          </p:cNvPr>
          <p:cNvSpPr>
            <a:spLocks noGrp="1" noChangeArrowheads="1"/>
          </p:cNvSpPr>
          <p:nvPr>
            <p:ph idx="1"/>
          </p:nvPr>
        </p:nvSpPr>
        <p:spPr>
          <a:xfrm>
            <a:off x="939800" y="2187575"/>
            <a:ext cx="7364413" cy="3873500"/>
          </a:xfrm>
        </p:spPr>
        <p:txBody>
          <a:bodyPr/>
          <a:lstStyle/>
          <a:p>
            <a:pPr eaLnBrk="1" hangingPunct="1">
              <a:buFont typeface="Arial" panose="020B0604020202020204" pitchFamily="34" charset="0"/>
              <a:buAutoNum type="arabicPeriod"/>
            </a:pPr>
            <a:r>
              <a:rPr lang="en-US" altLang="en-US" dirty="0"/>
              <a:t>We’ve assembled a taskforce(s) in our community to tackle this problem.</a:t>
            </a:r>
          </a:p>
          <a:p>
            <a:pPr eaLnBrk="1" hangingPunct="1">
              <a:buFont typeface="Arial" panose="020B0604020202020204" pitchFamily="34" charset="0"/>
              <a:buAutoNum type="arabicPeriod"/>
            </a:pPr>
            <a:r>
              <a:rPr lang="en-US" altLang="en-US" dirty="0"/>
              <a:t>We’ve identified resources in our community and referring people that need support. </a:t>
            </a:r>
          </a:p>
          <a:p>
            <a:pPr eaLnBrk="1" hangingPunct="1">
              <a:buFont typeface="Arial" panose="020B0604020202020204" pitchFamily="34" charset="0"/>
              <a:buAutoNum type="arabicPeriod"/>
            </a:pPr>
            <a:r>
              <a:rPr lang="en-US" altLang="en-US" dirty="0"/>
              <a:t>We’re providing training services specifically for individuals impacted by this crisis. </a:t>
            </a:r>
          </a:p>
          <a:p>
            <a:pPr eaLnBrk="1" hangingPunct="1">
              <a:buFont typeface="Arial" panose="020B0604020202020204" pitchFamily="34" charset="0"/>
              <a:buAutoNum type="arabicPeriod"/>
            </a:pPr>
            <a:r>
              <a:rPr lang="en-US" altLang="en-US" dirty="0"/>
              <a:t>We’ve developed training programs for behavioral health occupations and peer counselors to tackle this crisis in our community. </a:t>
            </a:r>
          </a:p>
        </p:txBody>
      </p:sp>
      <p:sp>
        <p:nvSpPr>
          <p:cNvPr id="111620" name="Slide Number Placeholder 3">
            <a:extLst>
              <a:ext uri="{FF2B5EF4-FFF2-40B4-BE49-F238E27FC236}">
                <a16:creationId xmlns:a16="http://schemas.microsoft.com/office/drawing/2014/main" id="{D30790BD-C5D1-47EE-A506-354411F8572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6EE681C-EE0D-4BA1-BA88-5FF39DEA666D}" type="slidenum">
              <a:rPr lang="en-US" altLang="en-US" smtClean="0">
                <a:solidFill>
                  <a:srgbClr val="85B5F0"/>
                </a:solidFill>
              </a:rPr>
              <a:pPr fontAlgn="base">
                <a:spcBef>
                  <a:spcPct val="0"/>
                </a:spcBef>
                <a:spcAft>
                  <a:spcPct val="0"/>
                </a:spcAft>
              </a:pPr>
              <a:t>57</a:t>
            </a:fld>
            <a:endParaRPr lang="en-US" altLang="en-US">
              <a:solidFill>
                <a:srgbClr val="85B5F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a:extLst/>
        </p:spPr>
        <p:txBody>
          <a:bodyPr rtlCol="0">
            <a:normAutofit/>
          </a:bodyPr>
          <a:lstStyle/>
          <a:p>
            <a:pPr eaLnBrk="1" fontAlgn="auto" hangingPunct="1">
              <a:spcAft>
                <a:spcPts val="0"/>
              </a:spcAft>
              <a:defRPr/>
            </a:pPr>
            <a:r>
              <a:t>Holly Hagle</a:t>
            </a:r>
          </a:p>
          <a:p>
            <a:pPr lvl="1" eaLnBrk="1" fontAlgn="auto" hangingPunct="1">
              <a:spcAft>
                <a:spcPts val="0"/>
              </a:spcAft>
              <a:buClr>
                <a:schemeClr val="bg1">
                  <a:lumMod val="65000"/>
                </a:schemeClr>
              </a:buClr>
              <a:defRPr/>
            </a:pPr>
            <a:r>
              <a:rPr lang="en-US" dirty="0">
                <a:solidFill>
                  <a:schemeClr val="accent3">
                    <a:lumMod val="90000"/>
                    <a:lumOff val="10000"/>
                  </a:schemeClr>
                </a:solidFill>
              </a:rPr>
              <a:t>Co-Director of the Addiction Technology Transfer Center (ATTC) Network Coordinating Office (NCO)</a:t>
            </a:r>
          </a:p>
          <a:p>
            <a:pPr lvl="2" eaLnBrk="1" fontAlgn="auto" hangingPunct="1">
              <a:spcAft>
                <a:spcPts val="0"/>
              </a:spcAft>
              <a:defRPr/>
            </a:pPr>
            <a:r>
              <a:rPr lang="en-US" dirty="0"/>
              <a:t>ATTC at UMKC</a:t>
            </a:r>
          </a:p>
          <a:p>
            <a:pPr lvl="2" eaLnBrk="1" fontAlgn="auto" hangingPunct="1">
              <a:spcAft>
                <a:spcPts val="0"/>
              </a:spcAft>
              <a:defRPr/>
            </a:pPr>
            <a:r>
              <a:rPr lang="en-US" dirty="0">
                <a:hlinkClick r:id="rId2"/>
              </a:rPr>
              <a:t>hagleh@umkc.edu</a:t>
            </a:r>
            <a:endParaRPr lang="en-US" dirty="0"/>
          </a:p>
          <a:p>
            <a:pPr lvl="2" eaLnBrk="1" fontAlgn="auto" hangingPunct="1">
              <a:spcAft>
                <a:spcPts val="0"/>
              </a:spcAft>
              <a:defRPr/>
            </a:pPr>
            <a:endParaRPr lang="en-US" dirty="0"/>
          </a:p>
          <a:p>
            <a:pPr lvl="4" eaLnBrk="1" fontAlgn="auto" hangingPunct="1">
              <a:spcAft>
                <a:spcPts val="0"/>
              </a:spcAft>
              <a:defRPr/>
            </a:pPr>
            <a:r>
              <a:rPr lang="en-US" dirty="0"/>
              <a:t>412-478-5429</a:t>
            </a:r>
          </a:p>
          <a:p>
            <a:pPr eaLnBrk="1" fontAlgn="auto" hangingPunct="1">
              <a:spcAft>
                <a:spcPts val="0"/>
              </a:spcAft>
              <a:defRPr/>
            </a:pPr>
            <a:r>
              <a:t>Walker Reed Forman, MSW</a:t>
            </a:r>
          </a:p>
          <a:p>
            <a:pPr lvl="1" eaLnBrk="1" fontAlgn="auto" hangingPunct="1">
              <a:spcAft>
                <a:spcPts val="0"/>
              </a:spcAft>
              <a:buClr>
                <a:schemeClr val="bg1">
                  <a:lumMod val="65000"/>
                </a:schemeClr>
              </a:buClr>
              <a:defRPr/>
            </a:pPr>
            <a:r>
              <a:rPr lang="en-US" dirty="0">
                <a:solidFill>
                  <a:schemeClr val="accent3">
                    <a:lumMod val="90000"/>
                    <a:lumOff val="10000"/>
                  </a:schemeClr>
                </a:solidFill>
              </a:rPr>
              <a:t>Lead Public Health Advisory, U.S. Department of Health and Human Services, </a:t>
            </a:r>
          </a:p>
          <a:p>
            <a:pPr lvl="2" eaLnBrk="1" fontAlgn="auto" hangingPunct="1">
              <a:spcAft>
                <a:spcPts val="0"/>
              </a:spcAft>
              <a:defRPr/>
            </a:pPr>
            <a:r>
              <a:rPr lang="en-US" dirty="0"/>
              <a:t>SAMHSA</a:t>
            </a:r>
          </a:p>
          <a:p>
            <a:pPr lvl="3" eaLnBrk="1" fontAlgn="auto" hangingPunct="1">
              <a:spcAft>
                <a:spcPts val="0"/>
              </a:spcAft>
              <a:defRPr/>
            </a:pPr>
            <a:r>
              <a:rPr lang="en-US" dirty="0"/>
              <a:t>reed.forman@samhsa.hhs.gov</a:t>
            </a:r>
          </a:p>
          <a:p>
            <a:pPr lvl="4" eaLnBrk="1" fontAlgn="auto" hangingPunct="1">
              <a:spcAft>
                <a:spcPts val="0"/>
              </a:spcAft>
              <a:defRPr/>
            </a:pPr>
            <a:r>
              <a:rPr lang="en-US" dirty="0"/>
              <a:t>240-276-2416</a:t>
            </a:r>
          </a:p>
        </p:txBody>
      </p:sp>
      <p:sp>
        <p:nvSpPr>
          <p:cNvPr id="3" name="Slide Number Placeholder 3">
            <a:extLst>
              <a:ext uri="{FF2B5EF4-FFF2-40B4-BE49-F238E27FC236}">
                <a16:creationId xmlns:a16="http://schemas.microsoft.com/office/drawing/2014/main" id="{D96F66A3-B1D6-40F5-9D51-38BC3DB9B7E5}"/>
              </a:ext>
            </a:extLst>
          </p:cNvPr>
          <p:cNvSpPr>
            <a:spLocks noGrp="1"/>
          </p:cNvSpPr>
          <p:nvPr>
            <p:ph type="sldNum" sz="quarter" idx="10"/>
          </p:nvPr>
        </p:nvSpPr>
        <p:spPr>
          <a:xfrm>
            <a:off x="7686675" y="6356350"/>
            <a:ext cx="1276350" cy="365125"/>
          </a:xfrm>
        </p:spPr>
        <p:txBody>
          <a:bodyPr/>
          <a:lstStyle/>
          <a:p>
            <a:pPr>
              <a:defRPr/>
            </a:pPr>
            <a:fld id="{C0FC8BF1-7FA1-4DF7-8CCA-4F7931539DFD}" type="slidenum">
              <a:rPr lang="en-US"/>
              <a:pPr>
                <a:defRPr/>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a:extLst/>
        </p:spPr>
        <p:txBody>
          <a:bodyPr rtlCol="0">
            <a:normAutofit/>
          </a:bodyPr>
          <a:lstStyle/>
          <a:p>
            <a:pPr eaLnBrk="1" fontAlgn="auto" hangingPunct="1">
              <a:spcAft>
                <a:spcPts val="0"/>
              </a:spcAft>
              <a:buClr>
                <a:srgbClr val="9E1C30"/>
              </a:buClr>
              <a:defRPr/>
            </a:pPr>
            <a:r>
              <a:rPr sz="200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Patrick L. McNeil, M.Ed.</a:t>
            </a:r>
          </a:p>
          <a:p>
            <a:pPr lvl="1" eaLnBrk="1" fontAlgn="auto" hangingPunct="1">
              <a:spcAft>
                <a:spcPts val="0"/>
              </a:spcAft>
              <a:buClr>
                <a:prstClr val="white">
                  <a:lumMod val="65000"/>
                </a:prstClr>
              </a:buClr>
              <a:defRPr/>
            </a:pPr>
            <a:r>
              <a:rPr lang="en-US" dirty="0">
                <a:solidFill>
                  <a:srgbClr val="303030">
                    <a:lumMod val="90000"/>
                    <a:lumOff val="10000"/>
                  </a:srgbClr>
                </a:solidFill>
              </a:rPr>
              <a:t>Associate Director of Substance Use Intervention</a:t>
            </a:r>
          </a:p>
          <a:p>
            <a:pPr lvl="1" eaLnBrk="1" fontAlgn="auto" hangingPunct="1">
              <a:spcAft>
                <a:spcPts val="0"/>
              </a:spcAft>
              <a:buClr>
                <a:prstClr val="white">
                  <a:lumMod val="65000"/>
                </a:prstClr>
              </a:buClr>
              <a:defRPr/>
            </a:pPr>
            <a:r>
              <a:rPr lang="en-US" b="1" i="0" dirty="0" err="1">
                <a:solidFill>
                  <a:srgbClr val="303030">
                    <a:lumMod val="90000"/>
                    <a:lumOff val="10000"/>
                  </a:srgbClr>
                </a:solidFill>
              </a:rPr>
              <a:t>YouthBuild</a:t>
            </a:r>
            <a:r>
              <a:rPr lang="en-US" b="1" i="0" dirty="0">
                <a:solidFill>
                  <a:srgbClr val="303030">
                    <a:lumMod val="90000"/>
                    <a:lumOff val="10000"/>
                  </a:srgbClr>
                </a:solidFill>
              </a:rPr>
              <a:t> USA, Inc.</a:t>
            </a:r>
          </a:p>
          <a:p>
            <a:pPr lvl="3" eaLnBrk="1" fontAlgn="auto" hangingPunct="1">
              <a:spcAft>
                <a:spcPts val="0"/>
              </a:spcAft>
              <a:buClr>
                <a:srgbClr val="0075BF"/>
              </a:buClr>
              <a:defRPr/>
            </a:pPr>
            <a:r>
              <a:rPr lang="en-US" dirty="0">
                <a:solidFill>
                  <a:srgbClr val="124D95"/>
                </a:solidFill>
              </a:rPr>
              <a:t>pmcneil@youthbuild.org</a:t>
            </a:r>
          </a:p>
          <a:p>
            <a:pPr lvl="4" eaLnBrk="1" fontAlgn="auto" hangingPunct="1">
              <a:spcAft>
                <a:spcPts val="0"/>
              </a:spcAft>
              <a:buClr>
                <a:srgbClr val="9E1C30"/>
              </a:buClr>
              <a:defRPr/>
            </a:pPr>
            <a:r>
              <a:rPr lang="en-US" dirty="0">
                <a:solidFill>
                  <a:srgbClr val="303030">
                    <a:lumMod val="75000"/>
                    <a:lumOff val="25000"/>
                  </a:srgbClr>
                </a:solidFill>
              </a:rPr>
              <a:t>214.384.1618</a:t>
            </a:r>
          </a:p>
          <a:p>
            <a:pPr eaLnBrk="1" fontAlgn="auto" hangingPunct="1">
              <a:spcAft>
                <a:spcPts val="0"/>
              </a:spcAft>
              <a:buClr>
                <a:srgbClr val="9E1C30"/>
              </a:buClr>
              <a:defRPr/>
            </a:pPr>
            <a:r>
              <a:rPr sz="200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David </a:t>
            </a:r>
            <a:r>
              <a:rPr sz="2000" err="1">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Clauss</a:t>
            </a:r>
            <a:r>
              <a:rPr sz="200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 LMSW</a:t>
            </a:r>
          </a:p>
          <a:p>
            <a:pPr marL="274320" lvl="1" eaLnBrk="1" fontAlgn="auto" hangingPunct="1">
              <a:lnSpc>
                <a:spcPct val="100000"/>
              </a:lnSpc>
              <a:spcBef>
                <a:spcPts val="0"/>
              </a:spcBef>
              <a:spcAft>
                <a:spcPts val="0"/>
              </a:spcAft>
              <a:buClr>
                <a:prstClr val="white">
                  <a:lumMod val="65000"/>
                </a:prstClr>
              </a:buClr>
              <a:defRPr/>
            </a:pPr>
            <a:r>
              <a:rPr lang="en-US" dirty="0">
                <a:solidFill>
                  <a:srgbClr val="303030">
                    <a:lumMod val="90000"/>
                    <a:lumOff val="10000"/>
                  </a:srgbClr>
                </a:solidFill>
              </a:rPr>
              <a:t>Program Director – </a:t>
            </a:r>
            <a:r>
              <a:rPr lang="en-US" dirty="0" err="1">
                <a:solidFill>
                  <a:srgbClr val="303030">
                    <a:lumMod val="90000"/>
                    <a:lumOff val="10000"/>
                  </a:srgbClr>
                </a:solidFill>
              </a:rPr>
              <a:t>YouthBuild</a:t>
            </a:r>
            <a:r>
              <a:rPr lang="en-US" dirty="0">
                <a:solidFill>
                  <a:srgbClr val="303030">
                    <a:lumMod val="90000"/>
                    <a:lumOff val="10000"/>
                  </a:srgbClr>
                </a:solidFill>
              </a:rPr>
              <a:t> Austin, Texas</a:t>
            </a:r>
          </a:p>
          <a:p>
            <a:pPr marL="457200" lvl="2" eaLnBrk="1" fontAlgn="auto" hangingPunct="1">
              <a:lnSpc>
                <a:spcPct val="100000"/>
              </a:lnSpc>
              <a:spcBef>
                <a:spcPts val="0"/>
              </a:spcBef>
              <a:spcAft>
                <a:spcPts val="0"/>
              </a:spcAft>
              <a:buClr>
                <a:srgbClr val="124D95"/>
              </a:buClr>
              <a:defRPr/>
            </a:pPr>
            <a:r>
              <a:rPr lang="en-US" sz="1600" dirty="0">
                <a:solidFill>
                  <a:srgbClr val="242021"/>
                </a:solidFill>
              </a:rPr>
              <a:t>American </a:t>
            </a:r>
            <a:r>
              <a:rPr lang="en-US" sz="1600" dirty="0" err="1">
                <a:solidFill>
                  <a:srgbClr val="242021"/>
                </a:solidFill>
              </a:rPr>
              <a:t>YouthWorks</a:t>
            </a:r>
            <a:r>
              <a:rPr lang="en-US" sz="1600" dirty="0">
                <a:solidFill>
                  <a:srgbClr val="242021"/>
                </a:solidFill>
              </a:rPr>
              <a:t>, Inc.</a:t>
            </a:r>
          </a:p>
          <a:p>
            <a:pPr lvl="3" eaLnBrk="1" fontAlgn="auto" hangingPunct="1">
              <a:spcAft>
                <a:spcPts val="0"/>
              </a:spcAft>
              <a:buClr>
                <a:srgbClr val="0075BF"/>
              </a:buClr>
              <a:defRPr/>
            </a:pPr>
            <a:r>
              <a:rPr lang="en-US" i="0" dirty="0"/>
              <a:t>dclauss@americanyouthworks.org</a:t>
            </a:r>
            <a:endParaRPr lang="en-US" dirty="0">
              <a:solidFill>
                <a:srgbClr val="124D95"/>
              </a:solidFill>
            </a:endParaRPr>
          </a:p>
          <a:p>
            <a:pPr lvl="4" eaLnBrk="1" fontAlgn="auto" hangingPunct="1">
              <a:spcAft>
                <a:spcPts val="0"/>
              </a:spcAft>
              <a:buClr>
                <a:srgbClr val="9E1C30"/>
              </a:buClr>
              <a:defRPr/>
            </a:pPr>
            <a:r>
              <a:rPr lang="en-US" dirty="0">
                <a:solidFill>
                  <a:srgbClr val="303030">
                    <a:lumMod val="75000"/>
                    <a:lumOff val="25000"/>
                  </a:srgbClr>
                </a:solidFill>
              </a:rPr>
              <a:t>512.</a:t>
            </a:r>
            <a:r>
              <a:rPr lang="en-US" dirty="0"/>
              <a:t>431.2605</a:t>
            </a:r>
            <a:endParaRPr lang="en-US" dirty="0">
              <a:solidFill>
                <a:srgbClr val="303030">
                  <a:lumMod val="75000"/>
                  <a:lumOff val="25000"/>
                </a:srgbClr>
              </a:solidFill>
            </a:endParaRPr>
          </a:p>
          <a:p>
            <a:pPr eaLnBrk="1" fontAlgn="auto" hangingPunct="1">
              <a:spcAft>
                <a:spcPts val="0"/>
              </a:spcAft>
              <a:defRPr/>
            </a:pPr>
            <a:endParaRPr/>
          </a:p>
        </p:txBody>
      </p:sp>
      <p:sp>
        <p:nvSpPr>
          <p:cNvPr id="3" name="Slide Number Placeholder 3">
            <a:extLst>
              <a:ext uri="{FF2B5EF4-FFF2-40B4-BE49-F238E27FC236}">
                <a16:creationId xmlns:a16="http://schemas.microsoft.com/office/drawing/2014/main" id="{7C51ACE6-B0AF-4BA0-BB34-23EEBE708FE9}"/>
              </a:ext>
            </a:extLst>
          </p:cNvPr>
          <p:cNvSpPr>
            <a:spLocks noGrp="1"/>
          </p:cNvSpPr>
          <p:nvPr>
            <p:ph type="sldNum" sz="quarter" idx="10"/>
          </p:nvPr>
        </p:nvSpPr>
        <p:spPr>
          <a:xfrm>
            <a:off x="7686675" y="6356350"/>
            <a:ext cx="1276350" cy="365125"/>
          </a:xfrm>
        </p:spPr>
        <p:txBody>
          <a:bodyPr/>
          <a:lstStyle/>
          <a:p>
            <a:pPr>
              <a:defRPr/>
            </a:pPr>
            <a:fld id="{C0FC8BF1-7FA1-4DF7-8CCA-4F7931539DFD}" type="slidenum">
              <a:rPr lang="en-US"/>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4"/>
          </p:nvPr>
        </p:nvSpPr>
        <p:spPr/>
        <p:txBody>
          <a:bodyPr/>
          <a:lstStyle/>
          <a:p>
            <a:pPr>
              <a:defRPr/>
            </a:pPr>
            <a:fld id="{27660A3E-38DC-40C4-B33D-881F5E2725FF}" type="slidenum">
              <a:rPr lang="en-US"/>
              <a:pPr>
                <a:defRPr/>
              </a:pPr>
              <a:t>6</a:t>
            </a:fld>
            <a:endParaRPr lang="en-US"/>
          </a:p>
        </p:txBody>
      </p:sp>
      <p:pic>
        <p:nvPicPr>
          <p:cNvPr id="7" name="Picture Placeholder 6">
            <a:extLst>
              <a:ext uri="{FF2B5EF4-FFF2-40B4-BE49-F238E27FC236}">
                <a16:creationId xmlns:a16="http://schemas.microsoft.com/office/drawing/2014/main" id="{9602BE41-3822-461D-8DBF-6A7517786272}"/>
              </a:ext>
            </a:extLst>
          </p:cNvPr>
          <p:cNvPicPr>
            <a:picLocks noGrp="1" noChangeAspect="1"/>
          </p:cNvPicPr>
          <p:nvPr>
            <p:ph type="pic" idx="11"/>
          </p:nvPr>
        </p:nvPicPr>
        <p:blipFill>
          <a:blip r:embed="rId2" cstate="print">
            <a:extLst>
              <a:ext uri="{28A0092B-C50C-407E-A947-70E740481C1C}">
                <a14:useLocalDpi xmlns:a14="http://schemas.microsoft.com/office/drawing/2010/main" val="0"/>
              </a:ext>
            </a:extLst>
          </a:blip>
          <a:srcRect t="9521" b="9521"/>
          <a:stretch>
            <a:fillRect/>
          </a:stretch>
        </p:blipFill>
        <p:spPr/>
      </p:pic>
      <p:sp>
        <p:nvSpPr>
          <p:cNvPr id="12" name="Rectangle 3">
            <a:extLst>
              <a:ext uri="{FF2B5EF4-FFF2-40B4-BE49-F238E27FC236}">
                <a16:creationId xmlns:a16="http://schemas.microsoft.com/office/drawing/2014/main" id="{22D96552-D09C-4509-959E-42F25EE89275}"/>
              </a:ext>
            </a:extLst>
          </p:cNvPr>
          <p:cNvSpPr txBox="1">
            <a:spLocks noChangeArrowheads="1"/>
          </p:cNvSpPr>
          <p:nvPr/>
        </p:nvSpPr>
        <p:spPr bwMode="auto">
          <a:xfrm>
            <a:off x="4114800" y="1219200"/>
            <a:ext cx="4114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5BD078"/>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A5D028"/>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F5C040"/>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Clr>
                <a:srgbClr val="31B6FD"/>
              </a:buClr>
              <a:buFont typeface="Arial" charset="0"/>
              <a:buNone/>
              <a:defRPr/>
            </a:pPr>
            <a:endParaRPr lang="en-US" sz="2400" b="1" dirty="0">
              <a:gradFill flip="none" rotWithShape="1">
                <a:gsLst>
                  <a:gs pos="58000">
                    <a:srgbClr val="AF3F49"/>
                  </a:gs>
                  <a:gs pos="100000">
                    <a:srgbClr val="AD3B46"/>
                  </a:gs>
                  <a:gs pos="19000">
                    <a:srgbClr val="4584D3"/>
                  </a:gs>
                  <a:gs pos="59000">
                    <a:srgbClr val="4584D3"/>
                  </a:gs>
                </a:gsLst>
                <a:lin ang="5400000" scaled="1"/>
                <a:tileRect/>
              </a:gradFill>
              <a:effectLst>
                <a:innerShdw blurRad="76200" dist="38100" dir="18900000">
                  <a:srgbClr val="F5C040">
                    <a:lumMod val="75000"/>
                    <a:alpha val="70000"/>
                  </a:srgbClr>
                </a:innerShdw>
              </a:effectLst>
              <a:latin typeface="Cambria"/>
              <a:ea typeface="+mj-ea"/>
              <a:cs typeface="+mj-cs"/>
            </a:endParaRPr>
          </a:p>
          <a:p>
            <a:pPr marL="0" indent="0" eaLnBrk="1" fontAlgn="auto" hangingPunct="1">
              <a:lnSpc>
                <a:spcPct val="90000"/>
              </a:lnSpc>
              <a:spcBef>
                <a:spcPts val="1800"/>
              </a:spcBef>
              <a:spcAft>
                <a:spcPts val="0"/>
              </a:spcAft>
              <a:buClr>
                <a:srgbClr val="9E1C30"/>
              </a:buClr>
              <a:buFont typeface="Arial" charset="0"/>
              <a:buNone/>
              <a:defRPr/>
            </a:pPr>
            <a:r>
              <a:rPr lang="en-US" sz="2400" b="1"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ea typeface="+mj-ea"/>
                <a:cs typeface="+mj-cs"/>
              </a:rPr>
              <a:t>Patrick L. McNeil, M.Ed.</a:t>
            </a:r>
          </a:p>
          <a:p>
            <a:pPr marL="274320" lvl="1" indent="0" eaLnBrk="1" fontAlgn="auto" hangingPunct="1">
              <a:lnSpc>
                <a:spcPct val="90000"/>
              </a:lnSpc>
              <a:spcBef>
                <a:spcPts val="500"/>
              </a:spcBef>
              <a:spcAft>
                <a:spcPts val="0"/>
              </a:spcAft>
              <a:buClr>
                <a:prstClr val="white">
                  <a:lumMod val="65000"/>
                </a:prstClr>
              </a:buClr>
              <a:buFont typeface="Arial" charset="0"/>
              <a:buNone/>
              <a:defRPr/>
            </a:pPr>
            <a:r>
              <a:rPr lang="en-US" i="1" dirty="0">
                <a:solidFill>
                  <a:srgbClr val="303030">
                    <a:lumMod val="90000"/>
                    <a:lumOff val="10000"/>
                  </a:srgbClr>
                </a:solidFill>
              </a:rPr>
              <a:t>Associate Director of Substance Use Intervention</a:t>
            </a:r>
          </a:p>
          <a:p>
            <a:pPr marL="457200" lvl="2" indent="0" eaLnBrk="1" fontAlgn="auto" hangingPunct="1">
              <a:lnSpc>
                <a:spcPct val="90000"/>
              </a:lnSpc>
              <a:spcBef>
                <a:spcPts val="800"/>
              </a:spcBef>
              <a:spcAft>
                <a:spcPts val="0"/>
              </a:spcAft>
              <a:buClr>
                <a:srgbClr val="124D95"/>
              </a:buClr>
              <a:buFont typeface="Arial" charset="0"/>
              <a:buNone/>
              <a:defRPr/>
            </a:pPr>
            <a:r>
              <a:rPr lang="en-US" dirty="0" err="1">
                <a:solidFill>
                  <a:srgbClr val="242021"/>
                </a:solidFill>
              </a:rPr>
              <a:t>YouthBuild</a:t>
            </a:r>
            <a:r>
              <a:rPr lang="en-US" dirty="0">
                <a:solidFill>
                  <a:srgbClr val="242021"/>
                </a:solidFill>
              </a:rPr>
              <a:t> USA, Inc.</a:t>
            </a:r>
          </a:p>
          <a:p>
            <a:pPr marL="114300" indent="0">
              <a:buFont typeface="Arial" charset="0"/>
              <a:buNone/>
              <a:defRPr/>
            </a:pPr>
            <a:endParaRPr lang="en-US" sz="2400" dirty="0"/>
          </a:p>
          <a:p>
            <a:pPr>
              <a:defRPr/>
            </a:pPr>
            <a:endParaRPr lang="en-US" sz="2400" dirty="0"/>
          </a:p>
          <a:p>
            <a:pPr marL="0" indent="0" eaLnBrk="1" fontAlgn="auto" hangingPunct="1">
              <a:lnSpc>
                <a:spcPct val="90000"/>
              </a:lnSpc>
              <a:spcBef>
                <a:spcPts val="1800"/>
              </a:spcBef>
              <a:spcAft>
                <a:spcPts val="0"/>
              </a:spcAft>
              <a:buClr>
                <a:srgbClr val="9E1C30"/>
              </a:buClr>
              <a:buFont typeface="Arial" charset="0"/>
              <a:buNone/>
              <a:defRPr/>
            </a:pPr>
            <a:r>
              <a:rPr lang="en-US" sz="2400" b="1"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ea typeface="+mj-ea"/>
                <a:cs typeface="+mj-cs"/>
              </a:rPr>
              <a:t>David </a:t>
            </a:r>
            <a:r>
              <a:rPr lang="en-US" sz="2400" b="1" dirty="0" err="1">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ea typeface="+mj-ea"/>
                <a:cs typeface="+mj-cs"/>
              </a:rPr>
              <a:t>Clauss</a:t>
            </a:r>
            <a:r>
              <a:rPr lang="en-US" sz="2400" b="1"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ea typeface="+mj-ea"/>
                <a:cs typeface="+mj-cs"/>
              </a:rPr>
              <a:t>, LMSW</a:t>
            </a:r>
          </a:p>
          <a:p>
            <a:pPr marL="274320" lvl="1" indent="0" eaLnBrk="1" fontAlgn="auto" hangingPunct="1">
              <a:lnSpc>
                <a:spcPct val="90000"/>
              </a:lnSpc>
              <a:spcBef>
                <a:spcPts val="500"/>
              </a:spcBef>
              <a:spcAft>
                <a:spcPts val="0"/>
              </a:spcAft>
              <a:buClr>
                <a:prstClr val="white">
                  <a:lumMod val="65000"/>
                </a:prstClr>
              </a:buClr>
              <a:buFont typeface="Arial" charset="0"/>
              <a:buNone/>
              <a:defRPr/>
            </a:pPr>
            <a:r>
              <a:rPr lang="en-US" i="1" dirty="0">
                <a:solidFill>
                  <a:srgbClr val="303030">
                    <a:lumMod val="90000"/>
                    <a:lumOff val="10000"/>
                  </a:srgbClr>
                </a:solidFill>
              </a:rPr>
              <a:t>Program Director – </a:t>
            </a:r>
            <a:r>
              <a:rPr lang="en-US" i="1" dirty="0" err="1">
                <a:solidFill>
                  <a:srgbClr val="303030">
                    <a:lumMod val="90000"/>
                    <a:lumOff val="10000"/>
                  </a:srgbClr>
                </a:solidFill>
              </a:rPr>
              <a:t>YouthBuild</a:t>
            </a:r>
            <a:r>
              <a:rPr lang="en-US" i="1" dirty="0">
                <a:solidFill>
                  <a:srgbClr val="303030">
                    <a:lumMod val="90000"/>
                    <a:lumOff val="10000"/>
                  </a:srgbClr>
                </a:solidFill>
              </a:rPr>
              <a:t> Austin, Texas</a:t>
            </a:r>
          </a:p>
          <a:p>
            <a:pPr marL="457200" lvl="2" indent="0" eaLnBrk="1" fontAlgn="auto" hangingPunct="1">
              <a:lnSpc>
                <a:spcPct val="90000"/>
              </a:lnSpc>
              <a:spcBef>
                <a:spcPts val="800"/>
              </a:spcBef>
              <a:spcAft>
                <a:spcPts val="0"/>
              </a:spcAft>
              <a:buClr>
                <a:srgbClr val="124D95"/>
              </a:buClr>
              <a:buFont typeface="Arial" charset="0"/>
              <a:buNone/>
              <a:defRPr/>
            </a:pPr>
            <a:r>
              <a:rPr lang="en-US" dirty="0">
                <a:solidFill>
                  <a:srgbClr val="242021"/>
                </a:solidFill>
              </a:rPr>
              <a:t>American </a:t>
            </a:r>
            <a:r>
              <a:rPr lang="en-US" dirty="0" err="1">
                <a:solidFill>
                  <a:srgbClr val="242021"/>
                </a:solidFill>
              </a:rPr>
              <a:t>YouthWorks</a:t>
            </a:r>
            <a:r>
              <a:rPr lang="en-US" dirty="0">
                <a:solidFill>
                  <a:srgbClr val="242021"/>
                </a:solidFill>
              </a:rPr>
              <a:t>, Inc.</a:t>
            </a:r>
          </a:p>
          <a:p>
            <a:pPr>
              <a:defRPr/>
            </a:pPr>
            <a:endParaRPr lang="en-US" sz="2400" dirty="0"/>
          </a:p>
          <a:p>
            <a:pPr marL="0" indent="0" eaLnBrk="1" hangingPunct="1">
              <a:buFontTx/>
              <a:buNone/>
              <a:defRPr/>
            </a:pPr>
            <a:endParaRPr lang="en-US" sz="3200" dirty="0"/>
          </a:p>
        </p:txBody>
      </p:sp>
      <p:pic>
        <p:nvPicPr>
          <p:cNvPr id="13" name="Picture Placeholder 12">
            <a:extLst>
              <a:ext uri="{FF2B5EF4-FFF2-40B4-BE49-F238E27FC236}">
                <a16:creationId xmlns:a16="http://schemas.microsoft.com/office/drawing/2014/main" id="{874E10AA-FEB3-4B62-995A-B1D612E92E3F}"/>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l="6763" r="6763"/>
          <a:stretch>
            <a:fillRect/>
          </a:stretch>
        </p:blipFill>
        <p:spPr>
          <a:xfrm>
            <a:off x="1807388" y="4145023"/>
            <a:ext cx="1573420" cy="1818203"/>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89913" y="6356350"/>
            <a:ext cx="754062" cy="365125"/>
          </a:xfrm>
        </p:spPr>
        <p:txBody>
          <a:bodyPr/>
          <a:lstStyle/>
          <a:p>
            <a:pPr>
              <a:defRPr/>
            </a:pPr>
            <a:fld id="{6DABA115-6FC8-4D61-BA49-281088BD69E2}" type="slidenum">
              <a:rPr lang="en-US"/>
              <a:pPr>
                <a:defRPr/>
              </a:pPr>
              <a:t>60</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a:xfrm>
            <a:off x="628650" y="1498600"/>
            <a:ext cx="8245475" cy="4678363"/>
          </a:xfrm>
        </p:spPr>
        <p:txBody>
          <a:bodyPr rtlCol="0">
            <a:normAutofit fontScale="85000" lnSpcReduction="20000"/>
          </a:bodyPr>
          <a:lstStyle/>
          <a:p>
            <a:pPr eaLnBrk="1" fontAlgn="auto" hangingPunct="1">
              <a:spcBef>
                <a:spcPts val="1200"/>
              </a:spcBef>
              <a:spcAft>
                <a:spcPts val="1200"/>
              </a:spcAft>
              <a:defRPr/>
            </a:pPr>
            <a:r>
              <a:rPr lang="en-US" sz="3200" b="1" dirty="0"/>
              <a:t>Starting the Conversation</a:t>
            </a:r>
          </a:p>
          <a:p>
            <a:pPr lvl="1" eaLnBrk="1" fontAlgn="auto" hangingPunct="1">
              <a:spcBef>
                <a:spcPts val="1200"/>
              </a:spcBef>
              <a:spcAft>
                <a:spcPts val="1200"/>
              </a:spcAft>
              <a:buClr>
                <a:schemeClr val="bg1">
                  <a:lumMod val="65000"/>
                </a:schemeClr>
              </a:buClr>
              <a:defRPr/>
            </a:pPr>
            <a:r>
              <a:rPr lang="en-US" sz="2800" dirty="0">
                <a:solidFill>
                  <a:schemeClr val="accent3">
                    <a:lumMod val="90000"/>
                    <a:lumOff val="10000"/>
                  </a:schemeClr>
                </a:solidFill>
              </a:rPr>
              <a:t>Impacts to the Workforce System</a:t>
            </a:r>
          </a:p>
          <a:p>
            <a:pPr eaLnBrk="1" fontAlgn="auto" hangingPunct="1">
              <a:spcBef>
                <a:spcPts val="1200"/>
              </a:spcBef>
              <a:spcAft>
                <a:spcPts val="1200"/>
              </a:spcAft>
              <a:defRPr/>
            </a:pPr>
            <a:r>
              <a:rPr lang="en-US" sz="3200" b="1" dirty="0"/>
              <a:t>Understanding the Landscape</a:t>
            </a:r>
          </a:p>
          <a:p>
            <a:pPr lvl="1" eaLnBrk="1" fontAlgn="auto" hangingPunct="1">
              <a:spcBef>
                <a:spcPts val="1200"/>
              </a:spcBef>
              <a:spcAft>
                <a:spcPts val="1200"/>
              </a:spcAft>
              <a:buClr>
                <a:schemeClr val="bg1">
                  <a:lumMod val="65000"/>
                </a:schemeClr>
              </a:buClr>
              <a:defRPr/>
            </a:pPr>
            <a:r>
              <a:rPr lang="en-US" sz="2800" dirty="0">
                <a:solidFill>
                  <a:schemeClr val="accent3">
                    <a:lumMod val="90000"/>
                    <a:lumOff val="10000"/>
                  </a:schemeClr>
                </a:solidFill>
              </a:rPr>
              <a:t>Describe the current epidemiology of the opioid crisis</a:t>
            </a:r>
          </a:p>
          <a:p>
            <a:pPr eaLnBrk="1" fontAlgn="auto" hangingPunct="1">
              <a:spcBef>
                <a:spcPts val="1200"/>
              </a:spcBef>
              <a:spcAft>
                <a:spcPts val="1200"/>
              </a:spcAft>
              <a:defRPr/>
            </a:pPr>
            <a:r>
              <a:rPr lang="en-US" sz="3200" b="1" dirty="0"/>
              <a:t>Resources to Support Your Community</a:t>
            </a:r>
          </a:p>
          <a:p>
            <a:pPr lvl="1" eaLnBrk="1" fontAlgn="auto" hangingPunct="1">
              <a:spcBef>
                <a:spcPts val="1200"/>
              </a:spcBef>
              <a:spcAft>
                <a:spcPts val="1200"/>
              </a:spcAft>
              <a:buClr>
                <a:schemeClr val="bg1">
                  <a:lumMod val="65000"/>
                </a:schemeClr>
              </a:buClr>
              <a:defRPr/>
            </a:pPr>
            <a:r>
              <a:rPr lang="en-US" sz="2800" dirty="0">
                <a:solidFill>
                  <a:schemeClr val="accent3">
                    <a:lumMod val="90000"/>
                    <a:lumOff val="10000"/>
                  </a:schemeClr>
                </a:solidFill>
              </a:rPr>
              <a:t>Explore evidenced-based tools for assessing risk for substance use disorders</a:t>
            </a:r>
          </a:p>
          <a:p>
            <a:pPr lvl="1" eaLnBrk="1" fontAlgn="auto" hangingPunct="1">
              <a:spcBef>
                <a:spcPts val="1200"/>
              </a:spcBef>
              <a:spcAft>
                <a:spcPts val="1200"/>
              </a:spcAft>
              <a:buClr>
                <a:schemeClr val="bg1">
                  <a:lumMod val="65000"/>
                </a:schemeClr>
              </a:buClr>
              <a:defRPr/>
            </a:pPr>
            <a:r>
              <a:rPr lang="en-US" sz="2800" dirty="0">
                <a:solidFill>
                  <a:schemeClr val="accent3">
                    <a:lumMod val="90000"/>
                    <a:lumOff val="10000"/>
                  </a:schemeClr>
                </a:solidFill>
              </a:rPr>
              <a:t>Discuss Screening, Brief Intervention and Referral to Treatment (SBIRT) and its application in multiple settings</a:t>
            </a:r>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pPr>
              <a:defRPr/>
            </a:pPr>
            <a:fld id="{D96160C1-C622-4EAE-AEC9-E1A695340864}" type="slidenum">
              <a:rPr lang="en-US"/>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B99BCE-9F93-4EDD-8199-47D330DD1478}"/>
              </a:ext>
            </a:extLst>
          </p:cNvPr>
          <p:cNvSpPr>
            <a:spLocks noGrp="1"/>
          </p:cNvSpPr>
          <p:nvPr>
            <p:ph type="title"/>
          </p:nvPr>
        </p:nvSpPr>
        <p:spPr/>
        <p:txBody>
          <a:bodyPr/>
          <a:lstStyle/>
          <a:p>
            <a:pPr fontAlgn="auto">
              <a:spcAft>
                <a:spcPts val="0"/>
              </a:spcAft>
              <a:defRPr/>
            </a:pPr>
            <a:r>
              <a:t>Starting the Conversation</a:t>
            </a:r>
          </a:p>
        </p:txBody>
      </p:sp>
      <p:sp>
        <p:nvSpPr>
          <p:cNvPr id="7" name="Text Placeholder 6">
            <a:extLst>
              <a:ext uri="{FF2B5EF4-FFF2-40B4-BE49-F238E27FC236}">
                <a16:creationId xmlns:a16="http://schemas.microsoft.com/office/drawing/2014/main" id="{39F2EF96-EE9F-4514-B515-8262D65DD455}"/>
              </a:ext>
            </a:extLst>
          </p:cNvPr>
          <p:cNvSpPr>
            <a:spLocks noGrp="1"/>
          </p:cNvSpPr>
          <p:nvPr>
            <p:ph type="body" idx="1"/>
          </p:nvPr>
        </p:nvSpPr>
        <p:spPr>
          <a:xfrm>
            <a:off x="623888" y="4017963"/>
            <a:ext cx="7864475" cy="1912937"/>
          </a:xfrm>
        </p:spPr>
        <p:txBody>
          <a:bodyPr rtlCol="0"/>
          <a:lstStyle/>
          <a:p>
            <a:pPr eaLnBrk="1" fontAlgn="auto" hangingPunct="1">
              <a:spcAft>
                <a:spcPts val="0"/>
              </a:spcAft>
              <a:defRPr/>
            </a:pPr>
            <a:r>
              <a:rPr lang="en-US" dirty="0"/>
              <a:t>Substance Abuse Disorders and Opioid Misuse Impacts to the Workforce System</a:t>
            </a:r>
          </a:p>
        </p:txBody>
      </p:sp>
      <p:sp>
        <p:nvSpPr>
          <p:cNvPr id="8" name="Slide Number Placeholder 7">
            <a:extLst>
              <a:ext uri="{FF2B5EF4-FFF2-40B4-BE49-F238E27FC236}">
                <a16:creationId xmlns:a16="http://schemas.microsoft.com/office/drawing/2014/main" id="{D975AE56-B320-43B7-B7FC-1AF59536F379}"/>
              </a:ext>
            </a:extLst>
          </p:cNvPr>
          <p:cNvSpPr>
            <a:spLocks noGrp="1"/>
          </p:cNvSpPr>
          <p:nvPr>
            <p:ph type="sldNum" sz="quarter" idx="10"/>
          </p:nvPr>
        </p:nvSpPr>
        <p:spPr>
          <a:xfrm>
            <a:off x="8189913" y="6356350"/>
            <a:ext cx="754062" cy="365125"/>
          </a:xfrm>
        </p:spPr>
        <p:txBody>
          <a:bodyPr/>
          <a:lstStyle/>
          <a:p>
            <a:pPr>
              <a:defRPr/>
            </a:pPr>
            <a:fld id="{7E4AA9C0-BFDE-4660-8E5E-FB08E7C0EE5B}" type="slidenum">
              <a:rPr lang="en-US"/>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23EE5F-377B-42C0-BE67-6BF7158C6356}"/>
              </a:ext>
            </a:extLst>
          </p:cNvPr>
          <p:cNvSpPr>
            <a:spLocks noGrp="1"/>
          </p:cNvSpPr>
          <p:nvPr>
            <p:ph type="title"/>
          </p:nvPr>
        </p:nvSpPr>
        <p:spPr/>
        <p:txBody>
          <a:bodyPr>
            <a:normAutofit fontScale="90000"/>
          </a:bodyPr>
          <a:lstStyle/>
          <a:p>
            <a:pPr eaLnBrk="1" fontAlgn="auto" hangingPunct="1">
              <a:spcAft>
                <a:spcPts val="0"/>
              </a:spcAft>
              <a:defRPr/>
            </a:pPr>
            <a:r>
              <a:rPr dirty="0"/>
              <a:t>Is substance abuse or opioid misuse/addiction a problem in your community?</a:t>
            </a:r>
          </a:p>
        </p:txBody>
      </p:sp>
      <p:sp>
        <p:nvSpPr>
          <p:cNvPr id="6" name="Content Placeholder 5">
            <a:extLst>
              <a:ext uri="{FF2B5EF4-FFF2-40B4-BE49-F238E27FC236}">
                <a16:creationId xmlns:a16="http://schemas.microsoft.com/office/drawing/2014/main" id="{51921DE9-BD10-453F-9714-D2C0EE3838A5}"/>
              </a:ext>
            </a:extLst>
          </p:cNvPr>
          <p:cNvSpPr>
            <a:spLocks noGrp="1"/>
          </p:cNvSpPr>
          <p:nvPr>
            <p:ph idx="1"/>
          </p:nvPr>
        </p:nvSpPr>
        <p:spPr>
          <a:xfrm>
            <a:off x="939800" y="2187575"/>
            <a:ext cx="7364413" cy="3694113"/>
          </a:xfrm>
        </p:spPr>
        <p:txBody>
          <a:bodyPr rtlCol="0">
            <a:normAutofit fontScale="92500"/>
          </a:bodyPr>
          <a:lstStyle/>
          <a:p>
            <a:pPr eaLnBrk="1" fontAlgn="auto" hangingPunct="1">
              <a:spcAft>
                <a:spcPts val="0"/>
              </a:spcAft>
              <a:defRPr/>
            </a:pPr>
            <a:r>
              <a:rPr lang="en-US" dirty="0"/>
              <a:t>No, it’s not a problem that I’m aware of.</a:t>
            </a:r>
          </a:p>
          <a:p>
            <a:pPr eaLnBrk="1" fontAlgn="auto" hangingPunct="1">
              <a:spcAft>
                <a:spcPts val="0"/>
              </a:spcAft>
              <a:defRPr/>
            </a:pPr>
            <a:r>
              <a:rPr lang="en-US" dirty="0"/>
              <a:t>Yes, it’s a problem but </a:t>
            </a:r>
            <a:r>
              <a:rPr lang="en-US" b="1" i="1" dirty="0"/>
              <a:t>it hasn’t</a:t>
            </a:r>
            <a:r>
              <a:rPr lang="en-US" dirty="0"/>
              <a:t> impacted my work as a workforce development professional.</a:t>
            </a:r>
          </a:p>
          <a:p>
            <a:pPr eaLnBrk="1" fontAlgn="auto" hangingPunct="1">
              <a:spcAft>
                <a:spcPts val="0"/>
              </a:spcAft>
              <a:defRPr/>
            </a:pPr>
            <a:r>
              <a:rPr lang="en-US" dirty="0"/>
              <a:t>Yes, it’s a problem and it has </a:t>
            </a:r>
            <a:r>
              <a:rPr lang="en-US" b="1" i="1" dirty="0"/>
              <a:t>somewhat</a:t>
            </a:r>
            <a:r>
              <a:rPr lang="en-US" dirty="0"/>
              <a:t> impacted my work as a workforce development professional. </a:t>
            </a:r>
          </a:p>
          <a:p>
            <a:pPr eaLnBrk="1" fontAlgn="auto" hangingPunct="1">
              <a:spcAft>
                <a:spcPts val="0"/>
              </a:spcAft>
              <a:defRPr/>
            </a:pPr>
            <a:r>
              <a:rPr lang="en-US" dirty="0"/>
              <a:t>Yes, it’s a problem and it has </a:t>
            </a:r>
            <a:r>
              <a:rPr lang="en-US" b="1" i="1" dirty="0"/>
              <a:t>significantly </a:t>
            </a:r>
            <a:r>
              <a:rPr lang="en-US" dirty="0"/>
              <a:t>impacted my work as a workforce development professional to the point that my organization is addressing the issue.</a:t>
            </a:r>
          </a:p>
        </p:txBody>
      </p:sp>
      <p:sp>
        <p:nvSpPr>
          <p:cNvPr id="4" name="Slide Number Placeholder 3">
            <a:extLst>
              <a:ext uri="{FF2B5EF4-FFF2-40B4-BE49-F238E27FC236}">
                <a16:creationId xmlns:a16="http://schemas.microsoft.com/office/drawing/2014/main" id="{3ED2A542-165B-4698-82BC-13C2F76F0981}"/>
              </a:ext>
            </a:extLst>
          </p:cNvPr>
          <p:cNvSpPr>
            <a:spLocks noGrp="1"/>
          </p:cNvSpPr>
          <p:nvPr>
            <p:ph type="sldNum" sz="quarter" idx="10"/>
          </p:nvPr>
        </p:nvSpPr>
        <p:spPr/>
        <p:txBody>
          <a:bodyPr/>
          <a:lstStyle/>
          <a:p>
            <a:pPr>
              <a:defRPr/>
            </a:pPr>
            <a:fld id="{F10F52E5-81C0-4B50-9C85-1D63BDAF2033}" type="slidenum">
              <a:rPr lang="en-US"/>
              <a:pPr>
                <a:defRPr/>
              </a:pPr>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482&quot;&gt;&lt;object type=&quot;3&quot; unique_id=&quot;10484&quot;&gt;&lt;property id=&quot;20148&quot; value=&quot;5&quot;/&gt;&lt;property id=&quot;20300&quot; value=&quot;Slide 3 - &amp;quot;Implications of Substance/Opioid Misuse and Addiction for the Workforce Development System&amp;quot;&quot;/&gt;&lt;property id=&quot;20307&quot; value=&quot;289&quot;/&gt;&lt;/object&gt;&lt;object type=&quot;3&quot; unique_id=&quot;10485&quot;&gt;&lt;property id=&quot;20148&quot; value=&quot;5&quot;/&gt;&lt;property id=&quot;20300&quot; value=&quot;Slide 4&quot;/&gt;&lt;property id=&quot;20307&quot; value=&quot;280&quot;/&gt;&lt;/object&gt;&lt;object type=&quot;3&quot; unique_id=&quot;10489&quot;&gt;&lt;property id=&quot;20148&quot; value=&quot;5&quot;/&gt;&lt;property id=&quot;20300&quot; value=&quot;Slide 1&quot;/&gt;&lt;property id=&quot;20307&quot; value=&quot;272&quot;/&gt;&lt;/object&gt;&lt;object type=&quot;3&quot; unique_id=&quot;10490&quot;&gt;&lt;property id=&quot;20148&quot; value=&quot;5&quot;/&gt;&lt;property id=&quot;20300&quot; value=&quot;Slide 8 - &amp;quot;Starting the Conversation&amp;quot;&quot;/&gt;&lt;property id=&quot;20307&quot; value=&quot;258&quot;/&gt;&lt;/object&gt;&lt;object type=&quot;3&quot; unique_id=&quot;10492&quot;&gt;&lt;property id=&quot;20148&quot; value=&quot;5&quot;/&gt;&lt;property id=&quot;20300&quot; value=&quot;Slide 10 - &amp;quot;Substance Abuse/Misuse Impact on Individuals&amp;quot;&quot;/&gt;&lt;property id=&quot;20307&quot; value=&quot;260&quot;/&gt;&lt;/object&gt;&lt;object type=&quot;3&quot; unique_id=&quot;10504&quot;&gt;&lt;property id=&quot;20148&quot; value=&quot;5&quot;/&gt;&lt;property id=&quot;20300&quot; value=&quot;Slide 60&quot;/&gt;&lt;property id=&quot;20307&quot; value=&quot;282&quot;/&gt;&lt;/object&gt;&lt;object type=&quot;3&quot; unique_id=&quot;10529&quot;&gt;&lt;property id=&quot;20148&quot; value=&quot;5&quot;/&gt;&lt;property id=&quot;20300&quot; value=&quot;Slide 2&quot;/&gt;&lt;property id=&quot;20307&quot; value=&quot;379&quot;/&gt;&lt;/object&gt;&lt;object type=&quot;3&quot; unique_id=&quot;10530&quot;&gt;&lt;property id=&quot;20148&quot; value=&quot;5&quot;/&gt;&lt;property id=&quot;20300&quot; value=&quot;Slide 5&quot;/&gt;&lt;property id=&quot;20307&quot; value=&quot;301&quot;/&gt;&lt;/object&gt;&lt;object type=&quot;3&quot; unique_id=&quot;10531&quot;&gt;&lt;property id=&quot;20148&quot; value=&quot;5&quot;/&gt;&lt;property id=&quot;20300&quot; value=&quot;Slide 6&quot;/&gt;&lt;property id=&quot;20307&quot; value=&quot;293&quot;/&gt;&lt;/object&gt;&lt;object type=&quot;3&quot; unique_id=&quot;10532&quot;&gt;&lt;property id=&quot;20148&quot; value=&quot;5&quot;/&gt;&lt;property id=&quot;20300&quot; value=&quot;Slide 7&quot;/&gt;&lt;property id=&quot;20307&quot; value=&quot;370&quot;/&gt;&lt;/object&gt;&lt;object type=&quot;3&quot; unique_id=&quot;10533&quot;&gt;&lt;property id=&quot;20148&quot; value=&quot;5&quot;/&gt;&lt;property id=&quot;20300&quot; value=&quot;Slide 9 - &amp;quot;Is substance abuse or opioid misuse/addiction a problem in your community?&amp;quot;&quot;/&gt;&lt;property id=&quot;20307&quot; value=&quot;371&quot;/&gt;&lt;/object&gt;&lt;object type=&quot;3&quot; unique_id=&quot;10534&quot;&gt;&lt;property id=&quot;20148&quot; value=&quot;5&quot;/&gt;&lt;property id=&quot;20300&quot; value=&quot;Slide 11 - &amp;quot;Considerations for Employers&amp;quot;&quot;/&gt;&lt;property id=&quot;20307&quot; value=&quot;300&quot;/&gt;&lt;/object&gt;&lt;object type=&quot;3&quot; unique_id=&quot;10535&quot;&gt;&lt;property id=&quot;20148&quot; value=&quot;5&quot;/&gt;&lt;property id=&quot;20300&quot; value=&quot;Slide 12 - &amp;quot;Challenges for the Workforce System&amp;quot;&quot;/&gt;&lt;property id=&quot;20307&quot; value=&quot;296&quot;/&gt;&lt;/object&gt;&lt;object type=&quot;3&quot; unique_id=&quot;10536&quot;&gt;&lt;property id=&quot;20148&quot; value=&quot;5&quot;/&gt;&lt;property id=&quot;20300&quot; value=&quot;Slide 13 - &amp;quot;Let’s Chat! &amp;quot;&quot;/&gt;&lt;property id=&quot;20307&quot; value=&quot;380&quot;/&gt;&lt;/object&gt;&lt;object type=&quot;3&quot; unique_id=&quot;10537&quot;&gt;&lt;property id=&quot;20148&quot; value=&quot;5&quot;/&gt;&lt;property id=&quot;20300&quot; value=&quot;Slide 14 - &amp;quot;Federal Initiatives and Resources &amp;quot;&quot;/&gt;&lt;property id=&quot;20307&quot; value=&quot;297&quot;/&gt;&lt;/object&gt;&lt;object type=&quot;3&quot; unique_id=&quot;10538&quot;&gt;&lt;property id=&quot;20148&quot; value=&quot;5&quot;/&gt;&lt;property id=&quot;20300&quot; value=&quot;Slide 15 - &amp;quot;Understanding the Landscape&amp;quot;&quot;/&gt;&lt;property id=&quot;20307&quot; value=&quot;373&quot;/&gt;&lt;/object&gt;&lt;object type=&quot;3&quot; unique_id=&quot;10539&quot;&gt;&lt;property id=&quot;20148&quot; value=&quot;5&quot;/&gt;&lt;property id=&quot;20300&quot; value=&quot;Slide 16 - &amp;quot;Opioid Statistics Across the U.S.&amp;quot;&quot;/&gt;&lt;property id=&quot;20307&quot; value=&quot;304&quot;/&gt;&lt;/object&gt;&lt;object type=&quot;3&quot; unique_id=&quot;10540&quot;&gt;&lt;property id=&quot;20148&quot; value=&quot;5&quot;/&gt;&lt;property id=&quot;20300&quot; value=&quot;Slide 17 - &amp;quot;Rapid Jump in Overdose Deaths&amp;quot;&quot;/&gt;&lt;property id=&quot;20307&quot; value=&quot;305&quot;/&gt;&lt;/object&gt;&lt;object type=&quot;3&quot; unique_id=&quot;10541&quot;&gt;&lt;property id=&quot;20148&quot; value=&quot;5&quot;/&gt;&lt;property id=&quot;20300&quot; value=&quot;Slide 18 - &amp;quot;SAMHSA’s Efforts are Aligned with the HHS Five-point Opioid Strategy&amp;quot;&quot;/&gt;&lt;property id=&quot;20307&quot; value=&quot;309&quot;/&gt;&lt;/object&gt;&lt;object type=&quot;3&quot; unique_id=&quot;10542&quot;&gt;&lt;property id=&quot;20148&quot; value=&quot;5&quot;/&gt;&lt;property id=&quot;20300&quot; value=&quot;Slide 19 - &amp;quot;Affirming Language&amp;quot;&quot;/&gt;&lt;property id=&quot;20307&quot; value=&quot;310&quot;/&gt;&lt;/object&gt;&lt;object type=&quot;3&quot; unique_id=&quot;10543&quot;&gt;&lt;property id=&quot;20148&quot; value=&quot;5&quot;/&gt;&lt;property id=&quot;20300&quot; value=&quot;Slide 20 - &amp;quot;Surgeon General  Report on Addiction&amp;quot;&quot;/&gt;&lt;property id=&quot;20307&quot; value=&quot;311&quot;/&gt;&lt;/object&gt;&lt;object type=&quot;3&quot; unique_id=&quot;10544&quot;&gt;&lt;property id=&quot;20148&quot; value=&quot;5&quot;/&gt;&lt;property id=&quot;20300&quot; value=&quot;Slide 21 - &amp;quot;Substance Use and Behavior&amp;quot;&quot;/&gt;&lt;property id=&quot;20307&quot; value=&quot;312&quot;/&gt;&lt;/object&gt;&lt;object type=&quot;3&quot; unique_id=&quot;10545&quot;&gt;&lt;property id=&quot;20148&quot; value=&quot;5&quot;/&gt;&lt;property id=&quot;20300&quot; value=&quot;Slide 22&quot;/&gt;&lt;property id=&quot;20307&quot; value=&quot;375&quot;/&gt;&lt;/object&gt;&lt;object type=&quot;3&quot; unique_id=&quot;10546&quot;&gt;&lt;property id=&quot;20148&quot; value=&quot;5&quot;/&gt;&lt;property id=&quot;20300&quot; value=&quot;Slide 23 - &amp;quot;Substance Use and Wellbeing&amp;quot;&quot;/&gt;&lt;property id=&quot;20307&quot; value=&quot;313&quot;/&gt;&lt;/object&gt;&lt;object type=&quot;3&quot; unique_id=&quot;10547&quot;&gt;&lt;property id=&quot;20148&quot; value=&quot;5&quot;/&gt;&lt;property id=&quot;20300&quot; value=&quot;Slide 24 - &amp;quot;Increase Primary Prevention&amp;quot;&quot;/&gt;&lt;property id=&quot;20307&quot; value=&quot;314&quot;/&gt;&lt;/object&gt;&lt;object type=&quot;3&quot; unique_id=&quot;10548&quot;&gt;&lt;property id=&quot;20148&quot; value=&quot;5&quot;/&gt;&lt;property id=&quot;20300&quot; value=&quot;Slide 25 - &amp;quot;Many Paths to Wellness &amp;quot;&quot;/&gt;&lt;property id=&quot;20307&quot; value=&quot;315&quot;/&gt;&lt;/object&gt;&lt;object type=&quot;3&quot; unique_id=&quot;10549&quot;&gt;&lt;property id=&quot;20148&quot; value=&quot;5&quot;/&gt;&lt;property id=&quot;20300&quot; value=&quot;Slide 26 - &amp;quot;Examples of SAMHSA Resources to Address the Opioid Crisis&amp;quot;&quot;/&gt;&lt;property id=&quot;20307&quot; value=&quot;316&quot;/&gt;&lt;/object&gt;&lt;object type=&quot;3&quot; unique_id=&quot;10550&quot;&gt;&lt;property id=&quot;20148&quot; value=&quot;5&quot;/&gt;&lt;property id=&quot;20300&quot; value=&quot;Slide 27 - &amp;quot;Community Resources&amp;quot;&quot;/&gt;&lt;property id=&quot;20307&quot; value=&quot;317&quot;/&gt;&lt;/object&gt;&lt;object type=&quot;3&quot; unique_id=&quot;10551&quot;&gt;&lt;property id=&quot;20148&quot; value=&quot;5&quot;/&gt;&lt;property id=&quot;20300&quot; value=&quot;Slide 28 - &amp;quot;Early Intervention&amp;quot;&quot;/&gt;&lt;property id=&quot;20307&quot; value=&quot;318&quot;/&gt;&lt;/object&gt;&lt;object type=&quot;3&quot; unique_id=&quot;10552&quot;&gt;&lt;property id=&quot;20148&quot; value=&quot;5&quot;/&gt;&lt;property id=&quot;20300&quot; value=&quot;Slide 29 - &amp;quot;Increase Safety&amp;quot;&quot;/&gt;&lt;property id=&quot;20307&quot; value=&quot;319&quot;/&gt;&lt;/object&gt;&lt;object type=&quot;3&quot; unique_id=&quot;10553&quot;&gt;&lt;property id=&quot;20148&quot; value=&quot;5&quot;/&gt;&lt;property id=&quot;20300&quot; value=&quot;Slide 30 - &amp;quot;Medications for  Opioid Use Disorders&amp;quot;&quot;/&gt;&lt;property id=&quot;20307&quot; value=&quot;320&quot;/&gt;&lt;/object&gt;&lt;object type=&quot;3&quot; unique_id=&quot;10554&quot;&gt;&lt;property id=&quot;20148&quot; value=&quot;5&quot;/&gt;&lt;property id=&quot;20300&quot; value=&quot;Slide 31 - &amp;quot;Assess Risk&amp;quot;&quot;/&gt;&lt;property id=&quot;20307&quot; value=&quot;321&quot;/&gt;&lt;/object&gt;&lt;object type=&quot;3&quot; unique_id=&quot;10555&quot;&gt;&lt;property id=&quot;20148&quot; value=&quot;5&quot;/&gt;&lt;property id=&quot;20300&quot; value=&quot;Slide 32 - &amp;quot; &amp;quot;&quot;/&gt;&lt;property id=&quot;20307&quot; value=&quot;328&quot;/&gt;&lt;/object&gt;&lt;object type=&quot;3&quot; unique_id=&quot;10556&quot;&gt;&lt;property id=&quot;20148&quot; value=&quot;5&quot;/&gt;&lt;property id=&quot;20300&quot; value=&quot;Slide 33 - &amp;quot;YouthBuild USA, Inc.&amp;quot;&quot;/&gt;&lt;property id=&quot;20307&quot; value=&quot;354&quot;/&gt;&lt;/object&gt;&lt;object type=&quot;3&quot; unique_id=&quot;10557&quot;&gt;&lt;property id=&quot;20148&quot; value=&quot;5&quot;/&gt;&lt;property id=&quot;20300&quot; value=&quot;Slide 34 - &amp;quot;YouthBuild USA, Inc.&amp;quot;&quot;/&gt;&lt;property id=&quot;20307&quot; value=&quot;355&quot;/&gt;&lt;/object&gt;&lt;object type=&quot;3&quot; unique_id=&quot;10558&quot;&gt;&lt;property id=&quot;20148&quot; value=&quot;5&quot;/&gt;&lt;property id=&quot;20300&quot; value=&quot;Slide 35 - &amp;quot;Introduction and Context&amp;quot;&quot;/&gt;&lt;property id=&quot;20307&quot; value=&quot;356&quot;/&gt;&lt;/object&gt;&lt;object type=&quot;3&quot; unique_id=&quot;10559&quot;&gt;&lt;property id=&quot;20148&quot; value=&quot;5&quot;/&gt;&lt;property id=&quot;20300&quot; value=&quot;Slide 36 - &amp;quot;Substance Use/Abuse in YB&amp;quot;&quot;/&gt;&lt;property id=&quot;20307&quot; value=&quot;357&quot;/&gt;&lt;/object&gt;&lt;object type=&quot;3&quot; unique_id=&quot;10560&quot;&gt;&lt;property id=&quot;20148&quot; value=&quot;5&quot;/&gt;&lt;property id=&quot;20300&quot; value=&quot;Slide 37 - &amp;quot;Why are Participants Using?&amp;quot;&quot;/&gt;&lt;property id=&quot;20307&quot; value=&quot;358&quot;/&gt;&lt;/object&gt;&lt;object type=&quot;3&quot; unique_id=&quot;10561&quot;&gt;&lt;property id=&quot;20148&quot; value=&quot;5&quot;/&gt;&lt;property id=&quot;20300&quot; value=&quot;Slide 38 - &amp;quot;Commonly Used Illicit Drugs&amp;quot;&quot;/&gt;&lt;property id=&quot;20307&quot; value=&quot;359&quot;/&gt;&lt;/object&gt;&lt;object type=&quot;3&quot; unique_id=&quot;10562&quot;&gt;&lt;property id=&quot;20148&quot; value=&quot;5&quot;/&gt;&lt;property id=&quot;20300&quot; value=&quot;Slide 39 - &amp;quot;Marijuana Update&amp;quot;&quot;/&gt;&lt;property id=&quot;20307&quot; value=&quot;360&quot;/&gt;&lt;/object&gt;&lt;object type=&quot;3&quot; unique_id=&quot;10563&quot;&gt;&lt;property id=&quot;20148&quot; value=&quot;5&quot;/&gt;&lt;property id=&quot;20300&quot; value=&quot;Slide 40 - &amp;quot;Marijuana Use Messaging&amp;quot;&quot;/&gt;&lt;property id=&quot;20307&quot; value=&quot;361&quot;/&gt;&lt;/object&gt;&lt;object type=&quot;3&quot; unique_id=&quot;10564&quot;&gt;&lt;property id=&quot;20148&quot; value=&quot;5&quot;/&gt;&lt;property id=&quot;20300&quot; value=&quot;Slide 41&quot;/&gt;&lt;property id=&quot;20307&quot; value=&quot;376&quot;/&gt;&lt;/object&gt;&lt;object type=&quot;3&quot; unique_id=&quot;10565&quot;&gt;&lt;property id=&quot;20148&quot; value=&quot;5&quot;/&gt;&lt;property id=&quot;20300&quot; value=&quot;Slide 42 - &amp;quot;SBIRT&amp;quot;&quot;/&gt;&lt;property id=&quot;20307&quot; value=&quot;362&quot;/&gt;&lt;/object&gt;&lt;object type=&quot;3&quot; unique_id=&quot;10566&quot;&gt;&lt;property id=&quot;20148&quot; value=&quot;5&quot;/&gt;&lt;property id=&quot;20300&quot; value=&quot;Slide 43 - &amp;quot;What is SBIRT?&amp;quot;&quot;/&gt;&lt;property id=&quot;20307&quot; value=&quot;363&quot;/&gt;&lt;/object&gt;&lt;object type=&quot;3&quot; unique_id=&quot;10567&quot;&gt;&lt;property id=&quot;20148&quot; value=&quot;5&quot;/&gt;&lt;property id=&quot;20300&quot; value=&quot;Slide 44&quot;/&gt;&lt;property id=&quot;20307&quot; value=&quot;364&quot;/&gt;&lt;/object&gt;&lt;object type=&quot;3&quot; unique_id=&quot;10568&quot;&gt;&lt;property id=&quot;20148&quot; value=&quot;5&quot;/&gt;&lt;property id=&quot;20300&quot; value=&quot;Slide 45&quot;/&gt;&lt;property id=&quot;20307&quot; value=&quot;365&quot;/&gt;&lt;/object&gt;&lt;object type=&quot;3&quot; unique_id=&quot;10569&quot;&gt;&lt;property id=&quot;20148&quot; value=&quot;5&quot;/&gt;&lt;property id=&quot;20300&quot; value=&quot;Slide 46 - &amp;quot;SBIRT Results …&amp;quot;&quot;/&gt;&lt;property id=&quot;20307&quot; value=&quot;366&quot;/&gt;&lt;/object&gt;&lt;object type=&quot;3&quot; unique_id=&quot;10570&quot;&gt;&lt;property id=&quot;20148&quot; value=&quot;5&quot;/&gt;&lt;property id=&quot;20300&quot; value=&quot;Slide 47 - &amp;quot;SBIRT Results …&amp;quot;&quot;/&gt;&lt;property id=&quot;20307&quot; value=&quot;367&quot;/&gt;&lt;/object&gt;&lt;object type=&quot;3&quot; unique_id=&quot;10571&quot;&gt;&lt;property id=&quot;20148&quot; value=&quot;5&quot;/&gt;&lt;property id=&quot;20300&quot; value=&quot;Slide 48 - &amp;quot; &amp;quot;&quot;/&gt;&lt;property id=&quot;20307&quot; value=&quot;377&quot;/&gt;&lt;/object&gt;&lt;object type=&quot;3&quot; unique_id=&quot;10572&quot;&gt;&lt;property id=&quot;20148&quot; value=&quot;5&quot;/&gt;&lt;property id=&quot;20300&quot; value=&quot;Slide 49&quot;/&gt;&lt;property id=&quot;20307&quot; value=&quot;343&quot;/&gt;&lt;/object&gt;&lt;object type=&quot;3&quot; unique_id=&quot;10573&quot;&gt;&lt;property id=&quot;20148&quot; value=&quot;5&quot;/&gt;&lt;property id=&quot;20300&quot; value=&quot;Slide 50&quot;/&gt;&lt;property id=&quot;20307&quot; value=&quot;344&quot;/&gt;&lt;/object&gt;&lt;object type=&quot;3&quot; unique_id=&quot;10574&quot;&gt;&lt;property id=&quot;20148&quot; value=&quot;5&quot;/&gt;&lt;property id=&quot;20300&quot; value=&quot;Slide 51&quot;/&gt;&lt;property id=&quot;20307&quot; value=&quot;345&quot;/&gt;&lt;/object&gt;&lt;object type=&quot;3&quot; unique_id=&quot;10575&quot;&gt;&lt;property id=&quot;20148&quot; value=&quot;5&quot;/&gt;&lt;property id=&quot;20300&quot; value=&quot;Slide 52&quot;/&gt;&lt;property id=&quot;20307&quot; value=&quot;346&quot;/&gt;&lt;/object&gt;&lt;object type=&quot;3&quot; unique_id=&quot;10576&quot;&gt;&lt;property id=&quot;20148&quot; value=&quot;5&quot;/&gt;&lt;property id=&quot;20300&quot; value=&quot;Slide 53&quot;/&gt;&lt;property id=&quot;20307&quot; value=&quot;347&quot;/&gt;&lt;/object&gt;&lt;object type=&quot;3&quot; unique_id=&quot;10577&quot;&gt;&lt;property id=&quot;20148&quot; value=&quot;5&quot;/&gt;&lt;property id=&quot;20300&quot; value=&quot;Slide 54 - &amp;quot;Tips for Consideration&amp;quot;&quot;/&gt;&lt;property id=&quot;20307&quot; value=&quot;368&quot;/&gt;&lt;/object&gt;&lt;object type=&quot;3&quot; unique_id=&quot;10578&quot;&gt;&lt;property id=&quot;20148&quot; value=&quot;5&quot;/&gt;&lt;property id=&quot;20300&quot; value=&quot;Slide 55&quot;/&gt;&lt;property id=&quot;20307&quot; value=&quot;324&quot;/&gt;&lt;/object&gt;&lt;object type=&quot;3&quot; unique_id=&quot;10579&quot;&gt;&lt;property id=&quot;20148&quot; value=&quot;5&quot;/&gt;&lt;property id=&quot;20300&quot; value=&quot;Slide 56&quot;/&gt;&lt;property id=&quot;20307&quot; value=&quot;325&quot;/&gt;&lt;/object&gt;&lt;object type=&quot;3&quot; unique_id=&quot;10580&quot;&gt;&lt;property id=&quot;20148&quot; value=&quot;5&quot;/&gt;&lt;property id=&quot;20300&quot; value=&quot;Slide 57 - &amp;quot;Our community has been impacted by this national epidemic. These are some of the things that we’ve done to address&quot;/&gt;&lt;property id=&quot;20307&quot; value=&quot;372&quot;/&gt;&lt;/object&gt;&lt;object type=&quot;3&quot; unique_id=&quot;10581&quot;&gt;&lt;property id=&quot;20148&quot; value=&quot;5&quot;/&gt;&lt;property id=&quot;20300&quot; value=&quot;Slide 58&quot;/&gt;&lt;property id=&quot;20307&quot; value=&quot;326&quot;/&gt;&lt;/object&gt;&lt;object type=&quot;3&quot; unique_id=&quot;10582&quot;&gt;&lt;property id=&quot;20148&quot; value=&quot;5&quot;/&gt;&lt;property id=&quot;20300&quot; value=&quot;Slide 59&quot;/&gt;&lt;property id=&quot;20307&quot; value=&quot;369&quot;/&gt;&lt;/object&gt;&lt;/object&gt;&lt;object type=&quot;8&quot; unique_id=&quot;10528&quot;&gt;&lt;/object&gt;&lt;/object&gt;&lt;/database&gt;"/>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5172</TotalTime>
  <Words>2743</Words>
  <Application>Microsoft Office PowerPoint</Application>
  <PresentationFormat>On-screen Show (4:3)</PresentationFormat>
  <Paragraphs>380</Paragraphs>
  <Slides>60</Slides>
  <Notes>26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60</vt:i4>
      </vt:variant>
    </vt:vector>
  </HeadingPairs>
  <TitlesOfParts>
    <vt:vector size="73" baseType="lpstr">
      <vt:lpstr>Arial</vt:lpstr>
      <vt:lpstr>Wingdings 2</vt:lpstr>
      <vt:lpstr>Wingdings 3</vt:lpstr>
      <vt:lpstr>Calibri</vt:lpstr>
      <vt:lpstr>Webdings</vt:lpstr>
      <vt:lpstr>Wingdings</vt:lpstr>
      <vt:lpstr>Impact</vt:lpstr>
      <vt:lpstr>Verdana</vt:lpstr>
      <vt:lpstr>ＭＳ Ｐゴシック</vt:lpstr>
      <vt:lpstr>Microsoft YaHei</vt:lpstr>
      <vt:lpstr>Times New Roman</vt:lpstr>
      <vt:lpstr>Standard Slides</vt:lpstr>
      <vt:lpstr>Interactive Slides</vt:lpstr>
      <vt:lpstr>PowerPoint Presentation</vt:lpstr>
      <vt:lpstr>PowerPoint Presentation</vt:lpstr>
      <vt:lpstr>Implications of Substance/Opioid Misuse and Addiction for the Workforce Development System</vt:lpstr>
      <vt:lpstr>PowerPoint Presentation</vt:lpstr>
      <vt:lpstr>PowerPoint Presentation</vt:lpstr>
      <vt:lpstr>PowerPoint Presentation</vt:lpstr>
      <vt:lpstr>PowerPoint Presentation</vt:lpstr>
      <vt:lpstr>Starting the Conversation</vt:lpstr>
      <vt:lpstr>Is substance abuse or opioid misuse/addiction a problem in your community?</vt:lpstr>
      <vt:lpstr>Substance Abuse/Misuse Impact on Individuals</vt:lpstr>
      <vt:lpstr>Considerations for Employers</vt:lpstr>
      <vt:lpstr>Challenges for the Workforce System</vt:lpstr>
      <vt:lpstr>Let’s Chat! </vt:lpstr>
      <vt:lpstr>Federal Initiatives and Resources </vt:lpstr>
      <vt:lpstr>Understanding the Landscape</vt:lpstr>
      <vt:lpstr>Opioid Statistics Across the U.S.</vt:lpstr>
      <vt:lpstr>Rapid Jump in Overdose Deaths</vt:lpstr>
      <vt:lpstr>SAMHSA’s Efforts are Aligned with the HHS Five-point Opioid Strategy</vt:lpstr>
      <vt:lpstr>Affirming Language</vt:lpstr>
      <vt:lpstr>Surgeon General  Report on Addiction</vt:lpstr>
      <vt:lpstr>Substance Use and Behavior</vt:lpstr>
      <vt:lpstr>PowerPoint Presentation</vt:lpstr>
      <vt:lpstr>Substance Use and Wellbeing</vt:lpstr>
      <vt:lpstr>Increase Primary Prevention</vt:lpstr>
      <vt:lpstr>Many Paths to Wellness </vt:lpstr>
      <vt:lpstr>Examples of SAMHSA Resources to Address the Opioid Crisis</vt:lpstr>
      <vt:lpstr>Community Resources</vt:lpstr>
      <vt:lpstr>Early Intervention</vt:lpstr>
      <vt:lpstr>Increase Safety</vt:lpstr>
      <vt:lpstr>Medications for  Opioid Use Disorders</vt:lpstr>
      <vt:lpstr>Assess Risk</vt:lpstr>
      <vt:lpstr> </vt:lpstr>
      <vt:lpstr>YouthBuild USA, Inc.</vt:lpstr>
      <vt:lpstr>YouthBuild USA, Inc.</vt:lpstr>
      <vt:lpstr>Introduction and Context</vt:lpstr>
      <vt:lpstr>Substance Use/Abuse in YB</vt:lpstr>
      <vt:lpstr>Why are Participants Using?</vt:lpstr>
      <vt:lpstr>Commonly Used Illicit Drugs</vt:lpstr>
      <vt:lpstr>Marijuana Update</vt:lpstr>
      <vt:lpstr>Marijuana Use Messaging</vt:lpstr>
      <vt:lpstr>PowerPoint Presentation</vt:lpstr>
      <vt:lpstr>SBIRT</vt:lpstr>
      <vt:lpstr>What is SBIRT?</vt:lpstr>
      <vt:lpstr>PowerPoint Presentation</vt:lpstr>
      <vt:lpstr>PowerPoint Presentation</vt:lpstr>
      <vt:lpstr>SBIRT Results …</vt:lpstr>
      <vt:lpstr>SBIRT Results …</vt:lpstr>
      <vt:lpstr> </vt:lpstr>
      <vt:lpstr>PowerPoint Presentation</vt:lpstr>
      <vt:lpstr>PowerPoint Presentation</vt:lpstr>
      <vt:lpstr>PowerPoint Presentation</vt:lpstr>
      <vt:lpstr>PowerPoint Presentation</vt:lpstr>
      <vt:lpstr>PowerPoint Presentation</vt:lpstr>
      <vt:lpstr>Tips for Consideration</vt:lpstr>
      <vt:lpstr>PowerPoint Presentation</vt:lpstr>
      <vt:lpstr>PowerPoint Presentation</vt:lpstr>
      <vt:lpstr>Our community has been impacted by this national epidemic. These are some of the things that we’ve done to address the problem: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Jonathan Vehlow</cp:lastModifiedBy>
  <cp:revision>252</cp:revision>
  <dcterms:created xsi:type="dcterms:W3CDTF">2017-06-21T17:13:53Z</dcterms:created>
  <dcterms:modified xsi:type="dcterms:W3CDTF">2018-10-17T16:57:37Z</dcterms:modified>
</cp:coreProperties>
</file>