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1" r:id="rId2"/>
    <p:sldMasterId id="2147483708" r:id="rId3"/>
    <p:sldMasterId id="2147483734" r:id="rId4"/>
  </p:sldMasterIdLst>
  <p:notesMasterIdLst>
    <p:notesMasterId r:id="rId71"/>
  </p:notesMasterIdLst>
  <p:sldIdLst>
    <p:sldId id="290" r:id="rId5"/>
    <p:sldId id="272" r:id="rId6"/>
    <p:sldId id="289" r:id="rId7"/>
    <p:sldId id="329" r:id="rId8"/>
    <p:sldId id="330" r:id="rId9"/>
    <p:sldId id="331" r:id="rId10"/>
    <p:sldId id="292" r:id="rId11"/>
    <p:sldId id="258" r:id="rId12"/>
    <p:sldId id="293" r:id="rId13"/>
    <p:sldId id="294" r:id="rId14"/>
    <p:sldId id="295" r:id="rId15"/>
    <p:sldId id="296" r:id="rId16"/>
    <p:sldId id="305" r:id="rId17"/>
    <p:sldId id="313" r:id="rId18"/>
    <p:sldId id="306" r:id="rId19"/>
    <p:sldId id="308" r:id="rId20"/>
    <p:sldId id="337" r:id="rId21"/>
    <p:sldId id="340" r:id="rId22"/>
    <p:sldId id="342" r:id="rId23"/>
    <p:sldId id="310" r:id="rId24"/>
    <p:sldId id="259" r:id="rId25"/>
    <p:sldId id="368" r:id="rId26"/>
    <p:sldId id="298" r:id="rId27"/>
    <p:sldId id="299" r:id="rId28"/>
    <p:sldId id="300" r:id="rId29"/>
    <p:sldId id="343" r:id="rId30"/>
    <p:sldId id="346" r:id="rId31"/>
    <p:sldId id="347" r:id="rId32"/>
    <p:sldId id="348" r:id="rId33"/>
    <p:sldId id="349" r:id="rId34"/>
    <p:sldId id="350" r:id="rId35"/>
    <p:sldId id="351" r:id="rId36"/>
    <p:sldId id="316"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44" r:id="rId50"/>
    <p:sldId id="345" r:id="rId51"/>
    <p:sldId id="369" r:id="rId52"/>
    <p:sldId id="372" r:id="rId53"/>
    <p:sldId id="352" r:id="rId54"/>
    <p:sldId id="397" r:id="rId55"/>
    <p:sldId id="398" r:id="rId56"/>
    <p:sldId id="399" r:id="rId57"/>
    <p:sldId id="400" r:id="rId58"/>
    <p:sldId id="401" r:id="rId59"/>
    <p:sldId id="402" r:id="rId60"/>
    <p:sldId id="403" r:id="rId61"/>
    <p:sldId id="404" r:id="rId62"/>
    <p:sldId id="405" r:id="rId63"/>
    <p:sldId id="406" r:id="rId64"/>
    <p:sldId id="407" r:id="rId65"/>
    <p:sldId id="408" r:id="rId66"/>
    <p:sldId id="371" r:id="rId67"/>
    <p:sldId id="370" r:id="rId68"/>
    <p:sldId id="304" r:id="rId69"/>
    <p:sldId id="282" r:id="rId70"/>
  </p:sldIdLst>
  <p:sldSz cx="9144000" cy="6858000" type="screen4x3"/>
  <p:notesSz cx="6858000" cy="9144000"/>
  <p:custDataLst>
    <p:tags r:id="rId7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8F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13" autoAdjust="0"/>
    <p:restoredTop sz="78378" autoAdjust="0"/>
  </p:normalViewPr>
  <p:slideViewPr>
    <p:cSldViewPr snapToGrid="0">
      <p:cViewPr varScale="1">
        <p:scale>
          <a:sx n="56" d="100"/>
          <a:sy n="56" d="100"/>
        </p:scale>
        <p:origin x="1704" y="72"/>
      </p:cViewPr>
      <p:guideLst>
        <p:guide orient="horz" pos="2160"/>
        <p:guide pos="288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1" i="0" u="none" strike="noStrike" kern="1200" spc="0" baseline="0">
                <a:solidFill>
                  <a:schemeClr val="tx1">
                    <a:lumMod val="65000"/>
                    <a:lumOff val="35000"/>
                  </a:schemeClr>
                </a:solidFill>
                <a:latin typeface="+mn-lt"/>
                <a:ea typeface="+mn-ea"/>
                <a:cs typeface="+mn-cs"/>
              </a:defRPr>
            </a:pPr>
            <a:r>
              <a:rPr lang="en-US" sz="1200" b="1" dirty="0"/>
              <a:t>H-1B SWFI National Participant Characteristics</a:t>
            </a:r>
          </a:p>
          <a:p>
            <a:pPr algn="ctr">
              <a:defRPr sz="1200" b="1"/>
            </a:pPr>
            <a:r>
              <a:rPr lang="en-US" sz="1200" b="1" dirty="0"/>
              <a:t>(Aggregate Totals 9.30.18)</a:t>
            </a:r>
          </a:p>
        </c:rich>
      </c:tx>
      <c:layout>
        <c:manualLayout>
          <c:xMode val="edge"/>
          <c:yMode val="edge"/>
          <c:x val="0.10893134684366394"/>
          <c:y val="1.1450656124850019E-2"/>
        </c:manualLayout>
      </c:layout>
      <c:overlay val="0"/>
      <c:spPr>
        <a:noFill/>
        <a:ln>
          <a:noFill/>
        </a:ln>
        <a:effectLst/>
      </c:spPr>
      <c:txPr>
        <a:bodyPr rot="0" spcFirstLastPara="1" vertOverflow="ellipsis" vert="horz" wrap="square" anchor="ctr" anchorCtr="1"/>
        <a:lstStyle/>
        <a:p>
          <a:pPr algn="ct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035895513060871E-2"/>
          <c:y val="0.19885951575937735"/>
          <c:w val="0.88802759655043118"/>
          <c:h val="0.47537815698109775"/>
        </c:manualLayout>
      </c:layout>
      <c:barChart>
        <c:barDir val="col"/>
        <c:grouping val="clustered"/>
        <c:varyColors val="0"/>
        <c:ser>
          <c:idx val="0"/>
          <c:order val="0"/>
          <c:tx>
            <c:strRef>
              <c:f>Demographics!$A$21</c:f>
              <c:strCache>
                <c:ptCount val="1"/>
                <c:pt idx="0">
                  <c:v>Youth and Young Adults, Ages 17-29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Demographics!$B$20</c:f>
              <c:strCache>
                <c:ptCount val="1"/>
                <c:pt idx="0">
                  <c:v>Total</c:v>
                </c:pt>
              </c:strCache>
            </c:strRef>
          </c:cat>
          <c:val>
            <c:numRef>
              <c:f>Demographics!$B$21</c:f>
              <c:numCache>
                <c:formatCode>General</c:formatCode>
                <c:ptCount val="1"/>
                <c:pt idx="0">
                  <c:v>1264</c:v>
                </c:pt>
              </c:numCache>
            </c:numRef>
          </c:val>
          <c:extLst>
            <c:ext xmlns:c16="http://schemas.microsoft.com/office/drawing/2014/chart" uri="{C3380CC4-5D6E-409C-BE32-E72D297353CC}">
              <c16:uniqueId val="{00000000-7AE6-4703-8C5E-B5CE78320DB5}"/>
            </c:ext>
          </c:extLst>
        </c:ser>
        <c:ser>
          <c:idx val="1"/>
          <c:order val="1"/>
          <c:tx>
            <c:strRef>
              <c:f>Demographics!$A$22</c:f>
              <c:strCache>
                <c:ptCount val="1"/>
                <c:pt idx="0">
                  <c:v>Low-Income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Demographics!$B$20</c:f>
              <c:strCache>
                <c:ptCount val="1"/>
                <c:pt idx="0">
                  <c:v>Total</c:v>
                </c:pt>
              </c:strCache>
            </c:strRef>
          </c:cat>
          <c:val>
            <c:numRef>
              <c:f>Demographics!$B$22</c:f>
              <c:numCache>
                <c:formatCode>General</c:formatCode>
                <c:ptCount val="1"/>
                <c:pt idx="0">
                  <c:v>2415</c:v>
                </c:pt>
              </c:numCache>
            </c:numRef>
          </c:val>
          <c:extLst>
            <c:ext xmlns:c16="http://schemas.microsoft.com/office/drawing/2014/chart" uri="{C3380CC4-5D6E-409C-BE32-E72D297353CC}">
              <c16:uniqueId val="{00000001-7AE6-4703-8C5E-B5CE78320DB5}"/>
            </c:ext>
          </c:extLst>
        </c:ser>
        <c:ser>
          <c:idx val="2"/>
          <c:order val="2"/>
          <c:tx>
            <c:strRef>
              <c:f>Demographics!$A$23</c:f>
              <c:strCache>
                <c:ptCount val="1"/>
                <c:pt idx="0">
                  <c:v>Individuals with Limited English Proficiency (English Language Learners)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Demographics!$B$20</c:f>
              <c:strCache>
                <c:ptCount val="1"/>
                <c:pt idx="0">
                  <c:v>Total</c:v>
                </c:pt>
              </c:strCache>
            </c:strRef>
          </c:cat>
          <c:val>
            <c:numRef>
              <c:f>Demographics!$B$23</c:f>
              <c:numCache>
                <c:formatCode>General</c:formatCode>
                <c:ptCount val="1"/>
                <c:pt idx="0">
                  <c:v>137</c:v>
                </c:pt>
              </c:numCache>
            </c:numRef>
          </c:val>
          <c:extLst>
            <c:ext xmlns:c16="http://schemas.microsoft.com/office/drawing/2014/chart" uri="{C3380CC4-5D6E-409C-BE32-E72D297353CC}">
              <c16:uniqueId val="{00000002-7AE6-4703-8C5E-B5CE78320DB5}"/>
            </c:ext>
          </c:extLst>
        </c:ser>
        <c:ser>
          <c:idx val="3"/>
          <c:order val="3"/>
          <c:tx>
            <c:strRef>
              <c:f>Demographics!$A$24</c:f>
              <c:strCache>
                <c:ptCount val="1"/>
                <c:pt idx="0">
                  <c:v>Individuals with Criminal Records (Ex-Offenders)</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Demographics!$B$20</c:f>
              <c:strCache>
                <c:ptCount val="1"/>
                <c:pt idx="0">
                  <c:v>Total</c:v>
                </c:pt>
              </c:strCache>
            </c:strRef>
          </c:cat>
          <c:val>
            <c:numRef>
              <c:f>Demographics!$B$24</c:f>
              <c:numCache>
                <c:formatCode>General</c:formatCode>
                <c:ptCount val="1"/>
                <c:pt idx="0">
                  <c:v>260</c:v>
                </c:pt>
              </c:numCache>
            </c:numRef>
          </c:val>
          <c:extLst>
            <c:ext xmlns:c16="http://schemas.microsoft.com/office/drawing/2014/chart" uri="{C3380CC4-5D6E-409C-BE32-E72D297353CC}">
              <c16:uniqueId val="{00000003-7AE6-4703-8C5E-B5CE78320DB5}"/>
            </c:ext>
          </c:extLst>
        </c:ser>
        <c:dLbls>
          <c:showLegendKey val="0"/>
          <c:showVal val="0"/>
          <c:showCatName val="0"/>
          <c:showSerName val="0"/>
          <c:showPercent val="0"/>
          <c:showBubbleSize val="0"/>
        </c:dLbls>
        <c:gapWidth val="219"/>
        <c:overlap val="-27"/>
        <c:axId val="570275544"/>
        <c:axId val="570274232"/>
        <c:extLst>
          <c:ext xmlns:c15="http://schemas.microsoft.com/office/drawing/2012/chart" uri="{02D57815-91ED-43cb-92C2-25804820EDAC}">
            <c15:filteredBarSeries>
              <c15:ser>
                <c:idx val="4"/>
                <c:order val="4"/>
                <c:tx>
                  <c:strRef>
                    <c:extLst>
                      <c:ext uri="{02D57815-91ED-43cb-92C2-25804820EDAC}">
                        <c15:formulaRef>
                          <c15:sqref>Demographics!#REF!</c15:sqref>
                        </c15:formulaRef>
                      </c:ext>
                    </c:extLst>
                    <c:strCache>
                      <c:ptCount val="1"/>
                      <c:pt idx="0">
                        <c:v>#REF!</c:v>
                      </c:pt>
                    </c:strCache>
                  </c:strRef>
                </c:tx>
                <c:spPr>
                  <a:solidFill>
                    <a:schemeClr val="accent5"/>
                  </a:solidFill>
                  <a:ln>
                    <a:noFill/>
                  </a:ln>
                  <a:effectLst/>
                </c:spPr>
                <c:invertIfNegative val="0"/>
                <c:cat>
                  <c:strRef>
                    <c:extLst>
                      <c:ext uri="{02D57815-91ED-43cb-92C2-25804820EDAC}">
                        <c15:formulaRef>
                          <c15:sqref>Demographics!$B$20</c15:sqref>
                        </c15:formulaRef>
                      </c:ext>
                    </c:extLst>
                    <c:strCache>
                      <c:ptCount val="1"/>
                      <c:pt idx="0">
                        <c:v>Total</c:v>
                      </c:pt>
                    </c:strCache>
                  </c:strRef>
                </c:cat>
                <c:val>
                  <c:numRef>
                    <c:extLst>
                      <c:ext uri="{02D57815-91ED-43cb-92C2-25804820EDAC}">
                        <c15:formulaRef>
                          <c15:sqref>Demographics!#REF!</c15:sqref>
                        </c15:formulaRef>
                      </c:ext>
                    </c:extLst>
                    <c:numCache>
                      <c:formatCode>General</c:formatCode>
                      <c:ptCount val="1"/>
                      <c:pt idx="0">
                        <c:v>1</c:v>
                      </c:pt>
                    </c:numCache>
                  </c:numRef>
                </c:val>
                <c:extLst>
                  <c:ext xmlns:c16="http://schemas.microsoft.com/office/drawing/2014/chart" uri="{C3380CC4-5D6E-409C-BE32-E72D297353CC}">
                    <c16:uniqueId val="{00000004-7AE6-4703-8C5E-B5CE78320DB5}"/>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Demographics!#REF!</c15:sqref>
                        </c15:formulaRef>
                      </c:ext>
                    </c:extLst>
                    <c:strCache>
                      <c:ptCount val="1"/>
                      <c:pt idx="0">
                        <c:v>#REF!</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Demographics!$B$20</c15:sqref>
                        </c15:formulaRef>
                      </c:ext>
                    </c:extLst>
                    <c:strCache>
                      <c:ptCount val="1"/>
                      <c:pt idx="0">
                        <c:v>Total</c:v>
                      </c:pt>
                    </c:strCache>
                  </c:strRef>
                </c:cat>
                <c:val>
                  <c:numRef>
                    <c:extLst xmlns:c15="http://schemas.microsoft.com/office/drawing/2012/chart">
                      <c:ext xmlns:c15="http://schemas.microsoft.com/office/drawing/2012/chart" uri="{02D57815-91ED-43cb-92C2-25804820EDAC}">
                        <c15:formulaRef>
                          <c15:sqref>Demographics!#REF!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5-7AE6-4703-8C5E-B5CE78320DB5}"/>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Demographics!#REF!</c15:sqref>
                        </c15:formulaRef>
                      </c:ext>
                    </c:extLst>
                    <c:strCache>
                      <c:ptCount val="1"/>
                      <c:pt idx="0">
                        <c:v>#REF!</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Demographics!$B$20</c15:sqref>
                        </c15:formulaRef>
                      </c:ext>
                    </c:extLst>
                    <c:strCache>
                      <c:ptCount val="1"/>
                      <c:pt idx="0">
                        <c:v>Total</c:v>
                      </c:pt>
                    </c:strCache>
                  </c:strRef>
                </c:cat>
                <c:val>
                  <c:numRef>
                    <c:extLst xmlns:c15="http://schemas.microsoft.com/office/drawing/2012/chart">
                      <c:ext xmlns:c15="http://schemas.microsoft.com/office/drawing/2012/chart" uri="{02D57815-91ED-43cb-92C2-25804820EDAC}">
                        <c15:formulaRef>
                          <c15:sqref>Demographics!#REF!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6-7AE6-4703-8C5E-B5CE78320DB5}"/>
                  </c:ext>
                </c:extLst>
              </c15:ser>
            </c15:filteredBarSeries>
          </c:ext>
        </c:extLst>
      </c:barChart>
      <c:catAx>
        <c:axId val="570275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0274232"/>
        <c:crosses val="autoZero"/>
        <c:auto val="1"/>
        <c:lblAlgn val="ctr"/>
        <c:lblOffset val="100"/>
        <c:noMultiLvlLbl val="0"/>
      </c:catAx>
      <c:valAx>
        <c:axId val="570274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70275544"/>
        <c:crosses val="autoZero"/>
        <c:crossBetween val="between"/>
        <c:majorUnit val="2000"/>
      </c:valAx>
      <c:spPr>
        <a:noFill/>
        <a:ln>
          <a:noFill/>
        </a:ln>
        <a:effectLst/>
      </c:spPr>
    </c:plotArea>
    <c:legend>
      <c:legendPos val="b"/>
      <c:legendEntry>
        <c:idx val="1"/>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75764925638964387"/>
          <c:w val="1"/>
          <c:h val="0.2423507436103561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t>H-1B SWFI National Employment Status at Participation </a:t>
            </a:r>
          </a:p>
          <a:p>
            <a:pPr>
              <a:defRPr sz="1200" b="1"/>
            </a:pPr>
            <a:r>
              <a:rPr lang="en-US" sz="1200" b="1" dirty="0"/>
              <a:t>(Aggregate Totals 9.30.18)</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580927384077"/>
          <c:y val="0.17721595679502594"/>
          <c:w val="0.86486351706036746"/>
          <c:h val="0.49624656788218474"/>
        </c:manualLayout>
      </c:layout>
      <c:barChart>
        <c:barDir val="col"/>
        <c:grouping val="clustered"/>
        <c:varyColors val="0"/>
        <c:ser>
          <c:idx val="0"/>
          <c:order val="0"/>
          <c:tx>
            <c:strRef>
              <c:f>Demographics!$A$27</c:f>
              <c:strCache>
                <c:ptCount val="1"/>
                <c:pt idx="0">
                  <c:v>Unemployed Individuals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Demographics!$B$26</c:f>
              <c:strCache>
                <c:ptCount val="1"/>
                <c:pt idx="0">
                  <c:v>Total</c:v>
                </c:pt>
              </c:strCache>
            </c:strRef>
          </c:cat>
          <c:val>
            <c:numRef>
              <c:f>Demographics!$B$27</c:f>
              <c:numCache>
                <c:formatCode>0</c:formatCode>
                <c:ptCount val="1"/>
                <c:pt idx="0">
                  <c:v>1603</c:v>
                </c:pt>
              </c:numCache>
            </c:numRef>
          </c:val>
          <c:extLst>
            <c:ext xmlns:c16="http://schemas.microsoft.com/office/drawing/2014/chart" uri="{C3380CC4-5D6E-409C-BE32-E72D297353CC}">
              <c16:uniqueId val="{00000000-B715-4AE8-8118-4F6777B255A5}"/>
            </c:ext>
          </c:extLst>
        </c:ser>
        <c:ser>
          <c:idx val="1"/>
          <c:order val="1"/>
          <c:tx>
            <c:strRef>
              <c:f>Demographics!$A$28</c:f>
              <c:strCache>
                <c:ptCount val="1"/>
                <c:pt idx="0">
                  <c:v>Underemployed Worker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Demographics!$B$26</c:f>
              <c:strCache>
                <c:ptCount val="1"/>
                <c:pt idx="0">
                  <c:v>Total</c:v>
                </c:pt>
              </c:strCache>
            </c:strRef>
          </c:cat>
          <c:val>
            <c:numRef>
              <c:f>Demographics!$B$28</c:f>
              <c:numCache>
                <c:formatCode>0</c:formatCode>
                <c:ptCount val="1"/>
                <c:pt idx="0">
                  <c:v>959</c:v>
                </c:pt>
              </c:numCache>
            </c:numRef>
          </c:val>
          <c:extLst>
            <c:ext xmlns:c16="http://schemas.microsoft.com/office/drawing/2014/chart" uri="{C3380CC4-5D6E-409C-BE32-E72D297353CC}">
              <c16:uniqueId val="{00000001-B715-4AE8-8118-4F6777B255A5}"/>
            </c:ext>
          </c:extLst>
        </c:ser>
        <c:ser>
          <c:idx val="3"/>
          <c:order val="3"/>
          <c:tx>
            <c:strRef>
              <c:f>Demographics!$A$29</c:f>
              <c:strCache>
                <c:ptCount val="1"/>
                <c:pt idx="0">
                  <c:v>Incumbent Workers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Demographics!$B$26</c:f>
              <c:strCache>
                <c:ptCount val="1"/>
                <c:pt idx="0">
                  <c:v>Total</c:v>
                </c:pt>
              </c:strCache>
            </c:strRef>
          </c:cat>
          <c:val>
            <c:numRef>
              <c:f>Demographics!$B$29</c:f>
              <c:numCache>
                <c:formatCode>0</c:formatCode>
                <c:ptCount val="1"/>
                <c:pt idx="0">
                  <c:v>19</c:v>
                </c:pt>
              </c:numCache>
            </c:numRef>
          </c:val>
          <c:extLst>
            <c:ext xmlns:c16="http://schemas.microsoft.com/office/drawing/2014/chart" uri="{C3380CC4-5D6E-409C-BE32-E72D297353CC}">
              <c16:uniqueId val="{00000002-B715-4AE8-8118-4F6777B255A5}"/>
            </c:ext>
          </c:extLst>
        </c:ser>
        <c:dLbls>
          <c:showLegendKey val="0"/>
          <c:showVal val="0"/>
          <c:showCatName val="0"/>
          <c:showSerName val="0"/>
          <c:showPercent val="0"/>
          <c:showBubbleSize val="0"/>
        </c:dLbls>
        <c:gapWidth val="219"/>
        <c:overlap val="-27"/>
        <c:axId val="440646296"/>
        <c:axId val="440647608"/>
        <c:extLst>
          <c:ext xmlns:c15="http://schemas.microsoft.com/office/drawing/2012/chart" uri="{02D57815-91ED-43cb-92C2-25804820EDAC}">
            <c15:filteredBarSeries>
              <c15:ser>
                <c:idx val="2"/>
                <c:order val="2"/>
                <c:tx>
                  <c:strRef>
                    <c:extLst>
                      <c:ext uri="{02D57815-91ED-43cb-92C2-25804820EDAC}">
                        <c15:formulaRef>
                          <c15:sqref>Demographics!#REF!</c15:sqref>
                        </c15:formulaRef>
                      </c:ext>
                    </c:extLst>
                    <c:strCache>
                      <c:ptCount val="1"/>
                      <c:pt idx="0">
                        <c:v>#REF!</c:v>
                      </c:pt>
                    </c:strCache>
                  </c:strRef>
                </c:tx>
                <c:spPr>
                  <a:solidFill>
                    <a:schemeClr val="accent3"/>
                  </a:solidFill>
                  <a:ln>
                    <a:noFill/>
                  </a:ln>
                  <a:effectLst/>
                </c:spPr>
                <c:invertIfNegative val="0"/>
                <c:cat>
                  <c:strRef>
                    <c:extLst>
                      <c:ext uri="{02D57815-91ED-43cb-92C2-25804820EDAC}">
                        <c15:formulaRef>
                          <c15:sqref>Demographics!$B$26</c15:sqref>
                        </c15:formulaRef>
                      </c:ext>
                    </c:extLst>
                    <c:strCache>
                      <c:ptCount val="1"/>
                      <c:pt idx="0">
                        <c:v>Total</c:v>
                      </c:pt>
                    </c:strCache>
                  </c:strRef>
                </c:cat>
                <c:val>
                  <c:numRef>
                    <c:extLst>
                      <c:ext uri="{02D57815-91ED-43cb-92C2-25804820EDAC}">
                        <c15:formulaRef>
                          <c15:sqref>Demographics!#REF!</c15:sqref>
                        </c15:formulaRef>
                      </c:ext>
                    </c:extLst>
                    <c:numCache>
                      <c:formatCode>General</c:formatCode>
                      <c:ptCount val="1"/>
                      <c:pt idx="0">
                        <c:v>1</c:v>
                      </c:pt>
                    </c:numCache>
                  </c:numRef>
                </c:val>
                <c:extLst>
                  <c:ext xmlns:c16="http://schemas.microsoft.com/office/drawing/2014/chart" uri="{C3380CC4-5D6E-409C-BE32-E72D297353CC}">
                    <c16:uniqueId val="{00000003-B715-4AE8-8118-4F6777B255A5}"/>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Demographics!#REF!</c15:sqref>
                        </c15:formulaRef>
                      </c:ext>
                    </c:extLst>
                    <c:strCache>
                      <c:ptCount val="1"/>
                      <c:pt idx="0">
                        <c:v>#REF!</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Demographics!$B$26</c15:sqref>
                        </c15:formulaRef>
                      </c:ext>
                    </c:extLst>
                    <c:strCache>
                      <c:ptCount val="1"/>
                      <c:pt idx="0">
                        <c:v>Total</c:v>
                      </c:pt>
                    </c:strCache>
                  </c:strRef>
                </c:cat>
                <c:val>
                  <c:numRef>
                    <c:extLst xmlns:c15="http://schemas.microsoft.com/office/drawing/2012/chart">
                      <c:ext xmlns:c15="http://schemas.microsoft.com/office/drawing/2012/chart" uri="{02D57815-91ED-43cb-92C2-25804820EDAC}">
                        <c15:formulaRef>
                          <c15:sqref>Demographics!#REF!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4-B715-4AE8-8118-4F6777B255A5}"/>
                  </c:ext>
                </c:extLst>
              </c15:ser>
            </c15:filteredBarSeries>
          </c:ext>
        </c:extLst>
      </c:barChart>
      <c:catAx>
        <c:axId val="440646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40647608"/>
        <c:crosses val="autoZero"/>
        <c:auto val="1"/>
        <c:lblAlgn val="ctr"/>
        <c:lblOffset val="100"/>
        <c:noMultiLvlLbl val="0"/>
      </c:catAx>
      <c:valAx>
        <c:axId val="440647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40646296"/>
        <c:crosses val="autoZero"/>
        <c:crossBetween val="between"/>
        <c:majorUnit val="1000"/>
      </c:valAx>
      <c:spPr>
        <a:noFill/>
        <a:ln>
          <a:noFill/>
        </a:ln>
        <a:effectLst/>
      </c:spPr>
    </c:plotArea>
    <c:legend>
      <c:legendPos val="b"/>
      <c:layout>
        <c:manualLayout>
          <c:xMode val="edge"/>
          <c:yMode val="edge"/>
          <c:x val="0.11119176995339594"/>
          <c:y val="0.72535315526494359"/>
          <c:w val="0.79804505686789151"/>
          <c:h val="0.27410613614126639"/>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500" b="1" dirty="0"/>
              <a:t>H-1B SWFI National Racial Demographics </a:t>
            </a:r>
          </a:p>
          <a:p>
            <a:pPr>
              <a:defRPr sz="1800" b="1"/>
            </a:pPr>
            <a:r>
              <a:rPr lang="en-US" sz="1500" b="1" dirty="0"/>
              <a:t>(Aggregate Totals 9.30.18)</a:t>
            </a:r>
          </a:p>
          <a:p>
            <a:pPr>
              <a:defRPr sz="1800" b="1"/>
            </a:pPr>
            <a:r>
              <a:rPr lang="en-US" sz="1500" b="1" dirty="0"/>
              <a:t>Total Served: 2,760</a:t>
            </a:r>
          </a:p>
        </c:rich>
      </c:tx>
      <c:layout>
        <c:manualLayout>
          <c:xMode val="edge"/>
          <c:yMode val="edge"/>
          <c:x val="0.26333894338599134"/>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Demographics!$A$2</c:f>
              <c:strCache>
                <c:ptCount val="1"/>
                <c:pt idx="0">
                  <c:v>Hispanic/Latino</c:v>
                </c:pt>
              </c:strCache>
            </c:strRef>
          </c:tx>
          <c:spPr>
            <a:solidFill>
              <a:schemeClr val="accent5">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Demographics!$B$1</c:f>
              <c:strCache>
                <c:ptCount val="1"/>
                <c:pt idx="0">
                  <c:v>Total</c:v>
                </c:pt>
              </c:strCache>
            </c:strRef>
          </c:cat>
          <c:val>
            <c:numRef>
              <c:f>Demographics!$B$2</c:f>
              <c:numCache>
                <c:formatCode>General</c:formatCode>
                <c:ptCount val="1"/>
                <c:pt idx="0">
                  <c:v>558</c:v>
                </c:pt>
              </c:numCache>
            </c:numRef>
          </c:val>
          <c:extLst>
            <c:ext xmlns:c16="http://schemas.microsoft.com/office/drawing/2014/chart" uri="{C3380CC4-5D6E-409C-BE32-E72D297353CC}">
              <c16:uniqueId val="{00000000-CDA4-4305-91F9-055658C64211}"/>
            </c:ext>
          </c:extLst>
        </c:ser>
        <c:ser>
          <c:idx val="1"/>
          <c:order val="1"/>
          <c:tx>
            <c:strRef>
              <c:f>Demographics!$A$3</c:f>
              <c:strCache>
                <c:ptCount val="1"/>
                <c:pt idx="0">
                  <c:v>American Indian or Alaskan Native</c:v>
                </c:pt>
              </c:strCache>
            </c:strRef>
          </c:tx>
          <c:spPr>
            <a:solidFill>
              <a:schemeClr val="accent2"/>
            </a:solidFill>
            <a:ln>
              <a:noFill/>
            </a:ln>
            <a:effectLst/>
          </c:spPr>
          <c:invertIfNegative val="0"/>
          <c:dLbls>
            <c:dLbl>
              <c:idx val="0"/>
              <c:layout>
                <c:manualLayout>
                  <c:x val="0"/>
                  <c:y val="-3.4582132564841501E-2"/>
                </c:manualLayout>
              </c:layout>
              <c:tx>
                <c:rich>
                  <a:bodyPr/>
                  <a:lstStyle/>
                  <a:p>
                    <a:fld id="{8F8E3ED7-0DED-4FE8-8F16-F164D26D5EAE}" type="SERIESNAME">
                      <a:rPr lang="en-US"/>
                      <a:pPr/>
                      <a:t>[SERIES NAME]</a:t>
                    </a:fld>
                    <a:r>
                      <a:rPr lang="en-US" baseline="0" dirty="0"/>
                      <a:t>, </a:t>
                    </a:r>
                  </a:p>
                  <a:p>
                    <a:fld id="{DC177A19-693C-4EEA-BE6C-0FE86E4C0B7B}"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DA4-4305-91F9-055658C6421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Demographics!$B$1</c:f>
              <c:strCache>
                <c:ptCount val="1"/>
                <c:pt idx="0">
                  <c:v>Total</c:v>
                </c:pt>
              </c:strCache>
            </c:strRef>
          </c:cat>
          <c:val>
            <c:numRef>
              <c:f>Demographics!$B$3</c:f>
              <c:numCache>
                <c:formatCode>General</c:formatCode>
                <c:ptCount val="1"/>
                <c:pt idx="0">
                  <c:v>57</c:v>
                </c:pt>
              </c:numCache>
            </c:numRef>
          </c:val>
          <c:extLst>
            <c:ext xmlns:c16="http://schemas.microsoft.com/office/drawing/2014/chart" uri="{C3380CC4-5D6E-409C-BE32-E72D297353CC}">
              <c16:uniqueId val="{00000001-CDA4-4305-91F9-055658C64211}"/>
            </c:ext>
          </c:extLst>
        </c:ser>
        <c:ser>
          <c:idx val="2"/>
          <c:order val="2"/>
          <c:tx>
            <c:strRef>
              <c:f>Demographics!$A$4</c:f>
              <c:strCache>
                <c:ptCount val="1"/>
                <c:pt idx="0">
                  <c:v>Asian</c:v>
                </c:pt>
              </c:strCache>
            </c:strRef>
          </c:tx>
          <c:spPr>
            <a:solidFill>
              <a:schemeClr val="accent3"/>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8-CDA4-4305-91F9-055658C64211}"/>
              </c:ext>
            </c:extLst>
          </c:dPt>
          <c:dLbls>
            <c:dLbl>
              <c:idx val="0"/>
              <c:tx>
                <c:rich>
                  <a:bodyPr/>
                  <a:lstStyle/>
                  <a:p>
                    <a:fld id="{AB172281-00BF-4AE1-A4EA-F64DF1F29437}" type="SERIESNAME">
                      <a:rPr lang="en-US"/>
                      <a:pPr/>
                      <a:t>[SERIES NAME]</a:t>
                    </a:fld>
                    <a:r>
                      <a:rPr lang="en-US" baseline="0"/>
                      <a:t>,</a:t>
                    </a:r>
                  </a:p>
                  <a:p>
                    <a:r>
                      <a:rPr lang="en-US" baseline="0"/>
                      <a:t> </a:t>
                    </a:r>
                    <a:fld id="{609BCD31-B19C-4DE6-A93D-FBAD6D01F4FD}" type="VALUE">
                      <a:rPr lang="en-US" baseline="0"/>
                      <a:pPr/>
                      <a:t>[VALUE]</a:t>
                    </a:fld>
                    <a:endParaRPr lang="en-US" baseline="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DA4-4305-91F9-055658C6421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Demographics!$B$1</c:f>
              <c:strCache>
                <c:ptCount val="1"/>
                <c:pt idx="0">
                  <c:v>Total</c:v>
                </c:pt>
              </c:strCache>
            </c:strRef>
          </c:cat>
          <c:val>
            <c:numRef>
              <c:f>Demographics!$B$4</c:f>
              <c:numCache>
                <c:formatCode>General</c:formatCode>
                <c:ptCount val="1"/>
                <c:pt idx="0">
                  <c:v>69</c:v>
                </c:pt>
              </c:numCache>
            </c:numRef>
          </c:val>
          <c:extLst>
            <c:ext xmlns:c16="http://schemas.microsoft.com/office/drawing/2014/chart" uri="{C3380CC4-5D6E-409C-BE32-E72D297353CC}">
              <c16:uniqueId val="{00000002-CDA4-4305-91F9-055658C64211}"/>
            </c:ext>
          </c:extLst>
        </c:ser>
        <c:ser>
          <c:idx val="3"/>
          <c:order val="3"/>
          <c:tx>
            <c:strRef>
              <c:f>Demographics!$A$5</c:f>
              <c:strCache>
                <c:ptCount val="1"/>
                <c:pt idx="0">
                  <c:v>Black or African American</c:v>
                </c:pt>
              </c:strCache>
            </c:strRef>
          </c:tx>
          <c:spPr>
            <a:solidFill>
              <a:schemeClr val="accent6">
                <a:lumMod val="40000"/>
                <a:lumOff val="60000"/>
              </a:schemeClr>
            </a:solidFill>
            <a:ln>
              <a:noFill/>
            </a:ln>
            <a:effectLst/>
          </c:spPr>
          <c:invertIfNegative val="0"/>
          <c:dLbls>
            <c:dLbl>
              <c:idx val="0"/>
              <c:layout>
                <c:manualLayout>
                  <c:x val="-7.789660778926337E-3"/>
                  <c:y val="2.223499556160604E-2"/>
                </c:manualLayout>
              </c:layout>
              <c:tx>
                <c:rich>
                  <a:bodyPr/>
                  <a:lstStyle/>
                  <a:p>
                    <a:fld id="{CF21D268-D0F4-427C-80E1-2D8208B50E70}" type="SERIESNAME">
                      <a:rPr lang="en-US"/>
                      <a:pPr/>
                      <a:t>[SERIES NAME]</a:t>
                    </a:fld>
                    <a:r>
                      <a:rPr lang="en-US" baseline="0" dirty="0"/>
                      <a:t>,</a:t>
                    </a:r>
                  </a:p>
                  <a:p>
                    <a:r>
                      <a:rPr lang="en-US" baseline="0" dirty="0"/>
                      <a:t> </a:t>
                    </a:r>
                    <a:fld id="{E6F5FB10-3EE3-4ADF-A8F0-E1FD4221BF64}" type="VALUE">
                      <a:rPr lang="en-US" baseline="0"/>
                      <a:pPr/>
                      <a:t>[VALUE]</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DA4-4305-91F9-055658C6421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Demographics!$B$1</c:f>
              <c:strCache>
                <c:ptCount val="1"/>
                <c:pt idx="0">
                  <c:v>Total</c:v>
                </c:pt>
              </c:strCache>
            </c:strRef>
          </c:cat>
          <c:val>
            <c:numRef>
              <c:f>Demographics!$B$5</c:f>
              <c:numCache>
                <c:formatCode>General</c:formatCode>
                <c:ptCount val="1"/>
                <c:pt idx="0">
                  <c:v>1588</c:v>
                </c:pt>
              </c:numCache>
            </c:numRef>
          </c:val>
          <c:extLst>
            <c:ext xmlns:c16="http://schemas.microsoft.com/office/drawing/2014/chart" uri="{C3380CC4-5D6E-409C-BE32-E72D297353CC}">
              <c16:uniqueId val="{00000003-CDA4-4305-91F9-055658C64211}"/>
            </c:ext>
          </c:extLst>
        </c:ser>
        <c:ser>
          <c:idx val="4"/>
          <c:order val="4"/>
          <c:tx>
            <c:strRef>
              <c:f>Demographics!$A$6</c:f>
              <c:strCache>
                <c:ptCount val="1"/>
                <c:pt idx="0">
                  <c:v>Native Hawaiian or Other Pacific Islander</c:v>
                </c:pt>
              </c:strCache>
            </c:strRef>
          </c:tx>
          <c:spPr>
            <a:solidFill>
              <a:schemeClr val="accent5"/>
            </a:solidFill>
            <a:ln>
              <a:noFill/>
            </a:ln>
            <a:effectLst/>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4-CDA4-4305-91F9-055658C6421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Demographics!$B$1</c:f>
              <c:strCache>
                <c:ptCount val="1"/>
                <c:pt idx="0">
                  <c:v>Total</c:v>
                </c:pt>
              </c:strCache>
            </c:strRef>
          </c:cat>
          <c:val>
            <c:numRef>
              <c:f>Demographics!$B$6</c:f>
              <c:numCache>
                <c:formatCode>General</c:formatCode>
                <c:ptCount val="1"/>
                <c:pt idx="0">
                  <c:v>13</c:v>
                </c:pt>
              </c:numCache>
            </c:numRef>
          </c:val>
          <c:extLst>
            <c:ext xmlns:c16="http://schemas.microsoft.com/office/drawing/2014/chart" uri="{C3380CC4-5D6E-409C-BE32-E72D297353CC}">
              <c16:uniqueId val="{00000005-CDA4-4305-91F9-055658C64211}"/>
            </c:ext>
          </c:extLst>
        </c:ser>
        <c:ser>
          <c:idx val="5"/>
          <c:order val="5"/>
          <c:tx>
            <c:strRef>
              <c:f>Demographics!$A$7</c:f>
              <c:strCache>
                <c:ptCount val="1"/>
                <c:pt idx="0">
                  <c:v>White</c:v>
                </c:pt>
              </c:strCache>
            </c:strRef>
          </c:tx>
          <c:spPr>
            <a:solidFill>
              <a:srgbClr val="7030A0"/>
            </a:solidFill>
            <a:ln>
              <a:noFill/>
            </a:ln>
            <a:effectLst/>
          </c:spPr>
          <c:invertIfNegative val="0"/>
          <c:dPt>
            <c:idx val="0"/>
            <c:invertIfNegative val="0"/>
            <c:bubble3D val="0"/>
            <c:spPr>
              <a:solidFill>
                <a:srgbClr val="BC8FDD"/>
              </a:solidFill>
              <a:ln>
                <a:noFill/>
              </a:ln>
              <a:effectLst/>
            </c:spPr>
            <c:extLst>
              <c:ext xmlns:c16="http://schemas.microsoft.com/office/drawing/2014/chart" uri="{C3380CC4-5D6E-409C-BE32-E72D297353CC}">
                <c16:uniqueId val="{00000009-CDA4-4305-91F9-055658C64211}"/>
              </c:ext>
            </c:extLst>
          </c:dPt>
          <c:dLbls>
            <c:dLbl>
              <c:idx val="0"/>
              <c:tx>
                <c:rich>
                  <a:bodyPr/>
                  <a:lstStyle/>
                  <a:p>
                    <a:fld id="{84AF6EFD-41C5-495B-8E9D-8072C64C4E26}" type="SERIESNAME">
                      <a:rPr lang="en-US"/>
                      <a:pPr/>
                      <a:t>[SERIES NAME]</a:t>
                    </a:fld>
                    <a:r>
                      <a:rPr lang="en-US" baseline="0" dirty="0"/>
                      <a:t>, </a:t>
                    </a:r>
                  </a:p>
                  <a:p>
                    <a:fld id="{32535B16-2416-419F-A90E-A2E5A3407823}"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DA4-4305-91F9-055658C6421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Demographics!$B$1</c:f>
              <c:strCache>
                <c:ptCount val="1"/>
                <c:pt idx="0">
                  <c:v>Total</c:v>
                </c:pt>
              </c:strCache>
            </c:strRef>
          </c:cat>
          <c:val>
            <c:numRef>
              <c:f>Demographics!$B$7</c:f>
              <c:numCache>
                <c:formatCode>General</c:formatCode>
                <c:ptCount val="1"/>
                <c:pt idx="0">
                  <c:v>722</c:v>
                </c:pt>
              </c:numCache>
            </c:numRef>
          </c:val>
          <c:extLst>
            <c:ext xmlns:c16="http://schemas.microsoft.com/office/drawing/2014/chart" uri="{C3380CC4-5D6E-409C-BE32-E72D297353CC}">
              <c16:uniqueId val="{00000006-CDA4-4305-91F9-055658C64211}"/>
            </c:ext>
          </c:extLst>
        </c:ser>
        <c:ser>
          <c:idx val="6"/>
          <c:order val="6"/>
          <c:tx>
            <c:strRef>
              <c:f>Demographics!$A$8</c:f>
              <c:strCache>
                <c:ptCount val="1"/>
                <c:pt idx="0">
                  <c:v>More Than One Race</c:v>
                </c:pt>
              </c:strCache>
            </c:strRef>
          </c:tx>
          <c:spPr>
            <a:solidFill>
              <a:schemeClr val="accent5">
                <a:lumMod val="60000"/>
                <a:lumOff val="40000"/>
              </a:schemeClr>
            </a:solidFill>
            <a:ln>
              <a:noFill/>
            </a:ln>
            <a:effectLst/>
          </c:spPr>
          <c:invertIfNegative val="0"/>
          <c:dLbls>
            <c:dLbl>
              <c:idx val="0"/>
              <c:tx>
                <c:rich>
                  <a:bodyPr/>
                  <a:lstStyle/>
                  <a:p>
                    <a:fld id="{B2BCDF60-DA25-4931-9B60-917EBAB5B290}" type="SERIESNAME">
                      <a:rPr lang="en-US"/>
                      <a:pPr/>
                      <a:t>[SERIES NAME]</a:t>
                    </a:fld>
                    <a:r>
                      <a:rPr lang="en-US" baseline="0"/>
                      <a:t>, </a:t>
                    </a:r>
                  </a:p>
                  <a:p>
                    <a:fld id="{61F4E90B-6E1D-42D2-BA07-45220C59CBBF}" type="VALUE">
                      <a:rPr lang="en-US" baseline="0" smtClean="0"/>
                      <a:pPr/>
                      <a:t>[VALUE]</a:t>
                    </a:fld>
                    <a:endParaRPr lang="en-US"/>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CDA4-4305-91F9-055658C6421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Demographics!$B$1</c:f>
              <c:strCache>
                <c:ptCount val="1"/>
                <c:pt idx="0">
                  <c:v>Total</c:v>
                </c:pt>
              </c:strCache>
            </c:strRef>
          </c:cat>
          <c:val>
            <c:numRef>
              <c:f>Demographics!$B$8</c:f>
              <c:numCache>
                <c:formatCode>General</c:formatCode>
                <c:ptCount val="1"/>
                <c:pt idx="0">
                  <c:v>37</c:v>
                </c:pt>
              </c:numCache>
            </c:numRef>
          </c:val>
          <c:extLst>
            <c:ext xmlns:c16="http://schemas.microsoft.com/office/drawing/2014/chart" uri="{C3380CC4-5D6E-409C-BE32-E72D297353CC}">
              <c16:uniqueId val="{00000007-CDA4-4305-91F9-055658C64211}"/>
            </c:ext>
          </c:extLst>
        </c:ser>
        <c:dLbls>
          <c:showLegendKey val="0"/>
          <c:showVal val="0"/>
          <c:showCatName val="0"/>
          <c:showSerName val="0"/>
          <c:showPercent val="0"/>
          <c:showBubbleSize val="0"/>
        </c:dLbls>
        <c:gapWidth val="219"/>
        <c:overlap val="-27"/>
        <c:axId val="570305720"/>
        <c:axId val="570301456"/>
      </c:barChart>
      <c:catAx>
        <c:axId val="570305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570301456"/>
        <c:crosses val="autoZero"/>
        <c:auto val="1"/>
        <c:lblAlgn val="ctr"/>
        <c:lblOffset val="100"/>
        <c:noMultiLvlLbl val="0"/>
      </c:catAx>
      <c:valAx>
        <c:axId val="570301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70305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H-1B SWFI National Education Status at Participation </a:t>
            </a:r>
          </a:p>
          <a:p>
            <a:pPr>
              <a:defRPr sz="1600" b="1"/>
            </a:pPr>
            <a:r>
              <a:rPr lang="en-US" sz="1600" b="1" dirty="0"/>
              <a:t>(Aggregate Totals 9.30.18)</a:t>
            </a:r>
          </a:p>
          <a:p>
            <a:pPr>
              <a:defRPr sz="1600" b="1"/>
            </a:pPr>
            <a:r>
              <a:rPr lang="en-US" sz="1600" b="1" dirty="0"/>
              <a:t>Total Served: 2,760</a:t>
            </a:r>
          </a:p>
          <a:p>
            <a:pPr>
              <a:defRPr sz="1600" b="1"/>
            </a:pPr>
            <a:endParaRPr lang="en-US" sz="1600" b="1" dirty="0"/>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894375121543618"/>
          <c:y val="0.14423109215094509"/>
          <c:w val="0.32026132616833036"/>
          <c:h val="0.57810864780230997"/>
        </c:manualLayout>
      </c:layout>
      <c:pieChart>
        <c:varyColors val="1"/>
        <c:ser>
          <c:idx val="0"/>
          <c:order val="0"/>
          <c:tx>
            <c:strRef>
              <c:f>Demographics!$B$11</c:f>
              <c:strCache>
                <c:ptCount val="1"/>
                <c:pt idx="0">
                  <c:v>Total</c:v>
                </c:pt>
              </c:strCache>
            </c:strRef>
          </c:tx>
          <c:spPr>
            <a:solidFill>
              <a:srgbClr val="FFC000"/>
            </a:solidFill>
          </c:spPr>
          <c:dPt>
            <c:idx val="0"/>
            <c:bubble3D val="0"/>
            <c:spPr>
              <a:solidFill>
                <a:schemeClr val="accent6">
                  <a:lumMod val="60000"/>
                  <a:lumOff val="40000"/>
                </a:schemeClr>
              </a:solidFill>
              <a:ln>
                <a:noFill/>
              </a:ln>
              <a:effectLst/>
            </c:spPr>
            <c:extLst>
              <c:ext xmlns:c16="http://schemas.microsoft.com/office/drawing/2014/chart" uri="{C3380CC4-5D6E-409C-BE32-E72D297353CC}">
                <c16:uniqueId val="{00000001-A014-41FF-A6C1-3FE0BCF5115A}"/>
              </c:ext>
            </c:extLst>
          </c:dPt>
          <c:dPt>
            <c:idx val="1"/>
            <c:bubble3D val="0"/>
            <c:spPr>
              <a:solidFill>
                <a:srgbClr val="FFC000"/>
              </a:solidFill>
              <a:ln>
                <a:noFill/>
              </a:ln>
              <a:effectLst/>
            </c:spPr>
            <c:extLst>
              <c:ext xmlns:c16="http://schemas.microsoft.com/office/drawing/2014/chart" uri="{C3380CC4-5D6E-409C-BE32-E72D297353CC}">
                <c16:uniqueId val="{00000003-A014-41FF-A6C1-3FE0BCF5115A}"/>
              </c:ext>
            </c:extLst>
          </c:dPt>
          <c:dPt>
            <c:idx val="2"/>
            <c:bubble3D val="0"/>
            <c:spPr>
              <a:solidFill>
                <a:srgbClr val="FFFF00"/>
              </a:solidFill>
              <a:ln>
                <a:noFill/>
              </a:ln>
              <a:effectLst/>
            </c:spPr>
            <c:extLst>
              <c:ext xmlns:c16="http://schemas.microsoft.com/office/drawing/2014/chart" uri="{C3380CC4-5D6E-409C-BE32-E72D297353CC}">
                <c16:uniqueId val="{00000005-A014-41FF-A6C1-3FE0BCF5115A}"/>
              </c:ext>
            </c:extLst>
          </c:dPt>
          <c:dPt>
            <c:idx val="3"/>
            <c:bubble3D val="0"/>
            <c:spPr>
              <a:solidFill>
                <a:schemeClr val="accent5">
                  <a:lumMod val="40000"/>
                  <a:lumOff val="60000"/>
                </a:schemeClr>
              </a:solidFill>
              <a:ln>
                <a:noFill/>
              </a:ln>
              <a:effectLst/>
            </c:spPr>
            <c:extLst>
              <c:ext xmlns:c16="http://schemas.microsoft.com/office/drawing/2014/chart" uri="{C3380CC4-5D6E-409C-BE32-E72D297353CC}">
                <c16:uniqueId val="{00000007-A014-41FF-A6C1-3FE0BCF5115A}"/>
              </c:ext>
            </c:extLst>
          </c:dPt>
          <c:dLbls>
            <c:dLbl>
              <c:idx val="0"/>
              <c:tx>
                <c:rich>
                  <a:bodyPr/>
                  <a:lstStyle/>
                  <a:p>
                    <a:fld id="{6F096939-95B3-4370-9114-697FD5D5A972}" type="VALUE">
                      <a:rPr lang="en-US" smtClean="0"/>
                      <a:pPr/>
                      <a:t>[VALUE]</a:t>
                    </a:fld>
                    <a:r>
                      <a:rPr lang="en-US" baseline="0" dirty="0"/>
                      <a:t>,</a:t>
                    </a:r>
                  </a:p>
                  <a:p>
                    <a:r>
                      <a:rPr lang="en-US" baseline="0" dirty="0"/>
                      <a:t> </a:t>
                    </a:r>
                    <a:fld id="{0E9FB727-9855-4AB6-9269-3997659ED937}" type="PERCENTAGE">
                      <a:rPr lang="en-US" baseline="0"/>
                      <a:pPr/>
                      <a:t>[PERCENTAGE]</a:t>
                    </a:fld>
                    <a:endParaRPr lang="en-US" baseline="0" dirty="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14-41FF-A6C1-3FE0BCF5115A}"/>
                </c:ext>
              </c:extLst>
            </c:dLbl>
            <c:dLbl>
              <c:idx val="1"/>
              <c:tx>
                <c:rich>
                  <a:bodyPr/>
                  <a:lstStyle/>
                  <a:p>
                    <a:fld id="{893D70BB-64EA-42E3-B4E2-AC1B86A22CFD}" type="VALUE">
                      <a:rPr lang="en-US"/>
                      <a:pPr/>
                      <a:t>[VALUE]</a:t>
                    </a:fld>
                    <a:r>
                      <a:rPr lang="en-US" baseline="0"/>
                      <a:t>, </a:t>
                    </a:r>
                  </a:p>
                  <a:p>
                    <a:fld id="{2EF014CE-9C61-430E-9524-C22E8CAEF6BB}" type="PERCENTAGE">
                      <a:rPr lang="en-US" baseline="0" smtClean="0"/>
                      <a:pPr/>
                      <a:t>[PERCENTAGE]</a:t>
                    </a:fld>
                    <a:endParaRPr lang="en-US"/>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14-41FF-A6C1-3FE0BCF5115A}"/>
                </c:ext>
              </c:extLst>
            </c:dLbl>
            <c:dLbl>
              <c:idx val="2"/>
              <c:layout>
                <c:manualLayout>
                  <c:x val="1.501691459784288E-2"/>
                  <c:y val="1.471520773219903E-2"/>
                </c:manualLayout>
              </c:layout>
              <c:tx>
                <c:rich>
                  <a:bodyPr/>
                  <a:lstStyle/>
                  <a:p>
                    <a:fld id="{E09D46EA-572F-4AE6-8F48-EB78CB5B3580}" type="VALUE">
                      <a:rPr lang="en-US"/>
                      <a:pPr/>
                      <a:t>[VALUE]</a:t>
                    </a:fld>
                    <a:r>
                      <a:rPr lang="en-US" baseline="0" dirty="0"/>
                      <a:t>,</a:t>
                    </a:r>
                  </a:p>
                  <a:p>
                    <a:r>
                      <a:rPr lang="en-US" baseline="0" dirty="0"/>
                      <a:t> </a:t>
                    </a:r>
                    <a:fld id="{ABB50F71-44A0-44F7-9526-616A9FCC72C2}" type="PERCENTAGE">
                      <a:rPr lang="en-US" baseline="0" dirty="0"/>
                      <a:pPr/>
                      <a:t>[PERCENTAGE]</a:t>
                    </a:fld>
                    <a:endParaRPr lang="en-US" baseline="0" dirty="0"/>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014-41FF-A6C1-3FE0BCF5115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Demographics!$A$12:$A$15</c:f>
              <c:strCache>
                <c:ptCount val="4"/>
                <c:pt idx="0">
                  <c:v>Secondary School Graduate or Equivalent</c:v>
                </c:pt>
                <c:pt idx="1">
                  <c:v>Completed 1 or more years of Postsecondary Education (no credential)</c:v>
                </c:pt>
                <c:pt idx="2">
                  <c:v>Postsecondary Certification, License, or Educational Certificate (non-degree)</c:v>
                </c:pt>
                <c:pt idx="3">
                  <c:v>Associate's, Bachelor's or Advanced Degree</c:v>
                </c:pt>
              </c:strCache>
            </c:strRef>
          </c:cat>
          <c:val>
            <c:numRef>
              <c:f>Demographics!$B$12:$B$15</c:f>
              <c:numCache>
                <c:formatCode>0</c:formatCode>
                <c:ptCount val="4"/>
                <c:pt idx="0">
                  <c:v>1688</c:v>
                </c:pt>
                <c:pt idx="1">
                  <c:v>399</c:v>
                </c:pt>
                <c:pt idx="2">
                  <c:v>122</c:v>
                </c:pt>
                <c:pt idx="3">
                  <c:v>368</c:v>
                </c:pt>
              </c:numCache>
            </c:numRef>
          </c:val>
          <c:extLst>
            <c:ext xmlns:c16="http://schemas.microsoft.com/office/drawing/2014/chart" uri="{C3380CC4-5D6E-409C-BE32-E72D297353CC}">
              <c16:uniqueId val="{00000008-A014-41FF-A6C1-3FE0BCF5115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9.442143225556171E-2"/>
          <c:y val="0.74496084858225153"/>
          <c:w val="0.8845954406073292"/>
          <c:h val="0.25503915141774847"/>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Aggregate</a:t>
            </a:r>
            <a:r>
              <a:rPr lang="en-US" sz="1800" b="1" baseline="0" dirty="0"/>
              <a:t> Participants Served, Began Training and Completed Training Totals as Compared with Year 3 and Total Targets 9.30.18</a:t>
            </a:r>
            <a:endParaRPr lang="en-US" sz="1800" b="1"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9191154444663467E-2"/>
          <c:y val="0.15746154473763999"/>
          <c:w val="0.90022028727270775"/>
          <c:h val="0.5693389351284327"/>
        </c:manualLayout>
      </c:layout>
      <c:barChart>
        <c:barDir val="col"/>
        <c:grouping val="clustered"/>
        <c:varyColors val="0"/>
        <c:ser>
          <c:idx val="0"/>
          <c:order val="0"/>
          <c:tx>
            <c:strRef>
              <c:f>'Training Outcomes'!$B$3</c:f>
              <c:strCache>
                <c:ptCount val="1"/>
                <c:pt idx="0">
                  <c:v>9.30.18 Outcome</c:v>
                </c:pt>
              </c:strCache>
            </c:strRef>
          </c:tx>
          <c:spPr>
            <a:solidFill>
              <a:schemeClr val="accent1"/>
            </a:solidFill>
            <a:ln>
              <a:noFill/>
            </a:ln>
            <a:effectLst/>
          </c:spPr>
          <c:invertIfNegative val="0"/>
          <c:dLbls>
            <c:dLbl>
              <c:idx val="1"/>
              <c:layout>
                <c:manualLayout>
                  <c:x val="-5.5555555555555558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FC9-48D3-80E6-DC42CC3EAB2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'Training Outcomes'!$A$4:$A$6</c:f>
              <c:strCache>
                <c:ptCount val="3"/>
                <c:pt idx="0">
                  <c:v>Participants Served</c:v>
                </c:pt>
                <c:pt idx="1">
                  <c:v>Participants Began Ed/Job Training</c:v>
                </c:pt>
                <c:pt idx="2">
                  <c:v>Participants Completed Training </c:v>
                </c:pt>
              </c:strCache>
            </c:strRef>
          </c:cat>
          <c:val>
            <c:numRef>
              <c:f>'Training Outcomes'!$B$4:$B$6</c:f>
              <c:numCache>
                <c:formatCode>General</c:formatCode>
                <c:ptCount val="3"/>
                <c:pt idx="0">
                  <c:v>2760</c:v>
                </c:pt>
                <c:pt idx="1">
                  <c:v>1626</c:v>
                </c:pt>
                <c:pt idx="2">
                  <c:v>421</c:v>
                </c:pt>
              </c:numCache>
            </c:numRef>
          </c:val>
          <c:extLst>
            <c:ext xmlns:c16="http://schemas.microsoft.com/office/drawing/2014/chart" uri="{C3380CC4-5D6E-409C-BE32-E72D297353CC}">
              <c16:uniqueId val="{00000001-2FC9-48D3-80E6-DC42CC3EAB20}"/>
            </c:ext>
          </c:extLst>
        </c:ser>
        <c:dLbls>
          <c:showLegendKey val="0"/>
          <c:showVal val="0"/>
          <c:showCatName val="0"/>
          <c:showSerName val="0"/>
          <c:showPercent val="0"/>
          <c:showBubbleSize val="0"/>
        </c:dLbls>
        <c:gapWidth val="219"/>
        <c:overlap val="-27"/>
        <c:axId val="687590032"/>
        <c:axId val="687591696"/>
      </c:barChart>
      <c:lineChart>
        <c:grouping val="standard"/>
        <c:varyColors val="0"/>
        <c:ser>
          <c:idx val="1"/>
          <c:order val="1"/>
          <c:tx>
            <c:strRef>
              <c:f>'Training Outcomes'!$C$3</c:f>
              <c:strCache>
                <c:ptCount val="1"/>
                <c:pt idx="0">
                  <c:v> Year 3 Target</c:v>
                </c:pt>
              </c:strCache>
            </c:strRef>
          </c:tx>
          <c:spPr>
            <a:ln w="28575" cap="rnd">
              <a:solidFill>
                <a:schemeClr val="accent2"/>
              </a:solidFill>
              <a:round/>
            </a:ln>
            <a:effectLst/>
          </c:spPr>
          <c:marker>
            <c:symbol val="none"/>
          </c:marker>
          <c:dLbls>
            <c:dLbl>
              <c:idx val="0"/>
              <c:layout>
                <c:manualLayout>
                  <c:x val="-1.3888888888888888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C9-48D3-80E6-DC42CC3EAB20}"/>
                </c:ext>
              </c:extLst>
            </c:dLbl>
            <c:dLbl>
              <c:idx val="1"/>
              <c:layout>
                <c:manualLayout>
                  <c:x val="1.3888888888888888E-2"/>
                  <c:y val="-3.7037037037037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C9-48D3-80E6-DC42CC3EAB2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'Training Outcomes'!$A$4:$A$6</c:f>
              <c:strCache>
                <c:ptCount val="3"/>
                <c:pt idx="0">
                  <c:v>Participants Served</c:v>
                </c:pt>
                <c:pt idx="1">
                  <c:v>Participants Began Ed/Job Training</c:v>
                </c:pt>
                <c:pt idx="2">
                  <c:v>Participants Completed Training </c:v>
                </c:pt>
              </c:strCache>
            </c:strRef>
          </c:cat>
          <c:val>
            <c:numRef>
              <c:f>'Training Outcomes'!$C$4:$C$6</c:f>
              <c:numCache>
                <c:formatCode>General</c:formatCode>
                <c:ptCount val="3"/>
                <c:pt idx="0">
                  <c:v>6128</c:v>
                </c:pt>
                <c:pt idx="1">
                  <c:v>2795</c:v>
                </c:pt>
                <c:pt idx="2">
                  <c:v>3691</c:v>
                </c:pt>
              </c:numCache>
            </c:numRef>
          </c:val>
          <c:smooth val="0"/>
          <c:extLst>
            <c:ext xmlns:c16="http://schemas.microsoft.com/office/drawing/2014/chart" uri="{C3380CC4-5D6E-409C-BE32-E72D297353CC}">
              <c16:uniqueId val="{00000004-2FC9-48D3-80E6-DC42CC3EAB20}"/>
            </c:ext>
          </c:extLst>
        </c:ser>
        <c:ser>
          <c:idx val="2"/>
          <c:order val="2"/>
          <c:tx>
            <c:strRef>
              <c:f>'Training Outcomes'!$D$3</c:f>
              <c:strCache>
                <c:ptCount val="1"/>
                <c:pt idx="0">
                  <c:v>Year 4 Target</c:v>
                </c:pt>
              </c:strCache>
            </c:strRef>
          </c:tx>
          <c:spPr>
            <a:ln w="28575" cap="rnd">
              <a:solidFill>
                <a:schemeClr val="accent3"/>
              </a:solidFill>
              <a:round/>
            </a:ln>
            <a:effectLst/>
          </c:spPr>
          <c:marker>
            <c:symbol val="none"/>
          </c:marker>
          <c:dLbls>
            <c:dLbl>
              <c:idx val="0"/>
              <c:layout>
                <c:manualLayout>
                  <c:x val="0"/>
                  <c:y val="-4.1666666666666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FC9-48D3-80E6-DC42CC3EAB20}"/>
                </c:ext>
              </c:extLst>
            </c:dLbl>
            <c:dLbl>
              <c:idx val="1"/>
              <c:layout>
                <c:manualLayout>
                  <c:x val="-1.9444444444444445E-2"/>
                  <c:y val="-3.2407407407407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FC9-48D3-80E6-DC42CC3EAB20}"/>
                </c:ext>
              </c:extLst>
            </c:dLbl>
            <c:dLbl>
              <c:idx val="2"/>
              <c:layout>
                <c:manualLayout>
                  <c:x val="-8.3333333333332309E-3"/>
                  <c:y val="-4.1666666666666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FC9-48D3-80E6-DC42CC3EAB2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'Training Outcomes'!$A$4:$A$6</c:f>
              <c:strCache>
                <c:ptCount val="3"/>
                <c:pt idx="0">
                  <c:v>Participants Served</c:v>
                </c:pt>
                <c:pt idx="1">
                  <c:v>Participants Began Ed/Job Training</c:v>
                </c:pt>
                <c:pt idx="2">
                  <c:v>Participants Completed Training </c:v>
                </c:pt>
              </c:strCache>
            </c:strRef>
          </c:cat>
          <c:val>
            <c:numRef>
              <c:f>'Training Outcomes'!$D$4:$D$6</c:f>
              <c:numCache>
                <c:formatCode>General</c:formatCode>
                <c:ptCount val="3"/>
                <c:pt idx="0">
                  <c:v>7429</c:v>
                </c:pt>
                <c:pt idx="1">
                  <c:v>5700</c:v>
                </c:pt>
                <c:pt idx="2">
                  <c:v>4754</c:v>
                </c:pt>
              </c:numCache>
            </c:numRef>
          </c:val>
          <c:smooth val="0"/>
          <c:extLst>
            <c:ext xmlns:c16="http://schemas.microsoft.com/office/drawing/2014/chart" uri="{C3380CC4-5D6E-409C-BE32-E72D297353CC}">
              <c16:uniqueId val="{00000008-2FC9-48D3-80E6-DC42CC3EAB20}"/>
            </c:ext>
          </c:extLst>
        </c:ser>
        <c:dLbls>
          <c:showLegendKey val="0"/>
          <c:showVal val="0"/>
          <c:showCatName val="0"/>
          <c:showSerName val="0"/>
          <c:showPercent val="0"/>
          <c:showBubbleSize val="0"/>
        </c:dLbls>
        <c:marker val="1"/>
        <c:smooth val="0"/>
        <c:axId val="687590032"/>
        <c:axId val="687591696"/>
      </c:lineChart>
      <c:catAx>
        <c:axId val="687590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87591696"/>
        <c:crosses val="autoZero"/>
        <c:auto val="1"/>
        <c:lblAlgn val="ctr"/>
        <c:lblOffset val="100"/>
        <c:noMultiLvlLbl val="0"/>
      </c:catAx>
      <c:valAx>
        <c:axId val="687591696"/>
        <c:scaling>
          <c:orientation val="minMax"/>
          <c:max val="1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87590032"/>
        <c:crosses val="autoZero"/>
        <c:crossBetween val="between"/>
        <c:majorUnit val="2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r>
              <a:rPr lang="en-US" sz="2400" b="1" dirty="0"/>
              <a:t>Aggregate Employment Outcomes 9.30.18</a:t>
            </a:r>
          </a:p>
        </c:rich>
      </c:tx>
      <c:layout>
        <c:manualLayout>
          <c:xMode val="edge"/>
          <c:yMode val="edge"/>
          <c:x val="0.10711237751828638"/>
          <c:y val="1.7291066282420751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'Training Outcomes'!$B$8</c:f>
              <c:strCache>
                <c:ptCount val="1"/>
                <c:pt idx="0">
                  <c:v>9.30.18 Outcome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'Training Outcomes'!$A$9:$A$10</c:f>
              <c:strCache>
                <c:ptCount val="2"/>
                <c:pt idx="0">
                  <c:v>Training-Related Employment </c:v>
                </c:pt>
                <c:pt idx="1">
                  <c:v>Entered Employment</c:v>
                </c:pt>
              </c:strCache>
            </c:strRef>
          </c:cat>
          <c:val>
            <c:numRef>
              <c:f>'Training Outcomes'!$B$9:$B$10</c:f>
              <c:numCache>
                <c:formatCode>General</c:formatCode>
                <c:ptCount val="2"/>
                <c:pt idx="0">
                  <c:v>343</c:v>
                </c:pt>
                <c:pt idx="1">
                  <c:v>593</c:v>
                </c:pt>
              </c:numCache>
            </c:numRef>
          </c:val>
          <c:extLst>
            <c:ext xmlns:c16="http://schemas.microsoft.com/office/drawing/2014/chart" uri="{C3380CC4-5D6E-409C-BE32-E72D297353CC}">
              <c16:uniqueId val="{00000000-95FF-4C32-AFC6-19DC301E84CB}"/>
            </c:ext>
          </c:extLst>
        </c:ser>
        <c:ser>
          <c:idx val="1"/>
          <c:order val="1"/>
          <c:tx>
            <c:strRef>
              <c:f>'Training Outcomes'!$C$8</c:f>
              <c:strCache>
                <c:ptCount val="1"/>
                <c:pt idx="0">
                  <c:v>Year 3 Target</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963-425B-9EC3-49A9FB61D2F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'Training Outcomes'!$A$9:$A$10</c:f>
              <c:strCache>
                <c:ptCount val="2"/>
                <c:pt idx="0">
                  <c:v>Training-Related Employment </c:v>
                </c:pt>
                <c:pt idx="1">
                  <c:v>Entered Employment</c:v>
                </c:pt>
              </c:strCache>
            </c:strRef>
          </c:cat>
          <c:val>
            <c:numRef>
              <c:f>'Training Outcomes'!$C$9:$C$10</c:f>
              <c:numCache>
                <c:formatCode>General</c:formatCode>
                <c:ptCount val="2"/>
                <c:pt idx="0">
                  <c:v>0</c:v>
                </c:pt>
                <c:pt idx="1">
                  <c:v>2453</c:v>
                </c:pt>
              </c:numCache>
            </c:numRef>
          </c:val>
          <c:extLst>
            <c:ext xmlns:c16="http://schemas.microsoft.com/office/drawing/2014/chart" uri="{C3380CC4-5D6E-409C-BE32-E72D297353CC}">
              <c16:uniqueId val="{00000001-95FF-4C32-AFC6-19DC301E84CB}"/>
            </c:ext>
          </c:extLst>
        </c:ser>
        <c:dLbls>
          <c:showLegendKey val="0"/>
          <c:showVal val="0"/>
          <c:showCatName val="0"/>
          <c:showSerName val="0"/>
          <c:showPercent val="0"/>
          <c:showBubbleSize val="0"/>
        </c:dLbls>
        <c:gapWidth val="182"/>
        <c:axId val="416288944"/>
        <c:axId val="416288112"/>
      </c:barChart>
      <c:catAx>
        <c:axId val="416288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16288112"/>
        <c:crosses val="autoZero"/>
        <c:auto val="1"/>
        <c:lblAlgn val="ctr"/>
        <c:lblOffset val="100"/>
        <c:noMultiLvlLbl val="0"/>
      </c:catAx>
      <c:valAx>
        <c:axId val="416288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16288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dirty="0"/>
              <a:t>Grantee Participants Served </a:t>
            </a:r>
          </a:p>
          <a:p>
            <a:pPr>
              <a:defRPr sz="1800" b="1"/>
            </a:pPr>
            <a:r>
              <a:rPr lang="en-US" sz="1800" b="1" dirty="0"/>
              <a:t>(Percentage Rate of Annual Target YR 3)</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'Grantee Level'!$A$7</c:f>
              <c:strCache>
                <c:ptCount val="1"/>
                <c:pt idx="0">
                  <c:v>(75% or &gt;)</c:v>
                </c:pt>
              </c:strCache>
            </c:strRef>
          </c:tx>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DABE-4A65-9850-24FE6CB26D4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'Grantee Level'!$B$6</c:f>
              <c:strCache>
                <c:ptCount val="1"/>
                <c:pt idx="0">
                  <c:v>9.30.18</c:v>
                </c:pt>
              </c:strCache>
            </c:strRef>
          </c:cat>
          <c:val>
            <c:numRef>
              <c:f>'Grantee Level'!$B$7</c:f>
              <c:numCache>
                <c:formatCode>General</c:formatCode>
                <c:ptCount val="1"/>
                <c:pt idx="0">
                  <c:v>2</c:v>
                </c:pt>
              </c:numCache>
            </c:numRef>
          </c:val>
          <c:extLst>
            <c:ext xmlns:c16="http://schemas.microsoft.com/office/drawing/2014/chart" uri="{C3380CC4-5D6E-409C-BE32-E72D297353CC}">
              <c16:uniqueId val="{00000002-DABE-4A65-9850-24FE6CB26D41}"/>
            </c:ext>
          </c:extLst>
        </c:ser>
        <c:ser>
          <c:idx val="1"/>
          <c:order val="1"/>
          <c:tx>
            <c:strRef>
              <c:f>'Grantee Level'!$A$8</c:f>
              <c:strCache>
                <c:ptCount val="1"/>
                <c:pt idx="0">
                  <c:v>(50 % - 74%)</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'Grantee Level'!$B$6</c:f>
              <c:strCache>
                <c:ptCount val="1"/>
                <c:pt idx="0">
                  <c:v>9.30.18</c:v>
                </c:pt>
              </c:strCache>
            </c:strRef>
          </c:cat>
          <c:val>
            <c:numRef>
              <c:f>'Grantee Level'!$B$8</c:f>
              <c:numCache>
                <c:formatCode>General</c:formatCode>
                <c:ptCount val="1"/>
                <c:pt idx="0">
                  <c:v>4</c:v>
                </c:pt>
              </c:numCache>
            </c:numRef>
          </c:val>
          <c:extLst>
            <c:ext xmlns:c16="http://schemas.microsoft.com/office/drawing/2014/chart" uri="{C3380CC4-5D6E-409C-BE32-E72D297353CC}">
              <c16:uniqueId val="{00000003-DABE-4A65-9850-24FE6CB26D41}"/>
            </c:ext>
          </c:extLst>
        </c:ser>
        <c:ser>
          <c:idx val="2"/>
          <c:order val="2"/>
          <c:tx>
            <c:strRef>
              <c:f>'Grantee Level'!$A$9</c:f>
              <c:strCache>
                <c:ptCount val="1"/>
                <c:pt idx="0">
                  <c:v>(25 % - 49%)</c:v>
                </c:pt>
              </c:strCache>
            </c:strRef>
          </c:tx>
          <c:spPr>
            <a:solidFill>
              <a:srgbClr val="FF7C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'Grantee Level'!$B$6</c:f>
              <c:strCache>
                <c:ptCount val="1"/>
                <c:pt idx="0">
                  <c:v>9.30.18</c:v>
                </c:pt>
              </c:strCache>
            </c:strRef>
          </c:cat>
          <c:val>
            <c:numRef>
              <c:f>'Grantee Level'!$B$9</c:f>
              <c:numCache>
                <c:formatCode>General</c:formatCode>
                <c:ptCount val="1"/>
                <c:pt idx="0">
                  <c:v>7</c:v>
                </c:pt>
              </c:numCache>
            </c:numRef>
          </c:val>
          <c:extLst>
            <c:ext xmlns:c16="http://schemas.microsoft.com/office/drawing/2014/chart" uri="{C3380CC4-5D6E-409C-BE32-E72D297353CC}">
              <c16:uniqueId val="{00000004-DABE-4A65-9850-24FE6CB26D41}"/>
            </c:ext>
          </c:extLst>
        </c:ser>
        <c:ser>
          <c:idx val="3"/>
          <c:order val="3"/>
          <c:tx>
            <c:strRef>
              <c:f>'Grantee Level'!$A$10</c:f>
              <c:strCache>
                <c:ptCount val="1"/>
                <c:pt idx="0">
                  <c:v>(0% - 24%)</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'Grantee Level'!$B$6</c:f>
              <c:strCache>
                <c:ptCount val="1"/>
                <c:pt idx="0">
                  <c:v>9.30.18</c:v>
                </c:pt>
              </c:strCache>
            </c:strRef>
          </c:cat>
          <c:val>
            <c:numRef>
              <c:f>'Grantee Level'!$B$10</c:f>
              <c:numCache>
                <c:formatCode>General</c:formatCode>
                <c:ptCount val="1"/>
                <c:pt idx="0">
                  <c:v>0</c:v>
                </c:pt>
              </c:numCache>
            </c:numRef>
          </c:val>
          <c:extLst>
            <c:ext xmlns:c16="http://schemas.microsoft.com/office/drawing/2014/chart" uri="{C3380CC4-5D6E-409C-BE32-E72D297353CC}">
              <c16:uniqueId val="{00000005-DABE-4A65-9850-24FE6CB26D41}"/>
            </c:ext>
          </c:extLst>
        </c:ser>
        <c:dLbls>
          <c:showLegendKey val="0"/>
          <c:showVal val="0"/>
          <c:showCatName val="0"/>
          <c:showSerName val="0"/>
          <c:showPercent val="0"/>
          <c:showBubbleSize val="0"/>
        </c:dLbls>
        <c:gapWidth val="219"/>
        <c:overlap val="-27"/>
        <c:axId val="1984840751"/>
        <c:axId val="1984831183"/>
      </c:barChart>
      <c:catAx>
        <c:axId val="198484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84831183"/>
        <c:crosses val="autoZero"/>
        <c:auto val="1"/>
        <c:lblAlgn val="ctr"/>
        <c:lblOffset val="100"/>
        <c:noMultiLvlLbl val="0"/>
      </c:catAx>
      <c:valAx>
        <c:axId val="19848311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984840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FFDB50-3B97-4A40-8740-7655F75BB0DF}" type="doc">
      <dgm:prSet loTypeId="urn:microsoft.com/office/officeart/2009/layout/CircleArrowProcess" loCatId="process" qsTypeId="urn:microsoft.com/office/officeart/2005/8/quickstyle/simple1" qsCatId="simple" csTypeId="urn:microsoft.com/office/officeart/2005/8/colors/colorful2" csCatId="colorful" phldr="1"/>
      <dgm:spPr/>
      <dgm:t>
        <a:bodyPr/>
        <a:lstStyle/>
        <a:p>
          <a:endParaRPr lang="en-US"/>
        </a:p>
      </dgm:t>
    </dgm:pt>
    <dgm:pt modelId="{983F1D90-DC6A-4712-893B-2740779722A9}">
      <dgm:prSet phldrT="[Text]" custT="1"/>
      <dgm:spPr/>
      <dgm:t>
        <a:bodyPr/>
        <a:lstStyle/>
        <a:p>
          <a:r>
            <a:rPr lang="en-US" sz="2600" dirty="0"/>
            <a:t>Team Effort</a:t>
          </a:r>
        </a:p>
      </dgm:t>
    </dgm:pt>
    <dgm:pt modelId="{9F33B8A9-E16E-431A-9CBE-D6BEDAEF683F}" type="parTrans" cxnId="{8CE9A5E5-520D-4DE2-8F08-F63CD63724A5}">
      <dgm:prSet/>
      <dgm:spPr/>
      <dgm:t>
        <a:bodyPr/>
        <a:lstStyle/>
        <a:p>
          <a:endParaRPr lang="en-US"/>
        </a:p>
      </dgm:t>
    </dgm:pt>
    <dgm:pt modelId="{3557E897-E39B-436B-A166-9DE05CCA842B}" type="sibTrans" cxnId="{8CE9A5E5-520D-4DE2-8F08-F63CD63724A5}">
      <dgm:prSet/>
      <dgm:spPr/>
      <dgm:t>
        <a:bodyPr/>
        <a:lstStyle/>
        <a:p>
          <a:endParaRPr lang="en-US"/>
        </a:p>
      </dgm:t>
    </dgm:pt>
    <dgm:pt modelId="{622026F5-6A97-4A9F-BEA9-828812636C3C}">
      <dgm:prSet phldrT="[Text]" custT="1"/>
      <dgm:spPr/>
      <dgm:t>
        <a:bodyPr/>
        <a:lstStyle/>
        <a:p>
          <a:r>
            <a:rPr lang="en-US" sz="2600" dirty="0"/>
            <a:t>Effective</a:t>
          </a:r>
        </a:p>
      </dgm:t>
    </dgm:pt>
    <dgm:pt modelId="{20580E26-8B07-4954-B809-754530F31590}" type="parTrans" cxnId="{2D44CA50-DE2E-4860-A029-6AE70C909ED7}">
      <dgm:prSet/>
      <dgm:spPr/>
      <dgm:t>
        <a:bodyPr/>
        <a:lstStyle/>
        <a:p>
          <a:endParaRPr lang="en-US"/>
        </a:p>
      </dgm:t>
    </dgm:pt>
    <dgm:pt modelId="{BC5FCFD0-7927-444F-9FB7-94E96BD5C6C9}" type="sibTrans" cxnId="{2D44CA50-DE2E-4860-A029-6AE70C909ED7}">
      <dgm:prSet/>
      <dgm:spPr/>
      <dgm:t>
        <a:bodyPr/>
        <a:lstStyle/>
        <a:p>
          <a:endParaRPr lang="en-US"/>
        </a:p>
      </dgm:t>
    </dgm:pt>
    <dgm:pt modelId="{DCBEA651-B988-4BF7-ABFC-873F3BD518EB}">
      <dgm:prSet phldrT="[Text]" custT="1"/>
      <dgm:spPr/>
      <dgm:t>
        <a:bodyPr/>
        <a:lstStyle/>
        <a:p>
          <a:r>
            <a:rPr lang="en-US" sz="2400" dirty="0"/>
            <a:t>Attainable</a:t>
          </a:r>
        </a:p>
      </dgm:t>
    </dgm:pt>
    <dgm:pt modelId="{203574FD-8C29-4E27-A9FD-44FDDF854402}" type="parTrans" cxnId="{807ADE15-7007-4DD4-9DA9-5BA3E7F1E930}">
      <dgm:prSet/>
      <dgm:spPr/>
      <dgm:t>
        <a:bodyPr/>
        <a:lstStyle/>
        <a:p>
          <a:endParaRPr lang="en-US"/>
        </a:p>
      </dgm:t>
    </dgm:pt>
    <dgm:pt modelId="{B03FD28D-7132-4B26-99C4-47A9427E0C80}" type="sibTrans" cxnId="{807ADE15-7007-4DD4-9DA9-5BA3E7F1E930}">
      <dgm:prSet/>
      <dgm:spPr/>
      <dgm:t>
        <a:bodyPr/>
        <a:lstStyle/>
        <a:p>
          <a:endParaRPr lang="en-US"/>
        </a:p>
      </dgm:t>
    </dgm:pt>
    <dgm:pt modelId="{C2DE2132-C8F9-4794-A36E-62BC964D5749}" type="pres">
      <dgm:prSet presAssocID="{47FFDB50-3B97-4A40-8740-7655F75BB0DF}" presName="Name0" presStyleCnt="0">
        <dgm:presLayoutVars>
          <dgm:chMax val="7"/>
          <dgm:chPref val="7"/>
          <dgm:dir/>
          <dgm:animLvl val="lvl"/>
        </dgm:presLayoutVars>
      </dgm:prSet>
      <dgm:spPr/>
    </dgm:pt>
    <dgm:pt modelId="{55802A20-7587-44BA-A62C-E1D07B88AC9B}" type="pres">
      <dgm:prSet presAssocID="{983F1D90-DC6A-4712-893B-2740779722A9}" presName="Accent1" presStyleCnt="0"/>
      <dgm:spPr/>
    </dgm:pt>
    <dgm:pt modelId="{BAE781DA-CFBE-441B-84CB-95F738850BCD}" type="pres">
      <dgm:prSet presAssocID="{983F1D90-DC6A-4712-893B-2740779722A9}" presName="Accent" presStyleLbl="node1" presStyleIdx="0" presStyleCnt="3" custLinFactNeighborX="15860" custLinFactNeighborY="-6559"/>
      <dgm:spPr/>
    </dgm:pt>
    <dgm:pt modelId="{C83060F5-6799-4061-A8FA-11F77111D401}" type="pres">
      <dgm:prSet presAssocID="{983F1D90-DC6A-4712-893B-2740779722A9}" presName="Parent1" presStyleLbl="revTx" presStyleIdx="0" presStyleCnt="3" custLinFactNeighborX="21898" custLinFactNeighborY="-21519">
        <dgm:presLayoutVars>
          <dgm:chMax val="1"/>
          <dgm:chPref val="1"/>
          <dgm:bulletEnabled val="1"/>
        </dgm:presLayoutVars>
      </dgm:prSet>
      <dgm:spPr/>
    </dgm:pt>
    <dgm:pt modelId="{B8FB0249-5969-4D35-B97E-4D713A079003}" type="pres">
      <dgm:prSet presAssocID="{622026F5-6A97-4A9F-BEA9-828812636C3C}" presName="Accent2" presStyleCnt="0"/>
      <dgm:spPr/>
    </dgm:pt>
    <dgm:pt modelId="{0D08FDBC-C234-4433-9F08-3102C0FC369E}" type="pres">
      <dgm:prSet presAssocID="{622026F5-6A97-4A9F-BEA9-828812636C3C}" presName="Accent" presStyleLbl="node1" presStyleIdx="1" presStyleCnt="3" custLinFactNeighborX="9226" custLinFactNeighborY="64"/>
      <dgm:spPr/>
    </dgm:pt>
    <dgm:pt modelId="{80288A27-0B59-48FB-B0C4-009D66DAA6F9}" type="pres">
      <dgm:prSet presAssocID="{622026F5-6A97-4A9F-BEA9-828812636C3C}" presName="Parent2" presStyleLbl="revTx" presStyleIdx="1" presStyleCnt="3" custScaleX="149381" custLinFactNeighborX="36730" custLinFactNeighborY="1605">
        <dgm:presLayoutVars>
          <dgm:chMax val="1"/>
          <dgm:chPref val="1"/>
          <dgm:bulletEnabled val="1"/>
        </dgm:presLayoutVars>
      </dgm:prSet>
      <dgm:spPr/>
    </dgm:pt>
    <dgm:pt modelId="{0E412B3B-2BC8-4DCD-AE55-615DDCD523CB}" type="pres">
      <dgm:prSet presAssocID="{DCBEA651-B988-4BF7-ABFC-873F3BD518EB}" presName="Accent3" presStyleCnt="0"/>
      <dgm:spPr/>
    </dgm:pt>
    <dgm:pt modelId="{62FCFC8C-4417-4CFA-9828-FCD4DC749D37}" type="pres">
      <dgm:prSet presAssocID="{DCBEA651-B988-4BF7-ABFC-873F3BD518EB}" presName="Accent" presStyleLbl="node1" presStyleIdx="2" presStyleCnt="3" custLinFactNeighborX="18748" custLinFactNeighborY="-2450"/>
      <dgm:spPr/>
    </dgm:pt>
    <dgm:pt modelId="{0A2BC157-E419-4E0F-96D5-D0B7EA2E9CE6}" type="pres">
      <dgm:prSet presAssocID="{DCBEA651-B988-4BF7-ABFC-873F3BD518EB}" presName="Parent3" presStyleLbl="revTx" presStyleIdx="2" presStyleCnt="3" custScaleX="175954" custLinFactNeighborX="26506" custLinFactNeighborY="-13776">
        <dgm:presLayoutVars>
          <dgm:chMax val="1"/>
          <dgm:chPref val="1"/>
          <dgm:bulletEnabled val="1"/>
        </dgm:presLayoutVars>
      </dgm:prSet>
      <dgm:spPr/>
    </dgm:pt>
  </dgm:ptLst>
  <dgm:cxnLst>
    <dgm:cxn modelId="{CAC61208-A596-4F48-BAA2-664797480F51}" type="presOf" srcId="{983F1D90-DC6A-4712-893B-2740779722A9}" destId="{C83060F5-6799-4061-A8FA-11F77111D401}" srcOrd="0" destOrd="0" presId="urn:microsoft.com/office/officeart/2009/layout/CircleArrowProcess"/>
    <dgm:cxn modelId="{807ADE15-7007-4DD4-9DA9-5BA3E7F1E930}" srcId="{47FFDB50-3B97-4A40-8740-7655F75BB0DF}" destId="{DCBEA651-B988-4BF7-ABFC-873F3BD518EB}" srcOrd="2" destOrd="0" parTransId="{203574FD-8C29-4E27-A9FD-44FDDF854402}" sibTransId="{B03FD28D-7132-4B26-99C4-47A9427E0C80}"/>
    <dgm:cxn modelId="{2D44CA50-DE2E-4860-A029-6AE70C909ED7}" srcId="{47FFDB50-3B97-4A40-8740-7655F75BB0DF}" destId="{622026F5-6A97-4A9F-BEA9-828812636C3C}" srcOrd="1" destOrd="0" parTransId="{20580E26-8B07-4954-B809-754530F31590}" sibTransId="{BC5FCFD0-7927-444F-9FB7-94E96BD5C6C9}"/>
    <dgm:cxn modelId="{5A52A490-D95D-E54B-AF6F-554028ADDB30}" type="presOf" srcId="{DCBEA651-B988-4BF7-ABFC-873F3BD518EB}" destId="{0A2BC157-E419-4E0F-96D5-D0B7EA2E9CE6}" srcOrd="0" destOrd="0" presId="urn:microsoft.com/office/officeart/2009/layout/CircleArrowProcess"/>
    <dgm:cxn modelId="{3AA6DDA3-5A83-1F44-A7D2-B0A837D3D885}" type="presOf" srcId="{47FFDB50-3B97-4A40-8740-7655F75BB0DF}" destId="{C2DE2132-C8F9-4794-A36E-62BC964D5749}" srcOrd="0" destOrd="0" presId="urn:microsoft.com/office/officeart/2009/layout/CircleArrowProcess"/>
    <dgm:cxn modelId="{B67B9FE1-A744-3546-966F-2123137F4E96}" type="presOf" srcId="{622026F5-6A97-4A9F-BEA9-828812636C3C}" destId="{80288A27-0B59-48FB-B0C4-009D66DAA6F9}" srcOrd="0" destOrd="0" presId="urn:microsoft.com/office/officeart/2009/layout/CircleArrowProcess"/>
    <dgm:cxn modelId="{8CE9A5E5-520D-4DE2-8F08-F63CD63724A5}" srcId="{47FFDB50-3B97-4A40-8740-7655F75BB0DF}" destId="{983F1D90-DC6A-4712-893B-2740779722A9}" srcOrd="0" destOrd="0" parTransId="{9F33B8A9-E16E-431A-9CBE-D6BEDAEF683F}" sibTransId="{3557E897-E39B-436B-A166-9DE05CCA842B}"/>
    <dgm:cxn modelId="{6A5D70B4-B803-DF46-A35A-B3BDFB4AC304}" type="presParOf" srcId="{C2DE2132-C8F9-4794-A36E-62BC964D5749}" destId="{55802A20-7587-44BA-A62C-E1D07B88AC9B}" srcOrd="0" destOrd="0" presId="urn:microsoft.com/office/officeart/2009/layout/CircleArrowProcess"/>
    <dgm:cxn modelId="{85C07CAF-BEC5-0B4A-9361-8BD0BC970DF2}" type="presParOf" srcId="{55802A20-7587-44BA-A62C-E1D07B88AC9B}" destId="{BAE781DA-CFBE-441B-84CB-95F738850BCD}" srcOrd="0" destOrd="0" presId="urn:microsoft.com/office/officeart/2009/layout/CircleArrowProcess"/>
    <dgm:cxn modelId="{01A1BEFE-65CC-D84F-A68C-A8AC76B106B4}" type="presParOf" srcId="{C2DE2132-C8F9-4794-A36E-62BC964D5749}" destId="{C83060F5-6799-4061-A8FA-11F77111D401}" srcOrd="1" destOrd="0" presId="urn:microsoft.com/office/officeart/2009/layout/CircleArrowProcess"/>
    <dgm:cxn modelId="{68B73F47-39B0-AD4B-BB60-D809C62755B2}" type="presParOf" srcId="{C2DE2132-C8F9-4794-A36E-62BC964D5749}" destId="{B8FB0249-5969-4D35-B97E-4D713A079003}" srcOrd="2" destOrd="0" presId="urn:microsoft.com/office/officeart/2009/layout/CircleArrowProcess"/>
    <dgm:cxn modelId="{F438FE3F-E903-A047-9173-39ED6BF9255F}" type="presParOf" srcId="{B8FB0249-5969-4D35-B97E-4D713A079003}" destId="{0D08FDBC-C234-4433-9F08-3102C0FC369E}" srcOrd="0" destOrd="0" presId="urn:microsoft.com/office/officeart/2009/layout/CircleArrowProcess"/>
    <dgm:cxn modelId="{24C5E64E-BEB4-CF4A-80D5-E069C5ED7735}" type="presParOf" srcId="{C2DE2132-C8F9-4794-A36E-62BC964D5749}" destId="{80288A27-0B59-48FB-B0C4-009D66DAA6F9}" srcOrd="3" destOrd="0" presId="urn:microsoft.com/office/officeart/2009/layout/CircleArrowProcess"/>
    <dgm:cxn modelId="{6A7CD2CA-50CC-8942-9715-B9C06493E602}" type="presParOf" srcId="{C2DE2132-C8F9-4794-A36E-62BC964D5749}" destId="{0E412B3B-2BC8-4DCD-AE55-615DDCD523CB}" srcOrd="4" destOrd="0" presId="urn:microsoft.com/office/officeart/2009/layout/CircleArrowProcess"/>
    <dgm:cxn modelId="{285F7153-680C-654A-BDE7-4A4D97EA93B9}" type="presParOf" srcId="{0E412B3B-2BC8-4DCD-AE55-615DDCD523CB}" destId="{62FCFC8C-4417-4CFA-9828-FCD4DC749D37}" srcOrd="0" destOrd="0" presId="urn:microsoft.com/office/officeart/2009/layout/CircleArrowProcess"/>
    <dgm:cxn modelId="{36C9AA3B-A227-844E-BF5F-3F31F3FF76F9}" type="presParOf" srcId="{C2DE2132-C8F9-4794-A36E-62BC964D5749}" destId="{0A2BC157-E419-4E0F-96D5-D0B7EA2E9CE6}"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1B721B-4CB7-40F2-A3F1-E221BBBD8F4A}" type="doc">
      <dgm:prSet loTypeId="urn:microsoft.com/office/officeart/2005/8/layout/gear1" loCatId="cycle" qsTypeId="urn:microsoft.com/office/officeart/2005/8/quickstyle/simple1" qsCatId="simple" csTypeId="urn:microsoft.com/office/officeart/2005/8/colors/colorful5" csCatId="colorful" phldr="1"/>
      <dgm:spPr/>
    </dgm:pt>
    <dgm:pt modelId="{026C7B40-AA5B-41BD-A9C7-4BBD44BF63FE}">
      <dgm:prSet phldrT="[Text]" custT="1"/>
      <dgm:spPr/>
      <dgm:t>
        <a:bodyPr/>
        <a:lstStyle/>
        <a:p>
          <a:r>
            <a:rPr lang="en-US" sz="1800" b="1" dirty="0"/>
            <a:t>Process Improvements</a:t>
          </a:r>
        </a:p>
      </dgm:t>
    </dgm:pt>
    <dgm:pt modelId="{74ED6B02-3AF7-406D-B6CB-5E3372985941}" type="parTrans" cxnId="{A25F0A7D-9345-4F8F-9A94-AAC1377B4586}">
      <dgm:prSet/>
      <dgm:spPr/>
      <dgm:t>
        <a:bodyPr/>
        <a:lstStyle/>
        <a:p>
          <a:endParaRPr lang="en-US"/>
        </a:p>
      </dgm:t>
    </dgm:pt>
    <dgm:pt modelId="{70D2B1B3-1221-49BD-AB7E-691FA35706B2}" type="sibTrans" cxnId="{A25F0A7D-9345-4F8F-9A94-AAC1377B4586}">
      <dgm:prSet/>
      <dgm:spPr/>
      <dgm:t>
        <a:bodyPr/>
        <a:lstStyle/>
        <a:p>
          <a:endParaRPr lang="en-US"/>
        </a:p>
      </dgm:t>
    </dgm:pt>
    <dgm:pt modelId="{10B56000-BE21-4210-8490-FC912DA2C33F}">
      <dgm:prSet phldrT="[Text]" custT="1"/>
      <dgm:spPr/>
      <dgm:t>
        <a:bodyPr/>
        <a:lstStyle/>
        <a:p>
          <a:r>
            <a:rPr lang="en-US" sz="1800" b="0" dirty="0"/>
            <a:t>Program</a:t>
          </a:r>
          <a:r>
            <a:rPr lang="en-US" sz="2300" b="0" dirty="0"/>
            <a:t> </a:t>
          </a:r>
          <a:r>
            <a:rPr lang="en-US" sz="1800" b="0" dirty="0"/>
            <a:t>Design</a:t>
          </a:r>
        </a:p>
      </dgm:t>
    </dgm:pt>
    <dgm:pt modelId="{F0A8A440-C09E-466E-B304-ACA3BEE692BA}" type="parTrans" cxnId="{60E64900-FF0D-44B7-8781-B57E43669B14}">
      <dgm:prSet/>
      <dgm:spPr/>
      <dgm:t>
        <a:bodyPr/>
        <a:lstStyle/>
        <a:p>
          <a:endParaRPr lang="en-US"/>
        </a:p>
      </dgm:t>
    </dgm:pt>
    <dgm:pt modelId="{4EEBFF13-E0E2-42F4-959D-D3C840F9A9C8}" type="sibTrans" cxnId="{60E64900-FF0D-44B7-8781-B57E43669B14}">
      <dgm:prSet/>
      <dgm:spPr/>
      <dgm:t>
        <a:bodyPr/>
        <a:lstStyle/>
        <a:p>
          <a:endParaRPr lang="en-US"/>
        </a:p>
      </dgm:t>
    </dgm:pt>
    <dgm:pt modelId="{7C9C5E8F-EA30-4514-98F5-41DA0D745975}">
      <dgm:prSet phldrT="[Text]" custT="1"/>
      <dgm:spPr/>
      <dgm:t>
        <a:bodyPr/>
        <a:lstStyle/>
        <a:p>
          <a:r>
            <a:rPr lang="en-US" sz="1800" dirty="0"/>
            <a:t>Program Management</a:t>
          </a:r>
        </a:p>
      </dgm:t>
    </dgm:pt>
    <dgm:pt modelId="{CBF149C1-85B9-4489-998D-D1DCEA29FFE8}" type="parTrans" cxnId="{9D90CC0B-D2D2-4991-9D3F-6A6D67713468}">
      <dgm:prSet/>
      <dgm:spPr/>
      <dgm:t>
        <a:bodyPr/>
        <a:lstStyle/>
        <a:p>
          <a:endParaRPr lang="en-US"/>
        </a:p>
      </dgm:t>
    </dgm:pt>
    <dgm:pt modelId="{B65CE405-925D-40AE-833A-2F36C05727B9}" type="sibTrans" cxnId="{9D90CC0B-D2D2-4991-9D3F-6A6D67713468}">
      <dgm:prSet/>
      <dgm:spPr/>
      <dgm:t>
        <a:bodyPr/>
        <a:lstStyle/>
        <a:p>
          <a:endParaRPr lang="en-US"/>
        </a:p>
      </dgm:t>
    </dgm:pt>
    <dgm:pt modelId="{2FFB4332-9560-453E-8ACC-CD7B35FAF461}" type="pres">
      <dgm:prSet presAssocID="{B41B721B-4CB7-40F2-A3F1-E221BBBD8F4A}" presName="composite" presStyleCnt="0">
        <dgm:presLayoutVars>
          <dgm:chMax val="3"/>
          <dgm:animLvl val="lvl"/>
          <dgm:resizeHandles val="exact"/>
        </dgm:presLayoutVars>
      </dgm:prSet>
      <dgm:spPr/>
    </dgm:pt>
    <dgm:pt modelId="{858EFAC6-B3D2-445E-ADBC-493C07308F45}" type="pres">
      <dgm:prSet presAssocID="{026C7B40-AA5B-41BD-A9C7-4BBD44BF63FE}" presName="gear1" presStyleLbl="node1" presStyleIdx="0" presStyleCnt="3" custAng="501766" custLinFactNeighborX="-7249" custLinFactNeighborY="-1581">
        <dgm:presLayoutVars>
          <dgm:chMax val="1"/>
          <dgm:bulletEnabled val="1"/>
        </dgm:presLayoutVars>
      </dgm:prSet>
      <dgm:spPr/>
    </dgm:pt>
    <dgm:pt modelId="{52CF4558-235E-416A-8350-DCC528A8DBF7}" type="pres">
      <dgm:prSet presAssocID="{026C7B40-AA5B-41BD-A9C7-4BBD44BF63FE}" presName="gear1srcNode" presStyleLbl="node1" presStyleIdx="0" presStyleCnt="3"/>
      <dgm:spPr/>
    </dgm:pt>
    <dgm:pt modelId="{AF939386-C1DC-4818-8C22-7502C33EA9C7}" type="pres">
      <dgm:prSet presAssocID="{026C7B40-AA5B-41BD-A9C7-4BBD44BF63FE}" presName="gear1dstNode" presStyleLbl="node1" presStyleIdx="0" presStyleCnt="3"/>
      <dgm:spPr/>
    </dgm:pt>
    <dgm:pt modelId="{FFBAADF9-76EC-4AED-8673-DFEC72BE59D0}" type="pres">
      <dgm:prSet presAssocID="{10B56000-BE21-4210-8490-FC912DA2C33F}" presName="gear2" presStyleLbl="node1" presStyleIdx="1" presStyleCnt="3" custAng="20250686" custScaleX="114523" custScaleY="108228" custLinFactNeighborX="-26387" custLinFactNeighborY="-23610">
        <dgm:presLayoutVars>
          <dgm:chMax val="1"/>
          <dgm:bulletEnabled val="1"/>
        </dgm:presLayoutVars>
      </dgm:prSet>
      <dgm:spPr/>
    </dgm:pt>
    <dgm:pt modelId="{C0AC2FFA-260D-4BD6-9539-EC624BD56770}" type="pres">
      <dgm:prSet presAssocID="{10B56000-BE21-4210-8490-FC912DA2C33F}" presName="gear2srcNode" presStyleLbl="node1" presStyleIdx="1" presStyleCnt="3"/>
      <dgm:spPr/>
    </dgm:pt>
    <dgm:pt modelId="{7CA316F7-5437-476F-9D23-7CF8290F8716}" type="pres">
      <dgm:prSet presAssocID="{10B56000-BE21-4210-8490-FC912DA2C33F}" presName="gear2dstNode" presStyleLbl="node1" presStyleIdx="1" presStyleCnt="3"/>
      <dgm:spPr/>
    </dgm:pt>
    <dgm:pt modelId="{CF7BD55B-AF59-44FF-BB7F-B434C693550B}" type="pres">
      <dgm:prSet presAssocID="{7C9C5E8F-EA30-4514-98F5-41DA0D745975}" presName="gear3" presStyleLbl="node1" presStyleIdx="2" presStyleCnt="3" custAng="409626" custScaleX="118650" custScaleY="113171" custLinFactNeighborX="7112" custLinFactNeighborY="-5825"/>
      <dgm:spPr/>
    </dgm:pt>
    <dgm:pt modelId="{8CD720CC-CF1D-4F61-9E5E-3C220544ED1C}" type="pres">
      <dgm:prSet presAssocID="{7C9C5E8F-EA30-4514-98F5-41DA0D745975}" presName="gear3tx" presStyleLbl="node1" presStyleIdx="2" presStyleCnt="3">
        <dgm:presLayoutVars>
          <dgm:chMax val="1"/>
          <dgm:bulletEnabled val="1"/>
        </dgm:presLayoutVars>
      </dgm:prSet>
      <dgm:spPr/>
    </dgm:pt>
    <dgm:pt modelId="{3C23859D-721D-4250-810F-09E129AAA750}" type="pres">
      <dgm:prSet presAssocID="{7C9C5E8F-EA30-4514-98F5-41DA0D745975}" presName="gear3srcNode" presStyleLbl="node1" presStyleIdx="2" presStyleCnt="3"/>
      <dgm:spPr/>
    </dgm:pt>
    <dgm:pt modelId="{704366EF-0DEA-4317-B5FF-599D9A119770}" type="pres">
      <dgm:prSet presAssocID="{7C9C5E8F-EA30-4514-98F5-41DA0D745975}" presName="gear3dstNode" presStyleLbl="node1" presStyleIdx="2" presStyleCnt="3"/>
      <dgm:spPr/>
    </dgm:pt>
    <dgm:pt modelId="{7AC5C0E1-89AF-4466-860A-7991AD2EFA78}" type="pres">
      <dgm:prSet presAssocID="{70D2B1B3-1221-49BD-AB7E-691FA35706B2}" presName="connector1" presStyleLbl="sibTrans2D1" presStyleIdx="0" presStyleCnt="3" custLinFactNeighborX="-876" custLinFactNeighborY="-3347"/>
      <dgm:spPr/>
    </dgm:pt>
    <dgm:pt modelId="{76D12C14-81DB-465A-983B-79710EAF1A0E}" type="pres">
      <dgm:prSet presAssocID="{4EEBFF13-E0E2-42F4-959D-D3C840F9A9C8}" presName="connector2" presStyleLbl="sibTrans2D1" presStyleIdx="1" presStyleCnt="3" custAng="1242114" custLinFactNeighborX="-12687" custLinFactNeighborY="-33508"/>
      <dgm:spPr/>
    </dgm:pt>
    <dgm:pt modelId="{B62CF628-43AB-4E61-9C15-70F52E5BFD20}" type="pres">
      <dgm:prSet presAssocID="{B65CE405-925D-40AE-833A-2F36C05727B9}" presName="connector3" presStyleLbl="sibTrans2D1" presStyleIdx="2" presStyleCnt="3" custAng="6565554" custScaleX="121141" custLinFactNeighborX="15952" custLinFactNeighborY="11400"/>
      <dgm:spPr/>
    </dgm:pt>
  </dgm:ptLst>
  <dgm:cxnLst>
    <dgm:cxn modelId="{60E64900-FF0D-44B7-8781-B57E43669B14}" srcId="{B41B721B-4CB7-40F2-A3F1-E221BBBD8F4A}" destId="{10B56000-BE21-4210-8490-FC912DA2C33F}" srcOrd="1" destOrd="0" parTransId="{F0A8A440-C09E-466E-B304-ACA3BEE692BA}" sibTransId="{4EEBFF13-E0E2-42F4-959D-D3C840F9A9C8}"/>
    <dgm:cxn modelId="{9D90CC0B-D2D2-4991-9D3F-6A6D67713468}" srcId="{B41B721B-4CB7-40F2-A3F1-E221BBBD8F4A}" destId="{7C9C5E8F-EA30-4514-98F5-41DA0D745975}" srcOrd="2" destOrd="0" parTransId="{CBF149C1-85B9-4489-998D-D1DCEA29FFE8}" sibTransId="{B65CE405-925D-40AE-833A-2F36C05727B9}"/>
    <dgm:cxn modelId="{2A40B222-8096-4730-93A6-FECAA9C94EB4}" type="presOf" srcId="{7C9C5E8F-EA30-4514-98F5-41DA0D745975}" destId="{704366EF-0DEA-4317-B5FF-599D9A119770}" srcOrd="3" destOrd="0" presId="urn:microsoft.com/office/officeart/2005/8/layout/gear1"/>
    <dgm:cxn modelId="{4D909F35-8469-496D-848F-FC910CEF3B98}" type="presOf" srcId="{10B56000-BE21-4210-8490-FC912DA2C33F}" destId="{FFBAADF9-76EC-4AED-8673-DFEC72BE59D0}" srcOrd="0" destOrd="0" presId="urn:microsoft.com/office/officeart/2005/8/layout/gear1"/>
    <dgm:cxn modelId="{A1DE005C-4E04-4E95-8828-BDDE57E94521}" type="presOf" srcId="{026C7B40-AA5B-41BD-A9C7-4BBD44BF63FE}" destId="{AF939386-C1DC-4818-8C22-7502C33EA9C7}" srcOrd="2" destOrd="0" presId="urn:microsoft.com/office/officeart/2005/8/layout/gear1"/>
    <dgm:cxn modelId="{10E97465-0611-4BC6-BB09-3CAB40ECCF99}" type="presOf" srcId="{7C9C5E8F-EA30-4514-98F5-41DA0D745975}" destId="{3C23859D-721D-4250-810F-09E129AAA750}" srcOrd="2" destOrd="0" presId="urn:microsoft.com/office/officeart/2005/8/layout/gear1"/>
    <dgm:cxn modelId="{121BAD4E-480F-469F-B09C-365F2F9E3F9C}" type="presOf" srcId="{7C9C5E8F-EA30-4514-98F5-41DA0D745975}" destId="{CF7BD55B-AF59-44FF-BB7F-B434C693550B}" srcOrd="0" destOrd="0" presId="urn:microsoft.com/office/officeart/2005/8/layout/gear1"/>
    <dgm:cxn modelId="{CED8214F-DAF4-40BC-A0FC-448EE5E829CB}" type="presOf" srcId="{10B56000-BE21-4210-8490-FC912DA2C33F}" destId="{C0AC2FFA-260D-4BD6-9539-EC624BD56770}" srcOrd="1" destOrd="0" presId="urn:microsoft.com/office/officeart/2005/8/layout/gear1"/>
    <dgm:cxn modelId="{C00E8556-E2FB-4412-B8B4-7BA9E7F58E56}" type="presOf" srcId="{B41B721B-4CB7-40F2-A3F1-E221BBBD8F4A}" destId="{2FFB4332-9560-453E-8ACC-CD7B35FAF461}" srcOrd="0" destOrd="0" presId="urn:microsoft.com/office/officeart/2005/8/layout/gear1"/>
    <dgm:cxn modelId="{A25F0A7D-9345-4F8F-9A94-AAC1377B4586}" srcId="{B41B721B-4CB7-40F2-A3F1-E221BBBD8F4A}" destId="{026C7B40-AA5B-41BD-A9C7-4BBD44BF63FE}" srcOrd="0" destOrd="0" parTransId="{74ED6B02-3AF7-406D-B6CB-5E3372985941}" sibTransId="{70D2B1B3-1221-49BD-AB7E-691FA35706B2}"/>
    <dgm:cxn modelId="{2C9F3C8F-5A8E-4C43-82B9-5BF1A38D394A}" type="presOf" srcId="{10B56000-BE21-4210-8490-FC912DA2C33F}" destId="{7CA316F7-5437-476F-9D23-7CF8290F8716}" srcOrd="2" destOrd="0" presId="urn:microsoft.com/office/officeart/2005/8/layout/gear1"/>
    <dgm:cxn modelId="{B1D7B496-7C86-4DCB-A0BE-4FE81B301493}" type="presOf" srcId="{B65CE405-925D-40AE-833A-2F36C05727B9}" destId="{B62CF628-43AB-4E61-9C15-70F52E5BFD20}" srcOrd="0" destOrd="0" presId="urn:microsoft.com/office/officeart/2005/8/layout/gear1"/>
    <dgm:cxn modelId="{18BF52CE-19FA-47B6-8026-576AEF9B6406}" type="presOf" srcId="{026C7B40-AA5B-41BD-A9C7-4BBD44BF63FE}" destId="{858EFAC6-B3D2-445E-ADBC-493C07308F45}" srcOrd="0" destOrd="0" presId="urn:microsoft.com/office/officeart/2005/8/layout/gear1"/>
    <dgm:cxn modelId="{080601D9-28A6-4BB5-88B1-32FBA9A4650B}" type="presOf" srcId="{026C7B40-AA5B-41BD-A9C7-4BBD44BF63FE}" destId="{52CF4558-235E-416A-8350-DCC528A8DBF7}" srcOrd="1" destOrd="0" presId="urn:microsoft.com/office/officeart/2005/8/layout/gear1"/>
    <dgm:cxn modelId="{B13288E8-7A89-46C7-82F2-2074489997D5}" type="presOf" srcId="{7C9C5E8F-EA30-4514-98F5-41DA0D745975}" destId="{8CD720CC-CF1D-4F61-9E5E-3C220544ED1C}" srcOrd="1" destOrd="0" presId="urn:microsoft.com/office/officeart/2005/8/layout/gear1"/>
    <dgm:cxn modelId="{F26553EA-9A3C-4333-8497-0B297CF8831F}" type="presOf" srcId="{70D2B1B3-1221-49BD-AB7E-691FA35706B2}" destId="{7AC5C0E1-89AF-4466-860A-7991AD2EFA78}" srcOrd="0" destOrd="0" presId="urn:microsoft.com/office/officeart/2005/8/layout/gear1"/>
    <dgm:cxn modelId="{5C99B9F3-1C57-43F7-BCA6-A6F0EB6A5FEF}" type="presOf" srcId="{4EEBFF13-E0E2-42F4-959D-D3C840F9A9C8}" destId="{76D12C14-81DB-465A-983B-79710EAF1A0E}" srcOrd="0" destOrd="0" presId="urn:microsoft.com/office/officeart/2005/8/layout/gear1"/>
    <dgm:cxn modelId="{4D01FCE4-401C-4A8B-A99F-B75D5257C590}" type="presParOf" srcId="{2FFB4332-9560-453E-8ACC-CD7B35FAF461}" destId="{858EFAC6-B3D2-445E-ADBC-493C07308F45}" srcOrd="0" destOrd="0" presId="urn:microsoft.com/office/officeart/2005/8/layout/gear1"/>
    <dgm:cxn modelId="{8A669BEC-37B7-4514-BC97-77DC66FAB1A6}" type="presParOf" srcId="{2FFB4332-9560-453E-8ACC-CD7B35FAF461}" destId="{52CF4558-235E-416A-8350-DCC528A8DBF7}" srcOrd="1" destOrd="0" presId="urn:microsoft.com/office/officeart/2005/8/layout/gear1"/>
    <dgm:cxn modelId="{08135C2D-3FCF-49AB-8C0D-6B9E1FCA71ED}" type="presParOf" srcId="{2FFB4332-9560-453E-8ACC-CD7B35FAF461}" destId="{AF939386-C1DC-4818-8C22-7502C33EA9C7}" srcOrd="2" destOrd="0" presId="urn:microsoft.com/office/officeart/2005/8/layout/gear1"/>
    <dgm:cxn modelId="{31719D0A-4DB4-4FE3-A6AB-744075529B86}" type="presParOf" srcId="{2FFB4332-9560-453E-8ACC-CD7B35FAF461}" destId="{FFBAADF9-76EC-4AED-8673-DFEC72BE59D0}" srcOrd="3" destOrd="0" presId="urn:microsoft.com/office/officeart/2005/8/layout/gear1"/>
    <dgm:cxn modelId="{F07E95D8-B118-40EE-A4EF-A7AD5873AB2A}" type="presParOf" srcId="{2FFB4332-9560-453E-8ACC-CD7B35FAF461}" destId="{C0AC2FFA-260D-4BD6-9539-EC624BD56770}" srcOrd="4" destOrd="0" presId="urn:microsoft.com/office/officeart/2005/8/layout/gear1"/>
    <dgm:cxn modelId="{06998BC6-6A6D-48C4-9732-3879C9274E23}" type="presParOf" srcId="{2FFB4332-9560-453E-8ACC-CD7B35FAF461}" destId="{7CA316F7-5437-476F-9D23-7CF8290F8716}" srcOrd="5" destOrd="0" presId="urn:microsoft.com/office/officeart/2005/8/layout/gear1"/>
    <dgm:cxn modelId="{2CA83C8D-CCCF-4716-924C-21791E5E382E}" type="presParOf" srcId="{2FFB4332-9560-453E-8ACC-CD7B35FAF461}" destId="{CF7BD55B-AF59-44FF-BB7F-B434C693550B}" srcOrd="6" destOrd="0" presId="urn:microsoft.com/office/officeart/2005/8/layout/gear1"/>
    <dgm:cxn modelId="{648C0B04-DE33-41F8-A949-0FC96F13DB5B}" type="presParOf" srcId="{2FFB4332-9560-453E-8ACC-CD7B35FAF461}" destId="{8CD720CC-CF1D-4F61-9E5E-3C220544ED1C}" srcOrd="7" destOrd="0" presId="urn:microsoft.com/office/officeart/2005/8/layout/gear1"/>
    <dgm:cxn modelId="{E845B6D2-CCB9-4565-92C4-99DD44E7AD89}" type="presParOf" srcId="{2FFB4332-9560-453E-8ACC-CD7B35FAF461}" destId="{3C23859D-721D-4250-810F-09E129AAA750}" srcOrd="8" destOrd="0" presId="urn:microsoft.com/office/officeart/2005/8/layout/gear1"/>
    <dgm:cxn modelId="{4A872DBC-FC5A-4960-8B4A-BA18025792D5}" type="presParOf" srcId="{2FFB4332-9560-453E-8ACC-CD7B35FAF461}" destId="{704366EF-0DEA-4317-B5FF-599D9A119770}" srcOrd="9" destOrd="0" presId="urn:microsoft.com/office/officeart/2005/8/layout/gear1"/>
    <dgm:cxn modelId="{2BAB2E86-9E3A-4656-B4D4-36BEAC783B32}" type="presParOf" srcId="{2FFB4332-9560-453E-8ACC-CD7B35FAF461}" destId="{7AC5C0E1-89AF-4466-860A-7991AD2EFA78}" srcOrd="10" destOrd="0" presId="urn:microsoft.com/office/officeart/2005/8/layout/gear1"/>
    <dgm:cxn modelId="{C8C46694-73C2-4AFF-9359-A4E6079A9A71}" type="presParOf" srcId="{2FFB4332-9560-453E-8ACC-CD7B35FAF461}" destId="{76D12C14-81DB-465A-983B-79710EAF1A0E}" srcOrd="11" destOrd="0" presId="urn:microsoft.com/office/officeart/2005/8/layout/gear1"/>
    <dgm:cxn modelId="{D6EB37E3-13EB-4E14-BEF3-939BBE18BEB1}" type="presParOf" srcId="{2FFB4332-9560-453E-8ACC-CD7B35FAF461}" destId="{B62CF628-43AB-4E61-9C15-70F52E5BFD20}"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781DA-CFBE-441B-84CB-95F738850BCD}">
      <dsp:nvSpPr>
        <dsp:cNvPr id="0" name=""/>
        <dsp:cNvSpPr/>
      </dsp:nvSpPr>
      <dsp:spPr>
        <a:xfrm>
          <a:off x="1559849" y="746887"/>
          <a:ext cx="2118093" cy="2118415"/>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3060F5-6799-4061-A8FA-11F77111D401}">
      <dsp:nvSpPr>
        <dsp:cNvPr id="0" name=""/>
        <dsp:cNvSpPr/>
      </dsp:nvSpPr>
      <dsp:spPr>
        <a:xfrm>
          <a:off x="1949823" y="1524039"/>
          <a:ext cx="1176983" cy="58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Team Effort</a:t>
          </a:r>
        </a:p>
      </dsp:txBody>
      <dsp:txXfrm>
        <a:off x="1949823" y="1524039"/>
        <a:ext cx="1176983" cy="588350"/>
      </dsp:txXfrm>
    </dsp:sp>
    <dsp:sp modelId="{0D08FDBC-C234-4433-9F08-3102C0FC369E}">
      <dsp:nvSpPr>
        <dsp:cNvPr id="0" name=""/>
        <dsp:cNvSpPr/>
      </dsp:nvSpPr>
      <dsp:spPr>
        <a:xfrm>
          <a:off x="831042" y="2104377"/>
          <a:ext cx="2118093" cy="2118415"/>
        </a:xfrm>
        <a:prstGeom prst="leftCircularArrow">
          <a:avLst>
            <a:gd name="adj1" fmla="val 10980"/>
            <a:gd name="adj2" fmla="val 1142322"/>
            <a:gd name="adj3" fmla="val 6300000"/>
            <a:gd name="adj4" fmla="val 18900000"/>
            <a:gd name="adj5" fmla="val 12500"/>
          </a:avLst>
        </a:prstGeom>
        <a:solidFill>
          <a:schemeClr val="accent2">
            <a:hueOff val="-10522997"/>
            <a:satOff val="-34947"/>
            <a:lumOff val="-88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288A27-0B59-48FB-B0C4-009D66DAA6F9}">
      <dsp:nvSpPr>
        <dsp:cNvPr id="0" name=""/>
        <dsp:cNvSpPr/>
      </dsp:nvSpPr>
      <dsp:spPr>
        <a:xfrm>
          <a:off x="1247884" y="2884317"/>
          <a:ext cx="1758189" cy="58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Effective</a:t>
          </a:r>
        </a:p>
      </dsp:txBody>
      <dsp:txXfrm>
        <a:off x="1247884" y="2884317"/>
        <a:ext cx="1758189" cy="588350"/>
      </dsp:txXfrm>
    </dsp:sp>
    <dsp:sp modelId="{62FCFC8C-4417-4CFA-9828-FCD4DC749D37}">
      <dsp:nvSpPr>
        <dsp:cNvPr id="0" name=""/>
        <dsp:cNvSpPr/>
      </dsp:nvSpPr>
      <dsp:spPr>
        <a:xfrm>
          <a:off x="1715842" y="3421263"/>
          <a:ext cx="1819770" cy="1820499"/>
        </a:xfrm>
        <a:prstGeom prst="blockArc">
          <a:avLst>
            <a:gd name="adj1" fmla="val 13500000"/>
            <a:gd name="adj2" fmla="val 10800000"/>
            <a:gd name="adj3" fmla="val 12740"/>
          </a:avLst>
        </a:prstGeom>
        <a:solidFill>
          <a:schemeClr val="accent2">
            <a:hueOff val="-21045994"/>
            <a:satOff val="-69895"/>
            <a:lumOff val="-176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2BC157-E419-4E0F-96D5-D0B7EA2E9CE6}">
      <dsp:nvSpPr>
        <dsp:cNvPr id="0" name=""/>
        <dsp:cNvSpPr/>
      </dsp:nvSpPr>
      <dsp:spPr>
        <a:xfrm>
          <a:off x="1559860" y="4019811"/>
          <a:ext cx="2070949" cy="588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Attainable</a:t>
          </a:r>
        </a:p>
      </dsp:txBody>
      <dsp:txXfrm>
        <a:off x="1559860" y="4019811"/>
        <a:ext cx="2070949" cy="588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EFAC6-B3D2-445E-ADBC-493C07308F45}">
      <dsp:nvSpPr>
        <dsp:cNvPr id="0" name=""/>
        <dsp:cNvSpPr/>
      </dsp:nvSpPr>
      <dsp:spPr>
        <a:xfrm rot="501766">
          <a:off x="3508339" y="2434353"/>
          <a:ext cx="2929043" cy="2929043"/>
        </a:xfrm>
        <a:prstGeom prst="gear9">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Process Improvements</a:t>
          </a:r>
        </a:p>
      </dsp:txBody>
      <dsp:txXfrm>
        <a:off x="4100932" y="3120739"/>
        <a:ext cx="1751307" cy="1505589"/>
      </dsp:txXfrm>
    </dsp:sp>
    <dsp:sp modelId="{FFBAADF9-76EC-4AED-8673-DFEC72BE59D0}">
      <dsp:nvSpPr>
        <dsp:cNvPr id="0" name=""/>
        <dsp:cNvSpPr/>
      </dsp:nvSpPr>
      <dsp:spPr>
        <a:xfrm rot="20250686">
          <a:off x="1299709" y="1197761"/>
          <a:ext cx="2439584" cy="2305487"/>
        </a:xfrm>
        <a:prstGeom prst="gear6">
          <a:avLst/>
        </a:prstGeom>
        <a:solidFill>
          <a:schemeClr val="accent5">
            <a:hueOff val="-4475109"/>
            <a:satOff val="22295"/>
            <a:lumOff val="3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t>Program</a:t>
          </a:r>
          <a:r>
            <a:rPr lang="en-US" sz="2300" b="0" kern="1200" dirty="0"/>
            <a:t> </a:t>
          </a:r>
          <a:r>
            <a:rPr lang="en-US" sz="1800" b="0" kern="1200" dirty="0"/>
            <a:t>Design</a:t>
          </a:r>
        </a:p>
      </dsp:txBody>
      <dsp:txXfrm>
        <a:off x="1899615" y="1781682"/>
        <a:ext cx="1239772" cy="1137645"/>
      </dsp:txXfrm>
    </dsp:sp>
    <dsp:sp modelId="{CF7BD55B-AF59-44FF-BB7F-B434C693550B}">
      <dsp:nvSpPr>
        <dsp:cNvPr id="0" name=""/>
        <dsp:cNvSpPr/>
      </dsp:nvSpPr>
      <dsp:spPr>
        <a:xfrm rot="21109626">
          <a:off x="3175875" y="202189"/>
          <a:ext cx="2518289" cy="2320218"/>
        </a:xfrm>
        <a:prstGeom prst="gear6">
          <a:avLst/>
        </a:prstGeom>
        <a:solidFill>
          <a:schemeClr val="accent5">
            <a:hueOff val="-8950217"/>
            <a:satOff val="44589"/>
            <a:lumOff val="66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Program Management</a:t>
          </a:r>
        </a:p>
      </dsp:txBody>
      <dsp:txXfrm rot="-20700000">
        <a:off x="3739958" y="699333"/>
        <a:ext cx="1390124" cy="1325931"/>
      </dsp:txXfrm>
    </dsp:sp>
    <dsp:sp modelId="{7AC5C0E1-89AF-4466-860A-7991AD2EFA78}">
      <dsp:nvSpPr>
        <dsp:cNvPr id="0" name=""/>
        <dsp:cNvSpPr/>
      </dsp:nvSpPr>
      <dsp:spPr>
        <a:xfrm>
          <a:off x="3475217" y="1905976"/>
          <a:ext cx="3749175" cy="3749175"/>
        </a:xfrm>
        <a:prstGeom prst="circularArrow">
          <a:avLst>
            <a:gd name="adj1" fmla="val 4688"/>
            <a:gd name="adj2" fmla="val 299029"/>
            <a:gd name="adj3" fmla="val 2537875"/>
            <a:gd name="adj4" fmla="val 15815277"/>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D12C14-81DB-465A-983B-79710EAF1A0E}">
      <dsp:nvSpPr>
        <dsp:cNvPr id="0" name=""/>
        <dsp:cNvSpPr/>
      </dsp:nvSpPr>
      <dsp:spPr>
        <a:xfrm rot="1242114">
          <a:off x="1293642" y="399390"/>
          <a:ext cx="2724010" cy="2724010"/>
        </a:xfrm>
        <a:prstGeom prst="leftCircularArrow">
          <a:avLst>
            <a:gd name="adj1" fmla="val 6452"/>
            <a:gd name="adj2" fmla="val 429999"/>
            <a:gd name="adj3" fmla="val 10489124"/>
            <a:gd name="adj4" fmla="val 14837806"/>
            <a:gd name="adj5" fmla="val 7527"/>
          </a:avLst>
        </a:prstGeom>
        <a:solidFill>
          <a:schemeClr val="accent5">
            <a:hueOff val="-4475109"/>
            <a:satOff val="22295"/>
            <a:lumOff val="33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2CF628-43AB-4E61-9C15-70F52E5BFD20}">
      <dsp:nvSpPr>
        <dsp:cNvPr id="0" name=""/>
        <dsp:cNvSpPr/>
      </dsp:nvSpPr>
      <dsp:spPr>
        <a:xfrm rot="6565554">
          <a:off x="2884903" y="191509"/>
          <a:ext cx="3557949" cy="2937032"/>
        </a:xfrm>
        <a:prstGeom prst="circularArrow">
          <a:avLst>
            <a:gd name="adj1" fmla="val 5984"/>
            <a:gd name="adj2" fmla="val 394124"/>
            <a:gd name="adj3" fmla="val 13313824"/>
            <a:gd name="adj4" fmla="val 10508221"/>
            <a:gd name="adj5" fmla="val 6981"/>
          </a:avLst>
        </a:prstGeom>
        <a:solidFill>
          <a:schemeClr val="accent5">
            <a:hueOff val="-8950217"/>
            <a:satOff val="44589"/>
            <a:lumOff val="666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88989-C4F2-419E-8CC5-53E2453B8A9F}" type="datetimeFigureOut">
              <a:rPr lang="en-US" smtClean="0"/>
              <a:t>2/20/2019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0D2C8-4E9D-4ABA-936B-5E500A1B423B}" type="slidenum">
              <a:rPr lang="en-US" smtClean="0"/>
              <a:t>‹#›</a:t>
            </a:fld>
            <a:endParaRPr lang="en-US"/>
          </a:p>
        </p:txBody>
      </p:sp>
    </p:spTree>
    <p:extLst>
      <p:ext uri="{BB962C8B-B14F-4D97-AF65-F5344CB8AC3E}">
        <p14:creationId xmlns:p14="http://schemas.microsoft.com/office/powerpoint/2010/main" val="302674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a:t>
            </a:fld>
            <a:endParaRPr lang="en-US"/>
          </a:p>
        </p:txBody>
      </p:sp>
    </p:spTree>
    <p:extLst>
      <p:ext uri="{BB962C8B-B14F-4D97-AF65-F5344CB8AC3E}">
        <p14:creationId xmlns:p14="http://schemas.microsoft.com/office/powerpoint/2010/main" val="4167954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11</a:t>
            </a:fld>
            <a:endParaRPr lang="en-US"/>
          </a:p>
        </p:txBody>
      </p:sp>
    </p:spTree>
    <p:extLst>
      <p:ext uri="{BB962C8B-B14F-4D97-AF65-F5344CB8AC3E}">
        <p14:creationId xmlns:p14="http://schemas.microsoft.com/office/powerpoint/2010/main" val="3754423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12</a:t>
            </a:fld>
            <a:endParaRPr lang="en-US"/>
          </a:p>
        </p:txBody>
      </p:sp>
    </p:spTree>
    <p:extLst>
      <p:ext uri="{BB962C8B-B14F-4D97-AF65-F5344CB8AC3E}">
        <p14:creationId xmlns:p14="http://schemas.microsoft.com/office/powerpoint/2010/main" val="2731155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13</a:t>
            </a:fld>
            <a:endParaRPr lang="en-US"/>
          </a:p>
        </p:txBody>
      </p:sp>
    </p:spTree>
    <p:extLst>
      <p:ext uri="{BB962C8B-B14F-4D97-AF65-F5344CB8AC3E}">
        <p14:creationId xmlns:p14="http://schemas.microsoft.com/office/powerpoint/2010/main" val="377303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14</a:t>
            </a:fld>
            <a:endParaRPr lang="en-US"/>
          </a:p>
        </p:txBody>
      </p:sp>
    </p:spTree>
    <p:extLst>
      <p:ext uri="{BB962C8B-B14F-4D97-AF65-F5344CB8AC3E}">
        <p14:creationId xmlns:p14="http://schemas.microsoft.com/office/powerpoint/2010/main" val="2060468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15</a:t>
            </a:fld>
            <a:endParaRPr lang="en-US"/>
          </a:p>
        </p:txBody>
      </p:sp>
    </p:spTree>
    <p:extLst>
      <p:ext uri="{BB962C8B-B14F-4D97-AF65-F5344CB8AC3E}">
        <p14:creationId xmlns:p14="http://schemas.microsoft.com/office/powerpoint/2010/main" val="3301990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16</a:t>
            </a:fld>
            <a:endParaRPr lang="en-US"/>
          </a:p>
        </p:txBody>
      </p:sp>
    </p:spTree>
    <p:extLst>
      <p:ext uri="{BB962C8B-B14F-4D97-AF65-F5344CB8AC3E}">
        <p14:creationId xmlns:p14="http://schemas.microsoft.com/office/powerpoint/2010/main" val="431685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17</a:t>
            </a:fld>
            <a:endParaRPr lang="en-US"/>
          </a:p>
        </p:txBody>
      </p:sp>
    </p:spTree>
    <p:extLst>
      <p:ext uri="{BB962C8B-B14F-4D97-AF65-F5344CB8AC3E}">
        <p14:creationId xmlns:p14="http://schemas.microsoft.com/office/powerpoint/2010/main" val="3840357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18</a:t>
            </a:fld>
            <a:endParaRPr lang="en-US"/>
          </a:p>
        </p:txBody>
      </p:sp>
    </p:spTree>
    <p:extLst>
      <p:ext uri="{BB962C8B-B14F-4D97-AF65-F5344CB8AC3E}">
        <p14:creationId xmlns:p14="http://schemas.microsoft.com/office/powerpoint/2010/main" val="2373121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19</a:t>
            </a:fld>
            <a:endParaRPr lang="en-US"/>
          </a:p>
        </p:txBody>
      </p:sp>
    </p:spTree>
    <p:extLst>
      <p:ext uri="{BB962C8B-B14F-4D97-AF65-F5344CB8AC3E}">
        <p14:creationId xmlns:p14="http://schemas.microsoft.com/office/powerpoint/2010/main" val="375272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20</a:t>
            </a:fld>
            <a:endParaRPr lang="en-US"/>
          </a:p>
        </p:txBody>
      </p:sp>
    </p:spTree>
    <p:extLst>
      <p:ext uri="{BB962C8B-B14F-4D97-AF65-F5344CB8AC3E}">
        <p14:creationId xmlns:p14="http://schemas.microsoft.com/office/powerpoint/2010/main" val="374392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a:t>
            </a:fld>
            <a:endParaRPr lang="en-US"/>
          </a:p>
        </p:txBody>
      </p:sp>
    </p:spTree>
    <p:extLst>
      <p:ext uri="{BB962C8B-B14F-4D97-AF65-F5344CB8AC3E}">
        <p14:creationId xmlns:p14="http://schemas.microsoft.com/office/powerpoint/2010/main" val="1140469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21</a:t>
            </a:fld>
            <a:endParaRPr lang="en-US"/>
          </a:p>
        </p:txBody>
      </p:sp>
    </p:spTree>
    <p:extLst>
      <p:ext uri="{BB962C8B-B14F-4D97-AF65-F5344CB8AC3E}">
        <p14:creationId xmlns:p14="http://schemas.microsoft.com/office/powerpoint/2010/main" val="1036317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22</a:t>
            </a:fld>
            <a:endParaRPr lang="en-US"/>
          </a:p>
        </p:txBody>
      </p:sp>
    </p:spTree>
    <p:extLst>
      <p:ext uri="{BB962C8B-B14F-4D97-AF65-F5344CB8AC3E}">
        <p14:creationId xmlns:p14="http://schemas.microsoft.com/office/powerpoint/2010/main" val="6224939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23</a:t>
            </a:fld>
            <a:endParaRPr lang="en-US"/>
          </a:p>
        </p:txBody>
      </p:sp>
    </p:spTree>
    <p:extLst>
      <p:ext uri="{BB962C8B-B14F-4D97-AF65-F5344CB8AC3E}">
        <p14:creationId xmlns:p14="http://schemas.microsoft.com/office/powerpoint/2010/main" val="1655398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24</a:t>
            </a:fld>
            <a:endParaRPr lang="en-US"/>
          </a:p>
        </p:txBody>
      </p:sp>
    </p:spTree>
    <p:extLst>
      <p:ext uri="{BB962C8B-B14F-4D97-AF65-F5344CB8AC3E}">
        <p14:creationId xmlns:p14="http://schemas.microsoft.com/office/powerpoint/2010/main" val="2699265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25</a:t>
            </a:fld>
            <a:endParaRPr lang="en-US"/>
          </a:p>
        </p:txBody>
      </p:sp>
    </p:spTree>
    <p:extLst>
      <p:ext uri="{BB962C8B-B14F-4D97-AF65-F5344CB8AC3E}">
        <p14:creationId xmlns:p14="http://schemas.microsoft.com/office/powerpoint/2010/main" val="1969155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26</a:t>
            </a:fld>
            <a:endParaRPr lang="en-US"/>
          </a:p>
        </p:txBody>
      </p:sp>
    </p:spTree>
    <p:extLst>
      <p:ext uri="{BB962C8B-B14F-4D97-AF65-F5344CB8AC3E}">
        <p14:creationId xmlns:p14="http://schemas.microsoft.com/office/powerpoint/2010/main" val="32189920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27</a:t>
            </a:fld>
            <a:endParaRPr lang="en-US"/>
          </a:p>
        </p:txBody>
      </p:sp>
    </p:spTree>
    <p:extLst>
      <p:ext uri="{BB962C8B-B14F-4D97-AF65-F5344CB8AC3E}">
        <p14:creationId xmlns:p14="http://schemas.microsoft.com/office/powerpoint/2010/main" val="3742933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28</a:t>
            </a:fld>
            <a:endParaRPr lang="en-US"/>
          </a:p>
        </p:txBody>
      </p:sp>
    </p:spTree>
    <p:extLst>
      <p:ext uri="{BB962C8B-B14F-4D97-AF65-F5344CB8AC3E}">
        <p14:creationId xmlns:p14="http://schemas.microsoft.com/office/powerpoint/2010/main" val="3562584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29</a:t>
            </a:fld>
            <a:endParaRPr lang="en-US"/>
          </a:p>
        </p:txBody>
      </p:sp>
    </p:spTree>
    <p:extLst>
      <p:ext uri="{BB962C8B-B14F-4D97-AF65-F5344CB8AC3E}">
        <p14:creationId xmlns:p14="http://schemas.microsoft.com/office/powerpoint/2010/main" val="2588317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30</a:t>
            </a:fld>
            <a:endParaRPr lang="en-US"/>
          </a:p>
        </p:txBody>
      </p:sp>
    </p:spTree>
    <p:extLst>
      <p:ext uri="{BB962C8B-B14F-4D97-AF65-F5344CB8AC3E}">
        <p14:creationId xmlns:p14="http://schemas.microsoft.com/office/powerpoint/2010/main" val="176519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a:t>
            </a:fld>
            <a:endParaRPr lang="en-US"/>
          </a:p>
        </p:txBody>
      </p:sp>
    </p:spTree>
    <p:extLst>
      <p:ext uri="{BB962C8B-B14F-4D97-AF65-F5344CB8AC3E}">
        <p14:creationId xmlns:p14="http://schemas.microsoft.com/office/powerpoint/2010/main" val="2962606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31</a:t>
            </a:fld>
            <a:endParaRPr lang="en-US"/>
          </a:p>
        </p:txBody>
      </p:sp>
    </p:spTree>
    <p:extLst>
      <p:ext uri="{BB962C8B-B14F-4D97-AF65-F5344CB8AC3E}">
        <p14:creationId xmlns:p14="http://schemas.microsoft.com/office/powerpoint/2010/main" val="1867711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32</a:t>
            </a:fld>
            <a:endParaRPr lang="en-US"/>
          </a:p>
        </p:txBody>
      </p:sp>
    </p:spTree>
    <p:extLst>
      <p:ext uri="{BB962C8B-B14F-4D97-AF65-F5344CB8AC3E}">
        <p14:creationId xmlns:p14="http://schemas.microsoft.com/office/powerpoint/2010/main" val="4195064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33</a:t>
            </a:fld>
            <a:endParaRPr lang="en-US"/>
          </a:p>
        </p:txBody>
      </p:sp>
    </p:spTree>
    <p:extLst>
      <p:ext uri="{BB962C8B-B14F-4D97-AF65-F5344CB8AC3E}">
        <p14:creationId xmlns:p14="http://schemas.microsoft.com/office/powerpoint/2010/main" val="3558766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46</a:t>
            </a:fld>
            <a:endParaRPr lang="en-US"/>
          </a:p>
        </p:txBody>
      </p:sp>
    </p:spTree>
    <p:extLst>
      <p:ext uri="{BB962C8B-B14F-4D97-AF65-F5344CB8AC3E}">
        <p14:creationId xmlns:p14="http://schemas.microsoft.com/office/powerpoint/2010/main" val="2352981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47</a:t>
            </a:fld>
            <a:endParaRPr lang="en-US"/>
          </a:p>
        </p:txBody>
      </p:sp>
    </p:spTree>
    <p:extLst>
      <p:ext uri="{BB962C8B-B14F-4D97-AF65-F5344CB8AC3E}">
        <p14:creationId xmlns:p14="http://schemas.microsoft.com/office/powerpoint/2010/main" val="17529830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48</a:t>
            </a:fld>
            <a:endParaRPr lang="en-US"/>
          </a:p>
        </p:txBody>
      </p:sp>
    </p:spTree>
    <p:extLst>
      <p:ext uri="{BB962C8B-B14F-4D97-AF65-F5344CB8AC3E}">
        <p14:creationId xmlns:p14="http://schemas.microsoft.com/office/powerpoint/2010/main" val="12365144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49</a:t>
            </a:fld>
            <a:endParaRPr lang="en-US"/>
          </a:p>
        </p:txBody>
      </p:sp>
    </p:spTree>
    <p:extLst>
      <p:ext uri="{BB962C8B-B14F-4D97-AF65-F5344CB8AC3E}">
        <p14:creationId xmlns:p14="http://schemas.microsoft.com/office/powerpoint/2010/main" val="87252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12" name="Google Shape;412;p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lvl="0" indent="0" algn="r" rtl="0">
              <a:spcBef>
                <a:spcPts val="0"/>
              </a:spcBef>
              <a:spcAft>
                <a:spcPts val="0"/>
              </a:spcAft>
              <a:buNone/>
            </a:pPr>
            <a:fld id="{00000000-1234-1234-1234-123412341234}" type="slidenum">
              <a:rPr lang="en-US"/>
              <a:t>50</a:t>
            </a:fld>
            <a:endParaRPr/>
          </a:p>
        </p:txBody>
      </p:sp>
    </p:spTree>
    <p:extLst>
      <p:ext uri="{BB962C8B-B14F-4D97-AF65-F5344CB8AC3E}">
        <p14:creationId xmlns:p14="http://schemas.microsoft.com/office/powerpoint/2010/main" val="19624371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20" name="Google Shape;420;p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069918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28" name="Google Shape;428;p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74210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5</a:t>
            </a:fld>
            <a:endParaRPr lang="en-US"/>
          </a:p>
        </p:txBody>
      </p:sp>
    </p:spTree>
    <p:extLst>
      <p:ext uri="{BB962C8B-B14F-4D97-AF65-F5344CB8AC3E}">
        <p14:creationId xmlns:p14="http://schemas.microsoft.com/office/powerpoint/2010/main" val="1928319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35" name="Google Shape;435;p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87540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5: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5: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42" name="Google Shape;442;p5: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81980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6: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50" name="Google Shape;450;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51" name="Google Shape;451;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469283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0: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0: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59" name="Google Shape;459;p10: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553504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12: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12: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67" name="Google Shape;467;p12: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7535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4: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14: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88" name="Google Shape;488;p14: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02345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cc884b633_0_0:notes"/>
          <p:cNvSpPr txBox="1">
            <a:spLocks noGrp="1"/>
          </p:cNvSpPr>
          <p:nvPr>
            <p:ph type="body" idx="1"/>
          </p:nvPr>
        </p:nvSpPr>
        <p:spPr>
          <a:xfrm>
            <a:off x="702300" y="4421800"/>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94" name="Google Shape;494;g4cc884b633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134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17:notes"/>
          <p:cNvSpPr>
            <a:spLocks noGrp="1" noRot="1" noChangeAspect="1"/>
          </p:cNvSpPr>
          <p:nvPr>
            <p:ph type="sldImg" idx="2"/>
          </p:nvPr>
        </p:nvSpPr>
        <p:spPr>
          <a:xfrm>
            <a:off x="1417638" y="1163638"/>
            <a:ext cx="4187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2" name="Google Shape;522;p1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23" name="Google Shape;523;p1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831531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cc884b633_0_0:notes"/>
          <p:cNvSpPr txBox="1">
            <a:spLocks noGrp="1"/>
          </p:cNvSpPr>
          <p:nvPr>
            <p:ph type="body" idx="1"/>
          </p:nvPr>
        </p:nvSpPr>
        <p:spPr>
          <a:xfrm>
            <a:off x="702300" y="4421800"/>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94" name="Google Shape;494;g4cc884b633_0_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3735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4cc884b633_0_618:notes"/>
          <p:cNvSpPr txBox="1">
            <a:spLocks noGrp="1"/>
          </p:cNvSpPr>
          <p:nvPr>
            <p:ph type="body" idx="1"/>
          </p:nvPr>
        </p:nvSpPr>
        <p:spPr>
          <a:xfrm>
            <a:off x="702300" y="4421800"/>
            <a:ext cx="5618400" cy="41892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515" name="Google Shape;515;g4cc884b633_0_61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96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a:t>
            </a:fld>
            <a:endParaRPr lang="en-US"/>
          </a:p>
        </p:txBody>
      </p:sp>
    </p:spTree>
    <p:extLst>
      <p:ext uri="{BB962C8B-B14F-4D97-AF65-F5344CB8AC3E}">
        <p14:creationId xmlns:p14="http://schemas.microsoft.com/office/powerpoint/2010/main" val="13027278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63</a:t>
            </a:fld>
            <a:endParaRPr lang="en-US"/>
          </a:p>
        </p:txBody>
      </p:sp>
    </p:spTree>
    <p:extLst>
      <p:ext uri="{BB962C8B-B14F-4D97-AF65-F5344CB8AC3E}">
        <p14:creationId xmlns:p14="http://schemas.microsoft.com/office/powerpoint/2010/main" val="26747756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B0D2C8-4E9D-4ABA-936B-5E500A1B42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65462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65</a:t>
            </a:fld>
            <a:endParaRPr lang="en-US"/>
          </a:p>
        </p:txBody>
      </p:sp>
    </p:spTree>
    <p:extLst>
      <p:ext uri="{BB962C8B-B14F-4D97-AF65-F5344CB8AC3E}">
        <p14:creationId xmlns:p14="http://schemas.microsoft.com/office/powerpoint/2010/main" val="10580049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66</a:t>
            </a:fld>
            <a:endParaRPr lang="en-US"/>
          </a:p>
        </p:txBody>
      </p:sp>
    </p:spTree>
    <p:extLst>
      <p:ext uri="{BB962C8B-B14F-4D97-AF65-F5344CB8AC3E}">
        <p14:creationId xmlns:p14="http://schemas.microsoft.com/office/powerpoint/2010/main" val="2738909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fontAlgn="base">
              <a:buClr>
                <a:srgbClr val="CC0000"/>
              </a:buClr>
              <a:defRPr/>
            </a:pPr>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7</a:t>
            </a:fld>
            <a:endParaRPr lang="en-US"/>
          </a:p>
        </p:txBody>
      </p:sp>
    </p:spTree>
    <p:extLst>
      <p:ext uri="{BB962C8B-B14F-4D97-AF65-F5344CB8AC3E}">
        <p14:creationId xmlns:p14="http://schemas.microsoft.com/office/powerpoint/2010/main" val="112375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B0D2C8-4E9D-4ABA-936B-5E500A1B423B}" type="slidenum">
              <a:rPr lang="en-US" smtClean="0"/>
              <a:t>8</a:t>
            </a:fld>
            <a:endParaRPr lang="en-US"/>
          </a:p>
        </p:txBody>
      </p:sp>
    </p:spTree>
    <p:extLst>
      <p:ext uri="{BB962C8B-B14F-4D97-AF65-F5344CB8AC3E}">
        <p14:creationId xmlns:p14="http://schemas.microsoft.com/office/powerpoint/2010/main" val="207713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9</a:t>
            </a:fld>
            <a:endParaRPr lang="en-US"/>
          </a:p>
        </p:txBody>
      </p:sp>
    </p:spTree>
    <p:extLst>
      <p:ext uri="{BB962C8B-B14F-4D97-AF65-F5344CB8AC3E}">
        <p14:creationId xmlns:p14="http://schemas.microsoft.com/office/powerpoint/2010/main" val="105112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50">
              <a:defRPr/>
            </a:pPr>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10</a:t>
            </a:fld>
            <a:endParaRPr lang="en-US"/>
          </a:p>
        </p:txBody>
      </p:sp>
    </p:spTree>
    <p:extLst>
      <p:ext uri="{BB962C8B-B14F-4D97-AF65-F5344CB8AC3E}">
        <p14:creationId xmlns:p14="http://schemas.microsoft.com/office/powerpoint/2010/main" val="10103754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7" name="Group 6"/>
          <p:cNvGrpSpPr>
            <a:grpSpLocks noChangeAspect="1"/>
          </p:cNvGrpSpPr>
          <p:nvPr userDrawn="1"/>
        </p:nvGrpSpPr>
        <p:grpSpPr>
          <a:xfrm>
            <a:off x="8023226" y="2924758"/>
            <a:ext cx="1120774" cy="3933242"/>
            <a:chOff x="8023226" y="2924758"/>
            <a:chExt cx="1120774" cy="3933242"/>
          </a:xfrm>
        </p:grpSpPr>
        <p:sp>
          <p:nvSpPr>
            <p:cNvPr id="8" name="Isosceles Triangle 7"/>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a:grpSpLocks noChangeAspect="1"/>
          </p:cNvGrpSpPr>
          <p:nvPr userDrawn="1"/>
        </p:nvGrpSpPr>
        <p:grpSpPr>
          <a:xfrm rot="16200000" flipV="1">
            <a:off x="2158718" y="-2158721"/>
            <a:ext cx="1720507" cy="6037943"/>
            <a:chOff x="8150764" y="3372336"/>
            <a:chExt cx="993237" cy="3485664"/>
          </a:xfrm>
        </p:grpSpPr>
        <p:sp>
          <p:nvSpPr>
            <p:cNvPr id="11" name="Isosceles Triangle 10"/>
            <p:cNvSpPr/>
            <p:nvPr userDrawn="1"/>
          </p:nvSpPr>
          <p:spPr>
            <a:xfrm>
              <a:off x="8150764" y="3372336"/>
              <a:ext cx="993237" cy="3485663"/>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userDrawn="1"/>
        </p:nvPicPr>
        <p:blipFill>
          <a:blip r:embed="rId2" cstate="screen">
            <a:clrChange>
              <a:clrFrom>
                <a:srgbClr val="231F20"/>
              </a:clrFrom>
              <a:clrTo>
                <a:srgbClr val="231F20">
                  <a:alpha val="0"/>
                </a:srgbClr>
              </a:clrTo>
            </a:clrChange>
            <a:extLst>
              <a:ext uri="{28A0092B-C50C-407E-A947-70E740481C1C}">
                <a14:useLocalDpi xmlns:a14="http://schemas.microsoft.com/office/drawing/2010/main"/>
              </a:ext>
            </a:extLst>
          </a:blip>
          <a:stretch>
            <a:fillRect/>
          </a:stretch>
        </p:blipFill>
        <p:spPr>
          <a:xfrm>
            <a:off x="360324" y="121812"/>
            <a:ext cx="996650" cy="983981"/>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324" y="4512772"/>
            <a:ext cx="2952750" cy="997405"/>
          </a:xfrm>
          <a:prstGeom prst="rect">
            <a:avLst/>
          </a:prstGeom>
        </p:spPr>
      </p:pic>
      <p:sp>
        <p:nvSpPr>
          <p:cNvPr id="15" name="Rectangle 14"/>
          <p:cNvSpPr/>
          <p:nvPr userDrawn="1"/>
        </p:nvSpPr>
        <p:spPr>
          <a:xfrm>
            <a:off x="3572635" y="4425121"/>
            <a:ext cx="45720" cy="140969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17" name="Text Placeholder 4"/>
          <p:cNvSpPr>
            <a:spLocks noGrp="1"/>
          </p:cNvSpPr>
          <p:nvPr>
            <p:ph type="body" sz="quarter" idx="12" hasCustomPrompt="1"/>
          </p:nvPr>
        </p:nvSpPr>
        <p:spPr>
          <a:xfrm>
            <a:off x="1591081" y="113503"/>
            <a:ext cx="2221861" cy="356956"/>
          </a:xfrm>
        </p:spPr>
        <p:txBody>
          <a:bodyPr anchor="ctr">
            <a:normAutofit/>
          </a:bodyPr>
          <a:lstStyle>
            <a:lvl1pPr marL="0" indent="0" algn="l">
              <a:buNone/>
              <a:defRPr sz="1200" spc="50" baseline="0">
                <a:solidFill>
                  <a:schemeClr val="bg1">
                    <a:alpha val="85000"/>
                  </a:schemeClr>
                </a:solidFill>
              </a:defRPr>
            </a:lvl1pPr>
            <a:lvl2pPr marL="457200" indent="0">
              <a:buNone/>
              <a:defRPr/>
            </a:lvl2pPr>
          </a:lstStyle>
          <a:p>
            <a:r>
              <a:rPr lang="en-US" dirty="0"/>
              <a:t>Month ##, 2017</a:t>
            </a:r>
          </a:p>
        </p:txBody>
      </p:sp>
      <p:sp>
        <p:nvSpPr>
          <p:cNvPr id="2" name="Title 1"/>
          <p:cNvSpPr>
            <a:spLocks noGrp="1"/>
          </p:cNvSpPr>
          <p:nvPr>
            <p:ph type="ctrTitle"/>
          </p:nvPr>
        </p:nvSpPr>
        <p:spPr>
          <a:xfrm>
            <a:off x="685800" y="1311836"/>
            <a:ext cx="7772400" cy="2387600"/>
          </a:xfrm>
        </p:spPr>
        <p:txBody>
          <a:bodyPr anchor="b">
            <a:normAutofit/>
          </a:bodyPr>
          <a:lstStyle>
            <a:lvl1pPr algn="ctr" defTabSz="914400" rtl="0" eaLnBrk="1" latinLnBrk="0" hangingPunct="1">
              <a:lnSpc>
                <a:spcPct val="90000"/>
              </a:lnSpc>
              <a:spcBef>
                <a:spcPct val="0"/>
              </a:spcBef>
              <a:buNone/>
              <a:defRPr lang="en-US" sz="60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3659544" y="4425121"/>
            <a:ext cx="4798656" cy="1392508"/>
          </a:xfrm>
        </p:spPr>
        <p:txBody>
          <a:bodyPr vert="horz" lIns="182880" tIns="45720" rIns="91440" bIns="45720" rtlCol="0" anchor="ctr">
            <a:normAutofit/>
          </a:bodyPr>
          <a:lstStyle>
            <a:lvl1pPr marL="0" indent="0">
              <a:lnSpc>
                <a:spcPct val="100000"/>
              </a:lnSpc>
              <a:spcBef>
                <a:spcPts val="1200"/>
              </a:spcBef>
              <a:buNone/>
              <a:defRPr lang="en-US" sz="2300" dirty="0"/>
            </a:lvl1pPr>
            <a:lvl2pPr marL="457200" indent="-182880">
              <a:buClr>
                <a:schemeClr val="accent1"/>
              </a:buClr>
              <a:defRPr sz="1800"/>
            </a:lvl2pPr>
            <a:lvl3pPr>
              <a:defRPr/>
            </a:lvl3pPr>
          </a:lstStyle>
          <a:p>
            <a:pPr marL="274320" lvl="0" indent="-274320">
              <a:buSzPct val="101000"/>
            </a:pPr>
            <a:r>
              <a:rPr lang="en-US" dirty="0"/>
              <a:t>Click to edit Master subtitle style</a:t>
            </a:r>
          </a:p>
          <a:p>
            <a:pPr marL="960120" lvl="1" indent="-274320">
              <a:buSzPct val="101000"/>
            </a:pPr>
            <a:r>
              <a:rPr lang="en-US" dirty="0"/>
              <a:t>If a note is needed, list here</a:t>
            </a:r>
          </a:p>
        </p:txBody>
      </p:sp>
    </p:spTree>
    <p:extLst>
      <p:ext uri="{BB962C8B-B14F-4D97-AF65-F5344CB8AC3E}">
        <p14:creationId xmlns:p14="http://schemas.microsoft.com/office/powerpoint/2010/main" val="1414540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Your Moderator:</a:t>
            </a:r>
            <a:endParaRPr lang="en-US" dirty="0"/>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983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a:t>
            </a:r>
          </a:p>
        </p:txBody>
      </p:sp>
      <p:sp>
        <p:nvSpPr>
          <p:cNvPr id="3" name="Content Placeholder 2"/>
          <p:cNvSpPr>
            <a:spLocks noGrp="1"/>
          </p:cNvSpPr>
          <p:nvPr>
            <p:ph idx="1" hasCustomPrompt="1"/>
          </p:nvPr>
        </p:nvSpPr>
        <p:spPr>
          <a:xfrm>
            <a:off x="4190999" y="2483662"/>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2483663"/>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84530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90999" y="1769287"/>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1827005" y="1769288"/>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4190999" y="411520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827005" y="4115206"/>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2786560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ers (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dirty="0"/>
              <a:t>Your Presenters:</a:t>
            </a:r>
          </a:p>
        </p:txBody>
      </p:sp>
      <p:sp>
        <p:nvSpPr>
          <p:cNvPr id="3" name="Content Placeholder 2"/>
          <p:cNvSpPr>
            <a:spLocks noGrp="1"/>
          </p:cNvSpPr>
          <p:nvPr>
            <p:ph idx="1" hasCustomPrompt="1"/>
          </p:nvPr>
        </p:nvSpPr>
        <p:spPr>
          <a:xfrm>
            <a:off x="4104211" y="1550213"/>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Picture Placeholder 2">
            <a:extLst>
              <a:ext uri="{FF2B5EF4-FFF2-40B4-BE49-F238E27FC236}">
                <a16:creationId xmlns:a16="http://schemas.microsoft.com/office/drawing/2014/main" id="{C0C6114B-D2AA-4229-BCFB-04B0363D87F6}"/>
              </a:ext>
            </a:extLst>
          </p:cNvPr>
          <p:cNvSpPr>
            <a:spLocks noGrp="1" noChangeAspect="1"/>
          </p:cNvSpPr>
          <p:nvPr>
            <p:ph type="pic" idx="11"/>
          </p:nvPr>
        </p:nvSpPr>
        <p:spPr>
          <a:xfrm>
            <a:off x="2289149" y="1550214"/>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Content Placeholder 2">
            <a:extLst>
              <a:ext uri="{FF2B5EF4-FFF2-40B4-BE49-F238E27FC236}">
                <a16:creationId xmlns:a16="http://schemas.microsoft.com/office/drawing/2014/main" id="{6D0BB0CF-FF39-4644-864F-D1DE162FCA0A}"/>
              </a:ext>
            </a:extLst>
          </p:cNvPr>
          <p:cNvSpPr>
            <a:spLocks noGrp="1"/>
          </p:cNvSpPr>
          <p:nvPr>
            <p:ph idx="12" hasCustomPrompt="1"/>
          </p:nvPr>
        </p:nvSpPr>
        <p:spPr>
          <a:xfrm>
            <a:off x="3603599" y="3169259"/>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8" name="Picture Placeholder 2">
            <a:extLst>
              <a:ext uri="{FF2B5EF4-FFF2-40B4-BE49-F238E27FC236}">
                <a16:creationId xmlns:a16="http://schemas.microsoft.com/office/drawing/2014/main" id="{F2CEA25B-149F-4B0D-99E1-EB15B6122285}"/>
              </a:ext>
            </a:extLst>
          </p:cNvPr>
          <p:cNvSpPr>
            <a:spLocks noGrp="1" noChangeAspect="1"/>
          </p:cNvSpPr>
          <p:nvPr>
            <p:ph type="pic" idx="13"/>
          </p:nvPr>
        </p:nvSpPr>
        <p:spPr>
          <a:xfrm>
            <a:off x="1788537" y="3169260"/>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Content Placeholder 2">
            <a:extLst>
              <a:ext uri="{FF2B5EF4-FFF2-40B4-BE49-F238E27FC236}">
                <a16:creationId xmlns:a16="http://schemas.microsoft.com/office/drawing/2014/main" id="{5F412FA4-B02E-44E6-8B54-8C543AF12548}"/>
              </a:ext>
            </a:extLst>
          </p:cNvPr>
          <p:cNvSpPr>
            <a:spLocks noGrp="1"/>
          </p:cNvSpPr>
          <p:nvPr>
            <p:ph idx="14" hasCustomPrompt="1"/>
          </p:nvPr>
        </p:nvSpPr>
        <p:spPr>
          <a:xfrm>
            <a:off x="3041624" y="4788305"/>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0" name="Picture Placeholder 2">
            <a:extLst>
              <a:ext uri="{FF2B5EF4-FFF2-40B4-BE49-F238E27FC236}">
                <a16:creationId xmlns:a16="http://schemas.microsoft.com/office/drawing/2014/main" id="{681D4FF5-6288-4D27-802B-1F68F7152C8A}"/>
              </a:ext>
            </a:extLst>
          </p:cNvPr>
          <p:cNvSpPr>
            <a:spLocks noGrp="1" noChangeAspect="1"/>
          </p:cNvSpPr>
          <p:nvPr>
            <p:ph type="pic" idx="15"/>
          </p:nvPr>
        </p:nvSpPr>
        <p:spPr>
          <a:xfrm>
            <a:off x="1226562" y="4788306"/>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851879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62100"/>
            <a:ext cx="7955280" cy="4614863"/>
          </a:xfrm>
        </p:spPr>
        <p:txBody>
          <a:bodyPr anchor="ctr"/>
          <a:lstStyle>
            <a:lvl1pPr marL="274320" indent="-274320">
              <a:buSzPct val="130000"/>
              <a:buFont typeface="Wingdings 2" panose="05020102010507070707" pitchFamily="18" charset="2"/>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TextBox 4">
            <a:extLst>
              <a:ext uri="{FF2B5EF4-FFF2-40B4-BE49-F238E27FC236}">
                <a16:creationId xmlns:a16="http://schemas.microsoft.com/office/drawing/2014/main" id="{4EFF1AEB-41C4-4F09-A84E-76A8A2E5FB0C}"/>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Today’s Objectives:</a:t>
            </a:r>
            <a:endParaRPr lang="en-US" dirty="0"/>
          </a:p>
        </p:txBody>
      </p:sp>
      <p:pic>
        <p:nvPicPr>
          <p:cNvPr id="7" name="Picture 6">
            <a:extLst>
              <a:ext uri="{FF2B5EF4-FFF2-40B4-BE49-F238E27FC236}">
                <a16:creationId xmlns:a16="http://schemas.microsoft.com/office/drawing/2014/main" id="{3A1BC28C-8AF2-4940-BDB9-E673A86117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82823" y="365126"/>
            <a:ext cx="2206570" cy="1095374"/>
          </a:xfrm>
          <a:prstGeom prst="rect">
            <a:avLst/>
          </a:prstGeom>
        </p:spPr>
      </p:pic>
      <p:sp>
        <p:nvSpPr>
          <p:cNvPr id="8" name="Rectangle 7">
            <a:extLst>
              <a:ext uri="{FF2B5EF4-FFF2-40B4-BE49-F238E27FC236}">
                <a16:creationId xmlns:a16="http://schemas.microsoft.com/office/drawing/2014/main" id="{B39BDA01-EE61-49D4-8FAA-01389FC14AC8}"/>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86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ries Set">
    <p:spTree>
      <p:nvGrpSpPr>
        <p:cNvPr id="1" name=""/>
        <p:cNvGrpSpPr/>
        <p:nvPr/>
      </p:nvGrpSpPr>
      <p:grpSpPr>
        <a:xfrm>
          <a:off x="0" y="0"/>
          <a:ext cx="0" cy="0"/>
          <a:chOff x="0" y="0"/>
          <a:chExt cx="0" cy="0"/>
        </a:xfrm>
      </p:grpSpPr>
      <p:sp>
        <p:nvSpPr>
          <p:cNvPr id="2" name="Title 1"/>
          <p:cNvSpPr>
            <a:spLocks noGrp="1"/>
          </p:cNvSpPr>
          <p:nvPr>
            <p:ph type="title"/>
          </p:nvPr>
        </p:nvSpPr>
        <p:spPr>
          <a:xfrm>
            <a:off x="1473200" y="365126"/>
            <a:ext cx="7110730" cy="1051560"/>
          </a:xfrm>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grpSp>
        <p:nvGrpSpPr>
          <p:cNvPr id="9" name="Group 8">
            <a:extLst>
              <a:ext uri="{FF2B5EF4-FFF2-40B4-BE49-F238E27FC236}">
                <a16:creationId xmlns:a16="http://schemas.microsoft.com/office/drawing/2014/main" id="{C748CE21-7AFE-4E43-95C7-CE54C7F8E328}"/>
              </a:ext>
            </a:extLst>
          </p:cNvPr>
          <p:cNvGrpSpPr/>
          <p:nvPr userDrawn="1"/>
        </p:nvGrpSpPr>
        <p:grpSpPr>
          <a:xfrm>
            <a:off x="408972" y="0"/>
            <a:ext cx="796952" cy="1591228"/>
            <a:chOff x="628648" y="-1"/>
            <a:chExt cx="1019624" cy="1591228"/>
          </a:xfrm>
          <a:effectLst>
            <a:outerShdw blurRad="50800" dist="25400" dir="8100000" algn="tr" rotWithShape="0">
              <a:prstClr val="black">
                <a:alpha val="30000"/>
              </a:prstClr>
            </a:outerShdw>
          </a:effectLst>
        </p:grpSpPr>
        <p:sp>
          <p:nvSpPr>
            <p:cNvPr id="8" name="Pentagon 3">
              <a:extLst>
                <a:ext uri="{FF2B5EF4-FFF2-40B4-BE49-F238E27FC236}">
                  <a16:creationId xmlns:a16="http://schemas.microsoft.com/office/drawing/2014/main" id="{66EF78EF-7007-4AD8-B0B0-9D842402A112}"/>
                </a:ext>
              </a:extLst>
            </p:cNvPr>
            <p:cNvSpPr/>
            <p:nvPr userDrawn="1"/>
          </p:nvSpPr>
          <p:spPr>
            <a:xfrm rot="5400000">
              <a:off x="342847" y="285802"/>
              <a:ext cx="1591227" cy="1019623"/>
            </a:xfrm>
            <a:prstGeom prst="homePlate">
              <a:avLst>
                <a:gd name="adj" fmla="val 44467"/>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path path="circle">
                <a:fillToRect l="100000" t="100000"/>
              </a:path>
              <a:tileRect r="-100000" b="-100000"/>
            </a:gradFill>
            <a:ln w="2540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Pentagon 3">
              <a:extLst>
                <a:ext uri="{FF2B5EF4-FFF2-40B4-BE49-F238E27FC236}">
                  <a16:creationId xmlns:a16="http://schemas.microsoft.com/office/drawing/2014/main" id="{D523D052-BBAD-4207-B109-48CB7A77CC9E}"/>
                </a:ext>
              </a:extLst>
            </p:cNvPr>
            <p:cNvSpPr/>
            <p:nvPr userDrawn="1"/>
          </p:nvSpPr>
          <p:spPr>
            <a:xfrm rot="5400000">
              <a:off x="430116" y="198531"/>
              <a:ext cx="1416687" cy="1019623"/>
            </a:xfrm>
            <a:prstGeom prst="homePlate">
              <a:avLst>
                <a:gd name="adj" fmla="val 41756"/>
              </a:avLst>
            </a:prstGeom>
            <a:gradFill flip="none" rotWithShape="1">
              <a:gsLst>
                <a:gs pos="0">
                  <a:schemeClr val="bg1">
                    <a:lumMod val="75000"/>
                  </a:schemeClr>
                </a:gs>
                <a:gs pos="53000">
                  <a:srgbClr val="F1F1F1"/>
                </a:gs>
                <a:gs pos="25000">
                  <a:schemeClr val="bg1">
                    <a:lumMod val="95000"/>
                  </a:schemeClr>
                </a:gs>
                <a:gs pos="6000">
                  <a:schemeClr val="bg1">
                    <a:lumMod val="85000"/>
                  </a:schemeClr>
                </a:gs>
                <a:gs pos="77000">
                  <a:srgbClr val="E3E3E3"/>
                </a:gs>
                <a:gs pos="97345">
                  <a:schemeClr val="bg1">
                    <a:lumMod val="75000"/>
                  </a:schemeClr>
                </a:gs>
              </a:gsLst>
              <a:lin ang="0" scaled="1"/>
              <a:tileRect/>
            </a:gradFill>
            <a:ln w="25400">
              <a:gradFill flip="none" rotWithShape="1">
                <a:gsLst>
                  <a:gs pos="100000">
                    <a:schemeClr val="bg1">
                      <a:lumMod val="75000"/>
                    </a:schemeClr>
                  </a:gs>
                  <a:gs pos="0">
                    <a:schemeClr val="accent4">
                      <a:lumMod val="67000"/>
                    </a:schemeClr>
                  </a:gs>
                  <a:gs pos="48000">
                    <a:schemeClr val="accent4">
                      <a:lumMod val="97000"/>
                      <a:lumOff val="3000"/>
                    </a:schemeClr>
                  </a:gs>
                  <a:gs pos="85000">
                    <a:schemeClr val="accent4">
                      <a:lumMod val="60000"/>
                      <a:lumOff val="40000"/>
                    </a:schemeClr>
                  </a:gs>
                </a:gsLst>
                <a:lin ang="108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0" name="Text Placeholder 3">
            <a:extLst>
              <a:ext uri="{FF2B5EF4-FFF2-40B4-BE49-F238E27FC236}">
                <a16:creationId xmlns:a16="http://schemas.microsoft.com/office/drawing/2014/main" id="{121EAC3E-DB16-448B-9877-1345E9FF81BC}"/>
              </a:ext>
            </a:extLst>
          </p:cNvPr>
          <p:cNvSpPr>
            <a:spLocks noGrp="1"/>
          </p:cNvSpPr>
          <p:nvPr>
            <p:ph type="body" sz="half" idx="2" hasCustomPrompt="1"/>
          </p:nvPr>
        </p:nvSpPr>
        <p:spPr>
          <a:xfrm>
            <a:off x="339424" y="528805"/>
            <a:ext cx="921646" cy="804862"/>
          </a:xfrm>
        </p:spPr>
        <p:txBody>
          <a:bodyPr tIns="73152">
            <a:normAutofit/>
          </a:bodyPr>
          <a:lstStyle>
            <a:lvl1pPr marL="0" indent="0" algn="ctr">
              <a:buNone/>
              <a:defRPr lang="en-US" sz="4000" b="1" i="0" kern="1200" cap="small" spc="40" baseline="0" dirty="0" smtClean="0">
                <a:ln w="15875">
                  <a:gradFill flip="none" rotWithShape="1">
                    <a:gsLst>
                      <a:gs pos="0">
                        <a:schemeClr val="accent2"/>
                      </a:gs>
                      <a:gs pos="100000">
                        <a:schemeClr val="accent5"/>
                      </a:gs>
                    </a:gsLst>
                    <a:lin ang="16200000" scaled="1"/>
                    <a:tileRect/>
                  </a:gradFill>
                </a:ln>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a:effectLst>
                  <a:innerShdw blurRad="101600" dist="76200" dir="18900000">
                    <a:prstClr val="black">
                      <a:alpha val="30000"/>
                    </a:prstClr>
                  </a:innerShdw>
                </a:effectLst>
                <a:latin typeface="+mj-lt"/>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a:t>
            </a:r>
            <a:endParaRPr lang="en-US" dirty="0"/>
          </a:p>
        </p:txBody>
      </p:sp>
    </p:spTree>
    <p:extLst>
      <p:ext uri="{BB962C8B-B14F-4D97-AF65-F5344CB8AC3E}">
        <p14:creationId xmlns:p14="http://schemas.microsoft.com/office/powerpoint/2010/main" val="3972518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2025" y="4800600"/>
            <a:ext cx="6724083"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chemeClr val="accent6">
                        <a:lumMod val="50000"/>
                      </a:schemeClr>
                    </a:gs>
                    <a:gs pos="100000">
                      <a:schemeClr val="accent1">
                        <a:lumMod val="50000"/>
                      </a:schemeClr>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hasCustomPrompt="1"/>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Type quote here</a:t>
            </a:r>
          </a:p>
        </p:txBody>
      </p:sp>
      <p:sp>
        <p:nvSpPr>
          <p:cNvPr id="6" name="Text Placeholder 3"/>
          <p:cNvSpPr>
            <a:spLocks noGrp="1"/>
          </p:cNvSpPr>
          <p:nvPr>
            <p:ph type="body" sz="half" idx="10" hasCustomPrompt="1"/>
          </p:nvPr>
        </p:nvSpPr>
        <p:spPr>
          <a:xfrm>
            <a:off x="962025" y="5398235"/>
            <a:ext cx="6724083" cy="354865"/>
          </a:xfrm>
        </p:spPr>
        <p:txBody>
          <a:bodyPr anchor="ctr" anchorCtr="0">
            <a:noAutofit/>
          </a:bodyPr>
          <a:lstStyle>
            <a:lvl1pPr marL="0" indent="0" algn="r">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gradFill flip="none" rotWithShape="1">
                  <a:gsLst>
                    <a:gs pos="24000">
                      <a:schemeClr val="accent6">
                        <a:lumMod val="75000"/>
                      </a:schemeClr>
                    </a:gs>
                    <a:gs pos="83000">
                      <a:schemeClr val="accent1">
                        <a:lumMod val="50000"/>
                      </a:schemeClr>
                    </a:gs>
                  </a:gsLst>
                  <a:lin ang="2700000" scaled="1"/>
                  <a:tileRect/>
                </a:gradFill>
                <a:latin typeface="Times New Roman" panose="02020603050405020304" pitchFamily="18" charset="0"/>
                <a:cs typeface="Times New Roman" panose="02020603050405020304" pitchFamily="18" charset="0"/>
              </a:rPr>
              <a:t>“</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3D77594-847C-4D9F-8E9C-BA000729C35F}"/>
              </a:ext>
            </a:extLst>
          </p:cNvPr>
          <p:cNvSpPr/>
          <p:nvPr userDrawn="1"/>
        </p:nvSpPr>
        <p:spPr>
          <a:xfrm rot="5400000">
            <a:off x="4311972" y="1309431"/>
            <a:ext cx="27432" cy="6720840"/>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301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gal Langu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1B4496C-42F2-4A52-9C95-651EE67206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5725" y="693411"/>
            <a:ext cx="2343150" cy="761532"/>
          </a:xfrm>
          <a:prstGeom prst="rect">
            <a:avLst/>
          </a:prstGeom>
        </p:spPr>
      </p:pic>
      <p:sp>
        <p:nvSpPr>
          <p:cNvPr id="4" name="Text Placeholder 3"/>
          <p:cNvSpPr>
            <a:spLocks noGrp="1"/>
          </p:cNvSpPr>
          <p:nvPr>
            <p:ph type="body" sz="half" idx="2" hasCustomPrompt="1"/>
          </p:nvPr>
        </p:nvSpPr>
        <p:spPr>
          <a:xfrm>
            <a:off x="390525" y="1756800"/>
            <a:ext cx="8307704" cy="3251942"/>
          </a:xfrm>
        </p:spPr>
        <p:txBody>
          <a:bodyPr anchor="ctr" anchorCtr="0">
            <a:normAutofit/>
          </a:bodyPr>
          <a:lstStyle>
            <a:lvl1pPr marL="0" indent="0">
              <a:lnSpc>
                <a:spcPct val="95000"/>
              </a:lnSpc>
              <a:spcBef>
                <a:spcPts val="1000"/>
              </a:spcBef>
              <a:buNone/>
              <a:defRPr sz="2200" b="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This slide format is to draw attention to precise legal language.  Place legal language here.</a:t>
            </a:r>
            <a:endParaRPr lang="en-US" dirty="0"/>
          </a:p>
        </p:txBody>
      </p:sp>
      <p:sp>
        <p:nvSpPr>
          <p:cNvPr id="6" name="Text Placeholder 3"/>
          <p:cNvSpPr>
            <a:spLocks noGrp="1"/>
          </p:cNvSpPr>
          <p:nvPr>
            <p:ph type="body" sz="half" idx="10" hasCustomPrompt="1"/>
          </p:nvPr>
        </p:nvSpPr>
        <p:spPr>
          <a:xfrm>
            <a:off x="2543174" y="1064168"/>
            <a:ext cx="6155055" cy="354865"/>
          </a:xfrm>
        </p:spPr>
        <p:txBody>
          <a:bodyPr anchor="ctr" anchorCtr="0">
            <a:noAutofit/>
          </a:bodyPr>
          <a:lstStyle>
            <a:lvl1pPr marL="0" indent="0" algn="l">
              <a:buNone/>
              <a:defRPr sz="1800" i="1" baseline="0">
                <a:solidFill>
                  <a:schemeClr val="accent3">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3" name="Slide Number Placeholder 2">
            <a:extLst>
              <a:ext uri="{FF2B5EF4-FFF2-40B4-BE49-F238E27FC236}">
                <a16:creationId xmlns:a16="http://schemas.microsoft.com/office/drawing/2014/main" id="{3B5A52FF-C423-4C33-BA52-0EE5F11EA94C}"/>
              </a:ext>
            </a:extLst>
          </p:cNvPr>
          <p:cNvSpPr>
            <a:spLocks noGrp="1"/>
          </p:cNvSpPr>
          <p:nvPr>
            <p:ph type="sldNum" sz="quarter" idx="11"/>
          </p:nvPr>
        </p:nvSpPr>
        <p:spPr/>
        <p:txBody>
          <a:bodyPr/>
          <a:lstStyle/>
          <a:p>
            <a:fld id="{706D636C-90A3-4979-BA37-BAB384B22101}" type="slidenum">
              <a:rPr lang="en-US" smtClean="0"/>
              <a:pPr/>
              <a:t>‹#›</a:t>
            </a:fld>
            <a:endParaRPr lang="en-US"/>
          </a:p>
        </p:txBody>
      </p:sp>
      <p:sp>
        <p:nvSpPr>
          <p:cNvPr id="8" name="Rectangle 7">
            <a:extLst>
              <a:ext uri="{FF2B5EF4-FFF2-40B4-BE49-F238E27FC236}">
                <a16:creationId xmlns:a16="http://schemas.microsoft.com/office/drawing/2014/main" id="{4768B8A7-EB81-4FD2-82D4-E645AB5DA130}"/>
              </a:ext>
            </a:extLst>
          </p:cNvPr>
          <p:cNvSpPr/>
          <p:nvPr userDrawn="1"/>
        </p:nvSpPr>
        <p:spPr>
          <a:xfrm rot="5400000">
            <a:off x="4558282" y="-3103312"/>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A81F1B3-A836-409F-B9E6-2E2CAEB1F57F}"/>
              </a:ext>
            </a:extLst>
          </p:cNvPr>
          <p:cNvSpPr>
            <a:spLocks noGrp="1"/>
          </p:cNvSpPr>
          <p:nvPr>
            <p:ph type="title" hasCustomPrompt="1"/>
          </p:nvPr>
        </p:nvSpPr>
        <p:spPr>
          <a:xfrm>
            <a:off x="2324100" y="119319"/>
            <a:ext cx="6374129" cy="862470"/>
          </a:xfrm>
        </p:spPr>
        <p:txBody>
          <a:bodyPr>
            <a:normAutofit/>
          </a:bodyPr>
          <a:lstStyle>
            <a:lvl1pPr>
              <a:defRPr sz="2600"/>
            </a:lvl1pPr>
          </a:lstStyle>
          <a:p>
            <a:r>
              <a:rPr lang="en-US"/>
              <a:t>Section name / Title / Reference Info</a:t>
            </a:r>
          </a:p>
        </p:txBody>
      </p:sp>
      <p:sp>
        <p:nvSpPr>
          <p:cNvPr id="13" name="Text Placeholder 3">
            <a:extLst>
              <a:ext uri="{FF2B5EF4-FFF2-40B4-BE49-F238E27FC236}">
                <a16:creationId xmlns:a16="http://schemas.microsoft.com/office/drawing/2014/main" id="{73153095-E629-4333-A9E6-44B7EAB756CC}"/>
              </a:ext>
            </a:extLst>
          </p:cNvPr>
          <p:cNvSpPr>
            <a:spLocks noGrp="1"/>
          </p:cNvSpPr>
          <p:nvPr>
            <p:ph type="body" sz="half" idx="12" hasCustomPrompt="1"/>
          </p:nvPr>
        </p:nvSpPr>
        <p:spPr>
          <a:xfrm>
            <a:off x="390526" y="5095875"/>
            <a:ext cx="7905749" cy="1197102"/>
          </a:xfrm>
        </p:spPr>
        <p:txBody>
          <a:bodyPr anchor="ctr" anchorCtr="0">
            <a:noAutofit/>
          </a:bodyPr>
          <a:lstStyle>
            <a:lvl1pPr marL="0" indent="0" algn="ctr">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If needed, include a callout note about the legal language here.</a:t>
            </a:r>
            <a:endParaRPr lang="en-US" dirty="0"/>
          </a:p>
        </p:txBody>
      </p:sp>
    </p:spTree>
    <p:extLst>
      <p:ext uri="{BB962C8B-B14F-4D97-AF65-F5344CB8AC3E}">
        <p14:creationId xmlns:p14="http://schemas.microsoft.com/office/powerpoint/2010/main" val="2505059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1892" y="1120346"/>
            <a:ext cx="4032473" cy="5056617"/>
          </a:xfrm>
        </p:spPr>
        <p:txBody>
          <a:bodyPr>
            <a:noAutofit/>
          </a:bodyPr>
          <a:lstStyle>
            <a:lvl1pPr>
              <a:spcBef>
                <a:spcPts val="3000"/>
              </a:spcBef>
              <a:defRPr sz="2000"/>
            </a:lvl1pPr>
            <a:lvl2pPr marL="292608" indent="0">
              <a:spcBef>
                <a:spcPts val="600"/>
              </a:spcBef>
              <a:spcAft>
                <a:spcPts val="200"/>
              </a:spcAft>
              <a:buNone/>
              <a:defRPr sz="1400" i="1">
                <a:solidFill>
                  <a:schemeClr val="accent3">
                    <a:lumMod val="75000"/>
                    <a:lumOff val="25000"/>
                  </a:schemeClr>
                </a:solidFill>
              </a:defRPr>
            </a:lvl2pPr>
            <a:lvl3pPr marL="576072" indent="-274320">
              <a:spcBef>
                <a:spcPts val="400"/>
              </a:spcBef>
              <a:buClr>
                <a:schemeClr val="accent3">
                  <a:lumMod val="75000"/>
                  <a:lumOff val="25000"/>
                </a:schemeClr>
              </a:buClr>
              <a:buFont typeface="Wingdings" panose="05000000000000000000" pitchFamily="2" charset="2"/>
              <a:buChar char=""/>
              <a:defRPr sz="1300" u="sng">
                <a:solidFill>
                  <a:schemeClr val="accent6"/>
                </a:solidFill>
              </a:defRPr>
            </a:lvl3pPr>
          </a:lstStyle>
          <a:p>
            <a:pPr lvl="0"/>
            <a:r>
              <a:rPr lang="en-US" dirty="0"/>
              <a:t>Name of Resource</a:t>
            </a:r>
          </a:p>
          <a:p>
            <a:pPr lvl="1"/>
            <a:r>
              <a:rPr lang="en-US" dirty="0"/>
              <a:t>Details about resource listed here.</a:t>
            </a:r>
          </a:p>
          <a:p>
            <a:pPr lvl="2"/>
            <a:r>
              <a:rPr lang="en-US" dirty="0"/>
              <a:t>web address</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95824" y="1120346"/>
            <a:ext cx="4032504" cy="5056617"/>
          </a:xfrm>
        </p:spPr>
        <p:txBody>
          <a:bodyPr>
            <a:noAutofit/>
          </a:bodyPr>
          <a:lstStyle>
            <a:lvl1pPr>
              <a:spcBef>
                <a:spcPts val="3000"/>
              </a:spcBef>
              <a:defRPr sz="2000"/>
            </a:lvl1pPr>
            <a:lvl2pPr marL="274320" indent="0" algn="l" defTabSz="914400" rtl="0" eaLnBrk="1" latinLnBrk="0" hangingPunct="1">
              <a:lnSpc>
                <a:spcPct val="90000"/>
              </a:lnSpc>
              <a:spcBef>
                <a:spcPts val="800"/>
              </a:spcBef>
              <a:spcAft>
                <a:spcPts val="200"/>
              </a:spcAft>
              <a:buClr>
                <a:schemeClr val="bg1">
                  <a:lumMod val="65000"/>
                </a:schemeClr>
              </a:buClr>
              <a:buFont typeface="Arial" panose="020B0604020202020204" pitchFamily="34" charset="0"/>
              <a:buNone/>
              <a:defRPr lang="en-US" sz="1400" i="1" kern="1200" dirty="0">
                <a:solidFill>
                  <a:schemeClr val="accent3">
                    <a:lumMod val="75000"/>
                    <a:lumOff val="25000"/>
                  </a:schemeClr>
                </a:solidFill>
                <a:latin typeface="+mn-lt"/>
                <a:ea typeface="+mn-ea"/>
                <a:cs typeface="+mn-cs"/>
              </a:defRPr>
            </a:lvl2pPr>
            <a:lvl3pPr marL="587502" indent="-285750">
              <a:spcBef>
                <a:spcPts val="400"/>
              </a:spcBef>
              <a:buClr>
                <a:schemeClr val="accent3">
                  <a:lumMod val="75000"/>
                  <a:lumOff val="25000"/>
                </a:schemeClr>
              </a:buClr>
              <a:buFont typeface="Wingdings" panose="05000000000000000000" pitchFamily="2" charset="2"/>
              <a:buChar char=""/>
              <a:defRPr lang="en-US" sz="1300" u="sng" kern="1200" baseline="0" dirty="0">
                <a:solidFill>
                  <a:schemeClr val="accent6"/>
                </a:solidFill>
                <a:latin typeface="+mn-lt"/>
                <a:ea typeface="+mn-ea"/>
                <a:cs typeface="+mn-cs"/>
              </a:defRPr>
            </a:lvl3pPr>
          </a:lstStyle>
          <a:p>
            <a:pPr lvl="0"/>
            <a:r>
              <a:rPr lang="en-US" dirty="0"/>
              <a:t>Name of Resource</a:t>
            </a:r>
          </a:p>
          <a:p>
            <a:pPr marL="560070" lvl="1" indent="-285750" algn="l" defTabSz="914400" rtl="0" eaLnBrk="1" latinLnBrk="0" hangingPunct="1">
              <a:lnSpc>
                <a:spcPct val="90000"/>
              </a:lnSpc>
              <a:spcBef>
                <a:spcPts val="800"/>
              </a:spcBef>
              <a:buClr>
                <a:schemeClr val="bg1">
                  <a:lumMod val="65000"/>
                </a:schemeClr>
              </a:buClr>
            </a:pPr>
            <a:r>
              <a:rPr lang="en-US" dirty="0"/>
              <a:t>Details about resource listed here.</a:t>
            </a:r>
          </a:p>
          <a:p>
            <a:pPr marL="587502" lvl="2" indent="-285750" algn="l" defTabSz="914400" rtl="0" eaLnBrk="1" latinLnBrk="0" hangingPunct="1">
              <a:lnSpc>
                <a:spcPct val="90000"/>
              </a:lnSpc>
              <a:spcBef>
                <a:spcPts val="800"/>
              </a:spcBef>
              <a:buClr>
                <a:schemeClr val="bg1">
                  <a:lumMod val="65000"/>
                </a:schemeClr>
              </a:buClr>
            </a:pPr>
            <a:r>
              <a:rPr lang="en-US" dirty="0"/>
              <a:t>Web address</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8" y="1003986"/>
            <a:ext cx="45720" cy="58521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4" y="-357680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89D9F95-E05B-461F-9AB6-FCC469E64AE0}"/>
              </a:ext>
            </a:extLst>
          </p:cNvPr>
          <p:cNvSpPr txBox="1"/>
          <p:nvPr userDrawn="1"/>
        </p:nvSpPr>
        <p:spPr>
          <a:xfrm>
            <a:off x="1309816" y="365126"/>
            <a:ext cx="6880779" cy="616352"/>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dirty="0"/>
              <a:t>Resources:</a:t>
            </a:r>
          </a:p>
        </p:txBody>
      </p:sp>
      <p:sp>
        <p:nvSpPr>
          <p:cNvPr id="11" name="TextBox 10">
            <a:extLst>
              <a:ext uri="{FF2B5EF4-FFF2-40B4-BE49-F238E27FC236}">
                <a16:creationId xmlns:a16="http://schemas.microsoft.com/office/drawing/2014/main" id="{3C7C2AD0-E385-4C6D-9FC1-7C6479504B69}"/>
              </a:ext>
            </a:extLst>
          </p:cNvPr>
          <p:cNvSpPr txBox="1"/>
          <p:nvPr userDrawn="1"/>
        </p:nvSpPr>
        <p:spPr>
          <a:xfrm>
            <a:off x="2509079" y="205945"/>
            <a:ext cx="1318054" cy="947351"/>
          </a:xfrm>
          <a:prstGeom prst="rect">
            <a:avLst/>
          </a:prstGeom>
          <a:noFill/>
        </p:spPr>
        <p:txBody>
          <a:bodyPr wrap="none" rtlCol="0">
            <a:noAutofit/>
          </a:bodyPr>
          <a:lstStyle/>
          <a:p>
            <a:pPr algn="l">
              <a:lnSpc>
                <a:spcPct val="85000"/>
              </a:lnSpc>
            </a:pPr>
            <a:r>
              <a:rPr lang="en-US" sz="6600" dirty="0">
                <a:solidFill>
                  <a:schemeClr val="bg1">
                    <a:lumMod val="75000"/>
                  </a:schemeClr>
                </a:solidFill>
                <a:sym typeface="Webdings" panose="05030102010509060703" pitchFamily="18" charset="2"/>
              </a:rPr>
              <a:t></a:t>
            </a:r>
            <a:endParaRPr lang="en-US" sz="6600" dirty="0">
              <a:solidFill>
                <a:schemeClr val="bg1">
                  <a:lumMod val="75000"/>
                </a:schemeClr>
              </a:solidFill>
            </a:endParaRPr>
          </a:p>
        </p:txBody>
      </p:sp>
      <p:sp>
        <p:nvSpPr>
          <p:cNvPr id="2" name="Slide Number Placeholder 1">
            <a:extLst>
              <a:ext uri="{FF2B5EF4-FFF2-40B4-BE49-F238E27FC236}">
                <a16:creationId xmlns:a16="http://schemas.microsoft.com/office/drawing/2014/main" id="{5A246DD3-D6C3-4914-8E87-5DA06C7256DC}"/>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075813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95825" y="1190625"/>
            <a:ext cx="3697604" cy="5165726"/>
          </a:xfrm>
        </p:spPr>
        <p:txBody>
          <a:bodyPr anchor="ctr"/>
          <a:lstStyle>
            <a:lvl1pPr marL="0" indent="0">
              <a:spcBef>
                <a:spcPts val="3000"/>
              </a:spcBef>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1600" i="1"/>
            </a:lvl2pPr>
            <a:lvl3pPr marL="365760" indent="0">
              <a:spcBef>
                <a:spcPts val="400"/>
              </a:spcBef>
              <a:buFontTx/>
              <a:buNone/>
              <a:defRPr sz="1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3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300" b="0" i="0" spc="50" baseline="0">
                <a:solidFill>
                  <a:schemeClr val="accent3">
                    <a:lumMod val="75000"/>
                    <a:lumOff val="25000"/>
                  </a:schemeClr>
                </a:solidFill>
              </a:defRPr>
            </a:lvl5pPr>
          </a:lstStyle>
          <a:p>
            <a:pPr lvl="0"/>
            <a:r>
              <a:rPr lang="en-US" dirty="0"/>
              <a:t>Presenter Name</a:t>
            </a:r>
          </a:p>
          <a:p>
            <a:pPr lvl="1"/>
            <a:r>
              <a:rPr lang="en-US" dirty="0"/>
              <a:t>Position</a:t>
            </a:r>
          </a:p>
          <a:p>
            <a:pPr lvl="2"/>
            <a:r>
              <a:rPr lang="en-US" dirty="0"/>
              <a:t>Organization</a:t>
            </a:r>
          </a:p>
          <a:p>
            <a:pPr lvl="3"/>
            <a:r>
              <a:rPr lang="en-US" dirty="0"/>
              <a:t>Email</a:t>
            </a:r>
          </a:p>
          <a:p>
            <a:pPr lvl="4"/>
            <a:r>
              <a:rPr lang="en-US" dirty="0"/>
              <a:t>Phone</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8" name="TextBox 7">
            <a:extLst>
              <a:ext uri="{FF2B5EF4-FFF2-40B4-BE49-F238E27FC236}">
                <a16:creationId xmlns:a16="http://schemas.microsoft.com/office/drawing/2014/main" id="{5E098955-8651-419E-86A8-56788A65E260}"/>
              </a:ext>
            </a:extLst>
          </p:cNvPr>
          <p:cNvSpPr txBox="1"/>
          <p:nvPr userDrawn="1"/>
        </p:nvSpPr>
        <p:spPr>
          <a:xfrm>
            <a:off x="628650" y="365126"/>
            <a:ext cx="7955280"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Contact Information:</a:t>
            </a:r>
            <a:endParaRPr lang="en-US" dirty="0"/>
          </a:p>
        </p:txBody>
      </p:sp>
      <p:pic>
        <p:nvPicPr>
          <p:cNvPr id="6" name="Picture 5">
            <a:extLst>
              <a:ext uri="{FF2B5EF4-FFF2-40B4-BE49-F238E27FC236}">
                <a16:creationId xmlns:a16="http://schemas.microsoft.com/office/drawing/2014/main" id="{184F4F1A-CF95-4957-953C-C908BBDF28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6285" y="2543613"/>
            <a:ext cx="2974602" cy="1389773"/>
          </a:xfrm>
          <a:prstGeom prst="rect">
            <a:avLst/>
          </a:prstGeom>
        </p:spPr>
      </p:pic>
    </p:spTree>
    <p:extLst>
      <p:ext uri="{BB962C8B-B14F-4D97-AF65-F5344CB8AC3E}">
        <p14:creationId xmlns:p14="http://schemas.microsoft.com/office/powerpoint/2010/main" val="3956525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115955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1E19837-98EC-4FB4-8EB6-9858802534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1469" y="2270681"/>
            <a:ext cx="7180494" cy="1590924"/>
          </a:xfrm>
          <a:prstGeom prst="rect">
            <a:avLst/>
          </a:prstGeom>
        </p:spPr>
      </p:pic>
      <p:sp>
        <p:nvSpPr>
          <p:cNvPr id="2" name="Slide Number Placeholder 1">
            <a:extLst>
              <a:ext uri="{FF2B5EF4-FFF2-40B4-BE49-F238E27FC236}">
                <a16:creationId xmlns:a16="http://schemas.microsoft.com/office/drawing/2014/main" id="{A3F84F2E-6236-45E4-BF4A-77147E579450}"/>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35113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8D146980-D8A2-4012-978A-9289360E76CE}"/>
              </a:ext>
            </a:extLst>
          </p:cNvPr>
          <p:cNvCxnSpPr>
            <a:cxnSpLocks/>
          </p:cNvCxnSpPr>
          <p:nvPr userDrawn="1"/>
        </p:nvCxnSpPr>
        <p:spPr>
          <a:xfrm>
            <a:off x="4568467" y="5377715"/>
            <a:ext cx="4572000" cy="0"/>
          </a:xfrm>
          <a:prstGeom prst="line">
            <a:avLst/>
          </a:prstGeom>
          <a:ln w="762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3" name="Rectangle 32"/>
          <p:cNvSpPr/>
          <p:nvPr userDrawn="1"/>
        </p:nvSpPr>
        <p:spPr>
          <a:xfrm>
            <a:off x="0" y="3981452"/>
            <a:ext cx="4429402" cy="295275"/>
          </a:xfrm>
          <a:prstGeom prst="rect">
            <a:avLst/>
          </a:prstGeom>
          <a:gradFill flip="none" rotWithShape="1">
            <a:gsLst>
              <a:gs pos="0">
                <a:schemeClr val="accent2">
                  <a:lumMod val="67000"/>
                </a:schemeClr>
              </a:gs>
              <a:gs pos="100000">
                <a:schemeClr val="accent2">
                  <a:lumMod val="97000"/>
                  <a:lumOff val="3000"/>
                </a:schemeClr>
              </a:gs>
            </a:gsLst>
            <a:lin ang="16200000" scaled="1"/>
            <a:tileRect/>
          </a:gradFill>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513221"/>
            <a:ext cx="4429402" cy="295275"/>
          </a:xfrm>
          <a:prstGeom prst="rect">
            <a:avLst/>
          </a:prstGeom>
          <a:gradFill flip="none" rotWithShape="1">
            <a:gsLst>
              <a:gs pos="0">
                <a:schemeClr val="accent1">
                  <a:lumMod val="67000"/>
                </a:schemeClr>
              </a:gs>
              <a:gs pos="100000">
                <a:schemeClr val="accent1">
                  <a:lumMod val="97000"/>
                  <a:lumOff val="3000"/>
                </a:schemeClr>
              </a:gs>
            </a:gsLst>
            <a:lin ang="16200000" scaled="1"/>
            <a:tileRec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480004"/>
            <a:ext cx="4297680" cy="5191126"/>
          </a:xfrm>
          <a:prstGeom prst="rect">
            <a:avLst/>
          </a:prstGeom>
          <a:noFill/>
        </p:spPr>
        <p:txBody>
          <a:bodyPr wrap="square" rtlCol="0">
            <a:noAutofit/>
          </a:bodyPr>
          <a:lstStyle/>
          <a:p>
            <a:pPr marL="0" indent="0">
              <a:spcAft>
                <a:spcPts val="0"/>
              </a:spcAft>
              <a:buFont typeface="Arial" panose="020B0604020202020204" pitchFamily="34" charset="0"/>
              <a:buNone/>
            </a:pPr>
            <a:r>
              <a:rPr lang="en-US" sz="2000" b="1" dirty="0">
                <a:solidFill>
                  <a:schemeClr val="accent1"/>
                </a:solidFill>
                <a:latin typeface="Arial" panose="020B0604020202020204" pitchFamily="34" charset="0"/>
                <a:cs typeface="Arial" panose="020B0604020202020204" pitchFamily="34" charset="0"/>
              </a:rPr>
              <a:t>Beyond</a:t>
            </a:r>
            <a:r>
              <a:rPr lang="en-US" sz="2000" b="1" baseline="0" dirty="0">
                <a:solidFill>
                  <a:schemeClr val="accent1"/>
                </a:solidFill>
                <a:latin typeface="Arial" panose="020B0604020202020204" pitchFamily="34" charset="0"/>
                <a:cs typeface="Arial" panose="020B0604020202020204" pitchFamily="34" charset="0"/>
              </a:rPr>
              <a:t> the </a:t>
            </a:r>
            <a:r>
              <a:rPr lang="en-US" sz="2000" b="1" baseline="0">
                <a:solidFill>
                  <a:schemeClr val="accent1"/>
                </a:solidFill>
                <a:latin typeface="Arial" panose="020B0604020202020204" pitchFamily="34" charset="0"/>
                <a:cs typeface="Arial" panose="020B0604020202020204" pitchFamily="34" charset="0"/>
              </a:rPr>
              <a:t>standard offerings,</a:t>
            </a:r>
          </a:p>
          <a:p>
            <a:pPr marL="0" indent="0">
              <a:spcAft>
                <a:spcPts val="1000"/>
              </a:spcAft>
              <a:buFont typeface="Arial" panose="020B0604020202020204" pitchFamily="34" charset="0"/>
              <a:buNone/>
            </a:pPr>
            <a:r>
              <a:rPr lang="en-US" sz="1150" b="0" baseline="0">
                <a:latin typeface="Arial" panose="020B0604020202020204" pitchFamily="34" charset="0"/>
                <a:cs typeface="Arial" panose="020B0604020202020204" pitchFamily="34" charset="0"/>
              </a:rPr>
              <a:t>t</a:t>
            </a:r>
            <a:r>
              <a:rPr lang="en-US" sz="1150" b="0">
                <a:latin typeface="Arial" panose="020B0604020202020204" pitchFamily="34" charset="0"/>
                <a:cs typeface="Arial" panose="020B0604020202020204" pitchFamily="34" charset="0"/>
              </a:rPr>
              <a:t>his</a:t>
            </a:r>
            <a:r>
              <a:rPr lang="en-US" sz="1150" b="0" baseline="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Your Moderator</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3 </a:t>
            </a:r>
            <a:r>
              <a:rPr lang="en-US" sz="1100" b="0" baseline="0" dirty="0">
                <a:latin typeface="Arial" panose="020B0604020202020204" pitchFamily="34" charset="0"/>
                <a:cs typeface="Arial" panose="020B0604020202020204" pitchFamily="34" charset="0"/>
              </a:rPr>
              <a:t>Speaker </a:t>
            </a:r>
            <a:r>
              <a:rPr lang="en-US" sz="1100" b="0" baseline="0">
                <a:latin typeface="Arial" panose="020B0604020202020204" pitchFamily="34" charset="0"/>
                <a:cs typeface="Arial" panose="020B0604020202020204" pitchFamily="34" charset="0"/>
              </a:rPr>
              <a:t>Slide choices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Today’s Objectives</a:t>
            </a:r>
            <a:endParaRPr lang="en-US" sz="1100" b="0" baseline="0" dirty="0">
              <a:latin typeface="Arial" panose="020B0604020202020204" pitchFamily="34" charset="0"/>
              <a:cs typeface="Arial" panose="020B0604020202020204" pitchFamily="34" charset="0"/>
            </a:endParaRP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Series Set</a:t>
            </a:r>
          </a:p>
          <a:p>
            <a:pPr marL="628650" lvl="1" indent="-171450">
              <a:lnSpc>
                <a:spcPct val="90000"/>
              </a:lnSpc>
              <a:spcAft>
                <a:spcPts val="400"/>
              </a:spcAft>
              <a:buFont typeface="Arial" panose="020B0604020202020204" pitchFamily="34" charset="0"/>
              <a:buChar char="•"/>
            </a:pPr>
            <a:r>
              <a:rPr lang="en-US" sz="1100" b="0" baseline="0">
                <a:latin typeface="Arial" panose="020B0604020202020204" pitchFamily="34" charset="0"/>
                <a:cs typeface="Arial" panose="020B0604020202020204" pitchFamily="34" charset="0"/>
              </a:rPr>
              <a:t>Quote</a:t>
            </a:r>
          </a:p>
          <a:p>
            <a:pPr marL="0" indent="0">
              <a:spcBef>
                <a:spcPts val="3000"/>
              </a:spcBef>
              <a:spcAft>
                <a:spcPts val="0"/>
              </a:spcAft>
              <a:buFont typeface="Arial" panose="020B0604020202020204" pitchFamily="34" charset="0"/>
              <a:buNone/>
            </a:pPr>
            <a:r>
              <a:rPr lang="en-US" sz="1500" b="1" baseline="0">
                <a:solidFill>
                  <a:schemeClr val="accent1"/>
                </a:solidFill>
                <a:latin typeface="Arial" panose="020B0604020202020204" pitchFamily="34" charset="0"/>
                <a:cs typeface="Arial" panose="020B0604020202020204" pitchFamily="34" charset="0"/>
              </a:rPr>
              <a:t>Resources &amp; Name / Occupation / Org boxes:</a:t>
            </a:r>
            <a:endParaRPr lang="en-US" sz="1500" b="1" baseline="0" dirty="0">
              <a:solidFill>
                <a:schemeClr val="accent1"/>
              </a:solidFill>
              <a:latin typeface="Arial" panose="020B0604020202020204" pitchFamily="34" charset="0"/>
              <a:cs typeface="Arial" panose="020B0604020202020204" pitchFamily="34" charset="0"/>
            </a:endParaRPr>
          </a:p>
          <a:p>
            <a:pPr marL="0" indent="0">
              <a:spcBef>
                <a:spcPts val="400"/>
              </a:spcBef>
              <a:spcAft>
                <a:spcPts val="800"/>
              </a:spcAft>
              <a:buFont typeface="Arial" panose="020B0604020202020204" pitchFamily="34" charset="0"/>
              <a:buNone/>
            </a:pPr>
            <a:r>
              <a:rPr lang="en-US" sz="1050" baseline="0">
                <a:latin typeface="Arial" panose="020B0604020202020204" pitchFamily="34" charset="0"/>
                <a:cs typeface="Arial" panose="020B0604020202020204" pitchFamily="34" charset="0"/>
              </a:rPr>
              <a:t>This </a:t>
            </a:r>
            <a:r>
              <a:rPr lang="en-US" sz="1050" baseline="0" dirty="0">
                <a:latin typeface="Arial" panose="020B0604020202020204" pitchFamily="34" charset="0"/>
                <a:cs typeface="Arial" panose="020B0604020202020204" pitchFamily="34" charset="0"/>
              </a:rPr>
              <a:t>works like a multi-level bulleted list</a:t>
            </a:r>
            <a:r>
              <a:rPr lang="en-US" sz="1050" baseline="0">
                <a:latin typeface="Arial" panose="020B0604020202020204" pitchFamily="34" charset="0"/>
                <a:cs typeface="Arial" panose="020B0604020202020204" pitchFamily="34" charset="0"/>
              </a:rPr>
              <a:t>.  Use </a:t>
            </a:r>
            <a:r>
              <a:rPr lang="en-US" sz="1050" baseline="0" dirty="0">
                <a:latin typeface="Arial" panose="020B0604020202020204" pitchFamily="34" charset="0"/>
                <a:cs typeface="Arial" panose="020B0604020202020204" pitchFamily="34" charset="0"/>
              </a:rPr>
              <a:t>the list level buttons on your “Home” tab to</a:t>
            </a:r>
            <a:br>
              <a:rPr lang="en-US" sz="1050" baseline="0">
                <a:latin typeface="Arial" panose="020B0604020202020204" pitchFamily="34" charset="0"/>
                <a:cs typeface="Arial" panose="020B0604020202020204" pitchFamily="34" charset="0"/>
              </a:rPr>
            </a:br>
            <a:r>
              <a:rPr lang="en-US" sz="1050" baseline="0">
                <a:latin typeface="Arial" panose="020B0604020202020204" pitchFamily="34" charset="0"/>
                <a:cs typeface="Arial" panose="020B0604020202020204" pitchFamily="34" charset="0"/>
              </a:rPr>
              <a:t>change formatting levels.</a:t>
            </a: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7084799" y="4562930"/>
            <a:ext cx="1734243" cy="644333"/>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040000" y="1"/>
            <a:ext cx="278130" cy="137638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376381"/>
            <a:ext cx="278130" cy="5481620"/>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userDrawn="1"/>
        </p:nvSpPr>
        <p:spPr>
          <a:xfrm>
            <a:off x="91736" y="1480004"/>
            <a:ext cx="4337666" cy="5352299"/>
          </a:xfrm>
          <a:prstGeom prst="rect">
            <a:avLst/>
          </a:prstGeom>
          <a:noFill/>
        </p:spPr>
        <p:txBody>
          <a:bodyPr wrap="square" rtlCol="0">
            <a:noAutofit/>
          </a:bodyPr>
          <a:lstStyle/>
          <a:p>
            <a:pPr>
              <a:spcAft>
                <a:spcPts val="300"/>
              </a:spcAft>
            </a:pPr>
            <a:r>
              <a:rPr lang="en-US" sz="2000" b="1" dirty="0">
                <a:solidFill>
                  <a:schemeClr val="accent1"/>
                </a:solidFill>
                <a:latin typeface="Arial" panose="020B0604020202020204" pitchFamily="34" charset="0"/>
                <a:cs typeface="Arial" panose="020B0604020202020204" pitchFamily="34" charset="0"/>
              </a:rPr>
              <a:t>How to use</a:t>
            </a:r>
            <a:r>
              <a:rPr lang="en-US" sz="2000" b="1" baseline="0" dirty="0">
                <a:solidFill>
                  <a:schemeClr val="accent1"/>
                </a:solidFill>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t>
            </a:r>
            <a:r>
              <a:rPr lang="en-US" sz="1050" b="0" baseline="0">
                <a:latin typeface="Arial" panose="020B0604020202020204" pitchFamily="34" charset="0"/>
                <a:cs typeface="Arial" panose="020B0604020202020204" pitchFamily="34" charset="0"/>
              </a:rPr>
              <a:t>available.</a:t>
            </a:r>
          </a:p>
          <a:p>
            <a:pPr marL="171450" indent="-171450">
              <a:spcBef>
                <a:spcPts val="600"/>
              </a:spcBef>
              <a:buFont typeface="Arial" panose="020B0604020202020204" pitchFamily="34" charset="0"/>
              <a:buChar char="•"/>
            </a:pPr>
            <a:r>
              <a:rPr lang="en-US" sz="1050" b="0" baseline="0">
                <a:latin typeface="Arial" panose="020B0604020202020204" pitchFamily="34" charset="0"/>
                <a:cs typeface="Arial" panose="020B0604020202020204" pitchFamily="34" charset="0"/>
              </a:rPr>
              <a:t>Select </a:t>
            </a:r>
            <a:r>
              <a:rPr lang="en-US" sz="1050" b="0" baseline="0" dirty="0">
                <a:latin typeface="Arial" panose="020B0604020202020204" pitchFamily="34" charset="0"/>
                <a:cs typeface="Arial" panose="020B0604020202020204" pitchFamily="34" charset="0"/>
              </a:rPr>
              <a:t>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a:t>
            </a:r>
            <a:r>
              <a:rPr lang="en-US" sz="1050" b="0" baseline="0">
                <a:latin typeface="Arial" panose="020B0604020202020204" pitchFamily="34" charset="0"/>
                <a:cs typeface="Arial" panose="020B0604020202020204" pitchFamily="34" charset="0"/>
              </a:rPr>
              <a:t>of an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existing slide, click the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a:t>
            </a:r>
            <a:r>
              <a:rPr lang="en-US" sz="1050" b="0" baseline="0" dirty="0">
                <a:latin typeface="Arial" panose="020B0604020202020204" pitchFamily="34" charset="0"/>
                <a:cs typeface="Arial" panose="020B0604020202020204" pitchFamily="34" charset="0"/>
              </a:rPr>
              <a:t>Layout” </a:t>
            </a:r>
            <a:r>
              <a:rPr lang="en-US" sz="1050" b="0" baseline="0">
                <a:latin typeface="Arial" panose="020B0604020202020204" pitchFamily="34" charset="0"/>
                <a:cs typeface="Arial" panose="020B0604020202020204" pitchFamily="34" charset="0"/>
              </a:rPr>
              <a:t>button right </a:t>
            </a:r>
            <a:br>
              <a:rPr lang="en-US" sz="1050" b="0" baseline="0">
                <a:latin typeface="Arial" panose="020B0604020202020204" pitchFamily="34" charset="0"/>
                <a:cs typeface="Arial" panose="020B0604020202020204" pitchFamily="34" charset="0"/>
              </a:rPr>
            </a:br>
            <a:r>
              <a:rPr lang="en-US" sz="1050" b="0" baseline="0">
                <a:latin typeface="Arial" panose="020B0604020202020204" pitchFamily="34" charset="0"/>
                <a:cs typeface="Arial" panose="020B0604020202020204" pitchFamily="34" charset="0"/>
              </a:rPr>
              <a:t>next </a:t>
            </a:r>
            <a:r>
              <a:rPr lang="en-US" sz="1050" b="0" baseline="0" dirty="0">
                <a:latin typeface="Arial" panose="020B0604020202020204" pitchFamily="34" charset="0"/>
                <a:cs typeface="Arial" panose="020B0604020202020204" pitchFamily="34" charset="0"/>
              </a:rPr>
              <a:t>to </a:t>
            </a:r>
            <a:r>
              <a:rPr lang="en-US" sz="1050" b="0" baseline="0">
                <a:latin typeface="Arial" panose="020B0604020202020204" pitchFamily="34" charset="0"/>
                <a:cs typeface="Arial" panose="020B0604020202020204" pitchFamily="34" charset="0"/>
              </a:rPr>
              <a:t>the “</a:t>
            </a: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120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General Template Notes:</a:t>
            </a:r>
          </a:p>
          <a:p>
            <a:pPr marL="91440" lvl="0" indent="0">
              <a:spcAft>
                <a:spcPts val="600"/>
              </a:spcAft>
              <a:buFont typeface="Arial" panose="020B0604020202020204" pitchFamily="34" charset="0"/>
              <a:buNone/>
            </a:pPr>
            <a:r>
              <a:rPr lang="en-US" sz="1800" b="0" u="none" spc="60" baseline="0">
                <a:solidFill>
                  <a:schemeClr val="accent5">
                    <a:lumMod val="20000"/>
                    <a:lumOff val="80000"/>
                  </a:schemeClr>
                </a:solidFill>
                <a:effectLst>
                  <a:outerShdw blurRad="76200" dist="38100" dir="8100000" algn="tr" rotWithShape="0">
                    <a:prstClr val="black">
                      <a:alpha val="60000"/>
                    </a:prstClr>
                  </a:outerShdw>
                </a:effectLst>
                <a:latin typeface="+mj-lt"/>
                <a:cs typeface="Arial" panose="020B0604020202020204" pitchFamily="34" charset="0"/>
                <a:sym typeface="Wingdings" panose="05000000000000000000" pitchFamily="2" charset="2"/>
              </a:rPr>
              <a:t></a:t>
            </a:r>
            <a:r>
              <a:rPr lang="en-US" sz="1800" b="1" u="none"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 </a:t>
            </a:r>
            <a:r>
              <a:rPr lang="en-US" sz="1800" b="1" u="sng" spc="60" baseline="0">
                <a:solidFill>
                  <a:schemeClr val="bg1"/>
                </a:solidFill>
                <a:effectLst>
                  <a:outerShdw blurRad="76200" dist="38100" dir="8100000" algn="tr" rotWithShape="0">
                    <a:prstClr val="black">
                      <a:alpha val="60000"/>
                    </a:prstClr>
                  </a:outerShdw>
                </a:effectLst>
                <a:latin typeface="+mj-lt"/>
                <a:cs typeface="Arial" panose="020B0604020202020204" pitchFamily="34" charset="0"/>
              </a:rPr>
              <a:t>DO </a:t>
            </a:r>
            <a:r>
              <a:rPr lang="en-US" sz="1800" b="1" u="sng"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NOT</a:t>
            </a:r>
            <a:r>
              <a:rPr lang="en-US" sz="1800" b="1" u="none" spc="60" baseline="0" dirty="0">
                <a:solidFill>
                  <a:schemeClr val="bg1"/>
                </a:solidFill>
                <a:effectLst>
                  <a:outerShdw blurRad="76200" dist="38100" dir="8100000" algn="tr" rotWithShape="0">
                    <a:prstClr val="black">
                      <a:alpha val="60000"/>
                    </a:prstClr>
                  </a:outerShdw>
                </a:effectLst>
                <a:latin typeface="+mj-lt"/>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chemeClr val="accent2"/>
              </a:buClr>
              <a:buSzTx/>
              <a:buFont typeface="Wingdings" panose="05000000000000000000" pitchFamily="2" charset="2"/>
              <a:buChar char="ý"/>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a:latin typeface="Arial" panose="020B0604020202020204" pitchFamily="34" charset="0"/>
                <a:cs typeface="Arial" panose="020B0604020202020204" pitchFamily="34" charset="0"/>
              </a:rPr>
              <a:t>.  Please note if a spacing adjustment is required.</a:t>
            </a:r>
            <a:endParaRPr lang="en-US" sz="1050" b="0" dirty="0">
              <a:latin typeface="Arial" panose="020B0604020202020204" pitchFamily="34" charset="0"/>
              <a:cs typeface="Arial" panose="020B0604020202020204" pitchFamily="34" charset="0"/>
            </a:endParaRP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457200" lvl="1" indent="-171450">
              <a:spcAft>
                <a:spcPts val="600"/>
              </a:spcAft>
              <a:buClr>
                <a:schemeClr val="accent2"/>
              </a:buClr>
              <a:buFont typeface="Wingdings" panose="05000000000000000000" pitchFamily="2" charset="2"/>
              <a:buChar char="ý"/>
            </a:pPr>
            <a:r>
              <a:rPr lang="en-US" sz="1050" b="1" baseline="0" dirty="0">
                <a:latin typeface="Arial" panose="020B0604020202020204" pitchFamily="34" charset="0"/>
                <a:cs typeface="Arial" panose="020B0604020202020204" pitchFamily="34" charset="0"/>
              </a:rPr>
              <a:t>Change heading alignment </a:t>
            </a:r>
            <a:r>
              <a:rPr lang="en-US" sz="1050" b="1" baseline="0">
                <a:latin typeface="Arial" panose="020B0604020202020204" pitchFamily="34" charset="0"/>
                <a:cs typeface="Arial" panose="020B0604020202020204" pitchFamily="34" charset="0"/>
              </a:rPr>
              <a:t>or location for standard content slide material</a:t>
            </a:r>
            <a:r>
              <a:rPr lang="en-US" sz="1050" b="0" baseline="0">
                <a:latin typeface="Arial" panose="020B0604020202020204" pitchFamily="34" charset="0"/>
                <a:cs typeface="Arial" panose="020B0604020202020204" pitchFamily="34" charset="0"/>
              </a:rPr>
              <a:t>.</a:t>
            </a:r>
          </a:p>
          <a:p>
            <a:pPr marL="9144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800" b="0" u="none" kern="1200" spc="60" baseline="0">
                <a:solidFill>
                  <a:srgbClr val="92D050"/>
                </a:solidFill>
                <a:effectLst>
                  <a:outerShdw blurRad="76200" dist="38100" dir="8100000" algn="tr" rotWithShape="0">
                    <a:prstClr val="black">
                      <a:alpha val="60000"/>
                    </a:prstClr>
                  </a:outerShdw>
                </a:effectLst>
                <a:latin typeface="+mn-lt"/>
                <a:ea typeface="+mn-ea"/>
                <a:cs typeface="Arial" panose="020B0604020202020204" pitchFamily="34" charset="0"/>
                <a:sym typeface="Wingdings" panose="05000000000000000000" pitchFamily="2" charset="2"/>
              </a:rPr>
              <a:t></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 </a:t>
            </a:r>
            <a:r>
              <a:rPr kumimoji="0" lang="en-US" sz="1800" b="1" i="0" u="sng"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DO</a:t>
            </a:r>
            <a:r>
              <a:rPr kumimoji="0" lang="en-US" sz="1800" b="1" i="0" u="none" strike="noStrike" kern="1200" cap="none" spc="60" normalizeH="0" baseline="0" noProof="0">
                <a:ln>
                  <a:noFill/>
                </a:ln>
                <a:solidFill>
                  <a:schemeClr val="bg1"/>
                </a:solidFill>
                <a:effectLst>
                  <a:outerShdw blurRad="76200" dist="38100" dir="8100000" algn="tr" rotWithShape="0">
                    <a:prstClr val="black">
                      <a:alpha val="60000"/>
                    </a:prstClr>
                  </a:outerShdw>
                </a:effectLst>
                <a:uLnTx/>
                <a:uFillTx/>
                <a:latin typeface="+mj-lt"/>
                <a:ea typeface="+mn-ea"/>
                <a:cs typeface="Arial" panose="020B0604020202020204" pitchFamily="34" charset="0"/>
              </a:rPr>
              <a:t>:</a:t>
            </a:r>
          </a:p>
          <a:p>
            <a:pPr marL="457200" marR="0" lvl="1" indent="-171450" algn="l" defTabSz="457200" rtl="0" eaLnBrk="1" fontAlgn="auto" latinLnBrk="0" hangingPunct="1">
              <a:lnSpc>
                <a:spcPct val="100000"/>
              </a:lnSpc>
              <a:spcBef>
                <a:spcPts val="0"/>
              </a:spcBef>
              <a:spcAft>
                <a:spcPts val="600"/>
              </a:spcAft>
              <a:buClr>
                <a:srgbClr val="72AF2F"/>
              </a:buClr>
              <a:buSzTx/>
              <a:buFont typeface="Wingdings" panose="05000000000000000000" pitchFamily="2" charset="2"/>
              <a:buChar char="þ"/>
              <a:tabLst/>
              <a:defRPr/>
            </a:pPr>
            <a:r>
              <a:rPr kumimoji="0" lang="en-US" sz="105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Reference </a:t>
            </a: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a:t>
            </a: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originated.</a:t>
            </a:r>
          </a:p>
          <a:p>
            <a:pPr marL="457200" marR="0" lvl="1"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 any graphics not referenced or in violation of </a:t>
            </a:r>
            <a:r>
              <a:rPr kumimoji="0" lang="en-US" sz="1050" b="1" i="0" u="none" strike="noStrike" kern="1200" cap="none" spc="0" normalizeH="0" baseline="0" noProof="0" dirty="0">
                <a:ln>
                  <a:noFill/>
                </a:ln>
                <a:solidFill>
                  <a:schemeClr val="accent4">
                    <a:lumMod val="2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10" name="TextBox 9"/>
          <p:cNvSpPr txBox="1"/>
          <p:nvPr userDrawn="1"/>
        </p:nvSpPr>
        <p:spPr>
          <a:xfrm>
            <a:off x="5308798" y="88691"/>
            <a:ext cx="3245631" cy="1102812"/>
          </a:xfrm>
          <a:prstGeom prst="rect">
            <a:avLst/>
          </a:prstGeom>
          <a:noFill/>
        </p:spPr>
        <p:txBody>
          <a:bodyPr wrap="square" rtlCol="0" anchor="ctr">
            <a:noAutofit/>
          </a:bodyPr>
          <a:lstStyle/>
          <a:p>
            <a:pPr algn="l"/>
            <a:r>
              <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rPr>
              <a:t>This slide contains information on how to use </a:t>
            </a: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this template, and is hidden. </a:t>
            </a:r>
          </a:p>
          <a:p>
            <a:pPr algn="l">
              <a:spcBef>
                <a:spcPts val="300"/>
              </a:spcBef>
            </a:pP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It is not a part of </a:t>
            </a:r>
            <a:b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br>
            <a:r>
              <a:rPr lang="en-US" sz="1400" i="1" kern="1200">
                <a:solidFill>
                  <a:schemeClr val="tx1">
                    <a:lumMod val="65000"/>
                    <a:lumOff val="35000"/>
                  </a:schemeClr>
                </a:solidFill>
                <a:latin typeface="Arial" panose="020B0604020202020204" pitchFamily="34" charset="0"/>
                <a:ea typeface="+mn-ea"/>
                <a:cs typeface="Arial" panose="020B0604020202020204" pitchFamily="34" charset="0"/>
              </a:rPr>
              <a:t>the presentation.</a:t>
            </a:r>
            <a:endParaRPr lang="en-US" sz="1400" i="1" kern="1200" dirty="0">
              <a:solidFill>
                <a:schemeClr val="tx1">
                  <a:lumMod val="65000"/>
                  <a:lumOff val="35000"/>
                </a:schemeClr>
              </a:solidFill>
              <a:latin typeface="Arial" panose="020B0604020202020204" pitchFamily="34" charset="0"/>
              <a:ea typeface="+mn-ea"/>
              <a:cs typeface="Arial" panose="020B0604020202020204" pitchFamily="34" charset="0"/>
            </a:endParaRPr>
          </a:p>
        </p:txBody>
      </p:sp>
      <p:cxnSp>
        <p:nvCxnSpPr>
          <p:cNvPr id="9" name="Straight Connector 8"/>
          <p:cNvCxnSpPr/>
          <p:nvPr userDrawn="1"/>
        </p:nvCxnSpPr>
        <p:spPr>
          <a:xfrm>
            <a:off x="0" y="1376381"/>
            <a:ext cx="9144000" cy="0"/>
          </a:xfrm>
          <a:prstGeom prst="line">
            <a:avLst/>
          </a:prstGeom>
          <a:ln w="101600">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userDrawn="1"/>
        </p:nvSpPr>
        <p:spPr>
          <a:xfrm>
            <a:off x="7084799" y="2286069"/>
            <a:ext cx="1619719" cy="1620538"/>
          </a:xfrm>
          <a:prstGeom prst="rect">
            <a:avLst/>
          </a:prstGeom>
          <a:noFill/>
        </p:spPr>
        <p:txBody>
          <a:bodyPr wrap="square" rtlCol="0">
            <a:noAutofit/>
          </a:bodyPr>
          <a:lstStyle/>
          <a:p>
            <a:pPr marL="0" marR="0" lvl="1" indent="-171450" algn="l" defTabSz="457200" rtl="0" eaLnBrk="1" fontAlgn="auto" latinLnBrk="0" hangingPunct="1">
              <a:lnSpc>
                <a:spcPct val="90000"/>
              </a:lnSpc>
              <a:spcBef>
                <a:spcPts val="0"/>
              </a:spcBef>
              <a:spcAft>
                <a:spcPts val="400"/>
              </a:spcAft>
              <a:buClrTx/>
              <a:buSzTx/>
              <a:buFont typeface="Arial" panose="020B0604020202020204" pitchFamily="34" charset="0"/>
              <a:buChar char="•"/>
              <a:tabLst/>
              <a:defRPr/>
            </a:pPr>
            <a:r>
              <a:rPr lang="en-US" sz="1100" b="0" baseline="0">
                <a:latin typeface="Arial" panose="020B0604020202020204" pitchFamily="34" charset="0"/>
                <a:cs typeface="Arial" panose="020B0604020202020204" pitchFamily="34" charset="0"/>
              </a:rPr>
              <a:t>Legal Language</a:t>
            </a:r>
            <a:endParaRPr lang="en-US" sz="1100" b="0" baseline="0"/>
          </a:p>
          <a:p>
            <a:pPr marL="0" lvl="1" indent="-171450">
              <a:lnSpc>
                <a:spcPct val="90000"/>
              </a:lnSpc>
              <a:spcAft>
                <a:spcPts val="400"/>
              </a:spcAft>
              <a:buFont typeface="Arial" panose="020B0604020202020204" pitchFamily="34" charset="0"/>
              <a:buChar char="•"/>
            </a:pPr>
            <a:r>
              <a:rPr lang="en-US" sz="1100" b="0" baseline="0"/>
              <a:t>Poll</a:t>
            </a:r>
          </a:p>
          <a:p>
            <a:pPr marL="0" lvl="1" indent="-171450">
              <a:lnSpc>
                <a:spcPct val="90000"/>
              </a:lnSpc>
              <a:spcAft>
                <a:spcPts val="400"/>
              </a:spcAft>
              <a:buFont typeface="Arial" panose="020B0604020202020204" pitchFamily="34" charset="0"/>
              <a:buChar char="•"/>
            </a:pPr>
            <a:r>
              <a:rPr lang="en-US" sz="1100" b="0" baseline="0"/>
              <a:t>Save the Date</a:t>
            </a:r>
          </a:p>
          <a:p>
            <a:pPr marL="0" lvl="1" indent="-171450">
              <a:lnSpc>
                <a:spcPct val="90000"/>
              </a:lnSpc>
              <a:spcAft>
                <a:spcPts val="400"/>
              </a:spcAft>
              <a:buFont typeface="Arial" panose="020B0604020202020204" pitchFamily="34" charset="0"/>
              <a:buChar char="•"/>
            </a:pPr>
            <a:r>
              <a:rPr lang="en-US" sz="1100" b="0" baseline="0"/>
              <a:t>Questions</a:t>
            </a:r>
            <a:endParaRPr lang="en-US" sz="1100" b="0" baseline="0" dirty="0"/>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5258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76653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40" name="Group 39">
            <a:extLst>
              <a:ext uri="{FF2B5EF4-FFF2-40B4-BE49-F238E27FC236}">
                <a16:creationId xmlns:a16="http://schemas.microsoft.com/office/drawing/2014/main" id="{54EBE4A4-93BC-4F5F-96D7-3EB1B9477815}"/>
              </a:ext>
            </a:extLst>
          </p:cNvPr>
          <p:cNvGrpSpPr/>
          <p:nvPr userDrawn="1"/>
        </p:nvGrpSpPr>
        <p:grpSpPr>
          <a:xfrm>
            <a:off x="5101094" y="5519741"/>
            <a:ext cx="3776420" cy="1204516"/>
            <a:chOff x="9823451" y="-913608"/>
            <a:chExt cx="3776420" cy="1204516"/>
          </a:xfrm>
        </p:grpSpPr>
        <p:sp>
          <p:nvSpPr>
            <p:cNvPr id="23" name="TextBox 22"/>
            <p:cNvSpPr txBox="1"/>
            <p:nvPr userDrawn="1"/>
          </p:nvSpPr>
          <p:spPr>
            <a:xfrm>
              <a:off x="11200962" y="-833368"/>
              <a:ext cx="2398909" cy="1044036"/>
            </a:xfrm>
            <a:prstGeom prst="rect">
              <a:avLst/>
            </a:prstGeom>
            <a:noFill/>
          </p:spPr>
          <p:txBody>
            <a:bodyPr wrap="square" rtlCol="0" anchor="ctr">
              <a:noAutofit/>
            </a:bodyPr>
            <a:lstStyle/>
            <a:p>
              <a:pPr algn="l">
                <a:lnSpc>
                  <a:spcPct val="90000"/>
                </a:lnSpc>
              </a:pPr>
              <a:r>
                <a:rPr lang="en-US" sz="1200" b="1" i="0" spc="40">
                  <a:solidFill>
                    <a:schemeClr val="tx1">
                      <a:lumMod val="85000"/>
                      <a:lumOff val="15000"/>
                    </a:schemeClr>
                  </a:solidFill>
                  <a:latin typeface="+mj-lt"/>
                </a:rPr>
                <a:t>Don’t delete </a:t>
              </a:r>
              <a:r>
                <a:rPr lang="en-US" sz="1200" b="1" i="0" spc="40" dirty="0">
                  <a:solidFill>
                    <a:schemeClr val="tx1">
                      <a:lumMod val="85000"/>
                      <a:lumOff val="15000"/>
                    </a:schemeClr>
                  </a:solidFill>
                  <a:latin typeface="+mj-lt"/>
                </a:rPr>
                <a:t>this slide until the presentation is final.</a:t>
              </a:r>
              <a:endParaRPr lang="en-US" sz="12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a:t>
              </a:r>
              <a:r>
                <a:rPr lang="en-US" sz="1500" b="1" i="0" spc="40" baseline="0">
                  <a:solidFill>
                    <a:srgbClr val="9D1C30"/>
                  </a:solidFill>
                  <a:latin typeface="+mj-lt"/>
                </a:rPr>
                <a:t>in the template</a:t>
              </a:r>
              <a:r>
                <a:rPr lang="en-US" sz="1500" b="1" i="0" spc="40" baseline="0" dirty="0">
                  <a:solidFill>
                    <a:srgbClr val="9D1C30"/>
                  </a:solidFill>
                  <a:latin typeface="+mj-lt"/>
                </a:rPr>
                <a:t>.</a:t>
              </a:r>
              <a:endParaRPr lang="en-US" sz="1500" b="1" i="0" spc="40" dirty="0">
                <a:solidFill>
                  <a:srgbClr val="9D1C30"/>
                </a:solidFill>
                <a:latin typeface="+mj-lt"/>
              </a:endParaRPr>
            </a:p>
          </p:txBody>
        </p:sp>
        <p:grpSp>
          <p:nvGrpSpPr>
            <p:cNvPr id="39" name="Group 38">
              <a:extLst>
                <a:ext uri="{FF2B5EF4-FFF2-40B4-BE49-F238E27FC236}">
                  <a16:creationId xmlns:a16="http://schemas.microsoft.com/office/drawing/2014/main" id="{C27DF8FF-D711-4A8A-8948-673270B8AE9D}"/>
                </a:ext>
              </a:extLst>
            </p:cNvPr>
            <p:cNvGrpSpPr/>
            <p:nvPr userDrawn="1"/>
          </p:nvGrpSpPr>
          <p:grpSpPr>
            <a:xfrm>
              <a:off x="9823451" y="-913608"/>
              <a:ext cx="1204516" cy="1204516"/>
              <a:chOff x="9823451" y="-913608"/>
              <a:chExt cx="1204516" cy="1204516"/>
            </a:xfrm>
          </p:grpSpPr>
          <p:grpSp>
            <p:nvGrpSpPr>
              <p:cNvPr id="24" name="Group 23"/>
              <p:cNvGrpSpPr/>
              <p:nvPr userDrawn="1"/>
            </p:nvGrpSpPr>
            <p:grpSpPr>
              <a:xfrm>
                <a:off x="9823451" y="-913608"/>
                <a:ext cx="1204516" cy="1204516"/>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9929466" y="-730460"/>
                <a:ext cx="992486" cy="838221"/>
              </a:xfrm>
              <a:prstGeom prst="rect">
                <a:avLst/>
              </a:prstGeom>
              <a:noFill/>
              <a:effectLst>
                <a:outerShdw blurRad="50800" dist="25400" dir="8100000" algn="tr" rotWithShape="0">
                  <a:prstClr val="black">
                    <a:alpha val="40000"/>
                  </a:prstClr>
                </a:outerShdw>
              </a:effectLst>
            </p:spPr>
            <p:txBody>
              <a:bodyPr wrap="square" rtlCol="0" anchor="ctr">
                <a:noAutofit/>
              </a:bodyPr>
              <a:lstStyle/>
              <a:p>
                <a:pPr algn="ctr"/>
                <a:r>
                  <a:rPr lang="en-US" sz="2000" b="0" i="0" spc="40" baseline="0" dirty="0">
                    <a:solidFill>
                      <a:schemeClr val="bg1"/>
                    </a:solidFill>
                    <a:latin typeface="Impact" panose="020B0806030902050204" pitchFamily="34" charset="0"/>
                  </a:rPr>
                  <a:t>DON’T</a:t>
                </a:r>
                <a:br>
                  <a:rPr lang="en-US" sz="2000" b="0" i="0" spc="40" baseline="0" dirty="0">
                    <a:solidFill>
                      <a:schemeClr val="bg1"/>
                    </a:solidFill>
                    <a:latin typeface="Impact" panose="020B0806030902050204" pitchFamily="34" charset="0"/>
                  </a:rPr>
                </a:br>
                <a:r>
                  <a:rPr lang="en-US" sz="20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247590"/>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8F6D14EF-EBC7-433A-8C95-1D2C470B7DF1}"/>
              </a:ext>
            </a:extLst>
          </p:cNvPr>
          <p:cNvSpPr txBox="1"/>
          <p:nvPr userDrawn="1"/>
        </p:nvSpPr>
        <p:spPr>
          <a:xfrm>
            <a:off x="7427" y="161985"/>
            <a:ext cx="5040000" cy="1051560"/>
          </a:xfrm>
          <a:prstGeom prst="rect">
            <a:avLst/>
          </a:prstGeom>
        </p:spPr>
        <p:txBody>
          <a:bodyPr vert="horz" lIns="91440" tIns="45720" rIns="91440" bIns="45720" rtlCol="0" anchor="ctr">
            <a:no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lnSpc>
                <a:spcPct val="85000"/>
              </a:lnSpc>
            </a:pPr>
            <a:r>
              <a:rPr lang="en-US" sz="50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2017 Template</a:t>
            </a:r>
          </a:p>
          <a:p>
            <a:pPr lvl="0" algn="ctr">
              <a:lnSpc>
                <a:spcPct val="85000"/>
              </a:lnSpc>
            </a:pPr>
            <a:r>
              <a:rPr lang="en-US" sz="4000" b="0" spc="60" baseline="0" dirty="0"/>
              <a:t>Usage Instructions</a:t>
            </a:r>
          </a:p>
        </p:txBody>
      </p:sp>
      <p:pic>
        <p:nvPicPr>
          <p:cNvPr id="44" name="Picture 43">
            <a:extLst>
              <a:ext uri="{FF2B5EF4-FFF2-40B4-BE49-F238E27FC236}">
                <a16:creationId xmlns:a16="http://schemas.microsoft.com/office/drawing/2014/main" id="{5AAE9CEC-A7E3-43C1-AC4A-1C3889F3666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57143" y="626792"/>
            <a:ext cx="1736362" cy="586522"/>
          </a:xfrm>
          <a:prstGeom prst="rect">
            <a:avLst/>
          </a:prstGeom>
        </p:spPr>
      </p:pic>
    </p:spTree>
    <p:extLst>
      <p:ext uri="{BB962C8B-B14F-4D97-AF65-F5344CB8AC3E}">
        <p14:creationId xmlns:p14="http://schemas.microsoft.com/office/powerpoint/2010/main" val="2258890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57460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857975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425589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ve the D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A5BAF-C39D-44C3-B998-7CF83B21A06F}"/>
              </a:ext>
            </a:extLst>
          </p:cNvPr>
          <p:cNvPicPr>
            <a:picLocks noChangeAspect="1"/>
          </p:cNvPicPr>
          <p:nvPr userDrawn="1"/>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tretch>
            <a:fillRect/>
          </a:stretch>
        </p:blipFill>
        <p:spPr>
          <a:xfrm>
            <a:off x="0" y="1500059"/>
            <a:ext cx="4955638" cy="5357941"/>
          </a:xfrm>
          <a:prstGeom prst="rect">
            <a:avLst/>
          </a:prstGeom>
        </p:spPr>
      </p:pic>
      <p:sp>
        <p:nvSpPr>
          <p:cNvPr id="5" name="TextBox 4">
            <a:extLst>
              <a:ext uri="{FF2B5EF4-FFF2-40B4-BE49-F238E27FC236}">
                <a16:creationId xmlns:a16="http://schemas.microsoft.com/office/drawing/2014/main" id="{98B35F6F-244A-4CAD-AEAB-1171AE328AA0}"/>
              </a:ext>
            </a:extLst>
          </p:cNvPr>
          <p:cNvSpPr txBox="1"/>
          <p:nvPr userDrawn="1"/>
        </p:nvSpPr>
        <p:spPr>
          <a:xfrm>
            <a:off x="628650" y="365126"/>
            <a:ext cx="7955280" cy="1051560"/>
          </a:xfrm>
          <a:prstGeom prst="rect">
            <a:avLst/>
          </a:prstGeom>
        </p:spPr>
        <p:txBody>
          <a:bodyPr vert="horz" lIns="91440" tIns="45720" rIns="91440" bIns="45720" rtlCol="0" anchor="b">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r>
              <a:rPr lang="en-US"/>
              <a:t>Save the Date:</a:t>
            </a:r>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1112107" y="1699826"/>
            <a:ext cx="7661189" cy="4505325"/>
          </a:xfrm>
        </p:spPr>
        <p:txBody>
          <a:bodyPr/>
          <a:lstStyle>
            <a:lvl1pPr marL="91440" indent="-365760">
              <a:buSzPct val="130000"/>
              <a:buFont typeface="Webdings" panose="05030102010509060703" pitchFamily="18" charset="2"/>
              <a:buChar char=""/>
              <a:defRPr sz="2600"/>
            </a:lvl1pPr>
            <a:lvl2pPr marL="685800" indent="0">
              <a:spcBef>
                <a:spcPts val="0"/>
              </a:spcBef>
              <a:buNone/>
              <a:defRPr sz="1700">
                <a:solidFill>
                  <a:schemeClr val="accent3">
                    <a:lumMod val="75000"/>
                    <a:lumOff val="25000"/>
                  </a:schemeClr>
                </a:solidFill>
              </a:defRPr>
            </a:lvl2pPr>
            <a:lvl3pPr marL="1005840" indent="-365760" algn="l">
              <a:spcAft>
                <a:spcPts val="1200"/>
              </a:spcAft>
              <a:buFont typeface="Webdings" panose="05030102010509060703" pitchFamily="18" charset="2"/>
              <a:buChar char=""/>
              <a:defRPr b="1">
                <a:solidFill>
                  <a:schemeClr val="accent1"/>
                </a:solidFill>
              </a:defRPr>
            </a:lvl3pPr>
          </a:lstStyle>
          <a:p>
            <a:pPr lvl="0"/>
            <a:r>
              <a:rPr lang="en-US"/>
              <a:t>Event Title Here</a:t>
            </a:r>
          </a:p>
          <a:p>
            <a:pPr lvl="1"/>
            <a:r>
              <a:rPr lang="en-US"/>
              <a:t>Event summary goes here</a:t>
            </a:r>
          </a:p>
          <a:p>
            <a:pPr lvl="2"/>
            <a:r>
              <a:rPr lang="en-US"/>
              <a:t>Event date</a:t>
            </a:r>
          </a:p>
          <a:p>
            <a:pPr lvl="3"/>
            <a:r>
              <a:rPr lang="en-US"/>
              <a:t>Fourth level</a:t>
            </a:r>
          </a:p>
          <a:p>
            <a:pPr lvl="4"/>
            <a:r>
              <a:rPr lang="en-US"/>
              <a:t>Fifth level</a:t>
            </a:r>
          </a:p>
        </p:txBody>
      </p:sp>
    </p:spTree>
    <p:extLst>
      <p:ext uri="{BB962C8B-B14F-4D97-AF65-F5344CB8AC3E}">
        <p14:creationId xmlns:p14="http://schemas.microsoft.com/office/powerpoint/2010/main" val="1387802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out Room List">
    <p:bg>
      <p:bgPr>
        <a:solidFill>
          <a:schemeClr val="bg1"/>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AA60EFC-21EF-4756-ABD1-14D137A0BA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584103" y="-1"/>
            <a:ext cx="3379489" cy="3456222"/>
          </a:xfrm>
          <a:prstGeom prst="ellipse">
            <a:avLst/>
          </a:prstGeom>
          <a:ln>
            <a:noFill/>
          </a:ln>
          <a:effectLst>
            <a:softEdge rad="112500"/>
          </a:effectLst>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9" name="Text Placeholder 8">
            <a:extLst>
              <a:ext uri="{FF2B5EF4-FFF2-40B4-BE49-F238E27FC236}">
                <a16:creationId xmlns:a16="http://schemas.microsoft.com/office/drawing/2014/main" id="{8F3C4352-E632-483B-9D34-319AB807FBFB}"/>
              </a:ext>
            </a:extLst>
          </p:cNvPr>
          <p:cNvSpPr>
            <a:spLocks noGrp="1"/>
          </p:cNvSpPr>
          <p:nvPr>
            <p:ph type="body" sz="quarter" idx="11" hasCustomPrompt="1"/>
          </p:nvPr>
        </p:nvSpPr>
        <p:spPr>
          <a:xfrm>
            <a:off x="628655" y="1319429"/>
            <a:ext cx="7528945" cy="1448602"/>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60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i="0"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grpSp>
        <p:nvGrpSpPr>
          <p:cNvPr id="20" name="Group 19">
            <a:extLst>
              <a:ext uri="{FF2B5EF4-FFF2-40B4-BE49-F238E27FC236}">
                <a16:creationId xmlns:a16="http://schemas.microsoft.com/office/drawing/2014/main" id="{57C394F9-EFD5-42F9-891E-4F9A50F08A68}"/>
              </a:ext>
            </a:extLst>
          </p:cNvPr>
          <p:cNvGrpSpPr/>
          <p:nvPr userDrawn="1"/>
        </p:nvGrpSpPr>
        <p:grpSpPr>
          <a:xfrm>
            <a:off x="4848225" y="193023"/>
            <a:ext cx="4019550" cy="1264286"/>
            <a:chOff x="4895850" y="193023"/>
            <a:chExt cx="4019550" cy="1264286"/>
          </a:xfrm>
        </p:grpSpPr>
        <p:sp>
          <p:nvSpPr>
            <p:cNvPr id="18" name="Speech Bubble: Rectangle with Corners Rounded 17">
              <a:extLst>
                <a:ext uri="{FF2B5EF4-FFF2-40B4-BE49-F238E27FC236}">
                  <a16:creationId xmlns:a16="http://schemas.microsoft.com/office/drawing/2014/main" id="{CFC41472-478F-4A01-9B2E-B66290F9B7CB}"/>
                </a:ext>
              </a:extLst>
            </p:cNvPr>
            <p:cNvSpPr/>
            <p:nvPr userDrawn="1"/>
          </p:nvSpPr>
          <p:spPr>
            <a:xfrm>
              <a:off x="4895850" y="193023"/>
              <a:ext cx="4019550" cy="1264286"/>
            </a:xfrm>
            <a:prstGeom prst="wedgeRoundRectCallout">
              <a:avLst>
                <a:gd name="adj1" fmla="val 1245"/>
                <a:gd name="adj2" fmla="val 95649"/>
                <a:gd name="adj3" fmla="val 16667"/>
              </a:avLst>
            </a:prstGeom>
            <a:solidFill>
              <a:schemeClr val="bg1">
                <a:lumMod val="95000"/>
              </a:schemeClr>
            </a:solidFill>
            <a:ln>
              <a:solidFill>
                <a:schemeClr val="tx1">
                  <a:lumMod val="10000"/>
                  <a:lumOff val="90000"/>
                </a:schemeClr>
              </a:solidFill>
            </a:ln>
          </p:spPr>
          <p:style>
            <a:lnRef idx="0">
              <a:scrgbClr r="0" g="0" b="0"/>
            </a:lnRef>
            <a:fillRef idx="0">
              <a:scrgbClr r="0" g="0" b="0"/>
            </a:fillRef>
            <a:effectRef idx="0">
              <a:scrgbClr r="0" g="0" b="0"/>
            </a:effectRef>
            <a:fontRef idx="minor">
              <a:schemeClr val="lt1"/>
            </a:fontRef>
          </p:style>
          <p:txBody>
            <a:bodyPr rtlCol="0" anchor="b"/>
            <a:lstStyle/>
            <a:p>
              <a:pPr marL="0" marR="0" lvl="0" indent="0" algn="ctr" defTabSz="914400" rtl="0" eaLnBrk="1" fontAlgn="auto" latinLnBrk="0" hangingPunct="1">
                <a:lnSpc>
                  <a:spcPct val="110000"/>
                </a:lnSpc>
                <a:spcBef>
                  <a:spcPct val="0"/>
                </a:spcBef>
                <a:spcAft>
                  <a:spcPts val="0"/>
                </a:spcAft>
                <a:buClrTx/>
                <a:buSzTx/>
                <a:buFontTx/>
                <a:buNone/>
                <a:tabLst/>
                <a:defRPr/>
              </a:pPr>
              <a:r>
                <a:rPr lang="en-US" sz="3300" b="1" kern="1200" cap="none" spc="0" baseline="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Breakout Room</a:t>
              </a:r>
              <a:r>
                <a:rPr lang="en-US" sz="3300" b="1" kern="1200" cap="none" spc="0" noProof="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rPr>
                <a:t> </a:t>
              </a:r>
              <a:r>
                <a:rPr lang="en-US" sz="3200" b="0" kern="1200" cap="all" spc="220" baseline="0" noProof="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Discussions</a:t>
              </a:r>
              <a:endParaRPr lang="en-US" sz="3400" b="0" kern="1200" cap="all" spc="220" baseline="0" noProof="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
          <p:nvSpPr>
            <p:cNvPr id="19" name="Rectangle 18">
              <a:extLst>
                <a:ext uri="{FF2B5EF4-FFF2-40B4-BE49-F238E27FC236}">
                  <a16:creationId xmlns:a16="http://schemas.microsoft.com/office/drawing/2014/main" id="{7AD30ECD-A8EE-4AE1-AE33-FD6E6D3A1A06}"/>
                </a:ext>
              </a:extLst>
            </p:cNvPr>
            <p:cNvSpPr/>
            <p:nvPr userDrawn="1"/>
          </p:nvSpPr>
          <p:spPr>
            <a:xfrm rot="5400000">
              <a:off x="6882765" y="-738460"/>
              <a:ext cx="45720" cy="308152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sp>
        <p:nvSpPr>
          <p:cNvPr id="29" name="Text Placeholder 8">
            <a:extLst>
              <a:ext uri="{FF2B5EF4-FFF2-40B4-BE49-F238E27FC236}">
                <a16:creationId xmlns:a16="http://schemas.microsoft.com/office/drawing/2014/main" id="{D5AA38BA-BC5A-4469-A67D-0B1D8AF2EB5E}"/>
              </a:ext>
            </a:extLst>
          </p:cNvPr>
          <p:cNvSpPr>
            <a:spLocks noGrp="1"/>
          </p:cNvSpPr>
          <p:nvPr>
            <p:ph type="body" sz="quarter" idx="12" hasCustomPrompt="1"/>
          </p:nvPr>
        </p:nvSpPr>
        <p:spPr>
          <a:xfrm>
            <a:off x="628655" y="3037379"/>
            <a:ext cx="7528945" cy="1371658"/>
          </a:xfrm>
          <a:prstGeom prst="rect">
            <a:avLst/>
          </a:prstGeom>
          <a:noFill/>
          <a:ln w="9525">
            <a:gradFill flip="none" rotWithShape="1">
              <a:gsLst>
                <a:gs pos="0">
                  <a:schemeClr val="tx1">
                    <a:alpha val="15000"/>
                  </a:schemeClr>
                </a:gs>
                <a:gs pos="2000">
                  <a:schemeClr val="tx1">
                    <a:alpha val="0"/>
                  </a:schemeClr>
                </a:gs>
                <a:gs pos="100000">
                  <a:schemeClr val="tx1">
                    <a:alpha val="0"/>
                  </a:schemeClr>
                </a:gs>
              </a:gsLst>
              <a:lin ang="16200000" scaled="0"/>
              <a:tileRect/>
            </a:grad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
        <p:nvSpPr>
          <p:cNvPr id="30" name="Text Placeholder 8">
            <a:extLst>
              <a:ext uri="{FF2B5EF4-FFF2-40B4-BE49-F238E27FC236}">
                <a16:creationId xmlns:a16="http://schemas.microsoft.com/office/drawing/2014/main" id="{09447CD6-F586-496A-B33A-672175DDF8C4}"/>
              </a:ext>
            </a:extLst>
          </p:cNvPr>
          <p:cNvSpPr>
            <a:spLocks noGrp="1"/>
          </p:cNvSpPr>
          <p:nvPr>
            <p:ph type="body" sz="quarter" idx="13" hasCustomPrompt="1"/>
          </p:nvPr>
        </p:nvSpPr>
        <p:spPr>
          <a:xfrm>
            <a:off x="628655" y="4678385"/>
            <a:ext cx="7528945" cy="1371658"/>
          </a:xfrm>
          <a:prstGeom prst="rect">
            <a:avLst/>
          </a:prstGeom>
          <a:noFill/>
          <a:ln w="9525">
            <a:noFill/>
          </a:ln>
        </p:spPr>
        <p:style>
          <a:lnRef idx="2">
            <a:schemeClr val="accent4"/>
          </a:lnRef>
          <a:fillRef idx="1">
            <a:schemeClr val="lt1"/>
          </a:fillRef>
          <a:effectRef idx="0">
            <a:schemeClr val="accent4"/>
          </a:effectRef>
          <a:fontRef idx="minor">
            <a:schemeClr val="dk1"/>
          </a:fontRef>
        </p:style>
        <p:txBody>
          <a:bodyPr wrap="square" lIns="91440" tIns="0" rIns="0" bIns="91440" anchor="ctr">
            <a:spAutoFit/>
          </a:bodyPr>
          <a:lstStyle>
            <a:lvl1pPr marL="914400" indent="-914400">
              <a:lnSpc>
                <a:spcPct val="100000"/>
              </a:lnSpc>
              <a:spcBef>
                <a:spcPts val="0"/>
              </a:spcBef>
              <a:spcAft>
                <a:spcPts val="0"/>
              </a:spcAft>
              <a:buSzPct val="140000"/>
              <a:buFont typeface="Wingdings" panose="05000000000000000000" pitchFamily="2" charset="2"/>
              <a:buChar char=""/>
              <a:defRPr sz="4000" b="0" cap="none" spc="0" baseline="26000">
                <a:ln/>
                <a:pattFill prst="dkUpDiag">
                  <a:fgClr>
                    <a:schemeClr val="tx1"/>
                  </a:fgClr>
                  <a:bgClr>
                    <a:schemeClr val="tx1">
                      <a:lumMod val="90000"/>
                      <a:lumOff val="10000"/>
                    </a:schemeClr>
                  </a:bgClr>
                </a:pattFill>
                <a:effectLst>
                  <a:outerShdw blurRad="38100" dist="19050" dir="2700000" algn="tl" rotWithShape="0">
                    <a:schemeClr val="dk1">
                      <a:lumMod val="50000"/>
                      <a:alpha val="40000"/>
                    </a:schemeClr>
                  </a:outerShdw>
                </a:effectLst>
              </a:defRPr>
            </a:lvl1pPr>
            <a:lvl2pPr marL="0" indent="0">
              <a:spcBef>
                <a:spcPts val="0"/>
              </a:spcBef>
              <a:buNone/>
              <a:defRPr sz="1600" i="1" spc="20" baseline="0">
                <a:solidFill>
                  <a:schemeClr val="accent4">
                    <a:lumMod val="50000"/>
                  </a:schemeClr>
                </a:solidFill>
              </a:defRPr>
            </a:lvl2pPr>
            <a:lvl3pPr marL="0" indent="-320040" algn="ctr">
              <a:spcBef>
                <a:spcPts val="1200"/>
              </a:spcBef>
              <a:spcAft>
                <a:spcPts val="0"/>
              </a:spcAft>
              <a:buFont typeface="Wingdings" panose="05000000000000000000" pitchFamily="2" charset="2"/>
              <a:buChar char=""/>
              <a:defRPr sz="1700" b="0">
                <a:solidFill>
                  <a:schemeClr val="accent1"/>
                </a:solidFill>
              </a:defRPr>
            </a:lvl3pPr>
            <a:lvl4pPr marL="91440" indent="0">
              <a:spcAft>
                <a:spcPts val="1500"/>
              </a:spcAft>
              <a:buNone/>
              <a:defRPr sz="1200" b="1" cap="all" baseline="0">
                <a:solidFill>
                  <a:schemeClr val="accent5"/>
                </a:solidFill>
              </a:defRPr>
            </a:lvl4pPr>
          </a:lstStyle>
          <a:p>
            <a:pPr lvl="0"/>
            <a:r>
              <a:rPr lang="en-US" dirty="0"/>
              <a:t>Breakout Room Title</a:t>
            </a:r>
          </a:p>
          <a:p>
            <a:pPr lvl="1"/>
            <a:r>
              <a:rPr lang="en-US" dirty="0"/>
              <a:t>Breakout Room Summary / Description</a:t>
            </a:r>
          </a:p>
          <a:p>
            <a:pPr lvl="2"/>
            <a:r>
              <a:rPr lang="en-US" dirty="0"/>
              <a:t>Phone Keypad Instructions</a:t>
            </a:r>
          </a:p>
          <a:p>
            <a:pPr lvl="3"/>
            <a:r>
              <a:rPr lang="en-US" dirty="0"/>
              <a:t>Room</a:t>
            </a:r>
          </a:p>
        </p:txBody>
      </p:sp>
    </p:spTree>
    <p:extLst>
      <p:ext uri="{BB962C8B-B14F-4D97-AF65-F5344CB8AC3E}">
        <p14:creationId xmlns:p14="http://schemas.microsoft.com/office/powerpoint/2010/main" val="373276800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circle(out)">
                                      <p:cBhvr>
                                        <p:cTn id="7" dur="1000"/>
                                        <p:tgtEl>
                                          <p:spTgt spid="28"/>
                                        </p:tgtEl>
                                      </p:cBhvr>
                                    </p:animEffect>
                                  </p:childTnLst>
                                </p:cTn>
                              </p:par>
                            </p:childTnLst>
                          </p:cTn>
                        </p:par>
                        <p:par>
                          <p:cTn id="8" fill="hold">
                            <p:stCondLst>
                              <p:cond delay="2000"/>
                            </p:stCondLst>
                            <p:childTnLst>
                              <p:par>
                                <p:cTn id="9" presetID="10" presetClass="exit" presetSubtype="0" fill="hold" nodeType="afterEffect">
                                  <p:stCondLst>
                                    <p:cond delay="1500"/>
                                  </p:stCondLst>
                                  <p:childTnLst>
                                    <p:animEffect transition="out" filter="fade">
                                      <p:cBhvr>
                                        <p:cTn id="10" dur="3000"/>
                                        <p:tgtEl>
                                          <p:spTgt spid="28"/>
                                        </p:tgtEl>
                                      </p:cBhvr>
                                    </p:animEffect>
                                    <p:set>
                                      <p:cBhvr>
                                        <p:cTn id="11" dur="1" fill="hold">
                                          <p:stCondLst>
                                            <p:cond delay="2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628650" y="365126"/>
            <a:ext cx="7955279" cy="1051560"/>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r"/>
            <a:r>
              <a:rPr lang="en-US" sz="3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Where Are You?</a:t>
            </a:r>
          </a:p>
        </p:txBody>
      </p:sp>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2BB10FC-1879-4D54-9DBF-A84DD16609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50" y="636507"/>
            <a:ext cx="8295970" cy="5656619"/>
          </a:xfrm>
          <a:prstGeom prst="rect">
            <a:avLst/>
          </a:prstGeom>
          <a:effectLst>
            <a:innerShdw blurRad="63500" dist="25400" dir="18900000">
              <a:schemeClr val="accent1">
                <a:lumMod val="50000"/>
                <a:alpha val="50000"/>
              </a:schemeClr>
            </a:innerShdw>
          </a:effectLst>
        </p:spPr>
      </p:pic>
      <p:sp>
        <p:nvSpPr>
          <p:cNvPr id="9" name="TextBox 8">
            <a:extLst>
              <a:ext uri="{FF2B5EF4-FFF2-40B4-BE49-F238E27FC236}">
                <a16:creationId xmlns:a16="http://schemas.microsoft.com/office/drawing/2014/main" id="{4F6D1450-DC26-4EDD-BBBC-73EB1D776CF7}"/>
              </a:ext>
            </a:extLst>
          </p:cNvPr>
          <p:cNvSpPr txBox="1"/>
          <p:nvPr userDrawn="1"/>
        </p:nvSpPr>
        <p:spPr>
          <a:xfrm>
            <a:off x="5601600" y="1207559"/>
            <a:ext cx="2982329" cy="492443"/>
          </a:xfrm>
          <a:prstGeom prst="rect">
            <a:avLst/>
          </a:prstGeom>
          <a:noFill/>
        </p:spPr>
        <p:txBody>
          <a:bodyPr wrap="square" rtlCol="0">
            <a:spAutoFit/>
          </a:bodyPr>
          <a:lstStyle/>
          <a:p>
            <a:pPr marL="457200" indent="-457200" algn="ctr"/>
            <a:r>
              <a:rPr lang="en-US" sz="1300" i="1">
                <a:solidFill>
                  <a:schemeClr val="accent3">
                    <a:lumMod val="75000"/>
                    <a:lumOff val="25000"/>
                  </a:schemeClr>
                </a:solidFill>
              </a:rPr>
              <a:t>Enter your location in the chat window</a:t>
            </a:r>
            <a:br>
              <a:rPr lang="en-US" sz="1300" i="1">
                <a:solidFill>
                  <a:schemeClr val="accent3">
                    <a:lumMod val="75000"/>
                    <a:lumOff val="25000"/>
                  </a:schemeClr>
                </a:solidFill>
              </a:rPr>
            </a:br>
            <a:r>
              <a:rPr lang="en-US" sz="1200" i="1">
                <a:solidFill>
                  <a:schemeClr val="accent3">
                    <a:lumMod val="50000"/>
                    <a:lumOff val="50000"/>
                  </a:schemeClr>
                </a:solidFill>
              </a:rPr>
              <a:t>(lower left of screen)</a:t>
            </a:r>
            <a:endParaRPr lang="en-US" sz="1200" i="1" dirty="0">
              <a:solidFill>
                <a:schemeClr val="accent3">
                  <a:lumMod val="50000"/>
                  <a:lumOff val="50000"/>
                </a:schemeClr>
              </a:solidFill>
            </a:endParaRPr>
          </a:p>
        </p:txBody>
      </p:sp>
    </p:spTree>
    <p:extLst>
      <p:ext uri="{BB962C8B-B14F-4D97-AF65-F5344CB8AC3E}">
        <p14:creationId xmlns:p14="http://schemas.microsoft.com/office/powerpoint/2010/main" val="2203354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9A1E24-4FA0-4F98-8BF9-EB39417922D0}"/>
              </a:ext>
            </a:extLst>
          </p:cNvPr>
          <p:cNvGrpSpPr/>
          <p:nvPr userDrawn="1"/>
        </p:nvGrpSpPr>
        <p:grpSpPr>
          <a:xfrm>
            <a:off x="1037844" y="4477392"/>
            <a:ext cx="7068312" cy="477054"/>
            <a:chOff x="1435608" y="1207559"/>
            <a:chExt cx="7068312" cy="477054"/>
          </a:xfrm>
        </p:grpSpPr>
        <p:sp>
          <p:nvSpPr>
            <p:cNvPr id="8" name="Rectangle 7">
              <a:extLst>
                <a:ext uri="{FF2B5EF4-FFF2-40B4-BE49-F238E27FC236}">
                  <a16:creationId xmlns:a16="http://schemas.microsoft.com/office/drawing/2014/main" id="{8449B1C7-376C-4588-9479-8B7FD89AEA1C}"/>
                </a:ext>
              </a:extLst>
            </p:cNvPr>
            <p:cNvSpPr/>
            <p:nvPr userDrawn="1"/>
          </p:nvSpPr>
          <p:spPr>
            <a:xfrm rot="5400000">
              <a:off x="4946904" y="-2303737"/>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E9049AB-A84D-4A1B-AD47-FEAF1B009A4D}"/>
                </a:ext>
              </a:extLst>
            </p:cNvPr>
            <p:cNvSpPr txBox="1"/>
            <p:nvPr userDrawn="1"/>
          </p:nvSpPr>
          <p:spPr>
            <a:xfrm>
              <a:off x="3396199" y="1207559"/>
              <a:ext cx="3126329" cy="477054"/>
            </a:xfrm>
            <a:prstGeom prst="rect">
              <a:avLst/>
            </a:prstGeom>
            <a:noFill/>
          </p:spPr>
          <p:txBody>
            <a:bodyPr wrap="square" rtlCol="0">
              <a:spAutoFit/>
            </a:bodyPr>
            <a:lstStyle/>
            <a:p>
              <a:pPr marL="594360" indent="-594360" algn="ctr"/>
              <a:r>
                <a:rPr lang="en-US" sz="1300" i="1" dirty="0">
                  <a:solidFill>
                    <a:schemeClr val="accent3">
                      <a:lumMod val="75000"/>
                      <a:lumOff val="25000"/>
                    </a:schemeClr>
                  </a:solidFill>
                </a:rPr>
                <a:t>Enter your questions in the chat window</a:t>
              </a:r>
              <a:br>
                <a:rPr lang="en-US" sz="1300" i="1" dirty="0">
                  <a:solidFill>
                    <a:schemeClr val="accent3">
                      <a:lumMod val="75000"/>
                      <a:lumOff val="25000"/>
                    </a:schemeClr>
                  </a:solidFill>
                </a:rPr>
              </a:br>
              <a:r>
                <a:rPr lang="en-US" sz="1200" i="1" spc="50" baseline="0" dirty="0">
                  <a:solidFill>
                    <a:schemeClr val="accent3">
                      <a:lumMod val="50000"/>
                      <a:lumOff val="50000"/>
                    </a:schemeClr>
                  </a:solidFill>
                </a:rPr>
                <a:t>(lower left of screen)</a:t>
              </a:r>
            </a:p>
          </p:txBody>
        </p:sp>
      </p:grpSp>
      <p:pic>
        <p:nvPicPr>
          <p:cNvPr id="20" name="Picture 19">
            <a:extLst>
              <a:ext uri="{FF2B5EF4-FFF2-40B4-BE49-F238E27FC236}">
                <a16:creationId xmlns:a16="http://schemas.microsoft.com/office/drawing/2014/main" id="{042EA7E5-CDEF-40A6-89F7-A9078661101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32754" y="0"/>
            <a:ext cx="3535388" cy="6150355"/>
          </a:xfrm>
          <a:prstGeom prst="rect">
            <a:avLst/>
          </a:prstGeom>
        </p:spPr>
      </p:pic>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6" name="TextBox 5">
            <a:extLst>
              <a:ext uri="{FF2B5EF4-FFF2-40B4-BE49-F238E27FC236}">
                <a16:creationId xmlns:a16="http://schemas.microsoft.com/office/drawing/2014/main" id="{CAB2B6C5-95AC-4CCF-A316-BB4F7630FA47}"/>
              </a:ext>
            </a:extLst>
          </p:cNvPr>
          <p:cNvSpPr txBox="1"/>
          <p:nvPr userDrawn="1"/>
        </p:nvSpPr>
        <p:spPr>
          <a:xfrm>
            <a:off x="594360" y="2394251"/>
            <a:ext cx="5730240" cy="2120786"/>
          </a:xfrm>
          <a:prstGeom prst="rect">
            <a:avLst/>
          </a:prstGeom>
        </p:spPr>
        <p:txBody>
          <a:bodyPr vert="horz" lIns="91440" tIns="45720" rIns="91440" bIns="45720" rtlCol="0" anchor="ctr">
            <a:normAutofit/>
          </a:bodyPr>
          <a:lstStyle>
            <a:lvl1pPr defTabSz="914400">
              <a:lnSpc>
                <a:spcPct val="90000"/>
              </a:lnSpc>
              <a:spcBef>
                <a:spcPct val="0"/>
              </a:spcBef>
              <a:buNone/>
              <a:defRPr lang="en-US" sz="3400" b="1"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Any</a:t>
            </a:r>
          </a:p>
          <a:p>
            <a:pPr lvl="0" algn="ctr"/>
            <a:r>
              <a:rPr lang="en-US" sz="7200" b="1" kern="120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rPr>
              <a:t>Questions?</a:t>
            </a:r>
            <a:endParaRPr lang="en-US" sz="7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endParaRPr>
          </a:p>
        </p:txBody>
      </p:sp>
    </p:spTree>
    <p:extLst>
      <p:ext uri="{BB962C8B-B14F-4D97-AF65-F5344CB8AC3E}">
        <p14:creationId xmlns:p14="http://schemas.microsoft.com/office/powerpoint/2010/main" val="966532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Poll">
    <p:spTree>
      <p:nvGrpSpPr>
        <p:cNvPr id="1" name=""/>
        <p:cNvGrpSpPr/>
        <p:nvPr/>
      </p:nvGrpSpPr>
      <p:grpSpPr>
        <a:xfrm>
          <a:off x="0" y="0"/>
          <a:ext cx="0" cy="0"/>
          <a:chOff x="0" y="0"/>
          <a:chExt cx="0" cy="0"/>
        </a:xfrm>
      </p:grpSpPr>
      <p:sp>
        <p:nvSpPr>
          <p:cNvPr id="8" name="Arrow: Down 7">
            <a:extLst>
              <a:ext uri="{FF2B5EF4-FFF2-40B4-BE49-F238E27FC236}">
                <a16:creationId xmlns:a16="http://schemas.microsoft.com/office/drawing/2014/main" id="{8D1EBE43-28AC-4EDE-922C-0DEE355DCAF4}"/>
              </a:ext>
            </a:extLst>
          </p:cNvPr>
          <p:cNvSpPr/>
          <p:nvPr userDrawn="1"/>
        </p:nvSpPr>
        <p:spPr>
          <a:xfrm>
            <a:off x="795232" y="1197034"/>
            <a:ext cx="640080" cy="5046431"/>
          </a:xfrm>
          <a:prstGeom prst="downArrow">
            <a:avLst>
              <a:gd name="adj1" fmla="val 100000"/>
              <a:gd name="adj2" fmla="val 50000"/>
            </a:avLst>
          </a:prstGeom>
          <a:gradFill flip="none" rotWithShape="1">
            <a:gsLst>
              <a:gs pos="49000">
                <a:schemeClr val="bg1">
                  <a:lumMod val="95000"/>
                  <a:alpha val="65000"/>
                </a:schemeClr>
              </a:gs>
              <a:gs pos="51000">
                <a:schemeClr val="bg1">
                  <a:lumMod val="85000"/>
                  <a:alpha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87234" y="571074"/>
            <a:ext cx="6796695" cy="1051560"/>
          </a:xfrm>
        </p:spPr>
        <p:txBody>
          <a:bodyPr anchor="ctr"/>
          <a:lstStyle>
            <a:lvl1pPr>
              <a:defRPr/>
            </a:lvl1pPr>
          </a:lstStyle>
          <a:p>
            <a:r>
              <a:rPr lang="en-US" dirty="0"/>
              <a:t>Type your polling question here. </a:t>
            </a:r>
          </a:p>
        </p:txBody>
      </p:sp>
      <p:sp>
        <p:nvSpPr>
          <p:cNvPr id="3" name="Content Placeholder 2"/>
          <p:cNvSpPr>
            <a:spLocks noGrp="1"/>
          </p:cNvSpPr>
          <p:nvPr>
            <p:ph idx="1" hasCustomPrompt="1"/>
          </p:nvPr>
        </p:nvSpPr>
        <p:spPr>
          <a:xfrm>
            <a:off x="939114" y="2188127"/>
            <a:ext cx="7364627" cy="3693690"/>
          </a:xfrm>
        </p:spPr>
        <p:txBody>
          <a:bodyPr anchor="ctr"/>
          <a:lstStyle>
            <a:lvl1pPr marL="514350" indent="-514350">
              <a:spcBef>
                <a:spcPts val="1800"/>
              </a:spcBef>
              <a:buFont typeface="+mj-lt"/>
              <a:buAutoNum type="arabicPeriod"/>
              <a:defRPr sz="2400"/>
            </a:lvl1pPr>
            <a:lvl2pPr marL="777240" indent="-228600">
              <a:lnSpc>
                <a:spcPct val="95000"/>
              </a:lnSpc>
              <a:spcBef>
                <a:spcPts val="200"/>
              </a:spcBef>
              <a:buSzPct val="70000"/>
              <a:buFont typeface="+mj-lt"/>
              <a:buAutoNum type="alphaLcParenR"/>
              <a:defRPr sz="2100"/>
            </a:lvl2pPr>
            <a:lvl3pPr marL="1143000" indent="-228600">
              <a:spcBef>
                <a:spcPts val="200"/>
              </a:spcBef>
              <a:buClr>
                <a:schemeClr val="accent1">
                  <a:lumMod val="60000"/>
                  <a:lumOff val="40000"/>
                </a:schemeClr>
              </a:buClr>
              <a:buSzPct val="70000"/>
              <a:buFont typeface="+mj-lt"/>
              <a:buAutoNum type="romanLcPeriod"/>
              <a:defRPr sz="1900"/>
            </a:lvl3pPr>
            <a:lvl4pPr marL="1417320" indent="-228600">
              <a:spcBef>
                <a:spcPts val="200"/>
              </a:spcBef>
              <a:buSzPct val="70000"/>
              <a:buFont typeface="+mj-lt"/>
              <a:buAutoNum type="arabicPeriod"/>
              <a:defRPr/>
            </a:lvl4pPr>
            <a:lvl5pPr marL="1645920" indent="-201168">
              <a:spcBef>
                <a:spcPts val="200"/>
              </a:spcBef>
              <a:buSzPct val="70000"/>
              <a:buFont typeface="+mj-lt"/>
              <a:buAutoNum type="arabicPeriod"/>
              <a:defRPr/>
            </a:lvl5pPr>
          </a:lstStyle>
          <a:p>
            <a:pPr lvl="0"/>
            <a:r>
              <a:rPr lang="en-US" dirty="0"/>
              <a:t>Type your possible choices/answers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706D636C-90A3-4979-BA37-BAB384B22101}" type="slidenum">
              <a:rPr lang="en-US" smtClean="0"/>
              <a:pPr/>
              <a:t>‹#›</a:t>
            </a:fld>
            <a:endParaRPr lang="en-US"/>
          </a:p>
        </p:txBody>
      </p:sp>
      <p:sp>
        <p:nvSpPr>
          <p:cNvPr id="5" name="Rectangle 4">
            <a:extLst>
              <a:ext uri="{FF2B5EF4-FFF2-40B4-BE49-F238E27FC236}">
                <a16:creationId xmlns:a16="http://schemas.microsoft.com/office/drawing/2014/main" id="{EA14D85F-6F7F-45C7-83F3-FD9113F0E7CB}"/>
              </a:ext>
            </a:extLst>
          </p:cNvPr>
          <p:cNvSpPr/>
          <p:nvPr userDrawn="1"/>
        </p:nvSpPr>
        <p:spPr>
          <a:xfrm rot="5400000">
            <a:off x="4946904" y="-1628776"/>
            <a:ext cx="45720" cy="7068312"/>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6728CEE-638E-4D8A-8127-346A257906F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saturation sat="66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443310" y="449939"/>
            <a:ext cx="1343925" cy="1343925"/>
          </a:xfrm>
          <a:prstGeom prst="rect">
            <a:avLst/>
          </a:prstGeom>
        </p:spPr>
      </p:pic>
      <p:sp>
        <p:nvSpPr>
          <p:cNvPr id="7" name="TextBox 6">
            <a:extLst>
              <a:ext uri="{FF2B5EF4-FFF2-40B4-BE49-F238E27FC236}">
                <a16:creationId xmlns:a16="http://schemas.microsoft.com/office/drawing/2014/main" id="{53571A4E-C4B0-4CA2-936E-E627457E6BED}"/>
              </a:ext>
            </a:extLst>
          </p:cNvPr>
          <p:cNvSpPr txBox="1"/>
          <p:nvPr userDrawn="1"/>
        </p:nvSpPr>
        <p:spPr>
          <a:xfrm>
            <a:off x="2630804" y="1882520"/>
            <a:ext cx="5953125" cy="292388"/>
          </a:xfrm>
          <a:prstGeom prst="rect">
            <a:avLst/>
          </a:prstGeom>
          <a:noFill/>
        </p:spPr>
        <p:txBody>
          <a:bodyPr wrap="square" rtlCol="0">
            <a:spAutoFit/>
          </a:bodyPr>
          <a:lstStyle/>
          <a:p>
            <a:pPr algn="r"/>
            <a:r>
              <a:rPr lang="en-US" sz="1300" i="1">
                <a:solidFill>
                  <a:schemeClr val="accent3">
                    <a:lumMod val="75000"/>
                    <a:lumOff val="25000"/>
                  </a:schemeClr>
                </a:solidFill>
              </a:rPr>
              <a:t>Choose the answer that best reflects you (or your organization)</a:t>
            </a:r>
          </a:p>
        </p:txBody>
      </p:sp>
    </p:spTree>
    <p:extLst>
      <p:ext uri="{BB962C8B-B14F-4D97-AF65-F5344CB8AC3E}">
        <p14:creationId xmlns:p14="http://schemas.microsoft.com/office/powerpoint/2010/main" val="1289106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842964"/>
            <a:ext cx="7863840" cy="2852737"/>
          </a:xfrm>
        </p:spPr>
        <p:txBody>
          <a:bodyPr anchor="b">
            <a:normAutofit/>
          </a:bodyPr>
          <a:lstStyle>
            <a:lvl1pPr algn="ctr" defTabSz="914400" rtl="0" eaLnBrk="1" latinLnBrk="0" hangingPunct="1">
              <a:lnSpc>
                <a:spcPct val="90000"/>
              </a:lnSpc>
              <a:spcBef>
                <a:spcPct val="0"/>
              </a:spcBef>
              <a:buNone/>
              <a:defRPr lang="en-US" sz="48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stStyle>
          <a:p>
            <a:r>
              <a:rPr lang="en-US" dirty="0"/>
              <a:t>Click </a:t>
            </a:r>
            <a:r>
              <a:rPr lang="en-US"/>
              <a:t>to add section heading</a:t>
            </a:r>
            <a:endParaRPr lang="en-US" dirty="0"/>
          </a:p>
        </p:txBody>
      </p:sp>
      <p:sp>
        <p:nvSpPr>
          <p:cNvPr id="3" name="Text Placeholder 2"/>
          <p:cNvSpPr>
            <a:spLocks noGrp="1"/>
          </p:cNvSpPr>
          <p:nvPr>
            <p:ph type="body" idx="1" hasCustomPrompt="1"/>
          </p:nvPr>
        </p:nvSpPr>
        <p:spPr>
          <a:xfrm>
            <a:off x="921021" y="4064000"/>
            <a:ext cx="7269574" cy="1866900"/>
          </a:xfrm>
        </p:spPr>
        <p:txBody>
          <a:bodyPr>
            <a:normAutofit/>
          </a:bodyPr>
          <a:lstStyle>
            <a:lvl1pPr marL="0" indent="0">
              <a:lnSpc>
                <a:spcPct val="100000"/>
              </a:lnSpc>
              <a:spcBef>
                <a:spcPts val="1200"/>
              </a:spcBef>
              <a:buNone/>
              <a:defRPr sz="2600" i="1">
                <a:solidFill>
                  <a:schemeClr val="accent3">
                    <a:lumMod val="90000"/>
                    <a:lumOff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subheading</a:t>
            </a:r>
          </a:p>
        </p:txBody>
      </p:sp>
      <p:sp>
        <p:nvSpPr>
          <p:cNvPr id="8" name="Rectangle 7"/>
          <p:cNvSpPr/>
          <p:nvPr userDrawn="1"/>
        </p:nvSpPr>
        <p:spPr>
          <a:xfrm rot="5400000">
            <a:off x="4549140" y="-68775"/>
            <a:ext cx="45720" cy="78638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01FC9-B0F6-44E9-9D41-A14F6DF4100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229910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1"/>
        <p:cNvGrpSpPr/>
        <p:nvPr/>
      </p:nvGrpSpPr>
      <p:grpSpPr>
        <a:xfrm>
          <a:off x="0" y="0"/>
          <a:ext cx="0" cy="0"/>
          <a:chOff x="0" y="0"/>
          <a:chExt cx="0" cy="0"/>
        </a:xfrm>
      </p:grpSpPr>
      <p:sp>
        <p:nvSpPr>
          <p:cNvPr id="22" name="Google Shape;22;p2"/>
          <p:cNvSpPr txBox="1">
            <a:spLocks noGrp="1"/>
          </p:cNvSpPr>
          <p:nvPr>
            <p:ph type="title"/>
          </p:nvPr>
        </p:nvSpPr>
        <p:spPr>
          <a:xfrm>
            <a:off x="623888" y="842964"/>
            <a:ext cx="7863840" cy="2852737"/>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rgbClr val="AF3F49"/>
              </a:buClr>
              <a:buSzPts val="4800"/>
              <a:buFont typeface="Arial"/>
              <a:buNone/>
              <a:defRPr sz="4800" b="1">
                <a:solidFill>
                  <a:srgbClr val="AF3F4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
          <p:cNvSpPr txBox="1">
            <a:spLocks noGrp="1"/>
          </p:cNvSpPr>
          <p:nvPr>
            <p:ph type="body" idx="1"/>
          </p:nvPr>
        </p:nvSpPr>
        <p:spPr>
          <a:xfrm>
            <a:off x="921021" y="4064000"/>
            <a:ext cx="7269574" cy="1866900"/>
          </a:xfrm>
          <a:prstGeom prst="rect">
            <a:avLst/>
          </a:prstGeom>
          <a:noFill/>
          <a:ln>
            <a:noFill/>
          </a:ln>
        </p:spPr>
        <p:txBody>
          <a:bodyPr spcFirstLastPara="1" wrap="square" lIns="91425" tIns="45700" rIns="91425" bIns="45700" anchor="t" anchorCtr="0"/>
          <a:lstStyle>
            <a:lvl1pPr marL="457200" lvl="0" indent="-228600" algn="l">
              <a:lnSpc>
                <a:spcPct val="100000"/>
              </a:lnSpc>
              <a:spcBef>
                <a:spcPts val="1200"/>
              </a:spcBef>
              <a:spcAft>
                <a:spcPts val="0"/>
              </a:spcAft>
              <a:buSzPts val="2600"/>
              <a:buNone/>
              <a:defRPr sz="2600" i="1">
                <a:solidFill>
                  <a:srgbClr val="444444"/>
                </a:solidFill>
              </a:defRPr>
            </a:lvl1pPr>
            <a:lvl2pPr marL="914400" lvl="1" indent="-228600" algn="l">
              <a:lnSpc>
                <a:spcPct val="90000"/>
              </a:lnSpc>
              <a:spcBef>
                <a:spcPts val="800"/>
              </a:spcBef>
              <a:spcAft>
                <a:spcPts val="0"/>
              </a:spcAft>
              <a:buSzPts val="2000"/>
              <a:buNone/>
              <a:defRPr sz="2000">
                <a:solidFill>
                  <a:srgbClr val="8A8A8A"/>
                </a:solidFill>
              </a:defRPr>
            </a:lvl2pPr>
            <a:lvl3pPr marL="1371600" lvl="2" indent="-228600" algn="l">
              <a:lnSpc>
                <a:spcPct val="90000"/>
              </a:lnSpc>
              <a:spcBef>
                <a:spcPts val="600"/>
              </a:spcBef>
              <a:spcAft>
                <a:spcPts val="0"/>
              </a:spcAft>
              <a:buSzPts val="1800"/>
              <a:buNone/>
              <a:defRPr sz="1800">
                <a:solidFill>
                  <a:srgbClr val="8A8A8A"/>
                </a:solidFill>
              </a:defRPr>
            </a:lvl3pPr>
            <a:lvl4pPr marL="1828800" lvl="3" indent="-228600" algn="l">
              <a:lnSpc>
                <a:spcPct val="90000"/>
              </a:lnSpc>
              <a:spcBef>
                <a:spcPts val="500"/>
              </a:spcBef>
              <a:spcAft>
                <a:spcPts val="0"/>
              </a:spcAft>
              <a:buSzPts val="1600"/>
              <a:buNone/>
              <a:defRPr sz="1600">
                <a:solidFill>
                  <a:srgbClr val="8A8A8A"/>
                </a:solidFill>
              </a:defRPr>
            </a:lvl4pPr>
            <a:lvl5pPr marL="2286000" lvl="4" indent="-228600" algn="l">
              <a:lnSpc>
                <a:spcPct val="90000"/>
              </a:lnSpc>
              <a:spcBef>
                <a:spcPts val="500"/>
              </a:spcBef>
              <a:spcAft>
                <a:spcPts val="0"/>
              </a:spcAft>
              <a:buClr>
                <a:srgbClr val="8A8A8A"/>
              </a:buClr>
              <a:buSzPts val="1600"/>
              <a:buNone/>
              <a:defRPr sz="1600">
                <a:solidFill>
                  <a:srgbClr val="8A8A8A"/>
                </a:solidFill>
              </a:defRPr>
            </a:lvl5pPr>
            <a:lvl6pPr marL="2743200" lvl="5" indent="-228600" algn="l">
              <a:lnSpc>
                <a:spcPct val="90000"/>
              </a:lnSpc>
              <a:spcBef>
                <a:spcPts val="500"/>
              </a:spcBef>
              <a:spcAft>
                <a:spcPts val="0"/>
              </a:spcAft>
              <a:buClr>
                <a:srgbClr val="8A8A8A"/>
              </a:buClr>
              <a:buSzPts val="1600"/>
              <a:buNone/>
              <a:defRPr sz="1600">
                <a:solidFill>
                  <a:srgbClr val="8A8A8A"/>
                </a:solidFill>
              </a:defRPr>
            </a:lvl6pPr>
            <a:lvl7pPr marL="3200400" lvl="6" indent="-228600" algn="l">
              <a:lnSpc>
                <a:spcPct val="90000"/>
              </a:lnSpc>
              <a:spcBef>
                <a:spcPts val="500"/>
              </a:spcBef>
              <a:spcAft>
                <a:spcPts val="0"/>
              </a:spcAft>
              <a:buClr>
                <a:srgbClr val="8A8A8A"/>
              </a:buClr>
              <a:buSzPts val="1600"/>
              <a:buNone/>
              <a:defRPr sz="1600">
                <a:solidFill>
                  <a:srgbClr val="8A8A8A"/>
                </a:solidFill>
              </a:defRPr>
            </a:lvl7pPr>
            <a:lvl8pPr marL="3657600" lvl="7" indent="-228600" algn="l">
              <a:lnSpc>
                <a:spcPct val="90000"/>
              </a:lnSpc>
              <a:spcBef>
                <a:spcPts val="500"/>
              </a:spcBef>
              <a:spcAft>
                <a:spcPts val="0"/>
              </a:spcAft>
              <a:buClr>
                <a:srgbClr val="8A8A8A"/>
              </a:buClr>
              <a:buSzPts val="1600"/>
              <a:buNone/>
              <a:defRPr sz="1600">
                <a:solidFill>
                  <a:srgbClr val="8A8A8A"/>
                </a:solidFill>
              </a:defRPr>
            </a:lvl8pPr>
            <a:lvl9pPr marL="4114800" lvl="8" indent="-228600" algn="l">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24" name="Google Shape;24;p2"/>
          <p:cNvSpPr/>
          <p:nvPr/>
        </p:nvSpPr>
        <p:spPr>
          <a:xfrm rot="5400000">
            <a:off x="4549140" y="-68775"/>
            <a:ext cx="45720" cy="786384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2"/>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93554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578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628650" y="1770615"/>
            <a:ext cx="7955280" cy="440634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001067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578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695325" y="1825625"/>
            <a:ext cx="3749040" cy="4351338"/>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800"/>
              </a:spcBef>
              <a:spcAft>
                <a:spcPts val="0"/>
              </a:spcAft>
              <a:buSzPts val="2400"/>
              <a:buChar char="◼"/>
              <a:defRPr sz="2400"/>
            </a:lvl1pPr>
            <a:lvl2pPr marL="914400" lvl="1" indent="-361950" algn="l">
              <a:lnSpc>
                <a:spcPct val="90000"/>
              </a:lnSpc>
              <a:spcBef>
                <a:spcPts val="800"/>
              </a:spcBef>
              <a:spcAft>
                <a:spcPts val="0"/>
              </a:spcAft>
              <a:buSzPts val="2100"/>
              <a:buChar char="▶"/>
              <a:defRPr sz="2100"/>
            </a:lvl2pPr>
            <a:lvl3pPr marL="1371600" lvl="2" indent="-349250" algn="l">
              <a:lnSpc>
                <a:spcPct val="90000"/>
              </a:lnSpc>
              <a:spcBef>
                <a:spcPts val="600"/>
              </a:spcBef>
              <a:spcAft>
                <a:spcPts val="0"/>
              </a:spcAft>
              <a:buSzPts val="1900"/>
              <a:buChar char="↘"/>
              <a:defRPr sz="19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body" idx="2"/>
          </p:nvPr>
        </p:nvSpPr>
        <p:spPr>
          <a:xfrm>
            <a:off x="4695825" y="1825625"/>
            <a:ext cx="3749040" cy="4351338"/>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800"/>
              </a:spcBef>
              <a:spcAft>
                <a:spcPts val="0"/>
              </a:spcAft>
              <a:buSzPts val="2400"/>
              <a:buChar char="◼"/>
              <a:defRPr sz="2400"/>
            </a:lvl1pPr>
            <a:lvl2pPr marL="914400" lvl="1" indent="-361950" algn="l">
              <a:lnSpc>
                <a:spcPct val="90000"/>
              </a:lnSpc>
              <a:spcBef>
                <a:spcPts val="800"/>
              </a:spcBef>
              <a:spcAft>
                <a:spcPts val="0"/>
              </a:spcAft>
              <a:buSzPts val="2100"/>
              <a:buChar char="▶"/>
              <a:defRPr sz="2100"/>
            </a:lvl2pPr>
            <a:lvl3pPr marL="1371600" lvl="2" indent="-349250" algn="l">
              <a:lnSpc>
                <a:spcPct val="90000"/>
              </a:lnSpc>
              <a:spcBef>
                <a:spcPts val="600"/>
              </a:spcBef>
              <a:spcAft>
                <a:spcPts val="0"/>
              </a:spcAft>
              <a:buSzPts val="1900"/>
              <a:buChar char="↘"/>
              <a:defRPr sz="19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p:nvPr/>
        </p:nvSpPr>
        <p:spPr>
          <a:xfrm>
            <a:off x="4540806" y="1658456"/>
            <a:ext cx="45720" cy="52120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4"/>
          <p:cNvSpPr/>
          <p:nvPr/>
        </p:nvSpPr>
        <p:spPr>
          <a:xfrm rot="5400000">
            <a:off x="4558282" y="-2922337"/>
            <a:ext cx="27432" cy="914400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4"/>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6094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7"/>
        <p:cNvGrpSpPr/>
        <p:nvPr/>
      </p:nvGrpSpPr>
      <p:grpSpPr>
        <a:xfrm>
          <a:off x="0" y="0"/>
          <a:ext cx="0" cy="0"/>
          <a:chOff x="0" y="0"/>
          <a:chExt cx="0" cy="0"/>
        </a:xfrm>
      </p:grpSpPr>
      <p:grpSp>
        <p:nvGrpSpPr>
          <p:cNvPr id="38" name="Google Shape;38;p5"/>
          <p:cNvGrpSpPr/>
          <p:nvPr/>
        </p:nvGrpSpPr>
        <p:grpSpPr>
          <a:xfrm>
            <a:off x="8023226" y="2924758"/>
            <a:ext cx="1120774" cy="3933242"/>
            <a:chOff x="8023226" y="2924758"/>
            <a:chExt cx="1120774" cy="3933242"/>
          </a:xfrm>
        </p:grpSpPr>
        <p:sp>
          <p:nvSpPr>
            <p:cNvPr id="39" name="Google Shape;39;p5"/>
            <p:cNvSpPr/>
            <p:nvPr/>
          </p:nvSpPr>
          <p:spPr>
            <a:xfrm>
              <a:off x="8023226" y="2924758"/>
              <a:ext cx="1120774" cy="3933242"/>
            </a:xfrm>
            <a:prstGeom prst="triangle">
              <a:avLst>
                <a:gd name="adj" fmla="val 100000"/>
              </a:avLst>
            </a:prstGeom>
            <a:solidFill>
              <a:srgbClr val="0046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 name="Google Shape;40;p5"/>
            <p:cNvSpPr/>
            <p:nvPr/>
          </p:nvSpPr>
          <p:spPr>
            <a:xfrm>
              <a:off x="8239885" y="3685101"/>
              <a:ext cx="904115" cy="3172899"/>
            </a:xfrm>
            <a:prstGeom prst="triangle">
              <a:avLst>
                <a:gd name="adj" fmla="val 100000"/>
              </a:avLst>
            </a:prstGeom>
            <a:solidFill>
              <a:srgbClr val="0057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1" name="Google Shape;41;p5"/>
          <p:cNvGrpSpPr/>
          <p:nvPr/>
        </p:nvGrpSpPr>
        <p:grpSpPr>
          <a:xfrm rot="5400000" flipH="1">
            <a:off x="2158718" y="-2158720"/>
            <a:ext cx="1720507" cy="6037944"/>
            <a:chOff x="8150764" y="3372336"/>
            <a:chExt cx="993237" cy="3485664"/>
          </a:xfrm>
        </p:grpSpPr>
        <p:sp>
          <p:nvSpPr>
            <p:cNvPr id="42" name="Google Shape;42;p5"/>
            <p:cNvSpPr/>
            <p:nvPr/>
          </p:nvSpPr>
          <p:spPr>
            <a:xfrm>
              <a:off x="8150764" y="3372336"/>
              <a:ext cx="993237" cy="3485663"/>
            </a:xfrm>
            <a:prstGeom prst="triangle">
              <a:avLst>
                <a:gd name="adj" fmla="val 100000"/>
              </a:avLst>
            </a:prstGeom>
            <a:solidFill>
              <a:srgbClr val="0046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 name="Google Shape;43;p5"/>
            <p:cNvSpPr/>
            <p:nvPr/>
          </p:nvSpPr>
          <p:spPr>
            <a:xfrm>
              <a:off x="8239885" y="3685101"/>
              <a:ext cx="904115" cy="3172899"/>
            </a:xfrm>
            <a:prstGeom prst="triangle">
              <a:avLst>
                <a:gd name="adj" fmla="val 100000"/>
              </a:avLst>
            </a:prstGeom>
            <a:solidFill>
              <a:srgbClr val="0057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44" name="Google Shape;44;p5"/>
          <p:cNvPicPr preferRelativeResize="0"/>
          <p:nvPr/>
        </p:nvPicPr>
        <p:blipFill rotWithShape="1">
          <a:blip r:embed="rId2">
            <a:alphaModFix/>
          </a:blip>
          <a:srcRect/>
          <a:stretch/>
        </p:blipFill>
        <p:spPr>
          <a:xfrm>
            <a:off x="360324" y="121812"/>
            <a:ext cx="996650" cy="983981"/>
          </a:xfrm>
          <a:prstGeom prst="rect">
            <a:avLst/>
          </a:prstGeom>
          <a:noFill/>
          <a:ln>
            <a:noFill/>
          </a:ln>
        </p:spPr>
      </p:pic>
      <p:pic>
        <p:nvPicPr>
          <p:cNvPr id="45" name="Google Shape;45;p5"/>
          <p:cNvPicPr preferRelativeResize="0"/>
          <p:nvPr/>
        </p:nvPicPr>
        <p:blipFill rotWithShape="1">
          <a:blip r:embed="rId3">
            <a:alphaModFix/>
          </a:blip>
          <a:srcRect/>
          <a:stretch/>
        </p:blipFill>
        <p:spPr>
          <a:xfrm>
            <a:off x="360324" y="4512772"/>
            <a:ext cx="2952750" cy="997405"/>
          </a:xfrm>
          <a:prstGeom prst="rect">
            <a:avLst/>
          </a:prstGeom>
          <a:noFill/>
          <a:ln>
            <a:noFill/>
          </a:ln>
        </p:spPr>
      </p:pic>
      <p:sp>
        <p:nvSpPr>
          <p:cNvPr id="46" name="Google Shape;46;p5"/>
          <p:cNvSpPr/>
          <p:nvPr/>
        </p:nvSpPr>
        <p:spPr>
          <a:xfrm>
            <a:off x="3572635" y="4425121"/>
            <a:ext cx="45720" cy="1409699"/>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7" name="Google Shape;47;p5"/>
          <p:cNvPicPr preferRelativeResize="0"/>
          <p:nvPr/>
        </p:nvPicPr>
        <p:blipFill rotWithShape="1">
          <a:blip r:embed="rId4">
            <a:alphaModFix/>
          </a:blip>
          <a:srcRect/>
          <a:stretch/>
        </p:blipFill>
        <p:spPr>
          <a:xfrm>
            <a:off x="360324" y="6424484"/>
            <a:ext cx="1890650" cy="228857"/>
          </a:xfrm>
          <a:prstGeom prst="rect">
            <a:avLst/>
          </a:prstGeom>
          <a:noFill/>
          <a:ln>
            <a:noFill/>
          </a:ln>
        </p:spPr>
      </p:pic>
      <p:sp>
        <p:nvSpPr>
          <p:cNvPr id="48" name="Google Shape;48;p5"/>
          <p:cNvSpPr txBox="1">
            <a:spLocks noGrp="1"/>
          </p:cNvSpPr>
          <p:nvPr>
            <p:ph type="body" idx="1"/>
          </p:nvPr>
        </p:nvSpPr>
        <p:spPr>
          <a:xfrm>
            <a:off x="1591081" y="113503"/>
            <a:ext cx="2221861" cy="356956"/>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1200"/>
              <a:buNone/>
              <a:defRPr sz="1200">
                <a:solidFill>
                  <a:schemeClr val="lt1"/>
                </a:solidFill>
              </a:defRPr>
            </a:lvl1pPr>
            <a:lvl2pPr marL="914400" lvl="1" indent="-228600" algn="l">
              <a:lnSpc>
                <a:spcPct val="90000"/>
              </a:lnSpc>
              <a:spcBef>
                <a:spcPts val="800"/>
              </a:spcBef>
              <a:spcAft>
                <a:spcPts val="0"/>
              </a:spcAft>
              <a:buSzPts val="2400"/>
              <a:buNone/>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5"/>
          <p:cNvSpPr txBox="1">
            <a:spLocks noGrp="1"/>
          </p:cNvSpPr>
          <p:nvPr>
            <p:ph type="ctrTitle"/>
          </p:nvPr>
        </p:nvSpPr>
        <p:spPr>
          <a:xfrm>
            <a:off x="685800" y="1311836"/>
            <a:ext cx="77724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rgbClr val="AF3F49"/>
              </a:buClr>
              <a:buSzPts val="6000"/>
              <a:buFont typeface="Arial"/>
              <a:buNone/>
              <a:defRPr sz="6000" b="1">
                <a:solidFill>
                  <a:srgbClr val="AF3F49"/>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5"/>
          <p:cNvSpPr txBox="1">
            <a:spLocks noGrp="1"/>
          </p:cNvSpPr>
          <p:nvPr>
            <p:ph type="subTitle" idx="2"/>
          </p:nvPr>
        </p:nvSpPr>
        <p:spPr>
          <a:xfrm>
            <a:off x="3659544" y="4425121"/>
            <a:ext cx="4798656" cy="1392508"/>
          </a:xfrm>
          <a:prstGeom prst="rect">
            <a:avLst/>
          </a:prstGeom>
          <a:noFill/>
          <a:ln>
            <a:noFill/>
          </a:ln>
        </p:spPr>
        <p:txBody>
          <a:bodyPr spcFirstLastPara="1" wrap="square" lIns="182875" tIns="45700" rIns="91425" bIns="45700" anchor="ctr" anchorCtr="0"/>
          <a:lstStyle>
            <a:lvl1pPr lvl="0" algn="l">
              <a:lnSpc>
                <a:spcPct val="100000"/>
              </a:lnSpc>
              <a:spcBef>
                <a:spcPts val="1200"/>
              </a:spcBef>
              <a:spcAft>
                <a:spcPts val="0"/>
              </a:spcAft>
              <a:buSzPts val="2300"/>
              <a:buNone/>
              <a:defRPr sz="2300"/>
            </a:lvl1pPr>
            <a:lvl2pPr lvl="1" algn="l">
              <a:lnSpc>
                <a:spcPct val="90000"/>
              </a:lnSpc>
              <a:spcBef>
                <a:spcPts val="800"/>
              </a:spcBef>
              <a:spcAft>
                <a:spcPts val="0"/>
              </a:spcAft>
              <a:buClr>
                <a:schemeClr val="accent1"/>
              </a:buClr>
              <a:buSzPts val="1800"/>
              <a:buChar char="▶"/>
              <a:defRPr sz="1800"/>
            </a:lvl2pPr>
            <a:lvl3pPr lvl="2" algn="l">
              <a:lnSpc>
                <a:spcPct val="90000"/>
              </a:lnSpc>
              <a:spcBef>
                <a:spcPts val="600"/>
              </a:spcBef>
              <a:spcAft>
                <a:spcPts val="0"/>
              </a:spcAft>
              <a:buSzPts val="20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Clr>
                <a:srgbClr val="444444"/>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166018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6"/>
          <p:cNvSpPr/>
          <p:nvPr/>
        </p:nvSpPr>
        <p:spPr>
          <a:xfrm rot="5400000">
            <a:off x="4321982" y="-2686037"/>
            <a:ext cx="500034" cy="914400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 name="Google Shape;53;p6"/>
          <p:cNvSpPr txBox="1">
            <a:spLocks noGrp="1"/>
          </p:cNvSpPr>
          <p:nvPr>
            <p:ph type="title"/>
          </p:nvPr>
        </p:nvSpPr>
        <p:spPr>
          <a:xfrm>
            <a:off x="629841" y="365126"/>
            <a:ext cx="7886700" cy="10515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578F"/>
              </a:buClr>
              <a:buSzPts val="3400"/>
              <a:buFont typeface="Arial"/>
              <a:buNone/>
              <a:defRPr>
                <a:solidFill>
                  <a:srgbClr val="00578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body" idx="1"/>
          </p:nvPr>
        </p:nvSpPr>
        <p:spPr>
          <a:xfrm>
            <a:off x="629842" y="1668895"/>
            <a:ext cx="3868340" cy="429348"/>
          </a:xfrm>
          <a:prstGeom prst="rect">
            <a:avLst/>
          </a:prstGeom>
          <a:gradFill>
            <a:gsLst>
              <a:gs pos="0">
                <a:srgbClr val="0D396F"/>
              </a:gs>
              <a:gs pos="19000">
                <a:srgbClr val="0D396F"/>
              </a:gs>
              <a:gs pos="46885">
                <a:schemeClr val="accent1"/>
              </a:gs>
              <a:gs pos="58000">
                <a:srgbClr val="00578F"/>
              </a:gs>
              <a:gs pos="58999">
                <a:srgbClr val="0C3568"/>
              </a:gs>
              <a:gs pos="100000">
                <a:schemeClr val="accent1"/>
              </a:gs>
            </a:gsLst>
            <a:lin ang="5400000" scaled="0"/>
          </a:gradFill>
          <a:ln w="25400" cap="flat" cmpd="sng">
            <a:solidFill>
              <a:srgbClr val="D8D8D8"/>
            </a:solidFill>
            <a:prstDash val="solid"/>
            <a:miter lim="800000"/>
            <a:headEnd type="none" w="sm" len="sm"/>
            <a:tailEnd type="none" w="sm" len="sm"/>
          </a:ln>
        </p:spPr>
        <p:txBody>
          <a:bodyPr spcFirstLastPara="1" wrap="square" lIns="45700" tIns="54850" rIns="45700" bIns="54850" anchor="ctr" anchorCtr="0"/>
          <a:lstStyle>
            <a:lvl1pPr marL="457200" lvl="0" indent="-228600" algn="ctr">
              <a:lnSpc>
                <a:spcPct val="90000"/>
              </a:lnSpc>
              <a:spcBef>
                <a:spcPts val="0"/>
              </a:spcBef>
              <a:spcAft>
                <a:spcPts val="0"/>
              </a:spcAft>
              <a:buSzPts val="2300"/>
              <a:buNone/>
              <a:defRPr sz="2300" b="1">
                <a:solidFill>
                  <a:schemeClr val="lt1"/>
                </a:solidFill>
              </a:defRPr>
            </a:lvl1pPr>
            <a:lvl2pPr marL="914400" lvl="1" indent="-228600" algn="l">
              <a:lnSpc>
                <a:spcPct val="90000"/>
              </a:lnSpc>
              <a:spcBef>
                <a:spcPts val="800"/>
              </a:spcBef>
              <a:spcAft>
                <a:spcPts val="0"/>
              </a:spcAft>
              <a:buSzPts val="2000"/>
              <a:buNone/>
              <a:defRPr sz="2000" b="1"/>
            </a:lvl2pPr>
            <a:lvl3pPr marL="1371600" lvl="2" indent="-228600" algn="l">
              <a:lnSpc>
                <a:spcPct val="90000"/>
              </a:lnSpc>
              <a:spcBef>
                <a:spcPts val="6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rgbClr val="44444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6"/>
          <p:cNvSpPr txBox="1">
            <a:spLocks noGrp="1"/>
          </p:cNvSpPr>
          <p:nvPr>
            <p:ph type="body" idx="2"/>
          </p:nvPr>
        </p:nvSpPr>
        <p:spPr>
          <a:xfrm>
            <a:off x="715567" y="2350452"/>
            <a:ext cx="3749040" cy="3839211"/>
          </a:xfrm>
          <a:prstGeom prst="rect">
            <a:avLst/>
          </a:prstGeom>
          <a:noFill/>
          <a:ln>
            <a:noFill/>
          </a:ln>
        </p:spPr>
        <p:txBody>
          <a:bodyPr spcFirstLastPara="1" wrap="square" lIns="91425" tIns="45700" rIns="91425" bIns="45700" anchor="t" anchorCtr="0"/>
          <a:lstStyle>
            <a:lvl1pPr marL="457200" lvl="0" indent="-374650" algn="l">
              <a:lnSpc>
                <a:spcPct val="90000"/>
              </a:lnSpc>
              <a:spcBef>
                <a:spcPts val="1800"/>
              </a:spcBef>
              <a:spcAft>
                <a:spcPts val="0"/>
              </a:spcAft>
              <a:buSzPts val="2300"/>
              <a:buChar char="◼"/>
              <a:defRPr sz="2300"/>
            </a:lvl1pPr>
            <a:lvl2pPr marL="914400" lvl="1" indent="-361950" algn="l">
              <a:lnSpc>
                <a:spcPct val="90000"/>
              </a:lnSpc>
              <a:spcBef>
                <a:spcPts val="800"/>
              </a:spcBef>
              <a:spcAft>
                <a:spcPts val="0"/>
              </a:spcAft>
              <a:buSzPts val="2100"/>
              <a:buChar char="▶"/>
              <a:defRPr sz="2100"/>
            </a:lvl2pPr>
            <a:lvl3pPr marL="1371600" lvl="2" indent="-349250" algn="l">
              <a:lnSpc>
                <a:spcPct val="90000"/>
              </a:lnSpc>
              <a:spcBef>
                <a:spcPts val="600"/>
              </a:spcBef>
              <a:spcAft>
                <a:spcPts val="0"/>
              </a:spcAft>
              <a:buSzPts val="1900"/>
              <a:buChar char="↘"/>
              <a:defRPr sz="19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6"/>
          <p:cNvSpPr txBox="1">
            <a:spLocks noGrp="1"/>
          </p:cNvSpPr>
          <p:nvPr>
            <p:ph type="body" idx="3"/>
          </p:nvPr>
        </p:nvSpPr>
        <p:spPr>
          <a:xfrm>
            <a:off x="4629150" y="1668895"/>
            <a:ext cx="3887391" cy="429348"/>
          </a:xfrm>
          <a:prstGeom prst="rect">
            <a:avLst/>
          </a:prstGeom>
          <a:gradFill>
            <a:gsLst>
              <a:gs pos="0">
                <a:srgbClr val="0D396F"/>
              </a:gs>
              <a:gs pos="19000">
                <a:srgbClr val="0D396F"/>
              </a:gs>
              <a:gs pos="46885">
                <a:schemeClr val="accent1"/>
              </a:gs>
              <a:gs pos="58000">
                <a:srgbClr val="00578F"/>
              </a:gs>
              <a:gs pos="58999">
                <a:srgbClr val="0C3568"/>
              </a:gs>
              <a:gs pos="100000">
                <a:schemeClr val="accent1"/>
              </a:gs>
            </a:gsLst>
            <a:lin ang="5400000" scaled="0"/>
          </a:gradFill>
          <a:ln w="25400" cap="flat" cmpd="sng">
            <a:solidFill>
              <a:srgbClr val="D8D8D8"/>
            </a:solidFill>
            <a:prstDash val="solid"/>
            <a:miter lim="800000"/>
            <a:headEnd type="none" w="sm" len="sm"/>
            <a:tailEnd type="none" w="sm" len="sm"/>
          </a:ln>
        </p:spPr>
        <p:txBody>
          <a:bodyPr spcFirstLastPara="1" wrap="square" lIns="45700" tIns="54850" rIns="45700" bIns="54850" anchor="ctr" anchorCtr="0"/>
          <a:lstStyle>
            <a:lvl1pPr marL="457200" lvl="0" indent="-228600" algn="ctr">
              <a:lnSpc>
                <a:spcPct val="90000"/>
              </a:lnSpc>
              <a:spcBef>
                <a:spcPts val="0"/>
              </a:spcBef>
              <a:spcAft>
                <a:spcPts val="0"/>
              </a:spcAft>
              <a:buSzPts val="2300"/>
              <a:buNone/>
              <a:defRPr sz="2300" b="1">
                <a:solidFill>
                  <a:schemeClr val="lt1"/>
                </a:solidFill>
              </a:defRPr>
            </a:lvl1pPr>
            <a:lvl2pPr marL="914400" lvl="1" indent="-228600" algn="l">
              <a:lnSpc>
                <a:spcPct val="90000"/>
              </a:lnSpc>
              <a:spcBef>
                <a:spcPts val="800"/>
              </a:spcBef>
              <a:spcAft>
                <a:spcPts val="0"/>
              </a:spcAft>
              <a:buSzPts val="2000"/>
              <a:buNone/>
              <a:defRPr sz="2000" b="1"/>
            </a:lvl2pPr>
            <a:lvl3pPr marL="1371600" lvl="2" indent="-228600" algn="l">
              <a:lnSpc>
                <a:spcPct val="90000"/>
              </a:lnSpc>
              <a:spcBef>
                <a:spcPts val="6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Clr>
                <a:srgbClr val="444444"/>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6"/>
          <p:cNvSpPr txBox="1">
            <a:spLocks noGrp="1"/>
          </p:cNvSpPr>
          <p:nvPr>
            <p:ph type="body" idx="4"/>
          </p:nvPr>
        </p:nvSpPr>
        <p:spPr>
          <a:xfrm>
            <a:off x="4714875" y="2350452"/>
            <a:ext cx="3749040" cy="3839211"/>
          </a:xfrm>
          <a:prstGeom prst="rect">
            <a:avLst/>
          </a:prstGeom>
          <a:noFill/>
          <a:ln>
            <a:noFill/>
          </a:ln>
        </p:spPr>
        <p:txBody>
          <a:bodyPr spcFirstLastPara="1" wrap="square" lIns="91425" tIns="45700" rIns="91425" bIns="45700" anchor="t" anchorCtr="0"/>
          <a:lstStyle>
            <a:lvl1pPr marL="457200" lvl="0" indent="-374650" algn="l">
              <a:lnSpc>
                <a:spcPct val="90000"/>
              </a:lnSpc>
              <a:spcBef>
                <a:spcPts val="1800"/>
              </a:spcBef>
              <a:spcAft>
                <a:spcPts val="0"/>
              </a:spcAft>
              <a:buSzPts val="2300"/>
              <a:buChar char="◼"/>
              <a:defRPr sz="2300"/>
            </a:lvl1pPr>
            <a:lvl2pPr marL="914400" lvl="1" indent="-361950" algn="l">
              <a:lnSpc>
                <a:spcPct val="90000"/>
              </a:lnSpc>
              <a:spcBef>
                <a:spcPts val="800"/>
              </a:spcBef>
              <a:spcAft>
                <a:spcPts val="0"/>
              </a:spcAft>
              <a:buSzPts val="2100"/>
              <a:buChar char="▶"/>
              <a:defRPr sz="2100"/>
            </a:lvl2pPr>
            <a:lvl3pPr marL="1371600" lvl="2" indent="-349250" algn="l">
              <a:lnSpc>
                <a:spcPct val="90000"/>
              </a:lnSpc>
              <a:spcBef>
                <a:spcPts val="600"/>
              </a:spcBef>
              <a:spcAft>
                <a:spcPts val="0"/>
              </a:spcAft>
              <a:buSzPts val="1900"/>
              <a:buChar char="↘"/>
              <a:defRPr sz="1900"/>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6"/>
          <p:cNvSpPr/>
          <p:nvPr/>
        </p:nvSpPr>
        <p:spPr>
          <a:xfrm>
            <a:off x="4540806" y="1658456"/>
            <a:ext cx="45720" cy="521208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6"/>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4034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578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994591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8"/>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4740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629841" y="457200"/>
            <a:ext cx="2949178" cy="2286000"/>
          </a:xfrm>
          <a:prstGeom prst="rect">
            <a:avLst/>
          </a:prstGeom>
          <a:noFill/>
          <a:ln>
            <a:noFill/>
          </a:ln>
        </p:spPr>
        <p:txBody>
          <a:bodyPr spcFirstLastPara="1" wrap="square" lIns="0" tIns="45700" rIns="0" bIns="45700" anchor="ctr" anchorCtr="0"/>
          <a:lstStyle>
            <a:lvl1pPr lvl="0" algn="l">
              <a:lnSpc>
                <a:spcPct val="90000"/>
              </a:lnSpc>
              <a:spcBef>
                <a:spcPts val="0"/>
              </a:spcBef>
              <a:spcAft>
                <a:spcPts val="0"/>
              </a:spcAft>
              <a:buClr>
                <a:srgbClr val="00578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3887391" y="457200"/>
            <a:ext cx="4629150" cy="5403851"/>
          </a:xfrm>
          <a:prstGeom prst="rect">
            <a:avLst/>
          </a:prstGeom>
          <a:noFill/>
          <a:ln>
            <a:noFill/>
          </a:ln>
        </p:spPr>
        <p:txBody>
          <a:bodyPr spcFirstLastPara="1" wrap="square" lIns="91425" tIns="45700" rIns="91425" bIns="45700" anchor="ctr" anchorCtr="0"/>
          <a:lstStyle>
            <a:lvl1pPr marL="457200" lvl="0" indent="-381000" algn="l">
              <a:lnSpc>
                <a:spcPct val="90000"/>
              </a:lnSpc>
              <a:spcBef>
                <a:spcPts val="1800"/>
              </a:spcBef>
              <a:spcAft>
                <a:spcPts val="0"/>
              </a:spcAft>
              <a:buSzPts val="2400"/>
              <a:buChar char="◼"/>
              <a:defRPr sz="2400"/>
            </a:lvl1pPr>
            <a:lvl2pPr marL="914400" lvl="1" indent="-368300" algn="l">
              <a:lnSpc>
                <a:spcPct val="90000"/>
              </a:lnSpc>
              <a:spcBef>
                <a:spcPts val="800"/>
              </a:spcBef>
              <a:spcAft>
                <a:spcPts val="0"/>
              </a:spcAft>
              <a:buSzPts val="2200"/>
              <a:buChar char="▶"/>
              <a:defRPr sz="2200"/>
            </a:lvl2pPr>
            <a:lvl3pPr marL="1371600" lvl="2" indent="-349250" algn="l">
              <a:lnSpc>
                <a:spcPct val="90000"/>
              </a:lnSpc>
              <a:spcBef>
                <a:spcPts val="600"/>
              </a:spcBef>
              <a:spcAft>
                <a:spcPts val="0"/>
              </a:spcAft>
              <a:buSzPts val="1900"/>
              <a:buChar char="↘"/>
              <a:defRPr sz="1900"/>
            </a:lvl3pPr>
            <a:lvl4pPr marL="1828800" lvl="3" indent="-342900" algn="l">
              <a:lnSpc>
                <a:spcPct val="90000"/>
              </a:lnSpc>
              <a:spcBef>
                <a:spcPts val="500"/>
              </a:spcBef>
              <a:spcAft>
                <a:spcPts val="0"/>
              </a:spcAft>
              <a:buSzPts val="1800"/>
              <a:buChar char="↘"/>
              <a:defRPr sz="1800"/>
            </a:lvl4pPr>
            <a:lvl5pPr marL="2286000" lvl="4" indent="-342900" algn="l">
              <a:lnSpc>
                <a:spcPct val="90000"/>
              </a:lnSpc>
              <a:spcBef>
                <a:spcPts val="500"/>
              </a:spcBef>
              <a:spcAft>
                <a:spcPts val="0"/>
              </a:spcAft>
              <a:buClr>
                <a:srgbClr val="444444"/>
              </a:buClr>
              <a:buSzPts val="1800"/>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9"/>
          <p:cNvSpPr txBox="1">
            <a:spLocks noGrp="1"/>
          </p:cNvSpPr>
          <p:nvPr>
            <p:ph type="body" idx="2"/>
          </p:nvPr>
        </p:nvSpPr>
        <p:spPr>
          <a:xfrm>
            <a:off x="641390" y="3089276"/>
            <a:ext cx="2926080" cy="2743200"/>
          </a:xfrm>
          <a:prstGeom prst="rect">
            <a:avLst/>
          </a:prstGeom>
          <a:solidFill>
            <a:srgbClr val="F2F2F2"/>
          </a:solidFill>
          <a:ln w="88900" cap="flat" cmpd="sng">
            <a:solidFill>
              <a:srgbClr val="D8D8D8"/>
            </a:solidFill>
            <a:prstDash val="solid"/>
            <a:miter lim="800000"/>
            <a:headEnd type="none" w="sm" len="sm"/>
            <a:tailEnd type="none" w="sm" len="sm"/>
          </a:ln>
        </p:spPr>
        <p:txBody>
          <a:bodyPr spcFirstLastPara="1" wrap="square" lIns="182875" tIns="137150" rIns="182875" bIns="137150" anchor="ctr" anchorCtr="0"/>
          <a:lstStyle>
            <a:lvl1pPr marL="457200" lvl="0" indent="-342900" algn="l">
              <a:lnSpc>
                <a:spcPct val="110000"/>
              </a:lnSpc>
              <a:spcBef>
                <a:spcPts val="1800"/>
              </a:spcBef>
              <a:spcAft>
                <a:spcPts val="0"/>
              </a:spcAft>
              <a:buSzPts val="1800"/>
              <a:buChar char="◼"/>
              <a:defRPr sz="1800" i="0">
                <a:solidFill>
                  <a:schemeClr val="accent2"/>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9"/>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813976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629841" y="457200"/>
            <a:ext cx="2949178" cy="2286000"/>
          </a:xfrm>
          <a:prstGeom prst="rect">
            <a:avLst/>
          </a:prstGeom>
          <a:noFill/>
          <a:ln>
            <a:noFill/>
          </a:ln>
        </p:spPr>
        <p:txBody>
          <a:bodyPr spcFirstLastPara="1" wrap="square" lIns="0" tIns="45700" rIns="0" bIns="45700" anchor="ctr" anchorCtr="0"/>
          <a:lstStyle>
            <a:lvl1pPr lvl="0" algn="l">
              <a:lnSpc>
                <a:spcPct val="90000"/>
              </a:lnSpc>
              <a:spcBef>
                <a:spcPts val="0"/>
              </a:spcBef>
              <a:spcAft>
                <a:spcPts val="0"/>
              </a:spcAft>
              <a:buClr>
                <a:srgbClr val="00578F"/>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0"/>
          <p:cNvSpPr>
            <a:spLocks noGrp="1"/>
          </p:cNvSpPr>
          <p:nvPr>
            <p:ph type="pic" idx="2"/>
          </p:nvPr>
        </p:nvSpPr>
        <p:spPr>
          <a:xfrm>
            <a:off x="3887391" y="494950"/>
            <a:ext cx="4629150" cy="5349323"/>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200000"/>
              </a:lnSpc>
              <a:spcBef>
                <a:spcPts val="1800"/>
              </a:spcBef>
              <a:spcAft>
                <a:spcPts val="0"/>
              </a:spcAft>
              <a:buClr>
                <a:schemeClr val="accent2"/>
              </a:buClr>
              <a:buSzPts val="2800"/>
              <a:buFont typeface="Noto Sans Symbols"/>
              <a:buNone/>
              <a:defRPr sz="28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3" name="Google Shape;73;p10"/>
          <p:cNvSpPr txBox="1">
            <a:spLocks noGrp="1"/>
          </p:cNvSpPr>
          <p:nvPr>
            <p:ph type="body" idx="1"/>
          </p:nvPr>
        </p:nvSpPr>
        <p:spPr>
          <a:xfrm>
            <a:off x="641390" y="3089276"/>
            <a:ext cx="2926080" cy="2743200"/>
          </a:xfrm>
          <a:prstGeom prst="rect">
            <a:avLst/>
          </a:prstGeom>
          <a:solidFill>
            <a:srgbClr val="F2F2F2"/>
          </a:solidFill>
          <a:ln w="88900" cap="flat" cmpd="sng">
            <a:solidFill>
              <a:srgbClr val="D8D8D8"/>
            </a:solidFill>
            <a:prstDash val="solid"/>
            <a:miter lim="800000"/>
            <a:headEnd type="none" w="sm" len="sm"/>
            <a:tailEnd type="none" w="sm" len="sm"/>
          </a:ln>
        </p:spPr>
        <p:txBody>
          <a:bodyPr spcFirstLastPara="1" wrap="square" lIns="182875" tIns="137150" rIns="182875" bIns="137150" anchor="ctr" anchorCtr="0"/>
          <a:lstStyle>
            <a:lvl1pPr marL="457200" lvl="0" indent="-342900" algn="l">
              <a:lnSpc>
                <a:spcPct val="110000"/>
              </a:lnSpc>
              <a:spcBef>
                <a:spcPts val="1800"/>
              </a:spcBef>
              <a:spcAft>
                <a:spcPts val="0"/>
              </a:spcAft>
              <a:buSzPts val="1800"/>
              <a:buChar char="◼"/>
              <a:defRPr sz="1800" i="0">
                <a:solidFill>
                  <a:schemeClr val="accent2"/>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0725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oderator">
  <p:cSld name="Moderator">
    <p:spTree>
      <p:nvGrpSpPr>
        <p:cNvPr id="1" name="Shape 75"/>
        <p:cNvGrpSpPr/>
        <p:nvPr/>
      </p:nvGrpSpPr>
      <p:grpSpPr>
        <a:xfrm>
          <a:off x="0" y="0"/>
          <a:ext cx="0" cy="0"/>
          <a:chOff x="0" y="0"/>
          <a:chExt cx="0" cy="0"/>
        </a:xfrm>
      </p:grpSpPr>
      <p:sp>
        <p:nvSpPr>
          <p:cNvPr id="76" name="Google Shape;76;p11"/>
          <p:cNvSpPr txBox="1"/>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Your Moderator:</a:t>
            </a:r>
            <a:endParaRPr sz="3400" b="1">
              <a:solidFill>
                <a:srgbClr val="00578F"/>
              </a:solidFill>
              <a:latin typeface="Arial"/>
              <a:ea typeface="Arial"/>
              <a:cs typeface="Arial"/>
              <a:sym typeface="Arial"/>
            </a:endParaRPr>
          </a:p>
        </p:txBody>
      </p:sp>
      <p:sp>
        <p:nvSpPr>
          <p:cNvPr id="77" name="Google Shape;77;p11"/>
          <p:cNvSpPr txBox="1">
            <a:spLocks noGrp="1"/>
          </p:cNvSpPr>
          <p:nvPr>
            <p:ph type="body" idx="1"/>
          </p:nvPr>
        </p:nvSpPr>
        <p:spPr>
          <a:xfrm>
            <a:off x="4190999" y="2483662"/>
            <a:ext cx="3983355" cy="1818203"/>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400"/>
              <a:buNone/>
              <a:defRPr sz="2400" b="1">
                <a:solidFill>
                  <a:srgbClr val="AF3F49"/>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i="1"/>
            </a:lvl2pPr>
            <a:lvl3pPr marL="1371600" lvl="2" indent="-228600" algn="l">
              <a:lnSpc>
                <a:spcPct val="90000"/>
              </a:lnSpc>
              <a:spcBef>
                <a:spcPts val="800"/>
              </a:spcBef>
              <a:spcAft>
                <a:spcPts val="0"/>
              </a:spcAft>
              <a:buSzPts val="1800"/>
              <a:buFont typeface="Arial"/>
              <a:buNone/>
              <a:defRPr sz="1800">
                <a:solidFill>
                  <a:schemeClr val="dk1"/>
                </a:solidFill>
              </a:defRPr>
            </a:lvl3pPr>
            <a:lvl4pPr marL="1828800" lvl="3" indent="-331469" algn="l">
              <a:lnSpc>
                <a:spcPct val="90000"/>
              </a:lnSpc>
              <a:spcBef>
                <a:spcPts val="300"/>
              </a:spcBef>
              <a:spcAft>
                <a:spcPts val="0"/>
              </a:spcAft>
              <a:buClr>
                <a:schemeClr val="accent6"/>
              </a:buClr>
              <a:buSzPts val="1620"/>
              <a:buFont typeface="Noto Sans Symbols"/>
              <a:buChar char="✉"/>
              <a:defRPr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11"/>
          <p:cNvSpPr>
            <a:spLocks noGrp="1"/>
          </p:cNvSpPr>
          <p:nvPr>
            <p:ph type="pic" idx="2"/>
          </p:nvPr>
        </p:nvSpPr>
        <p:spPr>
          <a:xfrm>
            <a:off x="1827005" y="2483663"/>
            <a:ext cx="1573420" cy="1818203"/>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2000"/>
              <a:buFont typeface="Noto Sans Symbols"/>
              <a:buNone/>
              <a:defRPr sz="20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09271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53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95825" y="1825625"/>
            <a:ext cx="3749040" cy="4351338"/>
          </a:xfrm>
        </p:spPr>
        <p:txBody>
          <a:bodyPr/>
          <a:lstStyle>
            <a:lvl1pPr>
              <a:defRPr sz="24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F7FD6786-8F98-43F6-B24B-3F32CA90C52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3A54BF1-953C-4479-BA14-05D786F8768E}"/>
              </a:ext>
            </a:extLst>
          </p:cNvPr>
          <p:cNvSpPr/>
          <p:nvPr userDrawn="1"/>
        </p:nvSpPr>
        <p:spPr>
          <a:xfrm rot="5400000">
            <a:off x="4558282" y="-2922337"/>
            <a:ext cx="27432"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63857564-4952-4BB3-8D17-85D07E8E4219}"/>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4646734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resenter">
  <p:cSld name="Presenter">
    <p:spTree>
      <p:nvGrpSpPr>
        <p:cNvPr id="1" name="Shape 80"/>
        <p:cNvGrpSpPr/>
        <p:nvPr/>
      </p:nvGrpSpPr>
      <p:grpSpPr>
        <a:xfrm>
          <a:off x="0" y="0"/>
          <a:ext cx="0" cy="0"/>
          <a:chOff x="0" y="0"/>
          <a:chExt cx="0" cy="0"/>
        </a:xfrm>
      </p:grpSpPr>
      <p:sp>
        <p:nvSpPr>
          <p:cNvPr id="81" name="Google Shape;81;p12"/>
          <p:cNvSpPr txBox="1"/>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Your Presenter:</a:t>
            </a:r>
            <a:endParaRPr/>
          </a:p>
        </p:txBody>
      </p:sp>
      <p:sp>
        <p:nvSpPr>
          <p:cNvPr id="82" name="Google Shape;82;p12"/>
          <p:cNvSpPr txBox="1">
            <a:spLocks noGrp="1"/>
          </p:cNvSpPr>
          <p:nvPr>
            <p:ph type="body" idx="1"/>
          </p:nvPr>
        </p:nvSpPr>
        <p:spPr>
          <a:xfrm>
            <a:off x="4190999" y="2483662"/>
            <a:ext cx="3983355" cy="1818203"/>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400"/>
              <a:buNone/>
              <a:defRPr sz="2400" b="1">
                <a:solidFill>
                  <a:srgbClr val="AF3F49"/>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i="1"/>
            </a:lvl2pPr>
            <a:lvl3pPr marL="1371600" lvl="2" indent="-228600" algn="l">
              <a:lnSpc>
                <a:spcPct val="90000"/>
              </a:lnSpc>
              <a:spcBef>
                <a:spcPts val="800"/>
              </a:spcBef>
              <a:spcAft>
                <a:spcPts val="0"/>
              </a:spcAft>
              <a:buSzPts val="1800"/>
              <a:buFont typeface="Arial"/>
              <a:buNone/>
              <a:defRPr sz="1800">
                <a:solidFill>
                  <a:schemeClr val="dk1"/>
                </a:solidFill>
              </a:defRPr>
            </a:lvl3pPr>
            <a:lvl4pPr marL="1828800" lvl="3" indent="-331469" algn="l">
              <a:lnSpc>
                <a:spcPct val="90000"/>
              </a:lnSpc>
              <a:spcBef>
                <a:spcPts val="300"/>
              </a:spcBef>
              <a:spcAft>
                <a:spcPts val="0"/>
              </a:spcAft>
              <a:buClr>
                <a:schemeClr val="accent6"/>
              </a:buClr>
              <a:buSzPts val="1620"/>
              <a:buFont typeface="Noto Sans Symbols"/>
              <a:buChar char="✉"/>
              <a:defRPr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2"/>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 name="Google Shape;84;p12"/>
          <p:cNvSpPr>
            <a:spLocks noGrp="1"/>
          </p:cNvSpPr>
          <p:nvPr>
            <p:ph type="pic" idx="2"/>
          </p:nvPr>
        </p:nvSpPr>
        <p:spPr>
          <a:xfrm>
            <a:off x="1827005" y="2483663"/>
            <a:ext cx="1573420" cy="1818203"/>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2000"/>
              <a:buFont typeface="Noto Sans Symbols"/>
              <a:buNone/>
              <a:defRPr sz="20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04472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Presenters (2)">
  <p:cSld name="Presenters (2)">
    <p:spTree>
      <p:nvGrpSpPr>
        <p:cNvPr id="1" name="Shape 85"/>
        <p:cNvGrpSpPr/>
        <p:nvPr/>
      </p:nvGrpSpPr>
      <p:grpSpPr>
        <a:xfrm>
          <a:off x="0" y="0"/>
          <a:ext cx="0" cy="0"/>
          <a:chOff x="0" y="0"/>
          <a:chExt cx="0" cy="0"/>
        </a:xfrm>
      </p:grpSpPr>
      <p:sp>
        <p:nvSpPr>
          <p:cNvPr id="86" name="Google Shape;86;p13"/>
          <p:cNvSpPr txBox="1"/>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Your Presenters:</a:t>
            </a:r>
            <a:endParaRPr/>
          </a:p>
        </p:txBody>
      </p:sp>
      <p:sp>
        <p:nvSpPr>
          <p:cNvPr id="87" name="Google Shape;87;p13"/>
          <p:cNvSpPr txBox="1">
            <a:spLocks noGrp="1"/>
          </p:cNvSpPr>
          <p:nvPr>
            <p:ph type="body" idx="1"/>
          </p:nvPr>
        </p:nvSpPr>
        <p:spPr>
          <a:xfrm>
            <a:off x="4190999" y="1769287"/>
            <a:ext cx="3983355" cy="1818203"/>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400"/>
              <a:buNone/>
              <a:defRPr sz="2400" b="1">
                <a:solidFill>
                  <a:srgbClr val="AF3F49"/>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i="1"/>
            </a:lvl2pPr>
            <a:lvl3pPr marL="1371600" lvl="2" indent="-228600" algn="l">
              <a:lnSpc>
                <a:spcPct val="90000"/>
              </a:lnSpc>
              <a:spcBef>
                <a:spcPts val="800"/>
              </a:spcBef>
              <a:spcAft>
                <a:spcPts val="0"/>
              </a:spcAft>
              <a:buSzPts val="1800"/>
              <a:buFont typeface="Arial"/>
              <a:buNone/>
              <a:defRPr sz="1800">
                <a:solidFill>
                  <a:schemeClr val="dk1"/>
                </a:solidFill>
              </a:defRPr>
            </a:lvl3pPr>
            <a:lvl4pPr marL="1828800" lvl="3" indent="-331469" algn="l">
              <a:lnSpc>
                <a:spcPct val="90000"/>
              </a:lnSpc>
              <a:spcBef>
                <a:spcPts val="300"/>
              </a:spcBef>
              <a:spcAft>
                <a:spcPts val="0"/>
              </a:spcAft>
              <a:buClr>
                <a:schemeClr val="accent6"/>
              </a:buClr>
              <a:buSzPts val="1620"/>
              <a:buFont typeface="Noto Sans Symbols"/>
              <a:buChar char="✉"/>
              <a:defRPr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3"/>
          <p:cNvSpPr>
            <a:spLocks noGrp="1"/>
          </p:cNvSpPr>
          <p:nvPr>
            <p:ph type="pic" idx="2"/>
          </p:nvPr>
        </p:nvSpPr>
        <p:spPr>
          <a:xfrm>
            <a:off x="1827005" y="1769288"/>
            <a:ext cx="1573420" cy="1818203"/>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2000"/>
              <a:buFont typeface="Noto Sans Symbols"/>
              <a:buNone/>
              <a:defRPr sz="20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0" name="Google Shape;90;p13"/>
          <p:cNvSpPr txBox="1">
            <a:spLocks noGrp="1"/>
          </p:cNvSpPr>
          <p:nvPr>
            <p:ph type="body" idx="3"/>
          </p:nvPr>
        </p:nvSpPr>
        <p:spPr>
          <a:xfrm>
            <a:off x="4190999" y="4115205"/>
            <a:ext cx="3983355" cy="1818203"/>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400"/>
              <a:buNone/>
              <a:defRPr sz="2400" b="1">
                <a:solidFill>
                  <a:srgbClr val="AF3F49"/>
                </a:solidFill>
                <a:latin typeface="Arial"/>
                <a:ea typeface="Arial"/>
                <a:cs typeface="Arial"/>
                <a:sym typeface="Arial"/>
              </a:defRPr>
            </a:lvl1pPr>
            <a:lvl2pPr marL="914400" lvl="1" indent="-228600" algn="l">
              <a:lnSpc>
                <a:spcPct val="90000"/>
              </a:lnSpc>
              <a:spcBef>
                <a:spcPts val="500"/>
              </a:spcBef>
              <a:spcAft>
                <a:spcPts val="0"/>
              </a:spcAft>
              <a:buSzPts val="2000"/>
              <a:buNone/>
              <a:defRPr sz="2000" i="1"/>
            </a:lvl2pPr>
            <a:lvl3pPr marL="1371600" lvl="2" indent="-228600" algn="l">
              <a:lnSpc>
                <a:spcPct val="90000"/>
              </a:lnSpc>
              <a:spcBef>
                <a:spcPts val="800"/>
              </a:spcBef>
              <a:spcAft>
                <a:spcPts val="0"/>
              </a:spcAft>
              <a:buSzPts val="1800"/>
              <a:buFont typeface="Arial"/>
              <a:buNone/>
              <a:defRPr sz="1800">
                <a:solidFill>
                  <a:schemeClr val="dk1"/>
                </a:solidFill>
              </a:defRPr>
            </a:lvl3pPr>
            <a:lvl4pPr marL="1828800" lvl="3" indent="-331469" algn="l">
              <a:lnSpc>
                <a:spcPct val="90000"/>
              </a:lnSpc>
              <a:spcBef>
                <a:spcPts val="300"/>
              </a:spcBef>
              <a:spcAft>
                <a:spcPts val="0"/>
              </a:spcAft>
              <a:buClr>
                <a:schemeClr val="accent6"/>
              </a:buClr>
              <a:buSzPts val="1620"/>
              <a:buFont typeface="Noto Sans Symbols"/>
              <a:buChar char="✉"/>
              <a:defRPr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3"/>
          <p:cNvSpPr>
            <a:spLocks noGrp="1"/>
          </p:cNvSpPr>
          <p:nvPr>
            <p:ph type="pic" idx="4"/>
          </p:nvPr>
        </p:nvSpPr>
        <p:spPr>
          <a:xfrm>
            <a:off x="1827005" y="4115206"/>
            <a:ext cx="1573420" cy="1818203"/>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2000"/>
              <a:buFont typeface="Noto Sans Symbols"/>
              <a:buNone/>
              <a:defRPr sz="20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67959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resenters (3)">
  <p:cSld name="Presenters (3)">
    <p:spTree>
      <p:nvGrpSpPr>
        <p:cNvPr id="1" name="Shape 92"/>
        <p:cNvGrpSpPr/>
        <p:nvPr/>
      </p:nvGrpSpPr>
      <p:grpSpPr>
        <a:xfrm>
          <a:off x="0" y="0"/>
          <a:ext cx="0" cy="0"/>
          <a:chOff x="0" y="0"/>
          <a:chExt cx="0" cy="0"/>
        </a:xfrm>
      </p:grpSpPr>
      <p:sp>
        <p:nvSpPr>
          <p:cNvPr id="93" name="Google Shape;93;p14"/>
          <p:cNvSpPr txBox="1"/>
          <p:nvPr/>
        </p:nvSpPr>
        <p:spPr>
          <a:xfrm>
            <a:off x="628650" y="365126"/>
            <a:ext cx="7955280" cy="10515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Your Presenters:</a:t>
            </a:r>
            <a:endParaRPr/>
          </a:p>
        </p:txBody>
      </p:sp>
      <p:sp>
        <p:nvSpPr>
          <p:cNvPr id="94" name="Google Shape;94;p14"/>
          <p:cNvSpPr txBox="1">
            <a:spLocks noGrp="1"/>
          </p:cNvSpPr>
          <p:nvPr>
            <p:ph type="body" idx="1"/>
          </p:nvPr>
        </p:nvSpPr>
        <p:spPr>
          <a:xfrm>
            <a:off x="4104211" y="1550213"/>
            <a:ext cx="3983355" cy="1183871"/>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200"/>
              <a:buNone/>
              <a:defRPr sz="2200" b="1">
                <a:solidFill>
                  <a:srgbClr val="AF3F49"/>
                </a:solidFill>
                <a:latin typeface="Arial"/>
                <a:ea typeface="Arial"/>
                <a:cs typeface="Arial"/>
                <a:sym typeface="Arial"/>
              </a:defRPr>
            </a:lvl1pPr>
            <a:lvl2pPr marL="914400" lvl="1" indent="-228600" algn="l">
              <a:lnSpc>
                <a:spcPct val="90000"/>
              </a:lnSpc>
              <a:spcBef>
                <a:spcPts val="300"/>
              </a:spcBef>
              <a:spcAft>
                <a:spcPts val="0"/>
              </a:spcAft>
              <a:buSzPts val="1800"/>
              <a:buNone/>
              <a:defRPr sz="1800" i="1"/>
            </a:lvl2pPr>
            <a:lvl3pPr marL="1371600" lvl="2" indent="-228600" algn="l">
              <a:lnSpc>
                <a:spcPct val="90000"/>
              </a:lnSpc>
              <a:spcBef>
                <a:spcPts val="600"/>
              </a:spcBef>
              <a:spcAft>
                <a:spcPts val="0"/>
              </a:spcAft>
              <a:buSzPts val="1600"/>
              <a:buFont typeface="Arial"/>
              <a:buNone/>
              <a:defRPr sz="1600">
                <a:solidFill>
                  <a:schemeClr val="dk1"/>
                </a:solidFill>
              </a:defRPr>
            </a:lvl3pPr>
            <a:lvl4pPr marL="1828800" lvl="3" indent="-320039" algn="l">
              <a:lnSpc>
                <a:spcPct val="90000"/>
              </a:lnSpc>
              <a:spcBef>
                <a:spcPts val="300"/>
              </a:spcBef>
              <a:spcAft>
                <a:spcPts val="0"/>
              </a:spcAft>
              <a:buClr>
                <a:schemeClr val="accent6"/>
              </a:buClr>
              <a:buSzPts val="1440"/>
              <a:buFont typeface="Noto Sans Symbols"/>
              <a:buChar char="✉"/>
              <a:defRPr sz="1600"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4"/>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6" name="Google Shape;96;p14"/>
          <p:cNvSpPr>
            <a:spLocks noGrp="1"/>
          </p:cNvSpPr>
          <p:nvPr>
            <p:ph type="pic" idx="2"/>
          </p:nvPr>
        </p:nvSpPr>
        <p:spPr>
          <a:xfrm>
            <a:off x="2289149" y="1550214"/>
            <a:ext cx="1024487" cy="118387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1600"/>
              <a:buFont typeface="Noto Sans Symbols"/>
              <a:buNone/>
              <a:defRPr sz="16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7" name="Google Shape;97;p14"/>
          <p:cNvSpPr txBox="1">
            <a:spLocks noGrp="1"/>
          </p:cNvSpPr>
          <p:nvPr>
            <p:ph type="body" idx="3"/>
          </p:nvPr>
        </p:nvSpPr>
        <p:spPr>
          <a:xfrm>
            <a:off x="3603599" y="3169259"/>
            <a:ext cx="3983355" cy="1183871"/>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200"/>
              <a:buNone/>
              <a:defRPr sz="2200" b="1">
                <a:solidFill>
                  <a:srgbClr val="AF3F49"/>
                </a:solidFill>
                <a:latin typeface="Arial"/>
                <a:ea typeface="Arial"/>
                <a:cs typeface="Arial"/>
                <a:sym typeface="Arial"/>
              </a:defRPr>
            </a:lvl1pPr>
            <a:lvl2pPr marL="914400" lvl="1" indent="-228600" algn="l">
              <a:lnSpc>
                <a:spcPct val="90000"/>
              </a:lnSpc>
              <a:spcBef>
                <a:spcPts val="300"/>
              </a:spcBef>
              <a:spcAft>
                <a:spcPts val="0"/>
              </a:spcAft>
              <a:buSzPts val="1800"/>
              <a:buNone/>
              <a:defRPr sz="1800" i="1"/>
            </a:lvl2pPr>
            <a:lvl3pPr marL="1371600" lvl="2" indent="-228600" algn="l">
              <a:lnSpc>
                <a:spcPct val="90000"/>
              </a:lnSpc>
              <a:spcBef>
                <a:spcPts val="600"/>
              </a:spcBef>
              <a:spcAft>
                <a:spcPts val="0"/>
              </a:spcAft>
              <a:buSzPts val="1600"/>
              <a:buFont typeface="Arial"/>
              <a:buNone/>
              <a:defRPr sz="1600">
                <a:solidFill>
                  <a:schemeClr val="dk1"/>
                </a:solidFill>
              </a:defRPr>
            </a:lvl3pPr>
            <a:lvl4pPr marL="1828800" lvl="3" indent="-320039" algn="l">
              <a:lnSpc>
                <a:spcPct val="90000"/>
              </a:lnSpc>
              <a:spcBef>
                <a:spcPts val="300"/>
              </a:spcBef>
              <a:spcAft>
                <a:spcPts val="0"/>
              </a:spcAft>
              <a:buClr>
                <a:schemeClr val="accent6"/>
              </a:buClr>
              <a:buSzPts val="1440"/>
              <a:buFont typeface="Noto Sans Symbols"/>
              <a:buChar char="✉"/>
              <a:defRPr sz="1600"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4"/>
          <p:cNvSpPr>
            <a:spLocks noGrp="1"/>
          </p:cNvSpPr>
          <p:nvPr>
            <p:ph type="pic" idx="4"/>
          </p:nvPr>
        </p:nvSpPr>
        <p:spPr>
          <a:xfrm>
            <a:off x="1788537" y="3169260"/>
            <a:ext cx="1024487" cy="118387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1600"/>
              <a:buFont typeface="Noto Sans Symbols"/>
              <a:buNone/>
              <a:defRPr sz="16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9" name="Google Shape;99;p14"/>
          <p:cNvSpPr txBox="1">
            <a:spLocks noGrp="1"/>
          </p:cNvSpPr>
          <p:nvPr>
            <p:ph type="body" idx="5"/>
          </p:nvPr>
        </p:nvSpPr>
        <p:spPr>
          <a:xfrm>
            <a:off x="3041624" y="4788305"/>
            <a:ext cx="3983355" cy="1183871"/>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200"/>
              <a:buNone/>
              <a:defRPr sz="2200" b="1">
                <a:solidFill>
                  <a:srgbClr val="AF3F49"/>
                </a:solidFill>
                <a:latin typeface="Arial"/>
                <a:ea typeface="Arial"/>
                <a:cs typeface="Arial"/>
                <a:sym typeface="Arial"/>
              </a:defRPr>
            </a:lvl1pPr>
            <a:lvl2pPr marL="914400" lvl="1" indent="-228600" algn="l">
              <a:lnSpc>
                <a:spcPct val="90000"/>
              </a:lnSpc>
              <a:spcBef>
                <a:spcPts val="300"/>
              </a:spcBef>
              <a:spcAft>
                <a:spcPts val="0"/>
              </a:spcAft>
              <a:buSzPts val="1800"/>
              <a:buNone/>
              <a:defRPr sz="1800" i="1"/>
            </a:lvl2pPr>
            <a:lvl3pPr marL="1371600" lvl="2" indent="-228600" algn="l">
              <a:lnSpc>
                <a:spcPct val="90000"/>
              </a:lnSpc>
              <a:spcBef>
                <a:spcPts val="600"/>
              </a:spcBef>
              <a:spcAft>
                <a:spcPts val="0"/>
              </a:spcAft>
              <a:buSzPts val="1600"/>
              <a:buFont typeface="Arial"/>
              <a:buNone/>
              <a:defRPr sz="1600">
                <a:solidFill>
                  <a:schemeClr val="dk1"/>
                </a:solidFill>
              </a:defRPr>
            </a:lvl3pPr>
            <a:lvl4pPr marL="1828800" lvl="3" indent="-320039" algn="l">
              <a:lnSpc>
                <a:spcPct val="90000"/>
              </a:lnSpc>
              <a:spcBef>
                <a:spcPts val="300"/>
              </a:spcBef>
              <a:spcAft>
                <a:spcPts val="0"/>
              </a:spcAft>
              <a:buClr>
                <a:schemeClr val="accent6"/>
              </a:buClr>
              <a:buSzPts val="1440"/>
              <a:buFont typeface="Noto Sans Symbols"/>
              <a:buChar char="✉"/>
              <a:defRPr sz="1600" i="1">
                <a:solidFill>
                  <a:schemeClr val="accent1"/>
                </a:solidFill>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4"/>
          <p:cNvSpPr>
            <a:spLocks noGrp="1"/>
          </p:cNvSpPr>
          <p:nvPr>
            <p:ph type="pic" idx="6"/>
          </p:nvPr>
        </p:nvSpPr>
        <p:spPr>
          <a:xfrm>
            <a:off x="1226562" y="4788306"/>
            <a:ext cx="1024487" cy="118387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1600"/>
              <a:buFont typeface="Noto Sans Symbols"/>
              <a:buNone/>
              <a:defRPr sz="16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02046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bjectives">
  <p:cSld name="Objectives">
    <p:spTree>
      <p:nvGrpSpPr>
        <p:cNvPr id="1" name="Shape 101"/>
        <p:cNvGrpSpPr/>
        <p:nvPr/>
      </p:nvGrpSpPr>
      <p:grpSpPr>
        <a:xfrm>
          <a:off x="0" y="0"/>
          <a:ext cx="0" cy="0"/>
          <a:chOff x="0" y="0"/>
          <a:chExt cx="0" cy="0"/>
        </a:xfrm>
      </p:grpSpPr>
      <p:sp>
        <p:nvSpPr>
          <p:cNvPr id="102" name="Google Shape;102;p15"/>
          <p:cNvSpPr txBox="1">
            <a:spLocks noGrp="1"/>
          </p:cNvSpPr>
          <p:nvPr>
            <p:ph type="body" idx="1"/>
          </p:nvPr>
        </p:nvSpPr>
        <p:spPr>
          <a:xfrm>
            <a:off x="628650" y="1562100"/>
            <a:ext cx="7955280" cy="4614863"/>
          </a:xfrm>
          <a:prstGeom prst="rect">
            <a:avLst/>
          </a:prstGeom>
          <a:noFill/>
          <a:ln>
            <a:noFill/>
          </a:ln>
        </p:spPr>
        <p:txBody>
          <a:bodyPr spcFirstLastPara="1" wrap="square" lIns="91425" tIns="45700" rIns="91425" bIns="45700" anchor="ctr" anchorCtr="0"/>
          <a:lstStyle>
            <a:lvl1pPr marL="457200" lvl="0" indent="-459740" algn="l">
              <a:lnSpc>
                <a:spcPct val="90000"/>
              </a:lnSpc>
              <a:spcBef>
                <a:spcPts val="1800"/>
              </a:spcBef>
              <a:spcAft>
                <a:spcPts val="0"/>
              </a:spcAft>
              <a:buSzPts val="3640"/>
              <a:buFont typeface="Noto Sans Symbols"/>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5"/>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4" name="Google Shape;104;p15"/>
          <p:cNvSpPr txBox="1"/>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Today’s Objectives:</a:t>
            </a:r>
            <a:endParaRPr sz="3400" b="1">
              <a:solidFill>
                <a:srgbClr val="00578F"/>
              </a:solidFill>
              <a:latin typeface="Arial"/>
              <a:ea typeface="Arial"/>
              <a:cs typeface="Arial"/>
              <a:sym typeface="Arial"/>
            </a:endParaRPr>
          </a:p>
        </p:txBody>
      </p:sp>
      <p:pic>
        <p:nvPicPr>
          <p:cNvPr id="105" name="Google Shape;105;p15"/>
          <p:cNvPicPr preferRelativeResize="0"/>
          <p:nvPr/>
        </p:nvPicPr>
        <p:blipFill rotWithShape="1">
          <a:blip r:embed="rId2">
            <a:alphaModFix/>
          </a:blip>
          <a:srcRect/>
          <a:stretch/>
        </p:blipFill>
        <p:spPr>
          <a:xfrm>
            <a:off x="6582823" y="365126"/>
            <a:ext cx="2206570" cy="1095374"/>
          </a:xfrm>
          <a:prstGeom prst="rect">
            <a:avLst/>
          </a:prstGeom>
          <a:noFill/>
          <a:ln>
            <a:noFill/>
          </a:ln>
        </p:spPr>
      </p:pic>
      <p:sp>
        <p:nvSpPr>
          <p:cNvPr id="106" name="Google Shape;106;p15"/>
          <p:cNvSpPr/>
          <p:nvPr/>
        </p:nvSpPr>
        <p:spPr>
          <a:xfrm rot="5400000">
            <a:off x="4558282" y="-3103312"/>
            <a:ext cx="27432" cy="914400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31308001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ries Set">
  <p:cSld name="Series Set">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1473200" y="365126"/>
            <a:ext cx="7110730" cy="105156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rgbClr val="00578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6"/>
          <p:cNvSpPr txBox="1">
            <a:spLocks noGrp="1"/>
          </p:cNvSpPr>
          <p:nvPr>
            <p:ph type="body" idx="1"/>
          </p:nvPr>
        </p:nvSpPr>
        <p:spPr>
          <a:xfrm>
            <a:off x="628650" y="1770615"/>
            <a:ext cx="7955280" cy="440634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16"/>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1" name="Google Shape;111;p16"/>
          <p:cNvGrpSpPr/>
          <p:nvPr/>
        </p:nvGrpSpPr>
        <p:grpSpPr>
          <a:xfrm>
            <a:off x="408972" y="0"/>
            <a:ext cx="796952" cy="1591228"/>
            <a:chOff x="628648" y="-1"/>
            <a:chExt cx="1019624" cy="1591228"/>
          </a:xfrm>
        </p:grpSpPr>
        <p:sp>
          <p:nvSpPr>
            <p:cNvPr id="112" name="Google Shape;112;p16"/>
            <p:cNvSpPr/>
            <p:nvPr/>
          </p:nvSpPr>
          <p:spPr>
            <a:xfrm rot="5400000">
              <a:off x="342847" y="285802"/>
              <a:ext cx="1591227" cy="1019623"/>
            </a:xfrm>
            <a:prstGeom prst="homePlate">
              <a:avLst>
                <a:gd name="adj" fmla="val 44467"/>
              </a:avLst>
            </a:prstGeom>
            <a:gradFill>
              <a:gsLst>
                <a:gs pos="0">
                  <a:srgbClr val="691220"/>
                </a:gs>
                <a:gs pos="48000">
                  <a:srgbClr val="A61D31"/>
                </a:gs>
                <a:gs pos="100000">
                  <a:srgbClr val="E2576C"/>
                </a:gs>
              </a:gsLst>
              <a:path path="circle">
                <a:fillToRect l="100000" t="100000"/>
              </a:path>
              <a:tileRect r="-100000" b="-100000"/>
            </a:gradFill>
            <a:ln w="25400" cap="flat" cmpd="sng">
              <a:solidFill>
                <a:srgbClr val="7F7F7F"/>
              </a:solidFill>
              <a:prstDash val="solid"/>
              <a:miter lim="800000"/>
              <a:headEnd type="none" w="sm" len="sm"/>
              <a:tailEnd type="none" w="sm" len="sm"/>
            </a:ln>
            <a:effectLst>
              <a:outerShdw blurRad="50800" dist="25400" dir="8100000" algn="tr"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13" name="Google Shape;113;p16"/>
            <p:cNvSpPr/>
            <p:nvPr/>
          </p:nvSpPr>
          <p:spPr>
            <a:xfrm rot="5400000">
              <a:off x="430116" y="198531"/>
              <a:ext cx="1416687" cy="1019623"/>
            </a:xfrm>
            <a:prstGeom prst="homePlate">
              <a:avLst>
                <a:gd name="adj" fmla="val 41756"/>
              </a:avLst>
            </a:prstGeom>
            <a:gradFill>
              <a:gsLst>
                <a:gs pos="0">
                  <a:srgbClr val="BFBFBF"/>
                </a:gs>
                <a:gs pos="6000">
                  <a:srgbClr val="D8D8D8"/>
                </a:gs>
                <a:gs pos="25000">
                  <a:srgbClr val="F2F2F2"/>
                </a:gs>
                <a:gs pos="52999">
                  <a:srgbClr val="F1F1F1"/>
                </a:gs>
                <a:gs pos="77000">
                  <a:srgbClr val="E3E3E3"/>
                </a:gs>
                <a:gs pos="97345">
                  <a:srgbClr val="BFBFBF"/>
                </a:gs>
                <a:gs pos="100000">
                  <a:srgbClr val="BFBFBF"/>
                </a:gs>
              </a:gsLst>
              <a:lin ang="0" scaled="0"/>
            </a:gradFill>
            <a:ln w="25400" cap="flat" cmpd="sng">
              <a:solidFill>
                <a:srgbClr val="BFBFBF"/>
              </a:solidFill>
              <a:prstDash val="solid"/>
              <a:miter lim="800000"/>
              <a:headEnd type="none" w="sm" len="sm"/>
              <a:tailEnd type="none" w="sm" len="sm"/>
            </a:ln>
            <a:effectLst>
              <a:outerShdw blurRad="50800" dist="25400" dir="8100000" algn="tr"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114" name="Google Shape;114;p16"/>
          <p:cNvSpPr txBox="1">
            <a:spLocks noGrp="1"/>
          </p:cNvSpPr>
          <p:nvPr>
            <p:ph type="body" idx="2"/>
          </p:nvPr>
        </p:nvSpPr>
        <p:spPr>
          <a:xfrm>
            <a:off x="339424" y="528805"/>
            <a:ext cx="921646" cy="804862"/>
          </a:xfrm>
          <a:prstGeom prst="rect">
            <a:avLst/>
          </a:prstGeom>
          <a:noFill/>
          <a:ln>
            <a:noFill/>
          </a:ln>
        </p:spPr>
        <p:txBody>
          <a:bodyPr spcFirstLastPara="1" wrap="square" lIns="91425" tIns="73150" rIns="91425" bIns="45700" anchor="t" anchorCtr="0"/>
          <a:lstStyle>
            <a:lvl1pPr marL="457200" lvl="0" indent="-228600" algn="ctr">
              <a:lnSpc>
                <a:spcPct val="90000"/>
              </a:lnSpc>
              <a:spcBef>
                <a:spcPts val="1800"/>
              </a:spcBef>
              <a:spcAft>
                <a:spcPts val="0"/>
              </a:spcAft>
              <a:buSzPts val="4000"/>
              <a:buNone/>
              <a:defRPr sz="4000" b="1" i="0" cap="small">
                <a:solidFill>
                  <a:srgbClr val="EB909E"/>
                </a:solidFill>
                <a:latin typeface="Arial"/>
                <a:ea typeface="Arial"/>
                <a:cs typeface="Arial"/>
                <a:sym typeface="Arial"/>
              </a:defRPr>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500857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962025" y="4800600"/>
            <a:ext cx="6724083" cy="566738"/>
          </a:xfrm>
          <a:prstGeom prst="rect">
            <a:avLst/>
          </a:prstGeom>
          <a:noFill/>
          <a:ln>
            <a:noFill/>
          </a:ln>
        </p:spPr>
        <p:txBody>
          <a:bodyPr spcFirstLastPara="1" wrap="square" lIns="91425" tIns="45700" rIns="91425" bIns="45700" anchor="b" anchorCtr="0"/>
          <a:lstStyle>
            <a:lvl1pPr lvl="0" algn="r">
              <a:lnSpc>
                <a:spcPct val="90000"/>
              </a:lnSpc>
              <a:spcBef>
                <a:spcPts val="0"/>
              </a:spcBef>
              <a:spcAft>
                <a:spcPts val="0"/>
              </a:spcAft>
              <a:buClr>
                <a:srgbClr val="7A232E"/>
              </a:buClr>
              <a:buSzPts val="3200"/>
              <a:buFont typeface="Noto Sans Symbols"/>
              <a:buChar char="➢"/>
              <a:defRPr sz="3200" b="0">
                <a:solidFill>
                  <a:srgbClr val="003A5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7"/>
          <p:cNvSpPr txBox="1">
            <a:spLocks noGrp="1"/>
          </p:cNvSpPr>
          <p:nvPr>
            <p:ph type="body" idx="1"/>
          </p:nvPr>
        </p:nvSpPr>
        <p:spPr>
          <a:xfrm>
            <a:off x="962026" y="1076325"/>
            <a:ext cx="6724650" cy="296227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800"/>
              <a:buNone/>
              <a:defRPr sz="2800"/>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8" name="Google Shape;118;p17"/>
          <p:cNvSpPr txBox="1">
            <a:spLocks noGrp="1"/>
          </p:cNvSpPr>
          <p:nvPr>
            <p:ph type="body" idx="2"/>
          </p:nvPr>
        </p:nvSpPr>
        <p:spPr>
          <a:xfrm>
            <a:off x="962025" y="5398235"/>
            <a:ext cx="6724083" cy="354865"/>
          </a:xfrm>
          <a:prstGeom prst="rect">
            <a:avLst/>
          </a:prstGeom>
          <a:noFill/>
          <a:ln>
            <a:noFill/>
          </a:ln>
        </p:spPr>
        <p:txBody>
          <a:bodyPr spcFirstLastPara="1" wrap="square" lIns="91425" tIns="45700" rIns="91425" bIns="45700" anchor="ctr" anchorCtr="0"/>
          <a:lstStyle>
            <a:lvl1pPr marL="457200" lvl="0" indent="-228600" algn="r">
              <a:lnSpc>
                <a:spcPct val="90000"/>
              </a:lnSpc>
              <a:spcBef>
                <a:spcPts val="1800"/>
              </a:spcBef>
              <a:spcAft>
                <a:spcPts val="0"/>
              </a:spcAft>
              <a:buSzPts val="1800"/>
              <a:buNone/>
              <a:defRPr sz="1800" i="1">
                <a:solidFill>
                  <a:srgbClr val="636363"/>
                </a:solidFill>
              </a:defRPr>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19" name="Google Shape;119;p17"/>
          <p:cNvSpPr txBox="1"/>
          <p:nvPr/>
        </p:nvSpPr>
        <p:spPr>
          <a:xfrm>
            <a:off x="0" y="729116"/>
            <a:ext cx="962025" cy="1897061"/>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00578F"/>
              </a:buClr>
              <a:buSzPts val="11500"/>
              <a:buFont typeface="Times New Roman"/>
              <a:buNone/>
            </a:pPr>
            <a:r>
              <a:rPr lang="en-US" sz="11500" b="1" i="0" cap="small">
                <a:solidFill>
                  <a:srgbClr val="00578F"/>
                </a:solidFill>
                <a:latin typeface="Times New Roman"/>
                <a:ea typeface="Times New Roman"/>
                <a:cs typeface="Times New Roman"/>
                <a:sym typeface="Times New Roman"/>
              </a:rPr>
              <a:t>“</a:t>
            </a:r>
            <a:endParaRPr/>
          </a:p>
        </p:txBody>
      </p:sp>
      <p:sp>
        <p:nvSpPr>
          <p:cNvPr id="120" name="Google Shape;120;p17"/>
          <p:cNvSpPr txBox="1"/>
          <p:nvPr/>
        </p:nvSpPr>
        <p:spPr>
          <a:xfrm rot="10800000">
            <a:off x="7686675" y="2155824"/>
            <a:ext cx="971550" cy="1897061"/>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00578F"/>
              </a:buClr>
              <a:buSzPts val="11500"/>
              <a:buFont typeface="Times New Roman"/>
              <a:buNone/>
            </a:pPr>
            <a:r>
              <a:rPr lang="en-US" sz="11500" b="1" i="0" cap="small">
                <a:solidFill>
                  <a:srgbClr val="00578F"/>
                </a:solidFill>
                <a:latin typeface="Times New Roman"/>
                <a:ea typeface="Times New Roman"/>
                <a:cs typeface="Times New Roman"/>
                <a:sym typeface="Times New Roman"/>
              </a:rPr>
              <a:t>“</a:t>
            </a:r>
            <a:endParaRPr/>
          </a:p>
        </p:txBody>
      </p:sp>
      <p:sp>
        <p:nvSpPr>
          <p:cNvPr id="121" name="Google Shape;121;p17"/>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17"/>
          <p:cNvSpPr/>
          <p:nvPr/>
        </p:nvSpPr>
        <p:spPr>
          <a:xfrm rot="5400000">
            <a:off x="4311972" y="1309431"/>
            <a:ext cx="27432" cy="67208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38833103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egal Language">
  <p:cSld name="Legal Language">
    <p:spTree>
      <p:nvGrpSpPr>
        <p:cNvPr id="1" name="Shape 123"/>
        <p:cNvGrpSpPr/>
        <p:nvPr/>
      </p:nvGrpSpPr>
      <p:grpSpPr>
        <a:xfrm>
          <a:off x="0" y="0"/>
          <a:ext cx="0" cy="0"/>
          <a:chOff x="0" y="0"/>
          <a:chExt cx="0" cy="0"/>
        </a:xfrm>
      </p:grpSpPr>
      <p:pic>
        <p:nvPicPr>
          <p:cNvPr id="124" name="Google Shape;124;p18"/>
          <p:cNvPicPr preferRelativeResize="0"/>
          <p:nvPr/>
        </p:nvPicPr>
        <p:blipFill rotWithShape="1">
          <a:blip r:embed="rId2">
            <a:alphaModFix/>
          </a:blip>
          <a:srcRect/>
          <a:stretch/>
        </p:blipFill>
        <p:spPr>
          <a:xfrm>
            <a:off x="85725" y="693411"/>
            <a:ext cx="2343150" cy="761532"/>
          </a:xfrm>
          <a:prstGeom prst="rect">
            <a:avLst/>
          </a:prstGeom>
          <a:noFill/>
          <a:ln>
            <a:noFill/>
          </a:ln>
        </p:spPr>
      </p:pic>
      <p:sp>
        <p:nvSpPr>
          <p:cNvPr id="125" name="Google Shape;125;p18"/>
          <p:cNvSpPr txBox="1">
            <a:spLocks noGrp="1"/>
          </p:cNvSpPr>
          <p:nvPr>
            <p:ph type="body" idx="1"/>
          </p:nvPr>
        </p:nvSpPr>
        <p:spPr>
          <a:xfrm>
            <a:off x="390525" y="1756800"/>
            <a:ext cx="8307704" cy="3251942"/>
          </a:xfrm>
          <a:prstGeom prst="rect">
            <a:avLst/>
          </a:prstGeom>
          <a:noFill/>
          <a:ln>
            <a:noFill/>
          </a:ln>
        </p:spPr>
        <p:txBody>
          <a:bodyPr spcFirstLastPara="1" wrap="square" lIns="91425" tIns="45700" rIns="91425" bIns="45700" anchor="ctr" anchorCtr="0"/>
          <a:lstStyle>
            <a:lvl1pPr marL="457200" lvl="0" indent="-228600" algn="l">
              <a:lnSpc>
                <a:spcPct val="95000"/>
              </a:lnSpc>
              <a:spcBef>
                <a:spcPts val="1000"/>
              </a:spcBef>
              <a:spcAft>
                <a:spcPts val="0"/>
              </a:spcAft>
              <a:buSzPts val="2200"/>
              <a:buNone/>
              <a:defRPr sz="2200" b="0">
                <a:latin typeface="Times New Roman"/>
                <a:ea typeface="Times New Roman"/>
                <a:cs typeface="Times New Roman"/>
                <a:sym typeface="Times New Roman"/>
              </a:defRPr>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6" name="Google Shape;126;p18"/>
          <p:cNvSpPr txBox="1">
            <a:spLocks noGrp="1"/>
          </p:cNvSpPr>
          <p:nvPr>
            <p:ph type="body" idx="2"/>
          </p:nvPr>
        </p:nvSpPr>
        <p:spPr>
          <a:xfrm>
            <a:off x="2543174" y="1064168"/>
            <a:ext cx="6155055" cy="35486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1800"/>
              <a:buNone/>
              <a:defRPr sz="1800" i="1">
                <a:solidFill>
                  <a:srgbClr val="636363"/>
                </a:solidFill>
              </a:defRPr>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27" name="Google Shape;127;p18"/>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8" name="Google Shape;128;p18"/>
          <p:cNvSpPr/>
          <p:nvPr/>
        </p:nvSpPr>
        <p:spPr>
          <a:xfrm rot="5400000">
            <a:off x="4558282" y="-3103312"/>
            <a:ext cx="27432" cy="914400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 name="Google Shape;129;p18"/>
          <p:cNvSpPr txBox="1">
            <a:spLocks noGrp="1"/>
          </p:cNvSpPr>
          <p:nvPr>
            <p:ph type="title"/>
          </p:nvPr>
        </p:nvSpPr>
        <p:spPr>
          <a:xfrm>
            <a:off x="2324100" y="119319"/>
            <a:ext cx="6374129" cy="86247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00578F"/>
              </a:buClr>
              <a:buSzPts val="2600"/>
              <a:buFont typeface="Arial"/>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8"/>
          <p:cNvSpPr txBox="1">
            <a:spLocks noGrp="1"/>
          </p:cNvSpPr>
          <p:nvPr>
            <p:ph type="body" idx="3"/>
          </p:nvPr>
        </p:nvSpPr>
        <p:spPr>
          <a:xfrm>
            <a:off x="390526" y="5095875"/>
            <a:ext cx="7905749" cy="1197102"/>
          </a:xfrm>
          <a:prstGeom prst="rect">
            <a:avLst/>
          </a:prstGeom>
          <a:noFill/>
          <a:ln>
            <a:noFill/>
          </a:ln>
        </p:spPr>
        <p:txBody>
          <a:bodyPr spcFirstLastPara="1" wrap="square" lIns="91425" tIns="45700" rIns="91425" bIns="45700" anchor="ctr" anchorCtr="0"/>
          <a:lstStyle>
            <a:lvl1pPr marL="457200" lvl="0" indent="-228600" algn="ctr">
              <a:lnSpc>
                <a:spcPct val="90000"/>
              </a:lnSpc>
              <a:spcBef>
                <a:spcPts val="1800"/>
              </a:spcBef>
              <a:spcAft>
                <a:spcPts val="0"/>
              </a:spcAft>
              <a:buSzPts val="2200"/>
              <a:buNone/>
              <a:defRPr sz="2200" b="1">
                <a:solidFill>
                  <a:srgbClr val="AF3F49"/>
                </a:solidFill>
                <a:latin typeface="Arial"/>
                <a:ea typeface="Arial"/>
                <a:cs typeface="Arial"/>
                <a:sym typeface="Arial"/>
              </a:defRPr>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41738306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131"/>
        <p:cNvGrpSpPr/>
        <p:nvPr/>
      </p:nvGrpSpPr>
      <p:grpSpPr>
        <a:xfrm>
          <a:off x="0" y="0"/>
          <a:ext cx="0" cy="0"/>
          <a:chOff x="0" y="0"/>
          <a:chExt cx="0" cy="0"/>
        </a:xfrm>
      </p:grpSpPr>
      <p:sp>
        <p:nvSpPr>
          <p:cNvPr id="132" name="Google Shape;132;p19"/>
          <p:cNvSpPr txBox="1">
            <a:spLocks noGrp="1"/>
          </p:cNvSpPr>
          <p:nvPr>
            <p:ph type="body" idx="1"/>
          </p:nvPr>
        </p:nvSpPr>
        <p:spPr>
          <a:xfrm>
            <a:off x="411892" y="1120346"/>
            <a:ext cx="4032473" cy="5056617"/>
          </a:xfrm>
          <a:prstGeom prst="rect">
            <a:avLst/>
          </a:prstGeom>
          <a:noFill/>
          <a:ln>
            <a:noFill/>
          </a:ln>
        </p:spPr>
        <p:txBody>
          <a:bodyPr spcFirstLastPara="1" wrap="square" lIns="91425" tIns="45700" rIns="91425" bIns="45700" anchor="t" anchorCtr="0"/>
          <a:lstStyle>
            <a:lvl1pPr marL="457200" lvl="0" indent="-355600" algn="l">
              <a:lnSpc>
                <a:spcPct val="90000"/>
              </a:lnSpc>
              <a:spcBef>
                <a:spcPts val="3000"/>
              </a:spcBef>
              <a:spcAft>
                <a:spcPts val="0"/>
              </a:spcAft>
              <a:buSzPts val="2000"/>
              <a:buChar char="◼"/>
              <a:defRPr sz="2000"/>
            </a:lvl1pPr>
            <a:lvl2pPr marL="914400" lvl="1" indent="-228600" algn="l">
              <a:lnSpc>
                <a:spcPct val="90000"/>
              </a:lnSpc>
              <a:spcBef>
                <a:spcPts val="600"/>
              </a:spcBef>
              <a:spcAft>
                <a:spcPts val="0"/>
              </a:spcAft>
              <a:buSzPts val="1400"/>
              <a:buNone/>
              <a:defRPr sz="1400" i="1">
                <a:solidFill>
                  <a:srgbClr val="636363"/>
                </a:solidFill>
              </a:defRPr>
            </a:lvl2pPr>
            <a:lvl3pPr marL="1371600" lvl="2" indent="-311150" algn="l">
              <a:lnSpc>
                <a:spcPct val="90000"/>
              </a:lnSpc>
              <a:spcBef>
                <a:spcPts val="400"/>
              </a:spcBef>
              <a:spcAft>
                <a:spcPts val="0"/>
              </a:spcAft>
              <a:buClr>
                <a:srgbClr val="636363"/>
              </a:buClr>
              <a:buSzPts val="1300"/>
              <a:buFont typeface="Noto Sans Symbols"/>
              <a:buChar char="⇨"/>
              <a:defRPr sz="1300" u="sng">
                <a:solidFill>
                  <a:schemeClr val="accent6"/>
                </a:solidFill>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19"/>
          <p:cNvSpPr txBox="1">
            <a:spLocks noGrp="1"/>
          </p:cNvSpPr>
          <p:nvPr>
            <p:ph type="body" idx="2"/>
          </p:nvPr>
        </p:nvSpPr>
        <p:spPr>
          <a:xfrm>
            <a:off x="4695824" y="1120346"/>
            <a:ext cx="4032504" cy="5056617"/>
          </a:xfrm>
          <a:prstGeom prst="rect">
            <a:avLst/>
          </a:prstGeom>
          <a:noFill/>
          <a:ln>
            <a:noFill/>
          </a:ln>
        </p:spPr>
        <p:txBody>
          <a:bodyPr spcFirstLastPara="1" wrap="square" lIns="91425" tIns="45700" rIns="91425" bIns="45700" anchor="t" anchorCtr="0"/>
          <a:lstStyle>
            <a:lvl1pPr marL="457200" lvl="0" indent="-355600" algn="l">
              <a:lnSpc>
                <a:spcPct val="90000"/>
              </a:lnSpc>
              <a:spcBef>
                <a:spcPts val="3000"/>
              </a:spcBef>
              <a:spcAft>
                <a:spcPts val="0"/>
              </a:spcAft>
              <a:buSzPts val="2000"/>
              <a:buChar char="◼"/>
              <a:defRPr sz="2000"/>
            </a:lvl1pPr>
            <a:lvl2pPr marL="914400" lvl="1" indent="-228600" algn="l">
              <a:lnSpc>
                <a:spcPct val="90000"/>
              </a:lnSpc>
              <a:spcBef>
                <a:spcPts val="800"/>
              </a:spcBef>
              <a:spcAft>
                <a:spcPts val="0"/>
              </a:spcAft>
              <a:buClr>
                <a:srgbClr val="A5A5A5"/>
              </a:buClr>
              <a:buSzPts val="1400"/>
              <a:buFont typeface="Arial"/>
              <a:buNone/>
              <a:defRPr sz="1400" i="1">
                <a:solidFill>
                  <a:srgbClr val="636363"/>
                </a:solidFill>
                <a:latin typeface="Arial"/>
                <a:ea typeface="Arial"/>
                <a:cs typeface="Arial"/>
                <a:sym typeface="Arial"/>
              </a:defRPr>
            </a:lvl2pPr>
            <a:lvl3pPr marL="1371600" lvl="2" indent="-311150" algn="l">
              <a:lnSpc>
                <a:spcPct val="90000"/>
              </a:lnSpc>
              <a:spcBef>
                <a:spcPts val="400"/>
              </a:spcBef>
              <a:spcAft>
                <a:spcPts val="0"/>
              </a:spcAft>
              <a:buClr>
                <a:srgbClr val="636363"/>
              </a:buClr>
              <a:buSzPts val="1300"/>
              <a:buFont typeface="Noto Sans Symbols"/>
              <a:buChar char="⇨"/>
              <a:defRPr sz="1300" u="sng">
                <a:solidFill>
                  <a:schemeClr val="accent6"/>
                </a:solidFill>
                <a:latin typeface="Arial"/>
                <a:ea typeface="Arial"/>
                <a:cs typeface="Arial"/>
                <a:sym typeface="Arial"/>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19"/>
          <p:cNvSpPr/>
          <p:nvPr/>
        </p:nvSpPr>
        <p:spPr>
          <a:xfrm>
            <a:off x="4540808" y="1003986"/>
            <a:ext cx="45720" cy="585216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5" name="Google Shape;135;p19"/>
          <p:cNvSpPr/>
          <p:nvPr/>
        </p:nvSpPr>
        <p:spPr>
          <a:xfrm rot="5400000">
            <a:off x="4558284" y="-3576807"/>
            <a:ext cx="27432" cy="9144003"/>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6" name="Google Shape;136;p19"/>
          <p:cNvSpPr txBox="1"/>
          <p:nvPr/>
        </p:nvSpPr>
        <p:spPr>
          <a:xfrm>
            <a:off x="1309816" y="365126"/>
            <a:ext cx="6880779" cy="616352"/>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Resources:</a:t>
            </a:r>
            <a:endParaRPr/>
          </a:p>
        </p:txBody>
      </p:sp>
      <p:sp>
        <p:nvSpPr>
          <p:cNvPr id="137" name="Google Shape;137;p19"/>
          <p:cNvSpPr txBox="1"/>
          <p:nvPr/>
        </p:nvSpPr>
        <p:spPr>
          <a:xfrm>
            <a:off x="2509079" y="205945"/>
            <a:ext cx="1318054" cy="947351"/>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6600">
                <a:solidFill>
                  <a:srgbClr val="BFBFBF"/>
                </a:solidFill>
                <a:latin typeface="Arial"/>
                <a:ea typeface="Arial"/>
                <a:cs typeface="Arial"/>
                <a:sym typeface="Arial"/>
              </a:rPr>
              <a:t></a:t>
            </a:r>
            <a:endParaRPr sz="6600">
              <a:solidFill>
                <a:srgbClr val="BFBFBF"/>
              </a:solidFill>
              <a:latin typeface="Arial"/>
              <a:ea typeface="Arial"/>
              <a:cs typeface="Arial"/>
              <a:sym typeface="Arial"/>
            </a:endParaRPr>
          </a:p>
        </p:txBody>
      </p:sp>
      <p:sp>
        <p:nvSpPr>
          <p:cNvPr id="138" name="Google Shape;138;p19"/>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753099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139"/>
        <p:cNvGrpSpPr/>
        <p:nvPr/>
      </p:nvGrpSpPr>
      <p:grpSpPr>
        <a:xfrm>
          <a:off x="0" y="0"/>
          <a:ext cx="0" cy="0"/>
          <a:chOff x="0" y="0"/>
          <a:chExt cx="0" cy="0"/>
        </a:xfrm>
      </p:grpSpPr>
      <p:sp>
        <p:nvSpPr>
          <p:cNvPr id="140" name="Google Shape;140;p20"/>
          <p:cNvSpPr txBox="1">
            <a:spLocks noGrp="1"/>
          </p:cNvSpPr>
          <p:nvPr>
            <p:ph type="body" idx="1"/>
          </p:nvPr>
        </p:nvSpPr>
        <p:spPr>
          <a:xfrm>
            <a:off x="4695825" y="1190625"/>
            <a:ext cx="3697604" cy="5165726"/>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3000"/>
              </a:spcBef>
              <a:spcAft>
                <a:spcPts val="0"/>
              </a:spcAft>
              <a:buSzPts val="2200"/>
              <a:buNone/>
              <a:defRPr sz="2200" b="1">
                <a:solidFill>
                  <a:srgbClr val="AF3F49"/>
                </a:solidFill>
                <a:latin typeface="Arial"/>
                <a:ea typeface="Arial"/>
                <a:cs typeface="Arial"/>
                <a:sym typeface="Arial"/>
              </a:defRPr>
            </a:lvl1pPr>
            <a:lvl2pPr marL="914400" lvl="1" indent="-228600" algn="l">
              <a:lnSpc>
                <a:spcPct val="90000"/>
              </a:lnSpc>
              <a:spcBef>
                <a:spcPts val="300"/>
              </a:spcBef>
              <a:spcAft>
                <a:spcPts val="0"/>
              </a:spcAft>
              <a:buSzPts val="1600"/>
              <a:buNone/>
              <a:defRPr sz="1600" i="1"/>
            </a:lvl2pPr>
            <a:lvl3pPr marL="1371600" lvl="2" indent="-228600" algn="l">
              <a:lnSpc>
                <a:spcPct val="90000"/>
              </a:lnSpc>
              <a:spcBef>
                <a:spcPts val="400"/>
              </a:spcBef>
              <a:spcAft>
                <a:spcPts val="0"/>
              </a:spcAft>
              <a:buSzPts val="1400"/>
              <a:buFont typeface="Arial"/>
              <a:buNone/>
              <a:defRPr sz="1400" b="1">
                <a:solidFill>
                  <a:schemeClr val="dk1"/>
                </a:solidFill>
              </a:defRPr>
            </a:lvl3pPr>
            <a:lvl4pPr marL="1828800" lvl="3" indent="-302894" algn="l">
              <a:lnSpc>
                <a:spcPct val="90000"/>
              </a:lnSpc>
              <a:spcBef>
                <a:spcPts val="1200"/>
              </a:spcBef>
              <a:spcAft>
                <a:spcPts val="0"/>
              </a:spcAft>
              <a:buClr>
                <a:schemeClr val="accent6"/>
              </a:buClr>
              <a:buSzPts val="1170"/>
              <a:buFont typeface="Noto Sans Symbols"/>
              <a:buChar char="✉"/>
              <a:defRPr sz="1300" i="1">
                <a:solidFill>
                  <a:schemeClr val="accent1"/>
                </a:solidFill>
              </a:defRPr>
            </a:lvl4pPr>
            <a:lvl5pPr marL="2286000" lvl="4" indent="-327660" algn="l">
              <a:lnSpc>
                <a:spcPct val="90000"/>
              </a:lnSpc>
              <a:spcBef>
                <a:spcPts val="200"/>
              </a:spcBef>
              <a:spcAft>
                <a:spcPts val="0"/>
              </a:spcAft>
              <a:buClr>
                <a:schemeClr val="accent2"/>
              </a:buClr>
              <a:buSzPts val="1560"/>
              <a:buFont typeface="Noto Sans Symbols"/>
              <a:buChar char="✆"/>
              <a:defRPr sz="1300" b="0" i="0">
                <a:solidFill>
                  <a:srgbClr val="636363"/>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20"/>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20"/>
          <p:cNvSpPr txBox="1"/>
          <p:nvPr/>
        </p:nvSpPr>
        <p:spPr>
          <a:xfrm>
            <a:off x="628650" y="365126"/>
            <a:ext cx="7955280" cy="105156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Contact Information:</a:t>
            </a:r>
            <a:endParaRPr sz="3400" b="1">
              <a:solidFill>
                <a:srgbClr val="00578F"/>
              </a:solidFill>
              <a:latin typeface="Arial"/>
              <a:ea typeface="Arial"/>
              <a:cs typeface="Arial"/>
              <a:sym typeface="Arial"/>
            </a:endParaRPr>
          </a:p>
        </p:txBody>
      </p:sp>
      <p:pic>
        <p:nvPicPr>
          <p:cNvPr id="143" name="Google Shape;143;p20"/>
          <p:cNvPicPr preferRelativeResize="0"/>
          <p:nvPr/>
        </p:nvPicPr>
        <p:blipFill rotWithShape="1">
          <a:blip r:embed="rId2">
            <a:alphaModFix/>
          </a:blip>
          <a:srcRect/>
          <a:stretch/>
        </p:blipFill>
        <p:spPr>
          <a:xfrm>
            <a:off x="1046285" y="2543613"/>
            <a:ext cx="2974602" cy="1389773"/>
          </a:xfrm>
          <a:prstGeom prst="rect">
            <a:avLst/>
          </a:prstGeom>
          <a:noFill/>
          <a:ln>
            <a:noFill/>
          </a:ln>
        </p:spPr>
      </p:pic>
    </p:spTree>
    <p:extLst>
      <p:ext uri="{BB962C8B-B14F-4D97-AF65-F5344CB8AC3E}">
        <p14:creationId xmlns:p14="http://schemas.microsoft.com/office/powerpoint/2010/main" val="2458084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44"/>
        <p:cNvGrpSpPr/>
        <p:nvPr/>
      </p:nvGrpSpPr>
      <p:grpSpPr>
        <a:xfrm>
          <a:off x="0" y="0"/>
          <a:ext cx="0" cy="0"/>
          <a:chOff x="0" y="0"/>
          <a:chExt cx="0" cy="0"/>
        </a:xfrm>
      </p:grpSpPr>
      <p:pic>
        <p:nvPicPr>
          <p:cNvPr id="145" name="Google Shape;145;p21"/>
          <p:cNvPicPr preferRelativeResize="0"/>
          <p:nvPr/>
        </p:nvPicPr>
        <p:blipFill rotWithShape="1">
          <a:blip r:embed="rId2">
            <a:alphaModFix/>
          </a:blip>
          <a:srcRect/>
          <a:stretch/>
        </p:blipFill>
        <p:spPr>
          <a:xfrm>
            <a:off x="691469" y="2270681"/>
            <a:ext cx="7180494" cy="1590924"/>
          </a:xfrm>
          <a:prstGeom prst="rect">
            <a:avLst/>
          </a:prstGeom>
          <a:noFill/>
          <a:ln>
            <a:noFill/>
          </a:ln>
        </p:spPr>
      </p:pic>
      <p:sp>
        <p:nvSpPr>
          <p:cNvPr id="146" name="Google Shape;146;p21"/>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5285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10C90F-ED6C-4D1B-A25F-8C9CF9B83DA2}"/>
              </a:ext>
            </a:extLst>
          </p:cNvPr>
          <p:cNvSpPr/>
          <p:nvPr userDrawn="1"/>
        </p:nvSpPr>
        <p:spPr>
          <a:xfrm rot="5400000">
            <a:off x="4321982" y="-2686037"/>
            <a:ext cx="500034" cy="9144003"/>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365126"/>
            <a:ext cx="7886700" cy="1051560"/>
          </a:xfrm>
        </p:spPr>
        <p:txBody>
          <a:bodyPr vert="horz" lIns="91440" tIns="45720" rIns="91440" bIns="45720" rtlCol="0" anchor="b">
            <a:normAutofit/>
          </a:bodyPr>
          <a:lstStyle>
            <a:lvl1pPr>
              <a:defRPr lang="en-US"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defRPr>
            </a:lvl1pPr>
          </a:lstStyle>
          <a:p>
            <a:pPr lvl="0"/>
            <a:r>
              <a:rPr lang="en-US"/>
              <a:t>Click to edit Master title style</a:t>
            </a:r>
            <a:endParaRPr lang="en-US" dirty="0"/>
          </a:p>
        </p:txBody>
      </p:sp>
      <p:sp>
        <p:nvSpPr>
          <p:cNvPr id="3" name="Text Placeholder 2"/>
          <p:cNvSpPr>
            <a:spLocks noGrp="1"/>
          </p:cNvSpPr>
          <p:nvPr>
            <p:ph type="body" idx="1" hasCustomPrompt="1"/>
          </p:nvPr>
        </p:nvSpPr>
        <p:spPr>
          <a:xfrm>
            <a:off x="629842" y="1668895"/>
            <a:ext cx="3868340"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4" name="Content Placeholder 3"/>
          <p:cNvSpPr>
            <a:spLocks noGrp="1"/>
          </p:cNvSpPr>
          <p:nvPr>
            <p:ph sz="half" idx="2"/>
          </p:nvPr>
        </p:nvSpPr>
        <p:spPr>
          <a:xfrm>
            <a:off x="715567" y="2350452"/>
            <a:ext cx="3749040" cy="3839211"/>
          </a:xfrm>
        </p:spPr>
        <p:txBody>
          <a:bodyPr/>
          <a:lstStyle>
            <a:lvl1pPr>
              <a:defRPr sz="2300"/>
            </a:lvl1pPr>
            <a:lvl2pPr>
              <a:defRPr sz="2100"/>
            </a:lvl2pPr>
            <a:lvl3pPr>
              <a:defRPr sz="19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29150" y="1668895"/>
            <a:ext cx="3887391" cy="429348"/>
          </a:xfrm>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ln w="25400">
            <a:solidFill>
              <a:schemeClr val="bg1">
                <a:lumMod val="85000"/>
              </a:schemeClr>
            </a:solidFill>
            <a:miter lim="800000"/>
          </a:ln>
        </p:spPr>
        <p:txBody>
          <a:bodyPr lIns="45720" tIns="54864" rIns="45720" bIns="54864" anchor="ctr">
            <a:spAutoFit/>
          </a:bodyPr>
          <a:lstStyle>
            <a:lvl1pPr marL="0" indent="0" algn="ctr">
              <a:spcBef>
                <a:spcPts val="0"/>
              </a:spcBef>
              <a:buNone/>
              <a:defRPr sz="2300" b="1">
                <a:solidFill>
                  <a:schemeClr val="bg1"/>
                </a:solidFill>
                <a:effectLst>
                  <a:outerShdw blurRad="50800" dist="25400" dir="8100000" algn="tr" rotWithShape="0">
                    <a:prstClr val="black">
                      <a:alpha val="40000"/>
                    </a:prst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Type Section Header Here</a:t>
            </a:r>
          </a:p>
        </p:txBody>
      </p:sp>
      <p:sp>
        <p:nvSpPr>
          <p:cNvPr id="6" name="Content Placeholder 5"/>
          <p:cNvSpPr>
            <a:spLocks noGrp="1"/>
          </p:cNvSpPr>
          <p:nvPr>
            <p:ph sz="quarter" idx="4"/>
          </p:nvPr>
        </p:nvSpPr>
        <p:spPr>
          <a:xfrm>
            <a:off x="4714875" y="2350452"/>
            <a:ext cx="3749040" cy="3839211"/>
          </a:xfrm>
        </p:spPr>
        <p:txBody>
          <a:bodyPr/>
          <a:lstStyle>
            <a:lvl1pPr>
              <a:defRPr sz="2300"/>
            </a:lvl1pPr>
            <a:lvl2pPr>
              <a:defRPr sz="2100"/>
            </a:lvl2pPr>
            <a:lvl3pPr>
              <a:defRPr sz="19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A0B3D28B-CE3D-4466-9666-609B2668EC89}"/>
              </a:ext>
            </a:extLst>
          </p:cNvPr>
          <p:cNvSpPr/>
          <p:nvPr userDrawn="1"/>
        </p:nvSpPr>
        <p:spPr>
          <a:xfrm>
            <a:off x="4540806" y="1658456"/>
            <a:ext cx="45720" cy="521208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C407D7D-3897-4B51-871B-6518969A743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1913920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Template Information">
  <p:cSld name="Template Information">
    <p:bg>
      <p:bgPr>
        <a:solidFill>
          <a:schemeClr val="lt1"/>
        </a:solidFill>
        <a:effectLst/>
      </p:bgPr>
    </p:bg>
    <p:spTree>
      <p:nvGrpSpPr>
        <p:cNvPr id="1" name="Shape 147"/>
        <p:cNvGrpSpPr/>
        <p:nvPr/>
      </p:nvGrpSpPr>
      <p:grpSpPr>
        <a:xfrm>
          <a:off x="0" y="0"/>
          <a:ext cx="0" cy="0"/>
          <a:chOff x="0" y="0"/>
          <a:chExt cx="0" cy="0"/>
        </a:xfrm>
      </p:grpSpPr>
      <p:cxnSp>
        <p:nvCxnSpPr>
          <p:cNvPr id="148" name="Google Shape;148;p22"/>
          <p:cNvCxnSpPr/>
          <p:nvPr/>
        </p:nvCxnSpPr>
        <p:spPr>
          <a:xfrm>
            <a:off x="4568467" y="5377715"/>
            <a:ext cx="4572000" cy="0"/>
          </a:xfrm>
          <a:prstGeom prst="straightConnector1">
            <a:avLst/>
          </a:prstGeom>
          <a:noFill/>
          <a:ln w="76200" cap="flat" cmpd="sng">
            <a:solidFill>
              <a:srgbClr val="7F7F7F"/>
            </a:solidFill>
            <a:prstDash val="solid"/>
            <a:miter lim="800000"/>
            <a:headEnd type="none" w="sm" len="sm"/>
            <a:tailEnd type="none" w="sm" len="sm"/>
          </a:ln>
        </p:spPr>
      </p:cxnSp>
      <p:sp>
        <p:nvSpPr>
          <p:cNvPr id="149" name="Google Shape;149;p22"/>
          <p:cNvSpPr/>
          <p:nvPr/>
        </p:nvSpPr>
        <p:spPr>
          <a:xfrm>
            <a:off x="0" y="3981452"/>
            <a:ext cx="4429402" cy="295275"/>
          </a:xfrm>
          <a:prstGeom prst="rect">
            <a:avLst/>
          </a:prstGeom>
          <a:gradFill>
            <a:gsLst>
              <a:gs pos="0">
                <a:srgbClr val="691220"/>
              </a:gs>
              <a:gs pos="100000">
                <a:srgbClr val="A61D3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0" name="Google Shape;150;p22"/>
          <p:cNvSpPr/>
          <p:nvPr/>
        </p:nvSpPr>
        <p:spPr>
          <a:xfrm>
            <a:off x="0" y="5513221"/>
            <a:ext cx="4429402" cy="295275"/>
          </a:xfrm>
          <a:prstGeom prst="rect">
            <a:avLst/>
          </a:prstGeom>
          <a:gradFill>
            <a:gsLst>
              <a:gs pos="0">
                <a:srgbClr val="0C3363"/>
              </a:gs>
              <a:gs pos="100000">
                <a:srgbClr val="12519D"/>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22"/>
          <p:cNvSpPr txBox="1"/>
          <p:nvPr/>
        </p:nvSpPr>
        <p:spPr>
          <a:xfrm>
            <a:off x="4695825" y="1480004"/>
            <a:ext cx="4297680" cy="51911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Arial"/>
              <a:buNone/>
            </a:pPr>
            <a:r>
              <a:rPr lang="en-US" sz="2000" b="1">
                <a:solidFill>
                  <a:schemeClr val="accent1"/>
                </a:solidFill>
                <a:latin typeface="Arial"/>
                <a:ea typeface="Arial"/>
                <a:cs typeface="Arial"/>
                <a:sym typeface="Arial"/>
              </a:rPr>
              <a:t>Beyond the standard offerings,</a:t>
            </a:r>
            <a:endParaRPr/>
          </a:p>
          <a:p>
            <a:pPr marL="0" marR="0" lvl="0" indent="0" algn="l" rtl="0">
              <a:spcBef>
                <a:spcPts val="0"/>
              </a:spcBef>
              <a:spcAft>
                <a:spcPts val="0"/>
              </a:spcAft>
              <a:buClr>
                <a:schemeClr val="dk1"/>
              </a:buClr>
              <a:buSzPts val="1150"/>
              <a:buFont typeface="Arial"/>
              <a:buNone/>
            </a:pPr>
            <a:r>
              <a:rPr lang="en-US" sz="1150" b="0">
                <a:solidFill>
                  <a:schemeClr val="dk1"/>
                </a:solidFill>
                <a:latin typeface="Arial"/>
                <a:ea typeface="Arial"/>
                <a:cs typeface="Arial"/>
                <a:sym typeface="Arial"/>
              </a:rPr>
              <a:t>this template contains a set of custom slides built to help you prepare your presentation.  Included are:</a:t>
            </a:r>
            <a:endParaRPr/>
          </a:p>
          <a:p>
            <a:pPr marL="628650" marR="0" lvl="1" indent="-171450" algn="l" rtl="0">
              <a:lnSpc>
                <a:spcPct val="90000"/>
              </a:lnSpc>
              <a:spcBef>
                <a:spcPts val="10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Your Moderator</a:t>
            </a:r>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3 Speaker Slide choices</a:t>
            </a:r>
            <a:endParaRPr sz="1100" b="0" i="0" u="none" strike="noStrike" cap="none">
              <a:solidFill>
                <a:schemeClr val="dk1"/>
              </a:solidFill>
              <a:latin typeface="Arial"/>
              <a:ea typeface="Arial"/>
              <a:cs typeface="Arial"/>
              <a:sym typeface="Arial"/>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Where Are You?  </a:t>
            </a:r>
            <a:br>
              <a:rPr lang="en-US" sz="1050" b="0" i="0" u="none" strike="noStrike" cap="none">
                <a:solidFill>
                  <a:schemeClr val="dk1"/>
                </a:solidFill>
                <a:latin typeface="Arial"/>
                <a:ea typeface="Arial"/>
                <a:cs typeface="Arial"/>
                <a:sym typeface="Arial"/>
              </a:rPr>
            </a:br>
            <a:r>
              <a:rPr lang="en-US" sz="1050" b="0" i="0" u="none" strike="noStrike" cap="none">
                <a:solidFill>
                  <a:schemeClr val="dk1"/>
                </a:solidFill>
                <a:latin typeface="Arial"/>
                <a:ea typeface="Arial"/>
                <a:cs typeface="Arial"/>
                <a:sym typeface="Arial"/>
              </a:rPr>
              <a:t>  </a:t>
            </a:r>
            <a:r>
              <a:rPr lang="en-US" sz="1000" b="0" i="1" u="none" strike="noStrike" cap="none">
                <a:solidFill>
                  <a:srgbClr val="5E5353"/>
                </a:solidFill>
                <a:latin typeface="Arial"/>
                <a:ea typeface="Arial"/>
                <a:cs typeface="Arial"/>
                <a:sym typeface="Arial"/>
              </a:rPr>
              <a:t>(location slide)</a:t>
            </a:r>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Today’s Objectives</a:t>
            </a:r>
            <a:endParaRPr sz="1100" b="0" i="0" u="none" strike="noStrike" cap="none">
              <a:solidFill>
                <a:schemeClr val="dk1"/>
              </a:solidFill>
              <a:latin typeface="Arial"/>
              <a:ea typeface="Arial"/>
              <a:cs typeface="Arial"/>
              <a:sym typeface="Arial"/>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Series Set</a:t>
            </a:r>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Quote</a:t>
            </a:r>
            <a:endParaRPr/>
          </a:p>
          <a:p>
            <a:pPr marL="0" marR="0" lvl="0" indent="0" algn="l" rtl="0">
              <a:spcBef>
                <a:spcPts val="3400"/>
              </a:spcBef>
              <a:spcAft>
                <a:spcPts val="0"/>
              </a:spcAft>
              <a:buClr>
                <a:schemeClr val="accent1"/>
              </a:buClr>
              <a:buSzPts val="1500"/>
              <a:buFont typeface="Arial"/>
              <a:buNone/>
            </a:pPr>
            <a:r>
              <a:rPr lang="en-US" sz="1500" b="1">
                <a:solidFill>
                  <a:schemeClr val="accent1"/>
                </a:solidFill>
                <a:latin typeface="Arial"/>
                <a:ea typeface="Arial"/>
                <a:cs typeface="Arial"/>
                <a:sym typeface="Arial"/>
              </a:rPr>
              <a:t>Resources &amp; Name / Occupation / Org boxes:</a:t>
            </a:r>
            <a:endParaRPr sz="1500" b="1">
              <a:solidFill>
                <a:schemeClr val="accent1"/>
              </a:solidFill>
              <a:latin typeface="Arial"/>
              <a:ea typeface="Arial"/>
              <a:cs typeface="Arial"/>
              <a:sym typeface="Arial"/>
            </a:endParaRPr>
          </a:p>
          <a:p>
            <a:pPr marL="0" marR="0" lvl="0" indent="0" algn="l" rtl="0">
              <a:spcBef>
                <a:spcPts val="400"/>
              </a:spcBef>
              <a:spcAft>
                <a:spcPts val="0"/>
              </a:spcAft>
              <a:buClr>
                <a:schemeClr val="dk1"/>
              </a:buClr>
              <a:buSzPts val="1050"/>
              <a:buFont typeface="Arial"/>
              <a:buNone/>
            </a:pPr>
            <a:r>
              <a:rPr lang="en-US" sz="1050">
                <a:solidFill>
                  <a:schemeClr val="dk1"/>
                </a:solidFill>
                <a:latin typeface="Arial"/>
                <a:ea typeface="Arial"/>
                <a:cs typeface="Arial"/>
                <a:sym typeface="Arial"/>
              </a:rPr>
              <a:t>This works like a multi-level bulleted list.  Use the list level buttons on your “Home” tab to</a:t>
            </a:r>
            <a:br>
              <a:rPr lang="en-US" sz="1050">
                <a:solidFill>
                  <a:schemeClr val="dk1"/>
                </a:solidFill>
                <a:latin typeface="Arial"/>
                <a:ea typeface="Arial"/>
                <a:cs typeface="Arial"/>
                <a:sym typeface="Arial"/>
              </a:rPr>
            </a:br>
            <a:r>
              <a:rPr lang="en-US" sz="1050">
                <a:solidFill>
                  <a:schemeClr val="dk1"/>
                </a:solidFill>
                <a:latin typeface="Arial"/>
                <a:ea typeface="Arial"/>
                <a:cs typeface="Arial"/>
                <a:sym typeface="Arial"/>
              </a:rPr>
              <a:t>change formatting levels.</a:t>
            </a:r>
            <a:endParaRPr sz="1050">
              <a:solidFill>
                <a:schemeClr val="dk1"/>
              </a:solidFill>
              <a:latin typeface="Arial"/>
              <a:ea typeface="Arial"/>
              <a:cs typeface="Arial"/>
              <a:sym typeface="Arial"/>
            </a:endParaRPr>
          </a:p>
          <a:p>
            <a:pPr marL="0" marR="0" lvl="0" indent="0" algn="l" rtl="0">
              <a:spcBef>
                <a:spcPts val="800"/>
              </a:spcBef>
              <a:spcAft>
                <a:spcPts val="0"/>
              </a:spcAft>
              <a:buClr>
                <a:schemeClr val="dk1"/>
              </a:buClr>
              <a:buSzPts val="1050"/>
              <a:buFont typeface="Arial"/>
              <a:buNone/>
            </a:pPr>
            <a:endParaRPr sz="1050">
              <a:solidFill>
                <a:schemeClr val="dk1"/>
              </a:solidFill>
              <a:latin typeface="Arial"/>
              <a:ea typeface="Arial"/>
              <a:cs typeface="Arial"/>
              <a:sym typeface="Arial"/>
            </a:endParaRPr>
          </a:p>
        </p:txBody>
      </p:sp>
      <p:grpSp>
        <p:nvGrpSpPr>
          <p:cNvPr id="152" name="Google Shape;152;p22"/>
          <p:cNvGrpSpPr/>
          <p:nvPr/>
        </p:nvGrpSpPr>
        <p:grpSpPr>
          <a:xfrm>
            <a:off x="7084799" y="4562930"/>
            <a:ext cx="1734243" cy="644333"/>
            <a:chOff x="6721200" y="5603662"/>
            <a:chExt cx="1296075" cy="481538"/>
          </a:xfrm>
        </p:grpSpPr>
        <p:grpSp>
          <p:nvGrpSpPr>
            <p:cNvPr id="153" name="Google Shape;153;p22"/>
            <p:cNvGrpSpPr/>
            <p:nvPr/>
          </p:nvGrpSpPr>
          <p:grpSpPr>
            <a:xfrm>
              <a:off x="6721200" y="5603662"/>
              <a:ext cx="881689" cy="481538"/>
              <a:chOff x="6721200" y="5603662"/>
              <a:chExt cx="881689" cy="481538"/>
            </a:xfrm>
          </p:grpSpPr>
          <p:pic>
            <p:nvPicPr>
              <p:cNvPr id="154" name="Google Shape;154;p22"/>
              <p:cNvPicPr preferRelativeResize="0"/>
              <p:nvPr/>
            </p:nvPicPr>
            <p:blipFill rotWithShape="1">
              <a:blip r:embed="rId2">
                <a:alphaModFix/>
              </a:blip>
              <a:srcRect/>
              <a:stretch/>
            </p:blipFill>
            <p:spPr>
              <a:xfrm>
                <a:off x="6721200" y="5603662"/>
                <a:ext cx="881689" cy="481538"/>
              </a:xfrm>
              <a:prstGeom prst="rect">
                <a:avLst/>
              </a:prstGeom>
              <a:noFill/>
              <a:ln>
                <a:noFill/>
              </a:ln>
            </p:spPr>
          </p:pic>
          <p:sp>
            <p:nvSpPr>
              <p:cNvPr id="155" name="Google Shape;155;p22"/>
              <p:cNvSpPr/>
              <p:nvPr/>
            </p:nvSpPr>
            <p:spPr>
              <a:xfrm>
                <a:off x="7236000" y="5644800"/>
                <a:ext cx="366889" cy="178031"/>
              </a:xfrm>
              <a:prstGeom prst="rect">
                <a:avLst/>
              </a:prstGeom>
              <a:solidFill>
                <a:srgbClr val="FFC000">
                  <a:alpha val="9803"/>
                </a:srgbClr>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156" name="Google Shape;156;p22"/>
            <p:cNvSpPr/>
            <p:nvPr/>
          </p:nvSpPr>
          <p:spPr>
            <a:xfrm>
              <a:off x="7642875" y="5644800"/>
              <a:ext cx="374400" cy="178031"/>
            </a:xfrm>
            <a:prstGeom prst="leftArrow">
              <a:avLst>
                <a:gd name="adj1" fmla="val 33673"/>
                <a:gd name="adj2" fmla="val 50000"/>
              </a:avLst>
            </a:prstGeom>
            <a:gradFill>
              <a:gsLst>
                <a:gs pos="0">
                  <a:srgbClr val="7A232E"/>
                </a:gs>
                <a:gs pos="45000">
                  <a:srgbClr val="9D1C30"/>
                </a:gs>
                <a:gs pos="98230">
                  <a:srgbClr val="B85759"/>
                </a:gs>
                <a:gs pos="100000">
                  <a:srgbClr val="B85759"/>
                </a:gs>
              </a:gsLst>
              <a:lin ang="5400000" scaled="0"/>
            </a:gradFill>
            <a:ln w="9525" cap="flat" cmpd="sng">
              <a:solidFill>
                <a:srgbClr val="7A23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57" name="Google Shape;157;p22"/>
          <p:cNvSpPr/>
          <p:nvPr/>
        </p:nvSpPr>
        <p:spPr>
          <a:xfrm>
            <a:off x="5040000" y="1"/>
            <a:ext cx="278130" cy="137638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8" name="Google Shape;158;p22"/>
          <p:cNvSpPr/>
          <p:nvPr/>
        </p:nvSpPr>
        <p:spPr>
          <a:xfrm>
            <a:off x="4429402" y="1376381"/>
            <a:ext cx="278130" cy="548162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59" name="Google Shape;159;p22"/>
          <p:cNvSpPr txBox="1"/>
          <p:nvPr/>
        </p:nvSpPr>
        <p:spPr>
          <a:xfrm>
            <a:off x="91736" y="1480004"/>
            <a:ext cx="4337666" cy="53522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accent1"/>
                </a:solidFill>
                <a:latin typeface="Arial"/>
                <a:ea typeface="Arial"/>
                <a:cs typeface="Arial"/>
                <a:sym typeface="Arial"/>
              </a:rPr>
              <a:t>How to use this template:</a:t>
            </a:r>
            <a:endParaRPr/>
          </a:p>
          <a:p>
            <a:pPr marL="171450" marR="0" lvl="0" indent="-171450" algn="l" rtl="0">
              <a:spcBef>
                <a:spcPts val="300"/>
              </a:spcBef>
              <a:spcAft>
                <a:spcPts val="0"/>
              </a:spcAft>
              <a:buClr>
                <a:schemeClr val="dk1"/>
              </a:buClr>
              <a:buSzPts val="1050"/>
              <a:buFont typeface="Arial"/>
              <a:buChar char="•"/>
            </a:pPr>
            <a:r>
              <a:rPr lang="en-US" sz="1050" b="0">
                <a:solidFill>
                  <a:schemeClr val="dk1"/>
                </a:solidFill>
                <a:latin typeface="Arial"/>
                <a:ea typeface="Arial"/>
                <a:cs typeface="Arial"/>
                <a:sym typeface="Arial"/>
              </a:rPr>
              <a:t>When creating a new slide, click the arrow under the “New Slide” button.  This will display the template master slides available.</a:t>
            </a:r>
            <a:endParaRPr/>
          </a:p>
          <a:p>
            <a:pPr marL="171450" marR="0" lvl="0" indent="-171450" algn="l" rtl="0">
              <a:spcBef>
                <a:spcPts val="600"/>
              </a:spcBef>
              <a:spcAft>
                <a:spcPts val="0"/>
              </a:spcAft>
              <a:buClr>
                <a:schemeClr val="dk1"/>
              </a:buClr>
              <a:buSzPts val="1050"/>
              <a:buFont typeface="Arial"/>
              <a:buChar char="•"/>
            </a:pPr>
            <a:r>
              <a:rPr lang="en-US" sz="1050" b="0">
                <a:solidFill>
                  <a:schemeClr val="dk1"/>
                </a:solidFill>
                <a:latin typeface="Arial"/>
                <a:ea typeface="Arial"/>
                <a:cs typeface="Arial"/>
                <a:sym typeface="Arial"/>
              </a:rPr>
              <a:t>Select the layout you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need from the list.</a:t>
            </a:r>
            <a:endParaRPr/>
          </a:p>
          <a:p>
            <a:pPr marL="171450" marR="0" lvl="0" indent="-171450" algn="l" rtl="0">
              <a:spcBef>
                <a:spcPts val="600"/>
              </a:spcBef>
              <a:spcAft>
                <a:spcPts val="0"/>
              </a:spcAft>
              <a:buClr>
                <a:schemeClr val="dk1"/>
              </a:buClr>
              <a:buSzPts val="1050"/>
              <a:buFont typeface="Arial"/>
              <a:buChar char="•"/>
            </a:pPr>
            <a:r>
              <a:rPr lang="en-US" sz="1050" b="0">
                <a:solidFill>
                  <a:schemeClr val="dk1"/>
                </a:solidFill>
                <a:latin typeface="Arial"/>
                <a:ea typeface="Arial"/>
                <a:cs typeface="Arial"/>
                <a:sym typeface="Arial"/>
              </a:rPr>
              <a:t>Likewise, to </a:t>
            </a:r>
            <a:r>
              <a:rPr lang="en-US" sz="1050" b="0" i="1">
                <a:solidFill>
                  <a:schemeClr val="dk1"/>
                </a:solidFill>
                <a:latin typeface="Arial"/>
                <a:ea typeface="Arial"/>
                <a:cs typeface="Arial"/>
                <a:sym typeface="Arial"/>
              </a:rPr>
              <a:t>change</a:t>
            </a:r>
            <a:r>
              <a:rPr lang="en-US" sz="1050" b="0">
                <a:solidFill>
                  <a:schemeClr val="dk1"/>
                </a:solidFill>
                <a:latin typeface="Arial"/>
                <a:ea typeface="Arial"/>
                <a:cs typeface="Arial"/>
                <a:sym typeface="Arial"/>
              </a:rPr>
              <a:t> the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template master of an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existing slide, click the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“Layout” button right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next to the “New Slide” button.</a:t>
            </a:r>
            <a:endParaRPr/>
          </a:p>
          <a:p>
            <a:pPr marL="0" marR="0" lvl="0" indent="0" algn="l" rtl="0">
              <a:lnSpc>
                <a:spcPct val="100000"/>
              </a:lnSpc>
              <a:spcBef>
                <a:spcPts val="1200"/>
              </a:spcBef>
              <a:spcAft>
                <a:spcPts val="0"/>
              </a:spcAft>
              <a:buClr>
                <a:schemeClr val="accent1"/>
              </a:buClr>
              <a:buSzPts val="2000"/>
              <a:buFont typeface="Arial"/>
              <a:buNone/>
            </a:pPr>
            <a:r>
              <a:rPr lang="en-US" sz="2000" b="1" i="0" u="none" strike="noStrike" cap="none">
                <a:solidFill>
                  <a:schemeClr val="accent1"/>
                </a:solidFill>
                <a:latin typeface="Arial"/>
                <a:ea typeface="Arial"/>
                <a:cs typeface="Arial"/>
                <a:sym typeface="Arial"/>
              </a:rPr>
              <a:t>General Template Notes:</a:t>
            </a:r>
            <a:endParaRPr/>
          </a:p>
          <a:p>
            <a:pPr marL="91440" marR="0" lvl="0" indent="0" algn="l" rtl="0">
              <a:spcBef>
                <a:spcPts val="300"/>
              </a:spcBef>
              <a:spcAft>
                <a:spcPts val="0"/>
              </a:spcAft>
              <a:buClr>
                <a:srgbClr val="EEC8CC"/>
              </a:buClr>
              <a:buSzPts val="1800"/>
              <a:buFont typeface="Arial"/>
              <a:buNone/>
            </a:pPr>
            <a:r>
              <a:rPr lang="en-US" sz="1800" b="0" u="none">
                <a:solidFill>
                  <a:srgbClr val="EEC8CC"/>
                </a:solidFill>
                <a:latin typeface="Arial"/>
                <a:ea typeface="Arial"/>
                <a:cs typeface="Arial"/>
                <a:sym typeface="Arial"/>
              </a:rPr>
              <a:t>☒</a:t>
            </a:r>
            <a:r>
              <a:rPr lang="en-US" sz="1800" b="1" u="none">
                <a:solidFill>
                  <a:schemeClr val="lt1"/>
                </a:solidFill>
                <a:latin typeface="Arial"/>
                <a:ea typeface="Arial"/>
                <a:cs typeface="Arial"/>
                <a:sym typeface="Arial"/>
              </a:rPr>
              <a:t> </a:t>
            </a:r>
            <a:r>
              <a:rPr lang="en-US" sz="1800" b="1" u="sng">
                <a:solidFill>
                  <a:schemeClr val="lt1"/>
                </a:solidFill>
                <a:latin typeface="Arial"/>
                <a:ea typeface="Arial"/>
                <a:cs typeface="Arial"/>
                <a:sym typeface="Arial"/>
              </a:rPr>
              <a:t>DO NOT</a:t>
            </a:r>
            <a:r>
              <a:rPr lang="en-US" sz="1800" b="1" u="none">
                <a:solidFill>
                  <a:schemeClr val="lt1"/>
                </a:solidFill>
                <a:latin typeface="Arial"/>
                <a:ea typeface="Arial"/>
                <a:cs typeface="Arial"/>
                <a:sym typeface="Arial"/>
              </a:rPr>
              <a:t>:</a:t>
            </a:r>
            <a:endParaRPr/>
          </a:p>
          <a:p>
            <a:pPr marL="457200" marR="0" lvl="1" indent="-171450" algn="l" rtl="0">
              <a:lnSpc>
                <a:spcPct val="100000"/>
              </a:lnSpc>
              <a:spcBef>
                <a:spcPts val="600"/>
              </a:spcBef>
              <a:spcAft>
                <a:spcPts val="0"/>
              </a:spcAft>
              <a:buClr>
                <a:schemeClr val="accent2"/>
              </a:buClr>
              <a:buSzPts val="1050"/>
              <a:buFont typeface="Noto Sans Symbols"/>
              <a:buChar char="☒"/>
            </a:pPr>
            <a:r>
              <a:rPr lang="en-US" sz="1050" b="1" i="0" u="none" strike="noStrike" cap="none">
                <a:solidFill>
                  <a:schemeClr val="dk1"/>
                </a:solidFill>
                <a:latin typeface="Arial"/>
                <a:ea typeface="Arial"/>
                <a:cs typeface="Arial"/>
                <a:sym typeface="Arial"/>
              </a:rPr>
              <a:t>Space out your bullets using the “enter” key</a:t>
            </a:r>
            <a:r>
              <a:rPr lang="en-US" sz="1050" b="0" i="0" u="none" strike="noStrike" cap="none">
                <a:solidFill>
                  <a:schemeClr val="dk1"/>
                </a:solidFill>
                <a:latin typeface="Arial"/>
                <a:ea typeface="Arial"/>
                <a:cs typeface="Arial"/>
                <a:sym typeface="Arial"/>
              </a:rPr>
              <a:t>.  Please note if a spacing adjustment is required.</a:t>
            </a:r>
            <a:endParaRPr sz="1050" b="0" i="0" u="none" strike="noStrike" cap="none">
              <a:solidFill>
                <a:schemeClr val="dk1"/>
              </a:solidFill>
              <a:latin typeface="Arial"/>
              <a:ea typeface="Arial"/>
              <a:cs typeface="Arial"/>
              <a:sym typeface="Arial"/>
            </a:endParaRPr>
          </a:p>
          <a:p>
            <a:pPr marL="457200" marR="0" lvl="1" indent="-171450" algn="l" rtl="0">
              <a:spcBef>
                <a:spcPts val="600"/>
              </a:spcBef>
              <a:spcAft>
                <a:spcPts val="0"/>
              </a:spcAft>
              <a:buClr>
                <a:schemeClr val="accent2"/>
              </a:buClr>
              <a:buSzPts val="1050"/>
              <a:buFont typeface="Noto Sans Symbols"/>
              <a:buChar char="☒"/>
            </a:pPr>
            <a:r>
              <a:rPr lang="en-US" sz="1050" b="1" i="0" u="none" strike="noStrike" cap="none">
                <a:solidFill>
                  <a:schemeClr val="dk1"/>
                </a:solidFill>
                <a:latin typeface="Arial"/>
                <a:ea typeface="Arial"/>
                <a:cs typeface="Arial"/>
                <a:sym typeface="Arial"/>
              </a:rPr>
              <a:t>Type any titles in all uppercase or with caps lock on</a:t>
            </a:r>
            <a:r>
              <a:rPr lang="en-US" sz="1050" b="0" i="0" u="none" strike="noStrike" cap="none">
                <a:solidFill>
                  <a:schemeClr val="dk1"/>
                </a:solidFill>
                <a:latin typeface="Arial"/>
                <a:ea typeface="Arial"/>
                <a:cs typeface="Arial"/>
                <a:sym typeface="Arial"/>
              </a:rPr>
              <a:t>, as formatting is automatic. Type using standard title caps.</a:t>
            </a:r>
            <a:endParaRPr/>
          </a:p>
          <a:p>
            <a:pPr marL="457200" marR="0" lvl="1" indent="-171450" algn="l" rtl="0">
              <a:spcBef>
                <a:spcPts val="600"/>
              </a:spcBef>
              <a:spcAft>
                <a:spcPts val="0"/>
              </a:spcAft>
              <a:buClr>
                <a:schemeClr val="accent2"/>
              </a:buClr>
              <a:buSzPts val="1050"/>
              <a:buFont typeface="Noto Sans Symbols"/>
              <a:buChar char="☒"/>
            </a:pPr>
            <a:r>
              <a:rPr lang="en-US" sz="1050" b="1" i="0" u="none" strike="noStrike" cap="none">
                <a:solidFill>
                  <a:schemeClr val="dk1"/>
                </a:solidFill>
                <a:latin typeface="Arial"/>
                <a:ea typeface="Arial"/>
                <a:cs typeface="Arial"/>
                <a:sym typeface="Arial"/>
              </a:rPr>
              <a:t>Change heading alignment or location for standard content slide material</a:t>
            </a:r>
            <a:r>
              <a:rPr lang="en-US" sz="1050" b="0" i="0" u="none" strike="noStrike" cap="none">
                <a:solidFill>
                  <a:schemeClr val="dk1"/>
                </a:solidFill>
                <a:latin typeface="Arial"/>
                <a:ea typeface="Arial"/>
                <a:cs typeface="Arial"/>
                <a:sym typeface="Arial"/>
              </a:rPr>
              <a:t>.</a:t>
            </a:r>
            <a:endParaRPr/>
          </a:p>
          <a:p>
            <a:pPr marL="91440" marR="0" lvl="0" indent="0" algn="l" rtl="0">
              <a:lnSpc>
                <a:spcPct val="100000"/>
              </a:lnSpc>
              <a:spcBef>
                <a:spcPts val="600"/>
              </a:spcBef>
              <a:spcAft>
                <a:spcPts val="0"/>
              </a:spcAft>
              <a:buClr>
                <a:srgbClr val="92D050"/>
              </a:buClr>
              <a:buSzPts val="1800"/>
              <a:buFont typeface="Arial"/>
              <a:buNone/>
            </a:pPr>
            <a:r>
              <a:rPr lang="en-US" sz="1800" b="0" u="none">
                <a:solidFill>
                  <a:srgbClr val="92D050"/>
                </a:solidFill>
                <a:latin typeface="Arial"/>
                <a:ea typeface="Arial"/>
                <a:cs typeface="Arial"/>
                <a:sym typeface="Arial"/>
              </a:rPr>
              <a:t>☑</a:t>
            </a:r>
            <a:r>
              <a:rPr lang="en-US" sz="1800" b="1" i="0" u="none" strike="noStrike" cap="none">
                <a:solidFill>
                  <a:schemeClr val="lt1"/>
                </a:solidFill>
                <a:latin typeface="Arial"/>
                <a:ea typeface="Arial"/>
                <a:cs typeface="Arial"/>
                <a:sym typeface="Arial"/>
              </a:rPr>
              <a:t> </a:t>
            </a:r>
            <a:r>
              <a:rPr lang="en-US" sz="1800" b="1" i="0" u="sng" strike="noStrike" cap="none">
                <a:solidFill>
                  <a:schemeClr val="lt1"/>
                </a:solidFill>
                <a:latin typeface="Arial"/>
                <a:ea typeface="Arial"/>
                <a:cs typeface="Arial"/>
                <a:sym typeface="Arial"/>
              </a:rPr>
              <a:t>DO</a:t>
            </a:r>
            <a:r>
              <a:rPr lang="en-US" sz="1800" b="1" i="0" u="none" strike="noStrike" cap="none">
                <a:solidFill>
                  <a:schemeClr val="lt1"/>
                </a:solidFill>
                <a:latin typeface="Arial"/>
                <a:ea typeface="Arial"/>
                <a:cs typeface="Arial"/>
                <a:sym typeface="Arial"/>
              </a:rPr>
              <a:t>:</a:t>
            </a:r>
            <a:endParaRPr/>
          </a:p>
          <a:p>
            <a:pPr marL="457200" marR="0" lvl="1" indent="-171450" algn="l" rtl="0">
              <a:lnSpc>
                <a:spcPct val="100000"/>
              </a:lnSpc>
              <a:spcBef>
                <a:spcPts val="600"/>
              </a:spcBef>
              <a:spcAft>
                <a:spcPts val="0"/>
              </a:spcAft>
              <a:buClr>
                <a:srgbClr val="72AF2F"/>
              </a:buClr>
              <a:buSzPts val="1050"/>
              <a:buFont typeface="Noto Sans Symbols"/>
              <a:buChar char="☑"/>
            </a:pPr>
            <a:r>
              <a:rPr lang="en-US" sz="1050" b="1" i="0" u="none" strike="noStrike" cap="none">
                <a:solidFill>
                  <a:srgbClr val="000000"/>
                </a:solidFill>
                <a:latin typeface="Arial"/>
                <a:ea typeface="Arial"/>
                <a:cs typeface="Arial"/>
                <a:sym typeface="Arial"/>
              </a:rPr>
              <a:t>Reference your graphics</a:t>
            </a:r>
            <a:r>
              <a:rPr lang="en-US" sz="1050" b="0" i="0" u="none" strike="noStrike" cap="none">
                <a:solidFill>
                  <a:srgbClr val="000000"/>
                </a:solidFill>
                <a:latin typeface="Arial"/>
                <a:ea typeface="Arial"/>
                <a:cs typeface="Arial"/>
                <a:sym typeface="Arial"/>
              </a:rPr>
              <a:t>.  Add a note at the top of the “Slide notes” section that indicates where your graphic originated.</a:t>
            </a:r>
            <a:endParaRPr/>
          </a:p>
          <a:p>
            <a:pPr marL="457200" marR="0" lvl="1" indent="0" algn="l" rtl="0">
              <a:lnSpc>
                <a:spcPct val="100000"/>
              </a:lnSpc>
              <a:spcBef>
                <a:spcPts val="60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Note that any graphics not referenced or in violation of </a:t>
            </a:r>
            <a:r>
              <a:rPr lang="en-US" sz="1050" b="1" i="0" u="none" strike="noStrike" cap="none">
                <a:solidFill>
                  <a:srgbClr val="363636"/>
                </a:solidFill>
                <a:latin typeface="Arial"/>
                <a:ea typeface="Arial"/>
                <a:cs typeface="Arial"/>
                <a:sym typeface="Arial"/>
              </a:rPr>
              <a:t>US Copyright Law, Title 17 </a:t>
            </a:r>
            <a:r>
              <a:rPr lang="en-US" sz="1050" b="0" i="0" u="none" strike="noStrike" cap="none">
                <a:solidFill>
                  <a:srgbClr val="000000"/>
                </a:solidFill>
                <a:latin typeface="Arial"/>
                <a:ea typeface="Arial"/>
                <a:cs typeface="Arial"/>
                <a:sym typeface="Arial"/>
              </a:rPr>
              <a:t>will be replaced to ensure your protection.</a:t>
            </a:r>
            <a:endParaRPr/>
          </a:p>
          <a:p>
            <a:pPr marL="0" marR="0" lvl="0" indent="0" algn="l" rtl="0">
              <a:spcBef>
                <a:spcPts val="1200"/>
              </a:spcBef>
              <a:spcAft>
                <a:spcPts val="0"/>
              </a:spcAft>
              <a:buClr>
                <a:schemeClr val="dk1"/>
              </a:buClr>
              <a:buSzPts val="1100"/>
              <a:buFont typeface="Arial"/>
              <a:buNone/>
            </a:pPr>
            <a:endParaRPr sz="1100" b="0">
              <a:solidFill>
                <a:schemeClr val="dk1"/>
              </a:solidFill>
              <a:latin typeface="Arial"/>
              <a:ea typeface="Arial"/>
              <a:cs typeface="Arial"/>
              <a:sym typeface="Arial"/>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160" name="Google Shape;160;p22"/>
          <p:cNvSpPr txBox="1"/>
          <p:nvPr/>
        </p:nvSpPr>
        <p:spPr>
          <a:xfrm>
            <a:off x="5308798" y="88691"/>
            <a:ext cx="3245631" cy="110281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6676C"/>
                </a:solidFill>
                <a:latin typeface="Arial"/>
                <a:ea typeface="Arial"/>
                <a:cs typeface="Arial"/>
                <a:sym typeface="Arial"/>
              </a:rPr>
              <a:t>This slide contains information on how to use this template, and is hidden. </a:t>
            </a:r>
            <a:endParaRPr/>
          </a:p>
          <a:p>
            <a:pPr marL="0" marR="0" lvl="0" indent="0" algn="l" rtl="0">
              <a:spcBef>
                <a:spcPts val="300"/>
              </a:spcBef>
              <a:spcAft>
                <a:spcPts val="0"/>
              </a:spcAft>
              <a:buNone/>
            </a:pPr>
            <a:r>
              <a:rPr lang="en-US" sz="1400" i="1">
                <a:solidFill>
                  <a:srgbClr val="76676C"/>
                </a:solidFill>
                <a:latin typeface="Arial"/>
                <a:ea typeface="Arial"/>
                <a:cs typeface="Arial"/>
                <a:sym typeface="Arial"/>
              </a:rPr>
              <a:t>It is not a part of </a:t>
            </a:r>
            <a:br>
              <a:rPr lang="en-US" sz="1400" i="1">
                <a:solidFill>
                  <a:srgbClr val="76676C"/>
                </a:solidFill>
                <a:latin typeface="Arial"/>
                <a:ea typeface="Arial"/>
                <a:cs typeface="Arial"/>
                <a:sym typeface="Arial"/>
              </a:rPr>
            </a:br>
            <a:r>
              <a:rPr lang="en-US" sz="1400" i="1">
                <a:solidFill>
                  <a:srgbClr val="76676C"/>
                </a:solidFill>
                <a:latin typeface="Arial"/>
                <a:ea typeface="Arial"/>
                <a:cs typeface="Arial"/>
                <a:sym typeface="Arial"/>
              </a:rPr>
              <a:t>the presentation.</a:t>
            </a:r>
            <a:endParaRPr sz="1400" i="1">
              <a:solidFill>
                <a:srgbClr val="76676C"/>
              </a:solidFill>
              <a:latin typeface="Arial"/>
              <a:ea typeface="Arial"/>
              <a:cs typeface="Arial"/>
              <a:sym typeface="Arial"/>
            </a:endParaRPr>
          </a:p>
        </p:txBody>
      </p:sp>
      <p:cxnSp>
        <p:nvCxnSpPr>
          <p:cNvPr id="161" name="Google Shape;161;p22"/>
          <p:cNvCxnSpPr/>
          <p:nvPr/>
        </p:nvCxnSpPr>
        <p:spPr>
          <a:xfrm>
            <a:off x="0" y="1376381"/>
            <a:ext cx="9144000" cy="0"/>
          </a:xfrm>
          <a:prstGeom prst="straightConnector1">
            <a:avLst/>
          </a:prstGeom>
          <a:noFill/>
          <a:ln w="101600" cap="flat" cmpd="sng">
            <a:solidFill>
              <a:srgbClr val="7F7F7F"/>
            </a:solidFill>
            <a:prstDash val="solid"/>
            <a:miter lim="800000"/>
            <a:headEnd type="none" w="sm" len="sm"/>
            <a:tailEnd type="none" w="sm" len="sm"/>
          </a:ln>
        </p:spPr>
      </p:cxnSp>
      <p:sp>
        <p:nvSpPr>
          <p:cNvPr id="162" name="Google Shape;162;p22"/>
          <p:cNvSpPr txBox="1"/>
          <p:nvPr/>
        </p:nvSpPr>
        <p:spPr>
          <a:xfrm>
            <a:off x="7084799" y="2286069"/>
            <a:ext cx="1619719" cy="1620538"/>
          </a:xfrm>
          <a:prstGeom prst="rect">
            <a:avLst/>
          </a:prstGeom>
          <a:noFill/>
          <a:ln>
            <a:noFill/>
          </a:ln>
        </p:spPr>
        <p:txBody>
          <a:bodyPr spcFirstLastPara="1" wrap="square" lIns="91425" tIns="45700" rIns="91425" bIns="45700" anchor="t" anchorCtr="0">
            <a:noAutofit/>
          </a:bodyPr>
          <a:lstStyle/>
          <a:p>
            <a:pPr marL="0" marR="0" lvl="1" indent="0" algn="l" rtl="0">
              <a:lnSpc>
                <a:spcPct val="9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Legal Language</a:t>
            </a:r>
            <a:endParaRPr sz="1100" b="0" i="0" u="none" strike="noStrike" cap="none">
              <a:solidFill>
                <a:schemeClr val="dk1"/>
              </a:solidFill>
              <a:latin typeface="Arial"/>
              <a:ea typeface="Arial"/>
              <a:cs typeface="Arial"/>
              <a:sym typeface="Arial"/>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Poll</a:t>
            </a:r>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Save the Date</a:t>
            </a:r>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Questions</a:t>
            </a:r>
            <a:endParaRPr sz="1100" b="0" i="0" u="none" strike="noStrike" cap="none">
              <a:solidFill>
                <a:schemeClr val="dk1"/>
              </a:solidFill>
              <a:latin typeface="Arial"/>
              <a:ea typeface="Arial"/>
              <a:cs typeface="Arial"/>
              <a:sym typeface="Arial"/>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Resources</a:t>
            </a:r>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Contact</a:t>
            </a:r>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Thank You</a:t>
            </a:r>
            <a:endParaRPr sz="1100" b="0" i="0" u="none" strike="noStrike" cap="none">
              <a:solidFill>
                <a:schemeClr val="dk1"/>
              </a:solidFill>
              <a:latin typeface="Arial"/>
              <a:ea typeface="Arial"/>
              <a:cs typeface="Arial"/>
              <a:sym typeface="Arial"/>
            </a:endParaRPr>
          </a:p>
        </p:txBody>
      </p:sp>
      <p:cxnSp>
        <p:nvCxnSpPr>
          <p:cNvPr id="163" name="Google Shape;163;p22"/>
          <p:cNvCxnSpPr/>
          <p:nvPr/>
        </p:nvCxnSpPr>
        <p:spPr>
          <a:xfrm>
            <a:off x="5040000" y="2252580"/>
            <a:ext cx="3362400" cy="0"/>
          </a:xfrm>
          <a:prstGeom prst="straightConnector1">
            <a:avLst/>
          </a:prstGeom>
          <a:noFill/>
          <a:ln w="9525" cap="flat" cmpd="sng">
            <a:solidFill>
              <a:srgbClr val="BFBFBF"/>
            </a:solidFill>
            <a:prstDash val="solid"/>
            <a:miter lim="800000"/>
            <a:headEnd type="none" w="sm" len="sm"/>
            <a:tailEnd type="none" w="sm" len="sm"/>
          </a:ln>
        </p:spPr>
      </p:cxnSp>
      <p:cxnSp>
        <p:nvCxnSpPr>
          <p:cNvPr id="164" name="Google Shape;164;p22"/>
          <p:cNvCxnSpPr/>
          <p:nvPr/>
        </p:nvCxnSpPr>
        <p:spPr>
          <a:xfrm>
            <a:off x="5040000" y="3766530"/>
            <a:ext cx="3362400" cy="0"/>
          </a:xfrm>
          <a:prstGeom prst="straightConnector1">
            <a:avLst/>
          </a:prstGeom>
          <a:noFill/>
          <a:ln w="9525" cap="flat" cmpd="sng">
            <a:solidFill>
              <a:srgbClr val="BFBFBF"/>
            </a:solidFill>
            <a:prstDash val="solid"/>
            <a:miter lim="800000"/>
            <a:headEnd type="none" w="sm" len="sm"/>
            <a:tailEnd type="none" w="sm" len="sm"/>
          </a:ln>
        </p:spPr>
      </p:cxnSp>
      <p:grpSp>
        <p:nvGrpSpPr>
          <p:cNvPr id="165" name="Google Shape;165;p22"/>
          <p:cNvGrpSpPr/>
          <p:nvPr/>
        </p:nvGrpSpPr>
        <p:grpSpPr>
          <a:xfrm>
            <a:off x="4915526" y="5334173"/>
            <a:ext cx="3961987" cy="1575652"/>
            <a:chOff x="9637883" y="-1099176"/>
            <a:chExt cx="3961987" cy="1575652"/>
          </a:xfrm>
        </p:grpSpPr>
        <p:sp>
          <p:nvSpPr>
            <p:cNvPr id="166" name="Google Shape;166;p22"/>
            <p:cNvSpPr txBox="1"/>
            <p:nvPr/>
          </p:nvSpPr>
          <p:spPr>
            <a:xfrm>
              <a:off x="11200962" y="-833368"/>
              <a:ext cx="2398909" cy="1044036"/>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1200" b="1" i="0">
                  <a:solidFill>
                    <a:srgbClr val="463F41"/>
                  </a:solidFill>
                  <a:latin typeface="Arial"/>
                  <a:ea typeface="Arial"/>
                  <a:cs typeface="Arial"/>
                  <a:sym typeface="Arial"/>
                </a:rPr>
                <a:t>Don’t delete this slide until the presentation is final.</a:t>
              </a:r>
              <a:endParaRPr sz="1200" b="1" i="0">
                <a:solidFill>
                  <a:srgbClr val="463F41"/>
                </a:solidFill>
                <a:latin typeface="Arial"/>
                <a:ea typeface="Arial"/>
                <a:cs typeface="Arial"/>
                <a:sym typeface="Arial"/>
              </a:endParaRPr>
            </a:p>
            <a:p>
              <a:pPr marL="0" marR="0" lvl="0" indent="0" algn="ctr" rtl="0">
                <a:lnSpc>
                  <a:spcPct val="90000"/>
                </a:lnSpc>
                <a:spcBef>
                  <a:spcPts val="600"/>
                </a:spcBef>
                <a:spcAft>
                  <a:spcPts val="0"/>
                </a:spcAft>
                <a:buNone/>
              </a:pPr>
              <a:r>
                <a:rPr lang="en-US" sz="1500" b="1" i="0">
                  <a:solidFill>
                    <a:srgbClr val="9D1C30"/>
                  </a:solidFill>
                  <a:latin typeface="Arial"/>
                  <a:ea typeface="Arial"/>
                  <a:cs typeface="Arial"/>
                  <a:sym typeface="Arial"/>
                </a:rPr>
                <a:t>Keep it in the template.</a:t>
              </a:r>
              <a:endParaRPr sz="1500" b="1" i="0">
                <a:solidFill>
                  <a:srgbClr val="9D1C30"/>
                </a:solidFill>
                <a:latin typeface="Arial"/>
                <a:ea typeface="Arial"/>
                <a:cs typeface="Arial"/>
                <a:sym typeface="Arial"/>
              </a:endParaRPr>
            </a:p>
          </p:txBody>
        </p:sp>
        <p:grpSp>
          <p:nvGrpSpPr>
            <p:cNvPr id="167" name="Google Shape;167;p22"/>
            <p:cNvGrpSpPr/>
            <p:nvPr/>
          </p:nvGrpSpPr>
          <p:grpSpPr>
            <a:xfrm>
              <a:off x="9637883" y="-1099176"/>
              <a:ext cx="1575652" cy="1575652"/>
              <a:chOff x="9637883" y="-1099176"/>
              <a:chExt cx="1575652" cy="1575652"/>
            </a:xfrm>
          </p:grpSpPr>
          <p:grpSp>
            <p:nvGrpSpPr>
              <p:cNvPr id="168" name="Google Shape;168;p22"/>
              <p:cNvGrpSpPr/>
              <p:nvPr/>
            </p:nvGrpSpPr>
            <p:grpSpPr>
              <a:xfrm>
                <a:off x="9637883" y="-1099176"/>
                <a:ext cx="1575652" cy="1575652"/>
                <a:chOff x="1520052" y="4353410"/>
                <a:chExt cx="1651053" cy="1651053"/>
              </a:xfrm>
            </p:grpSpPr>
            <p:sp>
              <p:nvSpPr>
                <p:cNvPr id="169" name="Google Shape;169;p22"/>
                <p:cNvSpPr/>
                <p:nvPr/>
              </p:nvSpPr>
              <p:spPr>
                <a:xfrm rot="-1359926">
                  <a:off x="1714500" y="4547858"/>
                  <a:ext cx="1262157" cy="1262157"/>
                </a:xfrm>
                <a:prstGeom prst="star8">
                  <a:avLst>
                    <a:gd name="adj" fmla="val 45801"/>
                  </a:avLst>
                </a:prstGeom>
                <a:gradFill>
                  <a:gsLst>
                    <a:gs pos="0">
                      <a:srgbClr val="7A232E"/>
                    </a:gs>
                    <a:gs pos="55000">
                      <a:srgbClr val="9D1C30"/>
                    </a:gs>
                    <a:gs pos="100000">
                      <a:srgbClr val="B85759"/>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70" name="Google Shape;170;p22"/>
                <p:cNvSpPr/>
                <p:nvPr/>
              </p:nvSpPr>
              <p:spPr>
                <a:xfrm rot="-1359926">
                  <a:off x="1776599" y="4609957"/>
                  <a:ext cx="1137960" cy="1137960"/>
                </a:xfrm>
                <a:prstGeom prst="star8">
                  <a:avLst>
                    <a:gd name="adj" fmla="val 45801"/>
                  </a:avLst>
                </a:prstGeom>
                <a:noFill/>
                <a:ln w="44450" cap="flat" cmpd="sng">
                  <a:solidFill>
                    <a:schemeClr val="lt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171" name="Google Shape;171;p22"/>
              <p:cNvSpPr txBox="1"/>
              <p:nvPr/>
            </p:nvSpPr>
            <p:spPr>
              <a:xfrm>
                <a:off x="9929466" y="-730460"/>
                <a:ext cx="992486" cy="838221"/>
              </a:xfrm>
              <a:prstGeom prst="rect">
                <a:avLst/>
              </a:prstGeom>
              <a:noFill/>
              <a:ln>
                <a:noFill/>
              </a:ln>
              <a:effectLst>
                <a:outerShdw blurRad="50800" dist="254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a:solidFill>
                      <a:schemeClr val="lt1"/>
                    </a:solidFill>
                    <a:latin typeface="Impact"/>
                    <a:ea typeface="Impact"/>
                    <a:cs typeface="Impact"/>
                    <a:sym typeface="Impact"/>
                  </a:rPr>
                  <a:t>DON’T</a:t>
                </a:r>
                <a:br>
                  <a:rPr lang="en-US" sz="2000" b="0" i="0">
                    <a:solidFill>
                      <a:schemeClr val="lt1"/>
                    </a:solidFill>
                    <a:latin typeface="Impact"/>
                    <a:ea typeface="Impact"/>
                    <a:cs typeface="Impact"/>
                    <a:sym typeface="Impact"/>
                  </a:rPr>
                </a:br>
                <a:r>
                  <a:rPr lang="en-US" sz="2000" b="0" i="0">
                    <a:solidFill>
                      <a:schemeClr val="lt1"/>
                    </a:solidFill>
                    <a:latin typeface="Impact"/>
                    <a:ea typeface="Impact"/>
                    <a:cs typeface="Impact"/>
                    <a:sym typeface="Impact"/>
                  </a:rPr>
                  <a:t>DELETE</a:t>
                </a:r>
                <a:endParaRPr/>
              </a:p>
            </p:txBody>
          </p:sp>
        </p:grpSp>
      </p:grpSp>
      <p:grpSp>
        <p:nvGrpSpPr>
          <p:cNvPr id="172" name="Google Shape;172;p22"/>
          <p:cNvGrpSpPr/>
          <p:nvPr/>
        </p:nvGrpSpPr>
        <p:grpSpPr>
          <a:xfrm>
            <a:off x="1939046" y="2247590"/>
            <a:ext cx="2645179" cy="1179439"/>
            <a:chOff x="1534687" y="2189208"/>
            <a:chExt cx="3049009" cy="1359500"/>
          </a:xfrm>
        </p:grpSpPr>
        <p:pic>
          <p:nvPicPr>
            <p:cNvPr id="173" name="Google Shape;173;p22"/>
            <p:cNvPicPr preferRelativeResize="0"/>
            <p:nvPr/>
          </p:nvPicPr>
          <p:blipFill rotWithShape="1">
            <a:blip r:embed="rId3">
              <a:alphaModFix/>
            </a:blip>
            <a:srcRect/>
            <a:stretch/>
          </p:blipFill>
          <p:spPr>
            <a:xfrm>
              <a:off x="1534687" y="2189208"/>
              <a:ext cx="2695575" cy="1162050"/>
            </a:xfrm>
            <a:prstGeom prst="rect">
              <a:avLst/>
            </a:prstGeom>
            <a:noFill/>
            <a:ln>
              <a:noFill/>
            </a:ln>
          </p:spPr>
        </p:pic>
        <p:sp>
          <p:nvSpPr>
            <p:cNvPr id="174" name="Google Shape;174;p22"/>
            <p:cNvSpPr/>
            <p:nvPr/>
          </p:nvSpPr>
          <p:spPr>
            <a:xfrm>
              <a:off x="3454181" y="2483307"/>
              <a:ext cx="736819" cy="221793"/>
            </a:xfrm>
            <a:prstGeom prst="rect">
              <a:avLst/>
            </a:prstGeom>
            <a:solidFill>
              <a:srgbClr val="FFC000">
                <a:alpha val="9803"/>
              </a:srgbClr>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75" name="Google Shape;175;p22"/>
            <p:cNvSpPr/>
            <p:nvPr/>
          </p:nvSpPr>
          <p:spPr>
            <a:xfrm>
              <a:off x="4209296" y="2514699"/>
              <a:ext cx="374400" cy="178031"/>
            </a:xfrm>
            <a:prstGeom prst="leftArrow">
              <a:avLst>
                <a:gd name="adj1" fmla="val 33673"/>
                <a:gd name="adj2" fmla="val 50000"/>
              </a:avLst>
            </a:prstGeom>
            <a:gradFill>
              <a:gsLst>
                <a:gs pos="0">
                  <a:srgbClr val="7A232E"/>
                </a:gs>
                <a:gs pos="45000">
                  <a:srgbClr val="9D1C30"/>
                </a:gs>
                <a:gs pos="98230">
                  <a:srgbClr val="B85759"/>
                </a:gs>
                <a:gs pos="100000">
                  <a:srgbClr val="B85759"/>
                </a:gs>
              </a:gsLst>
              <a:lin ang="5400000" scaled="0"/>
            </a:gradFill>
            <a:ln w="9525" cap="flat" cmpd="sng">
              <a:solidFill>
                <a:srgbClr val="7A23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6" name="Google Shape;176;p22"/>
            <p:cNvSpPr/>
            <p:nvPr/>
          </p:nvSpPr>
          <p:spPr>
            <a:xfrm>
              <a:off x="3061701" y="2843369"/>
              <a:ext cx="382955" cy="322936"/>
            </a:xfrm>
            <a:prstGeom prst="rect">
              <a:avLst/>
            </a:prstGeom>
            <a:solidFill>
              <a:srgbClr val="FFC000">
                <a:alpha val="9803"/>
              </a:srgbClr>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77" name="Google Shape;177;p22"/>
            <p:cNvSpPr/>
            <p:nvPr/>
          </p:nvSpPr>
          <p:spPr>
            <a:xfrm rot="7656475">
              <a:off x="3026394" y="3257070"/>
              <a:ext cx="374400" cy="178030"/>
            </a:xfrm>
            <a:prstGeom prst="leftArrow">
              <a:avLst>
                <a:gd name="adj1" fmla="val 33673"/>
                <a:gd name="adj2" fmla="val 50000"/>
              </a:avLst>
            </a:prstGeom>
            <a:gradFill>
              <a:gsLst>
                <a:gs pos="0">
                  <a:srgbClr val="7A232E"/>
                </a:gs>
                <a:gs pos="45000">
                  <a:srgbClr val="9D1C30"/>
                </a:gs>
                <a:gs pos="98230">
                  <a:srgbClr val="B85759"/>
                </a:gs>
                <a:gs pos="100000">
                  <a:srgbClr val="B85759"/>
                </a:gs>
              </a:gsLst>
              <a:lin ang="5400000" scaled="0"/>
            </a:gradFill>
            <a:ln w="9525" cap="flat" cmpd="sng">
              <a:solidFill>
                <a:srgbClr val="7A23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78" name="Google Shape;178;p22"/>
          <p:cNvSpPr txBox="1"/>
          <p:nvPr/>
        </p:nvSpPr>
        <p:spPr>
          <a:xfrm>
            <a:off x="7427" y="161985"/>
            <a:ext cx="5040000" cy="1051560"/>
          </a:xfrm>
          <a:prstGeom prst="rect">
            <a:avLst/>
          </a:prstGeom>
          <a:no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AF3F49"/>
              </a:buClr>
              <a:buSzPts val="5000"/>
              <a:buFont typeface="Arial"/>
              <a:buNone/>
            </a:pPr>
            <a:r>
              <a:rPr lang="en-US" sz="5000" b="1">
                <a:solidFill>
                  <a:srgbClr val="AF3F49"/>
                </a:solidFill>
                <a:latin typeface="Arial"/>
                <a:ea typeface="Arial"/>
                <a:cs typeface="Arial"/>
                <a:sym typeface="Arial"/>
              </a:rPr>
              <a:t>2017 Template</a:t>
            </a:r>
            <a:endParaRPr/>
          </a:p>
          <a:p>
            <a:pPr marL="0" marR="0" lvl="0" indent="0" algn="ctr" rtl="0">
              <a:lnSpc>
                <a:spcPct val="85000"/>
              </a:lnSpc>
              <a:spcBef>
                <a:spcPts val="0"/>
              </a:spcBef>
              <a:spcAft>
                <a:spcPts val="0"/>
              </a:spcAft>
              <a:buClr>
                <a:srgbClr val="00578F"/>
              </a:buClr>
              <a:buSzPts val="4000"/>
              <a:buFont typeface="Arial"/>
              <a:buNone/>
            </a:pPr>
            <a:r>
              <a:rPr lang="en-US" sz="4000" b="0">
                <a:solidFill>
                  <a:srgbClr val="00578F"/>
                </a:solidFill>
                <a:latin typeface="Arial"/>
                <a:ea typeface="Arial"/>
                <a:cs typeface="Arial"/>
                <a:sym typeface="Arial"/>
              </a:rPr>
              <a:t>Usage Instructions</a:t>
            </a:r>
            <a:endParaRPr/>
          </a:p>
        </p:txBody>
      </p:sp>
      <p:pic>
        <p:nvPicPr>
          <p:cNvPr id="179" name="Google Shape;179;p22"/>
          <p:cNvPicPr preferRelativeResize="0"/>
          <p:nvPr/>
        </p:nvPicPr>
        <p:blipFill rotWithShape="1">
          <a:blip r:embed="rId4">
            <a:alphaModFix/>
          </a:blip>
          <a:srcRect/>
          <a:stretch/>
        </p:blipFill>
        <p:spPr>
          <a:xfrm>
            <a:off x="7257143" y="626792"/>
            <a:ext cx="1736362" cy="586522"/>
          </a:xfrm>
          <a:prstGeom prst="rect">
            <a:avLst/>
          </a:prstGeom>
          <a:noFill/>
          <a:ln>
            <a:noFill/>
          </a:ln>
        </p:spPr>
      </p:pic>
    </p:spTree>
    <p:extLst>
      <p:ext uri="{BB962C8B-B14F-4D97-AF65-F5344CB8AC3E}">
        <p14:creationId xmlns:p14="http://schemas.microsoft.com/office/powerpoint/2010/main" val="14256948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80"/>
        <p:cNvGrpSpPr/>
        <p:nvPr/>
      </p:nvGrpSpPr>
      <p:grpSpPr>
        <a:xfrm>
          <a:off x="0" y="0"/>
          <a:ext cx="0" cy="0"/>
          <a:chOff x="0" y="0"/>
          <a:chExt cx="0" cy="0"/>
        </a:xfrm>
      </p:grpSpPr>
      <p:pic>
        <p:nvPicPr>
          <p:cNvPr id="181" name="Google Shape;181;p23"/>
          <p:cNvPicPr preferRelativeResize="0"/>
          <p:nvPr/>
        </p:nvPicPr>
        <p:blipFill rotWithShape="1">
          <a:blip r:embed="rId2">
            <a:alphaModFix/>
          </a:blip>
          <a:srcRect/>
          <a:stretch/>
        </p:blipFill>
        <p:spPr>
          <a:xfrm>
            <a:off x="4937876" y="0"/>
            <a:ext cx="2803928" cy="2041991"/>
          </a:xfrm>
          <a:prstGeom prst="rect">
            <a:avLst/>
          </a:prstGeom>
          <a:noFill/>
          <a:ln>
            <a:noFill/>
          </a:ln>
        </p:spPr>
      </p:pic>
      <p:sp>
        <p:nvSpPr>
          <p:cNvPr id="182" name="Google Shape;182;p23"/>
          <p:cNvSpPr txBox="1"/>
          <p:nvPr/>
        </p:nvSpPr>
        <p:spPr>
          <a:xfrm>
            <a:off x="457200" y="217489"/>
            <a:ext cx="6908800" cy="774492"/>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4874"/>
              </a:buClr>
              <a:buSzPts val="3800"/>
              <a:buFont typeface="Impact"/>
              <a:buNone/>
            </a:pPr>
            <a:r>
              <a:rPr lang="en-US" sz="3800" b="0" i="0" cap="small">
                <a:solidFill>
                  <a:srgbClr val="004874"/>
                </a:solidFill>
                <a:latin typeface="Impact"/>
                <a:ea typeface="Impact"/>
                <a:cs typeface="Impact"/>
                <a:sym typeface="Impact"/>
              </a:rPr>
              <a:t>Today’s Agenda</a:t>
            </a:r>
            <a:endParaRPr/>
          </a:p>
        </p:txBody>
      </p:sp>
      <p:sp>
        <p:nvSpPr>
          <p:cNvPr id="183" name="Google Shape;183;p23"/>
          <p:cNvSpPr txBox="1">
            <a:spLocks noGrp="1"/>
          </p:cNvSpPr>
          <p:nvPr>
            <p:ph type="body" idx="1"/>
          </p:nvPr>
        </p:nvSpPr>
        <p:spPr>
          <a:xfrm>
            <a:off x="457200" y="1209470"/>
            <a:ext cx="6908800" cy="4654617"/>
          </a:xfrm>
          <a:prstGeom prst="rect">
            <a:avLst/>
          </a:prstGeom>
          <a:noFill/>
          <a:ln>
            <a:noFill/>
          </a:ln>
        </p:spPr>
        <p:txBody>
          <a:bodyPr spcFirstLastPara="1" wrap="square" lIns="91425" tIns="45700" rIns="91425" bIns="45700" anchor="t" anchorCtr="0"/>
          <a:lstStyle>
            <a:lvl1pPr marL="457200" lvl="0" indent="-406400" algn="l">
              <a:lnSpc>
                <a:spcPct val="90000"/>
              </a:lnSpc>
              <a:spcBef>
                <a:spcPts val="0"/>
              </a:spcBef>
              <a:spcAft>
                <a:spcPts val="0"/>
              </a:spcAft>
              <a:buSzPts val="2800"/>
              <a:buFont typeface="Noto Sans Symbols"/>
              <a:buChar char="➢"/>
              <a:defRPr/>
            </a:lvl1pPr>
            <a:lvl2pPr marL="914400" lvl="1" indent="-381000" algn="l">
              <a:lnSpc>
                <a:spcPct val="90000"/>
              </a:lnSpc>
              <a:spcBef>
                <a:spcPts val="600"/>
              </a:spcBef>
              <a:spcAft>
                <a:spcPts val="0"/>
              </a:spcAft>
              <a:buSzPts val="2400"/>
              <a:buChar char="▶"/>
              <a:defRPr/>
            </a:lvl2pPr>
            <a:lvl3pPr marL="1371600" lvl="2" indent="-355600" algn="l">
              <a:lnSpc>
                <a:spcPct val="90000"/>
              </a:lnSpc>
              <a:spcBef>
                <a:spcPts val="600"/>
              </a:spcBef>
              <a:spcAft>
                <a:spcPts val="0"/>
              </a:spcAft>
              <a:buSzPts val="2000"/>
              <a:buChar char="↘"/>
              <a:defRPr/>
            </a:lvl3pPr>
            <a:lvl4pPr marL="1828800" lvl="3" indent="-342900" algn="l">
              <a:lnSpc>
                <a:spcPct val="90000"/>
              </a:lnSpc>
              <a:spcBef>
                <a:spcPts val="600"/>
              </a:spcBef>
              <a:spcAft>
                <a:spcPts val="0"/>
              </a:spcAft>
              <a:buSzPts val="1800"/>
              <a:buChar char="↘"/>
              <a:defRPr/>
            </a:lvl4pPr>
            <a:lvl5pPr marL="2286000" lvl="4" indent="-342900" algn="l">
              <a:lnSpc>
                <a:spcPct val="90000"/>
              </a:lnSpc>
              <a:spcBef>
                <a:spcPts val="600"/>
              </a:spcBef>
              <a:spcAft>
                <a:spcPts val="0"/>
              </a:spcAft>
              <a:buClr>
                <a:srgbClr val="444444"/>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84" name="Google Shape;184;p23" descr="wrfgps-logo.png"/>
          <p:cNvPicPr preferRelativeResize="0"/>
          <p:nvPr/>
        </p:nvPicPr>
        <p:blipFill rotWithShape="1">
          <a:blip r:embed="rId3">
            <a:alphaModFix/>
          </a:blip>
          <a:srcRect/>
          <a:stretch/>
        </p:blipFill>
        <p:spPr>
          <a:xfrm>
            <a:off x="75107" y="6106511"/>
            <a:ext cx="2230783" cy="754553"/>
          </a:xfrm>
          <a:prstGeom prst="rect">
            <a:avLst/>
          </a:prstGeom>
          <a:noFill/>
          <a:ln>
            <a:noFill/>
          </a:ln>
        </p:spPr>
      </p:pic>
    </p:spTree>
    <p:extLst>
      <p:ext uri="{BB962C8B-B14F-4D97-AF65-F5344CB8AC3E}">
        <p14:creationId xmlns:p14="http://schemas.microsoft.com/office/powerpoint/2010/main" val="1220646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Contact">
  <p:cSld name="1_Contact">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a:off x="1772085" y="2600200"/>
            <a:ext cx="5095324" cy="566738"/>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rgbClr val="7A232E"/>
              </a:buClr>
              <a:buSzPts val="3600"/>
              <a:buFont typeface="Noto Sans Symbols"/>
              <a:buNone/>
              <a:defRPr sz="3600" b="0">
                <a:solidFill>
                  <a:srgbClr val="00487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24"/>
          <p:cNvSpPr txBox="1">
            <a:spLocks noGrp="1"/>
          </p:cNvSpPr>
          <p:nvPr>
            <p:ph type="body" idx="1"/>
          </p:nvPr>
        </p:nvSpPr>
        <p:spPr>
          <a:xfrm>
            <a:off x="1772085" y="3202597"/>
            <a:ext cx="5095324" cy="35486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400"/>
              <a:buNone/>
              <a:defRPr sz="2400" i="1"/>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88" name="Google Shape;188;p24"/>
          <p:cNvSpPr txBox="1">
            <a:spLocks noGrp="1"/>
          </p:cNvSpPr>
          <p:nvPr>
            <p:ph type="body" idx="2"/>
          </p:nvPr>
        </p:nvSpPr>
        <p:spPr>
          <a:xfrm>
            <a:off x="1772085" y="3653875"/>
            <a:ext cx="5095324" cy="35486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000"/>
              <a:buNone/>
              <a:defRPr sz="2000" i="0"/>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89" name="Google Shape;189;p24"/>
          <p:cNvSpPr txBox="1">
            <a:spLocks noGrp="1"/>
          </p:cNvSpPr>
          <p:nvPr>
            <p:ph type="body" idx="3"/>
          </p:nvPr>
        </p:nvSpPr>
        <p:spPr>
          <a:xfrm>
            <a:off x="1772085" y="3593121"/>
            <a:ext cx="3840480" cy="27432"/>
          </a:xfrm>
          <a:prstGeom prst="rect">
            <a:avLst/>
          </a:prstGeom>
          <a:solidFill>
            <a:srgbClr val="4A7EBB"/>
          </a:solidFill>
          <a:ln>
            <a:noFill/>
          </a:ln>
        </p:spPr>
        <p:txBody>
          <a:bodyPr spcFirstLastPara="1" wrap="square" lIns="91425" tIns="45700" rIns="91425" bIns="45700" anchor="t" anchorCtr="0"/>
          <a:lstStyle>
            <a:lvl1pPr marL="457200" lvl="0" indent="-228600" algn="l">
              <a:lnSpc>
                <a:spcPct val="90000"/>
              </a:lnSpc>
              <a:spcBef>
                <a:spcPts val="1800"/>
              </a:spcBef>
              <a:spcAft>
                <a:spcPts val="0"/>
              </a:spcAft>
              <a:buSzPts val="100"/>
              <a:buNone/>
              <a:defRPr sz="100">
                <a:solidFill>
                  <a:schemeClr val="accent1"/>
                </a:solidFill>
              </a:defRPr>
            </a:lvl1pPr>
            <a:lvl2pPr marL="914400" lvl="1" indent="-342900" algn="l">
              <a:lnSpc>
                <a:spcPct val="90000"/>
              </a:lnSpc>
              <a:spcBef>
                <a:spcPts val="800"/>
              </a:spcBef>
              <a:spcAft>
                <a:spcPts val="0"/>
              </a:spcAft>
              <a:buSzPts val="1800"/>
              <a:buChar char="▶"/>
              <a:defRPr/>
            </a:lvl2pPr>
            <a:lvl3pPr marL="1371600" lvl="2" indent="-342900" algn="l">
              <a:lnSpc>
                <a:spcPct val="90000"/>
              </a:lnSpc>
              <a:spcBef>
                <a:spcPts val="6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24"/>
          <p:cNvSpPr txBox="1">
            <a:spLocks noGrp="1"/>
          </p:cNvSpPr>
          <p:nvPr>
            <p:ph type="body" idx="4"/>
          </p:nvPr>
        </p:nvSpPr>
        <p:spPr>
          <a:xfrm>
            <a:off x="1772085" y="4261387"/>
            <a:ext cx="5095324" cy="35486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000"/>
              <a:buNone/>
              <a:defRPr sz="2000" i="0"/>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pic>
        <p:nvPicPr>
          <p:cNvPr id="191" name="Google Shape;191;p24"/>
          <p:cNvPicPr preferRelativeResize="0"/>
          <p:nvPr/>
        </p:nvPicPr>
        <p:blipFill rotWithShape="1">
          <a:blip r:embed="rId2">
            <a:alphaModFix/>
          </a:blip>
          <a:srcRect/>
          <a:stretch/>
        </p:blipFill>
        <p:spPr>
          <a:xfrm>
            <a:off x="170922" y="128938"/>
            <a:ext cx="2182188" cy="2304097"/>
          </a:xfrm>
          <a:prstGeom prst="rect">
            <a:avLst/>
          </a:prstGeom>
          <a:noFill/>
          <a:ln>
            <a:noFill/>
          </a:ln>
        </p:spPr>
      </p:pic>
      <p:sp>
        <p:nvSpPr>
          <p:cNvPr id="192" name="Google Shape;192;p24"/>
          <p:cNvSpPr txBox="1">
            <a:spLocks noGrp="1"/>
          </p:cNvSpPr>
          <p:nvPr>
            <p:ph type="body" idx="5"/>
          </p:nvPr>
        </p:nvSpPr>
        <p:spPr>
          <a:xfrm>
            <a:off x="1772085" y="4680671"/>
            <a:ext cx="5095324" cy="354865"/>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800"/>
              </a:spcBef>
              <a:spcAft>
                <a:spcPts val="0"/>
              </a:spcAft>
              <a:buSzPts val="2000"/>
              <a:buNone/>
              <a:defRPr sz="2000" i="0"/>
            </a:lvl1pPr>
            <a:lvl2pPr marL="914400" lvl="1" indent="-228600" algn="l">
              <a:lnSpc>
                <a:spcPct val="90000"/>
              </a:lnSpc>
              <a:spcBef>
                <a:spcPts val="800"/>
              </a:spcBef>
              <a:spcAft>
                <a:spcPts val="0"/>
              </a:spcAft>
              <a:buSzPts val="1200"/>
              <a:buNone/>
              <a:defRPr sz="1200"/>
            </a:lvl2pPr>
            <a:lvl3pPr marL="1371600" lvl="2" indent="-228600" algn="l">
              <a:lnSpc>
                <a:spcPct val="90000"/>
              </a:lnSpc>
              <a:spcBef>
                <a:spcPts val="600"/>
              </a:spcBef>
              <a:spcAft>
                <a:spcPts val="0"/>
              </a:spcAft>
              <a:buSzPts val="1000"/>
              <a:buNone/>
              <a:defRPr sz="1000"/>
            </a:lvl3pPr>
            <a:lvl4pPr marL="1828800" lvl="3" indent="-228600" algn="l">
              <a:lnSpc>
                <a:spcPct val="90000"/>
              </a:lnSpc>
              <a:spcBef>
                <a:spcPts val="500"/>
              </a:spcBef>
              <a:spcAft>
                <a:spcPts val="0"/>
              </a:spcAft>
              <a:buSzPts val="900"/>
              <a:buNone/>
              <a:defRPr sz="900"/>
            </a:lvl4pPr>
            <a:lvl5pPr marL="2286000" lvl="4" indent="-228600" algn="l">
              <a:lnSpc>
                <a:spcPct val="90000"/>
              </a:lnSpc>
              <a:spcBef>
                <a:spcPts val="500"/>
              </a:spcBef>
              <a:spcAft>
                <a:spcPts val="0"/>
              </a:spcAft>
              <a:buClr>
                <a:srgbClr val="444444"/>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93" name="Google Shape;193;p24"/>
          <p:cNvSpPr txBox="1"/>
          <p:nvPr/>
        </p:nvSpPr>
        <p:spPr>
          <a:xfrm rot="-4256045">
            <a:off x="6363212" y="4800076"/>
            <a:ext cx="3474685" cy="533400"/>
          </a:xfrm>
          <a:prstGeom prst="rect">
            <a:avLst/>
          </a:prstGeom>
          <a:noFill/>
          <a:ln>
            <a:noFill/>
          </a:ln>
        </p:spPr>
        <p:txBody>
          <a:bodyPr spcFirstLastPara="1" wrap="square" lIns="0" tIns="0" rIns="0" bIns="0" anchor="t" anchorCtr="0">
            <a:noAutofit/>
          </a:bodyPr>
          <a:lstStyle/>
          <a:p>
            <a:pPr marL="0" marR="0" lvl="0" indent="0" algn="ctr" rtl="0">
              <a:lnSpc>
                <a:spcPct val="85000"/>
              </a:lnSpc>
              <a:spcBef>
                <a:spcPts val="0"/>
              </a:spcBef>
              <a:spcAft>
                <a:spcPts val="0"/>
              </a:spcAft>
              <a:buClr>
                <a:srgbClr val="004874"/>
              </a:buClr>
              <a:buSzPts val="3500"/>
              <a:buFont typeface="Impact"/>
              <a:buNone/>
            </a:pPr>
            <a:r>
              <a:rPr lang="en-US" sz="3500" b="0" i="0" cap="small">
                <a:solidFill>
                  <a:srgbClr val="004874"/>
                </a:solidFill>
                <a:latin typeface="Impact"/>
                <a:ea typeface="Impact"/>
                <a:cs typeface="Impact"/>
                <a:sym typeface="Impact"/>
              </a:rPr>
              <a:t>Contact</a:t>
            </a:r>
            <a:endParaRPr/>
          </a:p>
        </p:txBody>
      </p:sp>
      <p:pic>
        <p:nvPicPr>
          <p:cNvPr id="194" name="Google Shape;194;p24" descr="wrfgps-logo.png"/>
          <p:cNvPicPr preferRelativeResize="0"/>
          <p:nvPr/>
        </p:nvPicPr>
        <p:blipFill rotWithShape="1">
          <a:blip r:embed="rId3">
            <a:alphaModFix/>
          </a:blip>
          <a:srcRect/>
          <a:stretch/>
        </p:blipFill>
        <p:spPr>
          <a:xfrm>
            <a:off x="75107" y="6106511"/>
            <a:ext cx="2230783" cy="754553"/>
          </a:xfrm>
          <a:prstGeom prst="rect">
            <a:avLst/>
          </a:prstGeom>
          <a:noFill/>
          <a:ln>
            <a:noFill/>
          </a:ln>
        </p:spPr>
      </p:pic>
    </p:spTree>
    <p:extLst>
      <p:ext uri="{BB962C8B-B14F-4D97-AF65-F5344CB8AC3E}">
        <p14:creationId xmlns:p14="http://schemas.microsoft.com/office/powerpoint/2010/main" val="3358789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ave the Date">
  <p:cSld name="Save the Date">
    <p:spTree>
      <p:nvGrpSpPr>
        <p:cNvPr id="1" name="Shape 195"/>
        <p:cNvGrpSpPr/>
        <p:nvPr/>
      </p:nvGrpSpPr>
      <p:grpSpPr>
        <a:xfrm>
          <a:off x="0" y="0"/>
          <a:ext cx="0" cy="0"/>
          <a:chOff x="0" y="0"/>
          <a:chExt cx="0" cy="0"/>
        </a:xfrm>
      </p:grpSpPr>
      <p:pic>
        <p:nvPicPr>
          <p:cNvPr id="196" name="Google Shape;196;p25"/>
          <p:cNvPicPr preferRelativeResize="0"/>
          <p:nvPr/>
        </p:nvPicPr>
        <p:blipFill rotWithShape="1">
          <a:blip r:embed="rId2">
            <a:alphaModFix/>
          </a:blip>
          <a:srcRect/>
          <a:stretch/>
        </p:blipFill>
        <p:spPr>
          <a:xfrm>
            <a:off x="0" y="1500059"/>
            <a:ext cx="4955638" cy="5357941"/>
          </a:xfrm>
          <a:prstGeom prst="rect">
            <a:avLst/>
          </a:prstGeom>
          <a:noFill/>
          <a:ln>
            <a:noFill/>
          </a:ln>
        </p:spPr>
      </p:pic>
      <p:sp>
        <p:nvSpPr>
          <p:cNvPr id="197" name="Google Shape;197;p25"/>
          <p:cNvSpPr txBox="1"/>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Save the Date:</a:t>
            </a:r>
            <a:endParaRPr sz="3400" b="1">
              <a:solidFill>
                <a:srgbClr val="00578F"/>
              </a:solidFill>
              <a:latin typeface="Arial"/>
              <a:ea typeface="Arial"/>
              <a:cs typeface="Arial"/>
              <a:sym typeface="Arial"/>
            </a:endParaRPr>
          </a:p>
        </p:txBody>
      </p:sp>
      <p:sp>
        <p:nvSpPr>
          <p:cNvPr id="198" name="Google Shape;198;p25"/>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25"/>
          <p:cNvSpPr txBox="1">
            <a:spLocks noGrp="1"/>
          </p:cNvSpPr>
          <p:nvPr>
            <p:ph type="body" idx="1"/>
          </p:nvPr>
        </p:nvSpPr>
        <p:spPr>
          <a:xfrm>
            <a:off x="1112107" y="1699826"/>
            <a:ext cx="7661189" cy="4505325"/>
          </a:xfrm>
          <a:prstGeom prst="rect">
            <a:avLst/>
          </a:prstGeom>
          <a:noFill/>
          <a:ln>
            <a:noFill/>
          </a:ln>
        </p:spPr>
        <p:txBody>
          <a:bodyPr spcFirstLastPara="1" wrap="square" lIns="91425" tIns="45700" rIns="91425" bIns="45700" anchor="t" anchorCtr="0"/>
          <a:lstStyle>
            <a:lvl1pPr marL="457200" lvl="0" indent="-443230" algn="l">
              <a:lnSpc>
                <a:spcPct val="90000"/>
              </a:lnSpc>
              <a:spcBef>
                <a:spcPts val="1800"/>
              </a:spcBef>
              <a:spcAft>
                <a:spcPts val="0"/>
              </a:spcAft>
              <a:buSzPts val="3380"/>
              <a:buFont typeface="Arimo"/>
              <a:buChar char=""/>
              <a:defRPr sz="2600"/>
            </a:lvl1pPr>
            <a:lvl2pPr marL="914400" lvl="1" indent="-228600" algn="l">
              <a:lnSpc>
                <a:spcPct val="90000"/>
              </a:lnSpc>
              <a:spcBef>
                <a:spcPts val="0"/>
              </a:spcBef>
              <a:spcAft>
                <a:spcPts val="0"/>
              </a:spcAft>
              <a:buSzPts val="1700"/>
              <a:buNone/>
              <a:defRPr sz="1700">
                <a:solidFill>
                  <a:srgbClr val="636363"/>
                </a:solidFill>
              </a:defRPr>
            </a:lvl2pPr>
            <a:lvl3pPr marL="1371600" lvl="2" indent="-355600" algn="l">
              <a:lnSpc>
                <a:spcPct val="90000"/>
              </a:lnSpc>
              <a:spcBef>
                <a:spcPts val="600"/>
              </a:spcBef>
              <a:spcAft>
                <a:spcPts val="0"/>
              </a:spcAft>
              <a:buSzPts val="2000"/>
              <a:buFont typeface="Arimo"/>
              <a:buChar char=""/>
              <a:defRPr b="1">
                <a:solidFill>
                  <a:schemeClr val="accent1"/>
                </a:solidFill>
              </a:defRPr>
            </a:lvl3pPr>
            <a:lvl4pPr marL="1828800" lvl="3" indent="-342900" algn="l">
              <a:lnSpc>
                <a:spcPct val="90000"/>
              </a:lnSpc>
              <a:spcBef>
                <a:spcPts val="1200"/>
              </a:spcBef>
              <a:spcAft>
                <a:spcPts val="0"/>
              </a:spcAft>
              <a:buSzPts val="1800"/>
              <a:buChar char="↘"/>
              <a:defRPr/>
            </a:lvl4pPr>
            <a:lvl5pPr marL="2286000" lvl="4" indent="-342900" algn="l">
              <a:lnSpc>
                <a:spcPct val="90000"/>
              </a:lnSpc>
              <a:spcBef>
                <a:spcPts val="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76402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reakout Room List">
  <p:cSld name="Breakout Room List">
    <p:bg>
      <p:bgPr>
        <a:solidFill>
          <a:schemeClr val="lt1"/>
        </a:solidFill>
        <a:effectLst/>
      </p:bgPr>
    </p:bg>
    <p:spTree>
      <p:nvGrpSpPr>
        <p:cNvPr id="1" name="Shape 200"/>
        <p:cNvGrpSpPr/>
        <p:nvPr/>
      </p:nvGrpSpPr>
      <p:grpSpPr>
        <a:xfrm>
          <a:off x="0" y="0"/>
          <a:ext cx="0" cy="0"/>
          <a:chOff x="0" y="0"/>
          <a:chExt cx="0" cy="0"/>
        </a:xfrm>
      </p:grpSpPr>
      <p:pic>
        <p:nvPicPr>
          <p:cNvPr id="201" name="Google Shape;201;p26"/>
          <p:cNvPicPr preferRelativeResize="0"/>
          <p:nvPr/>
        </p:nvPicPr>
        <p:blipFill rotWithShape="1">
          <a:blip r:embed="rId2">
            <a:alphaModFix/>
          </a:blip>
          <a:srcRect/>
          <a:stretch/>
        </p:blipFill>
        <p:spPr>
          <a:xfrm>
            <a:off x="5584103" y="-1"/>
            <a:ext cx="3379489" cy="3456222"/>
          </a:xfrm>
          <a:prstGeom prst="ellipse">
            <a:avLst/>
          </a:prstGeom>
          <a:noFill/>
          <a:ln>
            <a:noFill/>
          </a:ln>
        </p:spPr>
      </p:pic>
      <p:sp>
        <p:nvSpPr>
          <p:cNvPr id="202" name="Google Shape;202;p26"/>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3" name="Google Shape;203;p26"/>
          <p:cNvSpPr txBox="1">
            <a:spLocks noGrp="1"/>
          </p:cNvSpPr>
          <p:nvPr>
            <p:ph type="body" idx="1"/>
          </p:nvPr>
        </p:nvSpPr>
        <p:spPr>
          <a:xfrm>
            <a:off x="628655" y="1319429"/>
            <a:ext cx="7528945" cy="1448602"/>
          </a:xfrm>
          <a:prstGeom prst="rect">
            <a:avLst/>
          </a:prstGeom>
          <a:noFill/>
          <a:ln w="9525" cap="flat" cmpd="sng">
            <a:solidFill>
              <a:schemeClr val="dk1">
                <a:alpha val="14901"/>
              </a:schemeClr>
            </a:solidFill>
            <a:prstDash val="solid"/>
            <a:miter lim="800000"/>
            <a:headEnd type="none" w="sm" len="sm"/>
            <a:tailEnd type="none" w="sm" len="sm"/>
          </a:ln>
        </p:spPr>
        <p:txBody>
          <a:bodyPr spcFirstLastPara="1" wrap="square" lIns="91425" tIns="0" rIns="0" bIns="91425" anchor="ctr" anchorCtr="0"/>
          <a:lstStyle>
            <a:lvl1pPr marL="457200" lvl="0" indent="-584200" algn="l">
              <a:lnSpc>
                <a:spcPct val="100000"/>
              </a:lnSpc>
              <a:spcBef>
                <a:spcPts val="0"/>
              </a:spcBef>
              <a:spcAft>
                <a:spcPts val="0"/>
              </a:spcAft>
              <a:buSzPts val="5600"/>
              <a:buFont typeface="Noto Sans Symbols"/>
              <a:buChar char="❶"/>
              <a:defRPr sz="4000" b="0" cap="none" baseline="30000">
                <a:solidFill>
                  <a:srgbClr val="3B3335"/>
                </a:solidFill>
                <a:latin typeface="Arial"/>
                <a:ea typeface="Arial"/>
                <a:cs typeface="Arial"/>
                <a:sym typeface="Arial"/>
              </a:defRPr>
            </a:lvl1pPr>
            <a:lvl2pPr marL="914400" lvl="1" indent="-228600" algn="l">
              <a:lnSpc>
                <a:spcPct val="90000"/>
              </a:lnSpc>
              <a:spcBef>
                <a:spcPts val="600"/>
              </a:spcBef>
              <a:spcAft>
                <a:spcPts val="0"/>
              </a:spcAft>
              <a:buSzPts val="1600"/>
              <a:buNone/>
              <a:defRPr sz="1600" i="1">
                <a:solidFill>
                  <a:srgbClr val="6C6C6C"/>
                </a:solidFill>
                <a:latin typeface="Arial"/>
                <a:ea typeface="Arial"/>
                <a:cs typeface="Arial"/>
                <a:sym typeface="Arial"/>
              </a:defRPr>
            </a:lvl2pPr>
            <a:lvl3pPr marL="1371600" lvl="2" indent="-336550" algn="ctr">
              <a:lnSpc>
                <a:spcPct val="90000"/>
              </a:lnSpc>
              <a:spcBef>
                <a:spcPts val="1200"/>
              </a:spcBef>
              <a:spcAft>
                <a:spcPts val="0"/>
              </a:spcAft>
              <a:buSzPts val="1700"/>
              <a:buFont typeface="Noto Sans Symbols"/>
              <a:buChar char="✆"/>
              <a:defRPr sz="1700" b="0">
                <a:solidFill>
                  <a:schemeClr val="accent1"/>
                </a:solidFill>
                <a:latin typeface="Arial"/>
                <a:ea typeface="Arial"/>
                <a:cs typeface="Arial"/>
                <a:sym typeface="Arial"/>
              </a:defRPr>
            </a:lvl3pPr>
            <a:lvl4pPr marL="1828800" lvl="3" indent="-228600" algn="l">
              <a:lnSpc>
                <a:spcPct val="90000"/>
              </a:lnSpc>
              <a:spcBef>
                <a:spcPts val="500"/>
              </a:spcBef>
              <a:spcAft>
                <a:spcPts val="0"/>
              </a:spcAft>
              <a:buSzPts val="1200"/>
              <a:buNone/>
              <a:defRPr sz="1200" b="1" i="0" cap="none">
                <a:solidFill>
                  <a:schemeClr val="accent5"/>
                </a:solidFill>
                <a:latin typeface="Arial"/>
                <a:ea typeface="Arial"/>
                <a:cs typeface="Arial"/>
                <a:sym typeface="Arial"/>
              </a:defRPr>
            </a:lvl4pPr>
            <a:lvl5pPr marL="2286000" lvl="4" indent="-342900" algn="l">
              <a:lnSpc>
                <a:spcPct val="90000"/>
              </a:lnSpc>
              <a:spcBef>
                <a:spcPts val="1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4" name="Google Shape;204;p26"/>
          <p:cNvGrpSpPr/>
          <p:nvPr/>
        </p:nvGrpSpPr>
        <p:grpSpPr>
          <a:xfrm>
            <a:off x="4848225" y="193023"/>
            <a:ext cx="4019550" cy="1264286"/>
            <a:chOff x="4895850" y="193023"/>
            <a:chExt cx="4019550" cy="1264286"/>
          </a:xfrm>
        </p:grpSpPr>
        <p:sp>
          <p:nvSpPr>
            <p:cNvPr id="205" name="Google Shape;205;p26"/>
            <p:cNvSpPr/>
            <p:nvPr/>
          </p:nvSpPr>
          <p:spPr>
            <a:xfrm>
              <a:off x="4895850" y="193023"/>
              <a:ext cx="4019550" cy="1264286"/>
            </a:xfrm>
            <a:prstGeom prst="wedgeRoundRectCallout">
              <a:avLst>
                <a:gd name="adj1" fmla="val 1245"/>
                <a:gd name="adj2" fmla="val 95649"/>
                <a:gd name="adj3" fmla="val 16667"/>
              </a:avLst>
            </a:prstGeom>
            <a:solidFill>
              <a:srgbClr val="F2F2F2"/>
            </a:solidFill>
            <a:ln w="9525" cap="flat" cmpd="sng">
              <a:solidFill>
                <a:srgbClr val="E8E8E8"/>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110000"/>
                </a:lnSpc>
                <a:spcBef>
                  <a:spcPts val="0"/>
                </a:spcBef>
                <a:spcAft>
                  <a:spcPts val="0"/>
                </a:spcAft>
                <a:buClr>
                  <a:srgbClr val="00578F"/>
                </a:buClr>
                <a:buSzPts val="3300"/>
                <a:buFont typeface="Arial"/>
                <a:buNone/>
              </a:pPr>
              <a:r>
                <a:rPr lang="en-US" sz="3300" b="1" cap="none">
                  <a:solidFill>
                    <a:srgbClr val="00578F"/>
                  </a:solidFill>
                  <a:latin typeface="Arial"/>
                  <a:ea typeface="Arial"/>
                  <a:cs typeface="Arial"/>
                  <a:sym typeface="Arial"/>
                </a:rPr>
                <a:t>Breakout Room </a:t>
              </a:r>
              <a:r>
                <a:rPr lang="en-US" sz="3200" b="0" cap="none">
                  <a:solidFill>
                    <a:srgbClr val="AF3F49"/>
                  </a:solidFill>
                  <a:latin typeface="Arial"/>
                  <a:ea typeface="Arial"/>
                  <a:cs typeface="Arial"/>
                  <a:sym typeface="Arial"/>
                </a:rPr>
                <a:t>DISCUSSIONS</a:t>
              </a:r>
              <a:endParaRPr sz="3400" b="0" cap="none">
                <a:solidFill>
                  <a:srgbClr val="AF3F49"/>
                </a:solidFill>
                <a:latin typeface="Arial"/>
                <a:ea typeface="Arial"/>
                <a:cs typeface="Arial"/>
                <a:sym typeface="Arial"/>
              </a:endParaRPr>
            </a:p>
          </p:txBody>
        </p:sp>
        <p:sp>
          <p:nvSpPr>
            <p:cNvPr id="206" name="Google Shape;206;p26"/>
            <p:cNvSpPr/>
            <p:nvPr/>
          </p:nvSpPr>
          <p:spPr>
            <a:xfrm rot="5400000">
              <a:off x="6882765" y="-738460"/>
              <a:ext cx="45720" cy="308152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07" name="Google Shape;207;p26"/>
          <p:cNvSpPr txBox="1">
            <a:spLocks noGrp="1"/>
          </p:cNvSpPr>
          <p:nvPr>
            <p:ph type="body" idx="2"/>
          </p:nvPr>
        </p:nvSpPr>
        <p:spPr>
          <a:xfrm>
            <a:off x="628655" y="3037379"/>
            <a:ext cx="7528945" cy="1371658"/>
          </a:xfrm>
          <a:prstGeom prst="rect">
            <a:avLst/>
          </a:prstGeom>
          <a:noFill/>
          <a:ln w="9525" cap="flat" cmpd="sng">
            <a:solidFill>
              <a:schemeClr val="dk1">
                <a:alpha val="14901"/>
              </a:schemeClr>
            </a:solidFill>
            <a:prstDash val="solid"/>
            <a:miter lim="800000"/>
            <a:headEnd type="none" w="sm" len="sm"/>
            <a:tailEnd type="none" w="sm" len="sm"/>
          </a:ln>
        </p:spPr>
        <p:txBody>
          <a:bodyPr spcFirstLastPara="1" wrap="square" lIns="91425" tIns="0" rIns="0" bIns="91425" anchor="ctr" anchorCtr="0"/>
          <a:lstStyle>
            <a:lvl1pPr marL="457200" lvl="0" indent="-584200" algn="l">
              <a:lnSpc>
                <a:spcPct val="100000"/>
              </a:lnSpc>
              <a:spcBef>
                <a:spcPts val="0"/>
              </a:spcBef>
              <a:spcAft>
                <a:spcPts val="0"/>
              </a:spcAft>
              <a:buSzPts val="5600"/>
              <a:buFont typeface="Noto Sans Symbols"/>
              <a:buChar char="❷"/>
              <a:defRPr sz="4000" b="0" cap="none" baseline="30000">
                <a:solidFill>
                  <a:srgbClr val="3B3335"/>
                </a:solidFill>
                <a:latin typeface="Arial"/>
                <a:ea typeface="Arial"/>
                <a:cs typeface="Arial"/>
                <a:sym typeface="Arial"/>
              </a:defRPr>
            </a:lvl1pPr>
            <a:lvl2pPr marL="914400" lvl="1" indent="-228600" algn="l">
              <a:lnSpc>
                <a:spcPct val="90000"/>
              </a:lnSpc>
              <a:spcBef>
                <a:spcPts val="0"/>
              </a:spcBef>
              <a:spcAft>
                <a:spcPts val="0"/>
              </a:spcAft>
              <a:buSzPts val="1600"/>
              <a:buNone/>
              <a:defRPr sz="1600" i="1">
                <a:solidFill>
                  <a:srgbClr val="6C6C6C"/>
                </a:solidFill>
                <a:latin typeface="Arial"/>
                <a:ea typeface="Arial"/>
                <a:cs typeface="Arial"/>
                <a:sym typeface="Arial"/>
              </a:defRPr>
            </a:lvl2pPr>
            <a:lvl3pPr marL="1371600" lvl="2" indent="-336550" algn="ctr">
              <a:lnSpc>
                <a:spcPct val="90000"/>
              </a:lnSpc>
              <a:spcBef>
                <a:spcPts val="1200"/>
              </a:spcBef>
              <a:spcAft>
                <a:spcPts val="0"/>
              </a:spcAft>
              <a:buSzPts val="1700"/>
              <a:buFont typeface="Noto Sans Symbols"/>
              <a:buChar char="✆"/>
              <a:defRPr sz="1700" b="0">
                <a:solidFill>
                  <a:schemeClr val="accent1"/>
                </a:solidFill>
                <a:latin typeface="Arial"/>
                <a:ea typeface="Arial"/>
                <a:cs typeface="Arial"/>
                <a:sym typeface="Arial"/>
              </a:defRPr>
            </a:lvl3pPr>
            <a:lvl4pPr marL="1828800" lvl="3" indent="-228600" algn="l">
              <a:lnSpc>
                <a:spcPct val="90000"/>
              </a:lnSpc>
              <a:spcBef>
                <a:spcPts val="500"/>
              </a:spcBef>
              <a:spcAft>
                <a:spcPts val="0"/>
              </a:spcAft>
              <a:buSzPts val="1200"/>
              <a:buNone/>
              <a:defRPr sz="1200" b="1" cap="none">
                <a:solidFill>
                  <a:schemeClr val="accent5"/>
                </a:solidFill>
                <a:latin typeface="Arial"/>
                <a:ea typeface="Arial"/>
                <a:cs typeface="Arial"/>
                <a:sym typeface="Arial"/>
              </a:defRPr>
            </a:lvl4pPr>
            <a:lvl5pPr marL="2286000" lvl="4" indent="-342900" algn="l">
              <a:lnSpc>
                <a:spcPct val="90000"/>
              </a:lnSpc>
              <a:spcBef>
                <a:spcPts val="1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26"/>
          <p:cNvSpPr txBox="1">
            <a:spLocks noGrp="1"/>
          </p:cNvSpPr>
          <p:nvPr>
            <p:ph type="body" idx="3"/>
          </p:nvPr>
        </p:nvSpPr>
        <p:spPr>
          <a:xfrm>
            <a:off x="628655" y="4678385"/>
            <a:ext cx="7528945" cy="1371658"/>
          </a:xfrm>
          <a:prstGeom prst="rect">
            <a:avLst/>
          </a:prstGeom>
          <a:noFill/>
          <a:ln>
            <a:noFill/>
          </a:ln>
        </p:spPr>
        <p:txBody>
          <a:bodyPr spcFirstLastPara="1" wrap="square" lIns="91425" tIns="0" rIns="0" bIns="91425" anchor="ctr" anchorCtr="0"/>
          <a:lstStyle>
            <a:lvl1pPr marL="457200" lvl="0" indent="-584200" algn="l">
              <a:lnSpc>
                <a:spcPct val="100000"/>
              </a:lnSpc>
              <a:spcBef>
                <a:spcPts val="0"/>
              </a:spcBef>
              <a:spcAft>
                <a:spcPts val="0"/>
              </a:spcAft>
              <a:buSzPts val="5600"/>
              <a:buFont typeface="Noto Sans Symbols"/>
              <a:buChar char="❸"/>
              <a:defRPr sz="4000" b="0" cap="none" baseline="30000">
                <a:solidFill>
                  <a:srgbClr val="3B3335"/>
                </a:solidFill>
                <a:latin typeface="Arial"/>
                <a:ea typeface="Arial"/>
                <a:cs typeface="Arial"/>
                <a:sym typeface="Arial"/>
              </a:defRPr>
            </a:lvl1pPr>
            <a:lvl2pPr marL="914400" lvl="1" indent="-228600" algn="l">
              <a:lnSpc>
                <a:spcPct val="90000"/>
              </a:lnSpc>
              <a:spcBef>
                <a:spcPts val="0"/>
              </a:spcBef>
              <a:spcAft>
                <a:spcPts val="0"/>
              </a:spcAft>
              <a:buSzPts val="1600"/>
              <a:buNone/>
              <a:defRPr sz="1600" i="1">
                <a:solidFill>
                  <a:srgbClr val="6C6C6C"/>
                </a:solidFill>
                <a:latin typeface="Arial"/>
                <a:ea typeface="Arial"/>
                <a:cs typeface="Arial"/>
                <a:sym typeface="Arial"/>
              </a:defRPr>
            </a:lvl2pPr>
            <a:lvl3pPr marL="1371600" lvl="2" indent="-336550" algn="ctr">
              <a:lnSpc>
                <a:spcPct val="90000"/>
              </a:lnSpc>
              <a:spcBef>
                <a:spcPts val="1200"/>
              </a:spcBef>
              <a:spcAft>
                <a:spcPts val="0"/>
              </a:spcAft>
              <a:buSzPts val="1700"/>
              <a:buFont typeface="Noto Sans Symbols"/>
              <a:buChar char="✆"/>
              <a:defRPr sz="1700" b="0">
                <a:solidFill>
                  <a:schemeClr val="accent1"/>
                </a:solidFill>
                <a:latin typeface="Arial"/>
                <a:ea typeface="Arial"/>
                <a:cs typeface="Arial"/>
                <a:sym typeface="Arial"/>
              </a:defRPr>
            </a:lvl3pPr>
            <a:lvl4pPr marL="1828800" lvl="3" indent="-228600" algn="l">
              <a:lnSpc>
                <a:spcPct val="90000"/>
              </a:lnSpc>
              <a:spcBef>
                <a:spcPts val="500"/>
              </a:spcBef>
              <a:spcAft>
                <a:spcPts val="0"/>
              </a:spcAft>
              <a:buSzPts val="1200"/>
              <a:buNone/>
              <a:defRPr sz="1200" b="1" cap="none">
                <a:solidFill>
                  <a:schemeClr val="accent5"/>
                </a:solidFill>
                <a:latin typeface="Arial"/>
                <a:ea typeface="Arial"/>
                <a:cs typeface="Arial"/>
                <a:sym typeface="Arial"/>
              </a:defRPr>
            </a:lvl4pPr>
            <a:lvl5pPr marL="2286000" lvl="4" indent="-342900" algn="l">
              <a:lnSpc>
                <a:spcPct val="90000"/>
              </a:lnSpc>
              <a:spcBef>
                <a:spcPts val="1500"/>
              </a:spcBef>
              <a:spcAft>
                <a:spcPts val="0"/>
              </a:spcAft>
              <a:buClr>
                <a:srgbClr val="444444"/>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8515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par>
                          <p:cTn id="8" fill="hold">
                            <p:stCondLst>
                              <p:cond delay="1000"/>
                            </p:stCondLst>
                            <p:childTnLst>
                              <p:par>
                                <p:cTn id="9" presetID="10" presetClass="exit" presetSubtype="0" fill="hold" nodeType="afterEffect">
                                  <p:stCondLst>
                                    <p:cond delay="1500"/>
                                  </p:stCondLst>
                                  <p:childTnLst>
                                    <p:animEffect transition="out" filter="fade">
                                      <p:cBhvr>
                                        <p:cTn id="10" dur="3000"/>
                                        <p:tgtEl>
                                          <p:spTgt spid="201"/>
                                        </p:tgtEl>
                                      </p:cBhvr>
                                    </p:animEffect>
                                    <p:set>
                                      <p:cBhvr>
                                        <p:cTn id="11" dur="1" fill="hold">
                                          <p:stCondLst>
                                            <p:cond delay="3000"/>
                                          </p:stCondLst>
                                        </p:cTn>
                                        <p:tgtEl>
                                          <p:spTgt spid="2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623888" y="842964"/>
            <a:ext cx="7863900" cy="28527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rgbClr val="AF3F49"/>
              </a:buClr>
              <a:buSzPts val="4800"/>
              <a:buFont typeface="Arial"/>
              <a:buNone/>
              <a:defRPr sz="4800" b="1">
                <a:solidFill>
                  <a:srgbClr val="AF3F49"/>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3" name="Google Shape;223;p28"/>
          <p:cNvSpPr txBox="1">
            <a:spLocks noGrp="1"/>
          </p:cNvSpPr>
          <p:nvPr>
            <p:ph type="body" idx="1"/>
          </p:nvPr>
        </p:nvSpPr>
        <p:spPr>
          <a:xfrm>
            <a:off x="921021" y="4064000"/>
            <a:ext cx="7269600" cy="1866900"/>
          </a:xfrm>
          <a:prstGeom prst="rect">
            <a:avLst/>
          </a:prstGeom>
          <a:noFill/>
          <a:ln>
            <a:noFill/>
          </a:ln>
        </p:spPr>
        <p:txBody>
          <a:bodyPr spcFirstLastPara="1" wrap="square" lIns="91425" tIns="45700" rIns="91425" bIns="45700" anchor="t" anchorCtr="0"/>
          <a:lstStyle>
            <a:lvl1pPr marL="457200" lvl="0" indent="-228600" algn="l" rtl="0">
              <a:lnSpc>
                <a:spcPct val="100000"/>
              </a:lnSpc>
              <a:spcBef>
                <a:spcPts val="1200"/>
              </a:spcBef>
              <a:spcAft>
                <a:spcPts val="0"/>
              </a:spcAft>
              <a:buSzPts val="2600"/>
              <a:buNone/>
              <a:defRPr sz="2600" i="1">
                <a:solidFill>
                  <a:srgbClr val="444444"/>
                </a:solidFill>
              </a:defRPr>
            </a:lvl1pPr>
            <a:lvl2pPr marL="914400" lvl="1" indent="-228600" algn="l" rtl="0">
              <a:lnSpc>
                <a:spcPct val="90000"/>
              </a:lnSpc>
              <a:spcBef>
                <a:spcPts val="800"/>
              </a:spcBef>
              <a:spcAft>
                <a:spcPts val="0"/>
              </a:spcAft>
              <a:buSzPts val="2000"/>
              <a:buNone/>
              <a:defRPr sz="2000">
                <a:solidFill>
                  <a:srgbClr val="8A8A8A"/>
                </a:solidFill>
              </a:defRPr>
            </a:lvl2pPr>
            <a:lvl3pPr marL="1371600" lvl="2" indent="-228600" algn="l" rtl="0">
              <a:lnSpc>
                <a:spcPct val="90000"/>
              </a:lnSpc>
              <a:spcBef>
                <a:spcPts val="600"/>
              </a:spcBef>
              <a:spcAft>
                <a:spcPts val="0"/>
              </a:spcAft>
              <a:buSzPts val="1800"/>
              <a:buNone/>
              <a:defRPr sz="1800">
                <a:solidFill>
                  <a:srgbClr val="8A8A8A"/>
                </a:solidFill>
              </a:defRPr>
            </a:lvl3pPr>
            <a:lvl4pPr marL="1828800" lvl="3" indent="-228600" algn="l" rtl="0">
              <a:lnSpc>
                <a:spcPct val="90000"/>
              </a:lnSpc>
              <a:spcBef>
                <a:spcPts val="500"/>
              </a:spcBef>
              <a:spcAft>
                <a:spcPts val="0"/>
              </a:spcAft>
              <a:buSzPts val="1600"/>
              <a:buNone/>
              <a:defRPr sz="1600">
                <a:solidFill>
                  <a:srgbClr val="8A8A8A"/>
                </a:solidFill>
              </a:defRPr>
            </a:lvl4pPr>
            <a:lvl5pPr marL="2286000" lvl="4" indent="-228600" algn="l" rtl="0">
              <a:lnSpc>
                <a:spcPct val="90000"/>
              </a:lnSpc>
              <a:spcBef>
                <a:spcPts val="500"/>
              </a:spcBef>
              <a:spcAft>
                <a:spcPts val="0"/>
              </a:spcAft>
              <a:buClr>
                <a:srgbClr val="8A8A8A"/>
              </a:buClr>
              <a:buSzPts val="1600"/>
              <a:buNone/>
              <a:defRPr sz="1600">
                <a:solidFill>
                  <a:srgbClr val="8A8A8A"/>
                </a:solidFill>
              </a:defRPr>
            </a:lvl5pPr>
            <a:lvl6pPr marL="2743200" lvl="5" indent="-228600" algn="l" rtl="0">
              <a:lnSpc>
                <a:spcPct val="90000"/>
              </a:lnSpc>
              <a:spcBef>
                <a:spcPts val="500"/>
              </a:spcBef>
              <a:spcAft>
                <a:spcPts val="0"/>
              </a:spcAft>
              <a:buClr>
                <a:srgbClr val="8A8A8A"/>
              </a:buClr>
              <a:buSzPts val="1600"/>
              <a:buNone/>
              <a:defRPr sz="1600">
                <a:solidFill>
                  <a:srgbClr val="8A8A8A"/>
                </a:solidFill>
              </a:defRPr>
            </a:lvl6pPr>
            <a:lvl7pPr marL="3200400" lvl="6" indent="-228600" algn="l" rtl="0">
              <a:lnSpc>
                <a:spcPct val="90000"/>
              </a:lnSpc>
              <a:spcBef>
                <a:spcPts val="500"/>
              </a:spcBef>
              <a:spcAft>
                <a:spcPts val="0"/>
              </a:spcAft>
              <a:buClr>
                <a:srgbClr val="8A8A8A"/>
              </a:buClr>
              <a:buSzPts val="1600"/>
              <a:buNone/>
              <a:defRPr sz="1600">
                <a:solidFill>
                  <a:srgbClr val="8A8A8A"/>
                </a:solidFill>
              </a:defRPr>
            </a:lvl7pPr>
            <a:lvl8pPr marL="3657600" lvl="7" indent="-228600" algn="l" rtl="0">
              <a:lnSpc>
                <a:spcPct val="90000"/>
              </a:lnSpc>
              <a:spcBef>
                <a:spcPts val="500"/>
              </a:spcBef>
              <a:spcAft>
                <a:spcPts val="0"/>
              </a:spcAft>
              <a:buClr>
                <a:srgbClr val="8A8A8A"/>
              </a:buClr>
              <a:buSzPts val="1600"/>
              <a:buNone/>
              <a:defRPr sz="1600">
                <a:solidFill>
                  <a:srgbClr val="8A8A8A"/>
                </a:solidFill>
              </a:defRPr>
            </a:lvl8pPr>
            <a:lvl9pPr marL="4114800" lvl="8" indent="-228600" algn="l" rtl="0">
              <a:lnSpc>
                <a:spcPct val="90000"/>
              </a:lnSpc>
              <a:spcBef>
                <a:spcPts val="500"/>
              </a:spcBef>
              <a:spcAft>
                <a:spcPts val="0"/>
              </a:spcAft>
              <a:buClr>
                <a:srgbClr val="8A8A8A"/>
              </a:buClr>
              <a:buSzPts val="1600"/>
              <a:buNone/>
              <a:defRPr sz="1600">
                <a:solidFill>
                  <a:srgbClr val="8A8A8A"/>
                </a:solidFill>
              </a:defRPr>
            </a:lvl9pPr>
          </a:lstStyle>
          <a:p>
            <a:endParaRPr/>
          </a:p>
        </p:txBody>
      </p:sp>
      <p:sp>
        <p:nvSpPr>
          <p:cNvPr id="224" name="Google Shape;224;p28"/>
          <p:cNvSpPr/>
          <p:nvPr/>
        </p:nvSpPr>
        <p:spPr>
          <a:xfrm rot="5400000">
            <a:off x="4549170" y="-68865"/>
            <a:ext cx="45600" cy="78639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25" name="Google Shape;225;p28"/>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68880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6"/>
        <p:cNvGrpSpPr/>
        <p:nvPr/>
      </p:nvGrpSpPr>
      <p:grpSpPr>
        <a:xfrm>
          <a:off x="0" y="0"/>
          <a:ext cx="0" cy="0"/>
          <a:chOff x="0" y="0"/>
          <a:chExt cx="0" cy="0"/>
        </a:xfrm>
      </p:grpSpPr>
      <p:sp>
        <p:nvSpPr>
          <p:cNvPr id="227" name="Google Shape;227;p29"/>
          <p:cNvSpPr txBox="1">
            <a:spLocks noGrp="1"/>
          </p:cNvSpPr>
          <p:nvPr>
            <p:ph type="title"/>
          </p:nvPr>
        </p:nvSpPr>
        <p:spPr>
          <a:xfrm>
            <a:off x="628650" y="365126"/>
            <a:ext cx="7955400" cy="10515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rgbClr val="00578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8" name="Google Shape;228;p29"/>
          <p:cNvSpPr txBox="1">
            <a:spLocks noGrp="1"/>
          </p:cNvSpPr>
          <p:nvPr>
            <p:ph type="body" idx="1"/>
          </p:nvPr>
        </p:nvSpPr>
        <p:spPr>
          <a:xfrm>
            <a:off x="628650" y="1770615"/>
            <a:ext cx="7955400" cy="44064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800"/>
              </a:spcBef>
              <a:spcAft>
                <a:spcPts val="0"/>
              </a:spcAft>
              <a:buSzPts val="1800"/>
              <a:buChar char="◼"/>
              <a:defRPr/>
            </a:lvl1pPr>
            <a:lvl2pPr marL="914400" lvl="1" indent="-342900" algn="l" rtl="0">
              <a:lnSpc>
                <a:spcPct val="90000"/>
              </a:lnSpc>
              <a:spcBef>
                <a:spcPts val="800"/>
              </a:spcBef>
              <a:spcAft>
                <a:spcPts val="0"/>
              </a:spcAft>
              <a:buSzPts val="1800"/>
              <a:buChar char="▶"/>
              <a:defRPr/>
            </a:lvl2pPr>
            <a:lvl3pPr marL="1371600" lvl="2" indent="-342900" algn="l" rtl="0">
              <a:lnSpc>
                <a:spcPct val="90000"/>
              </a:lnSpc>
              <a:spcBef>
                <a:spcPts val="6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29" name="Google Shape;229;p29"/>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490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30"/>
        <p:cNvGrpSpPr/>
        <p:nvPr/>
      </p:nvGrpSpPr>
      <p:grpSpPr>
        <a:xfrm>
          <a:off x="0" y="0"/>
          <a:ext cx="0" cy="0"/>
          <a:chOff x="0" y="0"/>
          <a:chExt cx="0" cy="0"/>
        </a:xfrm>
      </p:grpSpPr>
      <p:grpSp>
        <p:nvGrpSpPr>
          <p:cNvPr id="231" name="Google Shape;231;p30"/>
          <p:cNvGrpSpPr/>
          <p:nvPr/>
        </p:nvGrpSpPr>
        <p:grpSpPr>
          <a:xfrm>
            <a:off x="8023226" y="2924758"/>
            <a:ext cx="1120859" cy="3933300"/>
            <a:chOff x="8023226" y="2924758"/>
            <a:chExt cx="1120859" cy="3933300"/>
          </a:xfrm>
        </p:grpSpPr>
        <p:sp>
          <p:nvSpPr>
            <p:cNvPr id="232" name="Google Shape;232;p30"/>
            <p:cNvSpPr/>
            <p:nvPr/>
          </p:nvSpPr>
          <p:spPr>
            <a:xfrm>
              <a:off x="8023226" y="2924758"/>
              <a:ext cx="1120800" cy="3933300"/>
            </a:xfrm>
            <a:prstGeom prst="triangle">
              <a:avLst>
                <a:gd name="adj" fmla="val 100000"/>
              </a:avLst>
            </a:prstGeom>
            <a:solidFill>
              <a:srgbClr val="0046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3" name="Google Shape;233;p30"/>
            <p:cNvSpPr/>
            <p:nvPr/>
          </p:nvSpPr>
          <p:spPr>
            <a:xfrm>
              <a:off x="8239885" y="3685101"/>
              <a:ext cx="904200" cy="3172800"/>
            </a:xfrm>
            <a:prstGeom prst="triangle">
              <a:avLst>
                <a:gd name="adj" fmla="val 100000"/>
              </a:avLst>
            </a:prstGeom>
            <a:solidFill>
              <a:srgbClr val="0057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34" name="Google Shape;234;p30"/>
          <p:cNvGrpSpPr/>
          <p:nvPr/>
        </p:nvGrpSpPr>
        <p:grpSpPr>
          <a:xfrm rot="5400000" flipH="1">
            <a:off x="2158736" y="-2158596"/>
            <a:ext cx="1720631" cy="6037930"/>
            <a:chOff x="8150764" y="3372336"/>
            <a:chExt cx="993321" cy="3485700"/>
          </a:xfrm>
        </p:grpSpPr>
        <p:sp>
          <p:nvSpPr>
            <p:cNvPr id="235" name="Google Shape;235;p30"/>
            <p:cNvSpPr/>
            <p:nvPr/>
          </p:nvSpPr>
          <p:spPr>
            <a:xfrm>
              <a:off x="8150764" y="3372336"/>
              <a:ext cx="993300" cy="3485700"/>
            </a:xfrm>
            <a:prstGeom prst="triangle">
              <a:avLst>
                <a:gd name="adj" fmla="val 100000"/>
              </a:avLst>
            </a:prstGeom>
            <a:solidFill>
              <a:srgbClr val="0046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6" name="Google Shape;236;p30"/>
            <p:cNvSpPr/>
            <p:nvPr/>
          </p:nvSpPr>
          <p:spPr>
            <a:xfrm>
              <a:off x="8239885" y="3685101"/>
              <a:ext cx="904200" cy="3172800"/>
            </a:xfrm>
            <a:prstGeom prst="triangle">
              <a:avLst>
                <a:gd name="adj" fmla="val 100000"/>
              </a:avLst>
            </a:prstGeom>
            <a:solidFill>
              <a:srgbClr val="0057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237" name="Google Shape;237;p30"/>
          <p:cNvPicPr preferRelativeResize="0"/>
          <p:nvPr/>
        </p:nvPicPr>
        <p:blipFill rotWithShape="1">
          <a:blip r:embed="rId2">
            <a:alphaModFix/>
          </a:blip>
          <a:srcRect/>
          <a:stretch/>
        </p:blipFill>
        <p:spPr>
          <a:xfrm>
            <a:off x="360324" y="121812"/>
            <a:ext cx="996650" cy="983981"/>
          </a:xfrm>
          <a:prstGeom prst="rect">
            <a:avLst/>
          </a:prstGeom>
          <a:noFill/>
          <a:ln>
            <a:noFill/>
          </a:ln>
        </p:spPr>
      </p:pic>
      <p:pic>
        <p:nvPicPr>
          <p:cNvPr id="238" name="Google Shape;238;p30"/>
          <p:cNvPicPr preferRelativeResize="0"/>
          <p:nvPr/>
        </p:nvPicPr>
        <p:blipFill rotWithShape="1">
          <a:blip r:embed="rId3">
            <a:alphaModFix/>
          </a:blip>
          <a:srcRect/>
          <a:stretch/>
        </p:blipFill>
        <p:spPr>
          <a:xfrm>
            <a:off x="360324" y="4512772"/>
            <a:ext cx="2952750" cy="997405"/>
          </a:xfrm>
          <a:prstGeom prst="rect">
            <a:avLst/>
          </a:prstGeom>
          <a:noFill/>
          <a:ln>
            <a:noFill/>
          </a:ln>
        </p:spPr>
      </p:pic>
      <p:sp>
        <p:nvSpPr>
          <p:cNvPr id="239" name="Google Shape;239;p30"/>
          <p:cNvSpPr/>
          <p:nvPr/>
        </p:nvSpPr>
        <p:spPr>
          <a:xfrm>
            <a:off x="3572635" y="4425121"/>
            <a:ext cx="45600" cy="14097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0" name="Google Shape;240;p30"/>
          <p:cNvPicPr preferRelativeResize="0"/>
          <p:nvPr/>
        </p:nvPicPr>
        <p:blipFill rotWithShape="1">
          <a:blip r:embed="rId4">
            <a:alphaModFix/>
          </a:blip>
          <a:srcRect/>
          <a:stretch/>
        </p:blipFill>
        <p:spPr>
          <a:xfrm>
            <a:off x="360324" y="6424484"/>
            <a:ext cx="1890650" cy="228857"/>
          </a:xfrm>
          <a:prstGeom prst="rect">
            <a:avLst/>
          </a:prstGeom>
          <a:noFill/>
          <a:ln>
            <a:noFill/>
          </a:ln>
        </p:spPr>
      </p:pic>
      <p:sp>
        <p:nvSpPr>
          <p:cNvPr id="241" name="Google Shape;241;p30"/>
          <p:cNvSpPr txBox="1">
            <a:spLocks noGrp="1"/>
          </p:cNvSpPr>
          <p:nvPr>
            <p:ph type="body" idx="1"/>
          </p:nvPr>
        </p:nvSpPr>
        <p:spPr>
          <a:xfrm>
            <a:off x="1591081" y="113503"/>
            <a:ext cx="2221800" cy="3570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1200"/>
              <a:buNone/>
              <a:defRPr sz="1200">
                <a:solidFill>
                  <a:schemeClr val="lt1"/>
                </a:solidFill>
              </a:defRPr>
            </a:lvl1pPr>
            <a:lvl2pPr marL="914400" lvl="1" indent="-228600" algn="l" rtl="0">
              <a:lnSpc>
                <a:spcPct val="90000"/>
              </a:lnSpc>
              <a:spcBef>
                <a:spcPts val="800"/>
              </a:spcBef>
              <a:spcAft>
                <a:spcPts val="0"/>
              </a:spcAft>
              <a:buSzPts val="2400"/>
              <a:buNone/>
              <a:defRPr/>
            </a:lvl2pPr>
            <a:lvl3pPr marL="1371600" lvl="2" indent="-342900" algn="l" rtl="0">
              <a:lnSpc>
                <a:spcPct val="90000"/>
              </a:lnSpc>
              <a:spcBef>
                <a:spcPts val="6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2" name="Google Shape;242;p30"/>
          <p:cNvSpPr txBox="1">
            <a:spLocks noGrp="1"/>
          </p:cNvSpPr>
          <p:nvPr>
            <p:ph type="ctrTitle"/>
          </p:nvPr>
        </p:nvSpPr>
        <p:spPr>
          <a:xfrm>
            <a:off x="685800" y="1311836"/>
            <a:ext cx="7772400" cy="2387700"/>
          </a:xfrm>
          <a:prstGeom prst="rect">
            <a:avLst/>
          </a:prstGeom>
          <a:noFill/>
          <a:ln>
            <a:noFill/>
          </a:ln>
        </p:spPr>
        <p:txBody>
          <a:bodyPr spcFirstLastPara="1" wrap="square" lIns="91425" tIns="45700" rIns="91425" bIns="45700" anchor="b" anchorCtr="0"/>
          <a:lstStyle>
            <a:lvl1pPr lvl="0" algn="ctr" rtl="0">
              <a:lnSpc>
                <a:spcPct val="90000"/>
              </a:lnSpc>
              <a:spcBef>
                <a:spcPts val="0"/>
              </a:spcBef>
              <a:spcAft>
                <a:spcPts val="0"/>
              </a:spcAft>
              <a:buClr>
                <a:srgbClr val="AF3F49"/>
              </a:buClr>
              <a:buSzPts val="6000"/>
              <a:buFont typeface="Arial"/>
              <a:buNone/>
              <a:defRPr sz="6000" b="1">
                <a:solidFill>
                  <a:srgbClr val="AF3F49"/>
                </a:solidFill>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3" name="Google Shape;243;p30"/>
          <p:cNvSpPr txBox="1">
            <a:spLocks noGrp="1"/>
          </p:cNvSpPr>
          <p:nvPr>
            <p:ph type="subTitle" idx="2"/>
          </p:nvPr>
        </p:nvSpPr>
        <p:spPr>
          <a:xfrm>
            <a:off x="3659544" y="4425121"/>
            <a:ext cx="4798800" cy="1392600"/>
          </a:xfrm>
          <a:prstGeom prst="rect">
            <a:avLst/>
          </a:prstGeom>
          <a:noFill/>
          <a:ln>
            <a:noFill/>
          </a:ln>
        </p:spPr>
        <p:txBody>
          <a:bodyPr spcFirstLastPara="1" wrap="square" lIns="182875" tIns="45700" rIns="91425" bIns="45700" anchor="ctr" anchorCtr="0"/>
          <a:lstStyle>
            <a:lvl1pPr lvl="0" algn="l" rtl="0">
              <a:lnSpc>
                <a:spcPct val="100000"/>
              </a:lnSpc>
              <a:spcBef>
                <a:spcPts val="1200"/>
              </a:spcBef>
              <a:spcAft>
                <a:spcPts val="0"/>
              </a:spcAft>
              <a:buSzPts val="2300"/>
              <a:buNone/>
              <a:defRPr sz="2300"/>
            </a:lvl1pPr>
            <a:lvl2pPr lvl="1" algn="l" rtl="0">
              <a:lnSpc>
                <a:spcPct val="90000"/>
              </a:lnSpc>
              <a:spcBef>
                <a:spcPts val="800"/>
              </a:spcBef>
              <a:spcAft>
                <a:spcPts val="0"/>
              </a:spcAft>
              <a:buClr>
                <a:schemeClr val="accent1"/>
              </a:buClr>
              <a:buSzPts val="1800"/>
              <a:buChar char="▶"/>
              <a:defRPr sz="1800"/>
            </a:lvl2pPr>
            <a:lvl3pPr lvl="2" algn="l" rtl="0">
              <a:lnSpc>
                <a:spcPct val="90000"/>
              </a:lnSpc>
              <a:spcBef>
                <a:spcPts val="600"/>
              </a:spcBef>
              <a:spcAft>
                <a:spcPts val="0"/>
              </a:spcAft>
              <a:buSzPts val="2000"/>
              <a:buChar char="↘"/>
              <a:defRPr/>
            </a:lvl3pPr>
            <a:lvl4pPr lvl="3" algn="l" rtl="0">
              <a:lnSpc>
                <a:spcPct val="90000"/>
              </a:lnSpc>
              <a:spcBef>
                <a:spcPts val="500"/>
              </a:spcBef>
              <a:spcAft>
                <a:spcPts val="0"/>
              </a:spcAft>
              <a:buSzPts val="1800"/>
              <a:buChar char="↘"/>
              <a:defRPr/>
            </a:lvl4pPr>
            <a:lvl5pPr lvl="4" algn="l" rtl="0">
              <a:lnSpc>
                <a:spcPct val="90000"/>
              </a:lnSpc>
              <a:spcBef>
                <a:spcPts val="500"/>
              </a:spcBef>
              <a:spcAft>
                <a:spcPts val="0"/>
              </a:spcAft>
              <a:buClr>
                <a:srgbClr val="444444"/>
              </a:buClr>
              <a:buSzPts val="1800"/>
              <a:buChar char="↘"/>
              <a:defRPr/>
            </a:lvl5pPr>
            <a:lvl6pPr lvl="5" algn="l" rtl="0">
              <a:lnSpc>
                <a:spcPct val="90000"/>
              </a:lnSpc>
              <a:spcBef>
                <a:spcPts val="500"/>
              </a:spcBef>
              <a:spcAft>
                <a:spcPts val="0"/>
              </a:spcAft>
              <a:buClr>
                <a:schemeClr val="dk1"/>
              </a:buClr>
              <a:buSzPts val="1800"/>
              <a:buChar char="•"/>
              <a:defRPr/>
            </a:lvl6pPr>
            <a:lvl7pPr lvl="6" algn="l" rtl="0">
              <a:lnSpc>
                <a:spcPct val="90000"/>
              </a:lnSpc>
              <a:spcBef>
                <a:spcPts val="500"/>
              </a:spcBef>
              <a:spcAft>
                <a:spcPts val="0"/>
              </a:spcAft>
              <a:buClr>
                <a:schemeClr val="dk1"/>
              </a:buClr>
              <a:buSzPts val="1800"/>
              <a:buChar char="•"/>
              <a:defRPr/>
            </a:lvl7pPr>
            <a:lvl8pPr lvl="7" algn="l" rtl="0">
              <a:lnSpc>
                <a:spcPct val="90000"/>
              </a:lnSpc>
              <a:spcBef>
                <a:spcPts val="500"/>
              </a:spcBef>
              <a:spcAft>
                <a:spcPts val="0"/>
              </a:spcAft>
              <a:buClr>
                <a:schemeClr val="dk1"/>
              </a:buClr>
              <a:buSzPts val="1800"/>
              <a:buChar char="•"/>
              <a:defRPr/>
            </a:lvl8pPr>
            <a:lvl9pPr lvl="8"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9749591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44"/>
        <p:cNvGrpSpPr/>
        <p:nvPr/>
      </p:nvGrpSpPr>
      <p:grpSpPr>
        <a:xfrm>
          <a:off x="0" y="0"/>
          <a:ext cx="0" cy="0"/>
          <a:chOff x="0" y="0"/>
          <a:chExt cx="0" cy="0"/>
        </a:xfrm>
      </p:grpSpPr>
      <p:sp>
        <p:nvSpPr>
          <p:cNvPr id="245" name="Google Shape;245;p31"/>
          <p:cNvSpPr txBox="1">
            <a:spLocks noGrp="1"/>
          </p:cNvSpPr>
          <p:nvPr>
            <p:ph type="title"/>
          </p:nvPr>
        </p:nvSpPr>
        <p:spPr>
          <a:xfrm>
            <a:off x="628650" y="365126"/>
            <a:ext cx="7955400" cy="10515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rgbClr val="00578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31"/>
          <p:cNvSpPr txBox="1">
            <a:spLocks noGrp="1"/>
          </p:cNvSpPr>
          <p:nvPr>
            <p:ph type="body" idx="1"/>
          </p:nvPr>
        </p:nvSpPr>
        <p:spPr>
          <a:xfrm>
            <a:off x="695325" y="1825625"/>
            <a:ext cx="3749100" cy="4351200"/>
          </a:xfrm>
          <a:prstGeom prst="rect">
            <a:avLst/>
          </a:prstGeom>
          <a:noFill/>
          <a:ln>
            <a:noFill/>
          </a:ln>
        </p:spPr>
        <p:txBody>
          <a:bodyPr spcFirstLastPara="1" wrap="square" lIns="91425" tIns="45700" rIns="91425" bIns="45700" anchor="t" anchorCtr="0"/>
          <a:lstStyle>
            <a:lvl1pPr marL="457200" lvl="0" indent="-381000" algn="l" rtl="0">
              <a:lnSpc>
                <a:spcPct val="90000"/>
              </a:lnSpc>
              <a:spcBef>
                <a:spcPts val="1800"/>
              </a:spcBef>
              <a:spcAft>
                <a:spcPts val="0"/>
              </a:spcAft>
              <a:buSzPts val="2400"/>
              <a:buChar char="◼"/>
              <a:defRPr sz="2400"/>
            </a:lvl1pPr>
            <a:lvl2pPr marL="914400" lvl="1" indent="-361950" algn="l" rtl="0">
              <a:lnSpc>
                <a:spcPct val="90000"/>
              </a:lnSpc>
              <a:spcBef>
                <a:spcPts val="800"/>
              </a:spcBef>
              <a:spcAft>
                <a:spcPts val="0"/>
              </a:spcAft>
              <a:buSzPts val="2100"/>
              <a:buChar char="▶"/>
              <a:defRPr sz="2100"/>
            </a:lvl2pPr>
            <a:lvl3pPr marL="1371600" lvl="2" indent="-349250" algn="l" rtl="0">
              <a:lnSpc>
                <a:spcPct val="90000"/>
              </a:lnSpc>
              <a:spcBef>
                <a:spcPts val="600"/>
              </a:spcBef>
              <a:spcAft>
                <a:spcPts val="0"/>
              </a:spcAft>
              <a:buSzPts val="1900"/>
              <a:buChar char="↘"/>
              <a:defRPr sz="1900"/>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7" name="Google Shape;247;p31"/>
          <p:cNvSpPr txBox="1">
            <a:spLocks noGrp="1"/>
          </p:cNvSpPr>
          <p:nvPr>
            <p:ph type="body" idx="2"/>
          </p:nvPr>
        </p:nvSpPr>
        <p:spPr>
          <a:xfrm>
            <a:off x="4695825" y="1825625"/>
            <a:ext cx="3749100" cy="4351200"/>
          </a:xfrm>
          <a:prstGeom prst="rect">
            <a:avLst/>
          </a:prstGeom>
          <a:noFill/>
          <a:ln>
            <a:noFill/>
          </a:ln>
        </p:spPr>
        <p:txBody>
          <a:bodyPr spcFirstLastPara="1" wrap="square" lIns="91425" tIns="45700" rIns="91425" bIns="45700" anchor="t" anchorCtr="0"/>
          <a:lstStyle>
            <a:lvl1pPr marL="457200" lvl="0" indent="-381000" algn="l" rtl="0">
              <a:lnSpc>
                <a:spcPct val="90000"/>
              </a:lnSpc>
              <a:spcBef>
                <a:spcPts val="1800"/>
              </a:spcBef>
              <a:spcAft>
                <a:spcPts val="0"/>
              </a:spcAft>
              <a:buSzPts val="2400"/>
              <a:buChar char="◼"/>
              <a:defRPr sz="2400"/>
            </a:lvl1pPr>
            <a:lvl2pPr marL="914400" lvl="1" indent="-361950" algn="l" rtl="0">
              <a:lnSpc>
                <a:spcPct val="90000"/>
              </a:lnSpc>
              <a:spcBef>
                <a:spcPts val="800"/>
              </a:spcBef>
              <a:spcAft>
                <a:spcPts val="0"/>
              </a:spcAft>
              <a:buSzPts val="2100"/>
              <a:buChar char="▶"/>
              <a:defRPr sz="2100"/>
            </a:lvl2pPr>
            <a:lvl3pPr marL="1371600" lvl="2" indent="-349250" algn="l" rtl="0">
              <a:lnSpc>
                <a:spcPct val="90000"/>
              </a:lnSpc>
              <a:spcBef>
                <a:spcPts val="600"/>
              </a:spcBef>
              <a:spcAft>
                <a:spcPts val="0"/>
              </a:spcAft>
              <a:buSzPts val="1900"/>
              <a:buChar char="↘"/>
              <a:defRPr sz="1900"/>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48" name="Google Shape;248;p31"/>
          <p:cNvSpPr/>
          <p:nvPr/>
        </p:nvSpPr>
        <p:spPr>
          <a:xfrm>
            <a:off x="4540806" y="1658456"/>
            <a:ext cx="45600" cy="5212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9" name="Google Shape;249;p31"/>
          <p:cNvSpPr/>
          <p:nvPr/>
        </p:nvSpPr>
        <p:spPr>
          <a:xfrm rot="5400000">
            <a:off x="4558349" y="-2922401"/>
            <a:ext cx="27300" cy="9144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0" name="Google Shape;250;p31"/>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05573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51"/>
        <p:cNvGrpSpPr/>
        <p:nvPr/>
      </p:nvGrpSpPr>
      <p:grpSpPr>
        <a:xfrm>
          <a:off x="0" y="0"/>
          <a:ext cx="0" cy="0"/>
          <a:chOff x="0" y="0"/>
          <a:chExt cx="0" cy="0"/>
        </a:xfrm>
      </p:grpSpPr>
      <p:sp>
        <p:nvSpPr>
          <p:cNvPr id="252" name="Google Shape;252;p32"/>
          <p:cNvSpPr/>
          <p:nvPr/>
        </p:nvSpPr>
        <p:spPr>
          <a:xfrm rot="5400000">
            <a:off x="4321951" y="-2686003"/>
            <a:ext cx="500100" cy="9144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3" name="Google Shape;253;p32"/>
          <p:cNvSpPr txBox="1">
            <a:spLocks noGrp="1"/>
          </p:cNvSpPr>
          <p:nvPr>
            <p:ph type="title"/>
          </p:nvPr>
        </p:nvSpPr>
        <p:spPr>
          <a:xfrm>
            <a:off x="629841" y="365126"/>
            <a:ext cx="7886700" cy="10515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rgbClr val="00578F"/>
              </a:buClr>
              <a:buSzPts val="3400"/>
              <a:buFont typeface="Arial"/>
              <a:buNone/>
              <a:defRPr>
                <a:solidFill>
                  <a:srgbClr val="00578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4" name="Google Shape;254;p32"/>
          <p:cNvSpPr txBox="1">
            <a:spLocks noGrp="1"/>
          </p:cNvSpPr>
          <p:nvPr>
            <p:ph type="body" idx="1"/>
          </p:nvPr>
        </p:nvSpPr>
        <p:spPr>
          <a:xfrm>
            <a:off x="629842" y="1668895"/>
            <a:ext cx="3868200" cy="429300"/>
          </a:xfrm>
          <a:prstGeom prst="rect">
            <a:avLst/>
          </a:prstGeom>
          <a:gradFill>
            <a:gsLst>
              <a:gs pos="0">
                <a:srgbClr val="0D396F"/>
              </a:gs>
              <a:gs pos="19000">
                <a:srgbClr val="0D396F"/>
              </a:gs>
              <a:gs pos="46880">
                <a:schemeClr val="accent1"/>
              </a:gs>
              <a:gs pos="58000">
                <a:srgbClr val="00578F"/>
              </a:gs>
              <a:gs pos="58999">
                <a:srgbClr val="0C3568"/>
              </a:gs>
              <a:gs pos="100000">
                <a:schemeClr val="accent1"/>
              </a:gs>
            </a:gsLst>
            <a:lin ang="5400012" scaled="0"/>
          </a:gradFill>
          <a:ln w="25400" cap="flat" cmpd="sng">
            <a:solidFill>
              <a:srgbClr val="D8D8D8"/>
            </a:solidFill>
            <a:prstDash val="solid"/>
            <a:miter lim="800000"/>
            <a:headEnd type="none" w="sm" len="sm"/>
            <a:tailEnd type="none" w="sm" len="sm"/>
          </a:ln>
        </p:spPr>
        <p:txBody>
          <a:bodyPr spcFirstLastPara="1" wrap="square" lIns="45700" tIns="54850" rIns="45700" bIns="54850" anchor="ctr" anchorCtr="0"/>
          <a:lstStyle>
            <a:lvl1pPr marL="457200" lvl="0" indent="-228600" algn="ctr" rtl="0">
              <a:lnSpc>
                <a:spcPct val="90000"/>
              </a:lnSpc>
              <a:spcBef>
                <a:spcPts val="0"/>
              </a:spcBef>
              <a:spcAft>
                <a:spcPts val="0"/>
              </a:spcAft>
              <a:buSzPts val="2300"/>
              <a:buNone/>
              <a:defRPr sz="2300" b="1">
                <a:solidFill>
                  <a:schemeClr val="lt1"/>
                </a:solidFill>
              </a:defRPr>
            </a:lvl1pPr>
            <a:lvl2pPr marL="914400" lvl="1" indent="-228600" algn="l" rtl="0">
              <a:lnSpc>
                <a:spcPct val="90000"/>
              </a:lnSpc>
              <a:spcBef>
                <a:spcPts val="800"/>
              </a:spcBef>
              <a:spcAft>
                <a:spcPts val="0"/>
              </a:spcAft>
              <a:buSzPts val="2000"/>
              <a:buNone/>
              <a:defRPr sz="2000" b="1"/>
            </a:lvl2pPr>
            <a:lvl3pPr marL="1371600" lvl="2" indent="-228600" algn="l" rtl="0">
              <a:lnSpc>
                <a:spcPct val="90000"/>
              </a:lnSpc>
              <a:spcBef>
                <a:spcPts val="6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Clr>
                <a:srgbClr val="444444"/>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55" name="Google Shape;255;p32"/>
          <p:cNvSpPr txBox="1">
            <a:spLocks noGrp="1"/>
          </p:cNvSpPr>
          <p:nvPr>
            <p:ph type="body" idx="2"/>
          </p:nvPr>
        </p:nvSpPr>
        <p:spPr>
          <a:xfrm>
            <a:off x="715567" y="2350452"/>
            <a:ext cx="3749100" cy="3839100"/>
          </a:xfrm>
          <a:prstGeom prst="rect">
            <a:avLst/>
          </a:prstGeom>
          <a:noFill/>
          <a:ln>
            <a:noFill/>
          </a:ln>
        </p:spPr>
        <p:txBody>
          <a:bodyPr spcFirstLastPara="1" wrap="square" lIns="91425" tIns="45700" rIns="91425" bIns="45700" anchor="t" anchorCtr="0"/>
          <a:lstStyle>
            <a:lvl1pPr marL="457200" lvl="0" indent="-374650" algn="l" rtl="0">
              <a:lnSpc>
                <a:spcPct val="90000"/>
              </a:lnSpc>
              <a:spcBef>
                <a:spcPts val="1800"/>
              </a:spcBef>
              <a:spcAft>
                <a:spcPts val="0"/>
              </a:spcAft>
              <a:buSzPts val="2300"/>
              <a:buChar char="◼"/>
              <a:defRPr sz="2300"/>
            </a:lvl1pPr>
            <a:lvl2pPr marL="914400" lvl="1" indent="-361950" algn="l" rtl="0">
              <a:lnSpc>
                <a:spcPct val="90000"/>
              </a:lnSpc>
              <a:spcBef>
                <a:spcPts val="800"/>
              </a:spcBef>
              <a:spcAft>
                <a:spcPts val="0"/>
              </a:spcAft>
              <a:buSzPts val="2100"/>
              <a:buChar char="▶"/>
              <a:defRPr sz="2100"/>
            </a:lvl2pPr>
            <a:lvl3pPr marL="1371600" lvl="2" indent="-349250" algn="l" rtl="0">
              <a:lnSpc>
                <a:spcPct val="90000"/>
              </a:lnSpc>
              <a:spcBef>
                <a:spcPts val="600"/>
              </a:spcBef>
              <a:spcAft>
                <a:spcPts val="0"/>
              </a:spcAft>
              <a:buSzPts val="1900"/>
              <a:buChar char="↘"/>
              <a:defRPr sz="1900"/>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6" name="Google Shape;256;p32"/>
          <p:cNvSpPr txBox="1">
            <a:spLocks noGrp="1"/>
          </p:cNvSpPr>
          <p:nvPr>
            <p:ph type="body" idx="3"/>
          </p:nvPr>
        </p:nvSpPr>
        <p:spPr>
          <a:xfrm>
            <a:off x="4629150" y="1668895"/>
            <a:ext cx="3887400" cy="429300"/>
          </a:xfrm>
          <a:prstGeom prst="rect">
            <a:avLst/>
          </a:prstGeom>
          <a:gradFill>
            <a:gsLst>
              <a:gs pos="0">
                <a:srgbClr val="0D396F"/>
              </a:gs>
              <a:gs pos="19000">
                <a:srgbClr val="0D396F"/>
              </a:gs>
              <a:gs pos="46880">
                <a:schemeClr val="accent1"/>
              </a:gs>
              <a:gs pos="58000">
                <a:srgbClr val="00578F"/>
              </a:gs>
              <a:gs pos="58999">
                <a:srgbClr val="0C3568"/>
              </a:gs>
              <a:gs pos="100000">
                <a:schemeClr val="accent1"/>
              </a:gs>
            </a:gsLst>
            <a:lin ang="5400012" scaled="0"/>
          </a:gradFill>
          <a:ln w="25400" cap="flat" cmpd="sng">
            <a:solidFill>
              <a:srgbClr val="D8D8D8"/>
            </a:solidFill>
            <a:prstDash val="solid"/>
            <a:miter lim="800000"/>
            <a:headEnd type="none" w="sm" len="sm"/>
            <a:tailEnd type="none" w="sm" len="sm"/>
          </a:ln>
        </p:spPr>
        <p:txBody>
          <a:bodyPr spcFirstLastPara="1" wrap="square" lIns="45700" tIns="54850" rIns="45700" bIns="54850" anchor="ctr" anchorCtr="0"/>
          <a:lstStyle>
            <a:lvl1pPr marL="457200" lvl="0" indent="-228600" algn="ctr" rtl="0">
              <a:lnSpc>
                <a:spcPct val="90000"/>
              </a:lnSpc>
              <a:spcBef>
                <a:spcPts val="0"/>
              </a:spcBef>
              <a:spcAft>
                <a:spcPts val="0"/>
              </a:spcAft>
              <a:buSzPts val="2300"/>
              <a:buNone/>
              <a:defRPr sz="2300" b="1">
                <a:solidFill>
                  <a:schemeClr val="lt1"/>
                </a:solidFill>
              </a:defRPr>
            </a:lvl1pPr>
            <a:lvl2pPr marL="914400" lvl="1" indent="-228600" algn="l" rtl="0">
              <a:lnSpc>
                <a:spcPct val="90000"/>
              </a:lnSpc>
              <a:spcBef>
                <a:spcPts val="800"/>
              </a:spcBef>
              <a:spcAft>
                <a:spcPts val="0"/>
              </a:spcAft>
              <a:buSzPts val="2000"/>
              <a:buNone/>
              <a:defRPr sz="2000" b="1"/>
            </a:lvl2pPr>
            <a:lvl3pPr marL="1371600" lvl="2" indent="-228600" algn="l" rtl="0">
              <a:lnSpc>
                <a:spcPct val="90000"/>
              </a:lnSpc>
              <a:spcBef>
                <a:spcPts val="600"/>
              </a:spcBef>
              <a:spcAft>
                <a:spcPts val="0"/>
              </a:spcAft>
              <a:buSzPts val="1800"/>
              <a:buNone/>
              <a:defRPr sz="1800" b="1"/>
            </a:lvl3pPr>
            <a:lvl4pPr marL="1828800" lvl="3" indent="-228600" algn="l" rtl="0">
              <a:lnSpc>
                <a:spcPct val="90000"/>
              </a:lnSpc>
              <a:spcBef>
                <a:spcPts val="500"/>
              </a:spcBef>
              <a:spcAft>
                <a:spcPts val="0"/>
              </a:spcAft>
              <a:buSzPts val="1600"/>
              <a:buNone/>
              <a:defRPr sz="1600" b="1"/>
            </a:lvl4pPr>
            <a:lvl5pPr marL="2286000" lvl="4" indent="-228600" algn="l" rtl="0">
              <a:lnSpc>
                <a:spcPct val="90000"/>
              </a:lnSpc>
              <a:spcBef>
                <a:spcPts val="500"/>
              </a:spcBef>
              <a:spcAft>
                <a:spcPts val="0"/>
              </a:spcAft>
              <a:buClr>
                <a:srgbClr val="444444"/>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57" name="Google Shape;257;p32"/>
          <p:cNvSpPr txBox="1">
            <a:spLocks noGrp="1"/>
          </p:cNvSpPr>
          <p:nvPr>
            <p:ph type="body" idx="4"/>
          </p:nvPr>
        </p:nvSpPr>
        <p:spPr>
          <a:xfrm>
            <a:off x="4714875" y="2350452"/>
            <a:ext cx="3749100" cy="3839100"/>
          </a:xfrm>
          <a:prstGeom prst="rect">
            <a:avLst/>
          </a:prstGeom>
          <a:noFill/>
          <a:ln>
            <a:noFill/>
          </a:ln>
        </p:spPr>
        <p:txBody>
          <a:bodyPr spcFirstLastPara="1" wrap="square" lIns="91425" tIns="45700" rIns="91425" bIns="45700" anchor="t" anchorCtr="0"/>
          <a:lstStyle>
            <a:lvl1pPr marL="457200" lvl="0" indent="-374650" algn="l" rtl="0">
              <a:lnSpc>
                <a:spcPct val="90000"/>
              </a:lnSpc>
              <a:spcBef>
                <a:spcPts val="1800"/>
              </a:spcBef>
              <a:spcAft>
                <a:spcPts val="0"/>
              </a:spcAft>
              <a:buSzPts val="2300"/>
              <a:buChar char="◼"/>
              <a:defRPr sz="2300"/>
            </a:lvl1pPr>
            <a:lvl2pPr marL="914400" lvl="1" indent="-361950" algn="l" rtl="0">
              <a:lnSpc>
                <a:spcPct val="90000"/>
              </a:lnSpc>
              <a:spcBef>
                <a:spcPts val="800"/>
              </a:spcBef>
              <a:spcAft>
                <a:spcPts val="0"/>
              </a:spcAft>
              <a:buSzPts val="2100"/>
              <a:buChar char="▶"/>
              <a:defRPr sz="2100"/>
            </a:lvl2pPr>
            <a:lvl3pPr marL="1371600" lvl="2" indent="-349250" algn="l" rtl="0">
              <a:lnSpc>
                <a:spcPct val="90000"/>
              </a:lnSpc>
              <a:spcBef>
                <a:spcPts val="600"/>
              </a:spcBef>
              <a:spcAft>
                <a:spcPts val="0"/>
              </a:spcAft>
              <a:buSzPts val="1900"/>
              <a:buChar char="↘"/>
              <a:defRPr sz="1900"/>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8" name="Google Shape;258;p32"/>
          <p:cNvSpPr/>
          <p:nvPr/>
        </p:nvSpPr>
        <p:spPr>
          <a:xfrm>
            <a:off x="4540806" y="1658456"/>
            <a:ext cx="45600" cy="5212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9" name="Google Shape;259;p32"/>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954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77BD7B24-A705-44C8-8854-0D01A5CB6C9F}"/>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9906250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0"/>
        <p:cNvGrpSpPr/>
        <p:nvPr/>
      </p:nvGrpSpPr>
      <p:grpSpPr>
        <a:xfrm>
          <a:off x="0" y="0"/>
          <a:ext cx="0" cy="0"/>
          <a:chOff x="0" y="0"/>
          <a:chExt cx="0" cy="0"/>
        </a:xfrm>
      </p:grpSpPr>
      <p:sp>
        <p:nvSpPr>
          <p:cNvPr id="261" name="Google Shape;261;p33"/>
          <p:cNvSpPr txBox="1">
            <a:spLocks noGrp="1"/>
          </p:cNvSpPr>
          <p:nvPr>
            <p:ph type="title"/>
          </p:nvPr>
        </p:nvSpPr>
        <p:spPr>
          <a:xfrm>
            <a:off x="628650" y="365126"/>
            <a:ext cx="7955400" cy="10515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rgbClr val="00578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2" name="Google Shape;262;p33"/>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18424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3"/>
        <p:cNvGrpSpPr/>
        <p:nvPr/>
      </p:nvGrpSpPr>
      <p:grpSpPr>
        <a:xfrm>
          <a:off x="0" y="0"/>
          <a:ext cx="0" cy="0"/>
          <a:chOff x="0" y="0"/>
          <a:chExt cx="0" cy="0"/>
        </a:xfrm>
      </p:grpSpPr>
      <p:sp>
        <p:nvSpPr>
          <p:cNvPr id="264" name="Google Shape;264;p34"/>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435979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65"/>
        <p:cNvGrpSpPr/>
        <p:nvPr/>
      </p:nvGrpSpPr>
      <p:grpSpPr>
        <a:xfrm>
          <a:off x="0" y="0"/>
          <a:ext cx="0" cy="0"/>
          <a:chOff x="0" y="0"/>
          <a:chExt cx="0" cy="0"/>
        </a:xfrm>
      </p:grpSpPr>
      <p:sp>
        <p:nvSpPr>
          <p:cNvPr id="266" name="Google Shape;266;p35"/>
          <p:cNvSpPr txBox="1">
            <a:spLocks noGrp="1"/>
          </p:cNvSpPr>
          <p:nvPr>
            <p:ph type="title"/>
          </p:nvPr>
        </p:nvSpPr>
        <p:spPr>
          <a:xfrm>
            <a:off x="629841" y="457200"/>
            <a:ext cx="2949300" cy="2286000"/>
          </a:xfrm>
          <a:prstGeom prst="rect">
            <a:avLst/>
          </a:prstGeom>
          <a:noFill/>
          <a:ln>
            <a:noFill/>
          </a:ln>
        </p:spPr>
        <p:txBody>
          <a:bodyPr spcFirstLastPara="1" wrap="square" lIns="0" tIns="45700" rIns="0" bIns="45700" anchor="ctr" anchorCtr="0"/>
          <a:lstStyle>
            <a:lvl1pPr lvl="0" algn="l" rtl="0">
              <a:lnSpc>
                <a:spcPct val="90000"/>
              </a:lnSpc>
              <a:spcBef>
                <a:spcPts val="0"/>
              </a:spcBef>
              <a:spcAft>
                <a:spcPts val="0"/>
              </a:spcAft>
              <a:buClr>
                <a:srgbClr val="00578F"/>
              </a:buClr>
              <a:buSzPts val="3200"/>
              <a:buFont typeface="Arial"/>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7" name="Google Shape;267;p35"/>
          <p:cNvSpPr txBox="1">
            <a:spLocks noGrp="1"/>
          </p:cNvSpPr>
          <p:nvPr>
            <p:ph type="body" idx="1"/>
          </p:nvPr>
        </p:nvSpPr>
        <p:spPr>
          <a:xfrm>
            <a:off x="3887391" y="457200"/>
            <a:ext cx="4629300" cy="5403900"/>
          </a:xfrm>
          <a:prstGeom prst="rect">
            <a:avLst/>
          </a:prstGeom>
          <a:noFill/>
          <a:ln>
            <a:noFill/>
          </a:ln>
        </p:spPr>
        <p:txBody>
          <a:bodyPr spcFirstLastPara="1" wrap="square" lIns="91425" tIns="45700" rIns="91425" bIns="45700" anchor="ctr" anchorCtr="0"/>
          <a:lstStyle>
            <a:lvl1pPr marL="457200" lvl="0" indent="-381000" algn="l" rtl="0">
              <a:lnSpc>
                <a:spcPct val="90000"/>
              </a:lnSpc>
              <a:spcBef>
                <a:spcPts val="1800"/>
              </a:spcBef>
              <a:spcAft>
                <a:spcPts val="0"/>
              </a:spcAft>
              <a:buSzPts val="2400"/>
              <a:buChar char="◼"/>
              <a:defRPr sz="2400"/>
            </a:lvl1pPr>
            <a:lvl2pPr marL="914400" lvl="1" indent="-368300" algn="l" rtl="0">
              <a:lnSpc>
                <a:spcPct val="90000"/>
              </a:lnSpc>
              <a:spcBef>
                <a:spcPts val="800"/>
              </a:spcBef>
              <a:spcAft>
                <a:spcPts val="0"/>
              </a:spcAft>
              <a:buSzPts val="2200"/>
              <a:buChar char="▶"/>
              <a:defRPr sz="2200"/>
            </a:lvl2pPr>
            <a:lvl3pPr marL="1371600" lvl="2" indent="-349250" algn="l" rtl="0">
              <a:lnSpc>
                <a:spcPct val="90000"/>
              </a:lnSpc>
              <a:spcBef>
                <a:spcPts val="600"/>
              </a:spcBef>
              <a:spcAft>
                <a:spcPts val="0"/>
              </a:spcAft>
              <a:buSzPts val="1900"/>
              <a:buChar char="↘"/>
              <a:defRPr sz="1900"/>
            </a:lvl3pPr>
            <a:lvl4pPr marL="1828800" lvl="3" indent="-342900" algn="l" rtl="0">
              <a:lnSpc>
                <a:spcPct val="90000"/>
              </a:lnSpc>
              <a:spcBef>
                <a:spcPts val="500"/>
              </a:spcBef>
              <a:spcAft>
                <a:spcPts val="0"/>
              </a:spcAft>
              <a:buSzPts val="1800"/>
              <a:buChar char="↘"/>
              <a:defRPr sz="1800"/>
            </a:lvl4pPr>
            <a:lvl5pPr marL="2286000" lvl="4" indent="-342900" algn="l" rtl="0">
              <a:lnSpc>
                <a:spcPct val="90000"/>
              </a:lnSpc>
              <a:spcBef>
                <a:spcPts val="500"/>
              </a:spcBef>
              <a:spcAft>
                <a:spcPts val="0"/>
              </a:spcAft>
              <a:buClr>
                <a:srgbClr val="444444"/>
              </a:buClr>
              <a:buSzPts val="1800"/>
              <a:buChar char="↘"/>
              <a:defRPr sz="18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268" name="Google Shape;268;p35"/>
          <p:cNvSpPr txBox="1">
            <a:spLocks noGrp="1"/>
          </p:cNvSpPr>
          <p:nvPr>
            <p:ph type="body" idx="2"/>
          </p:nvPr>
        </p:nvSpPr>
        <p:spPr>
          <a:xfrm>
            <a:off x="641390" y="3089276"/>
            <a:ext cx="2926200" cy="2743200"/>
          </a:xfrm>
          <a:prstGeom prst="rect">
            <a:avLst/>
          </a:prstGeom>
          <a:solidFill>
            <a:srgbClr val="F2F2F2"/>
          </a:solidFill>
          <a:ln w="88900" cap="flat" cmpd="sng">
            <a:solidFill>
              <a:srgbClr val="D8D8D8"/>
            </a:solidFill>
            <a:prstDash val="solid"/>
            <a:miter lim="800000"/>
            <a:headEnd type="none" w="sm" len="sm"/>
            <a:tailEnd type="none" w="sm" len="sm"/>
          </a:ln>
        </p:spPr>
        <p:txBody>
          <a:bodyPr spcFirstLastPara="1" wrap="square" lIns="182875" tIns="137150" rIns="182875" bIns="137150" anchor="ctr" anchorCtr="0"/>
          <a:lstStyle>
            <a:lvl1pPr marL="457200" lvl="0" indent="-342900" algn="l" rtl="0">
              <a:lnSpc>
                <a:spcPct val="110000"/>
              </a:lnSpc>
              <a:spcBef>
                <a:spcPts val="1800"/>
              </a:spcBef>
              <a:spcAft>
                <a:spcPts val="0"/>
              </a:spcAft>
              <a:buSzPts val="1800"/>
              <a:buChar char="◼"/>
              <a:defRPr sz="1800" i="0">
                <a:solidFill>
                  <a:schemeClr val="accent2"/>
                </a:solidFill>
              </a:defRPr>
            </a:lvl1pPr>
            <a:lvl2pPr marL="914400" lvl="1" indent="-342900" algn="l" rtl="0">
              <a:lnSpc>
                <a:spcPct val="90000"/>
              </a:lnSpc>
              <a:spcBef>
                <a:spcPts val="800"/>
              </a:spcBef>
              <a:spcAft>
                <a:spcPts val="0"/>
              </a:spcAft>
              <a:buSzPts val="1800"/>
              <a:buChar char="▶"/>
              <a:defRPr/>
            </a:lvl2pPr>
            <a:lvl3pPr marL="1371600" lvl="2" indent="-342900" algn="l" rtl="0">
              <a:lnSpc>
                <a:spcPct val="90000"/>
              </a:lnSpc>
              <a:spcBef>
                <a:spcPts val="6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9" name="Google Shape;269;p35"/>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721595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70"/>
        <p:cNvGrpSpPr/>
        <p:nvPr/>
      </p:nvGrpSpPr>
      <p:grpSpPr>
        <a:xfrm>
          <a:off x="0" y="0"/>
          <a:ext cx="0" cy="0"/>
          <a:chOff x="0" y="0"/>
          <a:chExt cx="0" cy="0"/>
        </a:xfrm>
      </p:grpSpPr>
      <p:sp>
        <p:nvSpPr>
          <p:cNvPr id="271" name="Google Shape;271;p36"/>
          <p:cNvSpPr txBox="1">
            <a:spLocks noGrp="1"/>
          </p:cNvSpPr>
          <p:nvPr>
            <p:ph type="title"/>
          </p:nvPr>
        </p:nvSpPr>
        <p:spPr>
          <a:xfrm>
            <a:off x="629841" y="457200"/>
            <a:ext cx="2949300" cy="2286000"/>
          </a:xfrm>
          <a:prstGeom prst="rect">
            <a:avLst/>
          </a:prstGeom>
          <a:noFill/>
          <a:ln>
            <a:noFill/>
          </a:ln>
        </p:spPr>
        <p:txBody>
          <a:bodyPr spcFirstLastPara="1" wrap="square" lIns="0" tIns="45700" rIns="0" bIns="45700" anchor="ctr" anchorCtr="0"/>
          <a:lstStyle>
            <a:lvl1pPr lvl="0" algn="l" rtl="0">
              <a:lnSpc>
                <a:spcPct val="90000"/>
              </a:lnSpc>
              <a:spcBef>
                <a:spcPts val="0"/>
              </a:spcBef>
              <a:spcAft>
                <a:spcPts val="0"/>
              </a:spcAft>
              <a:buClr>
                <a:srgbClr val="00578F"/>
              </a:buClr>
              <a:buSzPts val="3200"/>
              <a:buFont typeface="Arial"/>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2" name="Google Shape;272;p36"/>
          <p:cNvSpPr>
            <a:spLocks noGrp="1"/>
          </p:cNvSpPr>
          <p:nvPr>
            <p:ph type="pic" idx="2"/>
          </p:nvPr>
        </p:nvSpPr>
        <p:spPr>
          <a:xfrm>
            <a:off x="3887391" y="494950"/>
            <a:ext cx="4629300" cy="534930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200000"/>
              </a:lnSpc>
              <a:spcBef>
                <a:spcPts val="1800"/>
              </a:spcBef>
              <a:spcAft>
                <a:spcPts val="0"/>
              </a:spcAft>
              <a:buClr>
                <a:schemeClr val="accent2"/>
              </a:buClr>
              <a:buSzPts val="2800"/>
              <a:buFont typeface="Noto Sans Symbols"/>
              <a:buNone/>
              <a:defRPr sz="28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73" name="Google Shape;273;p36"/>
          <p:cNvSpPr txBox="1">
            <a:spLocks noGrp="1"/>
          </p:cNvSpPr>
          <p:nvPr>
            <p:ph type="body" idx="1"/>
          </p:nvPr>
        </p:nvSpPr>
        <p:spPr>
          <a:xfrm>
            <a:off x="641390" y="3089276"/>
            <a:ext cx="2926200" cy="2743200"/>
          </a:xfrm>
          <a:prstGeom prst="rect">
            <a:avLst/>
          </a:prstGeom>
          <a:solidFill>
            <a:srgbClr val="F2F2F2"/>
          </a:solidFill>
          <a:ln w="88900" cap="flat" cmpd="sng">
            <a:solidFill>
              <a:srgbClr val="D8D8D8"/>
            </a:solidFill>
            <a:prstDash val="solid"/>
            <a:miter lim="800000"/>
            <a:headEnd type="none" w="sm" len="sm"/>
            <a:tailEnd type="none" w="sm" len="sm"/>
          </a:ln>
        </p:spPr>
        <p:txBody>
          <a:bodyPr spcFirstLastPara="1" wrap="square" lIns="182875" tIns="137150" rIns="182875" bIns="137150" anchor="ctr" anchorCtr="0"/>
          <a:lstStyle>
            <a:lvl1pPr marL="457200" lvl="0" indent="-342900" algn="l" rtl="0">
              <a:lnSpc>
                <a:spcPct val="110000"/>
              </a:lnSpc>
              <a:spcBef>
                <a:spcPts val="1800"/>
              </a:spcBef>
              <a:spcAft>
                <a:spcPts val="0"/>
              </a:spcAft>
              <a:buSzPts val="1800"/>
              <a:buChar char="◼"/>
              <a:defRPr sz="1800" i="0">
                <a:solidFill>
                  <a:schemeClr val="accent2"/>
                </a:solidFill>
              </a:defRPr>
            </a:lvl1pPr>
            <a:lvl2pPr marL="914400" lvl="1" indent="-342900" algn="l" rtl="0">
              <a:lnSpc>
                <a:spcPct val="90000"/>
              </a:lnSpc>
              <a:spcBef>
                <a:spcPts val="800"/>
              </a:spcBef>
              <a:spcAft>
                <a:spcPts val="0"/>
              </a:spcAft>
              <a:buSzPts val="1800"/>
              <a:buChar char="▶"/>
              <a:defRPr/>
            </a:lvl2pPr>
            <a:lvl3pPr marL="1371600" lvl="2" indent="-342900" algn="l" rtl="0">
              <a:lnSpc>
                <a:spcPct val="90000"/>
              </a:lnSpc>
              <a:spcBef>
                <a:spcPts val="6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4" name="Google Shape;274;p36"/>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4304303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Moderator">
  <p:cSld name="Moderator">
    <p:spTree>
      <p:nvGrpSpPr>
        <p:cNvPr id="1" name="Shape 275"/>
        <p:cNvGrpSpPr/>
        <p:nvPr/>
      </p:nvGrpSpPr>
      <p:grpSpPr>
        <a:xfrm>
          <a:off x="0" y="0"/>
          <a:ext cx="0" cy="0"/>
          <a:chOff x="0" y="0"/>
          <a:chExt cx="0" cy="0"/>
        </a:xfrm>
      </p:grpSpPr>
      <p:sp>
        <p:nvSpPr>
          <p:cNvPr id="276" name="Google Shape;276;p37"/>
          <p:cNvSpPr txBox="1"/>
          <p:nvPr/>
        </p:nvSpPr>
        <p:spPr>
          <a:xfrm>
            <a:off x="628650" y="365126"/>
            <a:ext cx="7955400" cy="105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Your Moderator:</a:t>
            </a:r>
            <a:endParaRPr sz="3400" b="1">
              <a:solidFill>
                <a:srgbClr val="00578F"/>
              </a:solidFill>
              <a:latin typeface="Arial"/>
              <a:ea typeface="Arial"/>
              <a:cs typeface="Arial"/>
              <a:sym typeface="Arial"/>
            </a:endParaRPr>
          </a:p>
        </p:txBody>
      </p:sp>
      <p:sp>
        <p:nvSpPr>
          <p:cNvPr id="277" name="Google Shape;277;p37"/>
          <p:cNvSpPr txBox="1">
            <a:spLocks noGrp="1"/>
          </p:cNvSpPr>
          <p:nvPr>
            <p:ph type="body" idx="1"/>
          </p:nvPr>
        </p:nvSpPr>
        <p:spPr>
          <a:xfrm>
            <a:off x="4190999" y="2483662"/>
            <a:ext cx="3983400" cy="18183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2400"/>
              <a:buNone/>
              <a:defRPr sz="2400" b="1">
                <a:solidFill>
                  <a:srgbClr val="AF3F49"/>
                </a:solidFill>
                <a:latin typeface="Arial"/>
                <a:ea typeface="Arial"/>
                <a:cs typeface="Arial"/>
                <a:sym typeface="Arial"/>
              </a:defRPr>
            </a:lvl1pPr>
            <a:lvl2pPr marL="914400" lvl="1" indent="-228600" algn="l" rtl="0">
              <a:lnSpc>
                <a:spcPct val="90000"/>
              </a:lnSpc>
              <a:spcBef>
                <a:spcPts val="500"/>
              </a:spcBef>
              <a:spcAft>
                <a:spcPts val="0"/>
              </a:spcAft>
              <a:buSzPts val="2000"/>
              <a:buNone/>
              <a:defRPr sz="2000" i="1"/>
            </a:lvl2pPr>
            <a:lvl3pPr marL="1371600" lvl="2" indent="-228600" algn="l" rtl="0">
              <a:lnSpc>
                <a:spcPct val="90000"/>
              </a:lnSpc>
              <a:spcBef>
                <a:spcPts val="800"/>
              </a:spcBef>
              <a:spcAft>
                <a:spcPts val="0"/>
              </a:spcAft>
              <a:buSzPts val="1800"/>
              <a:buFont typeface="Arial"/>
              <a:buNone/>
              <a:defRPr sz="1800">
                <a:solidFill>
                  <a:schemeClr val="dk1"/>
                </a:solidFill>
              </a:defRPr>
            </a:lvl3pPr>
            <a:lvl4pPr marL="1828800" lvl="3" indent="-331469" algn="l" rtl="0">
              <a:lnSpc>
                <a:spcPct val="90000"/>
              </a:lnSpc>
              <a:spcBef>
                <a:spcPts val="300"/>
              </a:spcBef>
              <a:spcAft>
                <a:spcPts val="0"/>
              </a:spcAft>
              <a:buClr>
                <a:schemeClr val="accent6"/>
              </a:buClr>
              <a:buSzPts val="1620"/>
              <a:buFont typeface="Noto Sans Symbols"/>
              <a:buChar char="✉"/>
              <a:defRPr i="1">
                <a:solidFill>
                  <a:schemeClr val="accent1"/>
                </a:solidFill>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8" name="Google Shape;278;p37"/>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9" name="Google Shape;279;p37"/>
          <p:cNvSpPr>
            <a:spLocks noGrp="1"/>
          </p:cNvSpPr>
          <p:nvPr>
            <p:ph type="pic" idx="2"/>
          </p:nvPr>
        </p:nvSpPr>
        <p:spPr>
          <a:xfrm>
            <a:off x="1827005" y="2483663"/>
            <a:ext cx="1573500" cy="181830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2000"/>
              <a:buFont typeface="Noto Sans Symbols"/>
              <a:buNone/>
              <a:defRPr sz="20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448927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resenter">
  <p:cSld name="Presenter">
    <p:spTree>
      <p:nvGrpSpPr>
        <p:cNvPr id="1" name="Shape 280"/>
        <p:cNvGrpSpPr/>
        <p:nvPr/>
      </p:nvGrpSpPr>
      <p:grpSpPr>
        <a:xfrm>
          <a:off x="0" y="0"/>
          <a:ext cx="0" cy="0"/>
          <a:chOff x="0" y="0"/>
          <a:chExt cx="0" cy="0"/>
        </a:xfrm>
      </p:grpSpPr>
      <p:sp>
        <p:nvSpPr>
          <p:cNvPr id="281" name="Google Shape;281;p38"/>
          <p:cNvSpPr txBox="1"/>
          <p:nvPr/>
        </p:nvSpPr>
        <p:spPr>
          <a:xfrm>
            <a:off x="628650" y="365126"/>
            <a:ext cx="7955400" cy="105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Your Presenter:</a:t>
            </a:r>
            <a:endParaRPr/>
          </a:p>
        </p:txBody>
      </p:sp>
      <p:sp>
        <p:nvSpPr>
          <p:cNvPr id="282" name="Google Shape;282;p38"/>
          <p:cNvSpPr txBox="1">
            <a:spLocks noGrp="1"/>
          </p:cNvSpPr>
          <p:nvPr>
            <p:ph type="body" idx="1"/>
          </p:nvPr>
        </p:nvSpPr>
        <p:spPr>
          <a:xfrm>
            <a:off x="4190999" y="2483662"/>
            <a:ext cx="3983400" cy="18183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2400"/>
              <a:buNone/>
              <a:defRPr sz="2400" b="1">
                <a:solidFill>
                  <a:srgbClr val="AF3F49"/>
                </a:solidFill>
                <a:latin typeface="Arial"/>
                <a:ea typeface="Arial"/>
                <a:cs typeface="Arial"/>
                <a:sym typeface="Arial"/>
              </a:defRPr>
            </a:lvl1pPr>
            <a:lvl2pPr marL="914400" lvl="1" indent="-228600" algn="l" rtl="0">
              <a:lnSpc>
                <a:spcPct val="90000"/>
              </a:lnSpc>
              <a:spcBef>
                <a:spcPts val="500"/>
              </a:spcBef>
              <a:spcAft>
                <a:spcPts val="0"/>
              </a:spcAft>
              <a:buSzPts val="2000"/>
              <a:buNone/>
              <a:defRPr sz="2000" i="1"/>
            </a:lvl2pPr>
            <a:lvl3pPr marL="1371600" lvl="2" indent="-228600" algn="l" rtl="0">
              <a:lnSpc>
                <a:spcPct val="90000"/>
              </a:lnSpc>
              <a:spcBef>
                <a:spcPts val="800"/>
              </a:spcBef>
              <a:spcAft>
                <a:spcPts val="0"/>
              </a:spcAft>
              <a:buSzPts val="1800"/>
              <a:buFont typeface="Arial"/>
              <a:buNone/>
              <a:defRPr sz="1800">
                <a:solidFill>
                  <a:schemeClr val="dk1"/>
                </a:solidFill>
              </a:defRPr>
            </a:lvl3pPr>
            <a:lvl4pPr marL="1828800" lvl="3" indent="-331469" algn="l" rtl="0">
              <a:lnSpc>
                <a:spcPct val="90000"/>
              </a:lnSpc>
              <a:spcBef>
                <a:spcPts val="300"/>
              </a:spcBef>
              <a:spcAft>
                <a:spcPts val="0"/>
              </a:spcAft>
              <a:buClr>
                <a:schemeClr val="accent6"/>
              </a:buClr>
              <a:buSzPts val="1620"/>
              <a:buFont typeface="Noto Sans Symbols"/>
              <a:buChar char="✉"/>
              <a:defRPr i="1">
                <a:solidFill>
                  <a:schemeClr val="accent1"/>
                </a:solidFill>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3" name="Google Shape;283;p38"/>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4" name="Google Shape;284;p38"/>
          <p:cNvSpPr>
            <a:spLocks noGrp="1"/>
          </p:cNvSpPr>
          <p:nvPr>
            <p:ph type="pic" idx="2"/>
          </p:nvPr>
        </p:nvSpPr>
        <p:spPr>
          <a:xfrm>
            <a:off x="1827005" y="2483663"/>
            <a:ext cx="1573500" cy="181830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2000"/>
              <a:buFont typeface="Noto Sans Symbols"/>
              <a:buNone/>
              <a:defRPr sz="20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969933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Presenters (2)">
  <p:cSld name="Presenters (2)">
    <p:spTree>
      <p:nvGrpSpPr>
        <p:cNvPr id="1" name="Shape 285"/>
        <p:cNvGrpSpPr/>
        <p:nvPr/>
      </p:nvGrpSpPr>
      <p:grpSpPr>
        <a:xfrm>
          <a:off x="0" y="0"/>
          <a:ext cx="0" cy="0"/>
          <a:chOff x="0" y="0"/>
          <a:chExt cx="0" cy="0"/>
        </a:xfrm>
      </p:grpSpPr>
      <p:sp>
        <p:nvSpPr>
          <p:cNvPr id="286" name="Google Shape;286;p39"/>
          <p:cNvSpPr txBox="1"/>
          <p:nvPr/>
        </p:nvSpPr>
        <p:spPr>
          <a:xfrm>
            <a:off x="628650" y="365126"/>
            <a:ext cx="7955400" cy="105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Your Presenters:</a:t>
            </a:r>
            <a:endParaRPr/>
          </a:p>
        </p:txBody>
      </p:sp>
      <p:sp>
        <p:nvSpPr>
          <p:cNvPr id="287" name="Google Shape;287;p39"/>
          <p:cNvSpPr txBox="1">
            <a:spLocks noGrp="1"/>
          </p:cNvSpPr>
          <p:nvPr>
            <p:ph type="body" idx="1"/>
          </p:nvPr>
        </p:nvSpPr>
        <p:spPr>
          <a:xfrm>
            <a:off x="4190999" y="1769287"/>
            <a:ext cx="3983400" cy="18183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2400"/>
              <a:buNone/>
              <a:defRPr sz="2400" b="1">
                <a:solidFill>
                  <a:srgbClr val="AF3F49"/>
                </a:solidFill>
                <a:latin typeface="Arial"/>
                <a:ea typeface="Arial"/>
                <a:cs typeface="Arial"/>
                <a:sym typeface="Arial"/>
              </a:defRPr>
            </a:lvl1pPr>
            <a:lvl2pPr marL="914400" lvl="1" indent="-228600" algn="l" rtl="0">
              <a:lnSpc>
                <a:spcPct val="90000"/>
              </a:lnSpc>
              <a:spcBef>
                <a:spcPts val="500"/>
              </a:spcBef>
              <a:spcAft>
                <a:spcPts val="0"/>
              </a:spcAft>
              <a:buSzPts val="2000"/>
              <a:buNone/>
              <a:defRPr sz="2000" i="1"/>
            </a:lvl2pPr>
            <a:lvl3pPr marL="1371600" lvl="2" indent="-228600" algn="l" rtl="0">
              <a:lnSpc>
                <a:spcPct val="90000"/>
              </a:lnSpc>
              <a:spcBef>
                <a:spcPts val="800"/>
              </a:spcBef>
              <a:spcAft>
                <a:spcPts val="0"/>
              </a:spcAft>
              <a:buSzPts val="1800"/>
              <a:buFont typeface="Arial"/>
              <a:buNone/>
              <a:defRPr sz="1800">
                <a:solidFill>
                  <a:schemeClr val="dk1"/>
                </a:solidFill>
              </a:defRPr>
            </a:lvl3pPr>
            <a:lvl4pPr marL="1828800" lvl="3" indent="-331469" algn="l" rtl="0">
              <a:lnSpc>
                <a:spcPct val="90000"/>
              </a:lnSpc>
              <a:spcBef>
                <a:spcPts val="300"/>
              </a:spcBef>
              <a:spcAft>
                <a:spcPts val="0"/>
              </a:spcAft>
              <a:buClr>
                <a:schemeClr val="accent6"/>
              </a:buClr>
              <a:buSzPts val="1620"/>
              <a:buFont typeface="Noto Sans Symbols"/>
              <a:buChar char="✉"/>
              <a:defRPr i="1">
                <a:solidFill>
                  <a:schemeClr val="accent1"/>
                </a:solidFill>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8" name="Google Shape;288;p39"/>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9" name="Google Shape;289;p39"/>
          <p:cNvSpPr>
            <a:spLocks noGrp="1"/>
          </p:cNvSpPr>
          <p:nvPr>
            <p:ph type="pic" idx="2"/>
          </p:nvPr>
        </p:nvSpPr>
        <p:spPr>
          <a:xfrm>
            <a:off x="1827005" y="1769288"/>
            <a:ext cx="1573500" cy="181830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2000"/>
              <a:buFont typeface="Noto Sans Symbols"/>
              <a:buNone/>
              <a:defRPr sz="20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90" name="Google Shape;290;p39"/>
          <p:cNvSpPr txBox="1">
            <a:spLocks noGrp="1"/>
          </p:cNvSpPr>
          <p:nvPr>
            <p:ph type="body" idx="3"/>
          </p:nvPr>
        </p:nvSpPr>
        <p:spPr>
          <a:xfrm>
            <a:off x="4190999" y="4115205"/>
            <a:ext cx="3983400" cy="18183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2400"/>
              <a:buNone/>
              <a:defRPr sz="2400" b="1">
                <a:solidFill>
                  <a:srgbClr val="AF3F49"/>
                </a:solidFill>
                <a:latin typeface="Arial"/>
                <a:ea typeface="Arial"/>
                <a:cs typeface="Arial"/>
                <a:sym typeface="Arial"/>
              </a:defRPr>
            </a:lvl1pPr>
            <a:lvl2pPr marL="914400" lvl="1" indent="-228600" algn="l" rtl="0">
              <a:lnSpc>
                <a:spcPct val="90000"/>
              </a:lnSpc>
              <a:spcBef>
                <a:spcPts val="500"/>
              </a:spcBef>
              <a:spcAft>
                <a:spcPts val="0"/>
              </a:spcAft>
              <a:buSzPts val="2000"/>
              <a:buNone/>
              <a:defRPr sz="2000" i="1"/>
            </a:lvl2pPr>
            <a:lvl3pPr marL="1371600" lvl="2" indent="-228600" algn="l" rtl="0">
              <a:lnSpc>
                <a:spcPct val="90000"/>
              </a:lnSpc>
              <a:spcBef>
                <a:spcPts val="800"/>
              </a:spcBef>
              <a:spcAft>
                <a:spcPts val="0"/>
              </a:spcAft>
              <a:buSzPts val="1800"/>
              <a:buFont typeface="Arial"/>
              <a:buNone/>
              <a:defRPr sz="1800">
                <a:solidFill>
                  <a:schemeClr val="dk1"/>
                </a:solidFill>
              </a:defRPr>
            </a:lvl3pPr>
            <a:lvl4pPr marL="1828800" lvl="3" indent="-331469" algn="l" rtl="0">
              <a:lnSpc>
                <a:spcPct val="90000"/>
              </a:lnSpc>
              <a:spcBef>
                <a:spcPts val="300"/>
              </a:spcBef>
              <a:spcAft>
                <a:spcPts val="0"/>
              </a:spcAft>
              <a:buClr>
                <a:schemeClr val="accent6"/>
              </a:buClr>
              <a:buSzPts val="1620"/>
              <a:buFont typeface="Noto Sans Symbols"/>
              <a:buChar char="✉"/>
              <a:defRPr i="1">
                <a:solidFill>
                  <a:schemeClr val="accent1"/>
                </a:solidFill>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1" name="Google Shape;291;p39"/>
          <p:cNvSpPr>
            <a:spLocks noGrp="1"/>
          </p:cNvSpPr>
          <p:nvPr>
            <p:ph type="pic" idx="4"/>
          </p:nvPr>
        </p:nvSpPr>
        <p:spPr>
          <a:xfrm>
            <a:off x="1827005" y="4115206"/>
            <a:ext cx="1573500" cy="181830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2000"/>
              <a:buFont typeface="Noto Sans Symbols"/>
              <a:buNone/>
              <a:defRPr sz="20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99721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Presenters (3)">
  <p:cSld name="Presenters (3)">
    <p:spTree>
      <p:nvGrpSpPr>
        <p:cNvPr id="1" name="Shape 292"/>
        <p:cNvGrpSpPr/>
        <p:nvPr/>
      </p:nvGrpSpPr>
      <p:grpSpPr>
        <a:xfrm>
          <a:off x="0" y="0"/>
          <a:ext cx="0" cy="0"/>
          <a:chOff x="0" y="0"/>
          <a:chExt cx="0" cy="0"/>
        </a:xfrm>
      </p:grpSpPr>
      <p:sp>
        <p:nvSpPr>
          <p:cNvPr id="293" name="Google Shape;293;p40"/>
          <p:cNvSpPr txBox="1"/>
          <p:nvPr/>
        </p:nvSpPr>
        <p:spPr>
          <a:xfrm>
            <a:off x="628650" y="365126"/>
            <a:ext cx="7955400" cy="1051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Your Presenters:</a:t>
            </a:r>
            <a:endParaRPr/>
          </a:p>
        </p:txBody>
      </p:sp>
      <p:sp>
        <p:nvSpPr>
          <p:cNvPr id="294" name="Google Shape;294;p40"/>
          <p:cNvSpPr txBox="1">
            <a:spLocks noGrp="1"/>
          </p:cNvSpPr>
          <p:nvPr>
            <p:ph type="body" idx="1"/>
          </p:nvPr>
        </p:nvSpPr>
        <p:spPr>
          <a:xfrm>
            <a:off x="4104211" y="1550213"/>
            <a:ext cx="3983400" cy="11838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2200"/>
              <a:buNone/>
              <a:defRPr sz="2200" b="1">
                <a:solidFill>
                  <a:srgbClr val="AF3F49"/>
                </a:solidFill>
                <a:latin typeface="Arial"/>
                <a:ea typeface="Arial"/>
                <a:cs typeface="Arial"/>
                <a:sym typeface="Arial"/>
              </a:defRPr>
            </a:lvl1pPr>
            <a:lvl2pPr marL="914400" lvl="1" indent="-228600" algn="l" rtl="0">
              <a:lnSpc>
                <a:spcPct val="90000"/>
              </a:lnSpc>
              <a:spcBef>
                <a:spcPts val="300"/>
              </a:spcBef>
              <a:spcAft>
                <a:spcPts val="0"/>
              </a:spcAft>
              <a:buSzPts val="1800"/>
              <a:buNone/>
              <a:defRPr sz="1800" i="1"/>
            </a:lvl2pPr>
            <a:lvl3pPr marL="1371600" lvl="2" indent="-228600" algn="l" rtl="0">
              <a:lnSpc>
                <a:spcPct val="90000"/>
              </a:lnSpc>
              <a:spcBef>
                <a:spcPts val="600"/>
              </a:spcBef>
              <a:spcAft>
                <a:spcPts val="0"/>
              </a:spcAft>
              <a:buSzPts val="1600"/>
              <a:buFont typeface="Arial"/>
              <a:buNone/>
              <a:defRPr sz="1600">
                <a:solidFill>
                  <a:schemeClr val="dk1"/>
                </a:solidFill>
              </a:defRPr>
            </a:lvl3pPr>
            <a:lvl4pPr marL="1828800" lvl="3" indent="-320039" algn="l" rtl="0">
              <a:lnSpc>
                <a:spcPct val="90000"/>
              </a:lnSpc>
              <a:spcBef>
                <a:spcPts val="300"/>
              </a:spcBef>
              <a:spcAft>
                <a:spcPts val="0"/>
              </a:spcAft>
              <a:buClr>
                <a:schemeClr val="accent6"/>
              </a:buClr>
              <a:buSzPts val="1440"/>
              <a:buFont typeface="Noto Sans Symbols"/>
              <a:buChar char="✉"/>
              <a:defRPr sz="1600" i="1">
                <a:solidFill>
                  <a:schemeClr val="accent1"/>
                </a:solidFill>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5" name="Google Shape;295;p40"/>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96" name="Google Shape;296;p40"/>
          <p:cNvSpPr>
            <a:spLocks noGrp="1"/>
          </p:cNvSpPr>
          <p:nvPr>
            <p:ph type="pic" idx="2"/>
          </p:nvPr>
        </p:nvSpPr>
        <p:spPr>
          <a:xfrm>
            <a:off x="2289149" y="1550214"/>
            <a:ext cx="1024500" cy="118380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1600"/>
              <a:buFont typeface="Noto Sans Symbols"/>
              <a:buNone/>
              <a:defRPr sz="16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97" name="Google Shape;297;p40"/>
          <p:cNvSpPr txBox="1">
            <a:spLocks noGrp="1"/>
          </p:cNvSpPr>
          <p:nvPr>
            <p:ph type="body" idx="3"/>
          </p:nvPr>
        </p:nvSpPr>
        <p:spPr>
          <a:xfrm>
            <a:off x="3603599" y="3169259"/>
            <a:ext cx="3983400" cy="11838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2200"/>
              <a:buNone/>
              <a:defRPr sz="2200" b="1">
                <a:solidFill>
                  <a:srgbClr val="AF3F49"/>
                </a:solidFill>
                <a:latin typeface="Arial"/>
                <a:ea typeface="Arial"/>
                <a:cs typeface="Arial"/>
                <a:sym typeface="Arial"/>
              </a:defRPr>
            </a:lvl1pPr>
            <a:lvl2pPr marL="914400" lvl="1" indent="-228600" algn="l" rtl="0">
              <a:lnSpc>
                <a:spcPct val="90000"/>
              </a:lnSpc>
              <a:spcBef>
                <a:spcPts val="300"/>
              </a:spcBef>
              <a:spcAft>
                <a:spcPts val="0"/>
              </a:spcAft>
              <a:buSzPts val="1800"/>
              <a:buNone/>
              <a:defRPr sz="1800" i="1"/>
            </a:lvl2pPr>
            <a:lvl3pPr marL="1371600" lvl="2" indent="-228600" algn="l" rtl="0">
              <a:lnSpc>
                <a:spcPct val="90000"/>
              </a:lnSpc>
              <a:spcBef>
                <a:spcPts val="600"/>
              </a:spcBef>
              <a:spcAft>
                <a:spcPts val="0"/>
              </a:spcAft>
              <a:buSzPts val="1600"/>
              <a:buFont typeface="Arial"/>
              <a:buNone/>
              <a:defRPr sz="1600">
                <a:solidFill>
                  <a:schemeClr val="dk1"/>
                </a:solidFill>
              </a:defRPr>
            </a:lvl3pPr>
            <a:lvl4pPr marL="1828800" lvl="3" indent="-320039" algn="l" rtl="0">
              <a:lnSpc>
                <a:spcPct val="90000"/>
              </a:lnSpc>
              <a:spcBef>
                <a:spcPts val="300"/>
              </a:spcBef>
              <a:spcAft>
                <a:spcPts val="0"/>
              </a:spcAft>
              <a:buClr>
                <a:schemeClr val="accent6"/>
              </a:buClr>
              <a:buSzPts val="1440"/>
              <a:buFont typeface="Noto Sans Symbols"/>
              <a:buChar char="✉"/>
              <a:defRPr sz="1600" i="1">
                <a:solidFill>
                  <a:schemeClr val="accent1"/>
                </a:solidFill>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98" name="Google Shape;298;p40"/>
          <p:cNvSpPr>
            <a:spLocks noGrp="1"/>
          </p:cNvSpPr>
          <p:nvPr>
            <p:ph type="pic" idx="4"/>
          </p:nvPr>
        </p:nvSpPr>
        <p:spPr>
          <a:xfrm>
            <a:off x="1788537" y="3169260"/>
            <a:ext cx="1024500" cy="118380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1600"/>
              <a:buFont typeface="Noto Sans Symbols"/>
              <a:buNone/>
              <a:defRPr sz="16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299" name="Google Shape;299;p40"/>
          <p:cNvSpPr txBox="1">
            <a:spLocks noGrp="1"/>
          </p:cNvSpPr>
          <p:nvPr>
            <p:ph type="body" idx="5"/>
          </p:nvPr>
        </p:nvSpPr>
        <p:spPr>
          <a:xfrm>
            <a:off x="3041624" y="4788305"/>
            <a:ext cx="3983400" cy="11838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2200"/>
              <a:buNone/>
              <a:defRPr sz="2200" b="1">
                <a:solidFill>
                  <a:srgbClr val="AF3F49"/>
                </a:solidFill>
                <a:latin typeface="Arial"/>
                <a:ea typeface="Arial"/>
                <a:cs typeface="Arial"/>
                <a:sym typeface="Arial"/>
              </a:defRPr>
            </a:lvl1pPr>
            <a:lvl2pPr marL="914400" lvl="1" indent="-228600" algn="l" rtl="0">
              <a:lnSpc>
                <a:spcPct val="90000"/>
              </a:lnSpc>
              <a:spcBef>
                <a:spcPts val="300"/>
              </a:spcBef>
              <a:spcAft>
                <a:spcPts val="0"/>
              </a:spcAft>
              <a:buSzPts val="1800"/>
              <a:buNone/>
              <a:defRPr sz="1800" i="1"/>
            </a:lvl2pPr>
            <a:lvl3pPr marL="1371600" lvl="2" indent="-228600" algn="l" rtl="0">
              <a:lnSpc>
                <a:spcPct val="90000"/>
              </a:lnSpc>
              <a:spcBef>
                <a:spcPts val="600"/>
              </a:spcBef>
              <a:spcAft>
                <a:spcPts val="0"/>
              </a:spcAft>
              <a:buSzPts val="1600"/>
              <a:buFont typeface="Arial"/>
              <a:buNone/>
              <a:defRPr sz="1600">
                <a:solidFill>
                  <a:schemeClr val="dk1"/>
                </a:solidFill>
              </a:defRPr>
            </a:lvl3pPr>
            <a:lvl4pPr marL="1828800" lvl="3" indent="-320039" algn="l" rtl="0">
              <a:lnSpc>
                <a:spcPct val="90000"/>
              </a:lnSpc>
              <a:spcBef>
                <a:spcPts val="300"/>
              </a:spcBef>
              <a:spcAft>
                <a:spcPts val="0"/>
              </a:spcAft>
              <a:buClr>
                <a:schemeClr val="accent6"/>
              </a:buClr>
              <a:buSzPts val="1440"/>
              <a:buFont typeface="Noto Sans Symbols"/>
              <a:buChar char="✉"/>
              <a:defRPr sz="1600" i="1">
                <a:solidFill>
                  <a:schemeClr val="accent1"/>
                </a:solidFill>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0" name="Google Shape;300;p40"/>
          <p:cNvSpPr>
            <a:spLocks noGrp="1"/>
          </p:cNvSpPr>
          <p:nvPr>
            <p:ph type="pic" idx="6"/>
          </p:nvPr>
        </p:nvSpPr>
        <p:spPr>
          <a:xfrm>
            <a:off x="1226562" y="4788306"/>
            <a:ext cx="1024500" cy="1183800"/>
          </a:xfrm>
          <a:prstGeom prst="rect">
            <a:avLst/>
          </a:prstGeom>
          <a:solidFill>
            <a:srgbClr val="FFFFFF"/>
          </a:solidFill>
          <a:ln w="76200" cap="sq" cmpd="sng">
            <a:solidFill>
              <a:srgbClr val="08264A"/>
            </a:solidFill>
            <a:prstDash val="solid"/>
            <a:miter lim="800000"/>
            <a:headEnd type="none" w="sm" len="sm"/>
            <a:tailEnd type="none" w="sm" len="sm"/>
          </a:ln>
        </p:spPr>
        <p:txBody>
          <a:bodyPr spcFirstLastPara="1" wrap="square" lIns="91425" tIns="45700" rIns="91425" bIns="45700" anchor="t" anchorCtr="0"/>
          <a:lstStyle>
            <a:lvl1pPr marR="0" lvl="0" algn="ctr" rtl="0">
              <a:lnSpc>
                <a:spcPct val="100000"/>
              </a:lnSpc>
              <a:spcBef>
                <a:spcPts val="1800"/>
              </a:spcBef>
              <a:spcAft>
                <a:spcPts val="0"/>
              </a:spcAft>
              <a:buClr>
                <a:schemeClr val="accent2"/>
              </a:buClr>
              <a:buSzPts val="1600"/>
              <a:buFont typeface="Noto Sans Symbols"/>
              <a:buNone/>
              <a:defRPr sz="1600" b="0" i="1" u="none" strike="noStrike" cap="none">
                <a:solidFill>
                  <a:srgbClr val="A5A5A5"/>
                </a:solidFill>
                <a:latin typeface="Arial"/>
                <a:ea typeface="Arial"/>
                <a:cs typeface="Arial"/>
                <a:sym typeface="Arial"/>
              </a:defRPr>
            </a:lvl1pPr>
            <a:lvl2pPr marR="0" lvl="1" algn="l" rtl="0">
              <a:lnSpc>
                <a:spcPct val="90000"/>
              </a:lnSpc>
              <a:spcBef>
                <a:spcPts val="800"/>
              </a:spcBef>
              <a:spcAft>
                <a:spcPts val="0"/>
              </a:spcAft>
              <a:buClr>
                <a:srgbClr val="A5A5A5"/>
              </a:buClr>
              <a:buSzPts val="2800"/>
              <a:buFont typeface="Noto Sans Symbols"/>
              <a:buNone/>
              <a:defRPr sz="2800" b="0" i="0" u="none" strike="noStrike" cap="none">
                <a:solidFill>
                  <a:srgbClr val="444444"/>
                </a:solidFill>
                <a:latin typeface="Arial"/>
                <a:ea typeface="Arial"/>
                <a:cs typeface="Arial"/>
                <a:sym typeface="Arial"/>
              </a:defRPr>
            </a:lvl2pPr>
            <a:lvl3pPr marR="0" lvl="2" algn="l" rtl="0">
              <a:lnSpc>
                <a:spcPct val="90000"/>
              </a:lnSpc>
              <a:spcBef>
                <a:spcPts val="600"/>
              </a:spcBef>
              <a:spcAft>
                <a:spcPts val="0"/>
              </a:spcAft>
              <a:buClr>
                <a:schemeClr val="accent1"/>
              </a:buClr>
              <a:buSzPts val="2400"/>
              <a:buFont typeface="Noto Sans Symbols"/>
              <a:buNone/>
              <a:defRPr sz="2400" b="0" i="0" u="none" strike="noStrike" cap="none">
                <a:solidFill>
                  <a:srgbClr val="444444"/>
                </a:solidFill>
                <a:latin typeface="Arial"/>
                <a:ea typeface="Arial"/>
                <a:cs typeface="Arial"/>
                <a:sym typeface="Arial"/>
              </a:defRPr>
            </a:lvl3pPr>
            <a:lvl4pPr marR="0" lvl="3" algn="l" rtl="0">
              <a:lnSpc>
                <a:spcPct val="90000"/>
              </a:lnSpc>
              <a:spcBef>
                <a:spcPts val="500"/>
              </a:spcBef>
              <a:spcAft>
                <a:spcPts val="0"/>
              </a:spcAft>
              <a:buClr>
                <a:schemeClr val="accent5"/>
              </a:buClr>
              <a:buSzPts val="2000"/>
              <a:buFont typeface="Noto Sans Symbols"/>
              <a:buNone/>
              <a:defRPr sz="2000" b="0" i="0" u="none" strike="noStrike" cap="none">
                <a:solidFill>
                  <a:srgbClr val="444444"/>
                </a:solidFill>
                <a:latin typeface="Arial"/>
                <a:ea typeface="Arial"/>
                <a:cs typeface="Arial"/>
                <a:sym typeface="Arial"/>
              </a:defRPr>
            </a:lvl4pPr>
            <a:lvl5pPr marR="0" lvl="4" algn="l" rtl="0">
              <a:lnSpc>
                <a:spcPct val="90000"/>
              </a:lnSpc>
              <a:spcBef>
                <a:spcPts val="500"/>
              </a:spcBef>
              <a:spcAft>
                <a:spcPts val="0"/>
              </a:spcAft>
              <a:buClr>
                <a:srgbClr val="444444"/>
              </a:buClr>
              <a:buSzPts val="2000"/>
              <a:buFont typeface="Noto Sans Symbols"/>
              <a:buNone/>
              <a:defRPr sz="2000" b="0" i="0" u="none" strike="noStrike" cap="none">
                <a:solidFill>
                  <a:srgbClr val="444444"/>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874517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Objectives">
  <p:cSld name="Objectives">
    <p:spTree>
      <p:nvGrpSpPr>
        <p:cNvPr id="1" name="Shape 301"/>
        <p:cNvGrpSpPr/>
        <p:nvPr/>
      </p:nvGrpSpPr>
      <p:grpSpPr>
        <a:xfrm>
          <a:off x="0" y="0"/>
          <a:ext cx="0" cy="0"/>
          <a:chOff x="0" y="0"/>
          <a:chExt cx="0" cy="0"/>
        </a:xfrm>
      </p:grpSpPr>
      <p:sp>
        <p:nvSpPr>
          <p:cNvPr id="302" name="Google Shape;302;p41"/>
          <p:cNvSpPr txBox="1">
            <a:spLocks noGrp="1"/>
          </p:cNvSpPr>
          <p:nvPr>
            <p:ph type="body" idx="1"/>
          </p:nvPr>
        </p:nvSpPr>
        <p:spPr>
          <a:xfrm>
            <a:off x="628650" y="1562100"/>
            <a:ext cx="7955400" cy="4614900"/>
          </a:xfrm>
          <a:prstGeom prst="rect">
            <a:avLst/>
          </a:prstGeom>
          <a:noFill/>
          <a:ln>
            <a:noFill/>
          </a:ln>
        </p:spPr>
        <p:txBody>
          <a:bodyPr spcFirstLastPara="1" wrap="square" lIns="91425" tIns="45700" rIns="91425" bIns="45700" anchor="ctr" anchorCtr="0"/>
          <a:lstStyle>
            <a:lvl1pPr marL="457200" lvl="0" indent="-459740" algn="l" rtl="0">
              <a:lnSpc>
                <a:spcPct val="90000"/>
              </a:lnSpc>
              <a:spcBef>
                <a:spcPts val="1800"/>
              </a:spcBef>
              <a:spcAft>
                <a:spcPts val="0"/>
              </a:spcAft>
              <a:buSzPts val="3640"/>
              <a:buFont typeface="Noto Sans Symbols"/>
              <a:buChar char="✓"/>
              <a:defRPr/>
            </a:lvl1pPr>
            <a:lvl2pPr marL="914400" lvl="1" indent="-342900" algn="l" rtl="0">
              <a:lnSpc>
                <a:spcPct val="90000"/>
              </a:lnSpc>
              <a:spcBef>
                <a:spcPts val="800"/>
              </a:spcBef>
              <a:spcAft>
                <a:spcPts val="0"/>
              </a:spcAft>
              <a:buSzPts val="1800"/>
              <a:buChar char="▶"/>
              <a:defRPr/>
            </a:lvl2pPr>
            <a:lvl3pPr marL="1371600" lvl="2" indent="-342900" algn="l" rtl="0">
              <a:lnSpc>
                <a:spcPct val="90000"/>
              </a:lnSpc>
              <a:spcBef>
                <a:spcPts val="6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3" name="Google Shape;303;p41"/>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4" name="Google Shape;304;p41"/>
          <p:cNvSpPr txBox="1"/>
          <p:nvPr/>
        </p:nvSpPr>
        <p:spPr>
          <a:xfrm>
            <a:off x="628650" y="365126"/>
            <a:ext cx="7955400" cy="105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Today’s Objectives:</a:t>
            </a:r>
            <a:endParaRPr sz="3400" b="1">
              <a:solidFill>
                <a:srgbClr val="00578F"/>
              </a:solidFill>
              <a:latin typeface="Arial"/>
              <a:ea typeface="Arial"/>
              <a:cs typeface="Arial"/>
              <a:sym typeface="Arial"/>
            </a:endParaRPr>
          </a:p>
        </p:txBody>
      </p:sp>
      <p:pic>
        <p:nvPicPr>
          <p:cNvPr id="305" name="Google Shape;305;p41"/>
          <p:cNvPicPr preferRelativeResize="0"/>
          <p:nvPr/>
        </p:nvPicPr>
        <p:blipFill rotWithShape="1">
          <a:blip r:embed="rId2">
            <a:alphaModFix/>
          </a:blip>
          <a:srcRect/>
          <a:stretch/>
        </p:blipFill>
        <p:spPr>
          <a:xfrm>
            <a:off x="6582823" y="365126"/>
            <a:ext cx="2206570" cy="1095374"/>
          </a:xfrm>
          <a:prstGeom prst="rect">
            <a:avLst/>
          </a:prstGeom>
          <a:noFill/>
          <a:ln>
            <a:noFill/>
          </a:ln>
        </p:spPr>
      </p:pic>
      <p:sp>
        <p:nvSpPr>
          <p:cNvPr id="306" name="Google Shape;306;p41"/>
          <p:cNvSpPr/>
          <p:nvPr/>
        </p:nvSpPr>
        <p:spPr>
          <a:xfrm rot="5400000">
            <a:off x="4558349" y="-3103376"/>
            <a:ext cx="27300" cy="9144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24442670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ries Set">
  <p:cSld name="Series Set">
    <p:spTree>
      <p:nvGrpSpPr>
        <p:cNvPr id="1" name="Shape 307"/>
        <p:cNvGrpSpPr/>
        <p:nvPr/>
      </p:nvGrpSpPr>
      <p:grpSpPr>
        <a:xfrm>
          <a:off x="0" y="0"/>
          <a:ext cx="0" cy="0"/>
          <a:chOff x="0" y="0"/>
          <a:chExt cx="0" cy="0"/>
        </a:xfrm>
      </p:grpSpPr>
      <p:sp>
        <p:nvSpPr>
          <p:cNvPr id="308" name="Google Shape;308;p42"/>
          <p:cNvSpPr txBox="1">
            <a:spLocks noGrp="1"/>
          </p:cNvSpPr>
          <p:nvPr>
            <p:ph type="title"/>
          </p:nvPr>
        </p:nvSpPr>
        <p:spPr>
          <a:xfrm>
            <a:off x="1473200" y="365126"/>
            <a:ext cx="7110600" cy="1051500"/>
          </a:xfrm>
          <a:prstGeom prst="rect">
            <a:avLst/>
          </a:prstGeom>
          <a:noFill/>
          <a:ln>
            <a:noFill/>
          </a:ln>
        </p:spPr>
        <p:txBody>
          <a:bodyPr spcFirstLastPara="1" wrap="square" lIns="91425" tIns="45700" rIns="91425" bIns="45700" anchor="ctr" anchorCtr="0"/>
          <a:lstStyle>
            <a:lvl1pPr lvl="0" algn="l" rtl="0">
              <a:lnSpc>
                <a:spcPct val="90000"/>
              </a:lnSpc>
              <a:spcBef>
                <a:spcPts val="0"/>
              </a:spcBef>
              <a:spcAft>
                <a:spcPts val="0"/>
              </a:spcAft>
              <a:buClr>
                <a:srgbClr val="00578F"/>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9" name="Google Shape;309;p42"/>
          <p:cNvSpPr txBox="1">
            <a:spLocks noGrp="1"/>
          </p:cNvSpPr>
          <p:nvPr>
            <p:ph type="body" idx="1"/>
          </p:nvPr>
        </p:nvSpPr>
        <p:spPr>
          <a:xfrm>
            <a:off x="628650" y="1770615"/>
            <a:ext cx="7955400" cy="4406400"/>
          </a:xfrm>
          <a:prstGeom prst="rect">
            <a:avLst/>
          </a:prstGeom>
          <a:noFill/>
          <a:ln>
            <a:noFill/>
          </a:ln>
        </p:spPr>
        <p:txBody>
          <a:bodyPr spcFirstLastPara="1" wrap="square" lIns="91425" tIns="45700" rIns="91425" bIns="45700" anchor="t" anchorCtr="0"/>
          <a:lstStyle>
            <a:lvl1pPr marL="457200" lvl="0" indent="-342900" algn="l" rtl="0">
              <a:lnSpc>
                <a:spcPct val="90000"/>
              </a:lnSpc>
              <a:spcBef>
                <a:spcPts val="1800"/>
              </a:spcBef>
              <a:spcAft>
                <a:spcPts val="0"/>
              </a:spcAft>
              <a:buSzPts val="1800"/>
              <a:buChar char="◼"/>
              <a:defRPr/>
            </a:lvl1pPr>
            <a:lvl2pPr marL="914400" lvl="1" indent="-342900" algn="l" rtl="0">
              <a:lnSpc>
                <a:spcPct val="90000"/>
              </a:lnSpc>
              <a:spcBef>
                <a:spcPts val="800"/>
              </a:spcBef>
              <a:spcAft>
                <a:spcPts val="0"/>
              </a:spcAft>
              <a:buSzPts val="1800"/>
              <a:buChar char="▶"/>
              <a:defRPr/>
            </a:lvl2pPr>
            <a:lvl3pPr marL="1371600" lvl="2" indent="-342900" algn="l" rtl="0">
              <a:lnSpc>
                <a:spcPct val="90000"/>
              </a:lnSpc>
              <a:spcBef>
                <a:spcPts val="6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0" name="Google Shape;310;p42"/>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311" name="Google Shape;311;p42"/>
          <p:cNvGrpSpPr/>
          <p:nvPr/>
        </p:nvGrpSpPr>
        <p:grpSpPr>
          <a:xfrm>
            <a:off x="408903" y="0"/>
            <a:ext cx="796998" cy="1591201"/>
            <a:chOff x="628571" y="-1"/>
            <a:chExt cx="1019701" cy="1591201"/>
          </a:xfrm>
        </p:grpSpPr>
        <p:sp>
          <p:nvSpPr>
            <p:cNvPr id="312" name="Google Shape;312;p42"/>
            <p:cNvSpPr/>
            <p:nvPr/>
          </p:nvSpPr>
          <p:spPr>
            <a:xfrm rot="5400000">
              <a:off x="342822" y="285750"/>
              <a:ext cx="1591200" cy="1019700"/>
            </a:xfrm>
            <a:prstGeom prst="homePlate">
              <a:avLst>
                <a:gd name="adj" fmla="val 44467"/>
              </a:avLst>
            </a:prstGeom>
            <a:gradFill>
              <a:gsLst>
                <a:gs pos="0">
                  <a:srgbClr val="691220"/>
                </a:gs>
                <a:gs pos="48000">
                  <a:srgbClr val="A61D31"/>
                </a:gs>
                <a:gs pos="100000">
                  <a:srgbClr val="E2576C"/>
                </a:gs>
              </a:gsLst>
              <a:path path="circle">
                <a:fillToRect l="100000" t="100000"/>
              </a:path>
              <a:tileRect r="-100000" b="-100000"/>
            </a:gradFill>
            <a:ln w="25400" cap="flat" cmpd="sng">
              <a:solidFill>
                <a:srgbClr val="7F7F7F"/>
              </a:solidFill>
              <a:prstDash val="solid"/>
              <a:miter lim="800000"/>
              <a:headEnd type="none" w="sm" len="sm"/>
              <a:tailEnd type="none" w="sm" len="sm"/>
            </a:ln>
            <a:effectLst>
              <a:outerShdw blurRad="50800" dist="25400" dir="8100000" algn="tr"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13" name="Google Shape;313;p42"/>
            <p:cNvSpPr/>
            <p:nvPr/>
          </p:nvSpPr>
          <p:spPr>
            <a:xfrm rot="5400000">
              <a:off x="430121" y="198449"/>
              <a:ext cx="1416600" cy="1019700"/>
            </a:xfrm>
            <a:prstGeom prst="homePlate">
              <a:avLst>
                <a:gd name="adj" fmla="val 41756"/>
              </a:avLst>
            </a:prstGeom>
            <a:gradFill>
              <a:gsLst>
                <a:gs pos="0">
                  <a:srgbClr val="BFBFBF"/>
                </a:gs>
                <a:gs pos="6000">
                  <a:srgbClr val="D8D8D8"/>
                </a:gs>
                <a:gs pos="25000">
                  <a:srgbClr val="F2F2F2"/>
                </a:gs>
                <a:gs pos="52999">
                  <a:srgbClr val="F1F1F1"/>
                </a:gs>
                <a:gs pos="77000">
                  <a:srgbClr val="E3E3E3"/>
                </a:gs>
                <a:gs pos="97350">
                  <a:srgbClr val="BFBFBF"/>
                </a:gs>
                <a:gs pos="100000">
                  <a:srgbClr val="BFBFBF"/>
                </a:gs>
              </a:gsLst>
              <a:lin ang="0" scaled="0"/>
            </a:gradFill>
            <a:ln w="25400" cap="flat" cmpd="sng">
              <a:solidFill>
                <a:srgbClr val="BFBFBF"/>
              </a:solidFill>
              <a:prstDash val="solid"/>
              <a:miter lim="800000"/>
              <a:headEnd type="none" w="sm" len="sm"/>
              <a:tailEnd type="none" w="sm" len="sm"/>
            </a:ln>
            <a:effectLst>
              <a:outerShdw blurRad="50800" dist="25400" dir="8100000" algn="tr" rotWithShape="0">
                <a:srgbClr val="000000">
                  <a:alpha val="2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314" name="Google Shape;314;p42"/>
          <p:cNvSpPr txBox="1">
            <a:spLocks noGrp="1"/>
          </p:cNvSpPr>
          <p:nvPr>
            <p:ph type="body" idx="2"/>
          </p:nvPr>
        </p:nvSpPr>
        <p:spPr>
          <a:xfrm>
            <a:off x="339424" y="528805"/>
            <a:ext cx="921600" cy="804900"/>
          </a:xfrm>
          <a:prstGeom prst="rect">
            <a:avLst/>
          </a:prstGeom>
          <a:noFill/>
          <a:ln>
            <a:noFill/>
          </a:ln>
        </p:spPr>
        <p:txBody>
          <a:bodyPr spcFirstLastPara="1" wrap="square" lIns="91425" tIns="73150" rIns="91425" bIns="45700" anchor="t" anchorCtr="0"/>
          <a:lstStyle>
            <a:lvl1pPr marL="457200" lvl="0" indent="-228600" algn="ctr" rtl="0">
              <a:lnSpc>
                <a:spcPct val="90000"/>
              </a:lnSpc>
              <a:spcBef>
                <a:spcPts val="1800"/>
              </a:spcBef>
              <a:spcAft>
                <a:spcPts val="0"/>
              </a:spcAft>
              <a:buSzPts val="4000"/>
              <a:buNone/>
              <a:defRPr sz="4000" b="1" i="0" cap="small">
                <a:solidFill>
                  <a:srgbClr val="EB909E"/>
                </a:solidFill>
                <a:latin typeface="Arial"/>
                <a:ea typeface="Arial"/>
                <a:cs typeface="Arial"/>
                <a:sym typeface="Arial"/>
              </a:defRPr>
            </a:lvl1pPr>
            <a:lvl2pPr marL="914400" lvl="1" indent="-228600" algn="l" rtl="0">
              <a:lnSpc>
                <a:spcPct val="90000"/>
              </a:lnSpc>
              <a:spcBef>
                <a:spcPts val="800"/>
              </a:spcBef>
              <a:spcAft>
                <a:spcPts val="0"/>
              </a:spcAft>
              <a:buSzPts val="1200"/>
              <a:buNone/>
              <a:defRPr sz="1200"/>
            </a:lvl2pPr>
            <a:lvl3pPr marL="1371600" lvl="2" indent="-228600" algn="l" rtl="0">
              <a:lnSpc>
                <a:spcPct val="90000"/>
              </a:lnSpc>
              <a:spcBef>
                <a:spcPts val="600"/>
              </a:spcBef>
              <a:spcAft>
                <a:spcPts val="0"/>
              </a:spcAft>
              <a:buSzPts val="1000"/>
              <a:buNone/>
              <a:defRPr sz="1000"/>
            </a:lvl3pPr>
            <a:lvl4pPr marL="1828800" lvl="3" indent="-228600" algn="l" rtl="0">
              <a:lnSpc>
                <a:spcPct val="90000"/>
              </a:lnSpc>
              <a:spcBef>
                <a:spcPts val="500"/>
              </a:spcBef>
              <a:spcAft>
                <a:spcPts val="0"/>
              </a:spcAft>
              <a:buSzPts val="900"/>
              <a:buNone/>
              <a:defRPr sz="900"/>
            </a:lvl4pPr>
            <a:lvl5pPr marL="2286000" lvl="4" indent="-228600" algn="l" rtl="0">
              <a:lnSpc>
                <a:spcPct val="90000"/>
              </a:lnSpc>
              <a:spcBef>
                <a:spcPts val="500"/>
              </a:spcBef>
              <a:spcAft>
                <a:spcPts val="0"/>
              </a:spcAft>
              <a:buClr>
                <a:srgbClr val="444444"/>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201428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71510A-CF9F-4994-9B30-C2AB139BB631}"/>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5799457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15"/>
        <p:cNvGrpSpPr/>
        <p:nvPr/>
      </p:nvGrpSpPr>
      <p:grpSpPr>
        <a:xfrm>
          <a:off x="0" y="0"/>
          <a:ext cx="0" cy="0"/>
          <a:chOff x="0" y="0"/>
          <a:chExt cx="0" cy="0"/>
        </a:xfrm>
      </p:grpSpPr>
      <p:sp>
        <p:nvSpPr>
          <p:cNvPr id="316" name="Google Shape;316;p43"/>
          <p:cNvSpPr txBox="1">
            <a:spLocks noGrp="1"/>
          </p:cNvSpPr>
          <p:nvPr>
            <p:ph type="title"/>
          </p:nvPr>
        </p:nvSpPr>
        <p:spPr>
          <a:xfrm>
            <a:off x="962025" y="4800600"/>
            <a:ext cx="6724200" cy="566700"/>
          </a:xfrm>
          <a:prstGeom prst="rect">
            <a:avLst/>
          </a:prstGeom>
          <a:noFill/>
          <a:ln>
            <a:noFill/>
          </a:ln>
        </p:spPr>
        <p:txBody>
          <a:bodyPr spcFirstLastPara="1" wrap="square" lIns="91425" tIns="45700" rIns="91425" bIns="45700" anchor="b" anchorCtr="0"/>
          <a:lstStyle>
            <a:lvl1pPr lvl="0" algn="r" rtl="0">
              <a:lnSpc>
                <a:spcPct val="90000"/>
              </a:lnSpc>
              <a:spcBef>
                <a:spcPts val="0"/>
              </a:spcBef>
              <a:spcAft>
                <a:spcPts val="0"/>
              </a:spcAft>
              <a:buClr>
                <a:srgbClr val="7A232E"/>
              </a:buClr>
              <a:buSzPts val="3200"/>
              <a:buFont typeface="Noto Sans Symbols"/>
              <a:buChar char="➢"/>
              <a:defRPr sz="3200" b="0">
                <a:solidFill>
                  <a:srgbClr val="003A5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7" name="Google Shape;317;p43"/>
          <p:cNvSpPr txBox="1">
            <a:spLocks noGrp="1"/>
          </p:cNvSpPr>
          <p:nvPr>
            <p:ph type="body" idx="1"/>
          </p:nvPr>
        </p:nvSpPr>
        <p:spPr>
          <a:xfrm>
            <a:off x="962026" y="1076325"/>
            <a:ext cx="6724500" cy="29622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2800"/>
              <a:buNone/>
              <a:defRPr sz="2800"/>
            </a:lvl1pPr>
            <a:lvl2pPr marL="914400" lvl="1" indent="-228600" algn="l" rtl="0">
              <a:lnSpc>
                <a:spcPct val="90000"/>
              </a:lnSpc>
              <a:spcBef>
                <a:spcPts val="800"/>
              </a:spcBef>
              <a:spcAft>
                <a:spcPts val="0"/>
              </a:spcAft>
              <a:buSzPts val="1200"/>
              <a:buNone/>
              <a:defRPr sz="1200"/>
            </a:lvl2pPr>
            <a:lvl3pPr marL="1371600" lvl="2" indent="-228600" algn="l" rtl="0">
              <a:lnSpc>
                <a:spcPct val="90000"/>
              </a:lnSpc>
              <a:spcBef>
                <a:spcPts val="600"/>
              </a:spcBef>
              <a:spcAft>
                <a:spcPts val="0"/>
              </a:spcAft>
              <a:buSzPts val="1000"/>
              <a:buNone/>
              <a:defRPr sz="1000"/>
            </a:lvl3pPr>
            <a:lvl4pPr marL="1828800" lvl="3" indent="-228600" algn="l" rtl="0">
              <a:lnSpc>
                <a:spcPct val="90000"/>
              </a:lnSpc>
              <a:spcBef>
                <a:spcPts val="500"/>
              </a:spcBef>
              <a:spcAft>
                <a:spcPts val="0"/>
              </a:spcAft>
              <a:buSzPts val="900"/>
              <a:buNone/>
              <a:defRPr sz="900"/>
            </a:lvl4pPr>
            <a:lvl5pPr marL="2286000" lvl="4" indent="-228600" algn="l" rtl="0">
              <a:lnSpc>
                <a:spcPct val="90000"/>
              </a:lnSpc>
              <a:spcBef>
                <a:spcPts val="500"/>
              </a:spcBef>
              <a:spcAft>
                <a:spcPts val="0"/>
              </a:spcAft>
              <a:buClr>
                <a:srgbClr val="444444"/>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318" name="Google Shape;318;p43"/>
          <p:cNvSpPr txBox="1">
            <a:spLocks noGrp="1"/>
          </p:cNvSpPr>
          <p:nvPr>
            <p:ph type="body" idx="2"/>
          </p:nvPr>
        </p:nvSpPr>
        <p:spPr>
          <a:xfrm>
            <a:off x="962025" y="5398235"/>
            <a:ext cx="6724200" cy="354900"/>
          </a:xfrm>
          <a:prstGeom prst="rect">
            <a:avLst/>
          </a:prstGeom>
          <a:noFill/>
          <a:ln>
            <a:noFill/>
          </a:ln>
        </p:spPr>
        <p:txBody>
          <a:bodyPr spcFirstLastPara="1" wrap="square" lIns="91425" tIns="45700" rIns="91425" bIns="45700" anchor="ctr" anchorCtr="0"/>
          <a:lstStyle>
            <a:lvl1pPr marL="457200" lvl="0" indent="-228600" algn="r" rtl="0">
              <a:lnSpc>
                <a:spcPct val="90000"/>
              </a:lnSpc>
              <a:spcBef>
                <a:spcPts val="1800"/>
              </a:spcBef>
              <a:spcAft>
                <a:spcPts val="0"/>
              </a:spcAft>
              <a:buSzPts val="1800"/>
              <a:buNone/>
              <a:defRPr sz="1800" i="1">
                <a:solidFill>
                  <a:srgbClr val="636363"/>
                </a:solidFill>
              </a:defRPr>
            </a:lvl1pPr>
            <a:lvl2pPr marL="914400" lvl="1" indent="-228600" algn="l" rtl="0">
              <a:lnSpc>
                <a:spcPct val="90000"/>
              </a:lnSpc>
              <a:spcBef>
                <a:spcPts val="800"/>
              </a:spcBef>
              <a:spcAft>
                <a:spcPts val="0"/>
              </a:spcAft>
              <a:buSzPts val="1200"/>
              <a:buNone/>
              <a:defRPr sz="1200"/>
            </a:lvl2pPr>
            <a:lvl3pPr marL="1371600" lvl="2" indent="-228600" algn="l" rtl="0">
              <a:lnSpc>
                <a:spcPct val="90000"/>
              </a:lnSpc>
              <a:spcBef>
                <a:spcPts val="600"/>
              </a:spcBef>
              <a:spcAft>
                <a:spcPts val="0"/>
              </a:spcAft>
              <a:buSzPts val="1000"/>
              <a:buNone/>
              <a:defRPr sz="1000"/>
            </a:lvl3pPr>
            <a:lvl4pPr marL="1828800" lvl="3" indent="-228600" algn="l" rtl="0">
              <a:lnSpc>
                <a:spcPct val="90000"/>
              </a:lnSpc>
              <a:spcBef>
                <a:spcPts val="500"/>
              </a:spcBef>
              <a:spcAft>
                <a:spcPts val="0"/>
              </a:spcAft>
              <a:buSzPts val="900"/>
              <a:buNone/>
              <a:defRPr sz="900"/>
            </a:lvl4pPr>
            <a:lvl5pPr marL="2286000" lvl="4" indent="-228600" algn="l" rtl="0">
              <a:lnSpc>
                <a:spcPct val="90000"/>
              </a:lnSpc>
              <a:spcBef>
                <a:spcPts val="500"/>
              </a:spcBef>
              <a:spcAft>
                <a:spcPts val="0"/>
              </a:spcAft>
              <a:buClr>
                <a:srgbClr val="444444"/>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319" name="Google Shape;319;p43"/>
          <p:cNvSpPr txBox="1"/>
          <p:nvPr/>
        </p:nvSpPr>
        <p:spPr>
          <a:xfrm>
            <a:off x="0" y="729116"/>
            <a:ext cx="962100" cy="18972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00578F"/>
              </a:buClr>
              <a:buSzPts val="11500"/>
              <a:buFont typeface="Times New Roman"/>
              <a:buNone/>
            </a:pPr>
            <a:r>
              <a:rPr lang="en-US" sz="11500" b="1" i="0" cap="small">
                <a:solidFill>
                  <a:srgbClr val="00578F"/>
                </a:solidFill>
                <a:latin typeface="Times New Roman"/>
                <a:ea typeface="Times New Roman"/>
                <a:cs typeface="Times New Roman"/>
                <a:sym typeface="Times New Roman"/>
              </a:rPr>
              <a:t>“</a:t>
            </a:r>
            <a:endParaRPr/>
          </a:p>
        </p:txBody>
      </p:sp>
      <p:sp>
        <p:nvSpPr>
          <p:cNvPr id="320" name="Google Shape;320;p43"/>
          <p:cNvSpPr txBox="1"/>
          <p:nvPr/>
        </p:nvSpPr>
        <p:spPr>
          <a:xfrm rot="10800000">
            <a:off x="7686525" y="2155685"/>
            <a:ext cx="971700" cy="1897200"/>
          </a:xfrm>
          <a:prstGeom prst="rect">
            <a:avLst/>
          </a:prstGeom>
          <a:noFill/>
          <a:ln>
            <a:noFill/>
          </a:ln>
        </p:spPr>
        <p:txBody>
          <a:bodyPr spcFirstLastPara="1" wrap="square" lIns="0" tIns="0" rIns="0" bIns="0" anchor="ctr" anchorCtr="0">
            <a:noAutofit/>
          </a:bodyPr>
          <a:lstStyle/>
          <a:p>
            <a:pPr marL="0" marR="0" lvl="0" indent="0" algn="r" rtl="0">
              <a:lnSpc>
                <a:spcPct val="85000"/>
              </a:lnSpc>
              <a:spcBef>
                <a:spcPts val="0"/>
              </a:spcBef>
              <a:spcAft>
                <a:spcPts val="0"/>
              </a:spcAft>
              <a:buClr>
                <a:srgbClr val="00578F"/>
              </a:buClr>
              <a:buSzPts val="11500"/>
              <a:buFont typeface="Times New Roman"/>
              <a:buNone/>
            </a:pPr>
            <a:r>
              <a:rPr lang="en-US" sz="11500" b="1" i="0" cap="small">
                <a:solidFill>
                  <a:srgbClr val="00578F"/>
                </a:solidFill>
                <a:latin typeface="Times New Roman"/>
                <a:ea typeface="Times New Roman"/>
                <a:cs typeface="Times New Roman"/>
                <a:sym typeface="Times New Roman"/>
              </a:rPr>
              <a:t>“</a:t>
            </a:r>
            <a:endParaRPr/>
          </a:p>
        </p:txBody>
      </p:sp>
      <p:sp>
        <p:nvSpPr>
          <p:cNvPr id="321" name="Google Shape;321;p43"/>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2" name="Google Shape;322;p43"/>
          <p:cNvSpPr/>
          <p:nvPr/>
        </p:nvSpPr>
        <p:spPr>
          <a:xfrm rot="5400000">
            <a:off x="4312008" y="1309335"/>
            <a:ext cx="27300" cy="67209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35920902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Legal Language">
  <p:cSld name="Legal Language">
    <p:spTree>
      <p:nvGrpSpPr>
        <p:cNvPr id="1" name="Shape 323"/>
        <p:cNvGrpSpPr/>
        <p:nvPr/>
      </p:nvGrpSpPr>
      <p:grpSpPr>
        <a:xfrm>
          <a:off x="0" y="0"/>
          <a:ext cx="0" cy="0"/>
          <a:chOff x="0" y="0"/>
          <a:chExt cx="0" cy="0"/>
        </a:xfrm>
      </p:grpSpPr>
      <p:pic>
        <p:nvPicPr>
          <p:cNvPr id="324" name="Google Shape;324;p44"/>
          <p:cNvPicPr preferRelativeResize="0"/>
          <p:nvPr/>
        </p:nvPicPr>
        <p:blipFill rotWithShape="1">
          <a:blip r:embed="rId2">
            <a:alphaModFix/>
          </a:blip>
          <a:srcRect/>
          <a:stretch/>
        </p:blipFill>
        <p:spPr>
          <a:xfrm>
            <a:off x="85725" y="693411"/>
            <a:ext cx="2343150" cy="761532"/>
          </a:xfrm>
          <a:prstGeom prst="rect">
            <a:avLst/>
          </a:prstGeom>
          <a:noFill/>
          <a:ln>
            <a:noFill/>
          </a:ln>
        </p:spPr>
      </p:pic>
      <p:sp>
        <p:nvSpPr>
          <p:cNvPr id="325" name="Google Shape;325;p44"/>
          <p:cNvSpPr txBox="1">
            <a:spLocks noGrp="1"/>
          </p:cNvSpPr>
          <p:nvPr>
            <p:ph type="body" idx="1"/>
          </p:nvPr>
        </p:nvSpPr>
        <p:spPr>
          <a:xfrm>
            <a:off x="390525" y="1756800"/>
            <a:ext cx="8307600" cy="3252000"/>
          </a:xfrm>
          <a:prstGeom prst="rect">
            <a:avLst/>
          </a:prstGeom>
          <a:noFill/>
          <a:ln>
            <a:noFill/>
          </a:ln>
        </p:spPr>
        <p:txBody>
          <a:bodyPr spcFirstLastPara="1" wrap="square" lIns="91425" tIns="45700" rIns="91425" bIns="45700" anchor="ctr" anchorCtr="0"/>
          <a:lstStyle>
            <a:lvl1pPr marL="457200" lvl="0" indent="-228600" algn="l" rtl="0">
              <a:lnSpc>
                <a:spcPct val="95000"/>
              </a:lnSpc>
              <a:spcBef>
                <a:spcPts val="1000"/>
              </a:spcBef>
              <a:spcAft>
                <a:spcPts val="0"/>
              </a:spcAft>
              <a:buSzPts val="2200"/>
              <a:buNone/>
              <a:defRPr sz="2200" b="0">
                <a:latin typeface="Times New Roman"/>
                <a:ea typeface="Times New Roman"/>
                <a:cs typeface="Times New Roman"/>
                <a:sym typeface="Times New Roman"/>
              </a:defRPr>
            </a:lvl1pPr>
            <a:lvl2pPr marL="914400" lvl="1" indent="-228600" algn="l" rtl="0">
              <a:lnSpc>
                <a:spcPct val="90000"/>
              </a:lnSpc>
              <a:spcBef>
                <a:spcPts val="800"/>
              </a:spcBef>
              <a:spcAft>
                <a:spcPts val="0"/>
              </a:spcAft>
              <a:buSzPts val="1200"/>
              <a:buNone/>
              <a:defRPr sz="1200"/>
            </a:lvl2pPr>
            <a:lvl3pPr marL="1371600" lvl="2" indent="-228600" algn="l" rtl="0">
              <a:lnSpc>
                <a:spcPct val="90000"/>
              </a:lnSpc>
              <a:spcBef>
                <a:spcPts val="600"/>
              </a:spcBef>
              <a:spcAft>
                <a:spcPts val="0"/>
              </a:spcAft>
              <a:buSzPts val="1000"/>
              <a:buNone/>
              <a:defRPr sz="1000"/>
            </a:lvl3pPr>
            <a:lvl4pPr marL="1828800" lvl="3" indent="-228600" algn="l" rtl="0">
              <a:lnSpc>
                <a:spcPct val="90000"/>
              </a:lnSpc>
              <a:spcBef>
                <a:spcPts val="500"/>
              </a:spcBef>
              <a:spcAft>
                <a:spcPts val="0"/>
              </a:spcAft>
              <a:buSzPts val="900"/>
              <a:buNone/>
              <a:defRPr sz="900"/>
            </a:lvl4pPr>
            <a:lvl5pPr marL="2286000" lvl="4" indent="-228600" algn="l" rtl="0">
              <a:lnSpc>
                <a:spcPct val="90000"/>
              </a:lnSpc>
              <a:spcBef>
                <a:spcPts val="500"/>
              </a:spcBef>
              <a:spcAft>
                <a:spcPts val="0"/>
              </a:spcAft>
              <a:buClr>
                <a:srgbClr val="444444"/>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326" name="Google Shape;326;p44"/>
          <p:cNvSpPr txBox="1">
            <a:spLocks noGrp="1"/>
          </p:cNvSpPr>
          <p:nvPr>
            <p:ph type="body" idx="2"/>
          </p:nvPr>
        </p:nvSpPr>
        <p:spPr>
          <a:xfrm>
            <a:off x="2543174" y="1064168"/>
            <a:ext cx="6155100" cy="3549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1800"/>
              <a:buNone/>
              <a:defRPr sz="1800" i="1">
                <a:solidFill>
                  <a:srgbClr val="636363"/>
                </a:solidFill>
              </a:defRPr>
            </a:lvl1pPr>
            <a:lvl2pPr marL="914400" lvl="1" indent="-228600" algn="l" rtl="0">
              <a:lnSpc>
                <a:spcPct val="90000"/>
              </a:lnSpc>
              <a:spcBef>
                <a:spcPts val="800"/>
              </a:spcBef>
              <a:spcAft>
                <a:spcPts val="0"/>
              </a:spcAft>
              <a:buSzPts val="1200"/>
              <a:buNone/>
              <a:defRPr sz="1200"/>
            </a:lvl2pPr>
            <a:lvl3pPr marL="1371600" lvl="2" indent="-228600" algn="l" rtl="0">
              <a:lnSpc>
                <a:spcPct val="90000"/>
              </a:lnSpc>
              <a:spcBef>
                <a:spcPts val="600"/>
              </a:spcBef>
              <a:spcAft>
                <a:spcPts val="0"/>
              </a:spcAft>
              <a:buSzPts val="1000"/>
              <a:buNone/>
              <a:defRPr sz="1000"/>
            </a:lvl3pPr>
            <a:lvl4pPr marL="1828800" lvl="3" indent="-228600" algn="l" rtl="0">
              <a:lnSpc>
                <a:spcPct val="90000"/>
              </a:lnSpc>
              <a:spcBef>
                <a:spcPts val="500"/>
              </a:spcBef>
              <a:spcAft>
                <a:spcPts val="0"/>
              </a:spcAft>
              <a:buSzPts val="900"/>
              <a:buNone/>
              <a:defRPr sz="900"/>
            </a:lvl4pPr>
            <a:lvl5pPr marL="2286000" lvl="4" indent="-228600" algn="l" rtl="0">
              <a:lnSpc>
                <a:spcPct val="90000"/>
              </a:lnSpc>
              <a:spcBef>
                <a:spcPts val="500"/>
              </a:spcBef>
              <a:spcAft>
                <a:spcPts val="0"/>
              </a:spcAft>
              <a:buClr>
                <a:srgbClr val="444444"/>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327" name="Google Shape;327;p44"/>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28" name="Google Shape;328;p44"/>
          <p:cNvSpPr/>
          <p:nvPr/>
        </p:nvSpPr>
        <p:spPr>
          <a:xfrm rot="5400000">
            <a:off x="4558349" y="-3103376"/>
            <a:ext cx="27300" cy="9144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9" name="Google Shape;329;p44"/>
          <p:cNvSpPr txBox="1">
            <a:spLocks noGrp="1"/>
          </p:cNvSpPr>
          <p:nvPr>
            <p:ph type="title"/>
          </p:nvPr>
        </p:nvSpPr>
        <p:spPr>
          <a:xfrm>
            <a:off x="2324100" y="119319"/>
            <a:ext cx="6374100" cy="8625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rgbClr val="00578F"/>
              </a:buClr>
              <a:buSzPts val="2600"/>
              <a:buFont typeface="Arial"/>
              <a:buNone/>
              <a:defRPr sz="2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0" name="Google Shape;330;p44"/>
          <p:cNvSpPr txBox="1">
            <a:spLocks noGrp="1"/>
          </p:cNvSpPr>
          <p:nvPr>
            <p:ph type="body" idx="3"/>
          </p:nvPr>
        </p:nvSpPr>
        <p:spPr>
          <a:xfrm>
            <a:off x="390526" y="5095875"/>
            <a:ext cx="7905600" cy="1197000"/>
          </a:xfrm>
          <a:prstGeom prst="rect">
            <a:avLst/>
          </a:prstGeom>
          <a:noFill/>
          <a:ln>
            <a:noFill/>
          </a:ln>
        </p:spPr>
        <p:txBody>
          <a:bodyPr spcFirstLastPara="1" wrap="square" lIns="91425" tIns="45700" rIns="91425" bIns="45700" anchor="ctr" anchorCtr="0"/>
          <a:lstStyle>
            <a:lvl1pPr marL="457200" lvl="0" indent="-228600" algn="ctr" rtl="0">
              <a:lnSpc>
                <a:spcPct val="90000"/>
              </a:lnSpc>
              <a:spcBef>
                <a:spcPts val="1800"/>
              </a:spcBef>
              <a:spcAft>
                <a:spcPts val="0"/>
              </a:spcAft>
              <a:buSzPts val="2200"/>
              <a:buNone/>
              <a:defRPr sz="2200" b="1">
                <a:solidFill>
                  <a:srgbClr val="AF3F49"/>
                </a:solidFill>
                <a:latin typeface="Arial"/>
                <a:ea typeface="Arial"/>
                <a:cs typeface="Arial"/>
                <a:sym typeface="Arial"/>
              </a:defRPr>
            </a:lvl1pPr>
            <a:lvl2pPr marL="914400" lvl="1" indent="-228600" algn="l" rtl="0">
              <a:lnSpc>
                <a:spcPct val="90000"/>
              </a:lnSpc>
              <a:spcBef>
                <a:spcPts val="800"/>
              </a:spcBef>
              <a:spcAft>
                <a:spcPts val="0"/>
              </a:spcAft>
              <a:buSzPts val="1200"/>
              <a:buNone/>
              <a:defRPr sz="1200"/>
            </a:lvl2pPr>
            <a:lvl3pPr marL="1371600" lvl="2" indent="-228600" algn="l" rtl="0">
              <a:lnSpc>
                <a:spcPct val="90000"/>
              </a:lnSpc>
              <a:spcBef>
                <a:spcPts val="600"/>
              </a:spcBef>
              <a:spcAft>
                <a:spcPts val="0"/>
              </a:spcAft>
              <a:buSzPts val="1000"/>
              <a:buNone/>
              <a:defRPr sz="1000"/>
            </a:lvl3pPr>
            <a:lvl4pPr marL="1828800" lvl="3" indent="-228600" algn="l" rtl="0">
              <a:lnSpc>
                <a:spcPct val="90000"/>
              </a:lnSpc>
              <a:spcBef>
                <a:spcPts val="500"/>
              </a:spcBef>
              <a:spcAft>
                <a:spcPts val="0"/>
              </a:spcAft>
              <a:buSzPts val="900"/>
              <a:buNone/>
              <a:defRPr sz="900"/>
            </a:lvl4pPr>
            <a:lvl5pPr marL="2286000" lvl="4" indent="-228600" algn="l" rtl="0">
              <a:lnSpc>
                <a:spcPct val="90000"/>
              </a:lnSpc>
              <a:spcBef>
                <a:spcPts val="500"/>
              </a:spcBef>
              <a:spcAft>
                <a:spcPts val="0"/>
              </a:spcAft>
              <a:buClr>
                <a:srgbClr val="444444"/>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Tree>
    <p:extLst>
      <p:ext uri="{BB962C8B-B14F-4D97-AF65-F5344CB8AC3E}">
        <p14:creationId xmlns:p14="http://schemas.microsoft.com/office/powerpoint/2010/main" val="28099007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331"/>
        <p:cNvGrpSpPr/>
        <p:nvPr/>
      </p:nvGrpSpPr>
      <p:grpSpPr>
        <a:xfrm>
          <a:off x="0" y="0"/>
          <a:ext cx="0" cy="0"/>
          <a:chOff x="0" y="0"/>
          <a:chExt cx="0" cy="0"/>
        </a:xfrm>
      </p:grpSpPr>
      <p:sp>
        <p:nvSpPr>
          <p:cNvPr id="332" name="Google Shape;332;p45"/>
          <p:cNvSpPr txBox="1">
            <a:spLocks noGrp="1"/>
          </p:cNvSpPr>
          <p:nvPr>
            <p:ph type="body" idx="1"/>
          </p:nvPr>
        </p:nvSpPr>
        <p:spPr>
          <a:xfrm>
            <a:off x="411892" y="1120346"/>
            <a:ext cx="4032600" cy="5056500"/>
          </a:xfrm>
          <a:prstGeom prst="rect">
            <a:avLst/>
          </a:prstGeom>
          <a:noFill/>
          <a:ln>
            <a:noFill/>
          </a:ln>
        </p:spPr>
        <p:txBody>
          <a:bodyPr spcFirstLastPara="1" wrap="square" lIns="91425" tIns="45700" rIns="91425" bIns="45700" anchor="t" anchorCtr="0"/>
          <a:lstStyle>
            <a:lvl1pPr marL="457200" lvl="0" indent="-355600" algn="l" rtl="0">
              <a:lnSpc>
                <a:spcPct val="90000"/>
              </a:lnSpc>
              <a:spcBef>
                <a:spcPts val="3000"/>
              </a:spcBef>
              <a:spcAft>
                <a:spcPts val="0"/>
              </a:spcAft>
              <a:buSzPts val="2000"/>
              <a:buChar char="◼"/>
              <a:defRPr sz="2000"/>
            </a:lvl1pPr>
            <a:lvl2pPr marL="914400" lvl="1" indent="-228600" algn="l" rtl="0">
              <a:lnSpc>
                <a:spcPct val="90000"/>
              </a:lnSpc>
              <a:spcBef>
                <a:spcPts val="600"/>
              </a:spcBef>
              <a:spcAft>
                <a:spcPts val="0"/>
              </a:spcAft>
              <a:buSzPts val="1400"/>
              <a:buNone/>
              <a:defRPr sz="1400" i="1">
                <a:solidFill>
                  <a:srgbClr val="636363"/>
                </a:solidFill>
              </a:defRPr>
            </a:lvl2pPr>
            <a:lvl3pPr marL="1371600" lvl="2" indent="-311150" algn="l" rtl="0">
              <a:lnSpc>
                <a:spcPct val="90000"/>
              </a:lnSpc>
              <a:spcBef>
                <a:spcPts val="400"/>
              </a:spcBef>
              <a:spcAft>
                <a:spcPts val="0"/>
              </a:spcAft>
              <a:buClr>
                <a:srgbClr val="636363"/>
              </a:buClr>
              <a:buSzPts val="1300"/>
              <a:buFont typeface="Noto Sans Symbols"/>
              <a:buChar char="⇨"/>
              <a:defRPr sz="1300" u="sng">
                <a:solidFill>
                  <a:schemeClr val="accent6"/>
                </a:solidFill>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3" name="Google Shape;333;p45"/>
          <p:cNvSpPr txBox="1">
            <a:spLocks noGrp="1"/>
          </p:cNvSpPr>
          <p:nvPr>
            <p:ph type="body" idx="2"/>
          </p:nvPr>
        </p:nvSpPr>
        <p:spPr>
          <a:xfrm>
            <a:off x="4695824" y="1120346"/>
            <a:ext cx="4032600" cy="5056500"/>
          </a:xfrm>
          <a:prstGeom prst="rect">
            <a:avLst/>
          </a:prstGeom>
          <a:noFill/>
          <a:ln>
            <a:noFill/>
          </a:ln>
        </p:spPr>
        <p:txBody>
          <a:bodyPr spcFirstLastPara="1" wrap="square" lIns="91425" tIns="45700" rIns="91425" bIns="45700" anchor="t" anchorCtr="0"/>
          <a:lstStyle>
            <a:lvl1pPr marL="457200" lvl="0" indent="-355600" algn="l" rtl="0">
              <a:lnSpc>
                <a:spcPct val="90000"/>
              </a:lnSpc>
              <a:spcBef>
                <a:spcPts val="3000"/>
              </a:spcBef>
              <a:spcAft>
                <a:spcPts val="0"/>
              </a:spcAft>
              <a:buSzPts val="2000"/>
              <a:buChar char="◼"/>
              <a:defRPr sz="2000"/>
            </a:lvl1pPr>
            <a:lvl2pPr marL="914400" lvl="1" indent="-228600" algn="l" rtl="0">
              <a:lnSpc>
                <a:spcPct val="90000"/>
              </a:lnSpc>
              <a:spcBef>
                <a:spcPts val="800"/>
              </a:spcBef>
              <a:spcAft>
                <a:spcPts val="0"/>
              </a:spcAft>
              <a:buClr>
                <a:srgbClr val="A5A5A5"/>
              </a:buClr>
              <a:buSzPts val="1400"/>
              <a:buFont typeface="Arial"/>
              <a:buNone/>
              <a:defRPr sz="1400" i="1">
                <a:solidFill>
                  <a:srgbClr val="636363"/>
                </a:solidFill>
                <a:latin typeface="Arial"/>
                <a:ea typeface="Arial"/>
                <a:cs typeface="Arial"/>
                <a:sym typeface="Arial"/>
              </a:defRPr>
            </a:lvl2pPr>
            <a:lvl3pPr marL="1371600" lvl="2" indent="-311150" algn="l" rtl="0">
              <a:lnSpc>
                <a:spcPct val="90000"/>
              </a:lnSpc>
              <a:spcBef>
                <a:spcPts val="400"/>
              </a:spcBef>
              <a:spcAft>
                <a:spcPts val="0"/>
              </a:spcAft>
              <a:buClr>
                <a:srgbClr val="636363"/>
              </a:buClr>
              <a:buSzPts val="1300"/>
              <a:buFont typeface="Noto Sans Symbols"/>
              <a:buChar char="⇨"/>
              <a:defRPr sz="1300" u="sng">
                <a:solidFill>
                  <a:schemeClr val="accent6"/>
                </a:solidFill>
                <a:latin typeface="Arial"/>
                <a:ea typeface="Arial"/>
                <a:cs typeface="Arial"/>
                <a:sym typeface="Arial"/>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4" name="Google Shape;334;p45"/>
          <p:cNvSpPr/>
          <p:nvPr/>
        </p:nvSpPr>
        <p:spPr>
          <a:xfrm>
            <a:off x="4540808" y="1003986"/>
            <a:ext cx="45600" cy="5852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5" name="Google Shape;335;p45"/>
          <p:cNvSpPr/>
          <p:nvPr/>
        </p:nvSpPr>
        <p:spPr>
          <a:xfrm rot="5400000">
            <a:off x="4558352" y="-3576871"/>
            <a:ext cx="27300" cy="9144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6" name="Google Shape;336;p45"/>
          <p:cNvSpPr txBox="1"/>
          <p:nvPr/>
        </p:nvSpPr>
        <p:spPr>
          <a:xfrm>
            <a:off x="1309816" y="365126"/>
            <a:ext cx="6880800" cy="6165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Resources:</a:t>
            </a:r>
            <a:endParaRPr/>
          </a:p>
        </p:txBody>
      </p:sp>
      <p:sp>
        <p:nvSpPr>
          <p:cNvPr id="337" name="Google Shape;337;p45"/>
          <p:cNvSpPr txBox="1"/>
          <p:nvPr/>
        </p:nvSpPr>
        <p:spPr>
          <a:xfrm>
            <a:off x="2509079" y="205945"/>
            <a:ext cx="1318200" cy="947400"/>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r>
              <a:rPr lang="en-US" sz="6600">
                <a:solidFill>
                  <a:srgbClr val="BFBFBF"/>
                </a:solidFill>
                <a:latin typeface="Arial"/>
                <a:ea typeface="Arial"/>
                <a:cs typeface="Arial"/>
                <a:sym typeface="Arial"/>
              </a:rPr>
              <a:t></a:t>
            </a:r>
            <a:endParaRPr sz="6600">
              <a:solidFill>
                <a:srgbClr val="BFBFBF"/>
              </a:solidFill>
              <a:latin typeface="Arial"/>
              <a:ea typeface="Arial"/>
              <a:cs typeface="Arial"/>
              <a:sym typeface="Arial"/>
            </a:endParaRPr>
          </a:p>
        </p:txBody>
      </p:sp>
      <p:sp>
        <p:nvSpPr>
          <p:cNvPr id="338" name="Google Shape;338;p45"/>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896416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act">
  <p:cSld name="Contact">
    <p:spTree>
      <p:nvGrpSpPr>
        <p:cNvPr id="1" name="Shape 339"/>
        <p:cNvGrpSpPr/>
        <p:nvPr/>
      </p:nvGrpSpPr>
      <p:grpSpPr>
        <a:xfrm>
          <a:off x="0" y="0"/>
          <a:ext cx="0" cy="0"/>
          <a:chOff x="0" y="0"/>
          <a:chExt cx="0" cy="0"/>
        </a:xfrm>
      </p:grpSpPr>
      <p:sp>
        <p:nvSpPr>
          <p:cNvPr id="340" name="Google Shape;340;p46"/>
          <p:cNvSpPr txBox="1">
            <a:spLocks noGrp="1"/>
          </p:cNvSpPr>
          <p:nvPr>
            <p:ph type="body" idx="1"/>
          </p:nvPr>
        </p:nvSpPr>
        <p:spPr>
          <a:xfrm>
            <a:off x="4695825" y="1190625"/>
            <a:ext cx="3697500" cy="51657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3000"/>
              </a:spcBef>
              <a:spcAft>
                <a:spcPts val="0"/>
              </a:spcAft>
              <a:buSzPts val="2200"/>
              <a:buNone/>
              <a:defRPr sz="2200" b="1">
                <a:solidFill>
                  <a:srgbClr val="AF3F49"/>
                </a:solidFill>
                <a:latin typeface="Arial"/>
                <a:ea typeface="Arial"/>
                <a:cs typeface="Arial"/>
                <a:sym typeface="Arial"/>
              </a:defRPr>
            </a:lvl1pPr>
            <a:lvl2pPr marL="914400" lvl="1" indent="-228600" algn="l" rtl="0">
              <a:lnSpc>
                <a:spcPct val="90000"/>
              </a:lnSpc>
              <a:spcBef>
                <a:spcPts val="300"/>
              </a:spcBef>
              <a:spcAft>
                <a:spcPts val="0"/>
              </a:spcAft>
              <a:buSzPts val="1600"/>
              <a:buNone/>
              <a:defRPr sz="1600" i="1"/>
            </a:lvl2pPr>
            <a:lvl3pPr marL="1371600" lvl="2" indent="-228600" algn="l" rtl="0">
              <a:lnSpc>
                <a:spcPct val="90000"/>
              </a:lnSpc>
              <a:spcBef>
                <a:spcPts val="400"/>
              </a:spcBef>
              <a:spcAft>
                <a:spcPts val="0"/>
              </a:spcAft>
              <a:buSzPts val="1400"/>
              <a:buFont typeface="Arial"/>
              <a:buNone/>
              <a:defRPr sz="1400" b="1">
                <a:solidFill>
                  <a:schemeClr val="dk1"/>
                </a:solidFill>
              </a:defRPr>
            </a:lvl3pPr>
            <a:lvl4pPr marL="1828800" lvl="3" indent="-302894" algn="l" rtl="0">
              <a:lnSpc>
                <a:spcPct val="90000"/>
              </a:lnSpc>
              <a:spcBef>
                <a:spcPts val="1200"/>
              </a:spcBef>
              <a:spcAft>
                <a:spcPts val="0"/>
              </a:spcAft>
              <a:buClr>
                <a:schemeClr val="accent6"/>
              </a:buClr>
              <a:buSzPts val="1170"/>
              <a:buFont typeface="Noto Sans Symbols"/>
              <a:buChar char="✉"/>
              <a:defRPr sz="1300" i="1">
                <a:solidFill>
                  <a:schemeClr val="accent1"/>
                </a:solidFill>
              </a:defRPr>
            </a:lvl4pPr>
            <a:lvl5pPr marL="2286000" lvl="4" indent="-327660" algn="l" rtl="0">
              <a:lnSpc>
                <a:spcPct val="90000"/>
              </a:lnSpc>
              <a:spcBef>
                <a:spcPts val="200"/>
              </a:spcBef>
              <a:spcAft>
                <a:spcPts val="0"/>
              </a:spcAft>
              <a:buClr>
                <a:schemeClr val="accent2"/>
              </a:buClr>
              <a:buSzPts val="1560"/>
              <a:buFont typeface="Noto Sans Symbols"/>
              <a:buChar char="✆"/>
              <a:defRPr sz="1300" b="0" i="0">
                <a:solidFill>
                  <a:srgbClr val="636363"/>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41" name="Google Shape;341;p46"/>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2" name="Google Shape;342;p46"/>
          <p:cNvSpPr txBox="1"/>
          <p:nvPr/>
        </p:nvSpPr>
        <p:spPr>
          <a:xfrm>
            <a:off x="628650" y="365126"/>
            <a:ext cx="7955400" cy="10515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Contact Information:</a:t>
            </a:r>
            <a:endParaRPr sz="3400" b="1">
              <a:solidFill>
                <a:srgbClr val="00578F"/>
              </a:solidFill>
              <a:latin typeface="Arial"/>
              <a:ea typeface="Arial"/>
              <a:cs typeface="Arial"/>
              <a:sym typeface="Arial"/>
            </a:endParaRPr>
          </a:p>
        </p:txBody>
      </p:sp>
      <p:pic>
        <p:nvPicPr>
          <p:cNvPr id="343" name="Google Shape;343;p46"/>
          <p:cNvPicPr preferRelativeResize="0"/>
          <p:nvPr/>
        </p:nvPicPr>
        <p:blipFill rotWithShape="1">
          <a:blip r:embed="rId2">
            <a:alphaModFix/>
          </a:blip>
          <a:srcRect/>
          <a:stretch/>
        </p:blipFill>
        <p:spPr>
          <a:xfrm>
            <a:off x="1046285" y="2543613"/>
            <a:ext cx="2974602" cy="1389773"/>
          </a:xfrm>
          <a:prstGeom prst="rect">
            <a:avLst/>
          </a:prstGeom>
          <a:noFill/>
          <a:ln>
            <a:noFill/>
          </a:ln>
        </p:spPr>
      </p:pic>
    </p:spTree>
    <p:extLst>
      <p:ext uri="{BB962C8B-B14F-4D97-AF65-F5344CB8AC3E}">
        <p14:creationId xmlns:p14="http://schemas.microsoft.com/office/powerpoint/2010/main" val="768151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344"/>
        <p:cNvGrpSpPr/>
        <p:nvPr/>
      </p:nvGrpSpPr>
      <p:grpSpPr>
        <a:xfrm>
          <a:off x="0" y="0"/>
          <a:ext cx="0" cy="0"/>
          <a:chOff x="0" y="0"/>
          <a:chExt cx="0" cy="0"/>
        </a:xfrm>
      </p:grpSpPr>
      <p:pic>
        <p:nvPicPr>
          <p:cNvPr id="345" name="Google Shape;345;p47"/>
          <p:cNvPicPr preferRelativeResize="0"/>
          <p:nvPr/>
        </p:nvPicPr>
        <p:blipFill rotWithShape="1">
          <a:blip r:embed="rId2">
            <a:alphaModFix/>
          </a:blip>
          <a:srcRect/>
          <a:stretch/>
        </p:blipFill>
        <p:spPr>
          <a:xfrm>
            <a:off x="691469" y="2270681"/>
            <a:ext cx="7180493" cy="1590924"/>
          </a:xfrm>
          <a:prstGeom prst="rect">
            <a:avLst/>
          </a:prstGeom>
          <a:noFill/>
          <a:ln>
            <a:noFill/>
          </a:ln>
        </p:spPr>
      </p:pic>
      <p:sp>
        <p:nvSpPr>
          <p:cNvPr id="346" name="Google Shape;346;p47"/>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935795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mplate Information">
  <p:cSld name="Template Information">
    <p:bg>
      <p:bgPr>
        <a:solidFill>
          <a:schemeClr val="lt1"/>
        </a:solidFill>
        <a:effectLst/>
      </p:bgPr>
    </p:bg>
    <p:spTree>
      <p:nvGrpSpPr>
        <p:cNvPr id="1" name="Shape 347"/>
        <p:cNvGrpSpPr/>
        <p:nvPr/>
      </p:nvGrpSpPr>
      <p:grpSpPr>
        <a:xfrm>
          <a:off x="0" y="0"/>
          <a:ext cx="0" cy="0"/>
          <a:chOff x="0" y="0"/>
          <a:chExt cx="0" cy="0"/>
        </a:xfrm>
      </p:grpSpPr>
      <p:cxnSp>
        <p:nvCxnSpPr>
          <p:cNvPr id="348" name="Google Shape;348;p48"/>
          <p:cNvCxnSpPr/>
          <p:nvPr/>
        </p:nvCxnSpPr>
        <p:spPr>
          <a:xfrm>
            <a:off x="4568467" y="5377715"/>
            <a:ext cx="4572000" cy="0"/>
          </a:xfrm>
          <a:prstGeom prst="straightConnector1">
            <a:avLst/>
          </a:prstGeom>
          <a:noFill/>
          <a:ln w="76200" cap="flat" cmpd="sng">
            <a:solidFill>
              <a:srgbClr val="7F7F7F"/>
            </a:solidFill>
            <a:prstDash val="solid"/>
            <a:miter lim="800000"/>
            <a:headEnd type="none" w="sm" len="sm"/>
            <a:tailEnd type="none" w="sm" len="sm"/>
          </a:ln>
        </p:spPr>
      </p:cxnSp>
      <p:sp>
        <p:nvSpPr>
          <p:cNvPr id="349" name="Google Shape;349;p48"/>
          <p:cNvSpPr/>
          <p:nvPr/>
        </p:nvSpPr>
        <p:spPr>
          <a:xfrm>
            <a:off x="0" y="3981452"/>
            <a:ext cx="4429500" cy="295200"/>
          </a:xfrm>
          <a:prstGeom prst="rect">
            <a:avLst/>
          </a:prstGeom>
          <a:gradFill>
            <a:gsLst>
              <a:gs pos="0">
                <a:srgbClr val="691220"/>
              </a:gs>
              <a:gs pos="100000">
                <a:srgbClr val="A61D31"/>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0" name="Google Shape;350;p48"/>
          <p:cNvSpPr/>
          <p:nvPr/>
        </p:nvSpPr>
        <p:spPr>
          <a:xfrm>
            <a:off x="0" y="5513221"/>
            <a:ext cx="4429500" cy="295200"/>
          </a:xfrm>
          <a:prstGeom prst="rect">
            <a:avLst/>
          </a:prstGeom>
          <a:gradFill>
            <a:gsLst>
              <a:gs pos="0">
                <a:srgbClr val="0C3363"/>
              </a:gs>
              <a:gs pos="100000">
                <a:srgbClr val="12519D"/>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 name="Google Shape;351;p48"/>
          <p:cNvSpPr txBox="1"/>
          <p:nvPr/>
        </p:nvSpPr>
        <p:spPr>
          <a:xfrm>
            <a:off x="4695825" y="1480004"/>
            <a:ext cx="4297800" cy="5191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Arial"/>
              <a:buNone/>
            </a:pPr>
            <a:r>
              <a:rPr lang="en-US" sz="2000" b="1">
                <a:solidFill>
                  <a:schemeClr val="accent1"/>
                </a:solidFill>
                <a:latin typeface="Arial"/>
                <a:ea typeface="Arial"/>
                <a:cs typeface="Arial"/>
                <a:sym typeface="Arial"/>
              </a:rPr>
              <a:t>Beyond the standard offerings,</a:t>
            </a:r>
            <a:endParaRPr/>
          </a:p>
          <a:p>
            <a:pPr marL="0" marR="0" lvl="0" indent="0" algn="l" rtl="0">
              <a:spcBef>
                <a:spcPts val="0"/>
              </a:spcBef>
              <a:spcAft>
                <a:spcPts val="0"/>
              </a:spcAft>
              <a:buClr>
                <a:schemeClr val="dk1"/>
              </a:buClr>
              <a:buSzPts val="1150"/>
              <a:buFont typeface="Arial"/>
              <a:buNone/>
            </a:pPr>
            <a:r>
              <a:rPr lang="en-US" sz="1150" b="0">
                <a:solidFill>
                  <a:schemeClr val="dk1"/>
                </a:solidFill>
                <a:latin typeface="Arial"/>
                <a:ea typeface="Arial"/>
                <a:cs typeface="Arial"/>
                <a:sym typeface="Arial"/>
              </a:rPr>
              <a:t>this template contains a set of custom slides built to help you prepare your presentation.  Included are:</a:t>
            </a:r>
            <a:endParaRPr/>
          </a:p>
          <a:p>
            <a:pPr marL="628650" marR="0" lvl="1" indent="-171450" algn="l" rtl="0">
              <a:lnSpc>
                <a:spcPct val="90000"/>
              </a:lnSpc>
              <a:spcBef>
                <a:spcPts val="10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Your Moderator</a:t>
            </a:r>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3 Speaker Slide choices</a:t>
            </a:r>
            <a:endParaRPr sz="1100" b="0" i="0" u="none" strike="noStrike" cap="none">
              <a:solidFill>
                <a:schemeClr val="dk1"/>
              </a:solidFill>
              <a:latin typeface="Arial"/>
              <a:ea typeface="Arial"/>
              <a:cs typeface="Arial"/>
              <a:sym typeface="Arial"/>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Where Are You?  </a:t>
            </a:r>
            <a:br>
              <a:rPr lang="en-US" sz="1050" b="0" i="0" u="none" strike="noStrike" cap="none">
                <a:solidFill>
                  <a:schemeClr val="dk1"/>
                </a:solidFill>
                <a:latin typeface="Arial"/>
                <a:ea typeface="Arial"/>
                <a:cs typeface="Arial"/>
                <a:sym typeface="Arial"/>
              </a:rPr>
            </a:br>
            <a:r>
              <a:rPr lang="en-US" sz="1050" b="0" i="0" u="none" strike="noStrike" cap="none">
                <a:solidFill>
                  <a:schemeClr val="dk1"/>
                </a:solidFill>
                <a:latin typeface="Arial"/>
                <a:ea typeface="Arial"/>
                <a:cs typeface="Arial"/>
                <a:sym typeface="Arial"/>
              </a:rPr>
              <a:t>  </a:t>
            </a:r>
            <a:r>
              <a:rPr lang="en-US" sz="1000" b="0" i="1" u="none" strike="noStrike" cap="none">
                <a:solidFill>
                  <a:srgbClr val="5E5353"/>
                </a:solidFill>
                <a:latin typeface="Arial"/>
                <a:ea typeface="Arial"/>
                <a:cs typeface="Arial"/>
                <a:sym typeface="Arial"/>
              </a:rPr>
              <a:t>(location slide)</a:t>
            </a:r>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Today’s Objectives</a:t>
            </a:r>
            <a:endParaRPr sz="1100" b="0" i="0" u="none" strike="noStrike" cap="none">
              <a:solidFill>
                <a:schemeClr val="dk1"/>
              </a:solidFill>
              <a:latin typeface="Arial"/>
              <a:ea typeface="Arial"/>
              <a:cs typeface="Arial"/>
              <a:sym typeface="Arial"/>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Series Set</a:t>
            </a:r>
            <a:endParaRPr/>
          </a:p>
          <a:p>
            <a:pPr marL="628650" marR="0" lvl="1" indent="-17145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Quote</a:t>
            </a:r>
            <a:endParaRPr/>
          </a:p>
          <a:p>
            <a:pPr marL="0" marR="0" lvl="0" indent="0" algn="l" rtl="0">
              <a:spcBef>
                <a:spcPts val="3400"/>
              </a:spcBef>
              <a:spcAft>
                <a:spcPts val="0"/>
              </a:spcAft>
              <a:buClr>
                <a:schemeClr val="accent1"/>
              </a:buClr>
              <a:buSzPts val="1500"/>
              <a:buFont typeface="Arial"/>
              <a:buNone/>
            </a:pPr>
            <a:r>
              <a:rPr lang="en-US" sz="1500" b="1">
                <a:solidFill>
                  <a:schemeClr val="accent1"/>
                </a:solidFill>
                <a:latin typeface="Arial"/>
                <a:ea typeface="Arial"/>
                <a:cs typeface="Arial"/>
                <a:sym typeface="Arial"/>
              </a:rPr>
              <a:t>Resources &amp; Name / Occupation / Org boxes:</a:t>
            </a:r>
            <a:endParaRPr sz="1500" b="1">
              <a:solidFill>
                <a:schemeClr val="accent1"/>
              </a:solidFill>
              <a:latin typeface="Arial"/>
              <a:ea typeface="Arial"/>
              <a:cs typeface="Arial"/>
              <a:sym typeface="Arial"/>
            </a:endParaRPr>
          </a:p>
          <a:p>
            <a:pPr marL="0" marR="0" lvl="0" indent="0" algn="l" rtl="0">
              <a:spcBef>
                <a:spcPts val="400"/>
              </a:spcBef>
              <a:spcAft>
                <a:spcPts val="0"/>
              </a:spcAft>
              <a:buClr>
                <a:schemeClr val="dk1"/>
              </a:buClr>
              <a:buSzPts val="1050"/>
              <a:buFont typeface="Arial"/>
              <a:buNone/>
            </a:pPr>
            <a:r>
              <a:rPr lang="en-US" sz="1050">
                <a:solidFill>
                  <a:schemeClr val="dk1"/>
                </a:solidFill>
                <a:latin typeface="Arial"/>
                <a:ea typeface="Arial"/>
                <a:cs typeface="Arial"/>
                <a:sym typeface="Arial"/>
              </a:rPr>
              <a:t>This works like a multi-level bulleted list.  Use the list level buttons on your “Home” tab to</a:t>
            </a:r>
            <a:br>
              <a:rPr lang="en-US" sz="1050">
                <a:solidFill>
                  <a:schemeClr val="dk1"/>
                </a:solidFill>
                <a:latin typeface="Arial"/>
                <a:ea typeface="Arial"/>
                <a:cs typeface="Arial"/>
                <a:sym typeface="Arial"/>
              </a:rPr>
            </a:br>
            <a:r>
              <a:rPr lang="en-US" sz="1050">
                <a:solidFill>
                  <a:schemeClr val="dk1"/>
                </a:solidFill>
                <a:latin typeface="Arial"/>
                <a:ea typeface="Arial"/>
                <a:cs typeface="Arial"/>
                <a:sym typeface="Arial"/>
              </a:rPr>
              <a:t>change formatting levels.</a:t>
            </a:r>
            <a:endParaRPr sz="1050">
              <a:solidFill>
                <a:schemeClr val="dk1"/>
              </a:solidFill>
              <a:latin typeface="Arial"/>
              <a:ea typeface="Arial"/>
              <a:cs typeface="Arial"/>
              <a:sym typeface="Arial"/>
            </a:endParaRPr>
          </a:p>
          <a:p>
            <a:pPr marL="0" marR="0" lvl="0" indent="0" algn="l" rtl="0">
              <a:spcBef>
                <a:spcPts val="800"/>
              </a:spcBef>
              <a:spcAft>
                <a:spcPts val="0"/>
              </a:spcAft>
              <a:buClr>
                <a:schemeClr val="dk1"/>
              </a:buClr>
              <a:buSzPts val="1050"/>
              <a:buFont typeface="Arial"/>
              <a:buNone/>
            </a:pPr>
            <a:endParaRPr sz="1050">
              <a:solidFill>
                <a:schemeClr val="dk1"/>
              </a:solidFill>
              <a:latin typeface="Arial"/>
              <a:ea typeface="Arial"/>
              <a:cs typeface="Arial"/>
              <a:sym typeface="Arial"/>
            </a:endParaRPr>
          </a:p>
        </p:txBody>
      </p:sp>
      <p:grpSp>
        <p:nvGrpSpPr>
          <p:cNvPr id="352" name="Google Shape;352;p48"/>
          <p:cNvGrpSpPr/>
          <p:nvPr/>
        </p:nvGrpSpPr>
        <p:grpSpPr>
          <a:xfrm>
            <a:off x="7084980" y="4563081"/>
            <a:ext cx="1734278" cy="644346"/>
            <a:chOff x="6721200" y="5603662"/>
            <a:chExt cx="1296075" cy="481538"/>
          </a:xfrm>
        </p:grpSpPr>
        <p:grpSp>
          <p:nvGrpSpPr>
            <p:cNvPr id="353" name="Google Shape;353;p48"/>
            <p:cNvGrpSpPr/>
            <p:nvPr/>
          </p:nvGrpSpPr>
          <p:grpSpPr>
            <a:xfrm>
              <a:off x="6721200" y="5603662"/>
              <a:ext cx="881700" cy="481538"/>
              <a:chOff x="6721200" y="5603662"/>
              <a:chExt cx="881700" cy="481538"/>
            </a:xfrm>
          </p:grpSpPr>
          <p:pic>
            <p:nvPicPr>
              <p:cNvPr id="354" name="Google Shape;354;p48"/>
              <p:cNvPicPr preferRelativeResize="0"/>
              <p:nvPr/>
            </p:nvPicPr>
            <p:blipFill rotWithShape="1">
              <a:blip r:embed="rId2">
                <a:alphaModFix/>
              </a:blip>
              <a:srcRect/>
              <a:stretch/>
            </p:blipFill>
            <p:spPr>
              <a:xfrm>
                <a:off x="6721200" y="5603662"/>
                <a:ext cx="881689" cy="481538"/>
              </a:xfrm>
              <a:prstGeom prst="rect">
                <a:avLst/>
              </a:prstGeom>
              <a:noFill/>
              <a:ln>
                <a:noFill/>
              </a:ln>
            </p:spPr>
          </p:pic>
          <p:sp>
            <p:nvSpPr>
              <p:cNvPr id="355" name="Google Shape;355;p48"/>
              <p:cNvSpPr/>
              <p:nvPr/>
            </p:nvSpPr>
            <p:spPr>
              <a:xfrm>
                <a:off x="7236000" y="5644800"/>
                <a:ext cx="366900" cy="177900"/>
              </a:xfrm>
              <a:prstGeom prst="rect">
                <a:avLst/>
              </a:prstGeom>
              <a:solidFill>
                <a:srgbClr val="FFC000">
                  <a:alpha val="9800"/>
                </a:srgbClr>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356" name="Google Shape;356;p48"/>
            <p:cNvSpPr/>
            <p:nvPr/>
          </p:nvSpPr>
          <p:spPr>
            <a:xfrm>
              <a:off x="7642875" y="5644800"/>
              <a:ext cx="374400" cy="177900"/>
            </a:xfrm>
            <a:prstGeom prst="leftArrow">
              <a:avLst>
                <a:gd name="adj1" fmla="val 33673"/>
                <a:gd name="adj2" fmla="val 50000"/>
              </a:avLst>
            </a:prstGeom>
            <a:gradFill>
              <a:gsLst>
                <a:gs pos="0">
                  <a:srgbClr val="7A232E"/>
                </a:gs>
                <a:gs pos="45000">
                  <a:srgbClr val="9D1C30"/>
                </a:gs>
                <a:gs pos="98229">
                  <a:srgbClr val="B85759"/>
                </a:gs>
                <a:gs pos="100000">
                  <a:srgbClr val="B85759"/>
                </a:gs>
              </a:gsLst>
              <a:lin ang="5400012" scaled="0"/>
            </a:gradFill>
            <a:ln w="9525" cap="flat" cmpd="sng">
              <a:solidFill>
                <a:srgbClr val="7A23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57" name="Google Shape;357;p48"/>
          <p:cNvSpPr/>
          <p:nvPr/>
        </p:nvSpPr>
        <p:spPr>
          <a:xfrm>
            <a:off x="5040000" y="1"/>
            <a:ext cx="278100" cy="13764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8" name="Google Shape;358;p48"/>
          <p:cNvSpPr/>
          <p:nvPr/>
        </p:nvSpPr>
        <p:spPr>
          <a:xfrm>
            <a:off x="4429402" y="1376381"/>
            <a:ext cx="278100" cy="54816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9" name="Google Shape;359;p48"/>
          <p:cNvSpPr txBox="1"/>
          <p:nvPr/>
        </p:nvSpPr>
        <p:spPr>
          <a:xfrm>
            <a:off x="91736" y="1480004"/>
            <a:ext cx="4337700" cy="535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accent1"/>
                </a:solidFill>
                <a:latin typeface="Arial"/>
                <a:ea typeface="Arial"/>
                <a:cs typeface="Arial"/>
                <a:sym typeface="Arial"/>
              </a:rPr>
              <a:t>How to use this template:</a:t>
            </a:r>
            <a:endParaRPr/>
          </a:p>
          <a:p>
            <a:pPr marL="171450" marR="0" lvl="0" indent="-171450" algn="l" rtl="0">
              <a:spcBef>
                <a:spcPts val="300"/>
              </a:spcBef>
              <a:spcAft>
                <a:spcPts val="0"/>
              </a:spcAft>
              <a:buClr>
                <a:schemeClr val="dk1"/>
              </a:buClr>
              <a:buSzPts val="1050"/>
              <a:buFont typeface="Arial"/>
              <a:buChar char="•"/>
            </a:pPr>
            <a:r>
              <a:rPr lang="en-US" sz="1050" b="0">
                <a:solidFill>
                  <a:schemeClr val="dk1"/>
                </a:solidFill>
                <a:latin typeface="Arial"/>
                <a:ea typeface="Arial"/>
                <a:cs typeface="Arial"/>
                <a:sym typeface="Arial"/>
              </a:rPr>
              <a:t>When creating a new slide, click the arrow under the “New Slide” button.  This will display the template master slides available.</a:t>
            </a:r>
            <a:endParaRPr/>
          </a:p>
          <a:p>
            <a:pPr marL="171450" marR="0" lvl="0" indent="-171450" algn="l" rtl="0">
              <a:spcBef>
                <a:spcPts val="600"/>
              </a:spcBef>
              <a:spcAft>
                <a:spcPts val="0"/>
              </a:spcAft>
              <a:buClr>
                <a:schemeClr val="dk1"/>
              </a:buClr>
              <a:buSzPts val="1050"/>
              <a:buFont typeface="Arial"/>
              <a:buChar char="•"/>
            </a:pPr>
            <a:r>
              <a:rPr lang="en-US" sz="1050" b="0">
                <a:solidFill>
                  <a:schemeClr val="dk1"/>
                </a:solidFill>
                <a:latin typeface="Arial"/>
                <a:ea typeface="Arial"/>
                <a:cs typeface="Arial"/>
                <a:sym typeface="Arial"/>
              </a:rPr>
              <a:t>Select the layout you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need from the list.</a:t>
            </a:r>
            <a:endParaRPr/>
          </a:p>
          <a:p>
            <a:pPr marL="171450" marR="0" lvl="0" indent="-171450" algn="l" rtl="0">
              <a:spcBef>
                <a:spcPts val="600"/>
              </a:spcBef>
              <a:spcAft>
                <a:spcPts val="0"/>
              </a:spcAft>
              <a:buClr>
                <a:schemeClr val="dk1"/>
              </a:buClr>
              <a:buSzPts val="1050"/>
              <a:buFont typeface="Arial"/>
              <a:buChar char="•"/>
            </a:pPr>
            <a:r>
              <a:rPr lang="en-US" sz="1050" b="0">
                <a:solidFill>
                  <a:schemeClr val="dk1"/>
                </a:solidFill>
                <a:latin typeface="Arial"/>
                <a:ea typeface="Arial"/>
                <a:cs typeface="Arial"/>
                <a:sym typeface="Arial"/>
              </a:rPr>
              <a:t>Likewise, to </a:t>
            </a:r>
            <a:r>
              <a:rPr lang="en-US" sz="1050" b="0" i="1">
                <a:solidFill>
                  <a:schemeClr val="dk1"/>
                </a:solidFill>
                <a:latin typeface="Arial"/>
                <a:ea typeface="Arial"/>
                <a:cs typeface="Arial"/>
                <a:sym typeface="Arial"/>
              </a:rPr>
              <a:t>change</a:t>
            </a:r>
            <a:r>
              <a:rPr lang="en-US" sz="1050" b="0">
                <a:solidFill>
                  <a:schemeClr val="dk1"/>
                </a:solidFill>
                <a:latin typeface="Arial"/>
                <a:ea typeface="Arial"/>
                <a:cs typeface="Arial"/>
                <a:sym typeface="Arial"/>
              </a:rPr>
              <a:t> the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template master of an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existing slide, click the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“Layout” button right </a:t>
            </a:r>
            <a:br>
              <a:rPr lang="en-US" sz="1050" b="0">
                <a:solidFill>
                  <a:schemeClr val="dk1"/>
                </a:solidFill>
                <a:latin typeface="Arial"/>
                <a:ea typeface="Arial"/>
                <a:cs typeface="Arial"/>
                <a:sym typeface="Arial"/>
              </a:rPr>
            </a:br>
            <a:r>
              <a:rPr lang="en-US" sz="1050" b="0">
                <a:solidFill>
                  <a:schemeClr val="dk1"/>
                </a:solidFill>
                <a:latin typeface="Arial"/>
                <a:ea typeface="Arial"/>
                <a:cs typeface="Arial"/>
                <a:sym typeface="Arial"/>
              </a:rPr>
              <a:t>next to the “New Slide” button.</a:t>
            </a:r>
            <a:endParaRPr/>
          </a:p>
          <a:p>
            <a:pPr marL="0" marR="0" lvl="0" indent="0" algn="l" rtl="0">
              <a:lnSpc>
                <a:spcPct val="100000"/>
              </a:lnSpc>
              <a:spcBef>
                <a:spcPts val="1200"/>
              </a:spcBef>
              <a:spcAft>
                <a:spcPts val="0"/>
              </a:spcAft>
              <a:buClr>
                <a:schemeClr val="accent1"/>
              </a:buClr>
              <a:buSzPts val="2000"/>
              <a:buFont typeface="Arial"/>
              <a:buNone/>
            </a:pPr>
            <a:r>
              <a:rPr lang="en-US" sz="2000" b="1" i="0" u="none" strike="noStrike" cap="none">
                <a:solidFill>
                  <a:schemeClr val="accent1"/>
                </a:solidFill>
                <a:latin typeface="Arial"/>
                <a:ea typeface="Arial"/>
                <a:cs typeface="Arial"/>
                <a:sym typeface="Arial"/>
              </a:rPr>
              <a:t>General Template Notes:</a:t>
            </a:r>
            <a:endParaRPr/>
          </a:p>
          <a:p>
            <a:pPr marL="91440" marR="0" lvl="0" indent="0" algn="l" rtl="0">
              <a:spcBef>
                <a:spcPts val="300"/>
              </a:spcBef>
              <a:spcAft>
                <a:spcPts val="0"/>
              </a:spcAft>
              <a:buClr>
                <a:srgbClr val="EEC8CC"/>
              </a:buClr>
              <a:buSzPts val="1800"/>
              <a:buFont typeface="Arial"/>
              <a:buNone/>
            </a:pPr>
            <a:r>
              <a:rPr lang="en-US" sz="1800" b="0" u="none">
                <a:solidFill>
                  <a:srgbClr val="EEC8CC"/>
                </a:solidFill>
                <a:latin typeface="Arial"/>
                <a:ea typeface="Arial"/>
                <a:cs typeface="Arial"/>
                <a:sym typeface="Arial"/>
              </a:rPr>
              <a:t>☒</a:t>
            </a:r>
            <a:r>
              <a:rPr lang="en-US" sz="1800" b="1" u="none">
                <a:solidFill>
                  <a:schemeClr val="lt1"/>
                </a:solidFill>
                <a:latin typeface="Arial"/>
                <a:ea typeface="Arial"/>
                <a:cs typeface="Arial"/>
                <a:sym typeface="Arial"/>
              </a:rPr>
              <a:t> </a:t>
            </a:r>
            <a:r>
              <a:rPr lang="en-US" sz="1800" b="1" u="sng">
                <a:solidFill>
                  <a:schemeClr val="lt1"/>
                </a:solidFill>
                <a:latin typeface="Arial"/>
                <a:ea typeface="Arial"/>
                <a:cs typeface="Arial"/>
                <a:sym typeface="Arial"/>
              </a:rPr>
              <a:t>DO NOT</a:t>
            </a:r>
            <a:r>
              <a:rPr lang="en-US" sz="1800" b="1" u="none">
                <a:solidFill>
                  <a:schemeClr val="lt1"/>
                </a:solidFill>
                <a:latin typeface="Arial"/>
                <a:ea typeface="Arial"/>
                <a:cs typeface="Arial"/>
                <a:sym typeface="Arial"/>
              </a:rPr>
              <a:t>:</a:t>
            </a:r>
            <a:endParaRPr/>
          </a:p>
          <a:p>
            <a:pPr marL="457200" marR="0" lvl="1" indent="-171450" algn="l" rtl="0">
              <a:lnSpc>
                <a:spcPct val="100000"/>
              </a:lnSpc>
              <a:spcBef>
                <a:spcPts val="600"/>
              </a:spcBef>
              <a:spcAft>
                <a:spcPts val="0"/>
              </a:spcAft>
              <a:buClr>
                <a:schemeClr val="accent2"/>
              </a:buClr>
              <a:buSzPts val="1050"/>
              <a:buFont typeface="Noto Sans Symbols"/>
              <a:buChar char="☒"/>
            </a:pPr>
            <a:r>
              <a:rPr lang="en-US" sz="1050" b="1" i="0" u="none" strike="noStrike" cap="none">
                <a:solidFill>
                  <a:schemeClr val="dk1"/>
                </a:solidFill>
                <a:latin typeface="Arial"/>
                <a:ea typeface="Arial"/>
                <a:cs typeface="Arial"/>
                <a:sym typeface="Arial"/>
              </a:rPr>
              <a:t>Space out your bullets using the “enter” key</a:t>
            </a:r>
            <a:r>
              <a:rPr lang="en-US" sz="1050" b="0" i="0" u="none" strike="noStrike" cap="none">
                <a:solidFill>
                  <a:schemeClr val="dk1"/>
                </a:solidFill>
                <a:latin typeface="Arial"/>
                <a:ea typeface="Arial"/>
                <a:cs typeface="Arial"/>
                <a:sym typeface="Arial"/>
              </a:rPr>
              <a:t>.  Please note if a spacing adjustment is required.</a:t>
            </a:r>
            <a:endParaRPr sz="1050" b="0" i="0" u="none" strike="noStrike" cap="none">
              <a:solidFill>
                <a:schemeClr val="dk1"/>
              </a:solidFill>
              <a:latin typeface="Arial"/>
              <a:ea typeface="Arial"/>
              <a:cs typeface="Arial"/>
              <a:sym typeface="Arial"/>
            </a:endParaRPr>
          </a:p>
          <a:p>
            <a:pPr marL="457200" marR="0" lvl="1" indent="-171450" algn="l" rtl="0">
              <a:spcBef>
                <a:spcPts val="600"/>
              </a:spcBef>
              <a:spcAft>
                <a:spcPts val="0"/>
              </a:spcAft>
              <a:buClr>
                <a:schemeClr val="accent2"/>
              </a:buClr>
              <a:buSzPts val="1050"/>
              <a:buFont typeface="Noto Sans Symbols"/>
              <a:buChar char="☒"/>
            </a:pPr>
            <a:r>
              <a:rPr lang="en-US" sz="1050" b="1" i="0" u="none" strike="noStrike" cap="none">
                <a:solidFill>
                  <a:schemeClr val="dk1"/>
                </a:solidFill>
                <a:latin typeface="Arial"/>
                <a:ea typeface="Arial"/>
                <a:cs typeface="Arial"/>
                <a:sym typeface="Arial"/>
              </a:rPr>
              <a:t>Type any titles in all uppercase or with caps lock on</a:t>
            </a:r>
            <a:r>
              <a:rPr lang="en-US" sz="1050" b="0" i="0" u="none" strike="noStrike" cap="none">
                <a:solidFill>
                  <a:schemeClr val="dk1"/>
                </a:solidFill>
                <a:latin typeface="Arial"/>
                <a:ea typeface="Arial"/>
                <a:cs typeface="Arial"/>
                <a:sym typeface="Arial"/>
              </a:rPr>
              <a:t>, as formatting is automatic. Type using standard title caps.</a:t>
            </a:r>
            <a:endParaRPr/>
          </a:p>
          <a:p>
            <a:pPr marL="457200" marR="0" lvl="1" indent="-171450" algn="l" rtl="0">
              <a:spcBef>
                <a:spcPts val="600"/>
              </a:spcBef>
              <a:spcAft>
                <a:spcPts val="0"/>
              </a:spcAft>
              <a:buClr>
                <a:schemeClr val="accent2"/>
              </a:buClr>
              <a:buSzPts val="1050"/>
              <a:buFont typeface="Noto Sans Symbols"/>
              <a:buChar char="☒"/>
            </a:pPr>
            <a:r>
              <a:rPr lang="en-US" sz="1050" b="1" i="0" u="none" strike="noStrike" cap="none">
                <a:solidFill>
                  <a:schemeClr val="dk1"/>
                </a:solidFill>
                <a:latin typeface="Arial"/>
                <a:ea typeface="Arial"/>
                <a:cs typeface="Arial"/>
                <a:sym typeface="Arial"/>
              </a:rPr>
              <a:t>Change heading alignment or location for standard content slide material</a:t>
            </a:r>
            <a:r>
              <a:rPr lang="en-US" sz="1050" b="0" i="0" u="none" strike="noStrike" cap="none">
                <a:solidFill>
                  <a:schemeClr val="dk1"/>
                </a:solidFill>
                <a:latin typeface="Arial"/>
                <a:ea typeface="Arial"/>
                <a:cs typeface="Arial"/>
                <a:sym typeface="Arial"/>
              </a:rPr>
              <a:t>.</a:t>
            </a:r>
            <a:endParaRPr/>
          </a:p>
          <a:p>
            <a:pPr marL="91440" marR="0" lvl="0" indent="0" algn="l" rtl="0">
              <a:lnSpc>
                <a:spcPct val="100000"/>
              </a:lnSpc>
              <a:spcBef>
                <a:spcPts val="600"/>
              </a:spcBef>
              <a:spcAft>
                <a:spcPts val="0"/>
              </a:spcAft>
              <a:buClr>
                <a:srgbClr val="92D050"/>
              </a:buClr>
              <a:buSzPts val="1800"/>
              <a:buFont typeface="Arial"/>
              <a:buNone/>
            </a:pPr>
            <a:r>
              <a:rPr lang="en-US" sz="1800" b="0" u="none">
                <a:solidFill>
                  <a:srgbClr val="92D050"/>
                </a:solidFill>
                <a:latin typeface="Arial"/>
                <a:ea typeface="Arial"/>
                <a:cs typeface="Arial"/>
                <a:sym typeface="Arial"/>
              </a:rPr>
              <a:t>☑</a:t>
            </a:r>
            <a:r>
              <a:rPr lang="en-US" sz="1800" b="1" i="0" u="none" strike="noStrike" cap="none">
                <a:solidFill>
                  <a:schemeClr val="lt1"/>
                </a:solidFill>
                <a:latin typeface="Arial"/>
                <a:ea typeface="Arial"/>
                <a:cs typeface="Arial"/>
                <a:sym typeface="Arial"/>
              </a:rPr>
              <a:t> </a:t>
            </a:r>
            <a:r>
              <a:rPr lang="en-US" sz="1800" b="1" i="0" u="sng" strike="noStrike" cap="none">
                <a:solidFill>
                  <a:schemeClr val="lt1"/>
                </a:solidFill>
                <a:latin typeface="Arial"/>
                <a:ea typeface="Arial"/>
                <a:cs typeface="Arial"/>
                <a:sym typeface="Arial"/>
              </a:rPr>
              <a:t>DO</a:t>
            </a:r>
            <a:r>
              <a:rPr lang="en-US" sz="1800" b="1" i="0" u="none" strike="noStrike" cap="none">
                <a:solidFill>
                  <a:schemeClr val="lt1"/>
                </a:solidFill>
                <a:latin typeface="Arial"/>
                <a:ea typeface="Arial"/>
                <a:cs typeface="Arial"/>
                <a:sym typeface="Arial"/>
              </a:rPr>
              <a:t>:</a:t>
            </a:r>
            <a:endParaRPr/>
          </a:p>
          <a:p>
            <a:pPr marL="457200" marR="0" lvl="1" indent="-171450" algn="l" rtl="0">
              <a:lnSpc>
                <a:spcPct val="100000"/>
              </a:lnSpc>
              <a:spcBef>
                <a:spcPts val="600"/>
              </a:spcBef>
              <a:spcAft>
                <a:spcPts val="0"/>
              </a:spcAft>
              <a:buClr>
                <a:srgbClr val="72AF2F"/>
              </a:buClr>
              <a:buSzPts val="1050"/>
              <a:buFont typeface="Noto Sans Symbols"/>
              <a:buChar char="☑"/>
            </a:pPr>
            <a:r>
              <a:rPr lang="en-US" sz="1050" b="1" i="0" u="none" strike="noStrike" cap="none">
                <a:solidFill>
                  <a:srgbClr val="000000"/>
                </a:solidFill>
                <a:latin typeface="Arial"/>
                <a:ea typeface="Arial"/>
                <a:cs typeface="Arial"/>
                <a:sym typeface="Arial"/>
              </a:rPr>
              <a:t>Reference your graphics</a:t>
            </a:r>
            <a:r>
              <a:rPr lang="en-US" sz="1050" b="0" i="0" u="none" strike="noStrike" cap="none">
                <a:solidFill>
                  <a:srgbClr val="000000"/>
                </a:solidFill>
                <a:latin typeface="Arial"/>
                <a:ea typeface="Arial"/>
                <a:cs typeface="Arial"/>
                <a:sym typeface="Arial"/>
              </a:rPr>
              <a:t>.  Add a note at the top of the “Slide notes” section that indicates where your graphic originated.</a:t>
            </a:r>
            <a:endParaRPr/>
          </a:p>
          <a:p>
            <a:pPr marL="457200" marR="0" lvl="1" indent="0" algn="l" rtl="0">
              <a:lnSpc>
                <a:spcPct val="100000"/>
              </a:lnSpc>
              <a:spcBef>
                <a:spcPts val="60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Note that any graphics not referenced or in violation of </a:t>
            </a:r>
            <a:r>
              <a:rPr lang="en-US" sz="1050" b="1" i="0" u="none" strike="noStrike" cap="none">
                <a:solidFill>
                  <a:srgbClr val="363636"/>
                </a:solidFill>
                <a:latin typeface="Arial"/>
                <a:ea typeface="Arial"/>
                <a:cs typeface="Arial"/>
                <a:sym typeface="Arial"/>
              </a:rPr>
              <a:t>US Copyright Law, Title 17 </a:t>
            </a:r>
            <a:r>
              <a:rPr lang="en-US" sz="1050" b="0" i="0" u="none" strike="noStrike" cap="none">
                <a:solidFill>
                  <a:srgbClr val="000000"/>
                </a:solidFill>
                <a:latin typeface="Arial"/>
                <a:ea typeface="Arial"/>
                <a:cs typeface="Arial"/>
                <a:sym typeface="Arial"/>
              </a:rPr>
              <a:t>will be replaced to ensure your protection.</a:t>
            </a:r>
            <a:endParaRPr/>
          </a:p>
          <a:p>
            <a:pPr marL="0" marR="0" lvl="0" indent="0" algn="l" rtl="0">
              <a:spcBef>
                <a:spcPts val="1200"/>
              </a:spcBef>
              <a:spcAft>
                <a:spcPts val="0"/>
              </a:spcAft>
              <a:buClr>
                <a:schemeClr val="dk1"/>
              </a:buClr>
              <a:buSzPts val="1100"/>
              <a:buFont typeface="Arial"/>
              <a:buNone/>
            </a:pPr>
            <a:endParaRPr sz="1100" b="0">
              <a:solidFill>
                <a:schemeClr val="dk1"/>
              </a:solidFill>
              <a:latin typeface="Arial"/>
              <a:ea typeface="Arial"/>
              <a:cs typeface="Arial"/>
              <a:sym typeface="Arial"/>
            </a:endParaRPr>
          </a:p>
          <a:p>
            <a:pPr marL="0" marR="0" lvl="0" indent="0" algn="l" rtl="0">
              <a:spcBef>
                <a:spcPts val="0"/>
              </a:spcBef>
              <a:spcAft>
                <a:spcPts val="0"/>
              </a:spcAft>
              <a:buNone/>
            </a:pPr>
            <a:endParaRPr sz="1100">
              <a:solidFill>
                <a:schemeClr val="dk1"/>
              </a:solidFill>
              <a:latin typeface="Arial"/>
              <a:ea typeface="Arial"/>
              <a:cs typeface="Arial"/>
              <a:sym typeface="Arial"/>
            </a:endParaRPr>
          </a:p>
        </p:txBody>
      </p:sp>
      <p:sp>
        <p:nvSpPr>
          <p:cNvPr id="360" name="Google Shape;360;p48"/>
          <p:cNvSpPr txBox="1"/>
          <p:nvPr/>
        </p:nvSpPr>
        <p:spPr>
          <a:xfrm>
            <a:off x="5308798" y="88691"/>
            <a:ext cx="3245700" cy="11028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400" i="1">
                <a:solidFill>
                  <a:srgbClr val="76676C"/>
                </a:solidFill>
                <a:latin typeface="Arial"/>
                <a:ea typeface="Arial"/>
                <a:cs typeface="Arial"/>
                <a:sym typeface="Arial"/>
              </a:rPr>
              <a:t>This slide contains information on how to use this template, and is hidden. </a:t>
            </a:r>
            <a:endParaRPr/>
          </a:p>
          <a:p>
            <a:pPr marL="0" marR="0" lvl="0" indent="0" algn="l" rtl="0">
              <a:spcBef>
                <a:spcPts val="300"/>
              </a:spcBef>
              <a:spcAft>
                <a:spcPts val="0"/>
              </a:spcAft>
              <a:buNone/>
            </a:pPr>
            <a:r>
              <a:rPr lang="en-US" sz="1400" i="1">
                <a:solidFill>
                  <a:srgbClr val="76676C"/>
                </a:solidFill>
                <a:latin typeface="Arial"/>
                <a:ea typeface="Arial"/>
                <a:cs typeface="Arial"/>
                <a:sym typeface="Arial"/>
              </a:rPr>
              <a:t>It is not a part of </a:t>
            </a:r>
            <a:br>
              <a:rPr lang="en-US" sz="1400" i="1">
                <a:solidFill>
                  <a:srgbClr val="76676C"/>
                </a:solidFill>
                <a:latin typeface="Arial"/>
                <a:ea typeface="Arial"/>
                <a:cs typeface="Arial"/>
                <a:sym typeface="Arial"/>
              </a:rPr>
            </a:br>
            <a:r>
              <a:rPr lang="en-US" sz="1400" i="1">
                <a:solidFill>
                  <a:srgbClr val="76676C"/>
                </a:solidFill>
                <a:latin typeface="Arial"/>
                <a:ea typeface="Arial"/>
                <a:cs typeface="Arial"/>
                <a:sym typeface="Arial"/>
              </a:rPr>
              <a:t>the presentation.</a:t>
            </a:r>
            <a:endParaRPr sz="1400" i="1">
              <a:solidFill>
                <a:srgbClr val="76676C"/>
              </a:solidFill>
              <a:latin typeface="Arial"/>
              <a:ea typeface="Arial"/>
              <a:cs typeface="Arial"/>
              <a:sym typeface="Arial"/>
            </a:endParaRPr>
          </a:p>
        </p:txBody>
      </p:sp>
      <p:cxnSp>
        <p:nvCxnSpPr>
          <p:cNvPr id="361" name="Google Shape;361;p48"/>
          <p:cNvCxnSpPr/>
          <p:nvPr/>
        </p:nvCxnSpPr>
        <p:spPr>
          <a:xfrm>
            <a:off x="0" y="1376381"/>
            <a:ext cx="9144000" cy="0"/>
          </a:xfrm>
          <a:prstGeom prst="straightConnector1">
            <a:avLst/>
          </a:prstGeom>
          <a:noFill/>
          <a:ln w="101600" cap="flat" cmpd="sng">
            <a:solidFill>
              <a:srgbClr val="7F7F7F"/>
            </a:solidFill>
            <a:prstDash val="solid"/>
            <a:miter lim="800000"/>
            <a:headEnd type="none" w="sm" len="sm"/>
            <a:tailEnd type="none" w="sm" len="sm"/>
          </a:ln>
        </p:spPr>
      </p:cxnSp>
      <p:sp>
        <p:nvSpPr>
          <p:cNvPr id="362" name="Google Shape;362;p48"/>
          <p:cNvSpPr txBox="1"/>
          <p:nvPr/>
        </p:nvSpPr>
        <p:spPr>
          <a:xfrm>
            <a:off x="7084799" y="2286069"/>
            <a:ext cx="1619700" cy="1620600"/>
          </a:xfrm>
          <a:prstGeom prst="rect">
            <a:avLst/>
          </a:prstGeom>
          <a:noFill/>
          <a:ln>
            <a:noFill/>
          </a:ln>
        </p:spPr>
        <p:txBody>
          <a:bodyPr spcFirstLastPara="1" wrap="square" lIns="91425" tIns="45700" rIns="91425" bIns="45700" anchor="t" anchorCtr="0">
            <a:noAutofit/>
          </a:bodyPr>
          <a:lstStyle/>
          <a:p>
            <a:pPr marL="0" marR="0" lvl="1" indent="0" algn="l" rtl="0">
              <a:lnSpc>
                <a:spcPct val="90000"/>
              </a:lnSpc>
              <a:spcBef>
                <a:spcPts val="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Legal Language</a:t>
            </a:r>
            <a:endParaRPr sz="1100" b="0" i="0" u="none" strike="noStrike" cap="none">
              <a:solidFill>
                <a:schemeClr val="dk1"/>
              </a:solidFill>
              <a:latin typeface="Arial"/>
              <a:ea typeface="Arial"/>
              <a:cs typeface="Arial"/>
              <a:sym typeface="Arial"/>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Poll</a:t>
            </a:r>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Save the Date</a:t>
            </a:r>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Questions</a:t>
            </a:r>
            <a:endParaRPr sz="1100" b="0" i="0" u="none" strike="noStrike" cap="none">
              <a:solidFill>
                <a:schemeClr val="dk1"/>
              </a:solidFill>
              <a:latin typeface="Arial"/>
              <a:ea typeface="Arial"/>
              <a:cs typeface="Arial"/>
              <a:sym typeface="Arial"/>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Resources</a:t>
            </a:r>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Contact</a:t>
            </a:r>
            <a:endParaRPr/>
          </a:p>
          <a:p>
            <a:pPr marL="0" marR="0" lvl="1" indent="0" algn="l" rtl="0">
              <a:lnSpc>
                <a:spcPct val="90000"/>
              </a:lnSpc>
              <a:spcBef>
                <a:spcPts val="400"/>
              </a:spcBef>
              <a:spcAft>
                <a:spcPts val="0"/>
              </a:spcAft>
              <a:buClr>
                <a:schemeClr val="dk1"/>
              </a:buClr>
              <a:buSzPts val="1100"/>
              <a:buFont typeface="Arial"/>
              <a:buChar char="•"/>
            </a:pPr>
            <a:r>
              <a:rPr lang="en-US" sz="1100" b="0" i="0" u="none" strike="noStrike" cap="none">
                <a:solidFill>
                  <a:schemeClr val="dk1"/>
                </a:solidFill>
                <a:latin typeface="Arial"/>
                <a:ea typeface="Arial"/>
                <a:cs typeface="Arial"/>
                <a:sym typeface="Arial"/>
              </a:rPr>
              <a:t>Thank You</a:t>
            </a:r>
            <a:endParaRPr sz="1100" b="0" i="0" u="none" strike="noStrike" cap="none">
              <a:solidFill>
                <a:schemeClr val="dk1"/>
              </a:solidFill>
              <a:latin typeface="Arial"/>
              <a:ea typeface="Arial"/>
              <a:cs typeface="Arial"/>
              <a:sym typeface="Arial"/>
            </a:endParaRPr>
          </a:p>
        </p:txBody>
      </p:sp>
      <p:cxnSp>
        <p:nvCxnSpPr>
          <p:cNvPr id="363" name="Google Shape;363;p48"/>
          <p:cNvCxnSpPr/>
          <p:nvPr/>
        </p:nvCxnSpPr>
        <p:spPr>
          <a:xfrm>
            <a:off x="5040000" y="2252580"/>
            <a:ext cx="3362400" cy="0"/>
          </a:xfrm>
          <a:prstGeom prst="straightConnector1">
            <a:avLst/>
          </a:prstGeom>
          <a:noFill/>
          <a:ln w="9525" cap="flat" cmpd="sng">
            <a:solidFill>
              <a:srgbClr val="BFBFBF"/>
            </a:solidFill>
            <a:prstDash val="solid"/>
            <a:miter lim="800000"/>
            <a:headEnd type="none" w="sm" len="sm"/>
            <a:tailEnd type="none" w="sm" len="sm"/>
          </a:ln>
        </p:spPr>
      </p:cxnSp>
      <p:cxnSp>
        <p:nvCxnSpPr>
          <p:cNvPr id="364" name="Google Shape;364;p48"/>
          <p:cNvCxnSpPr/>
          <p:nvPr/>
        </p:nvCxnSpPr>
        <p:spPr>
          <a:xfrm>
            <a:off x="5040000" y="3766530"/>
            <a:ext cx="3362400" cy="0"/>
          </a:xfrm>
          <a:prstGeom prst="straightConnector1">
            <a:avLst/>
          </a:prstGeom>
          <a:noFill/>
          <a:ln w="9525" cap="flat" cmpd="sng">
            <a:solidFill>
              <a:srgbClr val="BFBFBF"/>
            </a:solidFill>
            <a:prstDash val="solid"/>
            <a:miter lim="800000"/>
            <a:headEnd type="none" w="sm" len="sm"/>
            <a:tailEnd type="none" w="sm" len="sm"/>
          </a:ln>
        </p:spPr>
      </p:cxnSp>
      <p:grpSp>
        <p:nvGrpSpPr>
          <p:cNvPr id="365" name="Google Shape;365;p48"/>
          <p:cNvGrpSpPr/>
          <p:nvPr/>
        </p:nvGrpSpPr>
        <p:grpSpPr>
          <a:xfrm>
            <a:off x="4915479" y="5334105"/>
            <a:ext cx="3961926" cy="1575454"/>
            <a:chOff x="9637836" y="-1099244"/>
            <a:chExt cx="3961926" cy="1575454"/>
          </a:xfrm>
        </p:grpSpPr>
        <p:sp>
          <p:nvSpPr>
            <p:cNvPr id="366" name="Google Shape;366;p48"/>
            <p:cNvSpPr txBox="1"/>
            <p:nvPr/>
          </p:nvSpPr>
          <p:spPr>
            <a:xfrm>
              <a:off x="11200962" y="-833368"/>
              <a:ext cx="2398800" cy="1044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r>
                <a:rPr lang="en-US" sz="1200" b="1" i="0">
                  <a:solidFill>
                    <a:srgbClr val="463F41"/>
                  </a:solidFill>
                  <a:latin typeface="Arial"/>
                  <a:ea typeface="Arial"/>
                  <a:cs typeface="Arial"/>
                  <a:sym typeface="Arial"/>
                </a:rPr>
                <a:t>Don’t delete this slide until the presentation is final.</a:t>
              </a:r>
              <a:endParaRPr sz="1200" b="1" i="0">
                <a:solidFill>
                  <a:srgbClr val="463F41"/>
                </a:solidFill>
                <a:latin typeface="Arial"/>
                <a:ea typeface="Arial"/>
                <a:cs typeface="Arial"/>
                <a:sym typeface="Arial"/>
              </a:endParaRPr>
            </a:p>
            <a:p>
              <a:pPr marL="0" marR="0" lvl="0" indent="0" algn="ctr" rtl="0">
                <a:lnSpc>
                  <a:spcPct val="90000"/>
                </a:lnSpc>
                <a:spcBef>
                  <a:spcPts val="600"/>
                </a:spcBef>
                <a:spcAft>
                  <a:spcPts val="0"/>
                </a:spcAft>
                <a:buNone/>
              </a:pPr>
              <a:r>
                <a:rPr lang="en-US" sz="1500" b="1" i="0">
                  <a:solidFill>
                    <a:srgbClr val="9D1C30"/>
                  </a:solidFill>
                  <a:latin typeface="Arial"/>
                  <a:ea typeface="Arial"/>
                  <a:cs typeface="Arial"/>
                  <a:sym typeface="Arial"/>
                </a:rPr>
                <a:t>Keep it in the template.</a:t>
              </a:r>
              <a:endParaRPr sz="1500" b="1" i="0">
                <a:solidFill>
                  <a:srgbClr val="9D1C30"/>
                </a:solidFill>
                <a:latin typeface="Arial"/>
                <a:ea typeface="Arial"/>
                <a:cs typeface="Arial"/>
                <a:sym typeface="Arial"/>
              </a:endParaRPr>
            </a:p>
          </p:txBody>
        </p:sp>
        <p:grpSp>
          <p:nvGrpSpPr>
            <p:cNvPr id="367" name="Google Shape;367;p48"/>
            <p:cNvGrpSpPr/>
            <p:nvPr/>
          </p:nvGrpSpPr>
          <p:grpSpPr>
            <a:xfrm>
              <a:off x="9637836" y="-1099244"/>
              <a:ext cx="1575454" cy="1575454"/>
              <a:chOff x="9637836" y="-1099244"/>
              <a:chExt cx="1575454" cy="1575454"/>
            </a:xfrm>
          </p:grpSpPr>
          <p:grpSp>
            <p:nvGrpSpPr>
              <p:cNvPr id="368" name="Google Shape;368;p48"/>
              <p:cNvGrpSpPr/>
              <p:nvPr/>
            </p:nvGrpSpPr>
            <p:grpSpPr>
              <a:xfrm>
                <a:off x="9637836" y="-1099244"/>
                <a:ext cx="1575454" cy="1575454"/>
                <a:chOff x="1520052" y="4353482"/>
                <a:chExt cx="1650900" cy="1650900"/>
              </a:xfrm>
            </p:grpSpPr>
            <p:sp>
              <p:nvSpPr>
                <p:cNvPr id="369" name="Google Shape;369;p48"/>
                <p:cNvSpPr/>
                <p:nvPr/>
              </p:nvSpPr>
              <p:spPr>
                <a:xfrm rot="-1359832">
                  <a:off x="1714475" y="4547905"/>
                  <a:ext cx="1262054" cy="1262054"/>
                </a:xfrm>
                <a:prstGeom prst="star8">
                  <a:avLst>
                    <a:gd name="adj" fmla="val 45801"/>
                  </a:avLst>
                </a:prstGeom>
                <a:gradFill>
                  <a:gsLst>
                    <a:gs pos="0">
                      <a:srgbClr val="7A232E"/>
                    </a:gs>
                    <a:gs pos="55000">
                      <a:srgbClr val="9D1C30"/>
                    </a:gs>
                    <a:gs pos="100000">
                      <a:srgbClr val="B85759"/>
                    </a:gs>
                  </a:gsLst>
                  <a:lin ang="5400012"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0" name="Google Shape;370;p48"/>
                <p:cNvSpPr/>
                <p:nvPr/>
              </p:nvSpPr>
              <p:spPr>
                <a:xfrm rot="-1360259">
                  <a:off x="1776623" y="4609893"/>
                  <a:ext cx="1137924" cy="1137924"/>
                </a:xfrm>
                <a:prstGeom prst="star8">
                  <a:avLst>
                    <a:gd name="adj" fmla="val 45801"/>
                  </a:avLst>
                </a:prstGeom>
                <a:noFill/>
                <a:ln w="44450" cap="flat" cmpd="sng">
                  <a:solidFill>
                    <a:schemeClr val="lt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371" name="Google Shape;371;p48"/>
              <p:cNvSpPr txBox="1"/>
              <p:nvPr/>
            </p:nvSpPr>
            <p:spPr>
              <a:xfrm>
                <a:off x="9929466" y="-730460"/>
                <a:ext cx="992400" cy="838200"/>
              </a:xfrm>
              <a:prstGeom prst="rect">
                <a:avLst/>
              </a:prstGeom>
              <a:noFill/>
              <a:ln>
                <a:noFill/>
              </a:ln>
              <a:effectLst>
                <a:outerShdw blurRad="50800" dist="254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0" i="0">
                    <a:solidFill>
                      <a:schemeClr val="lt1"/>
                    </a:solidFill>
                    <a:latin typeface="Impact"/>
                    <a:ea typeface="Impact"/>
                    <a:cs typeface="Impact"/>
                    <a:sym typeface="Impact"/>
                  </a:rPr>
                  <a:t>DON’T</a:t>
                </a:r>
                <a:br>
                  <a:rPr lang="en-US" sz="2000" b="0" i="0">
                    <a:solidFill>
                      <a:schemeClr val="lt1"/>
                    </a:solidFill>
                    <a:latin typeface="Impact"/>
                    <a:ea typeface="Impact"/>
                    <a:cs typeface="Impact"/>
                    <a:sym typeface="Impact"/>
                  </a:rPr>
                </a:br>
                <a:r>
                  <a:rPr lang="en-US" sz="2000" b="0" i="0">
                    <a:solidFill>
                      <a:schemeClr val="lt1"/>
                    </a:solidFill>
                    <a:latin typeface="Impact"/>
                    <a:ea typeface="Impact"/>
                    <a:cs typeface="Impact"/>
                    <a:sym typeface="Impact"/>
                  </a:rPr>
                  <a:t>DELETE</a:t>
                </a:r>
                <a:endParaRPr/>
              </a:p>
            </p:txBody>
          </p:sp>
        </p:grpSp>
      </p:grpSp>
      <p:grpSp>
        <p:nvGrpSpPr>
          <p:cNvPr id="372" name="Google Shape;372;p48"/>
          <p:cNvGrpSpPr/>
          <p:nvPr/>
        </p:nvGrpSpPr>
        <p:grpSpPr>
          <a:xfrm>
            <a:off x="1939117" y="2247691"/>
            <a:ext cx="2645320" cy="1179587"/>
            <a:chOff x="1534687" y="2189208"/>
            <a:chExt cx="3049009" cy="1359598"/>
          </a:xfrm>
        </p:grpSpPr>
        <p:pic>
          <p:nvPicPr>
            <p:cNvPr id="373" name="Google Shape;373;p48"/>
            <p:cNvPicPr preferRelativeResize="0"/>
            <p:nvPr/>
          </p:nvPicPr>
          <p:blipFill rotWithShape="1">
            <a:blip r:embed="rId3">
              <a:alphaModFix/>
            </a:blip>
            <a:srcRect/>
            <a:stretch/>
          </p:blipFill>
          <p:spPr>
            <a:xfrm>
              <a:off x="1534687" y="2189208"/>
              <a:ext cx="2695575" cy="1162050"/>
            </a:xfrm>
            <a:prstGeom prst="rect">
              <a:avLst/>
            </a:prstGeom>
            <a:noFill/>
            <a:ln>
              <a:noFill/>
            </a:ln>
          </p:spPr>
        </p:pic>
        <p:sp>
          <p:nvSpPr>
            <p:cNvPr id="374" name="Google Shape;374;p48"/>
            <p:cNvSpPr/>
            <p:nvPr/>
          </p:nvSpPr>
          <p:spPr>
            <a:xfrm>
              <a:off x="3454181" y="2483307"/>
              <a:ext cx="736800" cy="221700"/>
            </a:xfrm>
            <a:prstGeom prst="rect">
              <a:avLst/>
            </a:prstGeom>
            <a:solidFill>
              <a:srgbClr val="FFC000">
                <a:alpha val="9800"/>
              </a:srgbClr>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5" name="Google Shape;375;p48"/>
            <p:cNvSpPr/>
            <p:nvPr/>
          </p:nvSpPr>
          <p:spPr>
            <a:xfrm>
              <a:off x="4209296" y="2514699"/>
              <a:ext cx="374400" cy="177900"/>
            </a:xfrm>
            <a:prstGeom prst="leftArrow">
              <a:avLst>
                <a:gd name="adj1" fmla="val 33673"/>
                <a:gd name="adj2" fmla="val 50000"/>
              </a:avLst>
            </a:prstGeom>
            <a:gradFill>
              <a:gsLst>
                <a:gs pos="0">
                  <a:srgbClr val="7A232E"/>
                </a:gs>
                <a:gs pos="45000">
                  <a:srgbClr val="9D1C30"/>
                </a:gs>
                <a:gs pos="98229">
                  <a:srgbClr val="B85759"/>
                </a:gs>
                <a:gs pos="100000">
                  <a:srgbClr val="B85759"/>
                </a:gs>
              </a:gsLst>
              <a:lin ang="5400012" scaled="0"/>
            </a:gradFill>
            <a:ln w="9525" cap="flat" cmpd="sng">
              <a:solidFill>
                <a:srgbClr val="7A23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6" name="Google Shape;376;p48"/>
            <p:cNvSpPr/>
            <p:nvPr/>
          </p:nvSpPr>
          <p:spPr>
            <a:xfrm>
              <a:off x="3061701" y="2843369"/>
              <a:ext cx="383100" cy="322800"/>
            </a:xfrm>
            <a:prstGeom prst="rect">
              <a:avLst/>
            </a:prstGeom>
            <a:solidFill>
              <a:srgbClr val="FFC000">
                <a:alpha val="9800"/>
              </a:srgbClr>
            </a:solidFill>
            <a:ln w="190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77" name="Google Shape;377;p48"/>
            <p:cNvSpPr/>
            <p:nvPr/>
          </p:nvSpPr>
          <p:spPr>
            <a:xfrm rot="7656802">
              <a:off x="3026276" y="3257169"/>
              <a:ext cx="374552" cy="177975"/>
            </a:xfrm>
            <a:prstGeom prst="leftArrow">
              <a:avLst>
                <a:gd name="adj1" fmla="val 33673"/>
                <a:gd name="adj2" fmla="val 50000"/>
              </a:avLst>
            </a:prstGeom>
            <a:gradFill>
              <a:gsLst>
                <a:gs pos="0">
                  <a:srgbClr val="7A232E"/>
                </a:gs>
                <a:gs pos="45000">
                  <a:srgbClr val="9D1C30"/>
                </a:gs>
                <a:gs pos="98229">
                  <a:srgbClr val="B85759"/>
                </a:gs>
                <a:gs pos="100000">
                  <a:srgbClr val="B85759"/>
                </a:gs>
              </a:gsLst>
              <a:lin ang="5400012" scaled="0"/>
            </a:gradFill>
            <a:ln w="9525" cap="flat" cmpd="sng">
              <a:solidFill>
                <a:srgbClr val="7A23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78" name="Google Shape;378;p48"/>
          <p:cNvSpPr txBox="1"/>
          <p:nvPr/>
        </p:nvSpPr>
        <p:spPr>
          <a:xfrm>
            <a:off x="7427" y="161985"/>
            <a:ext cx="5040000" cy="1051500"/>
          </a:xfrm>
          <a:prstGeom prst="rect">
            <a:avLst/>
          </a:prstGeom>
          <a:no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AF3F49"/>
              </a:buClr>
              <a:buSzPts val="5000"/>
              <a:buFont typeface="Arial"/>
              <a:buNone/>
            </a:pPr>
            <a:r>
              <a:rPr lang="en-US" sz="5000" b="1">
                <a:solidFill>
                  <a:srgbClr val="AF3F49"/>
                </a:solidFill>
                <a:latin typeface="Arial"/>
                <a:ea typeface="Arial"/>
                <a:cs typeface="Arial"/>
                <a:sym typeface="Arial"/>
              </a:rPr>
              <a:t>2017 Template</a:t>
            </a:r>
            <a:endParaRPr/>
          </a:p>
          <a:p>
            <a:pPr marL="0" marR="0" lvl="0" indent="0" algn="ctr" rtl="0">
              <a:lnSpc>
                <a:spcPct val="85000"/>
              </a:lnSpc>
              <a:spcBef>
                <a:spcPts val="0"/>
              </a:spcBef>
              <a:spcAft>
                <a:spcPts val="0"/>
              </a:spcAft>
              <a:buClr>
                <a:srgbClr val="00578F"/>
              </a:buClr>
              <a:buSzPts val="4000"/>
              <a:buFont typeface="Arial"/>
              <a:buNone/>
            </a:pPr>
            <a:r>
              <a:rPr lang="en-US" sz="4000" b="0">
                <a:solidFill>
                  <a:srgbClr val="00578F"/>
                </a:solidFill>
                <a:latin typeface="Arial"/>
                <a:ea typeface="Arial"/>
                <a:cs typeface="Arial"/>
                <a:sym typeface="Arial"/>
              </a:rPr>
              <a:t>Usage Instructions</a:t>
            </a:r>
            <a:endParaRPr/>
          </a:p>
        </p:txBody>
      </p:sp>
      <p:pic>
        <p:nvPicPr>
          <p:cNvPr id="379" name="Google Shape;379;p48"/>
          <p:cNvPicPr preferRelativeResize="0"/>
          <p:nvPr/>
        </p:nvPicPr>
        <p:blipFill rotWithShape="1">
          <a:blip r:embed="rId4">
            <a:alphaModFix/>
          </a:blip>
          <a:srcRect/>
          <a:stretch/>
        </p:blipFill>
        <p:spPr>
          <a:xfrm>
            <a:off x="7257143" y="626792"/>
            <a:ext cx="1736362" cy="586522"/>
          </a:xfrm>
          <a:prstGeom prst="rect">
            <a:avLst/>
          </a:prstGeom>
          <a:noFill/>
          <a:ln>
            <a:noFill/>
          </a:ln>
        </p:spPr>
      </p:pic>
    </p:spTree>
    <p:extLst>
      <p:ext uri="{BB962C8B-B14F-4D97-AF65-F5344CB8AC3E}">
        <p14:creationId xmlns:p14="http://schemas.microsoft.com/office/powerpoint/2010/main" val="25744456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80"/>
        <p:cNvGrpSpPr/>
        <p:nvPr/>
      </p:nvGrpSpPr>
      <p:grpSpPr>
        <a:xfrm>
          <a:off x="0" y="0"/>
          <a:ext cx="0" cy="0"/>
          <a:chOff x="0" y="0"/>
          <a:chExt cx="0" cy="0"/>
        </a:xfrm>
      </p:grpSpPr>
      <p:pic>
        <p:nvPicPr>
          <p:cNvPr id="381" name="Google Shape;381;p49"/>
          <p:cNvPicPr preferRelativeResize="0"/>
          <p:nvPr/>
        </p:nvPicPr>
        <p:blipFill rotWithShape="1">
          <a:blip r:embed="rId2">
            <a:alphaModFix/>
          </a:blip>
          <a:srcRect/>
          <a:stretch/>
        </p:blipFill>
        <p:spPr>
          <a:xfrm>
            <a:off x="4937876" y="0"/>
            <a:ext cx="2803928" cy="2041991"/>
          </a:xfrm>
          <a:prstGeom prst="rect">
            <a:avLst/>
          </a:prstGeom>
          <a:noFill/>
          <a:ln>
            <a:noFill/>
          </a:ln>
        </p:spPr>
      </p:pic>
      <p:sp>
        <p:nvSpPr>
          <p:cNvPr id="382" name="Google Shape;382;p49"/>
          <p:cNvSpPr txBox="1"/>
          <p:nvPr/>
        </p:nvSpPr>
        <p:spPr>
          <a:xfrm>
            <a:off x="457200" y="217489"/>
            <a:ext cx="6908700" cy="77460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rgbClr val="004874"/>
              </a:buClr>
              <a:buSzPts val="3800"/>
              <a:buFont typeface="Impact"/>
              <a:buNone/>
            </a:pPr>
            <a:r>
              <a:rPr lang="en-US" sz="3800" b="0" i="0" cap="small">
                <a:solidFill>
                  <a:srgbClr val="004874"/>
                </a:solidFill>
                <a:latin typeface="Impact"/>
                <a:ea typeface="Impact"/>
                <a:cs typeface="Impact"/>
                <a:sym typeface="Impact"/>
              </a:rPr>
              <a:t>Today’s Agenda</a:t>
            </a:r>
            <a:endParaRPr/>
          </a:p>
        </p:txBody>
      </p:sp>
      <p:sp>
        <p:nvSpPr>
          <p:cNvPr id="383" name="Google Shape;383;p49"/>
          <p:cNvSpPr txBox="1">
            <a:spLocks noGrp="1"/>
          </p:cNvSpPr>
          <p:nvPr>
            <p:ph type="body" idx="1"/>
          </p:nvPr>
        </p:nvSpPr>
        <p:spPr>
          <a:xfrm>
            <a:off x="457200" y="1209470"/>
            <a:ext cx="6908700" cy="4654500"/>
          </a:xfrm>
          <a:prstGeom prst="rect">
            <a:avLst/>
          </a:prstGeom>
          <a:noFill/>
          <a:ln>
            <a:noFill/>
          </a:ln>
        </p:spPr>
        <p:txBody>
          <a:bodyPr spcFirstLastPara="1" wrap="square" lIns="91425" tIns="45700" rIns="91425" bIns="45700" anchor="t" anchorCtr="0"/>
          <a:lstStyle>
            <a:lvl1pPr marL="457200" lvl="0" indent="-406400" algn="l" rtl="0">
              <a:lnSpc>
                <a:spcPct val="90000"/>
              </a:lnSpc>
              <a:spcBef>
                <a:spcPts val="0"/>
              </a:spcBef>
              <a:spcAft>
                <a:spcPts val="0"/>
              </a:spcAft>
              <a:buSzPts val="2800"/>
              <a:buFont typeface="Noto Sans Symbols"/>
              <a:buChar char="➢"/>
              <a:defRPr/>
            </a:lvl1pPr>
            <a:lvl2pPr marL="914400" lvl="1" indent="-381000" algn="l" rtl="0">
              <a:lnSpc>
                <a:spcPct val="90000"/>
              </a:lnSpc>
              <a:spcBef>
                <a:spcPts val="600"/>
              </a:spcBef>
              <a:spcAft>
                <a:spcPts val="0"/>
              </a:spcAft>
              <a:buSzPts val="2400"/>
              <a:buChar char="▶"/>
              <a:defRPr/>
            </a:lvl2pPr>
            <a:lvl3pPr marL="1371600" lvl="2" indent="-355600" algn="l" rtl="0">
              <a:lnSpc>
                <a:spcPct val="90000"/>
              </a:lnSpc>
              <a:spcBef>
                <a:spcPts val="600"/>
              </a:spcBef>
              <a:spcAft>
                <a:spcPts val="0"/>
              </a:spcAft>
              <a:buSzPts val="2000"/>
              <a:buChar char="↘"/>
              <a:defRPr/>
            </a:lvl3pPr>
            <a:lvl4pPr marL="1828800" lvl="3" indent="-342900" algn="l" rtl="0">
              <a:lnSpc>
                <a:spcPct val="90000"/>
              </a:lnSpc>
              <a:spcBef>
                <a:spcPts val="600"/>
              </a:spcBef>
              <a:spcAft>
                <a:spcPts val="0"/>
              </a:spcAft>
              <a:buSzPts val="1800"/>
              <a:buChar char="↘"/>
              <a:defRPr/>
            </a:lvl4pPr>
            <a:lvl5pPr marL="2286000" lvl="4" indent="-342900" algn="l" rtl="0">
              <a:lnSpc>
                <a:spcPct val="90000"/>
              </a:lnSpc>
              <a:spcBef>
                <a:spcPts val="600"/>
              </a:spcBef>
              <a:spcAft>
                <a:spcPts val="0"/>
              </a:spcAft>
              <a:buClr>
                <a:srgbClr val="444444"/>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384" name="Google Shape;384;p49" descr="wrfgps-logo.png"/>
          <p:cNvPicPr preferRelativeResize="0"/>
          <p:nvPr/>
        </p:nvPicPr>
        <p:blipFill rotWithShape="1">
          <a:blip r:embed="rId3">
            <a:alphaModFix/>
          </a:blip>
          <a:srcRect/>
          <a:stretch/>
        </p:blipFill>
        <p:spPr>
          <a:xfrm>
            <a:off x="75107" y="6106511"/>
            <a:ext cx="2230783" cy="754553"/>
          </a:xfrm>
          <a:prstGeom prst="rect">
            <a:avLst/>
          </a:prstGeom>
          <a:noFill/>
          <a:ln>
            <a:noFill/>
          </a:ln>
        </p:spPr>
      </p:pic>
    </p:spTree>
    <p:extLst>
      <p:ext uri="{BB962C8B-B14F-4D97-AF65-F5344CB8AC3E}">
        <p14:creationId xmlns:p14="http://schemas.microsoft.com/office/powerpoint/2010/main" val="10966699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Contact">
  <p:cSld name="1_Contact">
    <p:spTree>
      <p:nvGrpSpPr>
        <p:cNvPr id="1" name="Shape 385"/>
        <p:cNvGrpSpPr/>
        <p:nvPr/>
      </p:nvGrpSpPr>
      <p:grpSpPr>
        <a:xfrm>
          <a:off x="0" y="0"/>
          <a:ext cx="0" cy="0"/>
          <a:chOff x="0" y="0"/>
          <a:chExt cx="0" cy="0"/>
        </a:xfrm>
      </p:grpSpPr>
      <p:sp>
        <p:nvSpPr>
          <p:cNvPr id="386" name="Google Shape;386;p50"/>
          <p:cNvSpPr txBox="1">
            <a:spLocks noGrp="1"/>
          </p:cNvSpPr>
          <p:nvPr>
            <p:ph type="title"/>
          </p:nvPr>
        </p:nvSpPr>
        <p:spPr>
          <a:xfrm>
            <a:off x="1772085" y="2600200"/>
            <a:ext cx="5095200" cy="566700"/>
          </a:xfrm>
          <a:prstGeom prst="rect">
            <a:avLst/>
          </a:prstGeom>
          <a:noFill/>
          <a:ln>
            <a:noFill/>
          </a:ln>
        </p:spPr>
        <p:txBody>
          <a:bodyPr spcFirstLastPara="1" wrap="square" lIns="91425" tIns="45700" rIns="91425" bIns="45700" anchor="b" anchorCtr="0"/>
          <a:lstStyle>
            <a:lvl1pPr lvl="0" algn="l" rtl="0">
              <a:lnSpc>
                <a:spcPct val="90000"/>
              </a:lnSpc>
              <a:spcBef>
                <a:spcPts val="0"/>
              </a:spcBef>
              <a:spcAft>
                <a:spcPts val="0"/>
              </a:spcAft>
              <a:buClr>
                <a:srgbClr val="7A232E"/>
              </a:buClr>
              <a:buSzPts val="3600"/>
              <a:buFont typeface="Noto Sans Symbols"/>
              <a:buNone/>
              <a:defRPr sz="3600" b="0">
                <a:solidFill>
                  <a:srgbClr val="004874"/>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87" name="Google Shape;387;p50"/>
          <p:cNvSpPr txBox="1">
            <a:spLocks noGrp="1"/>
          </p:cNvSpPr>
          <p:nvPr>
            <p:ph type="body" idx="1"/>
          </p:nvPr>
        </p:nvSpPr>
        <p:spPr>
          <a:xfrm>
            <a:off x="1772085" y="3202597"/>
            <a:ext cx="5095200" cy="3549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2400"/>
              <a:buNone/>
              <a:defRPr sz="2400" i="1"/>
            </a:lvl1pPr>
            <a:lvl2pPr marL="914400" lvl="1" indent="-228600" algn="l" rtl="0">
              <a:lnSpc>
                <a:spcPct val="90000"/>
              </a:lnSpc>
              <a:spcBef>
                <a:spcPts val="800"/>
              </a:spcBef>
              <a:spcAft>
                <a:spcPts val="0"/>
              </a:spcAft>
              <a:buSzPts val="1200"/>
              <a:buNone/>
              <a:defRPr sz="1200"/>
            </a:lvl2pPr>
            <a:lvl3pPr marL="1371600" lvl="2" indent="-228600" algn="l" rtl="0">
              <a:lnSpc>
                <a:spcPct val="90000"/>
              </a:lnSpc>
              <a:spcBef>
                <a:spcPts val="600"/>
              </a:spcBef>
              <a:spcAft>
                <a:spcPts val="0"/>
              </a:spcAft>
              <a:buSzPts val="1000"/>
              <a:buNone/>
              <a:defRPr sz="1000"/>
            </a:lvl3pPr>
            <a:lvl4pPr marL="1828800" lvl="3" indent="-228600" algn="l" rtl="0">
              <a:lnSpc>
                <a:spcPct val="90000"/>
              </a:lnSpc>
              <a:spcBef>
                <a:spcPts val="500"/>
              </a:spcBef>
              <a:spcAft>
                <a:spcPts val="0"/>
              </a:spcAft>
              <a:buSzPts val="900"/>
              <a:buNone/>
              <a:defRPr sz="900"/>
            </a:lvl4pPr>
            <a:lvl5pPr marL="2286000" lvl="4" indent="-228600" algn="l" rtl="0">
              <a:lnSpc>
                <a:spcPct val="90000"/>
              </a:lnSpc>
              <a:spcBef>
                <a:spcPts val="500"/>
              </a:spcBef>
              <a:spcAft>
                <a:spcPts val="0"/>
              </a:spcAft>
              <a:buClr>
                <a:srgbClr val="444444"/>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388" name="Google Shape;388;p50"/>
          <p:cNvSpPr txBox="1">
            <a:spLocks noGrp="1"/>
          </p:cNvSpPr>
          <p:nvPr>
            <p:ph type="body" idx="2"/>
          </p:nvPr>
        </p:nvSpPr>
        <p:spPr>
          <a:xfrm>
            <a:off x="1772085" y="3653875"/>
            <a:ext cx="5095200" cy="3549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2000"/>
              <a:buNone/>
              <a:defRPr sz="2000" i="0"/>
            </a:lvl1pPr>
            <a:lvl2pPr marL="914400" lvl="1" indent="-228600" algn="l" rtl="0">
              <a:lnSpc>
                <a:spcPct val="90000"/>
              </a:lnSpc>
              <a:spcBef>
                <a:spcPts val="800"/>
              </a:spcBef>
              <a:spcAft>
                <a:spcPts val="0"/>
              </a:spcAft>
              <a:buSzPts val="1200"/>
              <a:buNone/>
              <a:defRPr sz="1200"/>
            </a:lvl2pPr>
            <a:lvl3pPr marL="1371600" lvl="2" indent="-228600" algn="l" rtl="0">
              <a:lnSpc>
                <a:spcPct val="90000"/>
              </a:lnSpc>
              <a:spcBef>
                <a:spcPts val="600"/>
              </a:spcBef>
              <a:spcAft>
                <a:spcPts val="0"/>
              </a:spcAft>
              <a:buSzPts val="1000"/>
              <a:buNone/>
              <a:defRPr sz="1000"/>
            </a:lvl3pPr>
            <a:lvl4pPr marL="1828800" lvl="3" indent="-228600" algn="l" rtl="0">
              <a:lnSpc>
                <a:spcPct val="90000"/>
              </a:lnSpc>
              <a:spcBef>
                <a:spcPts val="500"/>
              </a:spcBef>
              <a:spcAft>
                <a:spcPts val="0"/>
              </a:spcAft>
              <a:buSzPts val="900"/>
              <a:buNone/>
              <a:defRPr sz="900"/>
            </a:lvl4pPr>
            <a:lvl5pPr marL="2286000" lvl="4" indent="-228600" algn="l" rtl="0">
              <a:lnSpc>
                <a:spcPct val="90000"/>
              </a:lnSpc>
              <a:spcBef>
                <a:spcPts val="500"/>
              </a:spcBef>
              <a:spcAft>
                <a:spcPts val="0"/>
              </a:spcAft>
              <a:buClr>
                <a:srgbClr val="444444"/>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389" name="Google Shape;389;p50"/>
          <p:cNvSpPr txBox="1">
            <a:spLocks noGrp="1"/>
          </p:cNvSpPr>
          <p:nvPr>
            <p:ph type="body" idx="3"/>
          </p:nvPr>
        </p:nvSpPr>
        <p:spPr>
          <a:xfrm>
            <a:off x="1772085" y="3593121"/>
            <a:ext cx="3840600" cy="27300"/>
          </a:xfrm>
          <a:prstGeom prst="rect">
            <a:avLst/>
          </a:prstGeom>
          <a:solidFill>
            <a:srgbClr val="4A7EBB"/>
          </a:solidFill>
          <a:ln>
            <a:noFill/>
          </a:ln>
        </p:spPr>
        <p:txBody>
          <a:bodyPr spcFirstLastPara="1" wrap="square" lIns="91425" tIns="45700" rIns="91425" bIns="45700" anchor="t" anchorCtr="0"/>
          <a:lstStyle>
            <a:lvl1pPr marL="457200" lvl="0" indent="-228600" algn="l" rtl="0">
              <a:lnSpc>
                <a:spcPct val="90000"/>
              </a:lnSpc>
              <a:spcBef>
                <a:spcPts val="1800"/>
              </a:spcBef>
              <a:spcAft>
                <a:spcPts val="0"/>
              </a:spcAft>
              <a:buSzPts val="100"/>
              <a:buNone/>
              <a:defRPr sz="100">
                <a:solidFill>
                  <a:schemeClr val="accent1"/>
                </a:solidFill>
              </a:defRPr>
            </a:lvl1pPr>
            <a:lvl2pPr marL="914400" lvl="1" indent="-342900" algn="l" rtl="0">
              <a:lnSpc>
                <a:spcPct val="90000"/>
              </a:lnSpc>
              <a:spcBef>
                <a:spcPts val="800"/>
              </a:spcBef>
              <a:spcAft>
                <a:spcPts val="0"/>
              </a:spcAft>
              <a:buSzPts val="1800"/>
              <a:buChar char="▶"/>
              <a:defRPr/>
            </a:lvl2pPr>
            <a:lvl3pPr marL="1371600" lvl="2" indent="-342900" algn="l" rtl="0">
              <a:lnSpc>
                <a:spcPct val="90000"/>
              </a:lnSpc>
              <a:spcBef>
                <a:spcPts val="600"/>
              </a:spcBef>
              <a:spcAft>
                <a:spcPts val="0"/>
              </a:spcAft>
              <a:buSzPts val="1800"/>
              <a:buChar char="↘"/>
              <a:defRPr/>
            </a:lvl3pPr>
            <a:lvl4pPr marL="1828800" lvl="3" indent="-342900" algn="l" rtl="0">
              <a:lnSpc>
                <a:spcPct val="90000"/>
              </a:lnSpc>
              <a:spcBef>
                <a:spcPts val="5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0" name="Google Shape;390;p50"/>
          <p:cNvSpPr txBox="1">
            <a:spLocks noGrp="1"/>
          </p:cNvSpPr>
          <p:nvPr>
            <p:ph type="body" idx="4"/>
          </p:nvPr>
        </p:nvSpPr>
        <p:spPr>
          <a:xfrm>
            <a:off x="1772085" y="4261387"/>
            <a:ext cx="5095200" cy="3549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2000"/>
              <a:buNone/>
              <a:defRPr sz="2000" i="0"/>
            </a:lvl1pPr>
            <a:lvl2pPr marL="914400" lvl="1" indent="-228600" algn="l" rtl="0">
              <a:lnSpc>
                <a:spcPct val="90000"/>
              </a:lnSpc>
              <a:spcBef>
                <a:spcPts val="800"/>
              </a:spcBef>
              <a:spcAft>
                <a:spcPts val="0"/>
              </a:spcAft>
              <a:buSzPts val="1200"/>
              <a:buNone/>
              <a:defRPr sz="1200"/>
            </a:lvl2pPr>
            <a:lvl3pPr marL="1371600" lvl="2" indent="-228600" algn="l" rtl="0">
              <a:lnSpc>
                <a:spcPct val="90000"/>
              </a:lnSpc>
              <a:spcBef>
                <a:spcPts val="600"/>
              </a:spcBef>
              <a:spcAft>
                <a:spcPts val="0"/>
              </a:spcAft>
              <a:buSzPts val="1000"/>
              <a:buNone/>
              <a:defRPr sz="1000"/>
            </a:lvl3pPr>
            <a:lvl4pPr marL="1828800" lvl="3" indent="-228600" algn="l" rtl="0">
              <a:lnSpc>
                <a:spcPct val="90000"/>
              </a:lnSpc>
              <a:spcBef>
                <a:spcPts val="500"/>
              </a:spcBef>
              <a:spcAft>
                <a:spcPts val="0"/>
              </a:spcAft>
              <a:buSzPts val="900"/>
              <a:buNone/>
              <a:defRPr sz="900"/>
            </a:lvl4pPr>
            <a:lvl5pPr marL="2286000" lvl="4" indent="-228600" algn="l" rtl="0">
              <a:lnSpc>
                <a:spcPct val="90000"/>
              </a:lnSpc>
              <a:spcBef>
                <a:spcPts val="500"/>
              </a:spcBef>
              <a:spcAft>
                <a:spcPts val="0"/>
              </a:spcAft>
              <a:buClr>
                <a:srgbClr val="444444"/>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pic>
        <p:nvPicPr>
          <p:cNvPr id="391" name="Google Shape;391;p50"/>
          <p:cNvPicPr preferRelativeResize="0"/>
          <p:nvPr/>
        </p:nvPicPr>
        <p:blipFill rotWithShape="1">
          <a:blip r:embed="rId2">
            <a:alphaModFix/>
          </a:blip>
          <a:srcRect/>
          <a:stretch/>
        </p:blipFill>
        <p:spPr>
          <a:xfrm>
            <a:off x="170922" y="128938"/>
            <a:ext cx="2182188" cy="2304097"/>
          </a:xfrm>
          <a:prstGeom prst="rect">
            <a:avLst/>
          </a:prstGeom>
          <a:noFill/>
          <a:ln>
            <a:noFill/>
          </a:ln>
        </p:spPr>
      </p:pic>
      <p:sp>
        <p:nvSpPr>
          <p:cNvPr id="392" name="Google Shape;392;p50"/>
          <p:cNvSpPr txBox="1">
            <a:spLocks noGrp="1"/>
          </p:cNvSpPr>
          <p:nvPr>
            <p:ph type="body" idx="5"/>
          </p:nvPr>
        </p:nvSpPr>
        <p:spPr>
          <a:xfrm>
            <a:off x="1772085" y="4680671"/>
            <a:ext cx="5095200" cy="354900"/>
          </a:xfrm>
          <a:prstGeom prst="rect">
            <a:avLst/>
          </a:prstGeom>
          <a:noFill/>
          <a:ln>
            <a:noFill/>
          </a:ln>
        </p:spPr>
        <p:txBody>
          <a:bodyPr spcFirstLastPara="1" wrap="square" lIns="91425" tIns="45700" rIns="91425" bIns="45700" anchor="ctr" anchorCtr="0"/>
          <a:lstStyle>
            <a:lvl1pPr marL="457200" lvl="0" indent="-228600" algn="l" rtl="0">
              <a:lnSpc>
                <a:spcPct val="90000"/>
              </a:lnSpc>
              <a:spcBef>
                <a:spcPts val="1800"/>
              </a:spcBef>
              <a:spcAft>
                <a:spcPts val="0"/>
              </a:spcAft>
              <a:buSzPts val="2000"/>
              <a:buNone/>
              <a:defRPr sz="2000" i="0"/>
            </a:lvl1pPr>
            <a:lvl2pPr marL="914400" lvl="1" indent="-228600" algn="l" rtl="0">
              <a:lnSpc>
                <a:spcPct val="90000"/>
              </a:lnSpc>
              <a:spcBef>
                <a:spcPts val="800"/>
              </a:spcBef>
              <a:spcAft>
                <a:spcPts val="0"/>
              </a:spcAft>
              <a:buSzPts val="1200"/>
              <a:buNone/>
              <a:defRPr sz="1200"/>
            </a:lvl2pPr>
            <a:lvl3pPr marL="1371600" lvl="2" indent="-228600" algn="l" rtl="0">
              <a:lnSpc>
                <a:spcPct val="90000"/>
              </a:lnSpc>
              <a:spcBef>
                <a:spcPts val="600"/>
              </a:spcBef>
              <a:spcAft>
                <a:spcPts val="0"/>
              </a:spcAft>
              <a:buSzPts val="1000"/>
              <a:buNone/>
              <a:defRPr sz="1000"/>
            </a:lvl3pPr>
            <a:lvl4pPr marL="1828800" lvl="3" indent="-228600" algn="l" rtl="0">
              <a:lnSpc>
                <a:spcPct val="90000"/>
              </a:lnSpc>
              <a:spcBef>
                <a:spcPts val="500"/>
              </a:spcBef>
              <a:spcAft>
                <a:spcPts val="0"/>
              </a:spcAft>
              <a:buSzPts val="900"/>
              <a:buNone/>
              <a:defRPr sz="900"/>
            </a:lvl4pPr>
            <a:lvl5pPr marL="2286000" lvl="4" indent="-228600" algn="l" rtl="0">
              <a:lnSpc>
                <a:spcPct val="90000"/>
              </a:lnSpc>
              <a:spcBef>
                <a:spcPts val="500"/>
              </a:spcBef>
              <a:spcAft>
                <a:spcPts val="0"/>
              </a:spcAft>
              <a:buClr>
                <a:srgbClr val="444444"/>
              </a:buClr>
              <a:buSzPts val="900"/>
              <a:buNone/>
              <a:defRPr sz="900"/>
            </a:lvl5pPr>
            <a:lvl6pPr marL="2743200" lvl="5" indent="-228600" algn="l" rtl="0">
              <a:lnSpc>
                <a:spcPct val="90000"/>
              </a:lnSpc>
              <a:spcBef>
                <a:spcPts val="500"/>
              </a:spcBef>
              <a:spcAft>
                <a:spcPts val="0"/>
              </a:spcAft>
              <a:buClr>
                <a:schemeClr val="dk1"/>
              </a:buClr>
              <a:buSzPts val="900"/>
              <a:buNone/>
              <a:defRPr sz="900"/>
            </a:lvl6pPr>
            <a:lvl7pPr marL="3200400" lvl="6" indent="-228600" algn="l" rtl="0">
              <a:lnSpc>
                <a:spcPct val="90000"/>
              </a:lnSpc>
              <a:spcBef>
                <a:spcPts val="500"/>
              </a:spcBef>
              <a:spcAft>
                <a:spcPts val="0"/>
              </a:spcAft>
              <a:buClr>
                <a:schemeClr val="dk1"/>
              </a:buClr>
              <a:buSzPts val="900"/>
              <a:buNone/>
              <a:defRPr sz="900"/>
            </a:lvl7pPr>
            <a:lvl8pPr marL="3657600" lvl="7" indent="-228600" algn="l" rtl="0">
              <a:lnSpc>
                <a:spcPct val="90000"/>
              </a:lnSpc>
              <a:spcBef>
                <a:spcPts val="500"/>
              </a:spcBef>
              <a:spcAft>
                <a:spcPts val="0"/>
              </a:spcAft>
              <a:buClr>
                <a:schemeClr val="dk1"/>
              </a:buClr>
              <a:buSzPts val="900"/>
              <a:buNone/>
              <a:defRPr sz="900"/>
            </a:lvl8pPr>
            <a:lvl9pPr marL="4114800" lvl="8" indent="-228600" algn="l" rtl="0">
              <a:lnSpc>
                <a:spcPct val="90000"/>
              </a:lnSpc>
              <a:spcBef>
                <a:spcPts val="500"/>
              </a:spcBef>
              <a:spcAft>
                <a:spcPts val="0"/>
              </a:spcAft>
              <a:buClr>
                <a:schemeClr val="dk1"/>
              </a:buClr>
              <a:buSzPts val="900"/>
              <a:buNone/>
              <a:defRPr sz="900"/>
            </a:lvl9pPr>
          </a:lstStyle>
          <a:p>
            <a:endParaRPr/>
          </a:p>
        </p:txBody>
      </p:sp>
      <p:sp>
        <p:nvSpPr>
          <p:cNvPr id="393" name="Google Shape;393;p50"/>
          <p:cNvSpPr txBox="1"/>
          <p:nvPr/>
        </p:nvSpPr>
        <p:spPr>
          <a:xfrm rot="-4256170">
            <a:off x="6363088" y="4800150"/>
            <a:ext cx="3474667" cy="533288"/>
          </a:xfrm>
          <a:prstGeom prst="rect">
            <a:avLst/>
          </a:prstGeom>
          <a:noFill/>
          <a:ln>
            <a:noFill/>
          </a:ln>
        </p:spPr>
        <p:txBody>
          <a:bodyPr spcFirstLastPara="1" wrap="square" lIns="0" tIns="0" rIns="0" bIns="0" anchor="t" anchorCtr="0">
            <a:noAutofit/>
          </a:bodyPr>
          <a:lstStyle/>
          <a:p>
            <a:pPr marL="0" marR="0" lvl="0" indent="0" algn="ctr" rtl="0">
              <a:lnSpc>
                <a:spcPct val="85000"/>
              </a:lnSpc>
              <a:spcBef>
                <a:spcPts val="0"/>
              </a:spcBef>
              <a:spcAft>
                <a:spcPts val="0"/>
              </a:spcAft>
              <a:buClr>
                <a:srgbClr val="004874"/>
              </a:buClr>
              <a:buSzPts val="3500"/>
              <a:buFont typeface="Impact"/>
              <a:buNone/>
            </a:pPr>
            <a:r>
              <a:rPr lang="en-US" sz="3500" b="0" i="0" cap="small">
                <a:solidFill>
                  <a:srgbClr val="004874"/>
                </a:solidFill>
                <a:latin typeface="Impact"/>
                <a:ea typeface="Impact"/>
                <a:cs typeface="Impact"/>
                <a:sym typeface="Impact"/>
              </a:rPr>
              <a:t>Contact</a:t>
            </a:r>
            <a:endParaRPr/>
          </a:p>
        </p:txBody>
      </p:sp>
      <p:pic>
        <p:nvPicPr>
          <p:cNvPr id="394" name="Google Shape;394;p50" descr="wrfgps-logo.png"/>
          <p:cNvPicPr preferRelativeResize="0"/>
          <p:nvPr/>
        </p:nvPicPr>
        <p:blipFill rotWithShape="1">
          <a:blip r:embed="rId3">
            <a:alphaModFix/>
          </a:blip>
          <a:srcRect/>
          <a:stretch/>
        </p:blipFill>
        <p:spPr>
          <a:xfrm>
            <a:off x="75107" y="6106511"/>
            <a:ext cx="2230783" cy="754553"/>
          </a:xfrm>
          <a:prstGeom prst="rect">
            <a:avLst/>
          </a:prstGeom>
          <a:noFill/>
          <a:ln>
            <a:noFill/>
          </a:ln>
        </p:spPr>
      </p:pic>
    </p:spTree>
    <p:extLst>
      <p:ext uri="{BB962C8B-B14F-4D97-AF65-F5344CB8AC3E}">
        <p14:creationId xmlns:p14="http://schemas.microsoft.com/office/powerpoint/2010/main" val="13029326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Save the Date">
  <p:cSld name="Save the Date">
    <p:spTree>
      <p:nvGrpSpPr>
        <p:cNvPr id="1" name="Shape 395"/>
        <p:cNvGrpSpPr/>
        <p:nvPr/>
      </p:nvGrpSpPr>
      <p:grpSpPr>
        <a:xfrm>
          <a:off x="0" y="0"/>
          <a:ext cx="0" cy="0"/>
          <a:chOff x="0" y="0"/>
          <a:chExt cx="0" cy="0"/>
        </a:xfrm>
      </p:grpSpPr>
      <p:pic>
        <p:nvPicPr>
          <p:cNvPr id="396" name="Google Shape;396;p51"/>
          <p:cNvPicPr preferRelativeResize="0"/>
          <p:nvPr/>
        </p:nvPicPr>
        <p:blipFill rotWithShape="1">
          <a:blip r:embed="rId2">
            <a:alphaModFix/>
          </a:blip>
          <a:srcRect/>
          <a:stretch/>
        </p:blipFill>
        <p:spPr>
          <a:xfrm>
            <a:off x="0" y="1500059"/>
            <a:ext cx="4955637" cy="5357940"/>
          </a:xfrm>
          <a:prstGeom prst="rect">
            <a:avLst/>
          </a:prstGeom>
          <a:noFill/>
          <a:ln>
            <a:noFill/>
          </a:ln>
        </p:spPr>
      </p:pic>
      <p:sp>
        <p:nvSpPr>
          <p:cNvPr id="397" name="Google Shape;397;p51"/>
          <p:cNvSpPr txBox="1"/>
          <p:nvPr/>
        </p:nvSpPr>
        <p:spPr>
          <a:xfrm>
            <a:off x="628650" y="365126"/>
            <a:ext cx="7955400" cy="10515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00578F"/>
              </a:buClr>
              <a:buSzPts val="3400"/>
              <a:buFont typeface="Arial"/>
              <a:buNone/>
            </a:pPr>
            <a:r>
              <a:rPr lang="en-US" sz="3400" b="1">
                <a:solidFill>
                  <a:srgbClr val="00578F"/>
                </a:solidFill>
                <a:latin typeface="Arial"/>
                <a:ea typeface="Arial"/>
                <a:cs typeface="Arial"/>
                <a:sym typeface="Arial"/>
              </a:rPr>
              <a:t>Save the Date:</a:t>
            </a:r>
            <a:endParaRPr sz="3400" b="1">
              <a:solidFill>
                <a:srgbClr val="00578F"/>
              </a:solidFill>
              <a:latin typeface="Arial"/>
              <a:ea typeface="Arial"/>
              <a:cs typeface="Arial"/>
              <a:sym typeface="Arial"/>
            </a:endParaRPr>
          </a:p>
        </p:txBody>
      </p:sp>
      <p:sp>
        <p:nvSpPr>
          <p:cNvPr id="398" name="Google Shape;398;p51"/>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99" name="Google Shape;399;p51"/>
          <p:cNvSpPr txBox="1">
            <a:spLocks noGrp="1"/>
          </p:cNvSpPr>
          <p:nvPr>
            <p:ph type="body" idx="1"/>
          </p:nvPr>
        </p:nvSpPr>
        <p:spPr>
          <a:xfrm>
            <a:off x="1112107" y="1699826"/>
            <a:ext cx="7661100" cy="4505400"/>
          </a:xfrm>
          <a:prstGeom prst="rect">
            <a:avLst/>
          </a:prstGeom>
          <a:noFill/>
          <a:ln>
            <a:noFill/>
          </a:ln>
        </p:spPr>
        <p:txBody>
          <a:bodyPr spcFirstLastPara="1" wrap="square" lIns="91425" tIns="45700" rIns="91425" bIns="45700" anchor="t" anchorCtr="0"/>
          <a:lstStyle>
            <a:lvl1pPr marL="457200" lvl="0" indent="-443230" algn="l" rtl="0">
              <a:lnSpc>
                <a:spcPct val="90000"/>
              </a:lnSpc>
              <a:spcBef>
                <a:spcPts val="1800"/>
              </a:spcBef>
              <a:spcAft>
                <a:spcPts val="0"/>
              </a:spcAft>
              <a:buSzPts val="3380"/>
              <a:buFont typeface="Arimo"/>
              <a:buChar char=""/>
              <a:defRPr sz="2600"/>
            </a:lvl1pPr>
            <a:lvl2pPr marL="914400" lvl="1" indent="-228600" algn="l" rtl="0">
              <a:lnSpc>
                <a:spcPct val="90000"/>
              </a:lnSpc>
              <a:spcBef>
                <a:spcPts val="0"/>
              </a:spcBef>
              <a:spcAft>
                <a:spcPts val="0"/>
              </a:spcAft>
              <a:buSzPts val="1700"/>
              <a:buNone/>
              <a:defRPr sz="1700">
                <a:solidFill>
                  <a:srgbClr val="636363"/>
                </a:solidFill>
              </a:defRPr>
            </a:lvl2pPr>
            <a:lvl3pPr marL="1371600" lvl="2" indent="-355600" algn="l" rtl="0">
              <a:lnSpc>
                <a:spcPct val="90000"/>
              </a:lnSpc>
              <a:spcBef>
                <a:spcPts val="600"/>
              </a:spcBef>
              <a:spcAft>
                <a:spcPts val="0"/>
              </a:spcAft>
              <a:buSzPts val="2000"/>
              <a:buFont typeface="Arimo"/>
              <a:buChar char=""/>
              <a:defRPr b="1">
                <a:solidFill>
                  <a:schemeClr val="accent1"/>
                </a:solidFill>
              </a:defRPr>
            </a:lvl3pPr>
            <a:lvl4pPr marL="1828800" lvl="3" indent="-342900" algn="l" rtl="0">
              <a:lnSpc>
                <a:spcPct val="90000"/>
              </a:lnSpc>
              <a:spcBef>
                <a:spcPts val="1200"/>
              </a:spcBef>
              <a:spcAft>
                <a:spcPts val="0"/>
              </a:spcAft>
              <a:buSzPts val="1800"/>
              <a:buChar char="↘"/>
              <a:defRPr/>
            </a:lvl4pPr>
            <a:lvl5pPr marL="2286000" lvl="4" indent="-342900" algn="l" rtl="0">
              <a:lnSpc>
                <a:spcPct val="90000"/>
              </a:lnSpc>
              <a:spcBef>
                <a:spcPts val="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558591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reakout Room List">
  <p:cSld name="Breakout Room List">
    <p:bg>
      <p:bgPr>
        <a:solidFill>
          <a:schemeClr val="lt1"/>
        </a:solidFill>
        <a:effectLst/>
      </p:bgPr>
    </p:bg>
    <p:spTree>
      <p:nvGrpSpPr>
        <p:cNvPr id="1" name="Shape 400"/>
        <p:cNvGrpSpPr/>
        <p:nvPr/>
      </p:nvGrpSpPr>
      <p:grpSpPr>
        <a:xfrm>
          <a:off x="0" y="0"/>
          <a:ext cx="0" cy="0"/>
          <a:chOff x="0" y="0"/>
          <a:chExt cx="0" cy="0"/>
        </a:xfrm>
      </p:grpSpPr>
      <p:pic>
        <p:nvPicPr>
          <p:cNvPr id="401" name="Google Shape;401;p52"/>
          <p:cNvPicPr preferRelativeResize="0"/>
          <p:nvPr/>
        </p:nvPicPr>
        <p:blipFill rotWithShape="1">
          <a:blip r:embed="rId2">
            <a:alphaModFix/>
          </a:blip>
          <a:srcRect/>
          <a:stretch/>
        </p:blipFill>
        <p:spPr>
          <a:xfrm>
            <a:off x="5584103" y="-1"/>
            <a:ext cx="3379500" cy="3456300"/>
          </a:xfrm>
          <a:prstGeom prst="ellipse">
            <a:avLst/>
          </a:prstGeom>
          <a:noFill/>
          <a:ln>
            <a:noFill/>
          </a:ln>
        </p:spPr>
      </p:pic>
      <p:sp>
        <p:nvSpPr>
          <p:cNvPr id="402" name="Google Shape;402;p52"/>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03" name="Google Shape;403;p52"/>
          <p:cNvSpPr txBox="1">
            <a:spLocks noGrp="1"/>
          </p:cNvSpPr>
          <p:nvPr>
            <p:ph type="body" idx="1"/>
          </p:nvPr>
        </p:nvSpPr>
        <p:spPr>
          <a:xfrm>
            <a:off x="628655" y="1319429"/>
            <a:ext cx="7528800" cy="1448700"/>
          </a:xfrm>
          <a:prstGeom prst="rect">
            <a:avLst/>
          </a:prstGeom>
          <a:noFill/>
          <a:ln w="9525" cap="flat" cmpd="sng">
            <a:solidFill>
              <a:schemeClr val="dk1">
                <a:alpha val="14900"/>
              </a:schemeClr>
            </a:solidFill>
            <a:prstDash val="solid"/>
            <a:miter lim="800000"/>
            <a:headEnd type="none" w="sm" len="sm"/>
            <a:tailEnd type="none" w="sm" len="sm"/>
          </a:ln>
        </p:spPr>
        <p:txBody>
          <a:bodyPr spcFirstLastPara="1" wrap="square" lIns="91425" tIns="0" rIns="0" bIns="91425" anchor="ctr" anchorCtr="0"/>
          <a:lstStyle>
            <a:lvl1pPr marL="457200" lvl="0" indent="-584200" algn="l" rtl="0">
              <a:lnSpc>
                <a:spcPct val="100000"/>
              </a:lnSpc>
              <a:spcBef>
                <a:spcPts val="0"/>
              </a:spcBef>
              <a:spcAft>
                <a:spcPts val="0"/>
              </a:spcAft>
              <a:buSzPts val="5600"/>
              <a:buFont typeface="Noto Sans Symbols"/>
              <a:buChar char="❶"/>
              <a:defRPr sz="4000" b="0" cap="none" baseline="30000">
                <a:solidFill>
                  <a:srgbClr val="3B3335"/>
                </a:solidFill>
                <a:latin typeface="Arial"/>
                <a:ea typeface="Arial"/>
                <a:cs typeface="Arial"/>
                <a:sym typeface="Arial"/>
              </a:defRPr>
            </a:lvl1pPr>
            <a:lvl2pPr marL="914400" lvl="1" indent="-228600" algn="l" rtl="0">
              <a:lnSpc>
                <a:spcPct val="90000"/>
              </a:lnSpc>
              <a:spcBef>
                <a:spcPts val="600"/>
              </a:spcBef>
              <a:spcAft>
                <a:spcPts val="0"/>
              </a:spcAft>
              <a:buSzPts val="1600"/>
              <a:buNone/>
              <a:defRPr sz="1600" i="1">
                <a:solidFill>
                  <a:srgbClr val="6C6C6C"/>
                </a:solidFill>
                <a:latin typeface="Arial"/>
                <a:ea typeface="Arial"/>
                <a:cs typeface="Arial"/>
                <a:sym typeface="Arial"/>
              </a:defRPr>
            </a:lvl2pPr>
            <a:lvl3pPr marL="1371600" lvl="2" indent="-336550" algn="ctr" rtl="0">
              <a:lnSpc>
                <a:spcPct val="90000"/>
              </a:lnSpc>
              <a:spcBef>
                <a:spcPts val="1200"/>
              </a:spcBef>
              <a:spcAft>
                <a:spcPts val="0"/>
              </a:spcAft>
              <a:buSzPts val="1700"/>
              <a:buFont typeface="Noto Sans Symbols"/>
              <a:buChar char="✆"/>
              <a:defRPr sz="1700" b="0">
                <a:solidFill>
                  <a:schemeClr val="accent1"/>
                </a:solidFill>
                <a:latin typeface="Arial"/>
                <a:ea typeface="Arial"/>
                <a:cs typeface="Arial"/>
                <a:sym typeface="Arial"/>
              </a:defRPr>
            </a:lvl3pPr>
            <a:lvl4pPr marL="1828800" lvl="3" indent="-228600" algn="l" rtl="0">
              <a:lnSpc>
                <a:spcPct val="90000"/>
              </a:lnSpc>
              <a:spcBef>
                <a:spcPts val="500"/>
              </a:spcBef>
              <a:spcAft>
                <a:spcPts val="0"/>
              </a:spcAft>
              <a:buSzPts val="1200"/>
              <a:buNone/>
              <a:defRPr sz="1200" b="1" i="0" cap="none">
                <a:solidFill>
                  <a:schemeClr val="accent5"/>
                </a:solidFill>
                <a:latin typeface="Arial"/>
                <a:ea typeface="Arial"/>
                <a:cs typeface="Arial"/>
                <a:sym typeface="Arial"/>
              </a:defRPr>
            </a:lvl4pPr>
            <a:lvl5pPr marL="2286000" lvl="4" indent="-342900" algn="l" rtl="0">
              <a:lnSpc>
                <a:spcPct val="90000"/>
              </a:lnSpc>
              <a:spcBef>
                <a:spcPts val="1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grpSp>
        <p:nvGrpSpPr>
          <p:cNvPr id="404" name="Google Shape;404;p52"/>
          <p:cNvGrpSpPr/>
          <p:nvPr/>
        </p:nvGrpSpPr>
        <p:grpSpPr>
          <a:xfrm>
            <a:off x="4848225" y="193023"/>
            <a:ext cx="4019400" cy="1264200"/>
            <a:chOff x="4895850" y="193023"/>
            <a:chExt cx="4019400" cy="1264200"/>
          </a:xfrm>
        </p:grpSpPr>
        <p:sp>
          <p:nvSpPr>
            <p:cNvPr id="405" name="Google Shape;405;p52"/>
            <p:cNvSpPr/>
            <p:nvPr/>
          </p:nvSpPr>
          <p:spPr>
            <a:xfrm>
              <a:off x="4895850" y="193023"/>
              <a:ext cx="4019400" cy="1264200"/>
            </a:xfrm>
            <a:prstGeom prst="wedgeRoundRectCallout">
              <a:avLst>
                <a:gd name="adj1" fmla="val 1245"/>
                <a:gd name="adj2" fmla="val 95649"/>
                <a:gd name="adj3" fmla="val 16667"/>
              </a:avLst>
            </a:prstGeom>
            <a:solidFill>
              <a:srgbClr val="F2F2F2"/>
            </a:solidFill>
            <a:ln w="9525" cap="flat" cmpd="sng">
              <a:solidFill>
                <a:srgbClr val="E8E8E8"/>
              </a:solidFill>
              <a:prstDash val="solid"/>
              <a:round/>
              <a:headEnd type="none" w="sm" len="sm"/>
              <a:tailEnd type="none" w="sm" len="sm"/>
            </a:ln>
          </p:spPr>
          <p:txBody>
            <a:bodyPr spcFirstLastPara="1" wrap="square" lIns="91425" tIns="45700" rIns="91425" bIns="45700" anchor="b" anchorCtr="0">
              <a:noAutofit/>
            </a:bodyPr>
            <a:lstStyle/>
            <a:p>
              <a:pPr marL="0" marR="0" lvl="0" indent="0" algn="ctr" rtl="0">
                <a:lnSpc>
                  <a:spcPct val="110000"/>
                </a:lnSpc>
                <a:spcBef>
                  <a:spcPts val="0"/>
                </a:spcBef>
                <a:spcAft>
                  <a:spcPts val="0"/>
                </a:spcAft>
                <a:buClr>
                  <a:srgbClr val="00578F"/>
                </a:buClr>
                <a:buSzPts val="3300"/>
                <a:buFont typeface="Arial"/>
                <a:buNone/>
              </a:pPr>
              <a:r>
                <a:rPr lang="en-US" sz="3300" b="1" cap="none">
                  <a:solidFill>
                    <a:srgbClr val="00578F"/>
                  </a:solidFill>
                  <a:latin typeface="Arial"/>
                  <a:ea typeface="Arial"/>
                  <a:cs typeface="Arial"/>
                  <a:sym typeface="Arial"/>
                </a:rPr>
                <a:t>Breakout Room </a:t>
              </a:r>
              <a:r>
                <a:rPr lang="en-US" sz="3200" b="0" cap="none">
                  <a:solidFill>
                    <a:srgbClr val="AF3F49"/>
                  </a:solidFill>
                  <a:latin typeface="Arial"/>
                  <a:ea typeface="Arial"/>
                  <a:cs typeface="Arial"/>
                  <a:sym typeface="Arial"/>
                </a:rPr>
                <a:t>DISCUSSIONS</a:t>
              </a:r>
              <a:endParaRPr sz="3400" b="0" cap="none">
                <a:solidFill>
                  <a:srgbClr val="AF3F49"/>
                </a:solidFill>
                <a:latin typeface="Arial"/>
                <a:ea typeface="Arial"/>
                <a:cs typeface="Arial"/>
                <a:sym typeface="Arial"/>
              </a:endParaRPr>
            </a:p>
          </p:txBody>
        </p:sp>
        <p:sp>
          <p:nvSpPr>
            <p:cNvPr id="406" name="Google Shape;406;p52"/>
            <p:cNvSpPr/>
            <p:nvPr/>
          </p:nvSpPr>
          <p:spPr>
            <a:xfrm rot="5400000">
              <a:off x="6882789" y="-738556"/>
              <a:ext cx="45600" cy="30816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407" name="Google Shape;407;p52"/>
          <p:cNvSpPr txBox="1">
            <a:spLocks noGrp="1"/>
          </p:cNvSpPr>
          <p:nvPr>
            <p:ph type="body" idx="2"/>
          </p:nvPr>
        </p:nvSpPr>
        <p:spPr>
          <a:xfrm>
            <a:off x="628655" y="3037379"/>
            <a:ext cx="7528800" cy="1371600"/>
          </a:xfrm>
          <a:prstGeom prst="rect">
            <a:avLst/>
          </a:prstGeom>
          <a:noFill/>
          <a:ln w="9525" cap="flat" cmpd="sng">
            <a:solidFill>
              <a:schemeClr val="dk1">
                <a:alpha val="14900"/>
              </a:schemeClr>
            </a:solidFill>
            <a:prstDash val="solid"/>
            <a:miter lim="800000"/>
            <a:headEnd type="none" w="sm" len="sm"/>
            <a:tailEnd type="none" w="sm" len="sm"/>
          </a:ln>
        </p:spPr>
        <p:txBody>
          <a:bodyPr spcFirstLastPara="1" wrap="square" lIns="91425" tIns="0" rIns="0" bIns="91425" anchor="ctr" anchorCtr="0"/>
          <a:lstStyle>
            <a:lvl1pPr marL="457200" lvl="0" indent="-584200" algn="l" rtl="0">
              <a:lnSpc>
                <a:spcPct val="100000"/>
              </a:lnSpc>
              <a:spcBef>
                <a:spcPts val="0"/>
              </a:spcBef>
              <a:spcAft>
                <a:spcPts val="0"/>
              </a:spcAft>
              <a:buSzPts val="5600"/>
              <a:buFont typeface="Noto Sans Symbols"/>
              <a:buChar char="❷"/>
              <a:defRPr sz="4000" b="0" cap="none" baseline="30000">
                <a:solidFill>
                  <a:srgbClr val="3B3335"/>
                </a:solidFill>
                <a:latin typeface="Arial"/>
                <a:ea typeface="Arial"/>
                <a:cs typeface="Arial"/>
                <a:sym typeface="Arial"/>
              </a:defRPr>
            </a:lvl1pPr>
            <a:lvl2pPr marL="914400" lvl="1" indent="-228600" algn="l" rtl="0">
              <a:lnSpc>
                <a:spcPct val="90000"/>
              </a:lnSpc>
              <a:spcBef>
                <a:spcPts val="0"/>
              </a:spcBef>
              <a:spcAft>
                <a:spcPts val="0"/>
              </a:spcAft>
              <a:buSzPts val="1600"/>
              <a:buNone/>
              <a:defRPr sz="1600" i="1">
                <a:solidFill>
                  <a:srgbClr val="6C6C6C"/>
                </a:solidFill>
                <a:latin typeface="Arial"/>
                <a:ea typeface="Arial"/>
                <a:cs typeface="Arial"/>
                <a:sym typeface="Arial"/>
              </a:defRPr>
            </a:lvl2pPr>
            <a:lvl3pPr marL="1371600" lvl="2" indent="-336550" algn="ctr" rtl="0">
              <a:lnSpc>
                <a:spcPct val="90000"/>
              </a:lnSpc>
              <a:spcBef>
                <a:spcPts val="1200"/>
              </a:spcBef>
              <a:spcAft>
                <a:spcPts val="0"/>
              </a:spcAft>
              <a:buSzPts val="1700"/>
              <a:buFont typeface="Noto Sans Symbols"/>
              <a:buChar char="✆"/>
              <a:defRPr sz="1700" b="0">
                <a:solidFill>
                  <a:schemeClr val="accent1"/>
                </a:solidFill>
                <a:latin typeface="Arial"/>
                <a:ea typeface="Arial"/>
                <a:cs typeface="Arial"/>
                <a:sym typeface="Arial"/>
              </a:defRPr>
            </a:lvl3pPr>
            <a:lvl4pPr marL="1828800" lvl="3" indent="-228600" algn="l" rtl="0">
              <a:lnSpc>
                <a:spcPct val="90000"/>
              </a:lnSpc>
              <a:spcBef>
                <a:spcPts val="500"/>
              </a:spcBef>
              <a:spcAft>
                <a:spcPts val="0"/>
              </a:spcAft>
              <a:buSzPts val="1200"/>
              <a:buNone/>
              <a:defRPr sz="1200" b="1" cap="none">
                <a:solidFill>
                  <a:schemeClr val="accent5"/>
                </a:solidFill>
                <a:latin typeface="Arial"/>
                <a:ea typeface="Arial"/>
                <a:cs typeface="Arial"/>
                <a:sym typeface="Arial"/>
              </a:defRPr>
            </a:lvl4pPr>
            <a:lvl5pPr marL="2286000" lvl="4" indent="-342900" algn="l" rtl="0">
              <a:lnSpc>
                <a:spcPct val="90000"/>
              </a:lnSpc>
              <a:spcBef>
                <a:spcPts val="1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08" name="Google Shape;408;p52"/>
          <p:cNvSpPr txBox="1">
            <a:spLocks noGrp="1"/>
          </p:cNvSpPr>
          <p:nvPr>
            <p:ph type="body" idx="3"/>
          </p:nvPr>
        </p:nvSpPr>
        <p:spPr>
          <a:xfrm>
            <a:off x="628655" y="4678385"/>
            <a:ext cx="7528800" cy="1371600"/>
          </a:xfrm>
          <a:prstGeom prst="rect">
            <a:avLst/>
          </a:prstGeom>
          <a:noFill/>
          <a:ln>
            <a:noFill/>
          </a:ln>
        </p:spPr>
        <p:txBody>
          <a:bodyPr spcFirstLastPara="1" wrap="square" lIns="91425" tIns="0" rIns="0" bIns="91425" anchor="ctr" anchorCtr="0"/>
          <a:lstStyle>
            <a:lvl1pPr marL="457200" lvl="0" indent="-584200" algn="l" rtl="0">
              <a:lnSpc>
                <a:spcPct val="100000"/>
              </a:lnSpc>
              <a:spcBef>
                <a:spcPts val="0"/>
              </a:spcBef>
              <a:spcAft>
                <a:spcPts val="0"/>
              </a:spcAft>
              <a:buSzPts val="5600"/>
              <a:buFont typeface="Noto Sans Symbols"/>
              <a:buChar char="❸"/>
              <a:defRPr sz="4000" b="0" cap="none" baseline="30000">
                <a:solidFill>
                  <a:srgbClr val="3B3335"/>
                </a:solidFill>
                <a:latin typeface="Arial"/>
                <a:ea typeface="Arial"/>
                <a:cs typeface="Arial"/>
                <a:sym typeface="Arial"/>
              </a:defRPr>
            </a:lvl1pPr>
            <a:lvl2pPr marL="914400" lvl="1" indent="-228600" algn="l" rtl="0">
              <a:lnSpc>
                <a:spcPct val="90000"/>
              </a:lnSpc>
              <a:spcBef>
                <a:spcPts val="0"/>
              </a:spcBef>
              <a:spcAft>
                <a:spcPts val="0"/>
              </a:spcAft>
              <a:buSzPts val="1600"/>
              <a:buNone/>
              <a:defRPr sz="1600" i="1">
                <a:solidFill>
                  <a:srgbClr val="6C6C6C"/>
                </a:solidFill>
                <a:latin typeface="Arial"/>
                <a:ea typeface="Arial"/>
                <a:cs typeface="Arial"/>
                <a:sym typeface="Arial"/>
              </a:defRPr>
            </a:lvl2pPr>
            <a:lvl3pPr marL="1371600" lvl="2" indent="-336550" algn="ctr" rtl="0">
              <a:lnSpc>
                <a:spcPct val="90000"/>
              </a:lnSpc>
              <a:spcBef>
                <a:spcPts val="1200"/>
              </a:spcBef>
              <a:spcAft>
                <a:spcPts val="0"/>
              </a:spcAft>
              <a:buSzPts val="1700"/>
              <a:buFont typeface="Noto Sans Symbols"/>
              <a:buChar char="✆"/>
              <a:defRPr sz="1700" b="0">
                <a:solidFill>
                  <a:schemeClr val="accent1"/>
                </a:solidFill>
                <a:latin typeface="Arial"/>
                <a:ea typeface="Arial"/>
                <a:cs typeface="Arial"/>
                <a:sym typeface="Arial"/>
              </a:defRPr>
            </a:lvl3pPr>
            <a:lvl4pPr marL="1828800" lvl="3" indent="-228600" algn="l" rtl="0">
              <a:lnSpc>
                <a:spcPct val="90000"/>
              </a:lnSpc>
              <a:spcBef>
                <a:spcPts val="500"/>
              </a:spcBef>
              <a:spcAft>
                <a:spcPts val="0"/>
              </a:spcAft>
              <a:buSzPts val="1200"/>
              <a:buNone/>
              <a:defRPr sz="1200" b="1" cap="none">
                <a:solidFill>
                  <a:schemeClr val="accent5"/>
                </a:solidFill>
                <a:latin typeface="Arial"/>
                <a:ea typeface="Arial"/>
                <a:cs typeface="Arial"/>
                <a:sym typeface="Arial"/>
              </a:defRPr>
            </a:lvl4pPr>
            <a:lvl5pPr marL="2286000" lvl="4" indent="-342900" algn="l" rtl="0">
              <a:lnSpc>
                <a:spcPct val="90000"/>
              </a:lnSpc>
              <a:spcBef>
                <a:spcPts val="1500"/>
              </a:spcBef>
              <a:spcAft>
                <a:spcPts val="0"/>
              </a:spcAft>
              <a:buClr>
                <a:srgbClr val="444444"/>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8358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1000"/>
                                        <p:tgtEl>
                                          <p:spTgt spid="401"/>
                                        </p:tgtEl>
                                      </p:cBhvr>
                                    </p:animEffect>
                                  </p:childTnLst>
                                </p:cTn>
                              </p:par>
                            </p:childTnLst>
                          </p:cTn>
                        </p:par>
                        <p:par>
                          <p:cTn id="8" fill="hold">
                            <p:stCondLst>
                              <p:cond delay="1000"/>
                            </p:stCondLst>
                            <p:childTnLst>
                              <p:par>
                                <p:cTn id="9" presetID="10" presetClass="exit" presetSubtype="0" fill="hold" nodeType="afterEffect">
                                  <p:stCondLst>
                                    <p:cond delay="1500"/>
                                  </p:stCondLst>
                                  <p:childTnLst>
                                    <p:animEffect transition="out" filter="fade">
                                      <p:cBhvr>
                                        <p:cTn id="10" dur="3000"/>
                                        <p:tgtEl>
                                          <p:spTgt spid="401"/>
                                        </p:tgtEl>
                                      </p:cBhvr>
                                    </p:animEffect>
                                    <p:set>
                                      <p:cBhvr>
                                        <p:cTn id="11" dur="1" fill="hold">
                                          <p:stCondLst>
                                            <p:cond delay="3000"/>
                                          </p:stCondLst>
                                        </p:cTn>
                                        <p:tgtEl>
                                          <p:spTgt spid="4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457200"/>
            <a:ext cx="4629150" cy="5403851"/>
          </a:xfrm>
        </p:spPr>
        <p:txBody>
          <a:bodyPr anchor="ctr"/>
          <a:lstStyle>
            <a:lvl1pPr>
              <a:defRPr sz="2400"/>
            </a:lvl1pPr>
            <a:lvl2pPr>
              <a:defRPr sz="2200"/>
            </a:lvl2pPr>
            <a:lvl3pPr>
              <a:defRPr sz="19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41390" y="3089276"/>
            <a:ext cx="2926080" cy="2743200"/>
          </a:xfr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dirty="0">
                <a:solidFill>
                  <a:schemeClr val="accent2"/>
                </a:solidFill>
              </a:defRPr>
            </a:lvl1pPr>
          </a:lstStyle>
          <a:p>
            <a:pPr marL="0" lvl="0" indent="0">
              <a:buNone/>
            </a:pPr>
            <a:r>
              <a:rPr lang="en-US" dirty="0"/>
              <a:t>Click to add caption</a:t>
            </a:r>
          </a:p>
        </p:txBody>
      </p:sp>
      <p:sp>
        <p:nvSpPr>
          <p:cNvPr id="5" name="Slide Number Placeholder 4">
            <a:extLst>
              <a:ext uri="{FF2B5EF4-FFF2-40B4-BE49-F238E27FC236}">
                <a16:creationId xmlns:a16="http://schemas.microsoft.com/office/drawing/2014/main" id="{F48D562C-A495-48E7-A662-90C4D7E5E3FB}"/>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395128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2286000"/>
          </a:xfrm>
        </p:spPr>
        <p:txBody>
          <a:bodyPr lIns="0" rIns="0"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494950"/>
            <a:ext cx="4629150" cy="534932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200000"/>
              </a:lnSpc>
              <a:buNone/>
              <a:defRPr sz="28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hasCustomPrompt="1"/>
          </p:nvPr>
        </p:nvSpPr>
        <p:spPr>
          <a:xfrm>
            <a:off x="641390" y="3089276"/>
            <a:ext cx="2926080" cy="2743200"/>
          </a:xfrm>
          <a:prstGeom prst="rect">
            <a:avLst/>
          </a:prstGeom>
          <a:solidFill>
            <a:schemeClr val="bg1">
              <a:lumMod val="95000"/>
            </a:schemeClr>
          </a:solidFill>
          <a:ln w="88900">
            <a:solidFill>
              <a:schemeClr val="bg1">
                <a:lumMod val="85000"/>
              </a:schemeClr>
            </a:solidFill>
            <a:miter lim="800000"/>
          </a:ln>
        </p:spPr>
        <p:txBody>
          <a:bodyPr vert="horz" lIns="182880" tIns="137160" rIns="182880" bIns="137160" rtlCol="0" anchor="ctr">
            <a:normAutofit/>
          </a:bodyPr>
          <a:lstStyle>
            <a:lvl1pPr>
              <a:lnSpc>
                <a:spcPct val="110000"/>
              </a:lnSpc>
              <a:defRPr lang="en-US" sz="1800" i="0">
                <a:solidFill>
                  <a:schemeClr val="accent2"/>
                </a:solidFill>
              </a:defRPr>
            </a:lvl1pPr>
          </a:lstStyle>
          <a:p>
            <a:pPr marL="0" lvl="0" indent="0">
              <a:buNone/>
            </a:pPr>
            <a:r>
              <a:rPr lang="en-US"/>
              <a:t>Click to add caption</a:t>
            </a:r>
          </a:p>
        </p:txBody>
      </p:sp>
      <p:sp>
        <p:nvSpPr>
          <p:cNvPr id="5" name="Slide Number Placeholder 4">
            <a:extLst>
              <a:ext uri="{FF2B5EF4-FFF2-40B4-BE49-F238E27FC236}">
                <a16:creationId xmlns:a16="http://schemas.microsoft.com/office/drawing/2014/main" id="{EB6008F9-D6D9-4EDB-9511-1995786E12DA}"/>
              </a:ext>
            </a:extLst>
          </p:cNvPr>
          <p:cNvSpPr>
            <a:spLocks noGrp="1"/>
          </p:cNvSpPr>
          <p:nvPr>
            <p:ph type="sldNum" sz="quarter" idx="10"/>
          </p:nvPr>
        </p:nvSpPr>
        <p:spPr/>
        <p:txBody>
          <a:bodyPr/>
          <a:lstStyle/>
          <a:p>
            <a:fld id="{706D636C-90A3-4979-BA37-BAB384B22101}" type="slidenum">
              <a:rPr lang="en-US" smtClean="0"/>
              <a:pPr/>
              <a:t>‹#›</a:t>
            </a:fld>
            <a:endParaRPr lang="en-US"/>
          </a:p>
        </p:txBody>
      </p:sp>
    </p:spTree>
    <p:extLst>
      <p:ext uri="{BB962C8B-B14F-4D97-AF65-F5344CB8AC3E}">
        <p14:creationId xmlns:p14="http://schemas.microsoft.com/office/powerpoint/2010/main" val="280762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2.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3.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image" Target="../media/image2.png"/><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theme" Target="../theme/theme4.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image" Target="../media/image2.png"/><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8" name="Picture 17"/>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3">
                    <a:lumMod val="75000"/>
                    <a:lumOff val="25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257799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3" r:id="rId10"/>
    <p:sldLayoutId id="2147483684" r:id="rId11"/>
    <p:sldLayoutId id="2147483685" r:id="rId12"/>
    <p:sldLayoutId id="2147483686" r:id="rId13"/>
    <p:sldLayoutId id="2147483702" r:id="rId14"/>
    <p:sldLayoutId id="2147483696" r:id="rId15"/>
    <p:sldLayoutId id="2147483689" r:id="rId16"/>
    <p:sldLayoutId id="2147483701" r:id="rId17"/>
    <p:sldLayoutId id="2147483700" r:id="rId18"/>
    <p:sldLayoutId id="2147483690" r:id="rId19"/>
    <p:sldLayoutId id="2147483695" r:id="rId20"/>
    <p:sldLayoutId id="2147483704" r:id="rId21"/>
    <p:sldLayoutId id="2147483705" r:id="rId22"/>
    <p:sldLayoutId id="2147483706" r:id="rId23"/>
    <p:sldLayoutId id="2147483707" r:id="rId24"/>
  </p:sldLayoutIdLst>
  <p:hf hdr="0" ftr="0" dt="0"/>
  <p:txStyles>
    <p:title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3BC8923-5990-4505-8338-F181A486DCBA}"/>
              </a:ext>
            </a:extLst>
          </p:cNvPr>
          <p:cNvGrpSpPr/>
          <p:nvPr userDrawn="1"/>
        </p:nvGrpSpPr>
        <p:grpSpPr>
          <a:xfrm>
            <a:off x="-1" y="0"/>
            <a:ext cx="9144001" cy="6858000"/>
            <a:chOff x="-1" y="0"/>
            <a:chExt cx="9144001" cy="6858000"/>
          </a:xfrm>
        </p:grpSpPr>
        <p:grpSp>
          <p:nvGrpSpPr>
            <p:cNvPr id="12" name="Group 11"/>
            <p:cNvGrpSpPr>
              <a:grpSpLocks noChangeAspect="1"/>
            </p:cNvGrpSpPr>
            <p:nvPr userDrawn="1"/>
          </p:nvGrpSpPr>
          <p:grpSpPr>
            <a:xfrm>
              <a:off x="8023226" y="2924758"/>
              <a:ext cx="1120774" cy="3933242"/>
              <a:chOff x="8023226" y="2924758"/>
              <a:chExt cx="1120774" cy="3933242"/>
            </a:xfrm>
          </p:grpSpPr>
          <p:sp>
            <p:nvSpPr>
              <p:cNvPr id="13" name="Isosceles Triangle 12"/>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8239885" y="3685101"/>
                <a:ext cx="904115" cy="3172899"/>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a:grpSpLocks noChangeAspect="1"/>
            </p:cNvGrpSpPr>
            <p:nvPr userDrawn="1"/>
          </p:nvGrpSpPr>
          <p:grpSpPr>
            <a:xfrm rot="16200000" flipV="1">
              <a:off x="837624" y="-837625"/>
              <a:ext cx="667903" cy="2343153"/>
              <a:chOff x="8023226" y="2924758"/>
              <a:chExt cx="1120774" cy="3933243"/>
            </a:xfrm>
          </p:grpSpPr>
          <p:sp>
            <p:nvSpPr>
              <p:cNvPr id="16" name="Isosceles Triangle 15"/>
              <p:cNvSpPr/>
              <p:nvPr userDrawn="1"/>
            </p:nvSpPr>
            <p:spPr>
              <a:xfrm>
                <a:off x="8023226" y="2924758"/>
                <a:ext cx="1120774" cy="3933242"/>
              </a:xfrm>
              <a:prstGeom prst="triangle">
                <a:avLst>
                  <a:gd name="adj" fmla="val 100000"/>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userDrawn="1"/>
            </p:nvSpPr>
            <p:spPr>
              <a:xfrm>
                <a:off x="8314926" y="3948449"/>
                <a:ext cx="829074" cy="2909552"/>
              </a:xfrm>
              <a:prstGeom prst="triangle">
                <a:avLst>
                  <a:gd name="adj" fmla="val 10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8" name="Picture 17"/>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783296" y="6332817"/>
            <a:ext cx="1190641" cy="402184"/>
          </a:xfrm>
          <a:prstGeom prst="rect">
            <a:avLst/>
          </a:prstGeom>
        </p:spPr>
      </p:pic>
      <p:sp>
        <p:nvSpPr>
          <p:cNvPr id="2" name="Title Placeholder 1"/>
          <p:cNvSpPr>
            <a:spLocks noGrp="1"/>
          </p:cNvSpPr>
          <p:nvPr>
            <p:ph type="title"/>
          </p:nvPr>
        </p:nvSpPr>
        <p:spPr>
          <a:xfrm>
            <a:off x="628650" y="365126"/>
            <a:ext cx="7955280" cy="105156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628650" y="1770615"/>
            <a:ext cx="7955280" cy="440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1" name="Picture 20"/>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60324" y="6424484"/>
            <a:ext cx="1890650" cy="228857"/>
          </a:xfrm>
          <a:prstGeom prst="rect">
            <a:avLst/>
          </a:prstGeom>
        </p:spPr>
      </p:pic>
      <p:sp>
        <p:nvSpPr>
          <p:cNvPr id="4" name="Slide Number Placeholder 3"/>
          <p:cNvSpPr>
            <a:spLocks noGrp="1"/>
          </p:cNvSpPr>
          <p:nvPr>
            <p:ph type="sldNum" sz="quarter" idx="4"/>
          </p:nvPr>
        </p:nvSpPr>
        <p:spPr>
          <a:xfrm>
            <a:off x="7686108" y="6356350"/>
            <a:ext cx="1277484" cy="365125"/>
          </a:xfrm>
          <a:prstGeom prst="rect">
            <a:avLst/>
          </a:prstGeom>
        </p:spPr>
        <p:txBody>
          <a:bodyPr vert="horz" lIns="91440" tIns="45720" rIns="91440" bIns="45720" rtlCol="0" anchor="ctr"/>
          <a:lstStyle>
            <a:lvl1pPr algn="r">
              <a:defRPr sz="1400">
                <a:solidFill>
                  <a:schemeClr val="accent1">
                    <a:lumMod val="40000"/>
                    <a:lumOff val="60000"/>
                  </a:schemeClr>
                </a:solidFill>
              </a:defRPr>
            </a:lvl1pPr>
          </a:lstStyle>
          <a:p>
            <a:fld id="{706D636C-90A3-4979-BA37-BAB384B22101}" type="slidenum">
              <a:rPr lang="en-US" smtClean="0"/>
              <a:pPr/>
              <a:t>‹#›</a:t>
            </a:fld>
            <a:endParaRPr lang="en-US"/>
          </a:p>
        </p:txBody>
      </p:sp>
    </p:spTree>
    <p:extLst>
      <p:ext uri="{BB962C8B-B14F-4D97-AF65-F5344CB8AC3E}">
        <p14:creationId xmlns:p14="http://schemas.microsoft.com/office/powerpoint/2010/main" val="1584901017"/>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87" r:id="rId3"/>
    <p:sldLayoutId id="2147483692" r:id="rId4"/>
    <p:sldLayoutId id="2147483683" r:id="rId5"/>
  </p:sldLayoutIdLst>
  <p:hf hdr="0" ftr="0" dt="0"/>
  <p:txStyles>
    <p:title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p:titleStyle>
    <p:body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8023226" y="2924758"/>
            <a:ext cx="1120774" cy="3933242"/>
            <a:chOff x="8023226" y="2924758"/>
            <a:chExt cx="1120774" cy="3933242"/>
          </a:xfrm>
        </p:grpSpPr>
        <p:sp>
          <p:nvSpPr>
            <p:cNvPr id="11" name="Google Shape;11;p1"/>
            <p:cNvSpPr/>
            <p:nvPr/>
          </p:nvSpPr>
          <p:spPr>
            <a:xfrm>
              <a:off x="8023226" y="2924758"/>
              <a:ext cx="1120774" cy="3933242"/>
            </a:xfrm>
            <a:prstGeom prst="triangle">
              <a:avLst>
                <a:gd name="adj" fmla="val 10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1"/>
            <p:cNvSpPr/>
            <p:nvPr/>
          </p:nvSpPr>
          <p:spPr>
            <a:xfrm>
              <a:off x="8239885" y="3685101"/>
              <a:ext cx="904115" cy="3172899"/>
            </a:xfrm>
            <a:prstGeom prst="triangle">
              <a:avLst>
                <a:gd name="adj" fmla="val 10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13" name="Google Shape;13;p1"/>
          <p:cNvGrpSpPr/>
          <p:nvPr/>
        </p:nvGrpSpPr>
        <p:grpSpPr>
          <a:xfrm rot="5400000" flipH="1">
            <a:off x="837624" y="-837625"/>
            <a:ext cx="667903" cy="2343153"/>
            <a:chOff x="8023226" y="2924758"/>
            <a:chExt cx="1120774" cy="3933243"/>
          </a:xfrm>
        </p:grpSpPr>
        <p:sp>
          <p:nvSpPr>
            <p:cNvPr id="14" name="Google Shape;14;p1"/>
            <p:cNvSpPr/>
            <p:nvPr/>
          </p:nvSpPr>
          <p:spPr>
            <a:xfrm>
              <a:off x="8023226" y="2924758"/>
              <a:ext cx="1120774" cy="3933242"/>
            </a:xfrm>
            <a:prstGeom prst="triangle">
              <a:avLst>
                <a:gd name="adj" fmla="val 10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 name="Google Shape;15;p1"/>
            <p:cNvSpPr/>
            <p:nvPr/>
          </p:nvSpPr>
          <p:spPr>
            <a:xfrm>
              <a:off x="8314926" y="3948449"/>
              <a:ext cx="829074" cy="2909552"/>
            </a:xfrm>
            <a:prstGeom prst="triangle">
              <a:avLst>
                <a:gd name="adj" fmla="val 10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6" name="Google Shape;16;p1"/>
          <p:cNvPicPr preferRelativeResize="0"/>
          <p:nvPr/>
        </p:nvPicPr>
        <p:blipFill rotWithShape="1">
          <a:blip r:embed="rId27">
            <a:alphaModFix/>
          </a:blip>
          <a:srcRect/>
          <a:stretch/>
        </p:blipFill>
        <p:spPr>
          <a:xfrm>
            <a:off x="6783296" y="6332817"/>
            <a:ext cx="1190641" cy="402184"/>
          </a:xfrm>
          <a:prstGeom prst="rect">
            <a:avLst/>
          </a:prstGeom>
          <a:noFill/>
          <a:ln>
            <a:noFill/>
          </a:ln>
        </p:spPr>
      </p:pic>
      <p:sp>
        <p:nvSpPr>
          <p:cNvPr id="17" name="Google Shape;17;p1"/>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00578F"/>
              </a:buClr>
              <a:buSzPts val="3400"/>
              <a:buFont typeface="Arial"/>
              <a:buNone/>
              <a:defRPr sz="3400" b="1" i="0" u="none" strike="noStrike" cap="none">
                <a:solidFill>
                  <a:srgbClr val="00578F"/>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1"/>
          <p:cNvSpPr txBox="1">
            <a:spLocks noGrp="1"/>
          </p:cNvSpPr>
          <p:nvPr>
            <p:ph type="body" idx="1"/>
          </p:nvPr>
        </p:nvSpPr>
        <p:spPr>
          <a:xfrm>
            <a:off x="628650" y="1770615"/>
            <a:ext cx="7955280" cy="440634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800"/>
              </a:spcBef>
              <a:spcAft>
                <a:spcPts val="0"/>
              </a:spcAft>
              <a:buClr>
                <a:schemeClr val="accent2"/>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800"/>
              </a:spcBef>
              <a:spcAft>
                <a:spcPts val="0"/>
              </a:spcAft>
              <a:buClr>
                <a:srgbClr val="A5A5A5"/>
              </a:buClr>
              <a:buSzPts val="2400"/>
              <a:buFont typeface="Noto Sans Symbols"/>
              <a:buChar char="▶"/>
              <a:defRPr sz="2400" b="0" i="0" u="none" strike="noStrike" cap="none">
                <a:solidFill>
                  <a:srgbClr val="444444"/>
                </a:solidFill>
                <a:latin typeface="Arial"/>
                <a:ea typeface="Arial"/>
                <a:cs typeface="Arial"/>
                <a:sym typeface="Arial"/>
              </a:defRPr>
            </a:lvl2pPr>
            <a:lvl3pPr marL="1371600" marR="0" lvl="2" indent="-355600" algn="l" rtl="0">
              <a:lnSpc>
                <a:spcPct val="90000"/>
              </a:lnSpc>
              <a:spcBef>
                <a:spcPts val="600"/>
              </a:spcBef>
              <a:spcAft>
                <a:spcPts val="0"/>
              </a:spcAft>
              <a:buClr>
                <a:schemeClr val="accent1"/>
              </a:buClr>
              <a:buSzPts val="2000"/>
              <a:buFont typeface="Noto Sans Symbols"/>
              <a:buChar char="↘"/>
              <a:defRPr sz="2000" b="0" i="0" u="none" strike="noStrike" cap="none">
                <a:solidFill>
                  <a:srgbClr val="444444"/>
                </a:solidFill>
                <a:latin typeface="Arial"/>
                <a:ea typeface="Arial"/>
                <a:cs typeface="Arial"/>
                <a:sym typeface="Arial"/>
              </a:defRPr>
            </a:lvl3pPr>
            <a:lvl4pPr marL="1828800" marR="0" lvl="3" indent="-342900" algn="l" rtl="0">
              <a:lnSpc>
                <a:spcPct val="90000"/>
              </a:lnSpc>
              <a:spcBef>
                <a:spcPts val="500"/>
              </a:spcBef>
              <a:spcAft>
                <a:spcPts val="0"/>
              </a:spcAft>
              <a:buClr>
                <a:schemeClr val="accent5"/>
              </a:buClr>
              <a:buSzPts val="1800"/>
              <a:buFont typeface="Noto Sans Symbols"/>
              <a:buChar char="↘"/>
              <a:defRPr sz="1800" b="0" i="0" u="none" strike="noStrike" cap="none">
                <a:solidFill>
                  <a:srgbClr val="444444"/>
                </a:solidFill>
                <a:latin typeface="Arial"/>
                <a:ea typeface="Arial"/>
                <a:cs typeface="Arial"/>
                <a:sym typeface="Arial"/>
              </a:defRPr>
            </a:lvl4pPr>
            <a:lvl5pPr marL="2286000" marR="0" lvl="4" indent="-342900" algn="l" rtl="0">
              <a:lnSpc>
                <a:spcPct val="90000"/>
              </a:lnSpc>
              <a:spcBef>
                <a:spcPts val="500"/>
              </a:spcBef>
              <a:spcAft>
                <a:spcPts val="0"/>
              </a:spcAft>
              <a:buClr>
                <a:srgbClr val="444444"/>
              </a:buClr>
              <a:buSzPts val="1800"/>
              <a:buFont typeface="Noto Sans Symbols"/>
              <a:buChar char="↘"/>
              <a:defRPr sz="1800" b="0" i="0" u="none" strike="noStrike" cap="none">
                <a:solidFill>
                  <a:srgbClr val="44444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9" name="Google Shape;19;p1"/>
          <p:cNvPicPr preferRelativeResize="0"/>
          <p:nvPr/>
        </p:nvPicPr>
        <p:blipFill rotWithShape="1">
          <a:blip r:embed="rId28">
            <a:alphaModFix/>
          </a:blip>
          <a:srcRect/>
          <a:stretch/>
        </p:blipFill>
        <p:spPr>
          <a:xfrm>
            <a:off x="360324" y="6424484"/>
            <a:ext cx="1890650" cy="228857"/>
          </a:xfrm>
          <a:prstGeom prst="rect">
            <a:avLst/>
          </a:prstGeom>
          <a:noFill/>
          <a:ln>
            <a:noFill/>
          </a:ln>
        </p:spPr>
      </p:pic>
      <p:sp>
        <p:nvSpPr>
          <p:cNvPr id="20" name="Google Shape;20;p1"/>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rgbClr val="636363"/>
                </a:solidFill>
                <a:latin typeface="Arial"/>
                <a:ea typeface="Arial"/>
                <a:cs typeface="Arial"/>
                <a:sym typeface="Arial"/>
              </a:defRPr>
            </a:lvl1pPr>
            <a:lvl2pPr marL="0" marR="0" lvl="1" indent="0" algn="r" rtl="0">
              <a:spcBef>
                <a:spcPts val="0"/>
              </a:spcBef>
              <a:buNone/>
              <a:defRPr sz="1400" b="0" i="0" u="none" strike="noStrike" cap="none">
                <a:solidFill>
                  <a:srgbClr val="636363"/>
                </a:solidFill>
                <a:latin typeface="Arial"/>
                <a:ea typeface="Arial"/>
                <a:cs typeface="Arial"/>
                <a:sym typeface="Arial"/>
              </a:defRPr>
            </a:lvl2pPr>
            <a:lvl3pPr marL="0" marR="0" lvl="2" indent="0" algn="r" rtl="0">
              <a:spcBef>
                <a:spcPts val="0"/>
              </a:spcBef>
              <a:buNone/>
              <a:defRPr sz="1400" b="0" i="0" u="none" strike="noStrike" cap="none">
                <a:solidFill>
                  <a:srgbClr val="636363"/>
                </a:solidFill>
                <a:latin typeface="Arial"/>
                <a:ea typeface="Arial"/>
                <a:cs typeface="Arial"/>
                <a:sym typeface="Arial"/>
              </a:defRPr>
            </a:lvl3pPr>
            <a:lvl4pPr marL="0" marR="0" lvl="3" indent="0" algn="r" rtl="0">
              <a:spcBef>
                <a:spcPts val="0"/>
              </a:spcBef>
              <a:buNone/>
              <a:defRPr sz="1400" b="0" i="0" u="none" strike="noStrike" cap="none">
                <a:solidFill>
                  <a:srgbClr val="636363"/>
                </a:solidFill>
                <a:latin typeface="Arial"/>
                <a:ea typeface="Arial"/>
                <a:cs typeface="Arial"/>
                <a:sym typeface="Arial"/>
              </a:defRPr>
            </a:lvl4pPr>
            <a:lvl5pPr marL="0" marR="0" lvl="4" indent="0" algn="r" rtl="0">
              <a:spcBef>
                <a:spcPts val="0"/>
              </a:spcBef>
              <a:buNone/>
              <a:defRPr sz="1400" b="0" i="0" u="none" strike="noStrike" cap="none">
                <a:solidFill>
                  <a:srgbClr val="636363"/>
                </a:solidFill>
                <a:latin typeface="Arial"/>
                <a:ea typeface="Arial"/>
                <a:cs typeface="Arial"/>
                <a:sym typeface="Arial"/>
              </a:defRPr>
            </a:lvl5pPr>
            <a:lvl6pPr marL="0" marR="0" lvl="5" indent="0" algn="r" rtl="0">
              <a:spcBef>
                <a:spcPts val="0"/>
              </a:spcBef>
              <a:buNone/>
              <a:defRPr sz="1400" b="0" i="0" u="none" strike="noStrike" cap="none">
                <a:solidFill>
                  <a:srgbClr val="636363"/>
                </a:solidFill>
                <a:latin typeface="Arial"/>
                <a:ea typeface="Arial"/>
                <a:cs typeface="Arial"/>
                <a:sym typeface="Arial"/>
              </a:defRPr>
            </a:lvl6pPr>
            <a:lvl7pPr marL="0" marR="0" lvl="6" indent="0" algn="r" rtl="0">
              <a:spcBef>
                <a:spcPts val="0"/>
              </a:spcBef>
              <a:buNone/>
              <a:defRPr sz="1400" b="0" i="0" u="none" strike="noStrike" cap="none">
                <a:solidFill>
                  <a:srgbClr val="636363"/>
                </a:solidFill>
                <a:latin typeface="Arial"/>
                <a:ea typeface="Arial"/>
                <a:cs typeface="Arial"/>
                <a:sym typeface="Arial"/>
              </a:defRPr>
            </a:lvl7pPr>
            <a:lvl8pPr marL="0" marR="0" lvl="7" indent="0" algn="r" rtl="0">
              <a:spcBef>
                <a:spcPts val="0"/>
              </a:spcBef>
              <a:buNone/>
              <a:defRPr sz="1400" b="0" i="0" u="none" strike="noStrike" cap="none">
                <a:solidFill>
                  <a:srgbClr val="636363"/>
                </a:solidFill>
                <a:latin typeface="Arial"/>
                <a:ea typeface="Arial"/>
                <a:cs typeface="Arial"/>
                <a:sym typeface="Arial"/>
              </a:defRPr>
            </a:lvl8pPr>
            <a:lvl9pPr marL="0" marR="0" lvl="8" indent="0" algn="r" rtl="0">
              <a:spcBef>
                <a:spcPts val="0"/>
              </a:spcBef>
              <a:buNone/>
              <a:defRPr sz="1400" b="0" i="0" u="none" strike="noStrike" cap="none">
                <a:solidFill>
                  <a:srgbClr val="6363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35256993"/>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grpSp>
        <p:nvGrpSpPr>
          <p:cNvPr id="210" name="Google Shape;210;p27"/>
          <p:cNvGrpSpPr/>
          <p:nvPr/>
        </p:nvGrpSpPr>
        <p:grpSpPr>
          <a:xfrm>
            <a:off x="8023226" y="2924758"/>
            <a:ext cx="1120859" cy="3933300"/>
            <a:chOff x="8023226" y="2924758"/>
            <a:chExt cx="1120859" cy="3933300"/>
          </a:xfrm>
        </p:grpSpPr>
        <p:sp>
          <p:nvSpPr>
            <p:cNvPr id="211" name="Google Shape;211;p27"/>
            <p:cNvSpPr/>
            <p:nvPr/>
          </p:nvSpPr>
          <p:spPr>
            <a:xfrm>
              <a:off x="8023226" y="2924758"/>
              <a:ext cx="1120800" cy="3933300"/>
            </a:xfrm>
            <a:prstGeom prst="triangle">
              <a:avLst>
                <a:gd name="adj" fmla="val 10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2" name="Google Shape;212;p27"/>
            <p:cNvSpPr/>
            <p:nvPr/>
          </p:nvSpPr>
          <p:spPr>
            <a:xfrm>
              <a:off x="8239885" y="3685101"/>
              <a:ext cx="904200" cy="3172800"/>
            </a:xfrm>
            <a:prstGeom prst="triangle">
              <a:avLst>
                <a:gd name="adj" fmla="val 10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213" name="Google Shape;213;p27"/>
          <p:cNvGrpSpPr/>
          <p:nvPr/>
        </p:nvGrpSpPr>
        <p:grpSpPr>
          <a:xfrm rot="5400000" flipH="1">
            <a:off x="837709" y="-837388"/>
            <a:ext cx="667944" cy="2343121"/>
            <a:chOff x="8023226" y="2924758"/>
            <a:chExt cx="1120900" cy="3933391"/>
          </a:xfrm>
        </p:grpSpPr>
        <p:sp>
          <p:nvSpPr>
            <p:cNvPr id="214" name="Google Shape;214;p27"/>
            <p:cNvSpPr/>
            <p:nvPr/>
          </p:nvSpPr>
          <p:spPr>
            <a:xfrm>
              <a:off x="8023226" y="2924758"/>
              <a:ext cx="1120800" cy="3933300"/>
            </a:xfrm>
            <a:prstGeom prst="triangle">
              <a:avLst>
                <a:gd name="adj" fmla="val 100000"/>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15" name="Google Shape;215;p27"/>
            <p:cNvSpPr/>
            <p:nvPr/>
          </p:nvSpPr>
          <p:spPr>
            <a:xfrm>
              <a:off x="8314926" y="3948449"/>
              <a:ext cx="829200" cy="2909700"/>
            </a:xfrm>
            <a:prstGeom prst="triangle">
              <a:avLst>
                <a:gd name="adj" fmla="val 10000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216" name="Google Shape;216;p27"/>
          <p:cNvPicPr preferRelativeResize="0"/>
          <p:nvPr/>
        </p:nvPicPr>
        <p:blipFill rotWithShape="1">
          <a:blip r:embed="rId27">
            <a:alphaModFix/>
          </a:blip>
          <a:srcRect/>
          <a:stretch/>
        </p:blipFill>
        <p:spPr>
          <a:xfrm>
            <a:off x="6783296" y="6332817"/>
            <a:ext cx="1190641" cy="402184"/>
          </a:xfrm>
          <a:prstGeom prst="rect">
            <a:avLst/>
          </a:prstGeom>
          <a:noFill/>
          <a:ln>
            <a:noFill/>
          </a:ln>
        </p:spPr>
      </p:pic>
      <p:sp>
        <p:nvSpPr>
          <p:cNvPr id="217" name="Google Shape;217;p27"/>
          <p:cNvSpPr txBox="1">
            <a:spLocks noGrp="1"/>
          </p:cNvSpPr>
          <p:nvPr>
            <p:ph type="title"/>
          </p:nvPr>
        </p:nvSpPr>
        <p:spPr>
          <a:xfrm>
            <a:off x="628650" y="365126"/>
            <a:ext cx="7955400" cy="10515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00578F"/>
              </a:buClr>
              <a:buSzPts val="3400"/>
              <a:buFont typeface="Arial"/>
              <a:buNone/>
              <a:defRPr sz="3400" b="1" i="0" u="none" strike="noStrike" cap="none">
                <a:solidFill>
                  <a:srgbClr val="00578F"/>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8" name="Google Shape;218;p27"/>
          <p:cNvSpPr txBox="1">
            <a:spLocks noGrp="1"/>
          </p:cNvSpPr>
          <p:nvPr>
            <p:ph type="body" idx="1"/>
          </p:nvPr>
        </p:nvSpPr>
        <p:spPr>
          <a:xfrm>
            <a:off x="628650" y="1770615"/>
            <a:ext cx="7955400" cy="44064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800"/>
              </a:spcBef>
              <a:spcAft>
                <a:spcPts val="0"/>
              </a:spcAft>
              <a:buClr>
                <a:schemeClr val="accent2"/>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800"/>
              </a:spcBef>
              <a:spcAft>
                <a:spcPts val="0"/>
              </a:spcAft>
              <a:buClr>
                <a:srgbClr val="A5A5A5"/>
              </a:buClr>
              <a:buSzPts val="2400"/>
              <a:buFont typeface="Noto Sans Symbols"/>
              <a:buChar char="▶"/>
              <a:defRPr sz="2400" b="0" i="0" u="none" strike="noStrike" cap="none">
                <a:solidFill>
                  <a:srgbClr val="444444"/>
                </a:solidFill>
                <a:latin typeface="Arial"/>
                <a:ea typeface="Arial"/>
                <a:cs typeface="Arial"/>
                <a:sym typeface="Arial"/>
              </a:defRPr>
            </a:lvl2pPr>
            <a:lvl3pPr marL="1371600" marR="0" lvl="2" indent="-355600" algn="l" rtl="0">
              <a:lnSpc>
                <a:spcPct val="90000"/>
              </a:lnSpc>
              <a:spcBef>
                <a:spcPts val="600"/>
              </a:spcBef>
              <a:spcAft>
                <a:spcPts val="0"/>
              </a:spcAft>
              <a:buClr>
                <a:schemeClr val="accent1"/>
              </a:buClr>
              <a:buSzPts val="2000"/>
              <a:buFont typeface="Noto Sans Symbols"/>
              <a:buChar char="↘"/>
              <a:defRPr sz="2000" b="0" i="0" u="none" strike="noStrike" cap="none">
                <a:solidFill>
                  <a:srgbClr val="444444"/>
                </a:solidFill>
                <a:latin typeface="Arial"/>
                <a:ea typeface="Arial"/>
                <a:cs typeface="Arial"/>
                <a:sym typeface="Arial"/>
              </a:defRPr>
            </a:lvl3pPr>
            <a:lvl4pPr marL="1828800" marR="0" lvl="3" indent="-342900" algn="l" rtl="0">
              <a:lnSpc>
                <a:spcPct val="90000"/>
              </a:lnSpc>
              <a:spcBef>
                <a:spcPts val="500"/>
              </a:spcBef>
              <a:spcAft>
                <a:spcPts val="0"/>
              </a:spcAft>
              <a:buClr>
                <a:schemeClr val="accent5"/>
              </a:buClr>
              <a:buSzPts val="1800"/>
              <a:buFont typeface="Noto Sans Symbols"/>
              <a:buChar char="↘"/>
              <a:defRPr sz="1800" b="0" i="0" u="none" strike="noStrike" cap="none">
                <a:solidFill>
                  <a:srgbClr val="444444"/>
                </a:solidFill>
                <a:latin typeface="Arial"/>
                <a:ea typeface="Arial"/>
                <a:cs typeface="Arial"/>
                <a:sym typeface="Arial"/>
              </a:defRPr>
            </a:lvl4pPr>
            <a:lvl5pPr marL="2286000" marR="0" lvl="4" indent="-342900" algn="l" rtl="0">
              <a:lnSpc>
                <a:spcPct val="90000"/>
              </a:lnSpc>
              <a:spcBef>
                <a:spcPts val="500"/>
              </a:spcBef>
              <a:spcAft>
                <a:spcPts val="0"/>
              </a:spcAft>
              <a:buClr>
                <a:srgbClr val="444444"/>
              </a:buClr>
              <a:buSzPts val="1800"/>
              <a:buFont typeface="Noto Sans Symbols"/>
              <a:buChar char="↘"/>
              <a:defRPr sz="1800" b="0" i="0" u="none" strike="noStrike" cap="none">
                <a:solidFill>
                  <a:srgbClr val="444444"/>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19" name="Google Shape;219;p27"/>
          <p:cNvPicPr preferRelativeResize="0"/>
          <p:nvPr/>
        </p:nvPicPr>
        <p:blipFill rotWithShape="1">
          <a:blip r:embed="rId28">
            <a:alphaModFix/>
          </a:blip>
          <a:srcRect/>
          <a:stretch/>
        </p:blipFill>
        <p:spPr>
          <a:xfrm>
            <a:off x="360324" y="6424484"/>
            <a:ext cx="1890650" cy="228857"/>
          </a:xfrm>
          <a:prstGeom prst="rect">
            <a:avLst/>
          </a:prstGeom>
          <a:noFill/>
          <a:ln>
            <a:noFill/>
          </a:ln>
        </p:spPr>
      </p:pic>
      <p:sp>
        <p:nvSpPr>
          <p:cNvPr id="220" name="Google Shape;220;p27"/>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rgbClr val="636363"/>
                </a:solidFill>
                <a:latin typeface="Arial"/>
                <a:ea typeface="Arial"/>
                <a:cs typeface="Arial"/>
                <a:sym typeface="Arial"/>
              </a:defRPr>
            </a:lvl1pPr>
            <a:lvl2pPr marL="0" marR="0" lvl="1" indent="0" algn="r" rtl="0">
              <a:spcBef>
                <a:spcPts val="0"/>
              </a:spcBef>
              <a:buNone/>
              <a:defRPr sz="1400" b="0" i="0" u="none" strike="noStrike" cap="none">
                <a:solidFill>
                  <a:srgbClr val="636363"/>
                </a:solidFill>
                <a:latin typeface="Arial"/>
                <a:ea typeface="Arial"/>
                <a:cs typeface="Arial"/>
                <a:sym typeface="Arial"/>
              </a:defRPr>
            </a:lvl2pPr>
            <a:lvl3pPr marL="0" marR="0" lvl="2" indent="0" algn="r" rtl="0">
              <a:spcBef>
                <a:spcPts val="0"/>
              </a:spcBef>
              <a:buNone/>
              <a:defRPr sz="1400" b="0" i="0" u="none" strike="noStrike" cap="none">
                <a:solidFill>
                  <a:srgbClr val="636363"/>
                </a:solidFill>
                <a:latin typeface="Arial"/>
                <a:ea typeface="Arial"/>
                <a:cs typeface="Arial"/>
                <a:sym typeface="Arial"/>
              </a:defRPr>
            </a:lvl3pPr>
            <a:lvl4pPr marL="0" marR="0" lvl="3" indent="0" algn="r" rtl="0">
              <a:spcBef>
                <a:spcPts val="0"/>
              </a:spcBef>
              <a:buNone/>
              <a:defRPr sz="1400" b="0" i="0" u="none" strike="noStrike" cap="none">
                <a:solidFill>
                  <a:srgbClr val="636363"/>
                </a:solidFill>
                <a:latin typeface="Arial"/>
                <a:ea typeface="Arial"/>
                <a:cs typeface="Arial"/>
                <a:sym typeface="Arial"/>
              </a:defRPr>
            </a:lvl4pPr>
            <a:lvl5pPr marL="0" marR="0" lvl="4" indent="0" algn="r" rtl="0">
              <a:spcBef>
                <a:spcPts val="0"/>
              </a:spcBef>
              <a:buNone/>
              <a:defRPr sz="1400" b="0" i="0" u="none" strike="noStrike" cap="none">
                <a:solidFill>
                  <a:srgbClr val="636363"/>
                </a:solidFill>
                <a:latin typeface="Arial"/>
                <a:ea typeface="Arial"/>
                <a:cs typeface="Arial"/>
                <a:sym typeface="Arial"/>
              </a:defRPr>
            </a:lvl5pPr>
            <a:lvl6pPr marL="0" marR="0" lvl="5" indent="0" algn="r" rtl="0">
              <a:spcBef>
                <a:spcPts val="0"/>
              </a:spcBef>
              <a:buNone/>
              <a:defRPr sz="1400" b="0" i="0" u="none" strike="noStrike" cap="none">
                <a:solidFill>
                  <a:srgbClr val="636363"/>
                </a:solidFill>
                <a:latin typeface="Arial"/>
                <a:ea typeface="Arial"/>
                <a:cs typeface="Arial"/>
                <a:sym typeface="Arial"/>
              </a:defRPr>
            </a:lvl6pPr>
            <a:lvl7pPr marL="0" marR="0" lvl="6" indent="0" algn="r" rtl="0">
              <a:spcBef>
                <a:spcPts val="0"/>
              </a:spcBef>
              <a:buNone/>
              <a:defRPr sz="1400" b="0" i="0" u="none" strike="noStrike" cap="none">
                <a:solidFill>
                  <a:srgbClr val="636363"/>
                </a:solidFill>
                <a:latin typeface="Arial"/>
                <a:ea typeface="Arial"/>
                <a:cs typeface="Arial"/>
                <a:sym typeface="Arial"/>
              </a:defRPr>
            </a:lvl7pPr>
            <a:lvl8pPr marL="0" marR="0" lvl="7" indent="0" algn="r" rtl="0">
              <a:spcBef>
                <a:spcPts val="0"/>
              </a:spcBef>
              <a:buNone/>
              <a:defRPr sz="1400" b="0" i="0" u="none" strike="noStrike" cap="none">
                <a:solidFill>
                  <a:srgbClr val="636363"/>
                </a:solidFill>
                <a:latin typeface="Arial"/>
                <a:ea typeface="Arial"/>
                <a:cs typeface="Arial"/>
                <a:sym typeface="Arial"/>
              </a:defRPr>
            </a:lvl8pPr>
            <a:lvl9pPr marL="0" marR="0" lvl="8" indent="0" algn="r" rtl="0">
              <a:spcBef>
                <a:spcPts val="0"/>
              </a:spcBef>
              <a:buNone/>
              <a:defRPr sz="1400" b="0" i="0" u="none" strike="noStrike" cap="none">
                <a:solidFill>
                  <a:srgbClr val="636363"/>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51847903"/>
      </p:ext>
    </p:extLst>
  </p:cSld>
  <p:clrMap bg1="lt1" tx1="dk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41.jp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na01.safelinks.protection.outlook.com/?url=https://h1bskillstraining.workforcegps.org/resources/2018/01/09/20/16/H-1B_Training_Activities_and_Outcomes_Diagram&amp;data=02|01|Dudley.Timmy.T@dol.gov|6f8745dc073c40c8580e08d69033692f|75a6305472044e0c9126adab971d4aca|0|0|636854947822923170&amp;sdata=myogIjhXRr2JlBV3aDQ33FjiLFAa/ii5V7JlrY2kFdM%3D&amp;reserved=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1.xml"/><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6.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1.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6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9.xml"/><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8" Type="http://schemas.openxmlformats.org/officeDocument/2006/relationships/hyperlink" Target="https://h1bskillstraining.workforcegps.org/resources/2018/10/04/14/44/WIOA-Primary-Indicators-of-Performance-E-Learning-Modules" TargetMode="External"/><Relationship Id="rId3" Type="http://schemas.openxmlformats.org/officeDocument/2006/relationships/hyperlink" Target="https://h1bskillstraining.workforcegps.org/resources/2017/06/06/14/32/Amended_ETA-9712_DOL_PIRL_for_H-1B_Grants" TargetMode="External"/><Relationship Id="rId7" Type="http://schemas.openxmlformats.org/officeDocument/2006/relationships/hyperlink" Target="https://h1bskillstraining.workforcegps.org/resources/2018/02/08/22/22/H-1B_WIPS_TIPS"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hyperlink" Target="https://h1bskillstraining.workforcegps.org/resources/2018/01/09/20/16/H-1B_Training_Activities_and_Outcomes_Diagram" TargetMode="External"/><Relationship Id="rId5" Type="http://schemas.openxmlformats.org/officeDocument/2006/relationships/hyperlink" Target="https://h1bskillstraining.workforcegps.org/resources/2017/06/23/16/31/H-1B-Performance-TA-Sample-Case-Management-and-Data-File" TargetMode="External"/><Relationship Id="rId4" Type="http://schemas.openxmlformats.org/officeDocument/2006/relationships/hyperlink" Target="https://h1bskillstraining.workforcegps.org/resources/2017/07/07/12/48/H-1B_Grants_Performance_Reporting_Handbook_-_WIPS_Reporting_Guidance" TargetMode="External"/><Relationship Id="rId9" Type="http://schemas.openxmlformats.org/officeDocument/2006/relationships/image" Target="../media/image67.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217"/>
            <a:ext cx="7955280" cy="1051560"/>
          </a:xfrm>
        </p:spPr>
        <p:txBody>
          <a:bodyPr/>
          <a:lstStyle/>
          <a:p>
            <a:r>
              <a:rPr lang="en-US" dirty="0"/>
              <a:t>Polling Question</a:t>
            </a:r>
          </a:p>
        </p:txBody>
      </p:sp>
      <p:sp>
        <p:nvSpPr>
          <p:cNvPr id="3" name="Content Placeholder 2"/>
          <p:cNvSpPr>
            <a:spLocks noGrp="1"/>
          </p:cNvSpPr>
          <p:nvPr>
            <p:ph idx="1"/>
          </p:nvPr>
        </p:nvSpPr>
        <p:spPr>
          <a:xfrm>
            <a:off x="457200" y="1209470"/>
            <a:ext cx="7472598" cy="4654617"/>
          </a:xfrm>
        </p:spPr>
        <p:txBody>
          <a:bodyPr>
            <a:noAutofit/>
          </a:bodyPr>
          <a:lstStyle/>
          <a:p>
            <a:pPr>
              <a:buNone/>
            </a:pPr>
            <a:r>
              <a:rPr lang="en-US" sz="2000" b="1" dirty="0"/>
              <a:t>Polling Question # 1</a:t>
            </a:r>
            <a:endParaRPr lang="en-US" sz="2000" dirty="0"/>
          </a:p>
          <a:p>
            <a:pPr>
              <a:buFont typeface="Arial" panose="020B0604020202020204" pitchFamily="34" charset="0"/>
              <a:buChar char="•"/>
            </a:pPr>
            <a:r>
              <a:rPr lang="en-US" sz="2000" dirty="0"/>
              <a:t>Let’s get to know who is on the call today. Using the poll, select the role that you play in your H-1B SWFI grant. </a:t>
            </a:r>
          </a:p>
          <a:p>
            <a:pPr>
              <a:buFont typeface="Arial" panose="020B0604020202020204" pitchFamily="34" charset="0"/>
              <a:buChar char="•"/>
            </a:pPr>
            <a:r>
              <a:rPr lang="en-US" sz="2000" dirty="0"/>
              <a:t>For this grant initiative I am the:</a:t>
            </a:r>
          </a:p>
          <a:p>
            <a:pPr lvl="1">
              <a:buFont typeface="Wingdings" pitchFamily="2" charset="2"/>
              <a:buChar char="q"/>
            </a:pPr>
            <a:r>
              <a:rPr lang="en-US" sz="1800" dirty="0"/>
              <a:t>Authorized Representative</a:t>
            </a:r>
          </a:p>
          <a:p>
            <a:pPr lvl="1">
              <a:buFont typeface="Wingdings" pitchFamily="2" charset="2"/>
              <a:buChar char="q"/>
            </a:pPr>
            <a:r>
              <a:rPr lang="en-US" sz="1800" dirty="0"/>
              <a:t>Program Director/Manager</a:t>
            </a:r>
          </a:p>
          <a:p>
            <a:pPr lvl="1">
              <a:buFont typeface="Wingdings" pitchFamily="2" charset="2"/>
              <a:buChar char="q"/>
            </a:pPr>
            <a:r>
              <a:rPr lang="en-US" sz="1800" dirty="0"/>
              <a:t>IT/Data Manager or staff</a:t>
            </a:r>
          </a:p>
          <a:p>
            <a:pPr lvl="1">
              <a:buFont typeface="Wingdings" pitchFamily="2" charset="2"/>
              <a:buChar char="q"/>
            </a:pPr>
            <a:r>
              <a:rPr lang="en-US" sz="1800" dirty="0"/>
              <a:t>Training Partner</a:t>
            </a:r>
          </a:p>
          <a:p>
            <a:pPr lvl="1">
              <a:buFont typeface="Wingdings" pitchFamily="2" charset="2"/>
              <a:buChar char="q"/>
            </a:pPr>
            <a:r>
              <a:rPr lang="en-US" sz="1800" dirty="0"/>
              <a:t>Employer Partner</a:t>
            </a:r>
          </a:p>
          <a:p>
            <a:pPr lvl="1">
              <a:buFont typeface="Wingdings" pitchFamily="2" charset="2"/>
              <a:buChar char="q"/>
            </a:pPr>
            <a:r>
              <a:rPr lang="en-US" sz="1800" dirty="0"/>
              <a:t>Service Provider</a:t>
            </a:r>
          </a:p>
          <a:p>
            <a:pPr lvl="1">
              <a:buFont typeface="Wingdings" pitchFamily="2" charset="2"/>
              <a:buChar char="q"/>
            </a:pPr>
            <a:r>
              <a:rPr lang="en-US" sz="1800" dirty="0"/>
              <a:t>Other (case manager, job developer or employment   specialist)</a:t>
            </a:r>
          </a:p>
        </p:txBody>
      </p:sp>
    </p:spTree>
    <p:extLst>
      <p:ext uri="{BB962C8B-B14F-4D97-AF65-F5344CB8AC3E}">
        <p14:creationId xmlns:p14="http://schemas.microsoft.com/office/powerpoint/2010/main" val="1933042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Driven Decision Making</a:t>
            </a:r>
          </a:p>
        </p:txBody>
      </p:sp>
      <p:sp>
        <p:nvSpPr>
          <p:cNvPr id="3" name="Content Placeholder 2"/>
          <p:cNvSpPr>
            <a:spLocks noGrp="1"/>
          </p:cNvSpPr>
          <p:nvPr>
            <p:ph idx="1"/>
          </p:nvPr>
        </p:nvSpPr>
        <p:spPr>
          <a:xfrm>
            <a:off x="0" y="1986710"/>
            <a:ext cx="5839326" cy="4654617"/>
          </a:xfrm>
        </p:spPr>
        <p:txBody>
          <a:bodyPr>
            <a:normAutofit/>
          </a:bodyPr>
          <a:lstStyle/>
          <a:p>
            <a:pPr algn="r"/>
            <a:r>
              <a:rPr lang="en-US" sz="3600" dirty="0"/>
              <a:t>Grantee Assessment</a:t>
            </a:r>
          </a:p>
          <a:p>
            <a:pPr marL="0" indent="0" algn="r">
              <a:buNone/>
            </a:pPr>
            <a:endParaRPr lang="en-US" sz="3600" dirty="0"/>
          </a:p>
          <a:p>
            <a:pPr algn="r"/>
            <a:r>
              <a:rPr lang="en-US" sz="3600" dirty="0"/>
              <a:t>Program Analysis</a:t>
            </a:r>
          </a:p>
          <a:p>
            <a:pPr algn="r"/>
            <a:endParaRPr lang="en-US" sz="3600" dirty="0"/>
          </a:p>
          <a:p>
            <a:pPr algn="r"/>
            <a:r>
              <a:rPr lang="en-US" sz="3600" dirty="0"/>
              <a:t>Goals Achievement</a:t>
            </a:r>
          </a:p>
        </p:txBody>
      </p:sp>
      <p:graphicFrame>
        <p:nvGraphicFramePr>
          <p:cNvPr id="4" name="Diagram 3"/>
          <p:cNvGraphicFramePr/>
          <p:nvPr>
            <p:extLst>
              <p:ext uri="{D42A27DB-BD31-4B8C-83A1-F6EECF244321}">
                <p14:modId xmlns:p14="http://schemas.microsoft.com/office/powerpoint/2010/main" val="1766992921"/>
              </p:ext>
            </p:extLst>
          </p:nvPr>
        </p:nvGraphicFramePr>
        <p:xfrm>
          <a:off x="5026393" y="685800"/>
          <a:ext cx="397764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304800" y="1144381"/>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3800" b="0" i="0" kern="1200" cap="small" spc="40" baseline="0">
                <a:gradFill flip="none" rotWithShape="1">
                  <a:gsLst>
                    <a:gs pos="0">
                      <a:srgbClr val="004874"/>
                    </a:gs>
                    <a:gs pos="100000">
                      <a:srgbClr val="041F36"/>
                    </a:gs>
                  </a:gsLst>
                  <a:lin ang="5400000" scaled="1"/>
                  <a:tileRect/>
                </a:gradFill>
                <a:latin typeface="Impact" panose="020B0806030902050204" pitchFamily="34" charset="0"/>
                <a:ea typeface="+mj-ea"/>
                <a:cs typeface="Impact" panose="020B0806030902050204" pitchFamily="34" charset="0"/>
              </a:defRPr>
            </a:lvl1pPr>
          </a:lstStyle>
          <a:p>
            <a:r>
              <a:rPr lang="en-US" dirty="0"/>
              <a:t>		</a:t>
            </a:r>
            <a:r>
              <a:rPr lang="en-US" sz="3600" b="1" dirty="0">
                <a:latin typeface="+mn-lt"/>
              </a:rPr>
              <a:t>Map in Your Glove Box</a:t>
            </a:r>
          </a:p>
        </p:txBody>
      </p:sp>
    </p:spTree>
    <p:extLst>
      <p:ext uri="{BB962C8B-B14F-4D97-AF65-F5344CB8AC3E}">
        <p14:creationId xmlns:p14="http://schemas.microsoft.com/office/powerpoint/2010/main" val="76262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Stoplight Q’s</a:t>
            </a:r>
          </a:p>
        </p:txBody>
      </p:sp>
      <p:sp>
        <p:nvSpPr>
          <p:cNvPr id="3" name="Content Placeholder 2"/>
          <p:cNvSpPr>
            <a:spLocks noGrp="1"/>
          </p:cNvSpPr>
          <p:nvPr>
            <p:ph idx="1"/>
          </p:nvPr>
        </p:nvSpPr>
        <p:spPr/>
        <p:txBody>
          <a:bodyPr/>
          <a:lstStyle/>
          <a:p>
            <a:pPr marL="0" indent="0">
              <a:lnSpc>
                <a:spcPct val="150000"/>
              </a:lnSpc>
              <a:buNone/>
            </a:pPr>
            <a:r>
              <a:rPr lang="en-US" b="1" dirty="0"/>
              <a:t>It’s </a:t>
            </a:r>
            <a:r>
              <a:rPr lang="en-US" b="1" dirty="0">
                <a:solidFill>
                  <a:srgbClr val="FF0000"/>
                </a:solidFill>
              </a:rPr>
              <a:t>OK</a:t>
            </a:r>
            <a:r>
              <a:rPr lang="en-US" b="1" dirty="0"/>
              <a:t> to Ask For Directions!</a:t>
            </a:r>
            <a:endParaRPr lang="en-US" dirty="0"/>
          </a:p>
          <a:p>
            <a:pPr>
              <a:lnSpc>
                <a:spcPct val="150000"/>
              </a:lnSpc>
            </a:pPr>
            <a:r>
              <a:rPr lang="en-US" dirty="0"/>
              <a:t>What should you already know?</a:t>
            </a:r>
          </a:p>
          <a:p>
            <a:pPr>
              <a:lnSpc>
                <a:spcPct val="150000"/>
              </a:lnSpc>
            </a:pPr>
            <a:r>
              <a:rPr lang="en-US" dirty="0"/>
              <a:t>What are your target outcomes?</a:t>
            </a:r>
          </a:p>
          <a:p>
            <a:pPr>
              <a:lnSpc>
                <a:spcPct val="150000"/>
              </a:lnSpc>
            </a:pPr>
            <a:r>
              <a:rPr lang="en-US" dirty="0"/>
              <a:t>How is your performance to date?</a:t>
            </a:r>
          </a:p>
          <a:p>
            <a:pPr>
              <a:lnSpc>
                <a:spcPct val="150000"/>
              </a:lnSpc>
            </a:pPr>
            <a:r>
              <a:rPr lang="en-US" dirty="0"/>
              <a:t>What else do you need to know?</a:t>
            </a:r>
          </a:p>
        </p:txBody>
      </p:sp>
      <p:pic>
        <p:nvPicPr>
          <p:cNvPr id="1028" name="Picture 4" descr="C:\Users\Harlins.Angel.Y\AppData\Local\Microsoft\Windows\Temporary Internet Files\Content.IE5\R0UQ1JN2\Direction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4508" y="4230571"/>
            <a:ext cx="2173667" cy="1866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57217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Polling Question</a:t>
            </a:r>
          </a:p>
        </p:txBody>
      </p:sp>
      <p:sp>
        <p:nvSpPr>
          <p:cNvPr id="3" name="Content Placeholder 2"/>
          <p:cNvSpPr>
            <a:spLocks noGrp="1"/>
          </p:cNvSpPr>
          <p:nvPr>
            <p:ph idx="1"/>
          </p:nvPr>
        </p:nvSpPr>
        <p:spPr/>
        <p:txBody>
          <a:bodyPr>
            <a:normAutofit lnSpcReduction="10000"/>
          </a:bodyPr>
          <a:lstStyle/>
          <a:p>
            <a:pPr marL="0" indent="0">
              <a:buNone/>
            </a:pPr>
            <a:r>
              <a:rPr lang="en-US" dirty="0"/>
              <a:t>We review our performance data…</a:t>
            </a:r>
          </a:p>
          <a:p>
            <a:pPr marL="0" indent="0">
              <a:buNone/>
            </a:pPr>
            <a:r>
              <a:rPr lang="en-US" sz="2400" dirty="0"/>
              <a:t>(Select which answer is most applicable)</a:t>
            </a:r>
          </a:p>
          <a:p>
            <a:pPr marL="0" indent="0">
              <a:buNone/>
            </a:pPr>
            <a:endParaRPr lang="en-US" sz="2400" dirty="0"/>
          </a:p>
          <a:p>
            <a:pPr>
              <a:buFont typeface="Wingdings" panose="05000000000000000000" pitchFamily="2" charset="2"/>
              <a:buChar char="q"/>
            </a:pPr>
            <a:r>
              <a:rPr lang="en-US" dirty="0"/>
              <a:t> Every week</a:t>
            </a:r>
          </a:p>
          <a:p>
            <a:pPr>
              <a:buFont typeface="Wingdings" panose="05000000000000000000" pitchFamily="2" charset="2"/>
              <a:buChar char="q"/>
            </a:pPr>
            <a:r>
              <a:rPr lang="en-US" dirty="0"/>
              <a:t> Bi-weekly</a:t>
            </a:r>
          </a:p>
          <a:p>
            <a:pPr>
              <a:buFont typeface="Wingdings" panose="05000000000000000000" pitchFamily="2" charset="2"/>
              <a:buChar char="q"/>
            </a:pPr>
            <a:r>
              <a:rPr lang="en-US" dirty="0"/>
              <a:t> Every month</a:t>
            </a:r>
          </a:p>
          <a:p>
            <a:pPr>
              <a:buFont typeface="Wingdings" panose="05000000000000000000" pitchFamily="2" charset="2"/>
              <a:buChar char="q"/>
            </a:pPr>
            <a:r>
              <a:rPr lang="en-US" dirty="0"/>
              <a:t> Quarterly </a:t>
            </a:r>
          </a:p>
          <a:p>
            <a:pPr>
              <a:buFont typeface="Wingdings" panose="05000000000000000000" pitchFamily="2" charset="2"/>
              <a:buChar char="q"/>
            </a:pPr>
            <a:r>
              <a:rPr lang="en-US" dirty="0"/>
              <a:t> Never</a:t>
            </a:r>
          </a:p>
        </p:txBody>
      </p:sp>
    </p:spTree>
    <p:extLst>
      <p:ext uri="{BB962C8B-B14F-4D97-AF65-F5344CB8AC3E}">
        <p14:creationId xmlns:p14="http://schemas.microsoft.com/office/powerpoint/2010/main" val="1780203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SWFI Grants</a:t>
            </a:r>
            <a:br>
              <a:rPr lang="en-US" dirty="0"/>
            </a:br>
            <a:r>
              <a:rPr lang="en-US" dirty="0"/>
              <a:t>Performance To Date</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13</a:t>
            </a:fld>
            <a:endParaRPr lang="en-US" dirty="0"/>
          </a:p>
        </p:txBody>
      </p:sp>
    </p:spTree>
    <p:extLst>
      <p:ext uri="{BB962C8B-B14F-4D97-AF65-F5344CB8AC3E}">
        <p14:creationId xmlns:p14="http://schemas.microsoft.com/office/powerpoint/2010/main" val="2975510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pPr algn="ctr"/>
            <a:r>
              <a:rPr lang="en-US" dirty="0"/>
              <a:t>SWFI Participants</a:t>
            </a:r>
            <a:br>
              <a:rPr lang="en-US" dirty="0"/>
            </a:br>
            <a:r>
              <a:rPr lang="en-US" sz="3100" i="1" dirty="0"/>
              <a:t>Who Are We Serving?</a:t>
            </a:r>
            <a:br>
              <a:rPr lang="en-US" sz="3100" i="1" dirty="0"/>
            </a:br>
            <a:r>
              <a:rPr lang="en-US" sz="1800" i="1" dirty="0"/>
              <a:t>(Total Served: 2,760)</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889319155"/>
              </p:ext>
            </p:extLst>
          </p:nvPr>
        </p:nvGraphicFramePr>
        <p:xfrm>
          <a:off x="695325" y="1825625"/>
          <a:ext cx="3749675" cy="4539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4"/>
          <p:cNvGraphicFramePr>
            <a:graphicFrameLocks noGrp="1"/>
          </p:cNvGraphicFramePr>
          <p:nvPr>
            <p:ph sz="half" idx="2"/>
            <p:extLst>
              <p:ext uri="{D42A27DB-BD31-4B8C-83A1-F6EECF244321}">
                <p14:modId xmlns:p14="http://schemas.microsoft.com/office/powerpoint/2010/main" val="3590234775"/>
              </p:ext>
            </p:extLst>
          </p:nvPr>
        </p:nvGraphicFramePr>
        <p:xfrm>
          <a:off x="4695825" y="1825625"/>
          <a:ext cx="3749675" cy="45390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3336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332" y="258247"/>
            <a:ext cx="8142689" cy="1005069"/>
          </a:xfrm>
        </p:spPr>
        <p:txBody>
          <a:bodyPr>
            <a:normAutofit/>
          </a:bodyPr>
          <a:lstStyle/>
          <a:p>
            <a:pPr algn="ctr"/>
            <a:r>
              <a:rPr lang="en-US" dirty="0"/>
              <a:t>SWFI Participant Breakdown </a:t>
            </a:r>
            <a:br>
              <a:rPr lang="en-US" dirty="0"/>
            </a:br>
            <a:r>
              <a:rPr lang="en-US" sz="3200" i="1" dirty="0"/>
              <a:t>Who Are We Serving?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1562610"/>
              </p:ext>
            </p:extLst>
          </p:nvPr>
        </p:nvGraphicFramePr>
        <p:xfrm>
          <a:off x="628650" y="1263316"/>
          <a:ext cx="8052212" cy="5196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345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56842"/>
            <a:ext cx="7955280" cy="1051560"/>
          </a:xfrm>
        </p:spPr>
        <p:txBody>
          <a:bodyPr/>
          <a:lstStyle/>
          <a:p>
            <a:pPr algn="ctr"/>
            <a:r>
              <a:rPr lang="en-US"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SWFI Participants</a:t>
            </a:r>
            <a:br>
              <a:rPr lang="en-US"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br>
            <a:r>
              <a:rPr lang="en-US" sz="2800" i="1"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rPr>
              <a:t>Who Are We Serving?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792624"/>
              </p:ext>
            </p:extLst>
          </p:nvPr>
        </p:nvGraphicFramePr>
        <p:xfrm>
          <a:off x="628650" y="1431758"/>
          <a:ext cx="7954963" cy="4969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6673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0"/>
            <a:ext cx="8758017" cy="1138989"/>
          </a:xfrm>
        </p:spPr>
        <p:txBody>
          <a:bodyPr>
            <a:normAutofit fontScale="90000"/>
          </a:bodyPr>
          <a:lstStyle/>
          <a:p>
            <a:r>
              <a:rPr lang="en-US" dirty="0"/>
              <a:t>SWFI Grants – Quarter Ending 9.30.18</a:t>
            </a:r>
            <a:br>
              <a:rPr lang="en-US" dirty="0"/>
            </a:br>
            <a:r>
              <a:rPr lang="en-US" dirty="0"/>
              <a:t>Training and Program Completion Outcomes</a:t>
            </a:r>
          </a:p>
        </p:txBody>
      </p:sp>
      <p:graphicFrame>
        <p:nvGraphicFramePr>
          <p:cNvPr id="5" name="Content Placeholder 4"/>
          <p:cNvGraphicFramePr>
            <a:graphicFrameLocks noGrp="1"/>
          </p:cNvGraphicFramePr>
          <p:nvPr>
            <p:ph idx="1"/>
            <p:extLst/>
          </p:nvPr>
        </p:nvGraphicFramePr>
        <p:xfrm>
          <a:off x="256674" y="1282536"/>
          <a:ext cx="8395855" cy="50351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049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SWFI Grants – Quarter Ending 9.30.18</a:t>
            </a:r>
            <a:br>
              <a:rPr lang="en-US" dirty="0"/>
            </a:br>
            <a:r>
              <a:rPr lang="en-US" dirty="0"/>
              <a:t>Employment Placement Outcomes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94909493"/>
              </p:ext>
            </p:extLst>
          </p:nvPr>
        </p:nvGraphicFramePr>
        <p:xfrm>
          <a:off x="628650" y="1770063"/>
          <a:ext cx="7954963" cy="4406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255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5739"/>
            <a:ext cx="7955280" cy="1051560"/>
          </a:xfrm>
        </p:spPr>
        <p:txBody>
          <a:bodyPr/>
          <a:lstStyle/>
          <a:p>
            <a:pPr algn="ctr"/>
            <a:r>
              <a:rPr lang="en-US" dirty="0"/>
              <a:t>Grantee Training Goals Reached</a:t>
            </a:r>
          </a:p>
        </p:txBody>
      </p:sp>
      <p:sp>
        <p:nvSpPr>
          <p:cNvPr id="4" name="Slide Number Placeholder 3"/>
          <p:cNvSpPr>
            <a:spLocks noGrp="1"/>
          </p:cNvSpPr>
          <p:nvPr>
            <p:ph type="sldNum" sz="quarter" idx="10"/>
          </p:nvPr>
        </p:nvSpPr>
        <p:spPr/>
        <p:txBody>
          <a:bodyPr/>
          <a:lstStyle/>
          <a:p>
            <a:fld id="{706D636C-90A3-4979-BA37-BAB384B22101}"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2982909"/>
              </p:ext>
            </p:extLst>
          </p:nvPr>
        </p:nvGraphicFramePr>
        <p:xfrm>
          <a:off x="628650" y="1377538"/>
          <a:ext cx="7955280" cy="4799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9126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68BA9-AB21-4A23-988F-B0FEAE20B66E}"/>
              </a:ext>
            </a:extLst>
          </p:cNvPr>
          <p:cNvSpPr>
            <a:spLocks noGrp="1"/>
          </p:cNvSpPr>
          <p:nvPr>
            <p:ph type="sldNum" sz="quarter" idx="10"/>
          </p:nvPr>
        </p:nvSpPr>
        <p:spPr/>
        <p:txBody>
          <a:bodyPr/>
          <a:lstStyle/>
          <a:p>
            <a:fld id="{706D636C-90A3-4979-BA37-BAB384B22101}" type="slidenum">
              <a:rPr lang="en-US" smtClean="0"/>
              <a:pPr/>
              <a:t>2</a:t>
            </a:fld>
            <a:endParaRPr lang="en-US"/>
          </a:p>
        </p:txBody>
      </p:sp>
    </p:spTree>
    <p:extLst>
      <p:ext uri="{BB962C8B-B14F-4D97-AF65-F5344CB8AC3E}">
        <p14:creationId xmlns:p14="http://schemas.microsoft.com/office/powerpoint/2010/main" val="2904282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29106945"/>
              </p:ext>
            </p:extLst>
          </p:nvPr>
        </p:nvGraphicFramePr>
        <p:xfrm>
          <a:off x="546265" y="308762"/>
          <a:ext cx="7980218" cy="5989778"/>
        </p:xfrm>
        <a:graphic>
          <a:graphicData uri="http://schemas.openxmlformats.org/drawingml/2006/table">
            <a:tbl>
              <a:tblPr/>
              <a:tblGrid>
                <a:gridCol w="6031027">
                  <a:extLst>
                    <a:ext uri="{9D8B030D-6E8A-4147-A177-3AD203B41FA5}">
                      <a16:colId xmlns:a16="http://schemas.microsoft.com/office/drawing/2014/main" val="4035591542"/>
                    </a:ext>
                  </a:extLst>
                </a:gridCol>
                <a:gridCol w="1949191">
                  <a:extLst>
                    <a:ext uri="{9D8B030D-6E8A-4147-A177-3AD203B41FA5}">
                      <a16:colId xmlns:a16="http://schemas.microsoft.com/office/drawing/2014/main" val="3597975096"/>
                    </a:ext>
                  </a:extLst>
                </a:gridCol>
              </a:tblGrid>
              <a:tr h="368441">
                <a:tc gridSpan="2">
                  <a:txBody>
                    <a:bodyPr/>
                    <a:lstStyle/>
                    <a:p>
                      <a:pPr algn="ctr" fontAlgn="b"/>
                      <a:r>
                        <a:rPr lang="en-US" sz="2400" b="1" i="0" u="none" strike="noStrike" dirty="0">
                          <a:solidFill>
                            <a:srgbClr val="000000"/>
                          </a:solidFill>
                          <a:effectLst/>
                          <a:latin typeface="Calibri" panose="020F0502020204030204" pitchFamily="34" charset="0"/>
                        </a:rPr>
                        <a:t>Percent of Year 3 Target Achieved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en-US"/>
                    </a:p>
                  </a:txBody>
                  <a:tcPr/>
                </a:tc>
                <a:extLst>
                  <a:ext uri="{0D108BD9-81ED-4DB2-BD59-A6C34878D82A}">
                    <a16:rowId xmlns:a16="http://schemas.microsoft.com/office/drawing/2014/main" val="3241964576"/>
                  </a:ext>
                </a:extLst>
              </a:tr>
              <a:tr h="1141273">
                <a:tc>
                  <a:txBody>
                    <a:bodyPr/>
                    <a:lstStyle/>
                    <a:p>
                      <a:pPr algn="ctr" fontAlgn="b"/>
                      <a:r>
                        <a:rPr lang="en-US" sz="1800" b="1" i="0" u="none" strike="noStrike" dirty="0">
                          <a:solidFill>
                            <a:srgbClr val="000000"/>
                          </a:solidFill>
                          <a:effectLst/>
                          <a:latin typeface="Calibri" panose="020F0502020204030204" pitchFamily="34" charset="0"/>
                        </a:rPr>
                        <a:t>SWFI Grantee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b"/>
                      <a:r>
                        <a:rPr lang="en-US" sz="1800" b="1" i="0" u="none" strike="noStrike" dirty="0">
                          <a:solidFill>
                            <a:srgbClr val="000000"/>
                          </a:solidFill>
                          <a:effectLst/>
                          <a:latin typeface="Calibri" panose="020F0502020204030204" pitchFamily="34" charset="0"/>
                        </a:rPr>
                        <a:t>Participants Began Receiving Education/Job Training Activities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407595445"/>
                  </a:ext>
                </a:extLst>
              </a:tr>
              <a:tr h="277903">
                <a:tc>
                  <a:txBody>
                    <a:bodyPr/>
                    <a:lstStyle/>
                    <a:p>
                      <a:pPr algn="l" fontAlgn="b"/>
                      <a:r>
                        <a:rPr lang="en-US" sz="1800" b="0" i="0" u="none" strike="noStrike" dirty="0">
                          <a:solidFill>
                            <a:srgbClr val="000000"/>
                          </a:solidFill>
                          <a:effectLst/>
                          <a:latin typeface="Calibri" panose="020F0502020204030204" pitchFamily="34" charset="0"/>
                        </a:rPr>
                        <a:t>OAI  Inc.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800" b="0" i="0" u="none" strike="noStrike">
                          <a:solidFill>
                            <a:srgbClr val="000000"/>
                          </a:solidFill>
                          <a:effectLst/>
                          <a:latin typeface="Calibri" panose="020F0502020204030204" pitchFamily="34" charset="0"/>
                        </a:rPr>
                        <a:t>115%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79715450"/>
                  </a:ext>
                </a:extLst>
              </a:tr>
              <a:tr h="277903">
                <a:tc>
                  <a:txBody>
                    <a:bodyPr/>
                    <a:lstStyle/>
                    <a:p>
                      <a:pPr algn="l" fontAlgn="b"/>
                      <a:r>
                        <a:rPr lang="en-US" sz="1800" b="0" i="0" u="none" strike="noStrike" dirty="0">
                          <a:solidFill>
                            <a:srgbClr val="000000"/>
                          </a:solidFill>
                          <a:effectLst/>
                          <a:latin typeface="Calibri" panose="020F0502020204030204" pitchFamily="34" charset="0"/>
                        </a:rPr>
                        <a:t>Memphis </a:t>
                      </a:r>
                      <a:r>
                        <a:rPr lang="en-US" sz="1800" b="0" i="0" u="none" strike="noStrike" dirty="0" err="1">
                          <a:solidFill>
                            <a:srgbClr val="000000"/>
                          </a:solidFill>
                          <a:effectLst/>
                          <a:latin typeface="Calibri" panose="020F0502020204030204" pitchFamily="34" charset="0"/>
                        </a:rPr>
                        <a:t>Bioworks</a:t>
                      </a:r>
                      <a:r>
                        <a:rPr lang="en-US" sz="1800" b="0" i="0" u="none" strike="noStrike" dirty="0">
                          <a:solidFill>
                            <a:srgbClr val="000000"/>
                          </a:solidFill>
                          <a:effectLst/>
                          <a:latin typeface="Calibri" panose="020F0502020204030204" pitchFamily="34" charset="0"/>
                        </a:rPr>
                        <a:t> Foundation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800" b="0" i="0" u="none" strike="noStrike">
                          <a:solidFill>
                            <a:srgbClr val="000000"/>
                          </a:solidFill>
                          <a:effectLst/>
                          <a:latin typeface="Calibri" panose="020F0502020204030204" pitchFamily="34" charset="0"/>
                        </a:rPr>
                        <a:t>78%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14678846"/>
                  </a:ext>
                </a:extLst>
              </a:tr>
              <a:tr h="511150">
                <a:tc>
                  <a:txBody>
                    <a:bodyPr/>
                    <a:lstStyle/>
                    <a:p>
                      <a:pPr algn="l" fontAlgn="b"/>
                      <a:r>
                        <a:rPr lang="en-US" sz="1800" b="0" i="0" u="none" strike="noStrike" dirty="0">
                          <a:solidFill>
                            <a:srgbClr val="000000"/>
                          </a:solidFill>
                          <a:effectLst/>
                          <a:latin typeface="Calibri" panose="020F0502020204030204" pitchFamily="34" charset="0"/>
                        </a:rPr>
                        <a:t>Alachua Bradford Regional Workforce Board d/b/a CareerSource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800" b="0" i="0" u="none" strike="noStrike">
                          <a:solidFill>
                            <a:srgbClr val="000000"/>
                          </a:solidFill>
                          <a:effectLst/>
                          <a:latin typeface="Calibri" panose="020F0502020204030204" pitchFamily="34" charset="0"/>
                        </a:rPr>
                        <a:t>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43773109"/>
                  </a:ext>
                </a:extLst>
              </a:tr>
              <a:tr h="277903">
                <a:tc>
                  <a:txBody>
                    <a:bodyPr/>
                    <a:lstStyle/>
                    <a:p>
                      <a:pPr algn="l" fontAlgn="b"/>
                      <a:r>
                        <a:rPr lang="en-US" sz="1800" b="0" i="0" u="none" strike="noStrike" dirty="0">
                          <a:solidFill>
                            <a:srgbClr val="000000"/>
                          </a:solidFill>
                          <a:effectLst/>
                          <a:latin typeface="Calibri" panose="020F0502020204030204" pitchFamily="34" charset="0"/>
                        </a:rPr>
                        <a:t>Action for Boston Community Development  Inc.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800" b="0" i="0" u="none" strike="noStrike">
                          <a:solidFill>
                            <a:srgbClr val="000000"/>
                          </a:solidFill>
                          <a:effectLst/>
                          <a:latin typeface="Calibri" panose="020F0502020204030204" pitchFamily="34" charset="0"/>
                        </a:rPr>
                        <a:t>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60101973"/>
                  </a:ext>
                </a:extLst>
              </a:tr>
              <a:tr h="277903">
                <a:tc>
                  <a:txBody>
                    <a:bodyPr/>
                    <a:lstStyle/>
                    <a:p>
                      <a:pPr algn="l" fontAlgn="b"/>
                      <a:r>
                        <a:rPr lang="en-US" sz="1800" b="0" i="0" u="none" strike="noStrike" dirty="0">
                          <a:solidFill>
                            <a:srgbClr val="000000"/>
                          </a:solidFill>
                          <a:effectLst/>
                          <a:latin typeface="Calibri" panose="020F0502020204030204" pitchFamily="34" charset="0"/>
                        </a:rPr>
                        <a:t>The </a:t>
                      </a:r>
                      <a:r>
                        <a:rPr lang="en-US" sz="1800" b="0" i="0" u="none" strike="noStrike" dirty="0" err="1">
                          <a:solidFill>
                            <a:srgbClr val="000000"/>
                          </a:solidFill>
                          <a:effectLst/>
                          <a:latin typeface="Calibri" panose="020F0502020204030204" pitchFamily="34" charset="0"/>
                        </a:rPr>
                        <a:t>WorkPlace</a:t>
                      </a:r>
                      <a:endParaRPr lang="en-US" sz="18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800" b="0" i="0" u="none" strike="noStrike">
                          <a:solidFill>
                            <a:srgbClr val="000000"/>
                          </a:solidFill>
                          <a:effectLst/>
                          <a:latin typeface="Calibri" panose="020F0502020204030204" pitchFamily="34" charset="0"/>
                        </a:rPr>
                        <a:t>54%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95502795"/>
                  </a:ext>
                </a:extLst>
              </a:tr>
              <a:tr h="277903">
                <a:tc>
                  <a:txBody>
                    <a:bodyPr/>
                    <a:lstStyle/>
                    <a:p>
                      <a:pPr algn="l" fontAlgn="b"/>
                      <a:r>
                        <a:rPr lang="en-US" sz="1800" b="0" i="0" u="none" strike="noStrike" dirty="0">
                          <a:solidFill>
                            <a:srgbClr val="000000"/>
                          </a:solidFill>
                          <a:effectLst/>
                          <a:latin typeface="Calibri" panose="020F0502020204030204" pitchFamily="34" charset="0"/>
                        </a:rPr>
                        <a:t>Total Action Against Poverty in the Roanoke Valley  </a:t>
                      </a:r>
                      <a:r>
                        <a:rPr lang="en-US" sz="1800" b="0" i="0" u="none" strike="noStrike" dirty="0" err="1">
                          <a:solidFill>
                            <a:srgbClr val="000000"/>
                          </a:solidFill>
                          <a:effectLst/>
                          <a:latin typeface="Calibri" panose="020F0502020204030204" pitchFamily="34" charset="0"/>
                        </a:rPr>
                        <a:t>Inc</a:t>
                      </a:r>
                      <a:endParaRPr lang="en-US" sz="18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800" b="0" i="0" u="none" strike="noStrike">
                          <a:solidFill>
                            <a:srgbClr val="000000"/>
                          </a:solidFill>
                          <a:effectLst/>
                          <a:latin typeface="Calibri" panose="020F0502020204030204" pitchFamily="34" charset="0"/>
                        </a:rPr>
                        <a:t>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39243847"/>
                  </a:ext>
                </a:extLst>
              </a:tr>
              <a:tr h="277903">
                <a:tc>
                  <a:txBody>
                    <a:bodyPr/>
                    <a:lstStyle/>
                    <a:p>
                      <a:pPr algn="l" fontAlgn="b"/>
                      <a:r>
                        <a:rPr lang="en-US" sz="1800" b="0" i="0" u="none" strike="noStrike" dirty="0">
                          <a:solidFill>
                            <a:srgbClr val="000000"/>
                          </a:solidFill>
                          <a:effectLst/>
                          <a:latin typeface="Calibri" panose="020F0502020204030204" pitchFamily="34" charset="0"/>
                        </a:rPr>
                        <a:t>Community College of Aurora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800" b="0" i="0" u="none" strike="noStrike">
                          <a:solidFill>
                            <a:srgbClr val="000000"/>
                          </a:solidFill>
                          <a:effectLst/>
                          <a:latin typeface="Calibri" panose="020F0502020204030204" pitchFamily="34" charset="0"/>
                        </a:rPr>
                        <a:t>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46202506"/>
                  </a:ext>
                </a:extLst>
              </a:tr>
              <a:tr h="277903">
                <a:tc>
                  <a:txBody>
                    <a:bodyPr/>
                    <a:lstStyle/>
                    <a:p>
                      <a:pPr algn="l" fontAlgn="b"/>
                      <a:r>
                        <a:rPr lang="en-US" sz="1800" b="0" i="0" u="none" strike="noStrike" dirty="0">
                          <a:solidFill>
                            <a:srgbClr val="000000"/>
                          </a:solidFill>
                          <a:effectLst/>
                          <a:latin typeface="Calibri" panose="020F0502020204030204" pitchFamily="34" charset="0"/>
                        </a:rPr>
                        <a:t>Moore Community House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800" b="0" i="0" u="none" strike="noStrike">
                          <a:solidFill>
                            <a:srgbClr val="000000"/>
                          </a:solidFill>
                          <a:effectLst/>
                          <a:latin typeface="Calibri" panose="020F0502020204030204" pitchFamily="34" charset="0"/>
                        </a:rPr>
                        <a:t>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92340734"/>
                  </a:ext>
                </a:extLst>
              </a:tr>
              <a:tr h="277903">
                <a:tc>
                  <a:txBody>
                    <a:bodyPr/>
                    <a:lstStyle/>
                    <a:p>
                      <a:pPr algn="l" fontAlgn="b"/>
                      <a:r>
                        <a:rPr lang="en-US" sz="1800" b="0" i="0" u="none" strike="noStrike" dirty="0">
                          <a:solidFill>
                            <a:srgbClr val="000000"/>
                          </a:solidFill>
                          <a:effectLst/>
                          <a:latin typeface="Calibri" panose="020F0502020204030204" pitchFamily="34" charset="0"/>
                        </a:rPr>
                        <a:t>OIC of Broward dba OIC of South Florida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800" b="0" i="0" u="none" strike="noStrike">
                          <a:solidFill>
                            <a:srgbClr val="000000"/>
                          </a:solidFill>
                          <a:effectLst/>
                          <a:latin typeface="Calibri" panose="020F0502020204030204" pitchFamily="34" charset="0"/>
                        </a:rPr>
                        <a:t>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8653525"/>
                  </a:ext>
                </a:extLst>
              </a:tr>
              <a:tr h="277903">
                <a:tc>
                  <a:txBody>
                    <a:bodyPr/>
                    <a:lstStyle/>
                    <a:p>
                      <a:pPr algn="l" fontAlgn="b"/>
                      <a:r>
                        <a:rPr lang="en-US" sz="1800" b="0" i="0" u="none" strike="noStrike" dirty="0">
                          <a:solidFill>
                            <a:srgbClr val="000000"/>
                          </a:solidFill>
                          <a:effectLst/>
                          <a:latin typeface="Calibri" panose="020F0502020204030204" pitchFamily="34" charset="0"/>
                        </a:rPr>
                        <a:t>City of Phoenix</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800" b="0" i="0" u="none" strike="noStrike">
                          <a:solidFill>
                            <a:srgbClr val="000000"/>
                          </a:solidFill>
                          <a:effectLst/>
                          <a:latin typeface="Calibri" panose="020F0502020204030204" pitchFamily="34" charset="0"/>
                        </a:rPr>
                        <a:t>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93072623"/>
                  </a:ext>
                </a:extLst>
              </a:tr>
              <a:tr h="277903">
                <a:tc>
                  <a:txBody>
                    <a:bodyPr/>
                    <a:lstStyle/>
                    <a:p>
                      <a:pPr algn="l" fontAlgn="b"/>
                      <a:r>
                        <a:rPr lang="en-US" sz="1800" b="0" i="0" u="none" strike="noStrike" dirty="0">
                          <a:solidFill>
                            <a:srgbClr val="000000"/>
                          </a:solidFill>
                          <a:effectLst/>
                          <a:latin typeface="Calibri" panose="020F0502020204030204" pitchFamily="34" charset="0"/>
                        </a:rPr>
                        <a:t>Rochester Rehabilitation Center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800" b="0" i="0" u="none" strike="noStrike">
                          <a:solidFill>
                            <a:srgbClr val="000000"/>
                          </a:solidFill>
                          <a:effectLst/>
                          <a:latin typeface="Calibri" panose="020F050202020403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469002910"/>
                  </a:ext>
                </a:extLst>
              </a:tr>
              <a:tr h="277903">
                <a:tc>
                  <a:txBody>
                    <a:bodyPr/>
                    <a:lstStyle/>
                    <a:p>
                      <a:pPr algn="l" fontAlgn="b"/>
                      <a:r>
                        <a:rPr lang="en-US" sz="1800" b="0" i="0" u="none" strike="noStrike" dirty="0">
                          <a:solidFill>
                            <a:srgbClr val="000000"/>
                          </a:solidFill>
                          <a:effectLst/>
                          <a:latin typeface="Calibri" panose="020F0502020204030204" pitchFamily="34" charset="0"/>
                        </a:rPr>
                        <a:t>Vermont Technical College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800" b="0" i="0" u="none" strike="noStrike">
                          <a:solidFill>
                            <a:srgbClr val="000000"/>
                          </a:solidFill>
                          <a:effectLst/>
                          <a:latin typeface="Calibri" panose="020F050202020403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1930942"/>
                  </a:ext>
                </a:extLst>
              </a:tr>
              <a:tr h="277903">
                <a:tc>
                  <a:txBody>
                    <a:bodyPr/>
                    <a:lstStyle/>
                    <a:p>
                      <a:pPr algn="l" fontAlgn="b"/>
                      <a:r>
                        <a:rPr lang="en-US" sz="1800" b="0" i="0" u="none" strike="noStrike" dirty="0">
                          <a:solidFill>
                            <a:srgbClr val="000000"/>
                          </a:solidFill>
                          <a:effectLst/>
                          <a:latin typeface="Calibri" panose="020F0502020204030204" pitchFamily="34" charset="0"/>
                        </a:rPr>
                        <a:t>City of Long Beach</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b"/>
                      <a:r>
                        <a:rPr lang="en-US" sz="1800" b="0" i="0" u="none" strike="noStrike" dirty="0">
                          <a:solidFill>
                            <a:srgbClr val="000000"/>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524642504"/>
                  </a:ext>
                </a:extLst>
              </a:tr>
              <a:tr h="338262">
                <a:tc>
                  <a:txBody>
                    <a:bodyPr/>
                    <a:lstStyle/>
                    <a:p>
                      <a:pPr algn="l" fontAlgn="b"/>
                      <a:r>
                        <a:rPr lang="en-US" sz="2200" b="1" i="0" u="none" strike="noStrike" dirty="0">
                          <a:solidFill>
                            <a:srgbClr val="000000"/>
                          </a:solidFill>
                          <a:effectLst/>
                          <a:latin typeface="Calibri" panose="020F0502020204030204" pitchFamily="34" charset="0"/>
                        </a:rPr>
                        <a:t>Totals: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b"/>
                      <a:r>
                        <a:rPr lang="en-US" sz="2200" b="1" i="0" u="none" strike="noStrike" dirty="0">
                          <a:solidFill>
                            <a:srgbClr val="000000"/>
                          </a:solidFill>
                          <a:effectLst/>
                          <a:latin typeface="Calibri" panose="020F0502020204030204" pitchFamily="34" charset="0"/>
                        </a:rPr>
                        <a:t>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334391083"/>
                  </a:ext>
                </a:extLst>
              </a:tr>
              <a:tr h="255575">
                <a:tc>
                  <a:txBody>
                    <a:bodyPr/>
                    <a:lstStyle/>
                    <a:p>
                      <a:pPr algn="ctr" fontAlgn="b"/>
                      <a:r>
                        <a:rPr lang="en-US" sz="1400" b="0" i="1" u="none" strike="noStrike" dirty="0">
                          <a:solidFill>
                            <a:srgbClr val="000000"/>
                          </a:solidFill>
                          <a:effectLst/>
                          <a:latin typeface="Calibri" panose="020F0502020204030204" pitchFamily="34" charset="0"/>
                        </a:rPr>
                        <a:t>Data as of 9/30/2018 for year ending 6/30/2019</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45746532"/>
                  </a:ext>
                </a:extLst>
              </a:tr>
            </a:tbl>
          </a:graphicData>
        </a:graphic>
      </p:graphicFrame>
    </p:spTree>
    <p:extLst>
      <p:ext uri="{BB962C8B-B14F-4D97-AF65-F5344CB8AC3E}">
        <p14:creationId xmlns:p14="http://schemas.microsoft.com/office/powerpoint/2010/main" val="4194849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Data Analysis </a:t>
            </a:r>
            <a:br>
              <a:rPr lang="en-US" dirty="0"/>
            </a:br>
            <a:r>
              <a:rPr lang="en-US" dirty="0"/>
              <a:t>Tips and Strategies</a:t>
            </a:r>
          </a:p>
        </p:txBody>
      </p:sp>
      <p:sp>
        <p:nvSpPr>
          <p:cNvPr id="11" name="Slide Number Placeholder 10"/>
          <p:cNvSpPr>
            <a:spLocks noGrp="1"/>
          </p:cNvSpPr>
          <p:nvPr>
            <p:ph type="sldNum" sz="quarter" idx="10"/>
          </p:nvPr>
        </p:nvSpPr>
        <p:spPr/>
        <p:txBody>
          <a:bodyPr/>
          <a:lstStyle/>
          <a:p>
            <a:fld id="{78651A17-9376-40A4-9325-34268FB0E92D}" type="slidenum">
              <a:rPr lang="en-US" smtClean="0"/>
              <a:pPr/>
              <a:t>21</a:t>
            </a:fld>
            <a:endParaRPr lang="en-US" dirty="0"/>
          </a:p>
        </p:txBody>
      </p:sp>
    </p:spTree>
    <p:extLst>
      <p:ext uri="{BB962C8B-B14F-4D97-AF65-F5344CB8AC3E}">
        <p14:creationId xmlns:p14="http://schemas.microsoft.com/office/powerpoint/2010/main" val="619871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Polling Question #3</a:t>
            </a:r>
          </a:p>
        </p:txBody>
      </p:sp>
      <p:sp>
        <p:nvSpPr>
          <p:cNvPr id="3" name="Content Placeholder 2"/>
          <p:cNvSpPr>
            <a:spLocks noGrp="1"/>
          </p:cNvSpPr>
          <p:nvPr>
            <p:ph idx="1"/>
          </p:nvPr>
        </p:nvSpPr>
        <p:spPr/>
        <p:txBody>
          <a:bodyPr/>
          <a:lstStyle/>
          <a:p>
            <a:pPr marL="0" indent="0">
              <a:buNone/>
            </a:pPr>
            <a:r>
              <a:rPr lang="en-US" sz="3200" b="1" dirty="0"/>
              <a:t>After reviewing this performance data, I am … </a:t>
            </a:r>
            <a:r>
              <a:rPr lang="en-US" sz="2000" dirty="0"/>
              <a:t>(Select which answer is most applicable)</a:t>
            </a:r>
          </a:p>
          <a:p>
            <a:pPr>
              <a:buFont typeface="Wingdings" panose="05000000000000000000" pitchFamily="2" charset="2"/>
              <a:buChar char="q"/>
            </a:pPr>
            <a:r>
              <a:rPr lang="en-US" dirty="0"/>
              <a:t> Not surprised. I knew exactly where we are to meeting our target outcomes. </a:t>
            </a:r>
          </a:p>
          <a:p>
            <a:pPr>
              <a:buFont typeface="Wingdings" panose="05000000000000000000" pitchFamily="2" charset="2"/>
              <a:buChar char="q"/>
            </a:pPr>
            <a:r>
              <a:rPr lang="en-US" dirty="0"/>
              <a:t> Surprised! I didn’t know where we stood on these outcome measures.</a:t>
            </a:r>
          </a:p>
          <a:p>
            <a:pPr>
              <a:buFont typeface="Wingdings" panose="05000000000000000000" pitchFamily="2" charset="2"/>
              <a:buChar char="q"/>
            </a:pPr>
            <a:r>
              <a:rPr lang="en-US" dirty="0"/>
              <a:t> Not sure…I need more information. </a:t>
            </a:r>
          </a:p>
        </p:txBody>
      </p:sp>
    </p:spTree>
    <p:extLst>
      <p:ext uri="{BB962C8B-B14F-4D97-AF65-F5344CB8AC3E}">
        <p14:creationId xmlns:p14="http://schemas.microsoft.com/office/powerpoint/2010/main" val="3766289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Assessment Questions	</a:t>
            </a:r>
          </a:p>
        </p:txBody>
      </p:sp>
      <p:sp>
        <p:nvSpPr>
          <p:cNvPr id="3" name="Content Placeholder 2"/>
          <p:cNvSpPr>
            <a:spLocks noGrp="1"/>
          </p:cNvSpPr>
          <p:nvPr>
            <p:ph idx="1"/>
          </p:nvPr>
        </p:nvSpPr>
        <p:spPr/>
        <p:txBody>
          <a:bodyPr/>
          <a:lstStyle/>
          <a:p>
            <a:pPr>
              <a:lnSpc>
                <a:spcPct val="150000"/>
              </a:lnSpc>
            </a:pPr>
            <a:r>
              <a:rPr lang="en-US" dirty="0"/>
              <a:t>What is happening with this data?</a:t>
            </a:r>
          </a:p>
          <a:p>
            <a:pPr>
              <a:lnSpc>
                <a:spcPct val="150000"/>
              </a:lnSpc>
            </a:pPr>
            <a:r>
              <a:rPr lang="en-US" dirty="0"/>
              <a:t>What area needs improvement?</a:t>
            </a:r>
          </a:p>
          <a:p>
            <a:pPr>
              <a:lnSpc>
                <a:spcPct val="150000"/>
              </a:lnSpc>
            </a:pPr>
            <a:r>
              <a:rPr lang="en-US" dirty="0"/>
              <a:t>How would you address these areas for improvement?</a:t>
            </a:r>
          </a:p>
          <a:p>
            <a:pPr>
              <a:lnSpc>
                <a:spcPct val="150000"/>
              </a:lnSpc>
            </a:pPr>
            <a:r>
              <a:rPr lang="en-US" dirty="0"/>
              <a:t>What have you done or will do resolve it?</a:t>
            </a:r>
          </a:p>
        </p:txBody>
      </p:sp>
    </p:spTree>
    <p:extLst>
      <p:ext uri="{BB962C8B-B14F-4D97-AF65-F5344CB8AC3E}">
        <p14:creationId xmlns:p14="http://schemas.microsoft.com/office/powerpoint/2010/main" val="1721815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68" y="0"/>
            <a:ext cx="7955280" cy="1051560"/>
          </a:xfrm>
        </p:spPr>
        <p:txBody>
          <a:bodyPr>
            <a:normAutofit/>
          </a:bodyPr>
          <a:lstStyle/>
          <a:p>
            <a:r>
              <a:rPr lang="en-US" dirty="0"/>
              <a:t>Making Decisions Based on Data</a:t>
            </a:r>
          </a:p>
        </p:txBody>
      </p:sp>
      <p:sp>
        <p:nvSpPr>
          <p:cNvPr id="3" name="Content Placeholder 2"/>
          <p:cNvSpPr>
            <a:spLocks noGrp="1"/>
          </p:cNvSpPr>
          <p:nvPr>
            <p:ph idx="1"/>
          </p:nvPr>
        </p:nvSpPr>
        <p:spPr>
          <a:xfrm>
            <a:off x="368968" y="1200447"/>
            <a:ext cx="8534400" cy="4991806"/>
          </a:xfrm>
        </p:spPr>
        <p:txBody>
          <a:bodyPr numCol="2">
            <a:noAutofit/>
          </a:bodyPr>
          <a:lstStyle/>
          <a:p>
            <a:pPr marL="0" indent="0">
              <a:lnSpc>
                <a:spcPct val="150000"/>
              </a:lnSpc>
              <a:spcBef>
                <a:spcPts val="1200"/>
              </a:spcBef>
              <a:buNone/>
            </a:pPr>
            <a:r>
              <a:rPr lang="en-US" sz="3200" b="1" dirty="0"/>
              <a:t>Program Factors</a:t>
            </a:r>
            <a:endParaRPr lang="en-US" sz="3200" dirty="0"/>
          </a:p>
          <a:p>
            <a:pPr>
              <a:lnSpc>
                <a:spcPct val="150000"/>
              </a:lnSpc>
              <a:spcBef>
                <a:spcPts val="1200"/>
              </a:spcBef>
            </a:pPr>
            <a:r>
              <a:rPr lang="en-US" sz="3200" dirty="0"/>
              <a:t>Recruitment and Enrollment</a:t>
            </a:r>
          </a:p>
          <a:p>
            <a:pPr>
              <a:lnSpc>
                <a:spcPct val="150000"/>
              </a:lnSpc>
              <a:spcBef>
                <a:spcPts val="1200"/>
              </a:spcBef>
            </a:pPr>
            <a:r>
              <a:rPr lang="en-US" sz="3200" dirty="0"/>
              <a:t>Length of Training Design</a:t>
            </a:r>
          </a:p>
          <a:p>
            <a:pPr>
              <a:lnSpc>
                <a:spcPct val="150000"/>
              </a:lnSpc>
              <a:spcBef>
                <a:spcPts val="1200"/>
              </a:spcBef>
            </a:pPr>
            <a:r>
              <a:rPr lang="en-US" sz="3200" dirty="0"/>
              <a:t>Program Completion</a:t>
            </a:r>
          </a:p>
          <a:p>
            <a:pPr>
              <a:lnSpc>
                <a:spcPct val="150000"/>
              </a:lnSpc>
              <a:spcBef>
                <a:spcPts val="1200"/>
              </a:spcBef>
            </a:pPr>
            <a:endParaRPr lang="en-US" sz="3200" dirty="0"/>
          </a:p>
          <a:p>
            <a:pPr>
              <a:lnSpc>
                <a:spcPct val="150000"/>
              </a:lnSpc>
              <a:spcBef>
                <a:spcPts val="1200"/>
              </a:spcBef>
            </a:pPr>
            <a:r>
              <a:rPr lang="en-US" sz="3200" dirty="0"/>
              <a:t>Credential Attainment</a:t>
            </a:r>
          </a:p>
          <a:p>
            <a:pPr>
              <a:lnSpc>
                <a:spcPct val="150000"/>
              </a:lnSpc>
              <a:spcBef>
                <a:spcPts val="1200"/>
              </a:spcBef>
            </a:pPr>
            <a:r>
              <a:rPr lang="en-US" sz="3200" dirty="0"/>
              <a:t>Challenges to Employment</a:t>
            </a:r>
          </a:p>
          <a:p>
            <a:pPr>
              <a:lnSpc>
                <a:spcPct val="150000"/>
              </a:lnSpc>
              <a:spcBef>
                <a:spcPts val="1200"/>
              </a:spcBef>
            </a:pPr>
            <a:r>
              <a:rPr lang="en-US" sz="3200" dirty="0"/>
              <a:t>Industry and Occupations</a:t>
            </a:r>
          </a:p>
        </p:txBody>
      </p:sp>
    </p:spTree>
    <p:extLst>
      <p:ext uri="{BB962C8B-B14F-4D97-AF65-F5344CB8AC3E}">
        <p14:creationId xmlns:p14="http://schemas.microsoft.com/office/powerpoint/2010/main" val="3469736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659" y="3960089"/>
            <a:ext cx="2447947" cy="2308324"/>
          </a:xfrm>
          <a:prstGeom prst="rect">
            <a:avLst/>
          </a:prstGeom>
        </p:spPr>
        <p:txBody>
          <a:bodyPr wrap="square">
            <a:spAutoFit/>
          </a:bodyPr>
          <a:lstStyle/>
          <a:p>
            <a:r>
              <a:rPr lang="en-US" b="1" dirty="0">
                <a:solidFill>
                  <a:srgbClr val="FF0000"/>
                </a:solidFill>
              </a:rPr>
              <a:t>A modification to your Statement of Work takes careful consideration and should be discussed with your Federal Project Officer (FPO).  </a:t>
            </a:r>
          </a:p>
        </p:txBody>
      </p:sp>
      <p:sp>
        <p:nvSpPr>
          <p:cNvPr id="6" name="Title 1"/>
          <p:cNvSpPr txBox="1">
            <a:spLocks/>
          </p:cNvSpPr>
          <p:nvPr/>
        </p:nvSpPr>
        <p:spPr>
          <a:xfrm>
            <a:off x="387440" y="480291"/>
            <a:ext cx="8417893" cy="92517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3400" b="1" i="0" u="none"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r>
              <a:rPr lang="en-US" dirty="0"/>
              <a:t>Performance Data Feedback Loops</a:t>
            </a:r>
          </a:p>
        </p:txBody>
      </p:sp>
      <p:graphicFrame>
        <p:nvGraphicFramePr>
          <p:cNvPr id="7" name="Diagram 6"/>
          <p:cNvGraphicFramePr/>
          <p:nvPr>
            <p:extLst>
              <p:ext uri="{D42A27DB-BD31-4B8C-83A1-F6EECF244321}">
                <p14:modId xmlns:p14="http://schemas.microsoft.com/office/powerpoint/2010/main" val="2661620556"/>
              </p:ext>
            </p:extLst>
          </p:nvPr>
        </p:nvGraphicFramePr>
        <p:xfrm>
          <a:off x="649666" y="942879"/>
          <a:ext cx="7973885" cy="5325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ircular Arrow 8"/>
          <p:cNvSpPr/>
          <p:nvPr/>
        </p:nvSpPr>
        <p:spPr>
          <a:xfrm rot="8955270">
            <a:off x="3430032" y="3147067"/>
            <a:ext cx="3749175" cy="3749175"/>
          </a:xfrm>
          <a:prstGeom prst="circularArrow">
            <a:avLst>
              <a:gd name="adj1" fmla="val 4687"/>
              <a:gd name="adj2" fmla="val 299029"/>
              <a:gd name="adj3" fmla="val 2537875"/>
              <a:gd name="adj4" fmla="val 15815277"/>
              <a:gd name="adj5" fmla="val 5469"/>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Tree>
    <p:extLst>
      <p:ext uri="{BB962C8B-B14F-4D97-AF65-F5344CB8AC3E}">
        <p14:creationId xmlns:p14="http://schemas.microsoft.com/office/powerpoint/2010/main" val="3351552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Performance Data Progress Indicator Tool</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26</a:t>
            </a:fld>
            <a:endParaRPr lang="en-US" dirty="0"/>
          </a:p>
        </p:txBody>
      </p:sp>
    </p:spTree>
    <p:extLst>
      <p:ext uri="{BB962C8B-B14F-4D97-AF65-F5344CB8AC3E}">
        <p14:creationId xmlns:p14="http://schemas.microsoft.com/office/powerpoint/2010/main" val="1655141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12580" cy="625474"/>
          </a:xfrm>
        </p:spPr>
        <p:txBody>
          <a:bodyPr/>
          <a:lstStyle/>
          <a:p>
            <a:pPr algn="ctr"/>
            <a:r>
              <a:rPr lang="en-US" dirty="0"/>
              <a:t>Performance Data Progress Indicator Tool</a:t>
            </a:r>
          </a:p>
        </p:txBody>
      </p:sp>
      <p:sp>
        <p:nvSpPr>
          <p:cNvPr id="3" name="Content Placeholder 2"/>
          <p:cNvSpPr>
            <a:spLocks noGrp="1"/>
          </p:cNvSpPr>
          <p:nvPr>
            <p:ph idx="1"/>
          </p:nvPr>
        </p:nvSpPr>
        <p:spPr>
          <a:xfrm>
            <a:off x="469900" y="1257300"/>
            <a:ext cx="8114030" cy="4978399"/>
          </a:xfrm>
        </p:spPr>
        <p:txBody>
          <a:bodyPr/>
          <a:lstStyle/>
          <a:p>
            <a:pPr>
              <a:lnSpc>
                <a:spcPct val="150000"/>
              </a:lnSpc>
            </a:pPr>
            <a:r>
              <a:rPr lang="en-US" dirty="0"/>
              <a:t>Using spreadsheet software, including MS Excel and others, you can track your progress towards outcomes targets, and/or internally set targets.</a:t>
            </a:r>
          </a:p>
          <a:p>
            <a:pPr>
              <a:lnSpc>
                <a:spcPct val="150000"/>
              </a:lnSpc>
            </a:pPr>
            <a:r>
              <a:rPr lang="en-US" dirty="0"/>
              <a:t>The following resource is an example of a performance data indicator tool that can help you track progress, and inform data-driven decision-making.</a:t>
            </a:r>
          </a:p>
          <a:p>
            <a:pPr>
              <a:lnSpc>
                <a:spcPct val="150000"/>
              </a:lnSpc>
            </a:pPr>
            <a:endParaRPr lang="en-US" dirty="0"/>
          </a:p>
        </p:txBody>
      </p:sp>
    </p:spTree>
    <p:extLst>
      <p:ext uri="{BB962C8B-B14F-4D97-AF65-F5344CB8AC3E}">
        <p14:creationId xmlns:p14="http://schemas.microsoft.com/office/powerpoint/2010/main" val="3131919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152400" y="73458"/>
            <a:ext cx="9245600" cy="498042"/>
          </a:xfrm>
        </p:spPr>
        <p:txBody>
          <a:bodyPr>
            <a:noAutofit/>
          </a:bodyPr>
          <a:lstStyle/>
          <a:p>
            <a:pPr>
              <a:lnSpc>
                <a:spcPct val="150000"/>
              </a:lnSpc>
            </a:pPr>
            <a:r>
              <a:rPr lang="en-US" sz="2400" dirty="0"/>
              <a:t>Enter outcomes targets and results to date…</a:t>
            </a:r>
          </a:p>
        </p:txBody>
      </p:sp>
      <p:pic>
        <p:nvPicPr>
          <p:cNvPr id="2" name="Picture 1"/>
          <p:cNvPicPr>
            <a:picLocks noChangeAspect="1"/>
          </p:cNvPicPr>
          <p:nvPr/>
        </p:nvPicPr>
        <p:blipFill rotWithShape="1">
          <a:blip r:embed="rId3"/>
          <a:srcRect l="2132" t="13459" r="38864" b="21905"/>
          <a:stretch/>
        </p:blipFill>
        <p:spPr>
          <a:xfrm>
            <a:off x="177800" y="571500"/>
            <a:ext cx="8788400" cy="5713699"/>
          </a:xfrm>
          <a:prstGeom prst="rect">
            <a:avLst/>
          </a:prstGeom>
          <a:ln w="19050">
            <a:solidFill>
              <a:schemeClr val="accent6"/>
            </a:solidFill>
          </a:ln>
        </p:spPr>
      </p:pic>
    </p:spTree>
    <p:extLst>
      <p:ext uri="{BB962C8B-B14F-4D97-AF65-F5344CB8AC3E}">
        <p14:creationId xmlns:p14="http://schemas.microsoft.com/office/powerpoint/2010/main" val="2881424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349500" y="-12700"/>
            <a:ext cx="6781800" cy="574242"/>
          </a:xfrm>
        </p:spPr>
        <p:txBody>
          <a:bodyPr>
            <a:noAutofit/>
          </a:bodyPr>
          <a:lstStyle/>
          <a:p>
            <a:pPr>
              <a:lnSpc>
                <a:spcPct val="150000"/>
              </a:lnSpc>
            </a:pPr>
            <a:r>
              <a:rPr lang="en-US" sz="2400" dirty="0"/>
              <a:t>…and see your performance data visualized.</a:t>
            </a:r>
          </a:p>
        </p:txBody>
      </p:sp>
      <p:pic>
        <p:nvPicPr>
          <p:cNvPr id="3" name="Picture 2"/>
          <p:cNvPicPr>
            <a:picLocks noChangeAspect="1"/>
          </p:cNvPicPr>
          <p:nvPr/>
        </p:nvPicPr>
        <p:blipFill rotWithShape="1">
          <a:blip r:embed="rId3"/>
          <a:srcRect l="3673" t="13064" r="30806" b="5862"/>
          <a:stretch/>
        </p:blipFill>
        <p:spPr>
          <a:xfrm>
            <a:off x="292100" y="485342"/>
            <a:ext cx="8642350" cy="5795280"/>
          </a:xfrm>
          <a:prstGeom prst="rect">
            <a:avLst/>
          </a:prstGeom>
        </p:spPr>
      </p:pic>
    </p:spTree>
    <p:extLst>
      <p:ext uri="{BB962C8B-B14F-4D97-AF65-F5344CB8AC3E}">
        <p14:creationId xmlns:p14="http://schemas.microsoft.com/office/powerpoint/2010/main" val="234200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711F46-80EC-40D4-8519-EEF5F39E2FBF}"/>
              </a:ext>
            </a:extLst>
          </p:cNvPr>
          <p:cNvSpPr>
            <a:spLocks noGrp="1"/>
          </p:cNvSpPr>
          <p:nvPr>
            <p:ph type="body" sz="quarter" idx="12"/>
          </p:nvPr>
        </p:nvSpPr>
        <p:spPr/>
        <p:txBody>
          <a:bodyPr/>
          <a:lstStyle/>
          <a:p>
            <a:endParaRPr lang="en-US" dirty="0"/>
          </a:p>
        </p:txBody>
      </p:sp>
      <p:sp>
        <p:nvSpPr>
          <p:cNvPr id="3" name="Title 2">
            <a:extLst>
              <a:ext uri="{FF2B5EF4-FFF2-40B4-BE49-F238E27FC236}">
                <a16:creationId xmlns:a16="http://schemas.microsoft.com/office/drawing/2014/main" id="{6A082DEB-E088-4320-B6CC-7723C9843A3A}"/>
              </a:ext>
            </a:extLst>
          </p:cNvPr>
          <p:cNvSpPr>
            <a:spLocks noGrp="1"/>
          </p:cNvSpPr>
          <p:nvPr>
            <p:ph type="ctrTitle"/>
          </p:nvPr>
        </p:nvSpPr>
        <p:spPr/>
        <p:txBody>
          <a:bodyPr>
            <a:noAutofit/>
          </a:bodyPr>
          <a:lstStyle/>
          <a:p>
            <a:r>
              <a:rPr lang="en-US" sz="4000" dirty="0"/>
              <a:t>Data-Driven Decision Making Webinar: Tools to Review and Manage Grant Performance</a:t>
            </a:r>
          </a:p>
        </p:txBody>
      </p:sp>
      <p:sp>
        <p:nvSpPr>
          <p:cNvPr id="4" name="Subtitle 3">
            <a:extLst>
              <a:ext uri="{FF2B5EF4-FFF2-40B4-BE49-F238E27FC236}">
                <a16:creationId xmlns:a16="http://schemas.microsoft.com/office/drawing/2014/main" id="{7812105D-7087-476E-B554-1ABF350DD772}"/>
              </a:ext>
            </a:extLst>
          </p:cNvPr>
          <p:cNvSpPr>
            <a:spLocks noGrp="1"/>
          </p:cNvSpPr>
          <p:nvPr>
            <p:ph type="subTitle" idx="1"/>
          </p:nvPr>
        </p:nvSpPr>
        <p:spPr/>
        <p:txBody>
          <a:bodyPr/>
          <a:lstStyle/>
          <a:p>
            <a:r>
              <a:rPr lang="en-US" dirty="0"/>
              <a:t>H-1B SWFI Grants</a:t>
            </a:r>
          </a:p>
          <a:p>
            <a:r>
              <a:rPr lang="en-US" dirty="0"/>
              <a:t>February 20, 2019 </a:t>
            </a:r>
          </a:p>
        </p:txBody>
      </p:sp>
    </p:spTree>
    <p:extLst>
      <p:ext uri="{BB962C8B-B14F-4D97-AF65-F5344CB8AC3E}">
        <p14:creationId xmlns:p14="http://schemas.microsoft.com/office/powerpoint/2010/main" val="3764629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030" y="3393643"/>
            <a:ext cx="8586470" cy="3032557"/>
          </a:xfrm>
        </p:spPr>
        <p:txBody>
          <a:bodyPr>
            <a:normAutofit fontScale="85000" lnSpcReduction="10000"/>
          </a:bodyPr>
          <a:lstStyle/>
          <a:p>
            <a:pPr>
              <a:lnSpc>
                <a:spcPct val="120000"/>
              </a:lnSpc>
            </a:pPr>
            <a:r>
              <a:rPr lang="en-US" sz="2900" dirty="0"/>
              <a:t>Participant Progression</a:t>
            </a:r>
          </a:p>
          <a:p>
            <a:pPr marL="411480" lvl="1" indent="0">
              <a:lnSpc>
                <a:spcPct val="120000"/>
              </a:lnSpc>
              <a:buNone/>
            </a:pPr>
            <a:r>
              <a:rPr lang="en-US" sz="2900" dirty="0">
                <a:solidFill>
                  <a:schemeClr val="tx1"/>
                </a:solidFill>
              </a:rPr>
              <a:t>The Participant Progression Chart shows the number of people that have achieved each type of grant-funded service in blue, and the number of additional participants needed to reach the target goals of the grant as indicated in the grant Statement of Work (SOW). </a:t>
            </a:r>
            <a:endParaRPr lang="en-US" dirty="0"/>
          </a:p>
        </p:txBody>
      </p:sp>
      <p:sp>
        <p:nvSpPr>
          <p:cNvPr id="5" name="Title 1"/>
          <p:cNvSpPr>
            <a:spLocks noGrp="1"/>
          </p:cNvSpPr>
          <p:nvPr>
            <p:ph type="title"/>
          </p:nvPr>
        </p:nvSpPr>
        <p:spPr>
          <a:xfrm>
            <a:off x="341630" y="63500"/>
            <a:ext cx="7637780" cy="574242"/>
          </a:xfrm>
        </p:spPr>
        <p:txBody>
          <a:bodyPr>
            <a:noAutofit/>
          </a:bodyPr>
          <a:lstStyle/>
          <a:p>
            <a:pPr>
              <a:lnSpc>
                <a:spcPct val="150000"/>
              </a:lnSpc>
            </a:pPr>
            <a:r>
              <a:rPr lang="en-US" sz="2800" dirty="0"/>
              <a:t>Output 1: Outcome Progression Charts</a:t>
            </a:r>
          </a:p>
        </p:txBody>
      </p:sp>
      <p:pic>
        <p:nvPicPr>
          <p:cNvPr id="7" name="Picture 6"/>
          <p:cNvPicPr>
            <a:picLocks noChangeAspect="1"/>
          </p:cNvPicPr>
          <p:nvPr/>
        </p:nvPicPr>
        <p:blipFill rotWithShape="1">
          <a:blip r:embed="rId3"/>
          <a:srcRect l="6369" t="14764" r="33983" b="50057"/>
          <a:stretch/>
        </p:blipFill>
        <p:spPr>
          <a:xfrm>
            <a:off x="551815" y="637742"/>
            <a:ext cx="8216900" cy="2626225"/>
          </a:xfrm>
          <a:prstGeom prst="rect">
            <a:avLst/>
          </a:prstGeom>
          <a:ln w="19050">
            <a:solidFill>
              <a:srgbClr val="FF0000"/>
            </a:solidFill>
          </a:ln>
        </p:spPr>
      </p:pic>
    </p:spTree>
    <p:extLst>
      <p:ext uri="{BB962C8B-B14F-4D97-AF65-F5344CB8AC3E}">
        <p14:creationId xmlns:p14="http://schemas.microsoft.com/office/powerpoint/2010/main" val="859418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7962" y="0"/>
            <a:ext cx="8816038" cy="641986"/>
          </a:xfrm>
        </p:spPr>
        <p:txBody>
          <a:bodyPr>
            <a:noAutofit/>
          </a:bodyPr>
          <a:lstStyle/>
          <a:p>
            <a:pPr>
              <a:lnSpc>
                <a:spcPct val="150000"/>
              </a:lnSpc>
            </a:pPr>
            <a:r>
              <a:rPr lang="en-US" sz="2800" dirty="0"/>
              <a:t>Output 2: Process Indicator Table</a:t>
            </a:r>
          </a:p>
        </p:txBody>
      </p:sp>
      <p:sp>
        <p:nvSpPr>
          <p:cNvPr id="6" name="Content Placeholder 2"/>
          <p:cNvSpPr txBox="1">
            <a:spLocks/>
          </p:cNvSpPr>
          <p:nvPr/>
        </p:nvSpPr>
        <p:spPr>
          <a:xfrm>
            <a:off x="327962" y="2603500"/>
            <a:ext cx="8488076" cy="3860800"/>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50" dirty="0"/>
              <a:t>Process Indicators are used to measure outcomes for the number of participants that Complete Training after Starting Training and Obtained Credential after Completing Training.</a:t>
            </a:r>
          </a:p>
          <a:p>
            <a:pPr>
              <a:lnSpc>
                <a:spcPct val="100000"/>
              </a:lnSpc>
              <a:spcBef>
                <a:spcPts val="0"/>
              </a:spcBef>
            </a:pPr>
            <a:endParaRPr lang="en-US" sz="1000" dirty="0"/>
          </a:p>
          <a:p>
            <a:pPr>
              <a:lnSpc>
                <a:spcPct val="100000"/>
              </a:lnSpc>
              <a:spcBef>
                <a:spcPts val="0"/>
              </a:spcBef>
            </a:pPr>
            <a:r>
              <a:rPr lang="en-US" sz="1750" dirty="0"/>
              <a:t>Current Ratio vs. Target Ratio: For each of the indicators, two ratios are provided: </a:t>
            </a:r>
          </a:p>
          <a:p>
            <a:pPr>
              <a:lnSpc>
                <a:spcPct val="100000"/>
              </a:lnSpc>
              <a:spcBef>
                <a:spcPts val="0"/>
              </a:spcBef>
            </a:pPr>
            <a:endParaRPr lang="en-US" sz="1000" dirty="0"/>
          </a:p>
          <a:p>
            <a:pPr lvl="1">
              <a:lnSpc>
                <a:spcPct val="100000"/>
              </a:lnSpc>
              <a:spcBef>
                <a:spcPts val="0"/>
              </a:spcBef>
            </a:pPr>
            <a:r>
              <a:rPr lang="en-US" sz="1750" dirty="0">
                <a:solidFill>
                  <a:schemeClr val="tx1"/>
                </a:solidFill>
              </a:rPr>
              <a:t>The first is titled the “Current Ratio” and represents the percent of participants that have successfully moved from the first service listed to the second (for example, from starting training to completing training). </a:t>
            </a:r>
          </a:p>
          <a:p>
            <a:pPr lvl="1">
              <a:lnSpc>
                <a:spcPct val="100000"/>
              </a:lnSpc>
              <a:spcBef>
                <a:spcPts val="0"/>
              </a:spcBef>
            </a:pPr>
            <a:endParaRPr lang="en-US" sz="1000" dirty="0">
              <a:solidFill>
                <a:schemeClr val="tx1"/>
              </a:solidFill>
            </a:endParaRPr>
          </a:p>
          <a:p>
            <a:pPr lvl="1">
              <a:lnSpc>
                <a:spcPct val="100000"/>
              </a:lnSpc>
              <a:spcBef>
                <a:spcPts val="0"/>
              </a:spcBef>
            </a:pPr>
            <a:r>
              <a:rPr lang="en-US" sz="1750" dirty="0">
                <a:solidFill>
                  <a:schemeClr val="tx1"/>
                </a:solidFill>
              </a:rPr>
              <a:t>The second is titled the “Target Ratio” and represents the percent of participants who were targeted in the grant’s SOW, or the grantee’s internal records, to successfully move from the first service listed to the second.</a:t>
            </a:r>
          </a:p>
        </p:txBody>
      </p:sp>
      <p:pic>
        <p:nvPicPr>
          <p:cNvPr id="7" name="Picture 6"/>
          <p:cNvPicPr>
            <a:picLocks noChangeAspect="1"/>
          </p:cNvPicPr>
          <p:nvPr/>
        </p:nvPicPr>
        <p:blipFill rotWithShape="1">
          <a:blip r:embed="rId3"/>
          <a:srcRect l="6185" t="50319" r="42874" b="37299"/>
          <a:stretch/>
        </p:blipFill>
        <p:spPr>
          <a:xfrm>
            <a:off x="462915" y="698384"/>
            <a:ext cx="8353123" cy="1574916"/>
          </a:xfrm>
          <a:prstGeom prst="rect">
            <a:avLst/>
          </a:prstGeom>
          <a:ln w="19050">
            <a:solidFill>
              <a:srgbClr val="FF0000"/>
            </a:solidFill>
          </a:ln>
        </p:spPr>
      </p:pic>
    </p:spTree>
    <p:extLst>
      <p:ext uri="{BB962C8B-B14F-4D97-AF65-F5344CB8AC3E}">
        <p14:creationId xmlns:p14="http://schemas.microsoft.com/office/powerpoint/2010/main" val="2601037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7480" y="3295650"/>
            <a:ext cx="8783320" cy="3149600"/>
          </a:xfrm>
        </p:spPr>
        <p:txBody>
          <a:bodyPr>
            <a:noAutofit/>
          </a:bodyPr>
          <a:lstStyle/>
          <a:p>
            <a:pPr>
              <a:lnSpc>
                <a:spcPct val="100000"/>
              </a:lnSpc>
              <a:spcBef>
                <a:spcPts val="0"/>
              </a:spcBef>
            </a:pPr>
            <a:r>
              <a:rPr lang="en-US" sz="1700" dirty="0"/>
              <a:t>The first of four charts at the bottom compares the percentage of participants who complete training both with and without receiving a credential. </a:t>
            </a:r>
          </a:p>
          <a:p>
            <a:pPr>
              <a:lnSpc>
                <a:spcPct val="100000"/>
              </a:lnSpc>
              <a:spcBef>
                <a:spcPts val="0"/>
              </a:spcBef>
            </a:pPr>
            <a:endParaRPr lang="en-US" sz="1000" dirty="0"/>
          </a:p>
          <a:p>
            <a:pPr>
              <a:lnSpc>
                <a:spcPct val="100000"/>
              </a:lnSpc>
              <a:spcBef>
                <a:spcPts val="0"/>
              </a:spcBef>
            </a:pPr>
            <a:r>
              <a:rPr lang="en-US" sz="1700" dirty="0"/>
              <a:t>The second chart compares the number of participants that were unemployed when they entered the program and subsequently obtained employment. </a:t>
            </a:r>
          </a:p>
          <a:p>
            <a:pPr>
              <a:lnSpc>
                <a:spcPct val="100000"/>
              </a:lnSpc>
              <a:spcBef>
                <a:spcPts val="0"/>
              </a:spcBef>
            </a:pPr>
            <a:endParaRPr lang="en-US" sz="1000" dirty="0"/>
          </a:p>
          <a:p>
            <a:pPr>
              <a:lnSpc>
                <a:spcPct val="100000"/>
              </a:lnSpc>
              <a:spcBef>
                <a:spcPts val="0"/>
              </a:spcBef>
            </a:pPr>
            <a:r>
              <a:rPr lang="en-US" sz="1700" dirty="0"/>
              <a:t>The third chart compares the number of participants who are employed workers at the start of the program and advanced to new position. </a:t>
            </a:r>
          </a:p>
          <a:p>
            <a:pPr>
              <a:lnSpc>
                <a:spcPct val="100000"/>
              </a:lnSpc>
              <a:spcBef>
                <a:spcPts val="0"/>
              </a:spcBef>
            </a:pPr>
            <a:endParaRPr lang="en-US" sz="1000" dirty="0"/>
          </a:p>
          <a:p>
            <a:pPr>
              <a:lnSpc>
                <a:spcPct val="100000"/>
              </a:lnSpc>
              <a:spcBef>
                <a:spcPts val="0"/>
              </a:spcBef>
            </a:pPr>
            <a:r>
              <a:rPr lang="en-US" sz="1700" dirty="0"/>
              <a:t>The fourth chart compares the number of participants who were employed workers at the start of the program and received a wage increase after training completion. Grantees can also use these chart formats to track progress against other targets set internally.</a:t>
            </a:r>
          </a:p>
        </p:txBody>
      </p:sp>
      <p:sp>
        <p:nvSpPr>
          <p:cNvPr id="5" name="Title 1"/>
          <p:cNvSpPr>
            <a:spLocks noGrp="1"/>
          </p:cNvSpPr>
          <p:nvPr>
            <p:ph type="title"/>
          </p:nvPr>
        </p:nvSpPr>
        <p:spPr>
          <a:xfrm>
            <a:off x="260350" y="63500"/>
            <a:ext cx="8717280" cy="464186"/>
          </a:xfrm>
        </p:spPr>
        <p:txBody>
          <a:bodyPr>
            <a:noAutofit/>
          </a:bodyPr>
          <a:lstStyle/>
          <a:p>
            <a:pPr>
              <a:lnSpc>
                <a:spcPct val="150000"/>
              </a:lnSpc>
            </a:pPr>
            <a:r>
              <a:rPr lang="en-US" sz="2100" dirty="0"/>
              <a:t>Output 3: Credential Attainment and Employment Outcomes Chart</a:t>
            </a:r>
          </a:p>
        </p:txBody>
      </p:sp>
      <p:pic>
        <p:nvPicPr>
          <p:cNvPr id="7" name="Picture 6"/>
          <p:cNvPicPr>
            <a:picLocks noChangeAspect="1"/>
          </p:cNvPicPr>
          <p:nvPr/>
        </p:nvPicPr>
        <p:blipFill rotWithShape="1">
          <a:blip r:embed="rId3"/>
          <a:srcRect l="4153" t="63044" r="31500" b="5806"/>
          <a:stretch/>
        </p:blipFill>
        <p:spPr>
          <a:xfrm>
            <a:off x="182880" y="486411"/>
            <a:ext cx="8717280" cy="2799714"/>
          </a:xfrm>
          <a:prstGeom prst="rect">
            <a:avLst/>
          </a:prstGeom>
          <a:ln w="19050">
            <a:solidFill>
              <a:srgbClr val="FF0000"/>
            </a:solidFill>
          </a:ln>
        </p:spPr>
      </p:pic>
    </p:spTree>
    <p:extLst>
      <p:ext uri="{BB962C8B-B14F-4D97-AF65-F5344CB8AC3E}">
        <p14:creationId xmlns:p14="http://schemas.microsoft.com/office/powerpoint/2010/main" val="1727991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SWFI Grantee Profile: OAI, Inc.</a:t>
            </a:r>
          </a:p>
        </p:txBody>
      </p:sp>
      <p:sp>
        <p:nvSpPr>
          <p:cNvPr id="4" name="Slide Number Placeholder 3"/>
          <p:cNvSpPr>
            <a:spLocks noGrp="1"/>
          </p:cNvSpPr>
          <p:nvPr>
            <p:ph type="sldNum" sz="quarter" idx="10"/>
          </p:nvPr>
        </p:nvSpPr>
        <p:spPr/>
        <p:txBody>
          <a:bodyPr/>
          <a:lstStyle/>
          <a:p>
            <a:fld id="{706D636C-90A3-4979-BA37-BAB384B22101}" type="slidenum">
              <a:rPr lang="en-US" smtClean="0"/>
              <a:pPr/>
              <a:t>33</a:t>
            </a:fld>
            <a:endParaRPr lang="en-US"/>
          </a:p>
        </p:txBody>
      </p:sp>
    </p:spTree>
    <p:extLst>
      <p:ext uri="{BB962C8B-B14F-4D97-AF65-F5344CB8AC3E}">
        <p14:creationId xmlns:p14="http://schemas.microsoft.com/office/powerpoint/2010/main" val="2580773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623" y="940253"/>
            <a:ext cx="3476984" cy="2219921"/>
          </a:xfrm>
        </p:spPr>
      </p:pic>
      <p:sp>
        <p:nvSpPr>
          <p:cNvPr id="9" name="Rectangle 8"/>
          <p:cNvSpPr/>
          <p:nvPr/>
        </p:nvSpPr>
        <p:spPr>
          <a:xfrm>
            <a:off x="3285361" y="940253"/>
            <a:ext cx="5408589" cy="2862322"/>
          </a:xfrm>
          <a:prstGeom prst="rect">
            <a:avLst/>
          </a:prstGeom>
        </p:spPr>
        <p:txBody>
          <a:bodyPr wrap="square">
            <a:spAutoFit/>
          </a:bodyPr>
          <a:lstStyle/>
          <a:p>
            <a:endParaRPr lang="en-US" dirty="0">
              <a:solidFill>
                <a:srgbClr val="002060"/>
              </a:solidFill>
            </a:endParaRPr>
          </a:p>
          <a:p>
            <a:r>
              <a:rPr lang="en-US" dirty="0">
                <a:solidFill>
                  <a:srgbClr val="002060"/>
                </a:solidFill>
              </a:rPr>
              <a:t>Chicago-based </a:t>
            </a:r>
            <a:r>
              <a:rPr lang="en-US" b="1" dirty="0">
                <a:solidFill>
                  <a:srgbClr val="002060"/>
                </a:solidFill>
              </a:rPr>
              <a:t>OAI </a:t>
            </a:r>
            <a:r>
              <a:rPr lang="en-US" dirty="0">
                <a:solidFill>
                  <a:srgbClr val="002060"/>
                </a:solidFill>
              </a:rPr>
              <a:t>is a nationally recognized pioneer in workforce development. Our work opens career pathways; fuels business success; promotes health, safety, and the environment; and supports community development. For more than 40 years, we’ve been delivering real economic benefit to individuals, employers, and communities across the country. </a:t>
            </a:r>
          </a:p>
          <a:p>
            <a:endParaRPr lang="en-US" dirty="0">
              <a:solidFill>
                <a:srgbClr val="002060"/>
              </a:solidFill>
            </a:endParaRPr>
          </a:p>
        </p:txBody>
      </p:sp>
      <p:sp>
        <p:nvSpPr>
          <p:cNvPr id="2" name="TextBox 1"/>
          <p:cNvSpPr txBox="1"/>
          <p:nvPr/>
        </p:nvSpPr>
        <p:spPr>
          <a:xfrm>
            <a:off x="5770458" y="5250100"/>
            <a:ext cx="2209800" cy="415498"/>
          </a:xfrm>
          <a:prstGeom prst="rect">
            <a:avLst/>
          </a:prstGeom>
          <a:noFill/>
        </p:spPr>
        <p:txBody>
          <a:bodyPr wrap="square" rtlCol="0">
            <a:spAutoFit/>
          </a:bodyPr>
          <a:lstStyle/>
          <a:p>
            <a:pPr algn="ctr"/>
            <a:r>
              <a:rPr lang="en-US" sz="2100" dirty="0"/>
              <a:t>www.oaiinc.org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0133" y="5250100"/>
            <a:ext cx="1660796" cy="5478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688" y="2954689"/>
            <a:ext cx="4286250" cy="2843213"/>
          </a:xfrm>
          <a:prstGeom prst="rect">
            <a:avLst/>
          </a:prstGeom>
        </p:spPr>
      </p:pic>
      <p:sp>
        <p:nvSpPr>
          <p:cNvPr id="8" name="Rectangle 7"/>
          <p:cNvSpPr/>
          <p:nvPr/>
        </p:nvSpPr>
        <p:spPr>
          <a:xfrm>
            <a:off x="3779122" y="3305037"/>
            <a:ext cx="4648499" cy="1754326"/>
          </a:xfrm>
          <a:prstGeom prst="rect">
            <a:avLst/>
          </a:prstGeom>
        </p:spPr>
        <p:txBody>
          <a:bodyPr wrap="square">
            <a:spAutoFit/>
          </a:bodyPr>
          <a:lstStyle/>
          <a:p>
            <a:endParaRPr lang="en-US" dirty="0">
              <a:solidFill>
                <a:srgbClr val="002060"/>
              </a:solidFill>
            </a:endParaRPr>
          </a:p>
          <a:p>
            <a:r>
              <a:rPr lang="en-US" b="1" dirty="0">
                <a:solidFill>
                  <a:srgbClr val="002060"/>
                </a:solidFill>
              </a:rPr>
              <a:t>Our primary goal is simple: </a:t>
            </a:r>
          </a:p>
          <a:p>
            <a:r>
              <a:rPr lang="en-US" b="1" i="1" dirty="0">
                <a:solidFill>
                  <a:srgbClr val="002060"/>
                </a:solidFill>
              </a:rPr>
              <a:t>To ensure that everyone has the knowledge and skills necessary to work well, work safely, earn a living wage, and build a good life.</a:t>
            </a:r>
          </a:p>
        </p:txBody>
      </p:sp>
    </p:spTree>
    <p:extLst>
      <p:ext uri="{BB962C8B-B14F-4D97-AF65-F5344CB8AC3E}">
        <p14:creationId xmlns:p14="http://schemas.microsoft.com/office/powerpoint/2010/main" val="1988755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3468" y="1709469"/>
            <a:ext cx="7086739" cy="3277820"/>
          </a:xfrm>
          <a:prstGeom prst="rect">
            <a:avLst/>
          </a:prstGeom>
        </p:spPr>
        <p:txBody>
          <a:bodyPr wrap="square">
            <a:spAutoFit/>
          </a:bodyPr>
          <a:lstStyle/>
          <a:p>
            <a:r>
              <a:rPr lang="en-US" sz="2100" b="1" u="sng" dirty="0">
                <a:solidFill>
                  <a:srgbClr val="002060"/>
                </a:solidFill>
              </a:rPr>
              <a:t>Five key strategies define our approach:</a:t>
            </a:r>
          </a:p>
          <a:p>
            <a:r>
              <a:rPr lang="en-US" dirty="0">
                <a:solidFill>
                  <a:srgbClr val="002060"/>
                </a:solidFill>
              </a:rPr>
              <a:t>1. We identify and target employer needs in key growth sectors. </a:t>
            </a:r>
          </a:p>
          <a:p>
            <a:pPr marL="300038" indent="-300038" defTabSz="173831"/>
            <a:r>
              <a:rPr lang="en-US" dirty="0">
                <a:solidFill>
                  <a:srgbClr val="002060"/>
                </a:solidFill>
              </a:rPr>
              <a:t>2. We develop high-quality training that leads to marketable skills and credentials. </a:t>
            </a:r>
          </a:p>
          <a:p>
            <a:pPr marL="300038" indent="-300038" defTabSz="173831">
              <a:tabLst>
                <a:tab pos="173831" algn="l"/>
              </a:tabLst>
            </a:pPr>
            <a:r>
              <a:rPr lang="en-US" dirty="0">
                <a:solidFill>
                  <a:srgbClr val="002060"/>
                </a:solidFill>
              </a:rPr>
              <a:t>3. We provide services that close the gap between wanting a job and getting one. </a:t>
            </a:r>
          </a:p>
          <a:p>
            <a:pPr marL="257175" indent="-257175">
              <a:tabLst>
                <a:tab pos="173831" algn="l"/>
              </a:tabLst>
            </a:pPr>
            <a:r>
              <a:rPr lang="en-US" dirty="0">
                <a:solidFill>
                  <a:srgbClr val="002060"/>
                </a:solidFill>
              </a:rPr>
              <a:t>4. We partner with communities and organizations to build on strengths, avoid waste, and increase impact. </a:t>
            </a:r>
          </a:p>
          <a:p>
            <a:pPr marL="342900" indent="-342900">
              <a:tabLst>
                <a:tab pos="342900" algn="l"/>
              </a:tabLst>
            </a:pPr>
            <a:r>
              <a:rPr lang="en-US" dirty="0">
                <a:solidFill>
                  <a:srgbClr val="002060"/>
                </a:solidFill>
              </a:rPr>
              <a:t>5. We measure that impact in real terms: credentials earned; skills learned; placement, retention, and promotion; wage growth.</a:t>
            </a:r>
          </a:p>
          <a:p>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059" y="5131848"/>
            <a:ext cx="1581872" cy="521769"/>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752" y="4906801"/>
            <a:ext cx="800100" cy="657225"/>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024" y="4996392"/>
            <a:ext cx="800100" cy="65722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5724" y="4851281"/>
            <a:ext cx="1378744" cy="821531"/>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9739" y="4832086"/>
            <a:ext cx="1378744" cy="821531"/>
          </a:xfrm>
          <a:prstGeom prst="rect">
            <a:avLst/>
          </a:prstGeom>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9306" y="4851280"/>
            <a:ext cx="1378744" cy="821531"/>
          </a:xfrm>
          <a:prstGeom prst="rect">
            <a:avLst/>
          </a:prstGeom>
        </p:spPr>
      </p:pic>
    </p:spTree>
    <p:extLst>
      <p:ext uri="{BB962C8B-B14F-4D97-AF65-F5344CB8AC3E}">
        <p14:creationId xmlns:p14="http://schemas.microsoft.com/office/powerpoint/2010/main" val="35804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6559" y="5477086"/>
            <a:ext cx="1074242" cy="3543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118" y="1996290"/>
            <a:ext cx="1333905" cy="92755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3744" y="1987583"/>
            <a:ext cx="1702214" cy="977926"/>
          </a:xfrm>
          <a:prstGeom prst="rect">
            <a:avLst/>
          </a:prstGeom>
        </p:spPr>
      </p:pic>
      <p:sp>
        <p:nvSpPr>
          <p:cNvPr id="3" name="Rectangle 2"/>
          <p:cNvSpPr/>
          <p:nvPr/>
        </p:nvSpPr>
        <p:spPr>
          <a:xfrm>
            <a:off x="2468857" y="1079797"/>
            <a:ext cx="4218983" cy="738664"/>
          </a:xfrm>
          <a:prstGeom prst="rect">
            <a:avLst/>
          </a:prstGeom>
        </p:spPr>
        <p:txBody>
          <a:bodyPr wrap="square">
            <a:spAutoFit/>
          </a:bodyPr>
          <a:lstStyle/>
          <a:p>
            <a:r>
              <a:rPr lang="en-US" sz="2100" b="1" dirty="0">
                <a:solidFill>
                  <a:srgbClr val="002060"/>
                </a:solidFill>
              </a:rPr>
              <a:t>Data Management Evolution at OAI</a:t>
            </a:r>
          </a:p>
        </p:txBody>
      </p:sp>
      <p:sp>
        <p:nvSpPr>
          <p:cNvPr id="9" name="TextBox 8"/>
          <p:cNvSpPr txBox="1"/>
          <p:nvPr/>
        </p:nvSpPr>
        <p:spPr>
          <a:xfrm>
            <a:off x="424660" y="3043601"/>
            <a:ext cx="1302278" cy="715581"/>
          </a:xfrm>
          <a:prstGeom prst="rect">
            <a:avLst/>
          </a:prstGeom>
          <a:noFill/>
        </p:spPr>
        <p:txBody>
          <a:bodyPr wrap="square" rtlCol="0">
            <a:spAutoFit/>
          </a:bodyPr>
          <a:lstStyle/>
          <a:p>
            <a:pPr algn="ctr"/>
            <a:r>
              <a:rPr lang="en-US" sz="1350" dirty="0">
                <a:solidFill>
                  <a:srgbClr val="002060"/>
                </a:solidFill>
              </a:rPr>
              <a:t>Access Database </a:t>
            </a:r>
            <a:r>
              <a:rPr lang="en-US" sz="1350" dirty="0" err="1">
                <a:solidFill>
                  <a:srgbClr val="002060"/>
                </a:solidFill>
              </a:rPr>
              <a:t>OAITrack</a:t>
            </a:r>
            <a:r>
              <a:rPr lang="en-US" sz="1350" dirty="0">
                <a:solidFill>
                  <a:srgbClr val="002060"/>
                </a:solidFill>
              </a:rPr>
              <a:t> </a:t>
            </a:r>
          </a:p>
        </p:txBody>
      </p:sp>
      <p:sp>
        <p:nvSpPr>
          <p:cNvPr id="10" name="TextBox 9"/>
          <p:cNvSpPr txBox="1"/>
          <p:nvPr/>
        </p:nvSpPr>
        <p:spPr>
          <a:xfrm>
            <a:off x="2043908" y="3043601"/>
            <a:ext cx="1524792" cy="715581"/>
          </a:xfrm>
          <a:prstGeom prst="rect">
            <a:avLst/>
          </a:prstGeom>
          <a:noFill/>
        </p:spPr>
        <p:txBody>
          <a:bodyPr wrap="square" rtlCol="0">
            <a:spAutoFit/>
          </a:bodyPr>
          <a:lstStyle/>
          <a:p>
            <a:pPr algn="ctr"/>
            <a:r>
              <a:rPr lang="en-US" sz="1350" dirty="0">
                <a:solidFill>
                  <a:srgbClr val="002060"/>
                </a:solidFill>
              </a:rPr>
              <a:t>CRM Customization and Integration</a:t>
            </a:r>
          </a:p>
        </p:txBody>
      </p:sp>
      <p:sp>
        <p:nvSpPr>
          <p:cNvPr id="11" name="TextBox 10"/>
          <p:cNvSpPr txBox="1"/>
          <p:nvPr/>
        </p:nvSpPr>
        <p:spPr>
          <a:xfrm>
            <a:off x="3973399" y="3026607"/>
            <a:ext cx="1367189" cy="507831"/>
          </a:xfrm>
          <a:prstGeom prst="rect">
            <a:avLst/>
          </a:prstGeom>
          <a:noFill/>
        </p:spPr>
        <p:txBody>
          <a:bodyPr wrap="square" rtlCol="0">
            <a:spAutoFit/>
          </a:bodyPr>
          <a:lstStyle/>
          <a:p>
            <a:pPr algn="ctr"/>
            <a:r>
              <a:rPr lang="en-US" sz="1350" dirty="0">
                <a:solidFill>
                  <a:srgbClr val="002060"/>
                </a:solidFill>
              </a:rPr>
              <a:t>Dash Boarding and Reporting</a:t>
            </a: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1417" y="4013936"/>
            <a:ext cx="2270473" cy="1065230"/>
          </a:xfrm>
          <a:prstGeom prst="rect">
            <a:avLst/>
          </a:prstGeom>
        </p:spPr>
      </p:pic>
      <p:sp>
        <p:nvSpPr>
          <p:cNvPr id="16" name="TextBox 15"/>
          <p:cNvSpPr txBox="1"/>
          <p:nvPr/>
        </p:nvSpPr>
        <p:spPr>
          <a:xfrm>
            <a:off x="5645954" y="1933356"/>
            <a:ext cx="3555090" cy="1546577"/>
          </a:xfrm>
          <a:prstGeom prst="rect">
            <a:avLst/>
          </a:prstGeom>
          <a:noFill/>
          <a:ln cap="rnd">
            <a:noFill/>
          </a:ln>
        </p:spPr>
        <p:txBody>
          <a:bodyPr wrap="square" rtlCol="0">
            <a:spAutoFit/>
          </a:bodyPr>
          <a:lstStyle/>
          <a:p>
            <a:r>
              <a:rPr lang="en-US" sz="1350" b="1" i="1" dirty="0">
                <a:solidFill>
                  <a:srgbClr val="002060"/>
                </a:solidFill>
              </a:rPr>
              <a:t>CRM Components Needs</a:t>
            </a:r>
            <a:r>
              <a:rPr lang="en-US" sz="1350" b="1" dirty="0">
                <a:solidFill>
                  <a:srgbClr val="002060"/>
                </a:solidFill>
              </a:rPr>
              <a:t>:</a:t>
            </a:r>
          </a:p>
          <a:p>
            <a:pPr marL="214313" indent="-214313">
              <a:buFont typeface="Arial" panose="020B0604020202020204" pitchFamily="34" charset="0"/>
              <a:buChar char="•"/>
            </a:pPr>
            <a:r>
              <a:rPr lang="en-US" sz="1350" dirty="0">
                <a:solidFill>
                  <a:srgbClr val="002060"/>
                </a:solidFill>
              </a:rPr>
              <a:t>Customizable system</a:t>
            </a:r>
          </a:p>
          <a:p>
            <a:pPr marL="214313" indent="-214313">
              <a:buFont typeface="Arial" panose="020B0604020202020204" pitchFamily="34" charset="0"/>
              <a:buChar char="•"/>
            </a:pPr>
            <a:r>
              <a:rPr lang="en-US" sz="1350" dirty="0">
                <a:solidFill>
                  <a:srgbClr val="002060"/>
                </a:solidFill>
              </a:rPr>
              <a:t>Cloud based</a:t>
            </a:r>
          </a:p>
          <a:p>
            <a:pPr marL="214313" indent="-214313">
              <a:buFont typeface="Arial" panose="020B0604020202020204" pitchFamily="34" charset="0"/>
              <a:buChar char="•"/>
            </a:pPr>
            <a:r>
              <a:rPr lang="en-US" sz="1350" dirty="0">
                <a:solidFill>
                  <a:srgbClr val="002060"/>
                </a:solidFill>
              </a:rPr>
              <a:t>Full integration for grant management, participant info &amp; tracking, courses, goals</a:t>
            </a:r>
          </a:p>
          <a:p>
            <a:pPr marL="214313" indent="-214313">
              <a:buFont typeface="Arial" panose="020B0604020202020204" pitchFamily="34" charset="0"/>
              <a:buChar char="•"/>
            </a:pPr>
            <a:r>
              <a:rPr lang="en-US" sz="1350" dirty="0">
                <a:solidFill>
                  <a:srgbClr val="002060"/>
                </a:solidFill>
              </a:rPr>
              <a:t>Reporting and dash boarding </a:t>
            </a:r>
          </a:p>
          <a:p>
            <a:pPr marL="214313" indent="-214313">
              <a:buFont typeface="Arial" panose="020B0604020202020204" pitchFamily="34" charset="0"/>
              <a:buChar char="•"/>
            </a:pPr>
            <a:r>
              <a:rPr lang="en-US" sz="1350" dirty="0">
                <a:solidFill>
                  <a:srgbClr val="002060"/>
                </a:solidFill>
              </a:rPr>
              <a:t>App feature</a:t>
            </a:r>
          </a:p>
        </p:txBody>
      </p:sp>
      <p:sp>
        <p:nvSpPr>
          <p:cNvPr id="18" name="Rounded Rectangle 17"/>
          <p:cNvSpPr/>
          <p:nvPr/>
        </p:nvSpPr>
        <p:spPr>
          <a:xfrm>
            <a:off x="230969" y="1718691"/>
            <a:ext cx="8631131" cy="19528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Box 19"/>
          <p:cNvSpPr txBox="1"/>
          <p:nvPr/>
        </p:nvSpPr>
        <p:spPr>
          <a:xfrm>
            <a:off x="4826428" y="3886183"/>
            <a:ext cx="2597071" cy="1546577"/>
          </a:xfrm>
          <a:prstGeom prst="rect">
            <a:avLst/>
          </a:prstGeom>
          <a:noFill/>
        </p:spPr>
        <p:txBody>
          <a:bodyPr wrap="square" rtlCol="0">
            <a:spAutoFit/>
          </a:bodyPr>
          <a:lstStyle/>
          <a:p>
            <a:r>
              <a:rPr lang="en-US" sz="1350" b="1" i="1" dirty="0">
                <a:solidFill>
                  <a:srgbClr val="002060"/>
                </a:solidFill>
              </a:rPr>
              <a:t>Next Steps: </a:t>
            </a:r>
          </a:p>
          <a:p>
            <a:pPr marL="214313" indent="-214313">
              <a:buFont typeface="Arial" panose="020B0604020202020204" pitchFamily="34" charset="0"/>
              <a:buChar char="•"/>
            </a:pPr>
            <a:r>
              <a:rPr lang="en-US" sz="1350" dirty="0">
                <a:solidFill>
                  <a:srgbClr val="002060"/>
                </a:solidFill>
              </a:rPr>
              <a:t>Optimize reporting and data collection</a:t>
            </a:r>
          </a:p>
          <a:p>
            <a:pPr marL="214313" indent="-214313">
              <a:buFont typeface="Arial" panose="020B0604020202020204" pitchFamily="34" charset="0"/>
              <a:buChar char="•"/>
            </a:pPr>
            <a:r>
              <a:rPr lang="en-US" sz="1350" dirty="0">
                <a:solidFill>
                  <a:srgbClr val="002060"/>
                </a:solidFill>
              </a:rPr>
              <a:t>Data Analysts Fellow</a:t>
            </a:r>
          </a:p>
          <a:p>
            <a:pPr marL="214313" indent="-214313">
              <a:buFont typeface="Arial" panose="020B0604020202020204" pitchFamily="34" charset="0"/>
              <a:buChar char="•"/>
            </a:pPr>
            <a:r>
              <a:rPr lang="en-US" sz="1350" dirty="0">
                <a:solidFill>
                  <a:srgbClr val="002060"/>
                </a:solidFill>
              </a:rPr>
              <a:t>Impact and ROI Studies</a:t>
            </a:r>
          </a:p>
          <a:p>
            <a:pPr marL="214313" indent="-214313">
              <a:buFont typeface="Arial" panose="020B0604020202020204" pitchFamily="34" charset="0"/>
              <a:buChar char="•"/>
            </a:pPr>
            <a:r>
              <a:rPr lang="en-US" sz="1350" dirty="0">
                <a:solidFill>
                  <a:srgbClr val="002060"/>
                </a:solidFill>
              </a:rPr>
              <a:t>Online enrollment and evaluation forms  </a:t>
            </a:r>
          </a:p>
        </p:txBody>
      </p:sp>
      <p:sp>
        <p:nvSpPr>
          <p:cNvPr id="21" name="Rounded Rectangle 20"/>
          <p:cNvSpPr/>
          <p:nvPr/>
        </p:nvSpPr>
        <p:spPr>
          <a:xfrm>
            <a:off x="2112118" y="3886183"/>
            <a:ext cx="5232694" cy="1558466"/>
          </a:xfrm>
          <a:prstGeom prst="roundRect">
            <a:avLst/>
          </a:prstGeom>
          <a:noFill/>
          <a:ln>
            <a:solidFill>
              <a:srgbClr val="B7D3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26" name="Picture 2"/>
          <p:cNvPicPr>
            <a:picLocks noChangeAspect="1" noChangeArrowheads="1"/>
          </p:cNvPicPr>
          <p:nvPr/>
        </p:nvPicPr>
        <p:blipFill>
          <a:blip r:embed="rId6" cstate="hqprint">
            <a:extLst>
              <a:ext uri="{28A0092B-C50C-407E-A947-70E740481C1C}">
                <a14:useLocalDpi xmlns:a14="http://schemas.microsoft.com/office/drawing/2010/main" val="0"/>
              </a:ext>
            </a:extLst>
          </a:blip>
          <a:srcRect l="19574" t="20186" r="23283" b="15529"/>
          <a:stretch>
            <a:fillRect/>
          </a:stretch>
        </p:blipFill>
        <p:spPr bwMode="auto">
          <a:xfrm>
            <a:off x="458122" y="1933357"/>
            <a:ext cx="1296114" cy="109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910" y="2107943"/>
            <a:ext cx="5143917" cy="3416320"/>
          </a:xfrm>
          <a:prstGeom prst="rect">
            <a:avLst/>
          </a:prstGeom>
        </p:spPr>
        <p:txBody>
          <a:bodyPr wrap="square">
            <a:spAutoFit/>
          </a:bodyPr>
          <a:lstStyle/>
          <a:p>
            <a:r>
              <a:rPr lang="en-US" sz="2400" b="1" u="sng" dirty="0">
                <a:solidFill>
                  <a:srgbClr val="002060"/>
                </a:solidFill>
              </a:rPr>
              <a:t>Data Driven Decision Making</a:t>
            </a:r>
          </a:p>
          <a:p>
            <a:endParaRPr lang="en-US" sz="2400" dirty="0">
              <a:solidFill>
                <a:srgbClr val="002060"/>
              </a:solidFill>
            </a:endParaRPr>
          </a:p>
          <a:p>
            <a:pPr marL="342900" indent="-342900">
              <a:buFont typeface="Arial" panose="020B0604020202020204" pitchFamily="34" charset="0"/>
              <a:buChar char="•"/>
            </a:pPr>
            <a:r>
              <a:rPr lang="en-US" sz="2400" dirty="0">
                <a:solidFill>
                  <a:srgbClr val="002060"/>
                </a:solidFill>
              </a:rPr>
              <a:t>salesforce dashboards and reports</a:t>
            </a:r>
          </a:p>
          <a:p>
            <a:pPr marL="342900" indent="-342900">
              <a:buFont typeface="Arial" panose="020B0604020202020204" pitchFamily="34" charset="0"/>
              <a:buChar char="•"/>
            </a:pPr>
            <a:r>
              <a:rPr lang="en-US" sz="2400" dirty="0">
                <a:solidFill>
                  <a:srgbClr val="002060"/>
                </a:solidFill>
              </a:rPr>
              <a:t>weekly team meetings</a:t>
            </a:r>
          </a:p>
          <a:p>
            <a:pPr marL="342900" indent="-342900">
              <a:buFont typeface="Arial" panose="020B0604020202020204" pitchFamily="34" charset="0"/>
              <a:buChar char="•"/>
            </a:pPr>
            <a:r>
              <a:rPr lang="en-US" sz="2400" dirty="0">
                <a:solidFill>
                  <a:srgbClr val="002060"/>
                </a:solidFill>
              </a:rPr>
              <a:t>monthly finance and program update meeting</a:t>
            </a:r>
          </a:p>
          <a:p>
            <a:endParaRPr lang="en-US" sz="2400" dirty="0">
              <a:solidFill>
                <a:srgbClr val="002060"/>
              </a:solidFill>
            </a:endParaRPr>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059" y="5131848"/>
            <a:ext cx="1581872" cy="52176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72" y="1686898"/>
            <a:ext cx="1333905" cy="9275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11" y="4196878"/>
            <a:ext cx="1746890" cy="116459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6712" y="2916700"/>
            <a:ext cx="1702214" cy="977926"/>
          </a:xfrm>
          <a:prstGeom prst="rect">
            <a:avLst/>
          </a:prstGeom>
        </p:spPr>
      </p:pic>
    </p:spTree>
    <p:extLst>
      <p:ext uri="{BB962C8B-B14F-4D97-AF65-F5344CB8AC3E}">
        <p14:creationId xmlns:p14="http://schemas.microsoft.com/office/powerpoint/2010/main" val="356076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4762500"/>
            <a:ext cx="447675" cy="300082"/>
          </a:xfrm>
          <a:prstGeom prst="rect">
            <a:avLst/>
          </a:prstGeom>
          <a:solidFill>
            <a:srgbClr val="FFFFFF"/>
          </a:solidFill>
        </p:spPr>
        <p:txBody>
          <a:bodyPr wrap="square" rtlCol="0">
            <a:spAutoFit/>
          </a:bodyPr>
          <a:lstStyle/>
          <a:p>
            <a:endParaRPr lang="en-US" sz="135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996" b="4698"/>
          <a:stretch/>
        </p:blipFill>
        <p:spPr>
          <a:xfrm>
            <a:off x="186146" y="929771"/>
            <a:ext cx="8846820" cy="2793435"/>
          </a:xfrm>
          <a:prstGeom prst="rect">
            <a:avLst/>
          </a:prstGeom>
          <a:ln w="50800">
            <a:solidFill>
              <a:srgbClr val="92D050"/>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9165" b="5033"/>
          <a:stretch/>
        </p:blipFill>
        <p:spPr>
          <a:xfrm>
            <a:off x="186146" y="3664422"/>
            <a:ext cx="8846820" cy="2286000"/>
          </a:xfrm>
          <a:prstGeom prst="rect">
            <a:avLst/>
          </a:prstGeom>
          <a:ln w="50800">
            <a:solidFill>
              <a:srgbClr val="92D050"/>
            </a:solidFill>
          </a:ln>
        </p:spPr>
      </p:pic>
      <p:sp>
        <p:nvSpPr>
          <p:cNvPr id="6" name="TextBox 5"/>
          <p:cNvSpPr txBox="1"/>
          <p:nvPr/>
        </p:nvSpPr>
        <p:spPr>
          <a:xfrm>
            <a:off x="5868488" y="2889640"/>
            <a:ext cx="2932272" cy="1015663"/>
          </a:xfrm>
          <a:prstGeom prst="rect">
            <a:avLst/>
          </a:prstGeom>
          <a:solidFill>
            <a:srgbClr val="92D050"/>
          </a:solidFill>
        </p:spPr>
        <p:txBody>
          <a:bodyPr wrap="square" rtlCol="0">
            <a:spAutoFit/>
          </a:bodyPr>
          <a:lstStyle/>
          <a:p>
            <a:r>
              <a:rPr lang="en-US" sz="1500" dirty="0"/>
              <a:t>Dashboards offer reporting at a glance. If detailed information is needed, it’s a click away. Straight from the Dashboard</a:t>
            </a:r>
          </a:p>
        </p:txBody>
      </p:sp>
      <p:sp>
        <p:nvSpPr>
          <p:cNvPr id="2" name="Rectangle 1"/>
          <p:cNvSpPr/>
          <p:nvPr/>
        </p:nvSpPr>
        <p:spPr>
          <a:xfrm>
            <a:off x="685801" y="4139769"/>
            <a:ext cx="639191" cy="899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1191181" y="3505408"/>
            <a:ext cx="639191" cy="119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 t="34874" r="35568" b="38859"/>
          <a:stretch/>
        </p:blipFill>
        <p:spPr>
          <a:xfrm>
            <a:off x="3531094" y="4693807"/>
            <a:ext cx="5171243" cy="1185812"/>
          </a:xfrm>
          <a:prstGeom prst="rect">
            <a:avLst/>
          </a:prstGeom>
        </p:spPr>
      </p:pic>
    </p:spTree>
    <p:extLst>
      <p:ext uri="{BB962C8B-B14F-4D97-AF65-F5344CB8AC3E}">
        <p14:creationId xmlns:p14="http://schemas.microsoft.com/office/powerpoint/2010/main" val="314229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96831" y="928673"/>
            <a:ext cx="4097431" cy="5399564"/>
          </a:xfrm>
          <a:prstGeom prst="rect">
            <a:avLst/>
          </a:prstGeom>
        </p:spPr>
      </p:pic>
      <p:pic>
        <p:nvPicPr>
          <p:cNvPr id="10" name="Picture 9"/>
          <p:cNvPicPr>
            <a:picLocks noChangeAspect="1"/>
          </p:cNvPicPr>
          <p:nvPr/>
        </p:nvPicPr>
        <p:blipFill>
          <a:blip r:embed="rId3"/>
          <a:stretch>
            <a:fillRect/>
          </a:stretch>
        </p:blipFill>
        <p:spPr>
          <a:xfrm>
            <a:off x="4742917" y="857250"/>
            <a:ext cx="4313489" cy="5008593"/>
          </a:xfrm>
          <a:prstGeom prst="rect">
            <a:avLst/>
          </a:prstGeom>
        </p:spPr>
      </p:pic>
    </p:spTree>
    <p:extLst>
      <p:ext uri="{BB962C8B-B14F-4D97-AF65-F5344CB8AC3E}">
        <p14:creationId xmlns:p14="http://schemas.microsoft.com/office/powerpoint/2010/main" val="351037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3041624" y="1550213"/>
            <a:ext cx="5393249" cy="1183871"/>
          </a:xfrm>
        </p:spPr>
        <p:txBody>
          <a:bodyPr>
            <a:normAutofit/>
          </a:bodyPr>
          <a:lstStyle/>
          <a:p>
            <a:r>
              <a:rPr lang="en-US" sz="2800" dirty="0"/>
              <a:t>Monica Evans Antonio, Ph.D.</a:t>
            </a:r>
          </a:p>
          <a:p>
            <a:pPr lvl="1"/>
            <a:r>
              <a:rPr lang="en-US" sz="2000" dirty="0"/>
              <a:t>SWFI Grant Program Lead</a:t>
            </a:r>
          </a:p>
          <a:p>
            <a:pPr lvl="2"/>
            <a:r>
              <a:rPr lang="en-US" sz="1800" dirty="0"/>
              <a:t>   Employment and Training Administration, DOL</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4</a:t>
            </a:fld>
            <a:endParaRPr lang="en-US"/>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2149434" y="3169259"/>
            <a:ext cx="5725603" cy="1183871"/>
          </a:xfrm>
        </p:spPr>
        <p:txBody>
          <a:bodyPr>
            <a:normAutofit/>
          </a:bodyPr>
          <a:lstStyle/>
          <a:p>
            <a:r>
              <a:rPr lang="en-US" sz="2800" dirty="0"/>
              <a:t>Kristen Milstead, Ph.D.</a:t>
            </a:r>
          </a:p>
          <a:p>
            <a:pPr lvl="1"/>
            <a:r>
              <a:rPr lang="en-US" sz="2000" dirty="0"/>
              <a:t>SWFI Performance Lead</a:t>
            </a:r>
          </a:p>
          <a:p>
            <a:pPr lvl="2"/>
            <a:r>
              <a:rPr lang="en-US" sz="1800" dirty="0"/>
              <a:t>   Employment and Training Administration, DOL</a:t>
            </a:r>
          </a:p>
        </p:txBody>
      </p:sp>
      <p:sp>
        <p:nvSpPr>
          <p:cNvPr id="12" name="Content Placeholder 9">
            <a:extLst>
              <a:ext uri="{FF2B5EF4-FFF2-40B4-BE49-F238E27FC236}">
                <a16:creationId xmlns:a16="http://schemas.microsoft.com/office/drawing/2014/main" id="{271256A7-54C8-4105-A6C4-47BF54044923}"/>
              </a:ext>
            </a:extLst>
          </p:cNvPr>
          <p:cNvSpPr>
            <a:spLocks noGrp="1"/>
          </p:cNvSpPr>
          <p:nvPr>
            <p:ph idx="14"/>
          </p:nvPr>
        </p:nvSpPr>
        <p:spPr>
          <a:xfrm>
            <a:off x="1211284" y="4788305"/>
            <a:ext cx="5813696" cy="1183871"/>
          </a:xfrm>
        </p:spPr>
        <p:txBody>
          <a:bodyPr>
            <a:normAutofit/>
          </a:bodyPr>
          <a:lstStyle/>
          <a:p>
            <a:r>
              <a:rPr lang="en-US" sz="2800" dirty="0"/>
              <a:t>Timmy Dudley</a:t>
            </a:r>
          </a:p>
          <a:p>
            <a:pPr lvl="1"/>
            <a:r>
              <a:rPr lang="en-US" sz="2000" dirty="0">
                <a:solidFill>
                  <a:schemeClr val="tx1"/>
                </a:solidFill>
              </a:rPr>
              <a:t>Workforce Analyst</a:t>
            </a:r>
          </a:p>
          <a:p>
            <a:pPr lvl="2"/>
            <a:r>
              <a:rPr lang="en-US" sz="1800" dirty="0"/>
              <a:t>   Employment and Training Administration, DOL</a:t>
            </a:r>
          </a:p>
        </p:txBody>
      </p:sp>
    </p:spTree>
    <p:extLst>
      <p:ext uri="{BB962C8B-B14F-4D97-AF65-F5344CB8AC3E}">
        <p14:creationId xmlns:p14="http://schemas.microsoft.com/office/powerpoint/2010/main" val="2408133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31566" b="6881"/>
          <a:stretch/>
        </p:blipFill>
        <p:spPr>
          <a:xfrm>
            <a:off x="239650" y="2072065"/>
            <a:ext cx="4888020" cy="3886484"/>
          </a:xfrm>
          <a:prstGeom prst="rect">
            <a:avLst/>
          </a:prstGeom>
          <a:ln w="50800">
            <a:solidFill>
              <a:srgbClr val="92D050"/>
            </a:solidFill>
          </a:ln>
        </p:spPr>
      </p:pic>
      <p:sp>
        <p:nvSpPr>
          <p:cNvPr id="4" name="TextBox 3"/>
          <p:cNvSpPr txBox="1"/>
          <p:nvPr/>
        </p:nvSpPr>
        <p:spPr>
          <a:xfrm>
            <a:off x="505732" y="1138718"/>
            <a:ext cx="2640707" cy="1061829"/>
          </a:xfrm>
          <a:prstGeom prst="rect">
            <a:avLst/>
          </a:prstGeom>
          <a:solidFill>
            <a:srgbClr val="92D050"/>
          </a:solidFill>
        </p:spPr>
        <p:txBody>
          <a:bodyPr wrap="square" rtlCol="0">
            <a:spAutoFit/>
          </a:bodyPr>
          <a:lstStyle/>
          <a:p>
            <a:r>
              <a:rPr lang="en-US" sz="2100" dirty="0"/>
              <a:t>Enter New Participant into Salesforce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9740" t="19605" r="19220" b="11097"/>
          <a:stretch/>
        </p:blipFill>
        <p:spPr>
          <a:xfrm>
            <a:off x="3140607" y="875703"/>
            <a:ext cx="5701553" cy="3801292"/>
          </a:xfrm>
          <a:prstGeom prst="rect">
            <a:avLst/>
          </a:prstGeom>
          <a:solidFill>
            <a:srgbClr val="92D050"/>
          </a:solidFill>
          <a:ln w="50800">
            <a:solidFill>
              <a:srgbClr val="92D050"/>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288" y="5238380"/>
            <a:ext cx="1581872" cy="521769"/>
          </a:xfrm>
          <a:prstGeom prst="rect">
            <a:avLst/>
          </a:prstGeom>
        </p:spPr>
      </p:pic>
    </p:spTree>
    <p:extLst>
      <p:ext uri="{BB962C8B-B14F-4D97-AF65-F5344CB8AC3E}">
        <p14:creationId xmlns:p14="http://schemas.microsoft.com/office/powerpoint/2010/main" val="3199613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525900" y="4621153"/>
            <a:ext cx="2058946" cy="784830"/>
          </a:xfrm>
          <a:prstGeom prst="rect">
            <a:avLst/>
          </a:prstGeom>
          <a:solidFill>
            <a:srgbClr val="00B0F0"/>
          </a:solidFill>
        </p:spPr>
        <p:txBody>
          <a:bodyPr wrap="square" rtlCol="0">
            <a:spAutoFit/>
          </a:bodyPr>
          <a:lstStyle/>
          <a:p>
            <a:r>
              <a:rPr lang="en-US" sz="1500" dirty="0"/>
              <a:t>Supports Tab is where we enter all Supportive Services</a:t>
            </a:r>
          </a:p>
        </p:txBody>
      </p:sp>
      <p:sp>
        <p:nvSpPr>
          <p:cNvPr id="10" name="TextBox 9"/>
          <p:cNvSpPr txBox="1"/>
          <p:nvPr/>
        </p:nvSpPr>
        <p:spPr>
          <a:xfrm>
            <a:off x="6320604" y="1418641"/>
            <a:ext cx="2058946" cy="1015663"/>
          </a:xfrm>
          <a:prstGeom prst="rect">
            <a:avLst/>
          </a:prstGeom>
          <a:solidFill>
            <a:srgbClr val="92D050"/>
          </a:solidFill>
        </p:spPr>
        <p:txBody>
          <a:bodyPr wrap="square" rtlCol="0">
            <a:spAutoFit/>
          </a:bodyPr>
          <a:lstStyle/>
          <a:p>
            <a:r>
              <a:rPr lang="en-US" sz="1500" dirty="0"/>
              <a:t>Intake tab is where we Enter the assigned grant to Participant</a:t>
            </a: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884" t="12772" r="33712" b="16262"/>
          <a:stretch/>
        </p:blipFill>
        <p:spPr>
          <a:xfrm>
            <a:off x="190005" y="899746"/>
            <a:ext cx="5364975" cy="3363544"/>
          </a:xfrm>
          <a:prstGeom prst="rect">
            <a:avLst/>
          </a:prstGeom>
          <a:ln w="50800">
            <a:solidFill>
              <a:srgbClr val="92D050"/>
            </a:solidFill>
          </a:ln>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379" t="12322" r="33460" b="15589"/>
          <a:stretch/>
        </p:blipFill>
        <p:spPr>
          <a:xfrm>
            <a:off x="3995578" y="2932088"/>
            <a:ext cx="4991100" cy="3057525"/>
          </a:xfrm>
          <a:prstGeom prst="rect">
            <a:avLst/>
          </a:prstGeom>
          <a:ln w="50800">
            <a:solidFill>
              <a:srgbClr val="92D050"/>
            </a:solidFill>
          </a:ln>
        </p:spPr>
      </p:pic>
      <p:sp>
        <p:nvSpPr>
          <p:cNvPr id="25" name="TextBox 24"/>
          <p:cNvSpPr txBox="1"/>
          <p:nvPr/>
        </p:nvSpPr>
        <p:spPr>
          <a:xfrm>
            <a:off x="78377" y="1454875"/>
            <a:ext cx="1283426" cy="300082"/>
          </a:xfrm>
          <a:prstGeom prst="rect">
            <a:avLst/>
          </a:prstGeom>
          <a:solidFill>
            <a:srgbClr val="F3F2F2"/>
          </a:solidFill>
        </p:spPr>
        <p:txBody>
          <a:bodyPr wrap="square" rtlCol="0">
            <a:spAutoFit/>
          </a:bodyPr>
          <a:lstStyle/>
          <a:p>
            <a:endParaRPr lang="en-US" sz="1350" dirty="0"/>
          </a:p>
        </p:txBody>
      </p:sp>
      <p:sp>
        <p:nvSpPr>
          <p:cNvPr id="26" name="TextBox 25"/>
          <p:cNvSpPr txBox="1"/>
          <p:nvPr/>
        </p:nvSpPr>
        <p:spPr>
          <a:xfrm>
            <a:off x="4034767" y="3512275"/>
            <a:ext cx="1255691" cy="300082"/>
          </a:xfrm>
          <a:prstGeom prst="rect">
            <a:avLst/>
          </a:prstGeom>
          <a:solidFill>
            <a:srgbClr val="F3F2F2"/>
          </a:solidFill>
        </p:spPr>
        <p:txBody>
          <a:bodyPr wrap="square" rtlCol="0">
            <a:spAutoFit/>
          </a:bodyPr>
          <a:lstStyle/>
          <a:p>
            <a:endParaRPr lang="en-US" sz="1350" dirty="0"/>
          </a:p>
        </p:txBody>
      </p:sp>
      <p:sp>
        <p:nvSpPr>
          <p:cNvPr id="27" name="TextBox 26"/>
          <p:cNvSpPr txBox="1"/>
          <p:nvPr/>
        </p:nvSpPr>
        <p:spPr>
          <a:xfrm>
            <a:off x="4114800" y="4550773"/>
            <a:ext cx="646612" cy="300082"/>
          </a:xfrm>
          <a:prstGeom prst="rect">
            <a:avLst/>
          </a:prstGeom>
          <a:solidFill>
            <a:schemeClr val="bg1"/>
          </a:solidFill>
        </p:spPr>
        <p:txBody>
          <a:bodyPr wrap="square" rtlCol="0">
            <a:spAutoFit/>
          </a:bodyPr>
          <a:lstStyle/>
          <a:p>
            <a:endParaRPr lang="en-US" sz="1350" dirty="0"/>
          </a:p>
        </p:txBody>
      </p:sp>
      <p:sp>
        <p:nvSpPr>
          <p:cNvPr id="28" name="TextBox 27"/>
          <p:cNvSpPr txBox="1"/>
          <p:nvPr/>
        </p:nvSpPr>
        <p:spPr>
          <a:xfrm>
            <a:off x="558437" y="3718015"/>
            <a:ext cx="342899" cy="300082"/>
          </a:xfrm>
          <a:prstGeom prst="rect">
            <a:avLst/>
          </a:prstGeom>
          <a:solidFill>
            <a:srgbClr val="FFFFFF"/>
          </a:solidFill>
        </p:spPr>
        <p:txBody>
          <a:bodyPr wrap="square" rtlCol="0">
            <a:spAutoFit/>
          </a:bodyPr>
          <a:lstStyle/>
          <a:p>
            <a:endParaRPr lang="en-US" sz="1350" dirty="0"/>
          </a:p>
        </p:txBody>
      </p:sp>
      <p:cxnSp>
        <p:nvCxnSpPr>
          <p:cNvPr id="13" name="Straight Arrow Connector 12"/>
          <p:cNvCxnSpPr/>
          <p:nvPr/>
        </p:nvCxnSpPr>
        <p:spPr>
          <a:xfrm flipH="1">
            <a:off x="729887" y="2019358"/>
            <a:ext cx="5590717" cy="703892"/>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584845" y="4864006"/>
            <a:ext cx="1765087" cy="314315"/>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2229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943600" y="1600975"/>
            <a:ext cx="2466975" cy="923330"/>
          </a:xfrm>
          <a:prstGeom prst="rect">
            <a:avLst/>
          </a:prstGeom>
          <a:solidFill>
            <a:srgbClr val="92D050"/>
          </a:solidFill>
          <a:ln>
            <a:solidFill>
              <a:srgbClr val="00B0F0"/>
            </a:solidFill>
          </a:ln>
        </p:spPr>
        <p:txBody>
          <a:bodyPr wrap="square" rtlCol="0">
            <a:spAutoFit/>
          </a:bodyPr>
          <a:lstStyle/>
          <a:p>
            <a:r>
              <a:rPr lang="en-US" dirty="0"/>
              <a:t>Training Sessions, Credentials and Completion </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2098" r="33333" b="7953"/>
          <a:stretch/>
        </p:blipFill>
        <p:spPr>
          <a:xfrm>
            <a:off x="273132" y="895350"/>
            <a:ext cx="4870368" cy="3442277"/>
          </a:xfrm>
          <a:prstGeom prst="rect">
            <a:avLst/>
          </a:prstGeom>
          <a:ln w="50800">
            <a:solidFill>
              <a:srgbClr val="92D050"/>
            </a:solidFill>
          </a:ln>
        </p:spPr>
      </p:pic>
      <p:sp>
        <p:nvSpPr>
          <p:cNvPr id="10" name="TextBox 9"/>
          <p:cNvSpPr txBox="1"/>
          <p:nvPr/>
        </p:nvSpPr>
        <p:spPr>
          <a:xfrm>
            <a:off x="171450" y="1511647"/>
            <a:ext cx="1676400" cy="300082"/>
          </a:xfrm>
          <a:prstGeom prst="rect">
            <a:avLst/>
          </a:prstGeom>
          <a:solidFill>
            <a:srgbClr val="F3F2F2"/>
          </a:solidFill>
        </p:spPr>
        <p:txBody>
          <a:bodyPr wrap="square" rtlCol="0">
            <a:spAutoFit/>
          </a:bodyPr>
          <a:lstStyle/>
          <a:p>
            <a:endParaRPr lang="en-US" sz="1350" dirty="0"/>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9319" t="19283" r="19192" b="11097"/>
          <a:stretch/>
        </p:blipFill>
        <p:spPr>
          <a:xfrm>
            <a:off x="4305300" y="2981325"/>
            <a:ext cx="4638675" cy="2952750"/>
          </a:xfrm>
          <a:prstGeom prst="rect">
            <a:avLst/>
          </a:prstGeom>
          <a:ln w="50800">
            <a:solidFill>
              <a:srgbClr val="92D050"/>
            </a:solidFill>
          </a:ln>
        </p:spPr>
      </p:pic>
      <p:cxnSp>
        <p:nvCxnSpPr>
          <p:cNvPr id="13" name="Straight Arrow Connector 12"/>
          <p:cNvCxnSpPr/>
          <p:nvPr/>
        </p:nvCxnSpPr>
        <p:spPr>
          <a:xfrm flipH="1">
            <a:off x="1797844" y="1788647"/>
            <a:ext cx="4145756" cy="10373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286375" y="2301145"/>
            <a:ext cx="657225" cy="13183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7" idx="1"/>
          </p:cNvCxnSpPr>
          <p:nvPr/>
        </p:nvCxnSpPr>
        <p:spPr>
          <a:xfrm flipH="1">
            <a:off x="1285875" y="2051098"/>
            <a:ext cx="4657725" cy="13683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9632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rotWithShape="1">
          <a:blip r:embed="rId2">
            <a:extLst>
              <a:ext uri="{28A0092B-C50C-407E-A947-70E740481C1C}">
                <a14:useLocalDpi xmlns:a14="http://schemas.microsoft.com/office/drawing/2010/main" val="0"/>
              </a:ext>
            </a:extLst>
          </a:blip>
          <a:srcRect t="12173" r="34102" b="9252"/>
          <a:stretch/>
        </p:blipFill>
        <p:spPr>
          <a:xfrm>
            <a:off x="0" y="904875"/>
            <a:ext cx="5102352" cy="3442716"/>
          </a:xfrm>
          <a:prstGeom prst="rect">
            <a:avLst/>
          </a:prstGeom>
          <a:ln w="50800">
            <a:solidFill>
              <a:srgbClr val="92D050"/>
            </a:solidFill>
          </a:ln>
        </p:spPr>
      </p:pic>
      <p:sp>
        <p:nvSpPr>
          <p:cNvPr id="6" name="TextBox 5"/>
          <p:cNvSpPr txBox="1"/>
          <p:nvPr/>
        </p:nvSpPr>
        <p:spPr>
          <a:xfrm>
            <a:off x="66675" y="1647825"/>
            <a:ext cx="1104900" cy="300082"/>
          </a:xfrm>
          <a:prstGeom prst="rect">
            <a:avLst/>
          </a:prstGeom>
          <a:solidFill>
            <a:srgbClr val="F3F2F2"/>
          </a:solidFill>
        </p:spPr>
        <p:txBody>
          <a:bodyPr wrap="square" rtlCol="0">
            <a:spAutoFit/>
          </a:bodyPr>
          <a:lstStyle/>
          <a:p>
            <a:endParaRPr lang="en-US" sz="135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3669" r="45455" b="22326"/>
          <a:stretch/>
        </p:blipFill>
        <p:spPr>
          <a:xfrm>
            <a:off x="4601277" y="2990850"/>
            <a:ext cx="4504623" cy="2971800"/>
          </a:xfrm>
          <a:prstGeom prst="rect">
            <a:avLst/>
          </a:prstGeom>
          <a:ln w="50800">
            <a:solidFill>
              <a:srgbClr val="92D050"/>
            </a:solidFill>
          </a:ln>
        </p:spPr>
      </p:pic>
      <p:sp>
        <p:nvSpPr>
          <p:cNvPr id="7" name="TextBox 6"/>
          <p:cNvSpPr txBox="1"/>
          <p:nvPr/>
        </p:nvSpPr>
        <p:spPr>
          <a:xfrm>
            <a:off x="733425" y="4732751"/>
            <a:ext cx="2686050" cy="1061829"/>
          </a:xfrm>
          <a:prstGeom prst="rect">
            <a:avLst/>
          </a:prstGeom>
          <a:solidFill>
            <a:srgbClr val="92D050"/>
          </a:solidFill>
          <a:ln>
            <a:solidFill>
              <a:srgbClr val="00B0F0"/>
            </a:solidFill>
          </a:ln>
        </p:spPr>
        <p:txBody>
          <a:bodyPr wrap="square" rtlCol="0">
            <a:spAutoFit/>
          </a:bodyPr>
          <a:lstStyle/>
          <a:p>
            <a:r>
              <a:rPr lang="en-US" sz="2100" dirty="0"/>
              <a:t>Employers, Placements &amp; Retention</a:t>
            </a:r>
          </a:p>
        </p:txBody>
      </p:sp>
      <p:cxnSp>
        <p:nvCxnSpPr>
          <p:cNvPr id="9" name="Straight Arrow Connector 8"/>
          <p:cNvCxnSpPr/>
          <p:nvPr/>
        </p:nvCxnSpPr>
        <p:spPr>
          <a:xfrm flipV="1">
            <a:off x="2190750" y="4931283"/>
            <a:ext cx="2590800" cy="383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00100" y="3497929"/>
            <a:ext cx="1751076" cy="13883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057275" y="3581401"/>
            <a:ext cx="800100" cy="1216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1203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r="49481" b="7401"/>
          <a:stretch/>
        </p:blipFill>
        <p:spPr>
          <a:xfrm>
            <a:off x="225631" y="857250"/>
            <a:ext cx="6191498" cy="5189419"/>
          </a:xfrm>
          <a:prstGeom prst="rect">
            <a:avLst/>
          </a:prstGeom>
        </p:spPr>
      </p:pic>
      <p:sp>
        <p:nvSpPr>
          <p:cNvPr id="5" name="TextBox 4"/>
          <p:cNvSpPr txBox="1"/>
          <p:nvPr/>
        </p:nvSpPr>
        <p:spPr>
          <a:xfrm>
            <a:off x="5750117" y="1930413"/>
            <a:ext cx="3067312" cy="923330"/>
          </a:xfrm>
          <a:prstGeom prst="rect">
            <a:avLst/>
          </a:prstGeom>
          <a:solidFill>
            <a:srgbClr val="FF0000"/>
          </a:solidFill>
        </p:spPr>
        <p:txBody>
          <a:bodyPr wrap="square" rtlCol="0">
            <a:spAutoFit/>
          </a:bodyPr>
          <a:lstStyle/>
          <a:p>
            <a:r>
              <a:rPr lang="en-US" sz="1350" dirty="0"/>
              <a:t>XL-Connector is used within EXCEL to transfer the data from SALESFORCE into an up loadable CSV file for DOL reporting.</a:t>
            </a:r>
          </a:p>
        </p:txBody>
      </p:sp>
      <p:sp>
        <p:nvSpPr>
          <p:cNvPr id="6" name="Oval 5"/>
          <p:cNvSpPr/>
          <p:nvPr/>
        </p:nvSpPr>
        <p:spPr>
          <a:xfrm>
            <a:off x="4878978" y="906236"/>
            <a:ext cx="1064874" cy="656409"/>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 name="Straight Arrow Connector 7"/>
          <p:cNvCxnSpPr/>
          <p:nvPr/>
        </p:nvCxnSpPr>
        <p:spPr>
          <a:xfrm flipH="1" flipV="1">
            <a:off x="5877181" y="1423035"/>
            <a:ext cx="1079894" cy="646988"/>
          </a:xfrm>
          <a:prstGeom prst="straightConnector1">
            <a:avLst/>
          </a:prstGeom>
          <a:ln w="920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772" y="5291647"/>
            <a:ext cx="1581872" cy="521769"/>
          </a:xfrm>
          <a:prstGeom prst="rect">
            <a:avLst/>
          </a:prstGeom>
        </p:spPr>
      </p:pic>
    </p:spTree>
    <p:extLst>
      <p:ext uri="{BB962C8B-B14F-4D97-AF65-F5344CB8AC3E}">
        <p14:creationId xmlns:p14="http://schemas.microsoft.com/office/powerpoint/2010/main" val="39718927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204" b="5091"/>
          <a:stretch/>
        </p:blipFill>
        <p:spPr>
          <a:xfrm>
            <a:off x="273132" y="857250"/>
            <a:ext cx="8633362" cy="5143500"/>
          </a:xfrm>
          <a:prstGeom prst="rect">
            <a:avLst/>
          </a:prstGeom>
        </p:spPr>
      </p:pic>
      <p:sp>
        <p:nvSpPr>
          <p:cNvPr id="3" name="TextBox 2"/>
          <p:cNvSpPr txBox="1"/>
          <p:nvPr/>
        </p:nvSpPr>
        <p:spPr>
          <a:xfrm>
            <a:off x="3163227" y="2820342"/>
            <a:ext cx="2958737" cy="300082"/>
          </a:xfrm>
          <a:prstGeom prst="rect">
            <a:avLst/>
          </a:prstGeom>
          <a:solidFill>
            <a:srgbClr val="FF0000"/>
          </a:solidFill>
        </p:spPr>
        <p:txBody>
          <a:bodyPr wrap="square" rtlCol="0">
            <a:spAutoFit/>
          </a:bodyPr>
          <a:lstStyle/>
          <a:p>
            <a:pPr algn="ctr"/>
            <a:r>
              <a:rPr lang="en-US" sz="1350" dirty="0"/>
              <a:t>PIRL data Elements</a:t>
            </a:r>
          </a:p>
        </p:txBody>
      </p:sp>
      <p:cxnSp>
        <p:nvCxnSpPr>
          <p:cNvPr id="6" name="Straight Arrow Connector 5"/>
          <p:cNvCxnSpPr/>
          <p:nvPr/>
        </p:nvCxnSpPr>
        <p:spPr>
          <a:xfrm flipH="1" flipV="1">
            <a:off x="2625635" y="2483577"/>
            <a:ext cx="598162" cy="4024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3" idx="1"/>
          </p:cNvCxnSpPr>
          <p:nvPr/>
        </p:nvCxnSpPr>
        <p:spPr>
          <a:xfrm flipH="1" flipV="1">
            <a:off x="1136469" y="2546022"/>
            <a:ext cx="2026759" cy="4128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726620" y="2462997"/>
            <a:ext cx="1436607" cy="35734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69005" y="2483083"/>
            <a:ext cx="311469" cy="33725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753379" y="2483577"/>
            <a:ext cx="727564" cy="3367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784029" y="2546022"/>
            <a:ext cx="1946609" cy="2743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976258" y="2546022"/>
            <a:ext cx="2468491" cy="2949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684498" y="2546022"/>
            <a:ext cx="2104231" cy="3400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5277006" y="2525443"/>
            <a:ext cx="503309" cy="2948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5220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SWFI Policy and Performance FAQ</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46</a:t>
            </a:fld>
            <a:endParaRPr lang="en-US" dirty="0"/>
          </a:p>
        </p:txBody>
      </p:sp>
    </p:spTree>
    <p:extLst>
      <p:ext uri="{BB962C8B-B14F-4D97-AF65-F5344CB8AC3E}">
        <p14:creationId xmlns:p14="http://schemas.microsoft.com/office/powerpoint/2010/main" val="34410044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Performance FAQs</a:t>
            </a:r>
          </a:p>
        </p:txBody>
      </p:sp>
      <p:sp>
        <p:nvSpPr>
          <p:cNvPr id="6" name="Content Placeholder 5"/>
          <p:cNvSpPr>
            <a:spLocks noGrp="1"/>
          </p:cNvSpPr>
          <p:nvPr>
            <p:ph idx="1"/>
          </p:nvPr>
        </p:nvSpPr>
        <p:spPr>
          <a:xfrm>
            <a:off x="628650" y="1770615"/>
            <a:ext cx="7731579" cy="4238299"/>
          </a:xfrm>
        </p:spPr>
        <p:txBody>
          <a:bodyPr>
            <a:normAutofit fontScale="85000" lnSpcReduction="10000"/>
          </a:bodyPr>
          <a:lstStyle/>
          <a:p>
            <a:r>
              <a:rPr lang="en-US" sz="3300" dirty="0"/>
              <a:t>Request to change the definition of Performance Outcome Measures on the QPR</a:t>
            </a:r>
          </a:p>
          <a:p>
            <a:r>
              <a:rPr lang="en-US" sz="3300" dirty="0"/>
              <a:t>Participants Served vs Participants who Began Training</a:t>
            </a:r>
          </a:p>
          <a:p>
            <a:r>
              <a:rPr lang="en-US" sz="3300" dirty="0"/>
              <a:t>Recording Grant Funded Services</a:t>
            </a:r>
          </a:p>
          <a:p>
            <a:r>
              <a:rPr lang="en-US" sz="3300" dirty="0"/>
              <a:t>Reporting Participants exiting the H-1B program</a:t>
            </a:r>
          </a:p>
          <a:p>
            <a:r>
              <a:rPr lang="en-US" sz="3300" dirty="0"/>
              <a:t>Reporting Credentials and Measurable Skill Gains</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47</a:t>
            </a:fld>
            <a:endParaRPr lang="en-US"/>
          </a:p>
        </p:txBody>
      </p:sp>
    </p:spTree>
    <p:extLst>
      <p:ext uri="{BB962C8B-B14F-4D97-AF65-F5344CB8AC3E}">
        <p14:creationId xmlns:p14="http://schemas.microsoft.com/office/powerpoint/2010/main" val="10832517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6117"/>
            <a:ext cx="7955280" cy="1854335"/>
          </a:xfrm>
        </p:spPr>
        <p:txBody>
          <a:bodyPr>
            <a:normAutofit fontScale="90000"/>
          </a:bodyPr>
          <a:lstStyle/>
          <a:p>
            <a:pPr algn="ctr"/>
            <a:r>
              <a:rPr lang="en-US" sz="2700" dirty="0"/>
              <a:t>PIRL 1813: Date Completed, During Program Participation, an Education or Training Program Leading to a Recognized Postsecondary Credential or Employment (WIOA) </a:t>
            </a:r>
            <a:br>
              <a:rPr lang="en-US" sz="3600" dirty="0"/>
            </a:br>
            <a:endParaRPr lang="en-US" dirty="0"/>
          </a:p>
        </p:txBody>
      </p:sp>
      <p:sp>
        <p:nvSpPr>
          <p:cNvPr id="3" name="Content Placeholder 2"/>
          <p:cNvSpPr>
            <a:spLocks noGrp="1"/>
          </p:cNvSpPr>
          <p:nvPr>
            <p:ph idx="1"/>
          </p:nvPr>
        </p:nvSpPr>
        <p:spPr>
          <a:xfrm>
            <a:off x="628650" y="1770614"/>
            <a:ext cx="7955280" cy="4775151"/>
          </a:xfrm>
        </p:spPr>
        <p:txBody>
          <a:bodyPr>
            <a:normAutofit fontScale="77500" lnSpcReduction="20000"/>
          </a:bodyPr>
          <a:lstStyle/>
          <a:p>
            <a:r>
              <a:rPr lang="en-US" b="1" dirty="0"/>
              <a:t>PIRL 1813:</a:t>
            </a:r>
            <a:r>
              <a:rPr lang="en-US" dirty="0"/>
              <a:t> Report the date an H-1B participant completes the </a:t>
            </a:r>
            <a:r>
              <a:rPr lang="en-US" u="sng" dirty="0"/>
              <a:t>final</a:t>
            </a:r>
            <a:r>
              <a:rPr lang="en-US" dirty="0"/>
              <a:t> training they participated in during the grant.   The data  element does </a:t>
            </a:r>
            <a:r>
              <a:rPr lang="en-US" u="sng" dirty="0"/>
              <a:t>not</a:t>
            </a:r>
            <a:r>
              <a:rPr lang="en-US" dirty="0"/>
              <a:t> reflect either that a participant has successfully received a recognized postsecondary credential, or employment.  </a:t>
            </a:r>
          </a:p>
          <a:p>
            <a:pPr lvl="0"/>
            <a:r>
              <a:rPr lang="en-US" b="1" dirty="0"/>
              <a:t>Credential attainment</a:t>
            </a:r>
            <a:r>
              <a:rPr lang="en-US" dirty="0"/>
              <a:t> is captured by </a:t>
            </a:r>
            <a:r>
              <a:rPr lang="en-US" b="1" dirty="0"/>
              <a:t>PIRL 1800, 1802 and 1804</a:t>
            </a:r>
            <a:r>
              <a:rPr lang="en-US" dirty="0"/>
              <a:t> “Type of Recognized Credential (WIOA),” and </a:t>
            </a:r>
            <a:r>
              <a:rPr lang="en-US" b="1" dirty="0"/>
              <a:t>PIRL 1801, 1803, 1805 </a:t>
            </a:r>
            <a:r>
              <a:rPr lang="en-US" dirty="0"/>
              <a:t>“Date Attained Recognized Credential (WIOA)”</a:t>
            </a:r>
          </a:p>
          <a:p>
            <a:pPr lvl="0"/>
            <a:r>
              <a:rPr lang="en-US" b="1" dirty="0"/>
              <a:t>Employment</a:t>
            </a:r>
            <a:r>
              <a:rPr lang="en-US" dirty="0"/>
              <a:t>  is captured in PIRL 2118 “Date Entered Employment (Discretionary Grants)” and PIRL 2126 “Entered Training-Related Employment”</a:t>
            </a:r>
          </a:p>
          <a:p>
            <a:r>
              <a:rPr lang="en-US" dirty="0"/>
              <a:t>Please also refer to the diagram available at </a:t>
            </a:r>
            <a:r>
              <a:rPr lang="en-US" u="sng" dirty="0">
                <a:hlinkClick r:id="rId3"/>
              </a:rPr>
              <a:t>H-1B Training Activities and Outcomes Diagram</a:t>
            </a:r>
            <a:r>
              <a:rPr lang="en-US" dirty="0"/>
              <a:t> for guidance on PIRL data elements related to training, credential attainment and employment.</a:t>
            </a:r>
          </a:p>
          <a:p>
            <a:endParaRPr lang="en-US" dirty="0"/>
          </a:p>
        </p:txBody>
      </p:sp>
      <p:sp>
        <p:nvSpPr>
          <p:cNvPr id="4" name="Slide Number Placeholder 3"/>
          <p:cNvSpPr>
            <a:spLocks noGrp="1"/>
          </p:cNvSpPr>
          <p:nvPr>
            <p:ph type="sldNum" sz="quarter" idx="10"/>
          </p:nvPr>
        </p:nvSpPr>
        <p:spPr/>
        <p:txBody>
          <a:bodyPr/>
          <a:lstStyle/>
          <a:p>
            <a:fld id="{706D636C-90A3-4979-BA37-BAB384B22101}" type="slidenum">
              <a:rPr lang="en-US" smtClean="0"/>
              <a:pPr/>
              <a:t>48</a:t>
            </a:fld>
            <a:endParaRPr lang="en-US"/>
          </a:p>
        </p:txBody>
      </p:sp>
    </p:spTree>
    <p:extLst>
      <p:ext uri="{BB962C8B-B14F-4D97-AF65-F5344CB8AC3E}">
        <p14:creationId xmlns:p14="http://schemas.microsoft.com/office/powerpoint/2010/main" val="2998771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49</a:t>
            </a:fld>
            <a:endParaRPr lang="en-US"/>
          </a:p>
        </p:txBody>
      </p:sp>
    </p:spTree>
    <p:extLst>
      <p:ext uri="{BB962C8B-B14F-4D97-AF65-F5344CB8AC3E}">
        <p14:creationId xmlns:p14="http://schemas.microsoft.com/office/powerpoint/2010/main" val="1240203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663033" y="1795363"/>
            <a:ext cx="3357876" cy="1656963"/>
          </a:xfrm>
        </p:spPr>
        <p:txBody>
          <a:bodyPr>
            <a:normAutofit/>
          </a:bodyPr>
          <a:lstStyle/>
          <a:p>
            <a:r>
              <a:rPr lang="en-US" dirty="0"/>
              <a:t>Mollie Dowling</a:t>
            </a:r>
          </a:p>
          <a:p>
            <a:pPr lvl="1"/>
            <a:r>
              <a:rPr lang="en-US" dirty="0"/>
              <a:t>Executive Director</a:t>
            </a:r>
          </a:p>
          <a:p>
            <a:pPr lvl="2"/>
            <a:r>
              <a:rPr lang="en-US" dirty="0"/>
              <a:t>OAI, Inc.</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5</a:t>
            </a:fld>
            <a:endParaRPr lang="en-US"/>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663033" y="3878798"/>
            <a:ext cx="3703694" cy="1818203"/>
          </a:xfrm>
        </p:spPr>
        <p:txBody>
          <a:bodyPr>
            <a:normAutofit/>
          </a:bodyPr>
          <a:lstStyle/>
          <a:p>
            <a:r>
              <a:rPr lang="en-US" dirty="0"/>
              <a:t>Sandra </a:t>
            </a:r>
            <a:r>
              <a:rPr lang="en-US" dirty="0" err="1"/>
              <a:t>Dafiaghor</a:t>
            </a:r>
            <a:r>
              <a:rPr lang="en-US" dirty="0"/>
              <a:t>, Ph.D.</a:t>
            </a:r>
          </a:p>
          <a:p>
            <a:pPr lvl="1"/>
            <a:r>
              <a:rPr lang="en-US" dirty="0"/>
              <a:t>Director</a:t>
            </a:r>
          </a:p>
          <a:p>
            <a:pPr lvl="2"/>
            <a:r>
              <a:rPr lang="en-US" dirty="0"/>
              <a:t>OAI Chicago Southland</a:t>
            </a:r>
          </a:p>
        </p:txBody>
      </p:sp>
      <p:sp>
        <p:nvSpPr>
          <p:cNvPr id="11" name="Content Placeholder 9">
            <a:extLst>
              <a:ext uri="{FF2B5EF4-FFF2-40B4-BE49-F238E27FC236}">
                <a16:creationId xmlns:a16="http://schemas.microsoft.com/office/drawing/2014/main" id="{271256A7-54C8-4105-A6C4-47BF54044923}"/>
              </a:ext>
            </a:extLst>
          </p:cNvPr>
          <p:cNvSpPr txBox="1">
            <a:spLocks/>
          </p:cNvSpPr>
          <p:nvPr/>
        </p:nvSpPr>
        <p:spPr>
          <a:xfrm>
            <a:off x="4603662" y="1714742"/>
            <a:ext cx="3569954" cy="181820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Amanda Allen</a:t>
            </a:r>
          </a:p>
          <a:p>
            <a:pPr lvl="1"/>
            <a:r>
              <a:rPr lang="en-US" dirty="0"/>
              <a:t>Senior Director Operations</a:t>
            </a:r>
          </a:p>
          <a:p>
            <a:pPr lvl="1"/>
            <a:r>
              <a:rPr lang="en-US" dirty="0"/>
              <a:t>	</a:t>
            </a:r>
            <a:r>
              <a:rPr lang="en-US" sz="1800" dirty="0"/>
              <a:t>OAI, Inc.</a:t>
            </a:r>
          </a:p>
        </p:txBody>
      </p:sp>
      <p:sp>
        <p:nvSpPr>
          <p:cNvPr id="13" name="Content Placeholder 9">
            <a:extLst>
              <a:ext uri="{FF2B5EF4-FFF2-40B4-BE49-F238E27FC236}">
                <a16:creationId xmlns:a16="http://schemas.microsoft.com/office/drawing/2014/main" id="{271256A7-54C8-4105-A6C4-47BF54044923}"/>
              </a:ext>
            </a:extLst>
          </p:cNvPr>
          <p:cNvSpPr txBox="1">
            <a:spLocks/>
          </p:cNvSpPr>
          <p:nvPr/>
        </p:nvSpPr>
        <p:spPr>
          <a:xfrm>
            <a:off x="4603662" y="3878798"/>
            <a:ext cx="3569954" cy="1818203"/>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Sue Gilbert</a:t>
            </a:r>
          </a:p>
          <a:p>
            <a:pPr lvl="1"/>
            <a:r>
              <a:rPr lang="en-US" dirty="0"/>
              <a:t>SWFI Program Coordinator</a:t>
            </a:r>
          </a:p>
          <a:p>
            <a:pPr lvl="2"/>
            <a:r>
              <a:rPr lang="en-US" dirty="0"/>
              <a:t>OAI Chicago Southland</a:t>
            </a:r>
          </a:p>
        </p:txBody>
      </p:sp>
    </p:spTree>
    <p:extLst>
      <p:ext uri="{BB962C8B-B14F-4D97-AF65-F5344CB8AC3E}">
        <p14:creationId xmlns:p14="http://schemas.microsoft.com/office/powerpoint/2010/main" val="4029052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3"/>
          <p:cNvSpPr txBox="1">
            <a:spLocks noGrp="1"/>
          </p:cNvSpPr>
          <p:nvPr>
            <p:ph type="title"/>
          </p:nvPr>
        </p:nvSpPr>
        <p:spPr>
          <a:xfrm>
            <a:off x="623888" y="842964"/>
            <a:ext cx="7863840" cy="285273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AF3F49"/>
              </a:buClr>
              <a:buSzPts val="4800"/>
              <a:buFont typeface="Arial"/>
              <a:buNone/>
            </a:pPr>
            <a:r>
              <a:rPr lang="en-US"/>
              <a:t>Performance Data for Evaluation Purposes </a:t>
            </a:r>
            <a:endParaRPr/>
          </a:p>
        </p:txBody>
      </p:sp>
      <p:sp>
        <p:nvSpPr>
          <p:cNvPr id="416" name="Google Shape;416;p53"/>
          <p:cNvSpPr txBox="1">
            <a:spLocks noGrp="1"/>
          </p:cNvSpPr>
          <p:nvPr>
            <p:ph type="sldNum" idx="4294967295"/>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636363"/>
              </a:buClr>
              <a:buSzPts val="1400"/>
              <a:buFont typeface="Arial"/>
              <a:buNone/>
            </a:pPr>
            <a:fld id="{00000000-1234-1234-1234-123412341234}" type="slidenum">
              <a:rPr lang="en-US" sz="1400" b="0" i="0" u="none" strike="noStrike" cap="none">
                <a:solidFill>
                  <a:srgbClr val="636363"/>
                </a:solidFill>
                <a:latin typeface="Arial"/>
                <a:ea typeface="Arial"/>
                <a:cs typeface="Arial"/>
                <a:sym typeface="Arial"/>
              </a:rPr>
              <a:t>50</a:t>
            </a:fld>
            <a:endParaRPr sz="1400" b="0" i="0" u="none" strike="noStrike" cap="none">
              <a:solidFill>
                <a:srgbClr val="636363"/>
              </a:solidFill>
              <a:latin typeface="Arial"/>
              <a:ea typeface="Arial"/>
              <a:cs typeface="Arial"/>
              <a:sym typeface="Arial"/>
            </a:endParaRPr>
          </a:p>
        </p:txBody>
      </p:sp>
    </p:spTree>
    <p:extLst>
      <p:ext uri="{BB962C8B-B14F-4D97-AF65-F5344CB8AC3E}">
        <p14:creationId xmlns:p14="http://schemas.microsoft.com/office/powerpoint/2010/main" val="888548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54"/>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Agenda	</a:t>
            </a:r>
            <a:endParaRPr/>
          </a:p>
        </p:txBody>
      </p:sp>
      <p:sp>
        <p:nvSpPr>
          <p:cNvPr id="423" name="Google Shape;423;p54"/>
          <p:cNvSpPr txBox="1">
            <a:spLocks noGrp="1"/>
          </p:cNvSpPr>
          <p:nvPr>
            <p:ph type="body" idx="1"/>
          </p:nvPr>
        </p:nvSpPr>
        <p:spPr>
          <a:xfrm>
            <a:off x="628650" y="1770615"/>
            <a:ext cx="7955280" cy="4406348"/>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800"/>
              <a:buChar char="◼"/>
            </a:pPr>
            <a:r>
              <a:rPr lang="en-US" dirty="0"/>
              <a:t>Same data, different purposes: Performance vs. Evaluation</a:t>
            </a:r>
            <a:endParaRPr dirty="0"/>
          </a:p>
          <a:p>
            <a:pPr marL="274320" lvl="0" indent="-274320" algn="l" rtl="0">
              <a:lnSpc>
                <a:spcPct val="90000"/>
              </a:lnSpc>
              <a:spcBef>
                <a:spcPts val="1800"/>
              </a:spcBef>
              <a:spcAft>
                <a:spcPts val="0"/>
              </a:spcAft>
              <a:buSzPts val="2800"/>
              <a:buChar char="◼"/>
            </a:pPr>
            <a:r>
              <a:rPr lang="en-US" dirty="0"/>
              <a:t>How and why to leverage evaluation for continuous learning</a:t>
            </a:r>
            <a:endParaRPr dirty="0"/>
          </a:p>
          <a:p>
            <a:pPr marL="274320" lvl="0" indent="-274320" algn="l" rtl="0">
              <a:lnSpc>
                <a:spcPct val="90000"/>
              </a:lnSpc>
              <a:spcBef>
                <a:spcPts val="1800"/>
              </a:spcBef>
              <a:spcAft>
                <a:spcPts val="0"/>
              </a:spcAft>
              <a:buSzPts val="2800"/>
              <a:buChar char="◼"/>
            </a:pPr>
            <a:r>
              <a:rPr lang="en-US" dirty="0"/>
              <a:t>Updates on the national evaluation</a:t>
            </a:r>
            <a:endParaRPr dirty="0"/>
          </a:p>
        </p:txBody>
      </p:sp>
      <p:sp>
        <p:nvSpPr>
          <p:cNvPr id="424" name="Google Shape;424;p54"/>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63636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sz="1400" b="0" i="0" u="none" strike="noStrike" kern="0" cap="none" spc="0" normalizeH="0" baseline="0" noProof="0">
              <a:ln>
                <a:noFill/>
              </a:ln>
              <a:solidFill>
                <a:srgbClr val="636363"/>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14C193BA-D39E-4C6C-8AEB-AF111F0AFB70}"/>
              </a:ext>
            </a:extLst>
          </p:cNvPr>
          <p:cNvPicPr>
            <a:picLocks noChangeAspect="1"/>
          </p:cNvPicPr>
          <p:nvPr/>
        </p:nvPicPr>
        <p:blipFill>
          <a:blip r:embed="rId3"/>
          <a:stretch>
            <a:fillRect/>
          </a:stretch>
        </p:blipFill>
        <p:spPr>
          <a:xfrm>
            <a:off x="0" y="0"/>
            <a:ext cx="9144000" cy="6873446"/>
          </a:xfrm>
          <a:prstGeom prst="rect">
            <a:avLst/>
          </a:prstGeom>
        </p:spPr>
      </p:pic>
    </p:spTree>
    <p:extLst>
      <p:ext uri="{BB962C8B-B14F-4D97-AF65-F5344CB8AC3E}">
        <p14:creationId xmlns:p14="http://schemas.microsoft.com/office/powerpoint/2010/main" val="9770566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55"/>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Performance vs. Evaluation </a:t>
            </a:r>
            <a:endParaRPr/>
          </a:p>
        </p:txBody>
      </p:sp>
      <p:sp>
        <p:nvSpPr>
          <p:cNvPr id="431" name="Google Shape;431;p55"/>
          <p:cNvSpPr txBox="1">
            <a:spLocks noGrp="1"/>
          </p:cNvSpPr>
          <p:nvPr>
            <p:ph type="body" idx="1"/>
          </p:nvPr>
        </p:nvSpPr>
        <p:spPr>
          <a:xfrm>
            <a:off x="628650" y="1828800"/>
            <a:ext cx="6827981" cy="3284067"/>
          </a:xfrm>
          <a:prstGeom prst="rect">
            <a:avLst/>
          </a:prstGeom>
          <a:noFill/>
          <a:ln>
            <a:noFill/>
          </a:ln>
        </p:spPr>
        <p:txBody>
          <a:bodyPr spcFirstLastPara="1" wrap="square" lIns="91425" tIns="45700" rIns="91425" bIns="45700" anchor="t" anchorCtr="0">
            <a:noAutofit/>
          </a:bodyPr>
          <a:lstStyle/>
          <a:p>
            <a:pPr marL="274320" lvl="0" indent="-274320" algn="l" rtl="0">
              <a:lnSpc>
                <a:spcPct val="70000"/>
              </a:lnSpc>
              <a:spcBef>
                <a:spcPts val="0"/>
              </a:spcBef>
              <a:spcAft>
                <a:spcPts val="0"/>
              </a:spcAft>
              <a:buSzPts val="2380"/>
              <a:buChar char="◼"/>
            </a:pPr>
            <a:r>
              <a:rPr lang="en-US" sz="2380" b="1"/>
              <a:t>Performance measurement </a:t>
            </a:r>
            <a:r>
              <a:rPr lang="en-US" sz="2380"/>
              <a:t>is the </a:t>
            </a:r>
            <a:r>
              <a:rPr lang="en-US" sz="2380" b="1"/>
              <a:t>ongoing </a:t>
            </a:r>
            <a:r>
              <a:rPr lang="en-US" sz="2380"/>
              <a:t>monitoring and reporting of program accomplishments, particularly progress toward pre-established goals, benchmarks, and targets.</a:t>
            </a:r>
            <a:endParaRPr/>
          </a:p>
          <a:p>
            <a:pPr marL="0" lvl="0" indent="0" algn="l" rtl="0">
              <a:lnSpc>
                <a:spcPct val="70000"/>
              </a:lnSpc>
              <a:spcBef>
                <a:spcPts val="1800"/>
              </a:spcBef>
              <a:spcAft>
                <a:spcPts val="0"/>
              </a:spcAft>
              <a:buSzPts val="2380"/>
              <a:buNone/>
            </a:pPr>
            <a:endParaRPr sz="2380"/>
          </a:p>
          <a:p>
            <a:pPr marL="274320" lvl="0" indent="-274320" algn="l" rtl="0">
              <a:lnSpc>
                <a:spcPct val="70000"/>
              </a:lnSpc>
              <a:spcBef>
                <a:spcPts val="1800"/>
              </a:spcBef>
              <a:spcAft>
                <a:spcPts val="0"/>
              </a:spcAft>
              <a:buSzPts val="2380"/>
              <a:buChar char="◼"/>
            </a:pPr>
            <a:r>
              <a:rPr lang="en-US" sz="2380" b="1"/>
              <a:t>Program evaluation </a:t>
            </a:r>
            <a:r>
              <a:rPr lang="en-US" sz="2380"/>
              <a:t>is the </a:t>
            </a:r>
            <a:r>
              <a:rPr lang="en-US" sz="2380" b="1"/>
              <a:t>episodic and</a:t>
            </a:r>
            <a:r>
              <a:rPr lang="en-US" sz="2380"/>
              <a:t> </a:t>
            </a:r>
            <a:r>
              <a:rPr lang="en-US" sz="2380" b="1"/>
              <a:t>systematic</a:t>
            </a:r>
            <a:r>
              <a:rPr lang="en-US" sz="2380"/>
              <a:t> collection of information about the activities, characteristics, and outcomes of programs.</a:t>
            </a:r>
            <a:endParaRPr sz="2380"/>
          </a:p>
        </p:txBody>
      </p:sp>
      <p:pic>
        <p:nvPicPr>
          <p:cNvPr id="2" name="Picture 1">
            <a:extLst>
              <a:ext uri="{FF2B5EF4-FFF2-40B4-BE49-F238E27FC236}">
                <a16:creationId xmlns:a16="http://schemas.microsoft.com/office/drawing/2014/main" id="{33305A3F-E1B6-458C-AAAE-802BA0E6D3B2}"/>
              </a:ext>
            </a:extLst>
          </p:cNvPr>
          <p:cNvPicPr>
            <a:picLocks noChangeAspect="1"/>
          </p:cNvPicPr>
          <p:nvPr/>
        </p:nvPicPr>
        <p:blipFill>
          <a:blip r:embed="rId3"/>
          <a:stretch>
            <a:fillRect/>
          </a:stretch>
        </p:blipFill>
        <p:spPr>
          <a:xfrm>
            <a:off x="0" y="0"/>
            <a:ext cx="9144000" cy="6905356"/>
          </a:xfrm>
          <a:prstGeom prst="rect">
            <a:avLst/>
          </a:prstGeom>
        </p:spPr>
      </p:pic>
    </p:spTree>
    <p:extLst>
      <p:ext uri="{BB962C8B-B14F-4D97-AF65-F5344CB8AC3E}">
        <p14:creationId xmlns:p14="http://schemas.microsoft.com/office/powerpoint/2010/main" val="131247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6"/>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Performance vs. Evaluation </a:t>
            </a:r>
            <a:endParaRPr/>
          </a:p>
        </p:txBody>
      </p:sp>
      <p:graphicFrame>
        <p:nvGraphicFramePr>
          <p:cNvPr id="438" name="Google Shape;438;p56"/>
          <p:cNvGraphicFramePr/>
          <p:nvPr/>
        </p:nvGraphicFramePr>
        <p:xfrm>
          <a:off x="508398" y="1981201"/>
          <a:ext cx="7416400" cy="3376850"/>
        </p:xfrm>
        <a:graphic>
          <a:graphicData uri="http://schemas.openxmlformats.org/drawingml/2006/table">
            <a:tbl>
              <a:tblPr firstRow="1" bandRow="1">
                <a:noFill/>
              </a:tblPr>
              <a:tblGrid>
                <a:gridCol w="2149075">
                  <a:extLst>
                    <a:ext uri="{9D8B030D-6E8A-4147-A177-3AD203B41FA5}">
                      <a16:colId xmlns:a16="http://schemas.microsoft.com/office/drawing/2014/main" val="20000"/>
                    </a:ext>
                  </a:extLst>
                </a:gridCol>
                <a:gridCol w="2149075">
                  <a:extLst>
                    <a:ext uri="{9D8B030D-6E8A-4147-A177-3AD203B41FA5}">
                      <a16:colId xmlns:a16="http://schemas.microsoft.com/office/drawing/2014/main" val="20001"/>
                    </a:ext>
                  </a:extLst>
                </a:gridCol>
                <a:gridCol w="3118250">
                  <a:extLst>
                    <a:ext uri="{9D8B030D-6E8A-4147-A177-3AD203B41FA5}">
                      <a16:colId xmlns:a16="http://schemas.microsoft.com/office/drawing/2014/main" val="20002"/>
                    </a:ext>
                  </a:extLst>
                </a:gridCol>
              </a:tblGrid>
              <a:tr h="580675">
                <a:tc>
                  <a:txBody>
                    <a:bodyPr/>
                    <a:lstStyle/>
                    <a:p>
                      <a:pPr marL="0" marR="0" lvl="0" indent="0" algn="ctr" rtl="0">
                        <a:spcBef>
                          <a:spcPts val="0"/>
                        </a:spcBef>
                        <a:spcAft>
                          <a:spcPts val="0"/>
                        </a:spcAft>
                        <a:buNone/>
                      </a:pPr>
                      <a:r>
                        <a:rPr lang="en-US" sz="1400" u="none" strike="noStrike" cap="none"/>
                        <a:t>Dimenson</a:t>
                      </a:r>
                      <a:endParaRPr sz="1400" u="none" strike="noStrike" cap="none"/>
                    </a:p>
                  </a:txBody>
                  <a:tcPr marL="68575" marR="68575" marT="34300" marB="34300"/>
                </a:tc>
                <a:tc>
                  <a:txBody>
                    <a:bodyPr/>
                    <a:lstStyle/>
                    <a:p>
                      <a:pPr marL="0" marR="0" lvl="0" indent="0" algn="ctr" rtl="0">
                        <a:spcBef>
                          <a:spcPts val="0"/>
                        </a:spcBef>
                        <a:spcAft>
                          <a:spcPts val="0"/>
                        </a:spcAft>
                        <a:buNone/>
                      </a:pPr>
                      <a:r>
                        <a:rPr lang="en-US" sz="1400" u="none" strike="noStrike" cap="none"/>
                        <a:t>Performance Measurement </a:t>
                      </a:r>
                      <a:endParaRPr sz="1400" u="none" strike="noStrike" cap="none"/>
                    </a:p>
                  </a:txBody>
                  <a:tcPr marL="68575" marR="68575" marT="34300" marB="34300"/>
                </a:tc>
                <a:tc>
                  <a:txBody>
                    <a:bodyPr/>
                    <a:lstStyle/>
                    <a:p>
                      <a:pPr marL="0" marR="0" lvl="0" indent="0" algn="ctr" rtl="0">
                        <a:lnSpc>
                          <a:spcPct val="100000"/>
                        </a:lnSpc>
                        <a:spcBef>
                          <a:spcPts val="0"/>
                        </a:spcBef>
                        <a:spcAft>
                          <a:spcPts val="0"/>
                        </a:spcAft>
                        <a:buClr>
                          <a:schemeClr val="dk1"/>
                        </a:buClr>
                        <a:buSzPts val="1400"/>
                        <a:buFont typeface="Arial"/>
                        <a:buNone/>
                      </a:pPr>
                      <a:r>
                        <a:rPr lang="en-US" sz="1400" u="none" strike="noStrike" cap="none"/>
                        <a:t>Program Evaluation</a:t>
                      </a:r>
                      <a:endParaRPr/>
                    </a:p>
                    <a:p>
                      <a:pPr marL="0" marR="0" lvl="0" indent="0" algn="ctr" rtl="0">
                        <a:spcBef>
                          <a:spcPts val="0"/>
                        </a:spcBef>
                        <a:spcAft>
                          <a:spcPts val="0"/>
                        </a:spcAft>
                        <a:buNone/>
                      </a:pPr>
                      <a:endParaRPr sz="1400" u="none" strike="noStrike" cap="none"/>
                    </a:p>
                  </a:txBody>
                  <a:tcPr marL="68575" marR="68575" marT="34300" marB="34300"/>
                </a:tc>
                <a:extLst>
                  <a:ext uri="{0D108BD9-81ED-4DB2-BD59-A6C34878D82A}">
                    <a16:rowId xmlns:a16="http://schemas.microsoft.com/office/drawing/2014/main" val="10000"/>
                  </a:ext>
                </a:extLst>
              </a:tr>
              <a:tr h="580675">
                <a:tc>
                  <a:txBody>
                    <a:bodyPr/>
                    <a:lstStyle/>
                    <a:p>
                      <a:pPr marL="0" marR="0" lvl="0" indent="0" algn="l" rtl="0">
                        <a:spcBef>
                          <a:spcPts val="0"/>
                        </a:spcBef>
                        <a:spcAft>
                          <a:spcPts val="0"/>
                        </a:spcAft>
                        <a:buNone/>
                      </a:pPr>
                      <a:r>
                        <a:rPr lang="en-US" sz="1400" u="none" strike="noStrike" cap="none"/>
                        <a:t>Coverage</a:t>
                      </a:r>
                      <a:endParaRPr sz="1400"/>
                    </a:p>
                  </a:txBody>
                  <a:tcPr marL="68575" marR="68575" marT="34300" marB="34300"/>
                </a:tc>
                <a:tc>
                  <a:txBody>
                    <a:bodyPr/>
                    <a:lstStyle/>
                    <a:p>
                      <a:pPr marL="0" marR="0" lvl="0" indent="0" algn="l" rtl="0">
                        <a:spcBef>
                          <a:spcPts val="0"/>
                        </a:spcBef>
                        <a:spcAft>
                          <a:spcPts val="0"/>
                        </a:spcAft>
                        <a:buNone/>
                      </a:pPr>
                      <a:r>
                        <a:rPr lang="en-US" sz="1400"/>
                        <a:t>Covers most programs</a:t>
                      </a:r>
                      <a:endParaRPr sz="1400"/>
                    </a:p>
                  </a:txBody>
                  <a:tcPr marL="68575" marR="68575" marT="34300" marB="34300"/>
                </a:tc>
                <a:tc>
                  <a:txBody>
                    <a:bodyPr/>
                    <a:lstStyle/>
                    <a:p>
                      <a:pPr marL="0" marR="0" lvl="0" indent="0" algn="l" rtl="0">
                        <a:spcBef>
                          <a:spcPts val="0"/>
                        </a:spcBef>
                        <a:spcAft>
                          <a:spcPts val="0"/>
                        </a:spcAft>
                        <a:buNone/>
                      </a:pPr>
                      <a:r>
                        <a:rPr lang="en-US" sz="1400"/>
                        <a:t>Covers one or a few programs at a time</a:t>
                      </a:r>
                      <a:endParaRPr sz="1400"/>
                    </a:p>
                  </a:txBody>
                  <a:tcPr marL="68575" marR="68575" marT="34300" marB="34300"/>
                </a:tc>
                <a:extLst>
                  <a:ext uri="{0D108BD9-81ED-4DB2-BD59-A6C34878D82A}">
                    <a16:rowId xmlns:a16="http://schemas.microsoft.com/office/drawing/2014/main" val="10001"/>
                  </a:ext>
                </a:extLst>
              </a:tr>
              <a:tr h="804000">
                <a:tc>
                  <a:txBody>
                    <a:bodyPr/>
                    <a:lstStyle/>
                    <a:p>
                      <a:pPr marL="0" marR="0" lvl="0" indent="0" algn="l" rtl="0">
                        <a:spcBef>
                          <a:spcPts val="0"/>
                        </a:spcBef>
                        <a:spcAft>
                          <a:spcPts val="0"/>
                        </a:spcAft>
                        <a:buNone/>
                      </a:pPr>
                      <a:r>
                        <a:rPr lang="en-US" sz="1400"/>
                        <a:t>Depth of information</a:t>
                      </a:r>
                      <a:endParaRPr sz="1400"/>
                    </a:p>
                  </a:txBody>
                  <a:tcPr marL="68575" marR="68575" marT="34300" marB="34300"/>
                </a:tc>
                <a:tc>
                  <a:txBody>
                    <a:bodyPr/>
                    <a:lstStyle/>
                    <a:p>
                      <a:pPr marL="0" marR="0" lvl="0" indent="0" algn="l" rtl="0">
                        <a:spcBef>
                          <a:spcPts val="0"/>
                        </a:spcBef>
                        <a:spcAft>
                          <a:spcPts val="0"/>
                        </a:spcAft>
                        <a:buNone/>
                      </a:pPr>
                      <a:r>
                        <a:rPr lang="en-US" sz="1400"/>
                        <a:t>Helps tell “the score,” not why</a:t>
                      </a:r>
                      <a:endParaRPr sz="1400"/>
                    </a:p>
                  </a:txBody>
                  <a:tcPr marL="68575" marR="68575" marT="34300" marB="34300"/>
                </a:tc>
                <a:tc>
                  <a:txBody>
                    <a:bodyPr/>
                    <a:lstStyle/>
                    <a:p>
                      <a:pPr marL="0" marR="0" lvl="0" indent="0" algn="l" rtl="0">
                        <a:spcBef>
                          <a:spcPts val="0"/>
                        </a:spcBef>
                        <a:spcAft>
                          <a:spcPts val="0"/>
                        </a:spcAft>
                        <a:buNone/>
                      </a:pPr>
                      <a:r>
                        <a:rPr lang="en-US" sz="1400"/>
                        <a:t>Seeks to understand reasons for poor/good performance</a:t>
                      </a:r>
                      <a:endParaRPr sz="1400"/>
                    </a:p>
                  </a:txBody>
                  <a:tcPr marL="68575" marR="68575" marT="34300" marB="34300"/>
                </a:tc>
                <a:extLst>
                  <a:ext uri="{0D108BD9-81ED-4DB2-BD59-A6C34878D82A}">
                    <a16:rowId xmlns:a16="http://schemas.microsoft.com/office/drawing/2014/main" val="10002"/>
                  </a:ext>
                </a:extLst>
              </a:tr>
              <a:tr h="580675">
                <a:tc>
                  <a:txBody>
                    <a:bodyPr/>
                    <a:lstStyle/>
                    <a:p>
                      <a:pPr marL="0" marR="0" lvl="0" indent="0" algn="l" rtl="0">
                        <a:spcBef>
                          <a:spcPts val="0"/>
                        </a:spcBef>
                        <a:spcAft>
                          <a:spcPts val="0"/>
                        </a:spcAft>
                        <a:buNone/>
                      </a:pPr>
                      <a:r>
                        <a:rPr lang="en-US" sz="1400"/>
                        <a:t>Cost</a:t>
                      </a:r>
                      <a:endParaRPr sz="1400"/>
                    </a:p>
                  </a:txBody>
                  <a:tcPr marL="68575" marR="68575" marT="34300" marB="34300"/>
                </a:tc>
                <a:tc>
                  <a:txBody>
                    <a:bodyPr/>
                    <a:lstStyle/>
                    <a:p>
                      <a:pPr marL="0" marR="0" lvl="0" indent="0" algn="l" rtl="0">
                        <a:spcBef>
                          <a:spcPts val="0"/>
                        </a:spcBef>
                        <a:spcAft>
                          <a:spcPts val="0"/>
                        </a:spcAft>
                        <a:buNone/>
                      </a:pPr>
                      <a:r>
                        <a:rPr lang="en-US" sz="1400"/>
                        <a:t>Costs tend to be spread out</a:t>
                      </a:r>
                      <a:endParaRPr sz="1400"/>
                    </a:p>
                  </a:txBody>
                  <a:tcPr marL="68575" marR="68575" marT="34300" marB="34300"/>
                </a:tc>
                <a:tc>
                  <a:txBody>
                    <a:bodyPr/>
                    <a:lstStyle/>
                    <a:p>
                      <a:pPr marL="0" marR="0" lvl="0" indent="0" algn="l" rtl="0">
                        <a:spcBef>
                          <a:spcPts val="0"/>
                        </a:spcBef>
                        <a:spcAft>
                          <a:spcPts val="0"/>
                        </a:spcAft>
                        <a:buNone/>
                      </a:pPr>
                      <a:r>
                        <a:rPr lang="en-US" sz="1400"/>
                        <a:t>Larger investment in individual studies</a:t>
                      </a:r>
                      <a:endParaRPr sz="1400"/>
                    </a:p>
                  </a:txBody>
                  <a:tcPr marL="68575" marR="68575" marT="34300" marB="34300"/>
                </a:tc>
                <a:extLst>
                  <a:ext uri="{0D108BD9-81ED-4DB2-BD59-A6C34878D82A}">
                    <a16:rowId xmlns:a16="http://schemas.microsoft.com/office/drawing/2014/main" val="10003"/>
                  </a:ext>
                </a:extLst>
              </a:tr>
              <a:tr h="830825">
                <a:tc>
                  <a:txBody>
                    <a:bodyPr/>
                    <a:lstStyle/>
                    <a:p>
                      <a:pPr marL="0" marR="0" lvl="0" indent="0" algn="l" rtl="0">
                        <a:spcBef>
                          <a:spcPts val="0"/>
                        </a:spcBef>
                        <a:spcAft>
                          <a:spcPts val="0"/>
                        </a:spcAft>
                        <a:buNone/>
                      </a:pPr>
                      <a:r>
                        <a:rPr lang="en-US" sz="1400"/>
                        <a:t>Utility</a:t>
                      </a:r>
                      <a:endParaRPr sz="1400"/>
                    </a:p>
                  </a:txBody>
                  <a:tcPr marL="68575" marR="68575" marT="34300" marB="34300"/>
                </a:tc>
                <a:tc>
                  <a:txBody>
                    <a:bodyPr/>
                    <a:lstStyle/>
                    <a:p>
                      <a:pPr marL="0" marR="0" lvl="0" indent="0" algn="l" rtl="0">
                        <a:spcBef>
                          <a:spcPts val="0"/>
                        </a:spcBef>
                        <a:spcAft>
                          <a:spcPts val="0"/>
                        </a:spcAft>
                        <a:buNone/>
                      </a:pPr>
                      <a:r>
                        <a:rPr lang="en-US" sz="1400"/>
                        <a:t>Monitors ongoing, continuous program improvement</a:t>
                      </a:r>
                      <a:endParaRPr sz="1400"/>
                    </a:p>
                  </a:txBody>
                  <a:tcPr marL="68575" marR="68575" marT="34300" marB="34300"/>
                </a:tc>
                <a:tc>
                  <a:txBody>
                    <a:bodyPr/>
                    <a:lstStyle/>
                    <a:p>
                      <a:pPr marL="0" marR="0" lvl="0" indent="0" algn="l" rtl="0">
                        <a:spcBef>
                          <a:spcPts val="0"/>
                        </a:spcBef>
                        <a:spcAft>
                          <a:spcPts val="0"/>
                        </a:spcAft>
                        <a:buNone/>
                      </a:pPr>
                      <a:r>
                        <a:rPr lang="en-US" sz="1400"/>
                        <a:t>Major program decisions/builds evidence base</a:t>
                      </a:r>
                      <a:endParaRPr sz="1400"/>
                    </a:p>
                  </a:txBody>
                  <a:tcPr marL="68575" marR="68575" marT="34300" marB="343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52568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7"/>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Answering Different Questions</a:t>
            </a:r>
            <a:endParaRPr/>
          </a:p>
        </p:txBody>
      </p:sp>
      <p:sp>
        <p:nvSpPr>
          <p:cNvPr id="445" name="Google Shape;445;p57"/>
          <p:cNvSpPr txBox="1">
            <a:spLocks noGrp="1"/>
          </p:cNvSpPr>
          <p:nvPr>
            <p:ph type="body" idx="1"/>
          </p:nvPr>
        </p:nvSpPr>
        <p:spPr>
          <a:xfrm>
            <a:off x="695325" y="1825625"/>
            <a:ext cx="3749040" cy="4351338"/>
          </a:xfrm>
          <a:prstGeom prst="rect">
            <a:avLst/>
          </a:prstGeom>
          <a:noFill/>
          <a:ln>
            <a:noFill/>
          </a:ln>
        </p:spPr>
        <p:txBody>
          <a:bodyPr spcFirstLastPara="1" wrap="square" lIns="91425" tIns="45700" rIns="91425" bIns="45700" anchor="t" anchorCtr="0">
            <a:noAutofit/>
          </a:bodyPr>
          <a:lstStyle/>
          <a:p>
            <a:pPr marL="0" lvl="0" indent="0" algn="ctr" rtl="0">
              <a:lnSpc>
                <a:spcPct val="110000"/>
              </a:lnSpc>
              <a:spcBef>
                <a:spcPts val="0"/>
              </a:spcBef>
              <a:spcAft>
                <a:spcPts val="0"/>
              </a:spcAft>
              <a:buSzPts val="2040"/>
              <a:buNone/>
            </a:pPr>
            <a:r>
              <a:rPr lang="en-US" sz="2040"/>
              <a:t>Performance</a:t>
            </a:r>
            <a:endParaRPr sz="1615"/>
          </a:p>
          <a:p>
            <a:pPr marL="274320" lvl="0" indent="-274320" algn="l" rtl="0">
              <a:lnSpc>
                <a:spcPct val="110000"/>
              </a:lnSpc>
              <a:spcBef>
                <a:spcPts val="1800"/>
              </a:spcBef>
              <a:spcAft>
                <a:spcPts val="0"/>
              </a:spcAft>
              <a:buSzPts val="1615"/>
              <a:buChar char="◼"/>
            </a:pPr>
            <a:r>
              <a:rPr lang="en-US" sz="1615"/>
              <a:t>What percentage of participants completed program services compared to last quarter?</a:t>
            </a:r>
            <a:endParaRPr/>
          </a:p>
          <a:p>
            <a:pPr marL="274320" lvl="0" indent="-171767" algn="l" rtl="0">
              <a:lnSpc>
                <a:spcPct val="110000"/>
              </a:lnSpc>
              <a:spcBef>
                <a:spcPts val="1800"/>
              </a:spcBef>
              <a:spcAft>
                <a:spcPts val="0"/>
              </a:spcAft>
              <a:buSzPts val="1615"/>
              <a:buNone/>
            </a:pPr>
            <a:endParaRPr sz="1615"/>
          </a:p>
          <a:p>
            <a:pPr marL="274320" lvl="0" indent="-274320" algn="l" rtl="0">
              <a:lnSpc>
                <a:spcPct val="80000"/>
              </a:lnSpc>
              <a:spcBef>
                <a:spcPts val="1800"/>
              </a:spcBef>
              <a:spcAft>
                <a:spcPts val="0"/>
              </a:spcAft>
              <a:buSzPts val="1615"/>
              <a:buChar char="◼"/>
            </a:pPr>
            <a:r>
              <a:rPr lang="en-US" sz="1615"/>
              <a:t>What is the employment status of program completers?</a:t>
            </a:r>
            <a:endParaRPr sz="1615"/>
          </a:p>
        </p:txBody>
      </p:sp>
      <p:sp>
        <p:nvSpPr>
          <p:cNvPr id="446" name="Google Shape;446;p57"/>
          <p:cNvSpPr txBox="1">
            <a:spLocks noGrp="1"/>
          </p:cNvSpPr>
          <p:nvPr>
            <p:ph type="body" idx="2"/>
          </p:nvPr>
        </p:nvSpPr>
        <p:spPr>
          <a:xfrm>
            <a:off x="4695825" y="1825625"/>
            <a:ext cx="3749040" cy="4351338"/>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SzPts val="2040"/>
              <a:buNone/>
            </a:pPr>
            <a:r>
              <a:rPr lang="en-US" sz="2040" dirty="0"/>
              <a:t>Evaluation</a:t>
            </a:r>
            <a:endParaRPr dirty="0"/>
          </a:p>
          <a:p>
            <a:pPr marL="274320" indent="-274320">
              <a:lnSpc>
                <a:spcPct val="110000"/>
              </a:lnSpc>
              <a:buClr>
                <a:srgbClr val="9E1C30"/>
              </a:buClr>
              <a:buSzPts val="1615"/>
            </a:pPr>
            <a:r>
              <a:rPr lang="en-US" sz="1600" dirty="0">
                <a:solidFill>
                  <a:schemeClr val="tx1">
                    <a:lumMod val="90000"/>
                    <a:lumOff val="10000"/>
                  </a:schemeClr>
                </a:solidFill>
              </a:rPr>
              <a:t>How does completion of training vary by participant characteristics?</a:t>
            </a:r>
            <a:endParaRPr lang="en-US" sz="1615" dirty="0">
              <a:solidFill>
                <a:srgbClr val="242021"/>
              </a:solidFill>
            </a:endParaRPr>
          </a:p>
          <a:p>
            <a:pPr marL="274320" lvl="0" indent="-274320" algn="l" rtl="0">
              <a:lnSpc>
                <a:spcPct val="110000"/>
              </a:lnSpc>
              <a:spcBef>
                <a:spcPts val="1800"/>
              </a:spcBef>
              <a:spcAft>
                <a:spcPts val="0"/>
              </a:spcAft>
              <a:buClr>
                <a:srgbClr val="9E1C30"/>
              </a:buClr>
              <a:buSzPts val="1615"/>
              <a:buChar char="◼"/>
            </a:pPr>
            <a:r>
              <a:rPr lang="en-US" sz="1615" dirty="0">
                <a:solidFill>
                  <a:srgbClr val="242021"/>
                </a:solidFill>
              </a:rPr>
              <a:t>What percentage of the participants receiving the supportive services completed training compared to participants who did not receive the supportive services?</a:t>
            </a:r>
          </a:p>
          <a:p>
            <a:pPr marL="274320" lvl="0" indent="-274320" algn="l" rtl="0">
              <a:lnSpc>
                <a:spcPct val="110000"/>
              </a:lnSpc>
              <a:spcBef>
                <a:spcPts val="1800"/>
              </a:spcBef>
              <a:spcAft>
                <a:spcPts val="0"/>
              </a:spcAft>
              <a:buClr>
                <a:srgbClr val="9E1C30"/>
              </a:buClr>
              <a:buSzPts val="1615"/>
              <a:buChar char="◼"/>
            </a:pPr>
            <a:r>
              <a:rPr lang="en-US" sz="1615" dirty="0">
                <a:solidFill>
                  <a:srgbClr val="242021"/>
                </a:solidFill>
              </a:rPr>
              <a:t>What is the employment status of training completers compared to those who did not complete training?</a:t>
            </a:r>
          </a:p>
          <a:p>
            <a:pPr marL="0" lvl="0" indent="0" algn="ctr" rtl="0">
              <a:lnSpc>
                <a:spcPct val="80000"/>
              </a:lnSpc>
              <a:spcBef>
                <a:spcPts val="1800"/>
              </a:spcBef>
              <a:spcAft>
                <a:spcPts val="0"/>
              </a:spcAft>
              <a:buSzPts val="2040"/>
              <a:buNone/>
            </a:pPr>
            <a:endParaRPr sz="2040" dirty="0"/>
          </a:p>
        </p:txBody>
      </p:sp>
      <p:sp>
        <p:nvSpPr>
          <p:cNvPr id="447" name="Google Shape;447;p57"/>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63636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400" b="0" i="0" u="none" strike="noStrike" kern="0" cap="none" spc="0" normalizeH="0" baseline="0" noProof="0">
              <a:ln>
                <a:noFill/>
              </a:ln>
              <a:solidFill>
                <a:srgbClr val="636363"/>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B2964061-212A-45EE-9F7F-10CAEFE81E50}"/>
              </a:ext>
            </a:extLst>
          </p:cNvPr>
          <p:cNvPicPr>
            <a:picLocks noChangeAspect="1"/>
          </p:cNvPicPr>
          <p:nvPr/>
        </p:nvPicPr>
        <p:blipFill>
          <a:blip r:embed="rId3"/>
          <a:stretch>
            <a:fillRect/>
          </a:stretch>
        </p:blipFill>
        <p:spPr>
          <a:xfrm>
            <a:off x="0" y="18763"/>
            <a:ext cx="9144000" cy="6862289"/>
          </a:xfrm>
          <a:prstGeom prst="rect">
            <a:avLst/>
          </a:prstGeom>
        </p:spPr>
      </p:pic>
    </p:spTree>
    <p:extLst>
      <p:ext uri="{BB962C8B-B14F-4D97-AF65-F5344CB8AC3E}">
        <p14:creationId xmlns:p14="http://schemas.microsoft.com/office/powerpoint/2010/main" val="32701561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58"/>
          <p:cNvSpPr txBox="1">
            <a:spLocks noGrp="1"/>
          </p:cNvSpPr>
          <p:nvPr>
            <p:ph type="body" idx="1"/>
          </p:nvPr>
        </p:nvSpPr>
        <p:spPr>
          <a:xfrm>
            <a:off x="304800" y="1417639"/>
            <a:ext cx="8534400" cy="499030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00"/>
              </a:spcBef>
              <a:spcAft>
                <a:spcPts val="0"/>
              </a:spcAft>
              <a:buNone/>
            </a:pPr>
            <a:endParaRPr sz="1800" dirty="0"/>
          </a:p>
          <a:p>
            <a:pPr marL="514350" indent="-152400">
              <a:spcBef>
                <a:spcPts val="600"/>
              </a:spcBef>
              <a:buSzPts val="2400"/>
            </a:pPr>
            <a:r>
              <a:rPr lang="en-US" sz="2400" dirty="0">
                <a:solidFill>
                  <a:schemeClr val="tx1"/>
                </a:solidFill>
              </a:rPr>
              <a:t>Refine measures and definitions; clarify  links in the logic models</a:t>
            </a:r>
            <a:endParaRPr sz="2400" dirty="0">
              <a:solidFill>
                <a:schemeClr val="tx1"/>
              </a:solidFill>
            </a:endParaRPr>
          </a:p>
          <a:p>
            <a:pPr marL="514350" indent="-152400">
              <a:spcBef>
                <a:spcPts val="600"/>
              </a:spcBef>
              <a:buSzPts val="2400"/>
            </a:pPr>
            <a:r>
              <a:rPr lang="en-US" sz="2400" dirty="0">
                <a:solidFill>
                  <a:schemeClr val="tx1"/>
                </a:solidFill>
              </a:rPr>
              <a:t>Share your results </a:t>
            </a:r>
            <a:endParaRPr sz="2400" dirty="0">
              <a:solidFill>
                <a:schemeClr val="tx1"/>
              </a:solidFill>
            </a:endParaRPr>
          </a:p>
          <a:p>
            <a:pPr marL="514350" indent="-152400">
              <a:spcBef>
                <a:spcPts val="600"/>
              </a:spcBef>
              <a:buSzPts val="2400"/>
            </a:pPr>
            <a:r>
              <a:rPr lang="en-US" sz="2400" dirty="0">
                <a:solidFill>
                  <a:schemeClr val="tx1"/>
                </a:solidFill>
              </a:rPr>
              <a:t>Adapt and apply for similar objectives and populations served </a:t>
            </a:r>
            <a:endParaRPr sz="2400" dirty="0">
              <a:solidFill>
                <a:schemeClr val="tx1"/>
              </a:solidFill>
            </a:endParaRPr>
          </a:p>
          <a:p>
            <a:pPr marL="514350" indent="-152400">
              <a:spcBef>
                <a:spcPts val="600"/>
              </a:spcBef>
              <a:buSzPts val="2400"/>
            </a:pPr>
            <a:r>
              <a:rPr lang="en-US" sz="2400" dirty="0">
                <a:solidFill>
                  <a:schemeClr val="tx1"/>
                </a:solidFill>
              </a:rPr>
              <a:t>Integrate with other evidence for learning and program improvement on the ground</a:t>
            </a:r>
            <a:endParaRPr sz="2400" dirty="0">
              <a:solidFill>
                <a:schemeClr val="tx1"/>
              </a:solidFill>
            </a:endParaRPr>
          </a:p>
          <a:p>
            <a:pPr marL="514350" indent="-152400">
              <a:spcBef>
                <a:spcPts val="600"/>
              </a:spcBef>
              <a:buSzPts val="2400"/>
            </a:pPr>
            <a:r>
              <a:rPr lang="en-US" sz="2400" dirty="0">
                <a:solidFill>
                  <a:schemeClr val="tx1"/>
                </a:solidFill>
              </a:rPr>
              <a:t>Use findings in Budget Justifications and/or grant applications </a:t>
            </a:r>
            <a:endParaRPr sz="2400" dirty="0">
              <a:solidFill>
                <a:schemeClr val="tx1"/>
              </a:solidFill>
            </a:endParaRPr>
          </a:p>
          <a:p>
            <a:pPr marL="685800" lvl="1" indent="-114300" algn="l" rtl="0">
              <a:lnSpc>
                <a:spcPct val="90000"/>
              </a:lnSpc>
              <a:spcBef>
                <a:spcPts val="600"/>
              </a:spcBef>
              <a:spcAft>
                <a:spcPts val="0"/>
              </a:spcAft>
              <a:buSzPts val="1800"/>
              <a:buNone/>
            </a:pPr>
            <a:endParaRPr sz="1800" dirty="0"/>
          </a:p>
        </p:txBody>
      </p:sp>
      <p:sp>
        <p:nvSpPr>
          <p:cNvPr id="454" name="Google Shape;454;p58"/>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200"/>
              <a:buFont typeface="Arial"/>
              <a:buNone/>
            </a:pPr>
            <a:r>
              <a:rPr lang="en-US" sz="3200" dirty="0">
                <a:solidFill>
                  <a:srgbClr val="00578F"/>
                </a:solidFill>
              </a:rPr>
              <a:t>What can you do with evaluation reports and results</a:t>
            </a:r>
            <a:endParaRPr dirty="0"/>
          </a:p>
        </p:txBody>
      </p:sp>
      <p:sp>
        <p:nvSpPr>
          <p:cNvPr id="455" name="Google Shape;455;p58"/>
          <p:cNvSpPr txBox="1">
            <a:spLocks noGrp="1"/>
          </p:cNvSpPr>
          <p:nvPr>
            <p:ph type="sldNum" idx="4294967295"/>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63636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400" b="0" i="0" u="none" strike="noStrike" kern="0" cap="none" spc="0" normalizeH="0" baseline="0" noProof="0">
              <a:ln>
                <a:noFill/>
              </a:ln>
              <a:solidFill>
                <a:srgbClr val="636363"/>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C7DE3456-AD18-4254-AA6E-4C28D5667E3E}"/>
              </a:ext>
            </a:extLst>
          </p:cNvPr>
          <p:cNvPicPr>
            <a:picLocks noChangeAspect="1"/>
          </p:cNvPicPr>
          <p:nvPr/>
        </p:nvPicPr>
        <p:blipFill>
          <a:blip r:embed="rId3"/>
          <a:stretch>
            <a:fillRect/>
          </a:stretch>
        </p:blipFill>
        <p:spPr>
          <a:xfrm>
            <a:off x="0" y="0"/>
            <a:ext cx="9144000" cy="6914178"/>
          </a:xfrm>
          <a:prstGeom prst="rect">
            <a:avLst/>
          </a:prstGeom>
        </p:spPr>
      </p:pic>
    </p:spTree>
    <p:extLst>
      <p:ext uri="{BB962C8B-B14F-4D97-AF65-F5344CB8AC3E}">
        <p14:creationId xmlns:p14="http://schemas.microsoft.com/office/powerpoint/2010/main" val="14106215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9"/>
          <p:cNvSpPr txBox="1">
            <a:spLocks noGrp="1"/>
          </p:cNvSpPr>
          <p:nvPr>
            <p:ph type="body" idx="1"/>
          </p:nvPr>
        </p:nvSpPr>
        <p:spPr>
          <a:xfrm>
            <a:off x="491490" y="1728726"/>
            <a:ext cx="8229600" cy="5129274"/>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000"/>
              <a:buChar char="◼"/>
            </a:pPr>
            <a:r>
              <a:rPr lang="en-US" sz="2000" dirty="0">
                <a:latin typeface="Calibri"/>
                <a:ea typeface="Calibri"/>
                <a:cs typeface="Calibri"/>
                <a:sym typeface="Calibri"/>
              </a:rPr>
              <a:t>Competitive program grant solicitations have an evaluation/evidence provision</a:t>
            </a:r>
            <a:endParaRPr dirty="0"/>
          </a:p>
          <a:p>
            <a:pPr marL="274320" lvl="0" indent="-274320" algn="l" rtl="0">
              <a:lnSpc>
                <a:spcPct val="90000"/>
              </a:lnSpc>
              <a:spcBef>
                <a:spcPts val="600"/>
              </a:spcBef>
              <a:spcAft>
                <a:spcPts val="0"/>
              </a:spcAft>
              <a:buSzPts val="2000"/>
              <a:buChar char="◼"/>
            </a:pPr>
            <a:r>
              <a:rPr lang="en-US" sz="2000" dirty="0">
                <a:latin typeface="Calibri"/>
                <a:ea typeface="Calibri"/>
                <a:cs typeface="Calibri"/>
                <a:sym typeface="Calibri"/>
              </a:rPr>
              <a:t>Evidence-based tiered grant programs as one example:</a:t>
            </a:r>
            <a:endParaRPr dirty="0"/>
          </a:p>
          <a:p>
            <a:pPr marL="685800" lvl="1" indent="-228600" algn="l" rtl="0">
              <a:lnSpc>
                <a:spcPct val="90000"/>
              </a:lnSpc>
              <a:spcBef>
                <a:spcPts val="600"/>
              </a:spcBef>
              <a:spcAft>
                <a:spcPts val="0"/>
              </a:spcAft>
              <a:buSzPts val="2000"/>
              <a:buChar char="▶"/>
            </a:pPr>
            <a:r>
              <a:rPr lang="en-US" sz="2000" dirty="0">
                <a:latin typeface="Calibri"/>
                <a:ea typeface="Calibri"/>
                <a:cs typeface="Calibri"/>
                <a:sym typeface="Calibri"/>
              </a:rPr>
              <a:t>Higher grant amounts for evidence-based applications and rigorous strong evaluations (e.g., using “points” in scoring applications)</a:t>
            </a:r>
            <a:endParaRPr dirty="0"/>
          </a:p>
          <a:p>
            <a:pPr marL="685800" lvl="1" indent="-228600" algn="l" rtl="0">
              <a:lnSpc>
                <a:spcPct val="90000"/>
              </a:lnSpc>
              <a:spcBef>
                <a:spcPts val="600"/>
              </a:spcBef>
              <a:spcAft>
                <a:spcPts val="0"/>
              </a:spcAft>
              <a:buSzPts val="2000"/>
              <a:buChar char="▶"/>
            </a:pPr>
            <a:r>
              <a:rPr lang="en-US" sz="2000" dirty="0">
                <a:latin typeface="Calibri"/>
                <a:ea typeface="Calibri"/>
                <a:cs typeface="Calibri"/>
                <a:sym typeface="Calibri"/>
              </a:rPr>
              <a:t>Encouraging adoption of proven strategies</a:t>
            </a:r>
            <a:endParaRPr dirty="0"/>
          </a:p>
          <a:p>
            <a:pPr marL="685800" lvl="1" indent="-228600" algn="l" rtl="0">
              <a:lnSpc>
                <a:spcPct val="90000"/>
              </a:lnSpc>
              <a:spcBef>
                <a:spcPts val="600"/>
              </a:spcBef>
              <a:spcAft>
                <a:spcPts val="0"/>
              </a:spcAft>
              <a:buSzPts val="2000"/>
              <a:buChar char="▶"/>
            </a:pPr>
            <a:r>
              <a:rPr lang="en-US" sz="2000" dirty="0">
                <a:latin typeface="Calibri"/>
                <a:ea typeface="Calibri"/>
                <a:cs typeface="Calibri"/>
                <a:sym typeface="Calibri"/>
              </a:rPr>
              <a:t>Supporting new innovations but requiring rigorous evaluation:</a:t>
            </a:r>
            <a:endParaRPr dirty="0"/>
          </a:p>
          <a:p>
            <a:pPr marL="274320" lvl="0" indent="-274320" algn="l" rtl="0">
              <a:lnSpc>
                <a:spcPct val="90000"/>
              </a:lnSpc>
              <a:spcBef>
                <a:spcPts val="600"/>
              </a:spcBef>
              <a:spcAft>
                <a:spcPts val="0"/>
              </a:spcAft>
              <a:buSzPts val="2000"/>
              <a:buChar char="◼"/>
            </a:pPr>
            <a:r>
              <a:rPr lang="en-US" sz="2000" dirty="0">
                <a:latin typeface="Calibri"/>
                <a:ea typeface="Calibri"/>
                <a:cs typeface="Calibri"/>
                <a:sym typeface="Calibri"/>
              </a:rPr>
              <a:t>Examples of evidence-based grants:</a:t>
            </a:r>
            <a:endParaRPr dirty="0"/>
          </a:p>
          <a:p>
            <a:pPr marL="685800" lvl="1" indent="-228600" algn="l" rtl="0">
              <a:lnSpc>
                <a:spcPct val="90000"/>
              </a:lnSpc>
              <a:spcBef>
                <a:spcPts val="600"/>
              </a:spcBef>
              <a:spcAft>
                <a:spcPts val="0"/>
              </a:spcAft>
              <a:buSzPts val="2000"/>
              <a:buChar char="▶"/>
            </a:pPr>
            <a:r>
              <a:rPr lang="en-US" sz="2000" dirty="0">
                <a:latin typeface="Calibri"/>
                <a:ea typeface="Calibri"/>
                <a:cs typeface="Calibri"/>
                <a:sym typeface="Calibri"/>
              </a:rPr>
              <a:t>TechHire</a:t>
            </a:r>
            <a:endParaRPr sz="2000" dirty="0">
              <a:latin typeface="Calibri"/>
              <a:ea typeface="Calibri"/>
              <a:cs typeface="Calibri"/>
              <a:sym typeface="Calibri"/>
            </a:endParaRPr>
          </a:p>
          <a:p>
            <a:pPr marL="685800" lvl="1" indent="-228600" algn="l" rtl="0">
              <a:lnSpc>
                <a:spcPct val="90000"/>
              </a:lnSpc>
              <a:spcBef>
                <a:spcPts val="600"/>
              </a:spcBef>
              <a:spcAft>
                <a:spcPts val="0"/>
              </a:spcAft>
              <a:buSzPts val="2000"/>
              <a:buChar char="▶"/>
            </a:pPr>
            <a:r>
              <a:rPr lang="en-US" sz="2000" dirty="0">
                <a:latin typeface="Calibri"/>
                <a:ea typeface="Calibri"/>
                <a:cs typeface="Calibri"/>
                <a:sym typeface="Calibri"/>
              </a:rPr>
              <a:t>Workforce Innovation Fund/Pay for Success</a:t>
            </a:r>
            <a:endParaRPr dirty="0"/>
          </a:p>
          <a:p>
            <a:pPr marL="685800" lvl="1" indent="-228600" algn="l" rtl="0">
              <a:lnSpc>
                <a:spcPct val="90000"/>
              </a:lnSpc>
              <a:spcBef>
                <a:spcPts val="600"/>
              </a:spcBef>
              <a:spcAft>
                <a:spcPts val="0"/>
              </a:spcAft>
              <a:buSzPts val="2000"/>
              <a:buChar char="▶"/>
            </a:pPr>
            <a:r>
              <a:rPr lang="en-US" sz="2000" dirty="0">
                <a:latin typeface="Calibri"/>
                <a:ea typeface="Calibri"/>
                <a:cs typeface="Calibri"/>
                <a:sym typeface="Calibri"/>
              </a:rPr>
              <a:t>P3 (Performance Partnership Pilots)</a:t>
            </a:r>
            <a:endParaRPr dirty="0"/>
          </a:p>
          <a:p>
            <a:pPr marL="685800" lvl="1" indent="-228600" algn="l" rtl="0">
              <a:lnSpc>
                <a:spcPct val="90000"/>
              </a:lnSpc>
              <a:spcBef>
                <a:spcPts val="600"/>
              </a:spcBef>
              <a:spcAft>
                <a:spcPts val="0"/>
              </a:spcAft>
              <a:buSzPts val="2000"/>
              <a:buChar char="▶"/>
            </a:pPr>
            <a:r>
              <a:rPr lang="en-US" sz="2000" dirty="0">
                <a:latin typeface="Calibri"/>
                <a:ea typeface="Calibri"/>
                <a:cs typeface="Calibri"/>
                <a:sym typeface="Calibri"/>
              </a:rPr>
              <a:t>Ready-to-Work</a:t>
            </a:r>
            <a:endParaRPr sz="2000" dirty="0">
              <a:latin typeface="Calibri"/>
              <a:ea typeface="Calibri"/>
              <a:cs typeface="Calibri"/>
              <a:sym typeface="Calibri"/>
            </a:endParaRPr>
          </a:p>
        </p:txBody>
      </p:sp>
      <p:sp>
        <p:nvSpPr>
          <p:cNvPr id="462" name="Google Shape;462;p59"/>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240"/>
              <a:buFont typeface="Arial"/>
              <a:buNone/>
            </a:pPr>
            <a:r>
              <a:rPr lang="en-US" sz="3240" dirty="0">
                <a:solidFill>
                  <a:srgbClr val="00578F"/>
                </a:solidFill>
              </a:rPr>
              <a:t>Evidence-based grant funding at DOL</a:t>
            </a:r>
            <a:endParaRPr sz="3240" dirty="0">
              <a:solidFill>
                <a:srgbClr val="00578F"/>
              </a:solidFill>
            </a:endParaRPr>
          </a:p>
        </p:txBody>
      </p:sp>
      <p:sp>
        <p:nvSpPr>
          <p:cNvPr id="463" name="Google Shape;463;p59"/>
          <p:cNvSpPr txBox="1">
            <a:spLocks noGrp="1"/>
          </p:cNvSpPr>
          <p:nvPr>
            <p:ph type="sldNum" idx="4294967295"/>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63636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400" b="0" i="0" u="none" strike="noStrike" kern="0" cap="none" spc="0" normalizeH="0" baseline="0" noProof="0">
              <a:ln>
                <a:noFill/>
              </a:ln>
              <a:solidFill>
                <a:srgbClr val="636363"/>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0392CF34-7F4B-4A7A-8047-73C07038B563}"/>
              </a:ext>
            </a:extLst>
          </p:cNvPr>
          <p:cNvPicPr>
            <a:picLocks noChangeAspect="1"/>
          </p:cNvPicPr>
          <p:nvPr/>
        </p:nvPicPr>
        <p:blipFill>
          <a:blip r:embed="rId3"/>
          <a:stretch>
            <a:fillRect/>
          </a:stretch>
        </p:blipFill>
        <p:spPr>
          <a:xfrm>
            <a:off x="17253" y="0"/>
            <a:ext cx="9103995" cy="6858000"/>
          </a:xfrm>
          <a:prstGeom prst="rect">
            <a:avLst/>
          </a:prstGeom>
        </p:spPr>
      </p:pic>
    </p:spTree>
    <p:extLst>
      <p:ext uri="{BB962C8B-B14F-4D97-AF65-F5344CB8AC3E}">
        <p14:creationId xmlns:p14="http://schemas.microsoft.com/office/powerpoint/2010/main" val="12121891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0"/>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TechHire/SWFI Evaluation Overview</a:t>
            </a:r>
            <a:endParaRPr/>
          </a:p>
        </p:txBody>
      </p:sp>
      <p:sp>
        <p:nvSpPr>
          <p:cNvPr id="470" name="Google Shape;470;p60"/>
          <p:cNvSpPr txBox="1">
            <a:spLocks noGrp="1"/>
          </p:cNvSpPr>
          <p:nvPr>
            <p:ph type="body" idx="1"/>
          </p:nvPr>
        </p:nvSpPr>
        <p:spPr>
          <a:xfrm>
            <a:off x="628650" y="1770615"/>
            <a:ext cx="7955280" cy="4406348"/>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2800"/>
              <a:buChar char="◼"/>
            </a:pPr>
            <a:r>
              <a:rPr lang="en-US" dirty="0"/>
              <a:t>Implementation study</a:t>
            </a:r>
            <a:endParaRPr dirty="0"/>
          </a:p>
          <a:p>
            <a:pPr marL="685800" lvl="1" indent="-228600" algn="l" rtl="0">
              <a:lnSpc>
                <a:spcPct val="80000"/>
              </a:lnSpc>
              <a:spcBef>
                <a:spcPts val="800"/>
              </a:spcBef>
              <a:spcAft>
                <a:spcPts val="0"/>
              </a:spcAft>
              <a:buSzPts val="2400"/>
              <a:buChar char="▶"/>
            </a:pPr>
            <a:r>
              <a:rPr lang="en-US" dirty="0"/>
              <a:t>Description of program implementation, partnerships, factors influencing implementation, lessons learned</a:t>
            </a:r>
            <a:endParaRPr dirty="0"/>
          </a:p>
          <a:p>
            <a:pPr marL="274320" lvl="0" indent="-274320" algn="l" rtl="0">
              <a:lnSpc>
                <a:spcPct val="80000"/>
              </a:lnSpc>
              <a:spcBef>
                <a:spcPts val="1800"/>
              </a:spcBef>
              <a:spcAft>
                <a:spcPts val="0"/>
              </a:spcAft>
              <a:buSzPts val="2800"/>
              <a:buChar char="◼"/>
            </a:pPr>
            <a:r>
              <a:rPr lang="en-US" dirty="0"/>
              <a:t>Impact study</a:t>
            </a:r>
            <a:endParaRPr dirty="0"/>
          </a:p>
          <a:p>
            <a:pPr marL="685800" lvl="1" indent="-228600" algn="l" rtl="0">
              <a:lnSpc>
                <a:spcPct val="80000"/>
              </a:lnSpc>
              <a:spcBef>
                <a:spcPts val="800"/>
              </a:spcBef>
              <a:spcAft>
                <a:spcPts val="0"/>
              </a:spcAft>
              <a:buSzPts val="2400"/>
              <a:buChar char="▶"/>
            </a:pPr>
            <a:r>
              <a:rPr lang="en-US" dirty="0"/>
              <a:t>Randomized controlled trial (RCT)</a:t>
            </a:r>
            <a:endParaRPr dirty="0"/>
          </a:p>
          <a:p>
            <a:pPr marL="1097280" lvl="2" indent="-182880" algn="l" rtl="0">
              <a:lnSpc>
                <a:spcPct val="80000"/>
              </a:lnSpc>
              <a:spcBef>
                <a:spcPts val="600"/>
              </a:spcBef>
              <a:spcAft>
                <a:spcPts val="0"/>
              </a:spcAft>
              <a:buSzPts val="2000"/>
              <a:buChar char="↘"/>
            </a:pPr>
            <a:r>
              <a:rPr lang="en-US" dirty="0"/>
              <a:t>Subset of 5 grantees</a:t>
            </a:r>
          </a:p>
          <a:p>
            <a:pPr marL="1097280" lvl="2" indent="-182880">
              <a:lnSpc>
                <a:spcPct val="80000"/>
              </a:lnSpc>
              <a:buSzPts val="2000"/>
            </a:pPr>
            <a:r>
              <a:rPr lang="en-US" dirty="0"/>
              <a:t>Rigorous evidence of the impact on employment, earnings, and other outcomes</a:t>
            </a:r>
          </a:p>
          <a:p>
            <a:pPr marL="1097280" lvl="2" indent="-182880" algn="l" rtl="0">
              <a:lnSpc>
                <a:spcPct val="80000"/>
              </a:lnSpc>
              <a:spcBef>
                <a:spcPts val="600"/>
              </a:spcBef>
              <a:spcAft>
                <a:spcPts val="0"/>
              </a:spcAft>
              <a:buSzPts val="2000"/>
              <a:buChar char="↘"/>
            </a:pPr>
            <a:endParaRPr dirty="0"/>
          </a:p>
        </p:txBody>
      </p:sp>
      <p:sp>
        <p:nvSpPr>
          <p:cNvPr id="471" name="Google Shape;471;p60"/>
          <p:cNvSpPr txBox="1">
            <a:spLocks noGrp="1"/>
          </p:cNvSpPr>
          <p:nvPr>
            <p:ph type="sldNum" idx="12"/>
          </p:nvPr>
        </p:nvSpPr>
        <p:spPr>
          <a:xfrm>
            <a:off x="7686108" y="6356350"/>
            <a:ext cx="1277484"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63636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400" b="0" i="0" u="none" strike="noStrike" kern="0" cap="none" spc="0" normalizeH="0" baseline="0" noProof="0">
              <a:ln>
                <a:noFill/>
              </a:ln>
              <a:solidFill>
                <a:srgbClr val="636363"/>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547421E5-B439-4C60-83D1-E4BF443AEBF8}"/>
              </a:ext>
            </a:extLst>
          </p:cNvPr>
          <p:cNvPicPr>
            <a:picLocks noChangeAspect="1"/>
          </p:cNvPicPr>
          <p:nvPr/>
        </p:nvPicPr>
        <p:blipFill>
          <a:blip r:embed="rId3"/>
          <a:stretch>
            <a:fillRect/>
          </a:stretch>
        </p:blipFill>
        <p:spPr>
          <a:xfrm>
            <a:off x="0" y="0"/>
            <a:ext cx="9144000" cy="6836475"/>
          </a:xfrm>
          <a:prstGeom prst="rect">
            <a:avLst/>
          </a:prstGeom>
        </p:spPr>
      </p:pic>
    </p:spTree>
    <p:extLst>
      <p:ext uri="{BB962C8B-B14F-4D97-AF65-F5344CB8AC3E}">
        <p14:creationId xmlns:p14="http://schemas.microsoft.com/office/powerpoint/2010/main" val="26911005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3"/>
          <p:cNvSpPr txBox="1">
            <a:spLocks noGrp="1"/>
          </p:cNvSpPr>
          <p:nvPr>
            <p:ph type="title"/>
          </p:nvPr>
        </p:nvSpPr>
        <p:spPr>
          <a:xfrm>
            <a:off x="628650" y="365126"/>
            <a:ext cx="7955280" cy="10515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dirty="0"/>
              <a:t>Linking Your Program Data with Other Data to Measure Outcomes</a:t>
            </a:r>
            <a:endParaRPr dirty="0"/>
          </a:p>
        </p:txBody>
      </p:sp>
      <p:sp>
        <p:nvSpPr>
          <p:cNvPr id="491" name="Google Shape;491;p63"/>
          <p:cNvSpPr txBox="1">
            <a:spLocks noGrp="1"/>
          </p:cNvSpPr>
          <p:nvPr>
            <p:ph type="body" idx="1"/>
          </p:nvPr>
        </p:nvSpPr>
        <p:spPr>
          <a:xfrm>
            <a:off x="628650" y="1770615"/>
            <a:ext cx="7955280" cy="4406348"/>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800"/>
              <a:buChar char="◼"/>
            </a:pPr>
            <a:r>
              <a:rPr lang="en-US" dirty="0">
                <a:latin typeface="Calibri" panose="020F0502020204030204" pitchFamily="34" charset="0"/>
                <a:cs typeface="Calibri" panose="020F0502020204030204" pitchFamily="34" charset="0"/>
              </a:rPr>
              <a:t>National Directory of New Hires (NDNH)</a:t>
            </a:r>
          </a:p>
          <a:p>
            <a:pPr marL="731520" lvl="1" indent="-274320">
              <a:spcBef>
                <a:spcPts val="0"/>
              </a:spcBef>
              <a:buSzPts val="2800"/>
            </a:pPr>
            <a:r>
              <a:rPr lang="en-US" dirty="0">
                <a:latin typeface="Calibri" panose="020F0502020204030204" pitchFamily="34" charset="0"/>
                <a:cs typeface="Calibri" panose="020F0502020204030204" pitchFamily="34" charset="0"/>
              </a:rPr>
              <a:t>Quarterly earnings from state Unemployment Insurance (UI) wage records</a:t>
            </a:r>
          </a:p>
          <a:p>
            <a:pPr marL="457200" lvl="1" indent="0">
              <a:spcBef>
                <a:spcPts val="0"/>
              </a:spcBef>
              <a:buSzPts val="2800"/>
              <a:buNone/>
            </a:pPr>
            <a:endParaRPr lang="en-US" dirty="0">
              <a:latin typeface="Calibri" panose="020F0502020204030204" pitchFamily="34" charset="0"/>
              <a:cs typeface="Calibri" panose="020F0502020204030204" pitchFamily="34" charset="0"/>
            </a:endParaRPr>
          </a:p>
          <a:p>
            <a:pPr marL="274320" indent="-274320">
              <a:spcBef>
                <a:spcPts val="0"/>
              </a:spcBef>
              <a:buSzPts val="2800"/>
            </a:pPr>
            <a:r>
              <a:rPr lang="en-US" dirty="0">
                <a:latin typeface="Calibri" panose="020F0502020204030204" pitchFamily="34" charset="0"/>
                <a:cs typeface="Calibri" panose="020F0502020204030204" pitchFamily="34" charset="0"/>
              </a:rPr>
              <a:t>Research questions that can be answered:</a:t>
            </a:r>
          </a:p>
          <a:p>
            <a:pPr marL="731520" lvl="1" indent="-274320">
              <a:spcBef>
                <a:spcPts val="0"/>
              </a:spcBef>
              <a:buSzPts val="2800"/>
            </a:pPr>
            <a:r>
              <a:rPr lang="en-US" dirty="0">
                <a:latin typeface="Calibri" panose="020F0502020204030204" pitchFamily="34" charset="0"/>
                <a:cs typeface="Calibri" panose="020F0502020204030204" pitchFamily="34" charset="0"/>
              </a:rPr>
              <a:t>Are employment and earnings related to training completion?</a:t>
            </a:r>
          </a:p>
          <a:p>
            <a:pPr marL="731520" lvl="1" indent="-274320">
              <a:spcBef>
                <a:spcPts val="0"/>
              </a:spcBef>
              <a:buSzPts val="2800"/>
            </a:pPr>
            <a:r>
              <a:rPr lang="en-US" dirty="0">
                <a:latin typeface="Calibri" panose="020F0502020204030204" pitchFamily="34" charset="0"/>
                <a:cs typeface="Calibri" panose="020F0502020204030204" pitchFamily="34" charset="0"/>
              </a:rPr>
              <a:t>How many participants work in the H1-B industries for which they were trained?</a:t>
            </a:r>
          </a:p>
          <a:p>
            <a:pPr marL="731520" lvl="1" indent="-274320">
              <a:spcBef>
                <a:spcPts val="0"/>
              </a:spcBef>
              <a:buSzPts val="2800"/>
            </a:pPr>
            <a:r>
              <a:rPr lang="en-US" dirty="0">
                <a:latin typeface="Calibri" panose="020F0502020204030204" pitchFamily="34" charset="0"/>
                <a:cs typeface="Calibri" panose="020F0502020204030204" pitchFamily="34" charset="0"/>
              </a:rPr>
              <a:t>How many participants are retained in employment after one or two years?</a:t>
            </a:r>
          </a:p>
          <a:p>
            <a:pPr marL="731520" lvl="1" indent="-274320">
              <a:spcBef>
                <a:spcPts val="0"/>
              </a:spcBef>
              <a:buSzPts val="2800"/>
            </a:pPr>
            <a:r>
              <a:rPr lang="en-US" dirty="0">
                <a:latin typeface="Calibri" panose="020F0502020204030204" pitchFamily="34" charset="0"/>
                <a:cs typeface="Calibri" panose="020F0502020204030204" pitchFamily="34" charset="0"/>
              </a:rPr>
              <a:t>How do employment and earnings trajectories change before and after the program?</a:t>
            </a:r>
          </a:p>
          <a:p>
            <a:pPr marL="274320" lvl="0" indent="-274320" algn="l" rtl="0">
              <a:lnSpc>
                <a:spcPct val="90000"/>
              </a:lnSpc>
              <a:spcBef>
                <a:spcPts val="0"/>
              </a:spcBef>
              <a:spcAft>
                <a:spcPts val="0"/>
              </a:spcAft>
              <a:buSzPts val="2800"/>
              <a:buChar char="◼"/>
            </a:pPr>
            <a:endParaRPr dirty="0"/>
          </a:p>
          <a:p>
            <a:pPr marL="685800" lvl="1" indent="-76200" algn="l" rtl="0">
              <a:lnSpc>
                <a:spcPct val="90000"/>
              </a:lnSpc>
              <a:spcBef>
                <a:spcPts val="800"/>
              </a:spcBef>
              <a:spcAft>
                <a:spcPts val="0"/>
              </a:spcAft>
              <a:buSzPts val="2400"/>
              <a:buNone/>
            </a:pPr>
            <a:endParaRPr dirty="0"/>
          </a:p>
          <a:p>
            <a:pPr marL="274320" lvl="0" indent="-96520" algn="l" rtl="0">
              <a:lnSpc>
                <a:spcPct val="90000"/>
              </a:lnSpc>
              <a:spcBef>
                <a:spcPts val="1800"/>
              </a:spcBef>
              <a:spcAft>
                <a:spcPts val="0"/>
              </a:spcAft>
              <a:buSzPts val="2800"/>
              <a:buNone/>
            </a:pPr>
            <a:endParaRPr dirty="0"/>
          </a:p>
        </p:txBody>
      </p:sp>
      <p:pic>
        <p:nvPicPr>
          <p:cNvPr id="2" name="Picture 1">
            <a:extLst>
              <a:ext uri="{FF2B5EF4-FFF2-40B4-BE49-F238E27FC236}">
                <a16:creationId xmlns:a16="http://schemas.microsoft.com/office/drawing/2014/main" id="{0795017C-702E-4D6C-8786-E92D095CB44A}"/>
              </a:ext>
            </a:extLst>
          </p:cNvPr>
          <p:cNvPicPr>
            <a:picLocks noChangeAspect="1"/>
          </p:cNvPicPr>
          <p:nvPr/>
        </p:nvPicPr>
        <p:blipFill>
          <a:blip r:embed="rId3"/>
          <a:stretch>
            <a:fillRect/>
          </a:stretch>
        </p:blipFill>
        <p:spPr>
          <a:xfrm>
            <a:off x="0" y="0"/>
            <a:ext cx="9144000" cy="6866626"/>
          </a:xfrm>
          <a:prstGeom prst="rect">
            <a:avLst/>
          </a:prstGeom>
        </p:spPr>
      </p:pic>
    </p:spTree>
    <p:extLst>
      <p:ext uri="{BB962C8B-B14F-4D97-AF65-F5344CB8AC3E}">
        <p14:creationId xmlns:p14="http://schemas.microsoft.com/office/powerpoint/2010/main" val="25921448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4"/>
          <p:cNvSpPr txBox="1">
            <a:spLocks noGrp="1"/>
          </p:cNvSpPr>
          <p:nvPr>
            <p:ph type="title"/>
          </p:nvPr>
        </p:nvSpPr>
        <p:spPr>
          <a:xfrm>
            <a:off x="628650" y="365126"/>
            <a:ext cx="7955400" cy="1051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Evaluation Update</a:t>
            </a:r>
            <a:endParaRPr/>
          </a:p>
        </p:txBody>
      </p:sp>
      <p:sp>
        <p:nvSpPr>
          <p:cNvPr id="497" name="Google Shape;497;p64"/>
          <p:cNvSpPr txBox="1">
            <a:spLocks noGrp="1"/>
          </p:cNvSpPr>
          <p:nvPr>
            <p:ph type="body" idx="1"/>
          </p:nvPr>
        </p:nvSpPr>
        <p:spPr>
          <a:xfrm>
            <a:off x="628650" y="1569501"/>
            <a:ext cx="7955400" cy="4607400"/>
          </a:xfrm>
          <a:prstGeom prst="rect">
            <a:avLst/>
          </a:prstGeom>
          <a:noFill/>
          <a:ln>
            <a:noFill/>
          </a:ln>
        </p:spPr>
        <p:txBody>
          <a:bodyPr spcFirstLastPara="1" wrap="square" lIns="91425" tIns="45700" rIns="91425" bIns="45700" anchor="t" anchorCtr="0">
            <a:noAutofit/>
          </a:bodyPr>
          <a:lstStyle/>
          <a:p>
            <a:pPr marL="274320" lvl="0" indent="-261620" algn="l" rtl="0">
              <a:lnSpc>
                <a:spcPct val="80000"/>
              </a:lnSpc>
              <a:spcBef>
                <a:spcPts val="0"/>
              </a:spcBef>
              <a:spcAft>
                <a:spcPts val="0"/>
              </a:spcAft>
              <a:buSzPts val="2600"/>
              <a:buChar char="◼"/>
            </a:pPr>
            <a:r>
              <a:rPr lang="en-US" sz="2600"/>
              <a:t>Reviewed grantee applications and quarterly progress and narrative reports</a:t>
            </a:r>
            <a:endParaRPr sz="2600"/>
          </a:p>
          <a:p>
            <a:pPr marL="274320" lvl="0" indent="-261620" algn="l" rtl="0">
              <a:lnSpc>
                <a:spcPct val="80000"/>
              </a:lnSpc>
              <a:spcBef>
                <a:spcPts val="1800"/>
              </a:spcBef>
              <a:spcAft>
                <a:spcPts val="0"/>
              </a:spcAft>
              <a:buSzPts val="2600"/>
              <a:buChar char="◼"/>
            </a:pPr>
            <a:r>
              <a:rPr lang="en-US" sz="2600"/>
              <a:t>Conducted telephone calls with all 53 grantees to learn about programs</a:t>
            </a:r>
            <a:endParaRPr sz="2600"/>
          </a:p>
          <a:p>
            <a:pPr marL="274320" lvl="0" indent="-261620" algn="l" rtl="0">
              <a:lnSpc>
                <a:spcPct val="80000"/>
              </a:lnSpc>
              <a:spcBef>
                <a:spcPts val="1800"/>
              </a:spcBef>
              <a:spcAft>
                <a:spcPts val="0"/>
              </a:spcAft>
              <a:buSzPts val="2600"/>
              <a:buChar char="◼"/>
            </a:pPr>
            <a:r>
              <a:rPr lang="en-US" sz="2600"/>
              <a:t>Finalized evaluation design</a:t>
            </a:r>
            <a:endParaRPr sz="2600"/>
          </a:p>
          <a:p>
            <a:pPr marL="274320" lvl="0" indent="-261620" algn="l" rtl="0">
              <a:lnSpc>
                <a:spcPct val="80000"/>
              </a:lnSpc>
              <a:spcBef>
                <a:spcPts val="1800"/>
              </a:spcBef>
              <a:spcAft>
                <a:spcPts val="0"/>
              </a:spcAft>
              <a:buSzPts val="2600"/>
              <a:buChar char="◼"/>
            </a:pPr>
            <a:r>
              <a:rPr lang="en-US" sz="2600" b="1" i="1"/>
              <a:t>Started random assignment with 5 grantees between April and August 2018</a:t>
            </a:r>
            <a:endParaRPr sz="2600"/>
          </a:p>
          <a:p>
            <a:pPr marL="274320" lvl="0" indent="-261620" algn="l" rtl="0">
              <a:lnSpc>
                <a:spcPct val="80000"/>
              </a:lnSpc>
              <a:spcBef>
                <a:spcPts val="1800"/>
              </a:spcBef>
              <a:spcAft>
                <a:spcPts val="0"/>
              </a:spcAft>
              <a:buSzPts val="2600"/>
              <a:buChar char="◼"/>
            </a:pPr>
            <a:r>
              <a:rPr lang="en-US" sz="2600"/>
              <a:t>Began 6-month follow-up survey with RCT participants in January 2019</a:t>
            </a:r>
            <a:endParaRPr sz="2600"/>
          </a:p>
        </p:txBody>
      </p:sp>
      <p:sp>
        <p:nvSpPr>
          <p:cNvPr id="498" name="Google Shape;498;p64"/>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63636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400" b="0" i="0" u="none" strike="noStrike" kern="0" cap="none" spc="0" normalizeH="0" baseline="0" noProof="0">
              <a:ln>
                <a:noFill/>
              </a:ln>
              <a:solidFill>
                <a:srgbClr val="636363"/>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898E2D8D-E13D-469F-8F7A-BEA1C27AF08A}"/>
              </a:ext>
            </a:extLst>
          </p:cNvPr>
          <p:cNvPicPr>
            <a:picLocks noChangeAspect="1"/>
          </p:cNvPicPr>
          <p:nvPr/>
        </p:nvPicPr>
        <p:blipFill>
          <a:blip r:embed="rId3"/>
          <a:stretch>
            <a:fillRect/>
          </a:stretch>
        </p:blipFill>
        <p:spPr>
          <a:xfrm>
            <a:off x="0" y="0"/>
            <a:ext cx="9144000" cy="6823624"/>
          </a:xfrm>
          <a:prstGeom prst="rect">
            <a:avLst/>
          </a:prstGeom>
        </p:spPr>
      </p:pic>
    </p:spTree>
    <p:extLst>
      <p:ext uri="{BB962C8B-B14F-4D97-AF65-F5344CB8AC3E}">
        <p14:creationId xmlns:p14="http://schemas.microsoft.com/office/powerpoint/2010/main" val="534769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873C97B-95A2-4116-9274-303EDB06FE9F}"/>
              </a:ext>
            </a:extLst>
          </p:cNvPr>
          <p:cNvSpPr>
            <a:spLocks noGrp="1"/>
          </p:cNvSpPr>
          <p:nvPr>
            <p:ph idx="1"/>
          </p:nvPr>
        </p:nvSpPr>
        <p:spPr>
          <a:xfrm>
            <a:off x="2675906" y="3152483"/>
            <a:ext cx="4140778" cy="1328243"/>
          </a:xfrm>
        </p:spPr>
        <p:txBody>
          <a:bodyPr>
            <a:normAutofit/>
          </a:bodyPr>
          <a:lstStyle/>
          <a:p>
            <a:r>
              <a:rPr lang="en-US" sz="2800" dirty="0"/>
              <a:t>Jenn Daley</a:t>
            </a:r>
          </a:p>
          <a:p>
            <a:pPr lvl="1"/>
            <a:r>
              <a:rPr lang="en-US" dirty="0"/>
              <a:t>Evaluation Specialist</a:t>
            </a:r>
          </a:p>
          <a:p>
            <a:pPr lvl="2"/>
            <a:r>
              <a:rPr lang="en-US" dirty="0"/>
              <a:t>Chief Evaluation Office, DOL</a:t>
            </a:r>
          </a:p>
        </p:txBody>
      </p:sp>
      <p:sp>
        <p:nvSpPr>
          <p:cNvPr id="3" name="Slide Number Placeholder 2">
            <a:extLst>
              <a:ext uri="{FF2B5EF4-FFF2-40B4-BE49-F238E27FC236}">
                <a16:creationId xmlns:a16="http://schemas.microsoft.com/office/drawing/2014/main" id="{EEA8C811-46CE-4CAB-B614-34EEC585E162}"/>
              </a:ext>
            </a:extLst>
          </p:cNvPr>
          <p:cNvSpPr>
            <a:spLocks noGrp="1"/>
          </p:cNvSpPr>
          <p:nvPr>
            <p:ph type="sldNum" sz="quarter" idx="10"/>
          </p:nvPr>
        </p:nvSpPr>
        <p:spPr/>
        <p:txBody>
          <a:bodyPr/>
          <a:lstStyle/>
          <a:p>
            <a:fld id="{706D636C-90A3-4979-BA37-BAB384B22101}" type="slidenum">
              <a:rPr lang="en-US" smtClean="0"/>
              <a:pPr/>
              <a:t>6</a:t>
            </a:fld>
            <a:endParaRPr lang="en-US" dirty="0"/>
          </a:p>
        </p:txBody>
      </p:sp>
      <p:sp>
        <p:nvSpPr>
          <p:cNvPr id="10" name="Content Placeholder 9">
            <a:extLst>
              <a:ext uri="{FF2B5EF4-FFF2-40B4-BE49-F238E27FC236}">
                <a16:creationId xmlns:a16="http://schemas.microsoft.com/office/drawing/2014/main" id="{271256A7-54C8-4105-A6C4-47BF54044923}"/>
              </a:ext>
            </a:extLst>
          </p:cNvPr>
          <p:cNvSpPr>
            <a:spLocks noGrp="1"/>
          </p:cNvSpPr>
          <p:nvPr>
            <p:ph idx="12"/>
          </p:nvPr>
        </p:nvSpPr>
        <p:spPr>
          <a:xfrm>
            <a:off x="1201760" y="1554481"/>
            <a:ext cx="4970440" cy="1371600"/>
          </a:xfrm>
        </p:spPr>
        <p:txBody>
          <a:bodyPr>
            <a:normAutofit/>
          </a:bodyPr>
          <a:lstStyle/>
          <a:p>
            <a:r>
              <a:rPr lang="en-US" sz="2800" dirty="0"/>
              <a:t>Christina Yancey, Ph.D.</a:t>
            </a:r>
          </a:p>
          <a:p>
            <a:pPr lvl="1"/>
            <a:r>
              <a:rPr lang="en-US" dirty="0"/>
              <a:t>Evaluation Team Manager</a:t>
            </a:r>
          </a:p>
          <a:p>
            <a:pPr lvl="2"/>
            <a:r>
              <a:rPr lang="en-US" dirty="0"/>
              <a:t>Chief Evaluation Office, DOL</a:t>
            </a:r>
          </a:p>
        </p:txBody>
      </p:sp>
      <p:sp>
        <p:nvSpPr>
          <p:cNvPr id="7" name="Content Placeholder 9">
            <a:extLst>
              <a:ext uri="{FF2B5EF4-FFF2-40B4-BE49-F238E27FC236}">
                <a16:creationId xmlns:a16="http://schemas.microsoft.com/office/drawing/2014/main" id="{271256A7-54C8-4105-A6C4-47BF54044923}"/>
              </a:ext>
            </a:extLst>
          </p:cNvPr>
          <p:cNvSpPr txBox="1">
            <a:spLocks/>
          </p:cNvSpPr>
          <p:nvPr/>
        </p:nvSpPr>
        <p:spPr>
          <a:xfrm>
            <a:off x="4391090" y="4480726"/>
            <a:ext cx="4307290" cy="148635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800"/>
              </a:spcBef>
              <a:buClr>
                <a:schemeClr val="accent2"/>
              </a:buClr>
              <a:buFont typeface="Wingdings 2" panose="05020102010507070707" pitchFamily="18" charset="2"/>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lgn="l" defTabSz="914400" rtl="0" eaLnBrk="1" latinLnBrk="0" hangingPunct="1">
              <a:lnSpc>
                <a:spcPct val="90000"/>
              </a:lnSpc>
              <a:spcBef>
                <a:spcPts val="500"/>
              </a:spcBef>
              <a:buClr>
                <a:schemeClr val="bg1">
                  <a:lumMod val="65000"/>
                </a:schemeClr>
              </a:buClr>
              <a:buFont typeface="Wingdings 3" panose="05040102010807070707" pitchFamily="18" charset="2"/>
              <a:buNone/>
              <a:defRPr sz="2000" i="1" kern="1200">
                <a:solidFill>
                  <a:schemeClr val="accent3">
                    <a:lumMod val="90000"/>
                    <a:lumOff val="10000"/>
                  </a:schemeClr>
                </a:solidFill>
                <a:latin typeface="+mn-lt"/>
                <a:ea typeface="+mn-ea"/>
                <a:cs typeface="+mn-cs"/>
              </a:defRPr>
            </a:lvl2pPr>
            <a:lvl3pPr marL="457200" indent="0" algn="l" defTabSz="914400" rtl="0" eaLnBrk="1" latinLnBrk="0" hangingPunct="1">
              <a:lnSpc>
                <a:spcPct val="90000"/>
              </a:lnSpc>
              <a:spcBef>
                <a:spcPts val="800"/>
              </a:spcBef>
              <a:buClr>
                <a:schemeClr val="accent1"/>
              </a:buClr>
              <a:buFontTx/>
              <a:buNone/>
              <a:defRPr sz="1800" kern="1200">
                <a:solidFill>
                  <a:schemeClr val="tx1"/>
                </a:solidFill>
                <a:latin typeface="+mn-lt"/>
                <a:ea typeface="+mn-ea"/>
                <a:cs typeface="+mn-cs"/>
              </a:defRPr>
            </a:lvl3pPr>
            <a:lvl4pPr marL="822960" indent="-365760" algn="l" defTabSz="914400" rtl="0" eaLnBrk="1" latinLnBrk="0" hangingPunct="1">
              <a:lnSpc>
                <a:spcPct val="90000"/>
              </a:lnSpc>
              <a:spcBef>
                <a:spcPts val="300"/>
              </a:spcBef>
              <a:buClr>
                <a:schemeClr val="accent6"/>
              </a:buClr>
              <a:buSzPct val="90000"/>
              <a:buFont typeface="Wingdings" panose="05000000000000000000" pitchFamily="2" charset="2"/>
              <a:buChar char=""/>
              <a:defRPr sz="1800" i="1" kern="1200">
                <a:solidFill>
                  <a:schemeClr val="accent1"/>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Joseph Gasper, Ph.D.</a:t>
            </a:r>
          </a:p>
          <a:p>
            <a:pPr lvl="1"/>
            <a:r>
              <a:rPr lang="en-US" dirty="0"/>
              <a:t>Associate Director </a:t>
            </a:r>
          </a:p>
          <a:p>
            <a:pPr lvl="1"/>
            <a:r>
              <a:rPr lang="en-US" i="0" dirty="0"/>
              <a:t>  </a:t>
            </a:r>
            <a:r>
              <a:rPr lang="en-US" i="0" dirty="0" err="1"/>
              <a:t>Westat</a:t>
            </a:r>
            <a:endParaRPr lang="en-US" i="0" dirty="0"/>
          </a:p>
        </p:txBody>
      </p:sp>
    </p:spTree>
    <p:extLst>
      <p:ext uri="{BB962C8B-B14F-4D97-AF65-F5344CB8AC3E}">
        <p14:creationId xmlns:p14="http://schemas.microsoft.com/office/powerpoint/2010/main" val="3043413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68"/>
          <p:cNvSpPr txBox="1">
            <a:spLocks noGrp="1"/>
          </p:cNvSpPr>
          <p:nvPr>
            <p:ph type="title"/>
          </p:nvPr>
        </p:nvSpPr>
        <p:spPr>
          <a:xfrm>
            <a:off x="609600" y="117687"/>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a:t>Updated Data Collection Schedule</a:t>
            </a:r>
            <a:endParaRPr/>
          </a:p>
        </p:txBody>
      </p:sp>
      <p:graphicFrame>
        <p:nvGraphicFramePr>
          <p:cNvPr id="526" name="Google Shape;526;p68"/>
          <p:cNvGraphicFramePr/>
          <p:nvPr>
            <p:extLst/>
          </p:nvPr>
        </p:nvGraphicFramePr>
        <p:xfrm>
          <a:off x="514939" y="1260687"/>
          <a:ext cx="8229600" cy="4937880"/>
        </p:xfrm>
        <a:graphic>
          <a:graphicData uri="http://schemas.openxmlformats.org/drawingml/2006/table">
            <a:tbl>
              <a:tblPr firstRow="1" bandRow="1">
                <a:noFill/>
              </a:tblPr>
              <a:tblGrid>
                <a:gridCol w="15240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02600">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r>
                        <a:rPr lang="en-US" sz="1800"/>
                        <a:t>Activity</a:t>
                      </a:r>
                      <a:endParaRPr sz="1800"/>
                    </a:p>
                  </a:txBody>
                  <a:tcPr marL="91450" marR="91450" marT="45725" marB="45725"/>
                </a:tc>
                <a:tc>
                  <a:txBody>
                    <a:bodyPr/>
                    <a:lstStyle/>
                    <a:p>
                      <a:pPr marL="0" marR="0" lvl="0" indent="0" algn="l" rtl="0">
                        <a:spcBef>
                          <a:spcPts val="0"/>
                        </a:spcBef>
                        <a:spcAft>
                          <a:spcPts val="0"/>
                        </a:spcAft>
                        <a:buNone/>
                      </a:pPr>
                      <a:r>
                        <a:rPr lang="en-US" sz="1800"/>
                        <a:t>Target Date</a:t>
                      </a:r>
                      <a:endParaRPr sz="1800"/>
                    </a:p>
                  </a:txBody>
                  <a:tcPr marL="91450" marR="91450" marT="45725" marB="45725"/>
                </a:tc>
                <a:extLst>
                  <a:ext uri="{0D108BD9-81ED-4DB2-BD59-A6C34878D82A}">
                    <a16:rowId xmlns:a16="http://schemas.microsoft.com/office/drawing/2014/main" val="10000"/>
                  </a:ext>
                </a:extLst>
              </a:tr>
              <a:tr h="302600">
                <a:tc rowSpan="6">
                  <a:txBody>
                    <a:bodyPr/>
                    <a:lstStyle/>
                    <a:p>
                      <a:pPr marL="0" marR="0" lvl="0" indent="0" algn="l" rtl="0">
                        <a:spcBef>
                          <a:spcPts val="0"/>
                        </a:spcBef>
                        <a:spcAft>
                          <a:spcPts val="0"/>
                        </a:spcAft>
                        <a:buNone/>
                      </a:pPr>
                      <a:r>
                        <a:rPr lang="en-US" sz="1800" dirty="0"/>
                        <a:t>All Grantees</a:t>
                      </a:r>
                      <a:endParaRPr sz="1800" dirty="0"/>
                    </a:p>
                  </a:txBody>
                  <a:tcPr marL="91450" marR="91450" marT="45725" marB="45725"/>
                </a:tc>
                <a:tc>
                  <a:txBody>
                    <a:bodyPr/>
                    <a:lstStyle/>
                    <a:p>
                      <a:pPr marL="0" marR="0" lvl="0" indent="0" algn="l" rtl="0">
                        <a:spcBef>
                          <a:spcPts val="0"/>
                        </a:spcBef>
                        <a:spcAft>
                          <a:spcPts val="0"/>
                        </a:spcAft>
                        <a:buNone/>
                      </a:pPr>
                      <a:r>
                        <a:rPr lang="en-US" sz="1800"/>
                        <a:t>DOL WIPS data, QPRs</a:t>
                      </a:r>
                      <a:endParaRPr sz="1800"/>
                    </a:p>
                  </a:txBody>
                  <a:tcPr marL="91450" marR="91450" marT="45725" marB="45725"/>
                </a:tc>
                <a:tc>
                  <a:txBody>
                    <a:bodyPr/>
                    <a:lstStyle/>
                    <a:p>
                      <a:pPr marL="0" marR="0" lvl="0" indent="0" algn="l" rtl="0">
                        <a:spcBef>
                          <a:spcPts val="0"/>
                        </a:spcBef>
                        <a:spcAft>
                          <a:spcPts val="0"/>
                        </a:spcAft>
                        <a:buNone/>
                      </a:pPr>
                      <a:r>
                        <a:rPr lang="en-US" sz="1800"/>
                        <a:t>Quarterly</a:t>
                      </a:r>
                      <a:endParaRPr sz="1800"/>
                    </a:p>
                  </a:txBody>
                  <a:tcPr marL="91450" marR="91450" marT="45725" marB="45725"/>
                </a:tc>
                <a:extLst>
                  <a:ext uri="{0D108BD9-81ED-4DB2-BD59-A6C34878D82A}">
                    <a16:rowId xmlns:a16="http://schemas.microsoft.com/office/drawing/2014/main" val="10001"/>
                  </a:ext>
                </a:extLst>
              </a:tr>
              <a:tr h="3026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t>Grantee web survey</a:t>
                      </a:r>
                      <a:endParaRPr sz="1800" i="1" dirty="0"/>
                    </a:p>
                  </a:txBody>
                  <a:tcPr marL="91450" marR="91450" marT="45725" marB="45725"/>
                </a:tc>
                <a:tc>
                  <a:txBody>
                    <a:bodyPr/>
                    <a:lstStyle/>
                    <a:p>
                      <a:pPr marL="0" marR="0" lvl="0" indent="0" algn="l" rtl="0">
                        <a:spcBef>
                          <a:spcPts val="0"/>
                        </a:spcBef>
                        <a:spcAft>
                          <a:spcPts val="0"/>
                        </a:spcAft>
                        <a:buNone/>
                      </a:pPr>
                      <a:r>
                        <a:rPr lang="en-US" sz="1800" dirty="0"/>
                        <a:t>5/2019</a:t>
                      </a:r>
                      <a:endParaRPr sz="1800" dirty="0"/>
                    </a:p>
                  </a:txBody>
                  <a:tcPr marL="91450" marR="91450" marT="45725" marB="45725"/>
                </a:tc>
                <a:extLst>
                  <a:ext uri="{0D108BD9-81ED-4DB2-BD59-A6C34878D82A}">
                    <a16:rowId xmlns:a16="http://schemas.microsoft.com/office/drawing/2014/main" val="10002"/>
                  </a:ext>
                </a:extLst>
              </a:tr>
              <a:tr h="3026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0"/>
                        <a:t>Partner Information Form</a:t>
                      </a:r>
                      <a:endParaRPr/>
                    </a:p>
                  </a:txBody>
                  <a:tcPr marL="91450" marR="91450" marT="45725" marB="45725"/>
                </a:tc>
                <a:tc>
                  <a:txBody>
                    <a:bodyPr/>
                    <a:lstStyle/>
                    <a:p>
                      <a:pPr marL="0" marR="0" lvl="0" indent="0" algn="l" rtl="0">
                        <a:spcBef>
                          <a:spcPts val="0"/>
                        </a:spcBef>
                        <a:spcAft>
                          <a:spcPts val="0"/>
                        </a:spcAft>
                        <a:buNone/>
                      </a:pPr>
                      <a:r>
                        <a:rPr lang="en-US" sz="1800" i="0" dirty="0"/>
                        <a:t>6/2019</a:t>
                      </a:r>
                      <a:endParaRPr sz="1800" i="0" dirty="0"/>
                    </a:p>
                  </a:txBody>
                  <a:tcPr marL="91450" marR="91450" marT="45725" marB="45725"/>
                </a:tc>
                <a:extLst>
                  <a:ext uri="{0D108BD9-81ED-4DB2-BD59-A6C34878D82A}">
                    <a16:rowId xmlns:a16="http://schemas.microsoft.com/office/drawing/2014/main" val="10003"/>
                  </a:ext>
                </a:extLst>
              </a:tr>
              <a:tr h="3026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a:t>Partner web survey</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t>7/2019</a:t>
                      </a:r>
                      <a:endParaRPr dirty="0"/>
                    </a:p>
                  </a:txBody>
                  <a:tcPr marL="91450" marR="91450" marT="45725" marB="45725"/>
                </a:tc>
                <a:extLst>
                  <a:ext uri="{0D108BD9-81ED-4DB2-BD59-A6C34878D82A}">
                    <a16:rowId xmlns:a16="http://schemas.microsoft.com/office/drawing/2014/main" val="10004"/>
                  </a:ext>
                </a:extLst>
              </a:tr>
              <a:tr h="302600">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a:t>Grantee in-depth telephone interview</a:t>
                      </a:r>
                      <a:endParaRPr sz="1800"/>
                    </a:p>
                  </a:txBody>
                  <a:tcPr marL="91450" marR="91450" marT="45725" marB="45725"/>
                </a:tc>
                <a:tc>
                  <a:txBody>
                    <a:bodyPr/>
                    <a:lstStyle/>
                    <a:p>
                      <a:pPr marL="0" marR="0" lvl="0" indent="0" algn="l" rtl="0">
                        <a:spcBef>
                          <a:spcPts val="0"/>
                        </a:spcBef>
                        <a:spcAft>
                          <a:spcPts val="0"/>
                        </a:spcAft>
                        <a:buNone/>
                      </a:pPr>
                      <a:r>
                        <a:rPr lang="en-US" sz="1800" dirty="0"/>
                        <a:t>10/2019</a:t>
                      </a:r>
                      <a:endParaRPr sz="1800" dirty="0"/>
                    </a:p>
                  </a:txBody>
                  <a:tcPr marL="91450" marR="91450" marT="45725" marB="45725"/>
                </a:tc>
                <a:extLst>
                  <a:ext uri="{0D108BD9-81ED-4DB2-BD59-A6C34878D82A}">
                    <a16:rowId xmlns:a16="http://schemas.microsoft.com/office/drawing/2014/main" val="10005"/>
                  </a:ext>
                </a:extLst>
              </a:tr>
              <a:tr h="302600">
                <a:tc vMerge="1">
                  <a:txBody>
                    <a:bodyPr/>
                    <a:lstStyle/>
                    <a:p>
                      <a:endParaRPr lang="en-US"/>
                    </a:p>
                  </a:txBody>
                  <a:tcPr/>
                </a:tc>
                <a:tc>
                  <a:txBody>
                    <a:bodyPr/>
                    <a:lstStyle/>
                    <a:p>
                      <a:pPr marL="0" marR="0" lvl="0" indent="0" algn="l" rtl="0">
                        <a:spcBef>
                          <a:spcPts val="0"/>
                        </a:spcBef>
                        <a:spcAft>
                          <a:spcPts val="0"/>
                        </a:spcAft>
                        <a:buNone/>
                      </a:pPr>
                      <a:r>
                        <a:rPr lang="en-US" sz="1800"/>
                        <a:t>Partner in-depth telephone interview</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t>10/2019</a:t>
                      </a:r>
                      <a:endParaRPr dirty="0"/>
                    </a:p>
                  </a:txBody>
                  <a:tcPr marL="91450" marR="91450" marT="45725" marB="45725"/>
                </a:tc>
                <a:extLst>
                  <a:ext uri="{0D108BD9-81ED-4DB2-BD59-A6C34878D82A}">
                    <a16:rowId xmlns:a16="http://schemas.microsoft.com/office/drawing/2014/main" val="10006"/>
                  </a:ext>
                </a:extLst>
              </a:tr>
              <a:tr h="529525">
                <a:tc rowSpan="5">
                  <a:txBody>
                    <a:bodyPr/>
                    <a:lstStyle/>
                    <a:p>
                      <a:pPr marL="0" marR="0" lvl="0" indent="0" algn="l" rtl="0">
                        <a:lnSpc>
                          <a:spcPct val="100000"/>
                        </a:lnSpc>
                        <a:spcBef>
                          <a:spcPts val="0"/>
                        </a:spcBef>
                        <a:spcAft>
                          <a:spcPts val="0"/>
                        </a:spcAft>
                        <a:buClr>
                          <a:schemeClr val="dk1"/>
                        </a:buClr>
                        <a:buSzPts val="1800"/>
                        <a:buFont typeface="Arial"/>
                        <a:buNone/>
                      </a:pPr>
                      <a:r>
                        <a:rPr lang="en-US" sz="1800"/>
                        <a:t>Only RCT-Grantees</a:t>
                      </a:r>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Random assignment</a:t>
                      </a:r>
                      <a:endParaRPr/>
                    </a:p>
                  </a:txBody>
                  <a:tcPr marL="91450" marR="91450" marT="45725" marB="45725"/>
                </a:tc>
                <a:tc>
                  <a:txBody>
                    <a:bodyPr/>
                    <a:lstStyle/>
                    <a:p>
                      <a:pPr marL="0" marR="0" lvl="0" indent="0" algn="l" rtl="0">
                        <a:spcBef>
                          <a:spcPts val="0"/>
                        </a:spcBef>
                        <a:spcAft>
                          <a:spcPts val="0"/>
                        </a:spcAft>
                        <a:buNone/>
                      </a:pPr>
                      <a:r>
                        <a:rPr lang="en-US" sz="1800"/>
                        <a:t>Started between 4/2018 and 8/2018</a:t>
                      </a:r>
                      <a:endParaRPr sz="1800"/>
                    </a:p>
                  </a:txBody>
                  <a:tcPr marL="91450" marR="91450" marT="45725" marB="45725"/>
                </a:tc>
                <a:extLst>
                  <a:ext uri="{0D108BD9-81ED-4DB2-BD59-A6C34878D82A}">
                    <a16:rowId xmlns:a16="http://schemas.microsoft.com/office/drawing/2014/main" val="10007"/>
                  </a:ext>
                </a:extLst>
              </a:tr>
              <a:tr h="302600">
                <a:tc vMerge="1">
                  <a:txBody>
                    <a:bodyPr/>
                    <a:lstStyle/>
                    <a:p>
                      <a:endParaRPr lang="en-US"/>
                    </a:p>
                  </a:txBody>
                  <a:tcPr/>
                </a:tc>
                <a:tc>
                  <a:txBody>
                    <a:bodyPr/>
                    <a:lstStyle/>
                    <a:p>
                      <a:pPr marL="0" marR="0" lvl="0" indent="0" algn="l" rtl="0">
                        <a:spcBef>
                          <a:spcPts val="0"/>
                        </a:spcBef>
                        <a:spcAft>
                          <a:spcPts val="0"/>
                        </a:spcAft>
                        <a:buNone/>
                      </a:pPr>
                      <a:r>
                        <a:rPr lang="en-US" sz="1800"/>
                        <a:t>First round of grantee site visits</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Q1 2019</a:t>
                      </a:r>
                      <a:endParaRPr/>
                    </a:p>
                  </a:txBody>
                  <a:tcPr marL="91450" marR="91450" marT="45725" marB="45725"/>
                </a:tc>
                <a:extLst>
                  <a:ext uri="{0D108BD9-81ED-4DB2-BD59-A6C34878D82A}">
                    <a16:rowId xmlns:a16="http://schemas.microsoft.com/office/drawing/2014/main" val="10008"/>
                  </a:ext>
                </a:extLst>
              </a:tr>
              <a:tr h="302600">
                <a:tc vMerge="1">
                  <a:txBody>
                    <a:bodyPr/>
                    <a:lstStyle/>
                    <a:p>
                      <a:endParaRPr lang="en-US"/>
                    </a:p>
                  </a:txBody>
                  <a:tcPr/>
                </a:tc>
                <a:tc>
                  <a:txBody>
                    <a:bodyPr/>
                    <a:lstStyle/>
                    <a:p>
                      <a:pPr marL="0" marR="0" lvl="0" indent="0" algn="l" rtl="0">
                        <a:spcBef>
                          <a:spcPts val="0"/>
                        </a:spcBef>
                        <a:spcAft>
                          <a:spcPts val="0"/>
                        </a:spcAft>
                        <a:buNone/>
                      </a:pPr>
                      <a:r>
                        <a:rPr lang="en-US" sz="1800"/>
                        <a:t>Second round of grantee site visits</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a:t>Q 2 2020</a:t>
                      </a:r>
                      <a:endParaRPr/>
                    </a:p>
                  </a:txBody>
                  <a:tcPr marL="91450" marR="91450" marT="45725" marB="45725"/>
                </a:tc>
                <a:extLst>
                  <a:ext uri="{0D108BD9-81ED-4DB2-BD59-A6C34878D82A}">
                    <a16:rowId xmlns:a16="http://schemas.microsoft.com/office/drawing/2014/main" val="10009"/>
                  </a:ext>
                </a:extLst>
              </a:tr>
              <a:tr h="302600">
                <a:tc vMerge="1">
                  <a:txBody>
                    <a:bodyPr/>
                    <a:lstStyle/>
                    <a:p>
                      <a:endParaRPr lang="en-US"/>
                    </a:p>
                  </a:txBody>
                  <a:tcPr/>
                </a:tc>
                <a:tc>
                  <a:txBody>
                    <a:bodyPr/>
                    <a:lstStyle/>
                    <a:p>
                      <a:pPr marL="0" marR="0" lvl="0" indent="0" algn="l" rtl="0">
                        <a:spcBef>
                          <a:spcPts val="0"/>
                        </a:spcBef>
                        <a:spcAft>
                          <a:spcPts val="0"/>
                        </a:spcAft>
                        <a:buNone/>
                      </a:pPr>
                      <a:r>
                        <a:rPr lang="en-US" sz="1800"/>
                        <a:t>6-month follow-up participant survey</a:t>
                      </a:r>
                      <a:endParaRPr sz="1800"/>
                    </a:p>
                  </a:txBody>
                  <a:tcPr marL="91450" marR="91450" marT="45725" marB="45725"/>
                </a:tc>
                <a:tc>
                  <a:txBody>
                    <a:bodyPr/>
                    <a:lstStyle/>
                    <a:p>
                      <a:pPr marL="0" marR="0" lvl="0" indent="0" algn="l" rtl="0">
                        <a:spcBef>
                          <a:spcPts val="0"/>
                        </a:spcBef>
                        <a:spcAft>
                          <a:spcPts val="0"/>
                        </a:spcAft>
                        <a:buNone/>
                      </a:pPr>
                      <a:r>
                        <a:rPr lang="en-US" sz="1800"/>
                        <a:t>1/2019-6/2020</a:t>
                      </a:r>
                      <a:endParaRPr sz="1800"/>
                    </a:p>
                  </a:txBody>
                  <a:tcPr marL="91450" marR="91450" marT="45725" marB="45725"/>
                </a:tc>
                <a:extLst>
                  <a:ext uri="{0D108BD9-81ED-4DB2-BD59-A6C34878D82A}">
                    <a16:rowId xmlns:a16="http://schemas.microsoft.com/office/drawing/2014/main" val="10010"/>
                  </a:ext>
                </a:extLst>
              </a:tr>
              <a:tr h="529525">
                <a:tc v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a:t>18-month follow-up participant survey</a:t>
                      </a:r>
                      <a:endParaRPr sz="1800"/>
                    </a:p>
                  </a:txBody>
                  <a:tcPr marL="91450" marR="91450" marT="45725" marB="45725"/>
                </a:tc>
                <a:tc>
                  <a:txBody>
                    <a:bodyPr/>
                    <a:lstStyle/>
                    <a:p>
                      <a:pPr marL="0" marR="0" lvl="0" indent="0" algn="l" rtl="0">
                        <a:lnSpc>
                          <a:spcPct val="100000"/>
                        </a:lnSpc>
                        <a:spcBef>
                          <a:spcPts val="0"/>
                        </a:spcBef>
                        <a:spcAft>
                          <a:spcPts val="0"/>
                        </a:spcAft>
                        <a:buClr>
                          <a:schemeClr val="dk1"/>
                        </a:buClr>
                        <a:buSzPts val="1800"/>
                        <a:buFont typeface="Arial"/>
                        <a:buNone/>
                      </a:pPr>
                      <a:r>
                        <a:rPr lang="en-US" sz="1800" dirty="0"/>
                        <a:t>1/2020-6/2021</a:t>
                      </a:r>
                      <a:endParaRPr dirty="0"/>
                    </a:p>
                  </a:txBody>
                  <a:tcPr marL="91450" marR="91450" marT="45725" marB="45725"/>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487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4"/>
          <p:cNvSpPr txBox="1">
            <a:spLocks noGrp="1"/>
          </p:cNvSpPr>
          <p:nvPr>
            <p:ph type="title"/>
          </p:nvPr>
        </p:nvSpPr>
        <p:spPr>
          <a:xfrm>
            <a:off x="628650" y="365126"/>
            <a:ext cx="7955400" cy="1051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dirty="0"/>
              <a:t>Immediate Next Steps</a:t>
            </a:r>
            <a:endParaRPr dirty="0"/>
          </a:p>
        </p:txBody>
      </p:sp>
      <p:sp>
        <p:nvSpPr>
          <p:cNvPr id="497" name="Google Shape;497;p64"/>
          <p:cNvSpPr txBox="1">
            <a:spLocks noGrp="1"/>
          </p:cNvSpPr>
          <p:nvPr>
            <p:ph type="body" idx="1"/>
          </p:nvPr>
        </p:nvSpPr>
        <p:spPr>
          <a:xfrm>
            <a:off x="628650" y="1569501"/>
            <a:ext cx="7955400" cy="4607400"/>
          </a:xfrm>
          <a:prstGeom prst="rect">
            <a:avLst/>
          </a:prstGeom>
          <a:noFill/>
          <a:ln>
            <a:noFill/>
          </a:ln>
        </p:spPr>
        <p:txBody>
          <a:bodyPr spcFirstLastPara="1" wrap="square" lIns="91425" tIns="45700" rIns="91425" bIns="45700" anchor="t" anchorCtr="0">
            <a:noAutofit/>
          </a:bodyPr>
          <a:lstStyle/>
          <a:p>
            <a:pPr marL="274320" lvl="0" indent="-261620" algn="l" rtl="0">
              <a:lnSpc>
                <a:spcPct val="80000"/>
              </a:lnSpc>
              <a:spcBef>
                <a:spcPts val="0"/>
              </a:spcBef>
              <a:spcAft>
                <a:spcPts val="0"/>
              </a:spcAft>
              <a:buSzPts val="2600"/>
              <a:buChar char="◼"/>
            </a:pPr>
            <a:r>
              <a:rPr lang="en-US" sz="2600" b="1" u="sng" dirty="0">
                <a:latin typeface="Calibri" panose="020F0502020204030204" pitchFamily="34" charset="0"/>
                <a:cs typeface="Calibri" panose="020F0502020204030204" pitchFamily="34" charset="0"/>
              </a:rPr>
              <a:t>May:</a:t>
            </a:r>
            <a:r>
              <a:rPr lang="en-US" sz="2600" dirty="0">
                <a:latin typeface="Calibri" panose="020F0502020204030204" pitchFamily="34" charset="0"/>
                <a:cs typeface="Calibri" panose="020F0502020204030204" pitchFamily="34" charset="0"/>
              </a:rPr>
              <a:t> All grantees will receive an email from Westat inviting to complete a web survey</a:t>
            </a:r>
            <a:endParaRPr sz="2600" dirty="0">
              <a:latin typeface="Calibri" panose="020F0502020204030204" pitchFamily="34" charset="0"/>
              <a:cs typeface="Calibri" panose="020F0502020204030204" pitchFamily="34" charset="0"/>
            </a:endParaRPr>
          </a:p>
          <a:p>
            <a:pPr marL="274320" lvl="0" indent="-261620">
              <a:lnSpc>
                <a:spcPct val="80000"/>
              </a:lnSpc>
              <a:buSzPts val="2600"/>
            </a:pPr>
            <a:r>
              <a:rPr lang="en-US" sz="2600" b="1" u="sng" dirty="0">
                <a:latin typeface="Calibri" panose="020F0502020204030204" pitchFamily="34" charset="0"/>
                <a:cs typeface="Calibri" panose="020F0502020204030204" pitchFamily="34" charset="0"/>
              </a:rPr>
              <a:t>June:</a:t>
            </a:r>
            <a:r>
              <a:rPr lang="en-US" sz="2600" dirty="0">
                <a:latin typeface="Calibri" panose="020F0502020204030204" pitchFamily="34" charset="0"/>
                <a:cs typeface="Calibri" panose="020F0502020204030204" pitchFamily="34" charset="0"/>
              </a:rPr>
              <a:t> All grantees will receive an email from Westat asking them to complete a form with contact information for their key partners</a:t>
            </a:r>
            <a:endParaRPr sz="2600" dirty="0">
              <a:latin typeface="Calibri" panose="020F0502020204030204" pitchFamily="34" charset="0"/>
              <a:cs typeface="Calibri" panose="020F0502020204030204" pitchFamily="34" charset="0"/>
            </a:endParaRPr>
          </a:p>
          <a:p>
            <a:pPr marL="274320" lvl="0" indent="-261620" algn="l" rtl="0">
              <a:lnSpc>
                <a:spcPct val="80000"/>
              </a:lnSpc>
              <a:spcBef>
                <a:spcPts val="1800"/>
              </a:spcBef>
              <a:spcAft>
                <a:spcPts val="0"/>
              </a:spcAft>
              <a:buSzPts val="2600"/>
              <a:buChar char="◼"/>
            </a:pPr>
            <a:r>
              <a:rPr lang="en-US" sz="2600" b="1" u="sng" dirty="0">
                <a:latin typeface="Calibri" panose="020F0502020204030204" pitchFamily="34" charset="0"/>
                <a:cs typeface="Calibri" panose="020F0502020204030204" pitchFamily="34" charset="0"/>
              </a:rPr>
              <a:t>July:</a:t>
            </a:r>
            <a:r>
              <a:rPr lang="en-US" sz="2600" dirty="0">
                <a:latin typeface="Calibri" panose="020F0502020204030204" pitchFamily="34" charset="0"/>
                <a:cs typeface="Calibri" panose="020F0502020204030204" pitchFamily="34" charset="0"/>
              </a:rPr>
              <a:t> Partners will receive an email from Westat inviting them to complete a web survey</a:t>
            </a:r>
            <a:endParaRPr sz="2600" dirty="0">
              <a:latin typeface="Calibri" panose="020F0502020204030204" pitchFamily="34" charset="0"/>
              <a:cs typeface="Calibri" panose="020F0502020204030204" pitchFamily="34" charset="0"/>
            </a:endParaRPr>
          </a:p>
        </p:txBody>
      </p:sp>
      <p:sp>
        <p:nvSpPr>
          <p:cNvPr id="498" name="Google Shape;498;p64"/>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63636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sz="1400" b="0" i="0" u="none" strike="noStrike" kern="0" cap="none" spc="0" normalizeH="0" baseline="0" noProof="0">
              <a:ln>
                <a:noFill/>
              </a:ln>
              <a:solidFill>
                <a:srgbClr val="636363"/>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79F2570F-629A-474C-B18C-CEF231BC999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67304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7"/>
          <p:cNvSpPr txBox="1">
            <a:spLocks noGrp="1"/>
          </p:cNvSpPr>
          <p:nvPr>
            <p:ph type="title"/>
          </p:nvPr>
        </p:nvSpPr>
        <p:spPr>
          <a:xfrm>
            <a:off x="628650" y="365126"/>
            <a:ext cx="7955400" cy="10515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578F"/>
              </a:buClr>
              <a:buSzPts val="3400"/>
              <a:buFont typeface="Arial"/>
              <a:buNone/>
            </a:pPr>
            <a:r>
              <a:rPr lang="en-US" dirty="0"/>
              <a:t>RCT Progress</a:t>
            </a:r>
            <a:endParaRPr dirty="0"/>
          </a:p>
        </p:txBody>
      </p:sp>
      <p:sp>
        <p:nvSpPr>
          <p:cNvPr id="518" name="Google Shape;518;p67"/>
          <p:cNvSpPr txBox="1">
            <a:spLocks noGrp="1"/>
          </p:cNvSpPr>
          <p:nvPr>
            <p:ph type="body" idx="1"/>
          </p:nvPr>
        </p:nvSpPr>
        <p:spPr>
          <a:xfrm>
            <a:off x="628650" y="1770615"/>
            <a:ext cx="7955400" cy="4406400"/>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2800"/>
              <a:buChar char="◼"/>
            </a:pPr>
            <a:r>
              <a:rPr lang="en-US" dirty="0"/>
              <a:t>RCT grantees have worked hard to collectively recruit and enroll over 500 individuals in the study to date</a:t>
            </a:r>
            <a:endParaRPr dirty="0"/>
          </a:p>
          <a:p>
            <a:pPr marL="274320" lvl="0" indent="-274320" algn="l" rtl="0">
              <a:lnSpc>
                <a:spcPct val="90000"/>
              </a:lnSpc>
              <a:spcBef>
                <a:spcPts val="1800"/>
              </a:spcBef>
              <a:spcAft>
                <a:spcPts val="0"/>
              </a:spcAft>
              <a:buSzPts val="2800"/>
              <a:buChar char="◼"/>
            </a:pPr>
            <a:r>
              <a:rPr lang="en-US" dirty="0"/>
              <a:t>One grantee has already met its enrollment target for the RCT</a:t>
            </a:r>
            <a:endParaRPr dirty="0"/>
          </a:p>
          <a:p>
            <a:pPr marL="274320" lvl="0" indent="-274320" algn="l" rtl="0">
              <a:lnSpc>
                <a:spcPct val="90000"/>
              </a:lnSpc>
              <a:spcBef>
                <a:spcPts val="1800"/>
              </a:spcBef>
              <a:spcAft>
                <a:spcPts val="0"/>
              </a:spcAft>
              <a:buSzPts val="2800"/>
              <a:buChar char="◼"/>
            </a:pPr>
            <a:r>
              <a:rPr lang="en-US" dirty="0"/>
              <a:t>RCT grantees are more than one-third of the way to meeting the overall sample size target for the RCT</a:t>
            </a:r>
            <a:endParaRPr dirty="0"/>
          </a:p>
          <a:p>
            <a:pPr marL="274320" lvl="0" indent="-96520" algn="l" rtl="0">
              <a:lnSpc>
                <a:spcPct val="90000"/>
              </a:lnSpc>
              <a:spcBef>
                <a:spcPts val="1800"/>
              </a:spcBef>
              <a:spcAft>
                <a:spcPts val="0"/>
              </a:spcAft>
              <a:buSzPts val="2800"/>
              <a:buNone/>
            </a:pPr>
            <a:endParaRPr dirty="0"/>
          </a:p>
        </p:txBody>
      </p:sp>
      <p:sp>
        <p:nvSpPr>
          <p:cNvPr id="519" name="Google Shape;519;p67"/>
          <p:cNvSpPr txBox="1">
            <a:spLocks noGrp="1"/>
          </p:cNvSpPr>
          <p:nvPr>
            <p:ph type="sldNum" idx="12"/>
          </p:nvPr>
        </p:nvSpPr>
        <p:spPr>
          <a:xfrm>
            <a:off x="7686108" y="6356350"/>
            <a:ext cx="12774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636363"/>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62</a:t>
            </a:fld>
            <a:endParaRPr kumimoji="0" sz="1400" b="0" i="0" u="none" strike="noStrike" kern="0" cap="none" spc="0" normalizeH="0" baseline="0" noProof="0">
              <a:ln>
                <a:noFill/>
              </a:ln>
              <a:solidFill>
                <a:srgbClr val="636363"/>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97099AEF-D01C-4025-9040-AE6780725E73}"/>
              </a:ext>
            </a:extLst>
          </p:cNvPr>
          <p:cNvPicPr>
            <a:picLocks noChangeAspect="1"/>
          </p:cNvPicPr>
          <p:nvPr/>
        </p:nvPicPr>
        <p:blipFill>
          <a:blip r:embed="rId3"/>
          <a:stretch>
            <a:fillRect/>
          </a:stretch>
        </p:blipFill>
        <p:spPr>
          <a:xfrm>
            <a:off x="0" y="0"/>
            <a:ext cx="9144000" cy="6862321"/>
          </a:xfrm>
          <a:prstGeom prst="rect">
            <a:avLst/>
          </a:prstGeom>
        </p:spPr>
      </p:pic>
    </p:spTree>
    <p:extLst>
      <p:ext uri="{BB962C8B-B14F-4D97-AF65-F5344CB8AC3E}">
        <p14:creationId xmlns:p14="http://schemas.microsoft.com/office/powerpoint/2010/main" val="27612929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7C1EBB-5DB1-4804-A3A0-418D6756477C}"/>
              </a:ext>
            </a:extLst>
          </p:cNvPr>
          <p:cNvSpPr>
            <a:spLocks noGrp="1"/>
          </p:cNvSpPr>
          <p:nvPr>
            <p:ph type="sldNum" sz="quarter" idx="10"/>
          </p:nvPr>
        </p:nvSpPr>
        <p:spPr/>
        <p:txBody>
          <a:bodyPr/>
          <a:lstStyle/>
          <a:p>
            <a:fld id="{706D636C-90A3-4979-BA37-BAB384B22101}" type="slidenum">
              <a:rPr lang="en-US" smtClean="0"/>
              <a:pPr/>
              <a:t>63</a:t>
            </a:fld>
            <a:endParaRPr lang="en-US"/>
          </a:p>
        </p:txBody>
      </p:sp>
    </p:spTree>
    <p:extLst>
      <p:ext uri="{BB962C8B-B14F-4D97-AF65-F5344CB8AC3E}">
        <p14:creationId xmlns:p14="http://schemas.microsoft.com/office/powerpoint/2010/main" val="3587594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96C4BC-6A15-44C1-B2D2-31CC1EE831EF}"/>
              </a:ext>
            </a:extLst>
          </p:cNvPr>
          <p:cNvSpPr>
            <a:spLocks noGrp="1"/>
          </p:cNvSpPr>
          <p:nvPr>
            <p:ph type="sldNum" sz="quarter" idx="4294967295"/>
          </p:nvPr>
        </p:nvSpPr>
        <p:spPr/>
        <p:txBody>
          <a:bodyPr/>
          <a:lstStyle/>
          <a:p>
            <a:pPr defTabSz="457178">
              <a:defRPr/>
            </a:pPr>
            <a:fld id="{706D636C-90A3-4979-BA37-BAB384B22101}" type="slidenum">
              <a:rPr lang="en-US">
                <a:solidFill>
                  <a:srgbClr val="124D95">
                    <a:lumMod val="40000"/>
                    <a:lumOff val="60000"/>
                  </a:srgbClr>
                </a:solidFill>
                <a:latin typeface="Arial" panose="020B0604020202020204"/>
              </a:rPr>
              <a:pPr defTabSz="457178">
                <a:defRPr/>
              </a:pPr>
              <a:t>64</a:t>
            </a:fld>
            <a:endParaRPr lang="en-US" dirty="0">
              <a:solidFill>
                <a:srgbClr val="124D95">
                  <a:lumMod val="40000"/>
                  <a:lumOff val="60000"/>
                </a:srgbClr>
              </a:solidFill>
              <a:latin typeface="Arial" panose="020B0604020202020204"/>
            </a:endParaRPr>
          </a:p>
        </p:txBody>
      </p:sp>
      <p:sp>
        <p:nvSpPr>
          <p:cNvPr id="5" name="Title 1"/>
          <p:cNvSpPr txBox="1">
            <a:spLocks/>
          </p:cNvSpPr>
          <p:nvPr/>
        </p:nvSpPr>
        <p:spPr>
          <a:xfrm>
            <a:off x="782243" y="283250"/>
            <a:ext cx="7852229" cy="785131"/>
          </a:xfrm>
          <a:prstGeom prst="rect">
            <a:avLst/>
          </a:prstGeom>
        </p:spPr>
        <p:txBody>
          <a:bodyPr>
            <a:normAutofit fontScale="92500"/>
          </a:bodyPr>
          <a:lstStyle>
            <a:lvl1pPr algn="l" defTabSz="914400" rtl="0" eaLnBrk="1" latinLnBrk="0" hangingPunct="1">
              <a:lnSpc>
                <a:spcPct val="90000"/>
              </a:lnSpc>
              <a:spcBef>
                <a:spcPct val="0"/>
              </a:spcBef>
              <a:buNone/>
              <a:defRPr lang="en-US" sz="3400" b="1" kern="1200" dirty="0">
                <a:gradFill>
                  <a:gsLst>
                    <a:gs pos="58000">
                      <a:schemeClr val="accent6">
                        <a:lumMod val="75000"/>
                      </a:schemeClr>
                    </a:gs>
                    <a:gs pos="100000">
                      <a:schemeClr val="accent1"/>
                    </a:gs>
                    <a:gs pos="19000">
                      <a:schemeClr val="accent1">
                        <a:lumMod val="75000"/>
                      </a:schemeClr>
                    </a:gs>
                    <a:gs pos="46885">
                      <a:schemeClr val="accent1"/>
                    </a:gs>
                    <a:gs pos="59000">
                      <a:schemeClr val="accent1">
                        <a:lumMod val="70000"/>
                      </a:schemeClr>
                    </a:gs>
                  </a:gsLst>
                  <a:lin ang="5400000" scaled="1"/>
                </a:gradFill>
                <a:effectLst>
                  <a:innerShdw blurRad="101600" dist="50800" dir="18900000">
                    <a:schemeClr val="accent1">
                      <a:lumMod val="50000"/>
                      <a:alpha val="70000"/>
                    </a:schemeClr>
                  </a:innerShdw>
                </a:effectLst>
                <a:latin typeface="+mj-lt"/>
                <a:ea typeface="+mj-ea"/>
                <a:cs typeface="+mj-cs"/>
              </a:defRPr>
            </a:lvl1pPr>
          </a:lstStyle>
          <a:p>
            <a:pPr algn="ctr" defTabSz="914354">
              <a:defRPr/>
            </a:pPr>
            <a:r>
              <a:rPr lang="en-US" sz="4500" dirty="0">
                <a:gradFill>
                  <a:gsLst>
                    <a:gs pos="58000">
                      <a:srgbClr val="0075BF">
                        <a:lumMod val="75000"/>
                      </a:srgbClr>
                    </a:gs>
                    <a:gs pos="100000">
                      <a:srgbClr val="124D95"/>
                    </a:gs>
                    <a:gs pos="19000">
                      <a:srgbClr val="124D95">
                        <a:lumMod val="75000"/>
                      </a:srgbClr>
                    </a:gs>
                    <a:gs pos="46885">
                      <a:srgbClr val="124D95"/>
                    </a:gs>
                    <a:gs pos="59000">
                      <a:srgbClr val="124D95">
                        <a:lumMod val="70000"/>
                      </a:srgbClr>
                    </a:gs>
                  </a:gsLst>
                  <a:lin ang="5400000" scaled="1"/>
                </a:gradFill>
                <a:effectLst>
                  <a:innerShdw blurRad="101600" dist="50800" dir="18900000">
                    <a:srgbClr val="124D95">
                      <a:lumMod val="50000"/>
                      <a:alpha val="70000"/>
                    </a:srgbClr>
                  </a:innerShdw>
                </a:effectLst>
                <a:latin typeface="Arial" panose="020B0604020202020204"/>
              </a:rPr>
              <a:t>H-1B Performance Resources</a:t>
            </a:r>
          </a:p>
        </p:txBody>
      </p:sp>
      <p:sp>
        <p:nvSpPr>
          <p:cNvPr id="9" name="Content Placeholder 5"/>
          <p:cNvSpPr txBox="1">
            <a:spLocks/>
          </p:cNvSpPr>
          <p:nvPr/>
        </p:nvSpPr>
        <p:spPr>
          <a:xfrm>
            <a:off x="782243" y="4249058"/>
            <a:ext cx="7852229" cy="1480456"/>
          </a:xfrm>
          <a:prstGeom prst="rect">
            <a:avLst/>
          </a:prstGeom>
        </p:spPr>
        <p:txBody>
          <a:bodyPr>
            <a:normAutofit fontScale="25000" lnSpcReduction="20000"/>
          </a:bodyPr>
          <a:lstStyle>
            <a:lvl1pPr marL="274320" indent="-274320" algn="l" defTabSz="914400" rtl="0" eaLnBrk="1" latinLnBrk="0" hangingPunct="1">
              <a:lnSpc>
                <a:spcPct val="90000"/>
              </a:lnSpc>
              <a:spcBef>
                <a:spcPts val="1800"/>
              </a:spcBef>
              <a:buClr>
                <a:schemeClr val="accent2"/>
              </a:buClr>
              <a:buFont typeface="Wingdings 2" panose="05020102010507070707"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800"/>
              </a:spcBef>
              <a:buClr>
                <a:schemeClr val="bg1">
                  <a:lumMod val="65000"/>
                </a:schemeClr>
              </a:buClr>
              <a:buFont typeface="Wingdings 3" panose="05040102010807070707" pitchFamily="18" charset="2"/>
              <a:buChar char="}"/>
              <a:defRPr sz="2400" kern="1200">
                <a:solidFill>
                  <a:schemeClr val="accent3">
                    <a:lumMod val="90000"/>
                    <a:lumOff val="10000"/>
                  </a:schemeClr>
                </a:solidFill>
                <a:latin typeface="+mn-lt"/>
                <a:ea typeface="+mn-ea"/>
                <a:cs typeface="+mn-cs"/>
              </a:defRPr>
            </a:lvl2pPr>
            <a:lvl3pPr marL="1097280" indent="-182880" algn="l" defTabSz="914400" rtl="0" eaLnBrk="1" latinLnBrk="0" hangingPunct="1">
              <a:lnSpc>
                <a:spcPct val="90000"/>
              </a:lnSpc>
              <a:spcBef>
                <a:spcPts val="600"/>
              </a:spcBef>
              <a:buClr>
                <a:schemeClr val="accent1"/>
              </a:buClr>
              <a:buFont typeface="Wingdings 3" panose="05040102010807070707" pitchFamily="18" charset="2"/>
              <a:buChar char="ê"/>
              <a:defRPr sz="2000" kern="1200">
                <a:solidFill>
                  <a:schemeClr val="accent3">
                    <a:lumMod val="90000"/>
                    <a:lumOff val="10000"/>
                  </a:schemeClr>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882" indent="-342882" defTabSz="914354">
              <a:lnSpc>
                <a:spcPct val="100000"/>
              </a:lnSpc>
              <a:spcBef>
                <a:spcPts val="600"/>
              </a:spcBef>
              <a:spcAft>
                <a:spcPts val="600"/>
              </a:spcAft>
              <a:buClr>
                <a:srgbClr val="9E1C30"/>
              </a:buClr>
              <a:buFont typeface="Wingdings" panose="05000000000000000000" pitchFamily="2" charset="2"/>
              <a:buChar char="Ø"/>
              <a:defRPr/>
            </a:pPr>
            <a:r>
              <a:rPr lang="en-US" sz="5600" b="1" dirty="0">
                <a:solidFill>
                  <a:srgbClr val="242021"/>
                </a:solidFill>
                <a:latin typeface="Arial" panose="020B0604020202020204" pitchFamily="34" charset="0"/>
                <a:cs typeface="Arial" panose="020B0604020202020204" pitchFamily="34" charset="0"/>
              </a:rPr>
              <a:t>Recently Updated Performance Resources</a:t>
            </a:r>
          </a:p>
          <a:p>
            <a:pPr lvl="1">
              <a:spcBef>
                <a:spcPts val="0"/>
              </a:spcBef>
            </a:pPr>
            <a:endParaRPr lang="en-US" sz="5200" dirty="0">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r>
              <a:rPr lang="en-US" sz="5200" b="1" u="sng" dirty="0">
                <a:solidFill>
                  <a:srgbClr val="004990"/>
                </a:solidFill>
                <a:latin typeface="Calibri" panose="020F0502020204030204" pitchFamily="34" charset="0"/>
                <a:cs typeface="Calibri" panose="020F0502020204030204" pitchFamily="34" charset="0"/>
                <a:hlinkClick r:id="rId3" tooltip="opens in new window"/>
              </a:rPr>
              <a:t>Amended ETA-9172 DOL PIRL for H-1B Grants</a:t>
            </a:r>
            <a:r>
              <a:rPr lang="en-US" sz="5200" b="1" dirty="0">
                <a:solidFill>
                  <a:srgbClr val="333333"/>
                </a:solidFill>
                <a:latin typeface="Calibri" panose="020F0502020204030204" pitchFamily="34" charset="0"/>
                <a:cs typeface="Calibri" panose="020F0502020204030204" pitchFamily="34" charset="0"/>
              </a:rPr>
              <a:t> </a:t>
            </a:r>
          </a:p>
          <a:p>
            <a:pPr lvl="1">
              <a:spcBef>
                <a:spcPts val="0"/>
              </a:spcBef>
              <a:buClr>
                <a:srgbClr val="C00000"/>
              </a:buClr>
              <a:buFont typeface="Wingdings" panose="05000000000000000000" pitchFamily="2" charset="2"/>
              <a:buChar char="§"/>
            </a:pPr>
            <a:endParaRPr lang="en-US" sz="5200" dirty="0">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r>
              <a:rPr lang="en-US" sz="5200" dirty="0">
                <a:latin typeface="Calibri" panose="020F0502020204030204" pitchFamily="34" charset="0"/>
                <a:ea typeface="Calibri" panose="020F0502020204030204" pitchFamily="34" charset="0"/>
                <a:cs typeface="Calibri" panose="020F0502020204030204" pitchFamily="34" charset="0"/>
              </a:rPr>
              <a:t> </a:t>
            </a:r>
            <a:r>
              <a:rPr lang="en-US" sz="5200" b="1" u="sng" dirty="0">
                <a:solidFill>
                  <a:srgbClr val="004990"/>
                </a:solidFill>
                <a:latin typeface="Calibri" panose="020F0502020204030204" pitchFamily="34" charset="0"/>
                <a:cs typeface="Calibri" panose="020F0502020204030204" pitchFamily="34" charset="0"/>
                <a:hlinkClick r:id="rId4" tooltip="Opens in new window"/>
              </a:rPr>
              <a:t>H-1B Grants Performance Reporting Handbook &amp; WIPS Reporting Guidance</a:t>
            </a:r>
            <a:endParaRPr lang="en-US" sz="5200" b="1" u="sng" dirty="0">
              <a:solidFill>
                <a:srgbClr val="004990"/>
              </a:solidFill>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endParaRPr lang="en-US" sz="5200" dirty="0">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r>
              <a:rPr lang="en-US" sz="5200" dirty="0">
                <a:latin typeface="Calibri" panose="020F0502020204030204" pitchFamily="34" charset="0"/>
                <a:cs typeface="Calibri" panose="020F0502020204030204" pitchFamily="34" charset="0"/>
              </a:rPr>
              <a:t> </a:t>
            </a:r>
            <a:r>
              <a:rPr lang="en-US" sz="5200" b="1" u="sng" dirty="0">
                <a:solidFill>
                  <a:srgbClr val="004990"/>
                </a:solidFill>
                <a:latin typeface="Calibri" panose="020F0502020204030204" pitchFamily="34" charset="0"/>
                <a:cs typeface="Calibri" panose="020F0502020204030204" pitchFamily="34" charset="0"/>
                <a:hlinkClick r:id="rId5" tooltip="Opens in new window"/>
              </a:rPr>
              <a:t>Sample Case Management and Data File</a:t>
            </a:r>
            <a:endParaRPr lang="en-US" sz="5200" b="1" u="sng" dirty="0">
              <a:solidFill>
                <a:srgbClr val="004990"/>
              </a:solidFill>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endParaRPr lang="en-US" sz="5200" dirty="0">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r>
              <a:rPr lang="en-US" sz="5200" b="1" u="sng" dirty="0">
                <a:solidFill>
                  <a:srgbClr val="004990"/>
                </a:solidFill>
                <a:latin typeface="Calibri" panose="020F0502020204030204" pitchFamily="34" charset="0"/>
                <a:cs typeface="Calibri" panose="020F0502020204030204" pitchFamily="34" charset="0"/>
                <a:hlinkClick r:id="rId6"/>
              </a:rPr>
              <a:t>H-1B Training Activities and Outcomes Diagram</a:t>
            </a:r>
            <a:r>
              <a:rPr lang="en-US" sz="5200" dirty="0">
                <a:solidFill>
                  <a:srgbClr val="333333"/>
                </a:solidFill>
                <a:latin typeface="Calibri" panose="020F0502020204030204" pitchFamily="34" charset="0"/>
                <a:cs typeface="Calibri" panose="020F0502020204030204" pitchFamily="34" charset="0"/>
              </a:rPr>
              <a:t>:</a:t>
            </a:r>
          </a:p>
          <a:p>
            <a:pPr marL="1097280" lvl="1" indent="-685800">
              <a:spcBef>
                <a:spcPts val="0"/>
              </a:spcBef>
              <a:buClr>
                <a:srgbClr val="C00000"/>
              </a:buClr>
              <a:buFont typeface="Wingdings" panose="05000000000000000000" pitchFamily="2" charset="2"/>
              <a:buChar char="§"/>
            </a:pPr>
            <a:endParaRPr lang="en-US" sz="5200" dirty="0">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r>
              <a:rPr lang="en-US" sz="5200" b="1" u="sng" dirty="0">
                <a:solidFill>
                  <a:srgbClr val="004990"/>
                </a:solidFill>
                <a:latin typeface="Calibri" panose="020F0502020204030204" pitchFamily="34" charset="0"/>
                <a:cs typeface="Calibri" panose="020F0502020204030204" pitchFamily="34" charset="0"/>
                <a:hlinkClick r:id="rId7"/>
              </a:rPr>
              <a:t>H-1B WIPS TIPS</a:t>
            </a:r>
            <a:endParaRPr lang="en-US" sz="5200" b="1" u="sng" dirty="0">
              <a:solidFill>
                <a:srgbClr val="004990"/>
              </a:solidFill>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endParaRPr lang="en-US" sz="5200" dirty="0">
              <a:latin typeface="Calibri" panose="020F0502020204030204" pitchFamily="34" charset="0"/>
              <a:cs typeface="Calibri" panose="020F0502020204030204" pitchFamily="34" charset="0"/>
            </a:endParaRPr>
          </a:p>
          <a:p>
            <a:pPr lvl="1">
              <a:spcBef>
                <a:spcPts val="0"/>
              </a:spcBef>
              <a:buClr>
                <a:srgbClr val="C00000"/>
              </a:buClr>
              <a:buFont typeface="Wingdings" panose="05000000000000000000" pitchFamily="2" charset="2"/>
              <a:buChar char="§"/>
            </a:pPr>
            <a:r>
              <a:rPr lang="en-US" sz="5200" b="1" dirty="0">
                <a:latin typeface="Calibri" panose="020F0502020204030204" pitchFamily="34" charset="0"/>
                <a:cs typeface="Calibri" panose="020F0502020204030204" pitchFamily="34" charset="0"/>
                <a:hlinkClick r:id="rId8"/>
              </a:rPr>
              <a:t>WIOA Primary Indicators of Performance Learning Modules </a:t>
            </a:r>
            <a:r>
              <a:rPr lang="en-US" sz="5200" dirty="0">
                <a:latin typeface="Calibri" panose="020F0502020204030204" pitchFamily="34" charset="0"/>
                <a:cs typeface="Calibri" panose="020F0502020204030204" pitchFamily="34" charset="0"/>
              </a:rPr>
              <a:t>  </a:t>
            </a:r>
          </a:p>
          <a:p>
            <a:pPr marL="0" indent="0">
              <a:spcBef>
                <a:spcPts val="0"/>
              </a:spcBef>
              <a:spcAft>
                <a:spcPts val="8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rotWithShape="1">
          <a:blip r:embed="rId9"/>
          <a:srcRect l="535" t="5698" b="6173"/>
          <a:stretch/>
        </p:blipFill>
        <p:spPr bwMode="auto">
          <a:xfrm>
            <a:off x="1427388" y="881743"/>
            <a:ext cx="6258719" cy="32548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413455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243" y="2855168"/>
            <a:ext cx="6881844" cy="2860610"/>
          </a:xfrm>
        </p:spPr>
        <p:txBody>
          <a:bodyPr>
            <a:normAutofit fontScale="90000"/>
          </a:bodyPr>
          <a:lstStyle/>
          <a:p>
            <a:pPr algn="ctr"/>
            <a:r>
              <a:rPr lang="en-US" dirty="0"/>
              <a:t>SWFI Grantee Mailbox</a:t>
            </a:r>
            <a:br>
              <a:rPr lang="en-US" dirty="0"/>
            </a:br>
            <a:r>
              <a:rPr lang="en-US" dirty="0"/>
              <a:t>SWFI@dol.gov </a:t>
            </a:r>
            <a:br>
              <a:rPr lang="en-US" dirty="0"/>
            </a:br>
            <a:br>
              <a:rPr lang="en-US" dirty="0"/>
            </a:br>
            <a:r>
              <a:rPr lang="en-US" dirty="0"/>
              <a:t>To reach DOL National Office and Technical Assistance Providers</a:t>
            </a:r>
            <a:br>
              <a:rPr lang="en-US" dirty="0"/>
            </a:br>
            <a:br>
              <a:rPr lang="en-US" dirty="0"/>
            </a:br>
            <a:r>
              <a:rPr lang="en-US" dirty="0">
                <a:solidFill>
                  <a:srgbClr val="C00000"/>
                </a:solidFill>
              </a:rPr>
              <a:t>Please copy your FPO on any correspondence.</a:t>
            </a:r>
          </a:p>
        </p:txBody>
      </p:sp>
    </p:spTree>
    <p:extLst>
      <p:ext uri="{BB962C8B-B14F-4D97-AF65-F5344CB8AC3E}">
        <p14:creationId xmlns:p14="http://schemas.microsoft.com/office/powerpoint/2010/main" val="734373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103DD-18C2-4FF0-9612-CE3A974CEC6E}"/>
              </a:ext>
            </a:extLst>
          </p:cNvPr>
          <p:cNvSpPr>
            <a:spLocks noGrp="1"/>
          </p:cNvSpPr>
          <p:nvPr>
            <p:ph type="sldNum" sz="quarter" idx="10"/>
          </p:nvPr>
        </p:nvSpPr>
        <p:spPr>
          <a:xfrm>
            <a:off x="8190595" y="6356351"/>
            <a:ext cx="753001" cy="365125"/>
          </a:xfrm>
        </p:spPr>
        <p:txBody>
          <a:bodyPr/>
          <a:lstStyle/>
          <a:p>
            <a:fld id="{78651A17-9376-40A4-9325-34268FB0E92D}" type="slidenum">
              <a:rPr lang="en-US" smtClean="0"/>
              <a:pPr/>
              <a:t>66</a:t>
            </a:fld>
            <a:endParaRPr lang="en-US" dirty="0"/>
          </a:p>
        </p:txBody>
      </p:sp>
    </p:spTree>
    <p:extLst>
      <p:ext uri="{BB962C8B-B14F-4D97-AF65-F5344CB8AC3E}">
        <p14:creationId xmlns:p14="http://schemas.microsoft.com/office/powerpoint/2010/main" val="1488783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1806" y="1698171"/>
            <a:ext cx="7974054" cy="4449483"/>
          </a:xfrm>
        </p:spPr>
        <p:txBody>
          <a:bodyPr>
            <a:normAutofit/>
          </a:bodyPr>
          <a:lstStyle/>
          <a:p>
            <a:pPr>
              <a:lnSpc>
                <a:spcPct val="150000"/>
              </a:lnSpc>
            </a:pPr>
            <a:r>
              <a:rPr lang="en-US" dirty="0"/>
              <a:t>The Benefits of Using Your Data Effectively </a:t>
            </a:r>
          </a:p>
          <a:p>
            <a:pPr>
              <a:lnSpc>
                <a:spcPct val="150000"/>
              </a:lnSpc>
            </a:pPr>
            <a:r>
              <a:rPr lang="en-US" dirty="0"/>
              <a:t>SWFI Performance Data To Date</a:t>
            </a:r>
          </a:p>
          <a:p>
            <a:pPr>
              <a:lnSpc>
                <a:spcPct val="150000"/>
              </a:lnSpc>
            </a:pPr>
            <a:r>
              <a:rPr lang="en-US" dirty="0"/>
              <a:t>Data Analysis Tips and Strategies</a:t>
            </a:r>
          </a:p>
          <a:p>
            <a:pPr>
              <a:lnSpc>
                <a:spcPct val="150000"/>
              </a:lnSpc>
            </a:pPr>
            <a:r>
              <a:rPr lang="en-US" dirty="0"/>
              <a:t>Performance Progress Indicator Tool</a:t>
            </a:r>
          </a:p>
          <a:p>
            <a:pPr>
              <a:lnSpc>
                <a:spcPct val="150000"/>
              </a:lnSpc>
            </a:pPr>
            <a:r>
              <a:rPr lang="en-US" dirty="0"/>
              <a:t>Grantee Profile: OAI, Inc.</a:t>
            </a:r>
          </a:p>
          <a:p>
            <a:pPr>
              <a:lnSpc>
                <a:spcPct val="150000"/>
              </a:lnSpc>
            </a:pPr>
            <a:r>
              <a:rPr lang="en-US" dirty="0"/>
              <a:t>Performance Data for Evaluation Purposes</a:t>
            </a:r>
          </a:p>
        </p:txBody>
      </p:sp>
    </p:spTree>
    <p:extLst>
      <p:ext uri="{BB962C8B-B14F-4D97-AF65-F5344CB8AC3E}">
        <p14:creationId xmlns:p14="http://schemas.microsoft.com/office/powerpoint/2010/main" val="1266586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Benefits of Using Your Data Effectively</a:t>
            </a:r>
          </a:p>
        </p:txBody>
      </p:sp>
      <p:sp>
        <p:nvSpPr>
          <p:cNvPr id="8" name="Slide Number Placeholder 7"/>
          <p:cNvSpPr>
            <a:spLocks noGrp="1"/>
          </p:cNvSpPr>
          <p:nvPr>
            <p:ph type="sldNum" sz="quarter" idx="10"/>
          </p:nvPr>
        </p:nvSpPr>
        <p:spPr>
          <a:xfrm>
            <a:off x="8190595" y="6356351"/>
            <a:ext cx="753001" cy="365125"/>
          </a:xfrm>
        </p:spPr>
        <p:txBody>
          <a:bodyPr/>
          <a:lstStyle/>
          <a:p>
            <a:fld id="{78651A17-9376-40A4-9325-34268FB0E92D}" type="slidenum">
              <a:rPr lang="en-US" smtClean="0"/>
              <a:pPr/>
              <a:t>8</a:t>
            </a:fld>
            <a:endParaRPr lang="en-US" dirty="0"/>
          </a:p>
        </p:txBody>
      </p:sp>
    </p:spTree>
    <p:extLst>
      <p:ext uri="{BB962C8B-B14F-4D97-AF65-F5344CB8AC3E}">
        <p14:creationId xmlns:p14="http://schemas.microsoft.com/office/powerpoint/2010/main" val="4054832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55280" cy="672306"/>
          </a:xfrm>
        </p:spPr>
        <p:txBody>
          <a:bodyPr>
            <a:normAutofit/>
          </a:bodyPr>
          <a:lstStyle/>
          <a:p>
            <a:r>
              <a:rPr lang="en-US" b="1" dirty="0"/>
              <a:t>The Value of Performance Reporting</a:t>
            </a:r>
            <a:endParaRPr lang="en-US" dirty="0"/>
          </a:p>
        </p:txBody>
      </p:sp>
      <p:sp>
        <p:nvSpPr>
          <p:cNvPr id="3" name="Content Placeholder 2"/>
          <p:cNvSpPr>
            <a:spLocks noGrp="1"/>
          </p:cNvSpPr>
          <p:nvPr>
            <p:ph idx="1"/>
          </p:nvPr>
        </p:nvSpPr>
        <p:spPr>
          <a:xfrm>
            <a:off x="181777" y="1037432"/>
            <a:ext cx="8705549" cy="4654617"/>
          </a:xfrm>
        </p:spPr>
        <p:txBody>
          <a:bodyPr>
            <a:noAutofit/>
          </a:bodyPr>
          <a:lstStyle/>
          <a:p>
            <a:pPr marL="0" indent="0">
              <a:lnSpc>
                <a:spcPct val="150000"/>
              </a:lnSpc>
              <a:spcBef>
                <a:spcPts val="0"/>
              </a:spcBef>
              <a:buNone/>
            </a:pPr>
            <a:r>
              <a:rPr lang="en-US" b="1" dirty="0"/>
              <a:t>Performance data is used to:</a:t>
            </a:r>
          </a:p>
          <a:p>
            <a:pPr>
              <a:lnSpc>
                <a:spcPct val="150000"/>
              </a:lnSpc>
              <a:spcBef>
                <a:spcPts val="0"/>
              </a:spcBef>
            </a:pPr>
            <a:r>
              <a:rPr lang="en-US" dirty="0"/>
              <a:t>Illustrate Success</a:t>
            </a:r>
          </a:p>
          <a:p>
            <a:pPr>
              <a:lnSpc>
                <a:spcPct val="150000"/>
              </a:lnSpc>
              <a:spcBef>
                <a:spcPts val="0"/>
              </a:spcBef>
            </a:pPr>
            <a:r>
              <a:rPr lang="en-US" dirty="0"/>
              <a:t>Show Continuous Improvement</a:t>
            </a:r>
          </a:p>
          <a:p>
            <a:pPr>
              <a:lnSpc>
                <a:spcPct val="150000"/>
              </a:lnSpc>
              <a:spcBef>
                <a:spcPts val="0"/>
              </a:spcBef>
            </a:pPr>
            <a:r>
              <a:rPr lang="en-US" dirty="0"/>
              <a:t>Promote your Programs for Employer and Partner Engagement</a:t>
            </a:r>
          </a:p>
          <a:p>
            <a:pPr>
              <a:lnSpc>
                <a:spcPct val="150000"/>
              </a:lnSpc>
              <a:spcBef>
                <a:spcPts val="0"/>
              </a:spcBef>
            </a:pPr>
            <a:r>
              <a:rPr lang="en-US" dirty="0"/>
              <a:t>Ensure Sustainability and Evaluate Effectiveness</a:t>
            </a:r>
          </a:p>
          <a:p>
            <a:pPr>
              <a:lnSpc>
                <a:spcPct val="150000"/>
              </a:lnSpc>
              <a:spcBef>
                <a:spcPts val="0"/>
              </a:spcBef>
            </a:pPr>
            <a:r>
              <a:rPr lang="en-US" dirty="0"/>
              <a:t>Identify Areas for Opportunity</a:t>
            </a:r>
          </a:p>
        </p:txBody>
      </p:sp>
      <p:sp>
        <p:nvSpPr>
          <p:cNvPr id="4" name="Content Placeholder 2"/>
          <p:cNvSpPr txBox="1">
            <a:spLocks/>
          </p:cNvSpPr>
          <p:nvPr/>
        </p:nvSpPr>
        <p:spPr>
          <a:xfrm>
            <a:off x="962526" y="5692049"/>
            <a:ext cx="7924800" cy="1066799"/>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itchFamily="34" charset="0"/>
              <a:buChar char="•"/>
              <a:defRPr sz="3200" kern="1200">
                <a:solidFill>
                  <a:schemeClr val="tx2"/>
                </a:solidFill>
                <a:latin typeface="Arial" pitchFamily="34" charset="0"/>
                <a:ea typeface="+mn-ea"/>
                <a:cs typeface="Arial" pitchFamily="34" charset="0"/>
              </a:defRPr>
            </a:lvl1pPr>
            <a:lvl2pPr marL="742950" indent="-285750" algn="l" defTabSz="914400" rtl="0" eaLnBrk="1" latinLnBrk="0" hangingPunct="1">
              <a:spcBef>
                <a:spcPts val="600"/>
              </a:spcBef>
              <a:spcAft>
                <a:spcPts val="600"/>
              </a:spcAft>
              <a:buFont typeface="Arial" pitchFamily="34" charset="0"/>
              <a:buChar char="–"/>
              <a:defRPr sz="2800" kern="1200">
                <a:solidFill>
                  <a:schemeClr val="tx2"/>
                </a:solidFill>
                <a:latin typeface="Arial" pitchFamily="34" charset="0"/>
                <a:ea typeface="+mn-ea"/>
                <a:cs typeface="Arial" pitchFamily="34" charset="0"/>
              </a:defRPr>
            </a:lvl2pPr>
            <a:lvl3pPr marL="1143000" indent="-228600" algn="l" defTabSz="914400" rtl="0" eaLnBrk="1" latinLnBrk="0" hangingPunct="1">
              <a:spcBef>
                <a:spcPts val="600"/>
              </a:spcBef>
              <a:spcAft>
                <a:spcPts val="600"/>
              </a:spcAft>
              <a:buFont typeface="Arial" pitchFamily="34" charset="0"/>
              <a:buChar char="•"/>
              <a:defRPr sz="2400" kern="1200">
                <a:solidFill>
                  <a:schemeClr val="tx2"/>
                </a:solidFill>
                <a:latin typeface="Arial" pitchFamily="34" charset="0"/>
                <a:ea typeface="+mn-ea"/>
                <a:cs typeface="Arial" pitchFamily="34" charset="0"/>
              </a:defRPr>
            </a:lvl3pPr>
            <a:lvl4pPr marL="16002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4pPr>
            <a:lvl5pPr marL="2057400" indent="-228600" algn="l" defTabSz="914400" rtl="0" eaLnBrk="1" latinLnBrk="0" hangingPunct="1">
              <a:spcBef>
                <a:spcPts val="600"/>
              </a:spcBef>
              <a:spcAft>
                <a:spcPts val="600"/>
              </a:spcAft>
              <a:buFont typeface="Arial" pitchFamily="34" charset="0"/>
              <a:buChar char="»"/>
              <a:defRPr sz="20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a:solidFill>
                  <a:schemeClr val="accent2">
                    <a:lumMod val="75000"/>
                  </a:schemeClr>
                </a:solidFill>
                <a:latin typeface="+mn-lt"/>
              </a:rPr>
              <a:t>Great Programs</a:t>
            </a:r>
            <a:r>
              <a:rPr lang="en-US" sz="2000" dirty="0">
                <a:solidFill>
                  <a:schemeClr val="accent2">
                    <a:lumMod val="75000"/>
                  </a:schemeClr>
                </a:solidFill>
                <a:latin typeface="+mn-lt"/>
              </a:rPr>
              <a:t> </a:t>
            </a:r>
            <a:r>
              <a:rPr lang="en-US" sz="2000" dirty="0">
                <a:latin typeface="+mn-lt"/>
              </a:rPr>
              <a:t>+ </a:t>
            </a:r>
            <a:r>
              <a:rPr lang="en-US" sz="2000" b="1" dirty="0">
                <a:solidFill>
                  <a:schemeClr val="accent2">
                    <a:lumMod val="75000"/>
                  </a:schemeClr>
                </a:solidFill>
                <a:latin typeface="+mn-lt"/>
              </a:rPr>
              <a:t>Great Data</a:t>
            </a:r>
            <a:r>
              <a:rPr lang="en-US" sz="2000" dirty="0">
                <a:solidFill>
                  <a:schemeClr val="accent2">
                    <a:lumMod val="75000"/>
                  </a:schemeClr>
                </a:solidFill>
                <a:latin typeface="+mn-lt"/>
              </a:rPr>
              <a:t> </a:t>
            </a:r>
            <a:r>
              <a:rPr lang="en-US" sz="2000" dirty="0">
                <a:latin typeface="+mn-lt"/>
              </a:rPr>
              <a:t>+ </a:t>
            </a:r>
            <a:r>
              <a:rPr lang="en-US" sz="2000" b="1" dirty="0">
                <a:solidFill>
                  <a:schemeClr val="accent2">
                    <a:lumMod val="75000"/>
                  </a:schemeClr>
                </a:solidFill>
                <a:latin typeface="+mn-lt"/>
              </a:rPr>
              <a:t>Great   Outcomes</a:t>
            </a:r>
            <a:r>
              <a:rPr lang="en-US" sz="2000" dirty="0">
                <a:solidFill>
                  <a:schemeClr val="accent2">
                    <a:lumMod val="75000"/>
                  </a:schemeClr>
                </a:solidFill>
                <a:latin typeface="+mn-lt"/>
              </a:rPr>
              <a:t> </a:t>
            </a:r>
            <a:r>
              <a:rPr lang="en-US" sz="2000" dirty="0">
                <a:latin typeface="+mn-lt"/>
              </a:rPr>
              <a:t>= </a:t>
            </a:r>
          </a:p>
          <a:p>
            <a:pPr marL="0" indent="0" algn="ctr">
              <a:buFont typeface="Arial" pitchFamily="34" charset="0"/>
              <a:buNone/>
            </a:pPr>
            <a:r>
              <a:rPr lang="en-US" sz="2000" b="1" dirty="0">
                <a:latin typeface="+mn-lt"/>
              </a:rPr>
              <a:t>Greater Success for American  Workers!</a:t>
            </a:r>
          </a:p>
        </p:txBody>
      </p:sp>
    </p:spTree>
    <p:extLst>
      <p:ext uri="{BB962C8B-B14F-4D97-AF65-F5344CB8AC3E}">
        <p14:creationId xmlns:p14="http://schemas.microsoft.com/office/powerpoint/2010/main" val="3437445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482&quot;&gt;&lt;object type=&quot;3&quot; unique_id=&quot;10484&quot;&gt;&lt;property id=&quot;20148&quot; value=&quot;5&quot;/&gt;&lt;property id=&quot;20300&quot; value=&quot;Slide 3 - &amp;quot;Data-Driven Decision Making Webinar: Tools to Review and Manage Grant Performance&amp;quot;&quot;/&gt;&lt;property id=&quot;20307&quot; value=&quot;289&quot;/&gt;&lt;/object&gt;&lt;object type=&quot;3&quot; unique_id=&quot;10489&quot;&gt;&lt;property id=&quot;20148&quot; value=&quot;5&quot;/&gt;&lt;property id=&quot;20300&quot; value=&quot;Slide 2&quot;/&gt;&lt;property id=&quot;20307&quot; value=&quot;272&quot;/&gt;&lt;/object&gt;&lt;object type=&quot;3&quot; unique_id=&quot;10490&quot;&gt;&lt;property id=&quot;20148&quot; value=&quot;5&quot;/&gt;&lt;property id=&quot;20300&quot; value=&quot;Slide 8 - &amp;quot;The Benefits of Using Your Data Effectively&amp;quot;&quot;/&gt;&lt;property id=&quot;20307&quot; value=&quot;258&quot;/&gt;&lt;/object&gt;&lt;object type=&quot;3&quot; unique_id=&quot;10491&quot;&gt;&lt;property id=&quot;20148&quot; value=&quot;5&quot;/&gt;&lt;property id=&quot;20300&quot; value=&quot;Slide 21 - &amp;quot;Performance Data Analysis  Tips and Strategies&amp;quot;&quot;/&gt;&lt;property id=&quot;20307&quot; value=&quot;259&quot;/&gt;&lt;/object&gt;&lt;object type=&quot;3&quot; unique_id=&quot;10504&quot;&gt;&lt;property id=&quot;20148&quot; value=&quot;5&quot;/&gt;&lt;property id=&quot;20300&quot; value=&quot;Slide 66&quot;/&gt;&lt;property id=&quot;20307&quot; value=&quot;282&quot;/&gt;&lt;/object&gt;&lt;object type=&quot;3&quot; unique_id=&quot;10839&quot;&gt;&lt;property id=&quot;20148&quot; value=&quot;5&quot;/&gt;&lt;property id=&quot;20300&quot; value=&quot;Slide 1 - &amp;quot;Polling Question&amp;quot;&quot;/&gt;&lt;property id=&quot;20307&quot; value=&quot;290&quot;/&gt;&lt;/object&gt;&lt;object type=&quot;3&quot; unique_id=&quot;10840&quot;&gt;&lt;property id=&quot;20148&quot; value=&quot;5&quot;/&gt;&lt;property id=&quot;20300&quot; value=&quot;Slide 4&quot;/&gt;&lt;property id=&quot;20307&quot; value=&quot;329&quot;/&gt;&lt;/object&gt;&lt;object type=&quot;3&quot; unique_id=&quot;10841&quot;&gt;&lt;property id=&quot;20148&quot; value=&quot;5&quot;/&gt;&lt;property id=&quot;20300&quot; value=&quot;Slide 5&quot;/&gt;&lt;property id=&quot;20307&quot; value=&quot;330&quot;/&gt;&lt;/object&gt;&lt;object type=&quot;3&quot; unique_id=&quot;10842&quot;&gt;&lt;property id=&quot;20148&quot; value=&quot;5&quot;/&gt;&lt;property id=&quot;20300&quot; value=&quot;Slide 6&quot;/&gt;&lt;property id=&quot;20307&quot; value=&quot;331&quot;/&gt;&lt;/object&gt;&lt;object type=&quot;3&quot; unique_id=&quot;10843&quot;&gt;&lt;property id=&quot;20148&quot; value=&quot;5&quot;/&gt;&lt;property id=&quot;20300&quot; value=&quot;Slide 7&quot;/&gt;&lt;property id=&quot;20307&quot; value=&quot;292&quot;/&gt;&lt;/object&gt;&lt;object type=&quot;3&quot; unique_id=&quot;10844&quot;&gt;&lt;property id=&quot;20148&quot; value=&quot;5&quot;/&gt;&lt;property id=&quot;20300&quot; value=&quot;Slide 9 - &amp;quot;The Value of Performance Reporting&amp;quot;&quot;/&gt;&lt;property id=&quot;20307&quot; value=&quot;293&quot;/&gt;&lt;/object&gt;&lt;object type=&quot;3&quot; unique_id=&quot;10845&quot;&gt;&lt;property id=&quot;20148&quot; value=&quot;5&quot;/&gt;&lt;property id=&quot;20300&quot; value=&quot;Slide 10 - &amp;quot;Data- Driven Decision Making&amp;quot;&quot;/&gt;&lt;property id=&quot;20307&quot; value=&quot;294&quot;/&gt;&lt;/object&gt;&lt;object type=&quot;3&quot; unique_id=&quot;10846&quot;&gt;&lt;property id=&quot;20148&quot; value=&quot;5&quot;/&gt;&lt;property id=&quot;20300&quot; value=&quot;Slide 11 - &amp;quot;Quarterly Stoplight Q’s&amp;quot;&quot;/&gt;&lt;property id=&quot;20307&quot; value=&quot;295&quot;/&gt;&lt;/object&gt;&lt;object type=&quot;3&quot; unique_id=&quot;10847&quot;&gt;&lt;property id=&quot;20148&quot; value=&quot;5&quot;/&gt;&lt;property id=&quot;20300&quot; value=&quot;Slide 12 - &amp;quot;Participant Polling Question&amp;quot;&quot;/&gt;&lt;property id=&quot;20307&quot; value=&quot;296&quot;/&gt;&lt;/object&gt;&lt;object type=&quot;3&quot; unique_id=&quot;10848&quot;&gt;&lt;property id=&quot;20148&quot; value=&quot;5&quot;/&gt;&lt;property id=&quot;20300&quot; value=&quot;Slide 13 - &amp;quot;SWFI Grants Performance To Date&amp;quot;&quot;/&gt;&lt;property id=&quot;20307&quot; value=&quot;305&quot;/&gt;&lt;/object&gt;&lt;object type=&quot;3&quot; unique_id=&quot;10849&quot;&gt;&lt;property id=&quot;20148&quot; value=&quot;5&quot;/&gt;&lt;property id=&quot;20300&quot; value=&quot;Slide 14 - &amp;quot;SWFI Participants Who Are We Serving? (Total Served: 2,760)&amp;quot;&quot;/&gt;&lt;property id=&quot;20307&quot; value=&quot;313&quot;/&gt;&lt;/object&gt;&lt;object type=&quot;3&quot; unique_id=&quot;10850&quot;&gt;&lt;property id=&quot;20148&quot; value=&quot;5&quot;/&gt;&lt;property id=&quot;20300&quot; value=&quot;Slide 15 - &amp;quot;SWFI Participant Breakdown  Who Are We Serving? &amp;quot;&quot;/&gt;&lt;property id=&quot;20307&quot; value=&quot;306&quot;/&gt;&lt;/object&gt;&lt;object type=&quot;3&quot; unique_id=&quot;10851&quot;&gt;&lt;property id=&quot;20148&quot; value=&quot;5&quot;/&gt;&lt;property id=&quot;20300&quot; value=&quot;Slide 16 - &amp;quot;SWFI Participants Who Are We Serving?&amp;quot;&quot;/&gt;&lt;property id=&quot;20307&quot; value=&quot;308&quot;/&gt;&lt;/object&gt;&lt;object type=&quot;3&quot; unique_id=&quot;10852&quot;&gt;&lt;property id=&quot;20148&quot; value=&quot;5&quot;/&gt;&lt;property id=&quot;20300&quot; value=&quot;Slide 17 - &amp;quot;SWFI Grants – Quarter Ending 9.30.18 Training and Program Completion Outcomes&amp;quot;&quot;/&gt;&lt;property id=&quot;20307&quot; value=&quot;337&quot;/&gt;&lt;/object&gt;&lt;object type=&quot;3&quot; unique_id=&quot;10853&quot;&gt;&lt;property id=&quot;20148&quot; value=&quot;5&quot;/&gt;&lt;property id=&quot;20300&quot; value=&quot;Slide 18 - &amp;quot;SWFI Grants – Quarter Ending 9.30.18 Employment Placement Outcomes&amp;quot;&quot;/&gt;&lt;property id=&quot;20307&quot; value=&quot;340&quot;/&gt;&lt;/object&gt;&lt;object type=&quot;3&quot; unique_id=&quot;10854&quot;&gt;&lt;property id=&quot;20148&quot; value=&quot;5&quot;/&gt;&lt;property id=&quot;20300&quot; value=&quot;Slide 19 - &amp;quot;Grantee Training Goals Reached&amp;quot;&quot;/&gt;&lt;property id=&quot;20307&quot; value=&quot;342&quot;/&gt;&lt;/object&gt;&lt;object type=&quot;3&quot; unique_id=&quot;10855&quot;&gt;&lt;property id=&quot;20148&quot; value=&quot;5&quot;/&gt;&lt;property id=&quot;20300&quot; value=&quot;Slide 20&quot;/&gt;&lt;property id=&quot;20307&quot; value=&quot;310&quot;/&gt;&lt;/object&gt;&lt;object type=&quot;3&quot; unique_id=&quot;10856&quot;&gt;&lt;property id=&quot;20148&quot; value=&quot;5&quot;/&gt;&lt;property id=&quot;20300&quot; value=&quot;Slide 22 - &amp;quot;Participant Polling Question #3&amp;quot;&quot;/&gt;&lt;property id=&quot;20307&quot; value=&quot;368&quot;/&gt;&lt;/object&gt;&lt;object type=&quot;3&quot; unique_id=&quot;10857&quot;&gt;&lt;property id=&quot;20148&quot; value=&quot;5&quot;/&gt;&lt;property id=&quot;20300&quot; value=&quot;Slide 23 - &amp;quot;Data Assessment Questions&amp;amp;#x09;&amp;quot;&quot;/&gt;&lt;property id=&quot;20307&quot; value=&quot;298&quot;/&gt;&lt;/object&gt;&lt;object type=&quot;3&quot; unique_id=&quot;10858&quot;&gt;&lt;property id=&quot;20148&quot; value=&quot;5&quot;/&gt;&lt;property id=&quot;20300&quot; value=&quot;Slide 24 - &amp;quot;Making Decisions Based on Data&amp;quot;&quot;/&gt;&lt;property id=&quot;20307&quot; value=&quot;299&quot;/&gt;&lt;/object&gt;&lt;object type=&quot;3&quot; unique_id=&quot;10859&quot;&gt;&lt;property id=&quot;20148&quot; value=&quot;5&quot;/&gt;&lt;property id=&quot;20300&quot; value=&quot;Slide 25&quot;/&gt;&lt;property id=&quot;20307&quot; value=&quot;300&quot;/&gt;&lt;/object&gt;&lt;object type=&quot;3&quot; unique_id=&quot;10860&quot;&gt;&lt;property id=&quot;20148&quot; value=&quot;5&quot;/&gt;&lt;property id=&quot;20300&quot; value=&quot;Slide 26 - &amp;quot;Performance Data Progress Indicator Tool&amp;quot;&quot;/&gt;&lt;property id=&quot;20307&quot; value=&quot;343&quot;/&gt;&lt;/object&gt;&lt;object type=&quot;3&quot; unique_id=&quot;10861&quot;&gt;&lt;property id=&quot;20148&quot; value=&quot;5&quot;/&gt;&lt;property id=&quot;20300&quot; value=&quot;Slide 27 - &amp;quot;Performance Data Progress Indicator Tool&amp;quot;&quot;/&gt;&lt;property id=&quot;20307&quot; value=&quot;346&quot;/&gt;&lt;/object&gt;&lt;object type=&quot;3&quot; unique_id=&quot;10862&quot;&gt;&lt;property id=&quot;20148&quot; value=&quot;5&quot;/&gt;&lt;property id=&quot;20300&quot; value=&quot;Slide 28 - &amp;quot;Enter outcomes targets and results to date…&amp;quot;&quot;/&gt;&lt;property id=&quot;20307&quot; value=&quot;347&quot;/&gt;&lt;/object&gt;&lt;object type=&quot;3&quot; unique_id=&quot;10863&quot;&gt;&lt;property id=&quot;20148&quot; value=&quot;5&quot;/&gt;&lt;property id=&quot;20300&quot; value=&quot;Slide 29 - &amp;quot;…and see your performance data visualized.&amp;quot;&quot;/&gt;&lt;property id=&quot;20307&quot; value=&quot;348&quot;/&gt;&lt;/object&gt;&lt;object type=&quot;3&quot; unique_id=&quot;10864&quot;&gt;&lt;property id=&quot;20148&quot; value=&quot;5&quot;/&gt;&lt;property id=&quot;20300&quot; value=&quot;Slide 30 - &amp;quot;Output 1: Outcome Progression Charts&amp;quot;&quot;/&gt;&lt;property id=&quot;20307&quot; value=&quot;349&quot;/&gt;&lt;/object&gt;&lt;object type=&quot;3&quot; unique_id=&quot;10865&quot;&gt;&lt;property id=&quot;20148&quot; value=&quot;5&quot;/&gt;&lt;property id=&quot;20300&quot; value=&quot;Slide 31 - &amp;quot;Output 2: Process Indicator Table&amp;quot;&quot;/&gt;&lt;property id=&quot;20307&quot; value=&quot;350&quot;/&gt;&lt;/object&gt;&lt;object type=&quot;3&quot; unique_id=&quot;10866&quot;&gt;&lt;property id=&quot;20148&quot; value=&quot;5&quot;/&gt;&lt;property id=&quot;20300&quot; value=&quot;Slide 32 - &amp;quot;Output 3: Credential Attainment and Employment Outcomes Chart&amp;quot;&quot;/&gt;&lt;property id=&quot;20307&quot; value=&quot;351&quot;/&gt;&lt;/object&gt;&lt;object type=&quot;3&quot; unique_id=&quot;10867&quot;&gt;&lt;property id=&quot;20148&quot; value=&quot;5&quot;/&gt;&lt;property id=&quot;20300&quot; value=&quot;Slide 33 - &amp;quot;SWFI Grantee Profile: OAI, Inc.&amp;quot;&quot;/&gt;&lt;property id=&quot;20307&quot; value=&quot;316&quot;/&gt;&lt;/object&gt;&lt;object type=&quot;3&quot; unique_id=&quot;10868&quot;&gt;&lt;property id=&quot;20148&quot; value=&quot;5&quot;/&gt;&lt;property id=&quot;20300&quot; value=&quot;Slide 34&quot;/&gt;&lt;property id=&quot;20307&quot; value=&quot;385&quot;/&gt;&lt;/object&gt;&lt;object type=&quot;3&quot; unique_id=&quot;10869&quot;&gt;&lt;property id=&quot;20148&quot; value=&quot;5&quot;/&gt;&lt;property id=&quot;20300&quot; value=&quot;Slide 35&quot;/&gt;&lt;property id=&quot;20307&quot; value=&quot;386&quot;/&gt;&lt;/object&gt;&lt;object type=&quot;3&quot; unique_id=&quot;10870&quot;&gt;&lt;property id=&quot;20148&quot; value=&quot;5&quot;/&gt;&lt;property id=&quot;20300&quot; value=&quot;Slide 36&quot;/&gt;&lt;property id=&quot;20307&quot; value=&quot;387&quot;/&gt;&lt;/object&gt;&lt;object type=&quot;3&quot; unique_id=&quot;10871&quot;&gt;&lt;property id=&quot;20148&quot; value=&quot;5&quot;/&gt;&lt;property id=&quot;20300&quot; value=&quot;Slide 37&quot;/&gt;&lt;property id=&quot;20307&quot; value=&quot;388&quot;/&gt;&lt;/object&gt;&lt;object type=&quot;3&quot; unique_id=&quot;10872&quot;&gt;&lt;property id=&quot;20148&quot; value=&quot;5&quot;/&gt;&lt;property id=&quot;20300&quot; value=&quot;Slide 38&quot;/&gt;&lt;property id=&quot;20307&quot; value=&quot;389&quot;/&gt;&lt;/object&gt;&lt;object type=&quot;3&quot; unique_id=&quot;10873&quot;&gt;&lt;property id=&quot;20148&quot; value=&quot;5&quot;/&gt;&lt;property id=&quot;20300&quot; value=&quot;Slide 39&quot;/&gt;&lt;property id=&quot;20307&quot; value=&quot;390&quot;/&gt;&lt;/object&gt;&lt;object type=&quot;3&quot; unique_id=&quot;10874&quot;&gt;&lt;property id=&quot;20148&quot; value=&quot;5&quot;/&gt;&lt;property id=&quot;20300&quot; value=&quot;Slide 40&quot;/&gt;&lt;property id=&quot;20307&quot; value=&quot;391&quot;/&gt;&lt;/object&gt;&lt;object type=&quot;3&quot; unique_id=&quot;10875&quot;&gt;&lt;property id=&quot;20148&quot; value=&quot;5&quot;/&gt;&lt;property id=&quot;20300&quot; value=&quot;Slide 41&quot;/&gt;&lt;property id=&quot;20307&quot; value=&quot;392&quot;/&gt;&lt;/object&gt;&lt;object type=&quot;3&quot; unique_id=&quot;10876&quot;&gt;&lt;property id=&quot;20148&quot; value=&quot;5&quot;/&gt;&lt;property id=&quot;20300&quot; value=&quot;Slide 42&quot;/&gt;&lt;property id=&quot;20307&quot; value=&quot;393&quot;/&gt;&lt;/object&gt;&lt;object type=&quot;3&quot; unique_id=&quot;10877&quot;&gt;&lt;property id=&quot;20148&quot; value=&quot;5&quot;/&gt;&lt;property id=&quot;20300&quot; value=&quot;Slide 43&quot;/&gt;&lt;property id=&quot;20307&quot; value=&quot;394&quot;/&gt;&lt;/object&gt;&lt;object type=&quot;3&quot; unique_id=&quot;10878&quot;&gt;&lt;property id=&quot;20148&quot; value=&quot;5&quot;/&gt;&lt;property id=&quot;20300&quot; value=&quot;Slide 44&quot;/&gt;&lt;property id=&quot;20307&quot; value=&quot;395&quot;/&gt;&lt;/object&gt;&lt;object type=&quot;3&quot; unique_id=&quot;10879&quot;&gt;&lt;property id=&quot;20148&quot; value=&quot;5&quot;/&gt;&lt;property id=&quot;20300&quot; value=&quot;Slide 45&quot;/&gt;&lt;property id=&quot;20307&quot; value=&quot;396&quot;/&gt;&lt;/object&gt;&lt;object type=&quot;3&quot; unique_id=&quot;10880&quot;&gt;&lt;property id=&quot;20148&quot; value=&quot;5&quot;/&gt;&lt;property id=&quot;20300&quot; value=&quot;Slide 46 - &amp;quot;SWFI Policy and Performance FAQ&amp;quot;&quot;/&gt;&lt;property id=&quot;20307&quot; value=&quot;344&quot;/&gt;&lt;/object&gt;&lt;object type=&quot;3&quot; unique_id=&quot;10881&quot;&gt;&lt;property id=&quot;20148&quot; value=&quot;5&quot;/&gt;&lt;property id=&quot;20300&quot; value=&quot;Slide 47 - &amp;quot;Performance FAQs&amp;quot;&quot;/&gt;&lt;property id=&quot;20307&quot; value=&quot;345&quot;/&gt;&lt;/object&gt;&lt;object type=&quot;3&quot; unique_id=&quot;10882&quot;&gt;&lt;property id=&quot;20148&quot; value=&quot;5&quot;/&gt;&lt;property id=&quot;20300&quot; value=&quot;Slide 48 - &amp;quot;PIRL 1813: Date Completed, During Program Participation, an Education or Training Program Leading to a Recognized &quot;/&gt;&lt;property id=&quot;20307&quot; value=&quot;369&quot;/&gt;&lt;/object&gt;&lt;object type=&quot;3&quot; unique_id=&quot;10883&quot;&gt;&lt;property id=&quot;20148&quot; value=&quot;5&quot;/&gt;&lt;property id=&quot;20300&quot; value=&quot;Slide 49&quot;/&gt;&lt;property id=&quot;20307&quot; value=&quot;372&quot;/&gt;&lt;/object&gt;&lt;object type=&quot;3&quot; unique_id=&quot;10884&quot;&gt;&lt;property id=&quot;20148&quot; value=&quot;5&quot;/&gt;&lt;property id=&quot;20300&quot; value=&quot;Slide 50 - &amp;quot;Performance Data for Evaluation Purposes &amp;quot;&quot;/&gt;&lt;property id=&quot;20307&quot; value=&quot;352&quot;/&gt;&lt;/object&gt;&lt;object type=&quot;3&quot; unique_id=&quot;10885&quot;&gt;&lt;property id=&quot;20148&quot; value=&quot;5&quot;/&gt;&lt;property id=&quot;20300&quot; value=&quot;Slide 51 - &amp;quot;Agenda&amp;amp;#x09;&amp;quot;&quot;/&gt;&lt;property id=&quot;20307&quot; value=&quot;397&quot;/&gt;&lt;/object&gt;&lt;object type=&quot;3&quot; unique_id=&quot;10886&quot;&gt;&lt;property id=&quot;20148&quot; value=&quot;5&quot;/&gt;&lt;property id=&quot;20300&quot; value=&quot;Slide 52 - &amp;quot;Performance vs. Evaluation &amp;quot;&quot;/&gt;&lt;property id=&quot;20307&quot; value=&quot;398&quot;/&gt;&lt;/object&gt;&lt;object type=&quot;3&quot; unique_id=&quot;10887&quot;&gt;&lt;property id=&quot;20148&quot; value=&quot;5&quot;/&gt;&lt;property id=&quot;20300&quot; value=&quot;Slide 53 - &amp;quot;Performance vs. Evaluation &amp;quot;&quot;/&gt;&lt;property id=&quot;20307&quot; value=&quot;399&quot;/&gt;&lt;/object&gt;&lt;object type=&quot;3&quot; unique_id=&quot;10888&quot;&gt;&lt;property id=&quot;20148&quot; value=&quot;5&quot;/&gt;&lt;property id=&quot;20300&quot; value=&quot;Slide 54 - &amp;quot;Answering Different Questions&amp;quot;&quot;/&gt;&lt;property id=&quot;20307&quot; value=&quot;400&quot;/&gt;&lt;/object&gt;&lt;object type=&quot;3&quot; unique_id=&quot;10889&quot;&gt;&lt;property id=&quot;20148&quot; value=&quot;5&quot;/&gt;&lt;property id=&quot;20300&quot; value=&quot;Slide 55 - &amp;quot;What can you do with evaluation reports and results&amp;quot;&quot;/&gt;&lt;property id=&quot;20307&quot; value=&quot;401&quot;/&gt;&lt;/object&gt;&lt;object type=&quot;3&quot; unique_id=&quot;10890&quot;&gt;&lt;property id=&quot;20148&quot; value=&quot;5&quot;/&gt;&lt;property id=&quot;20300&quot; value=&quot;Slide 56 - &amp;quot;Evidence-based grant funding at DOL&amp;quot;&quot;/&gt;&lt;property id=&quot;20307&quot; value=&quot;402&quot;/&gt;&lt;/object&gt;&lt;object type=&quot;3&quot; unique_id=&quot;10891&quot;&gt;&lt;property id=&quot;20148&quot; value=&quot;5&quot;/&gt;&lt;property id=&quot;20300&quot; value=&quot;Slide 57 - &amp;quot;TechHire/SWFI Evaluation Overview&amp;quot;&quot;/&gt;&lt;property id=&quot;20307&quot; value=&quot;403&quot;/&gt;&lt;/object&gt;&lt;object type=&quot;3&quot; unique_id=&quot;10892&quot;&gt;&lt;property id=&quot;20148&quot; value=&quot;5&quot;/&gt;&lt;property id=&quot;20300&quot; value=&quot;Slide 58 - &amp;quot;Linking Your Program Data with Other Data to Measure Outcomes&amp;quot;&quot;/&gt;&lt;property id=&quot;20307&quot; value=&quot;404&quot;/&gt;&lt;/object&gt;&lt;object type=&quot;3&quot; unique_id=&quot;10893&quot;&gt;&lt;property id=&quot;20148&quot; value=&quot;5&quot;/&gt;&lt;property id=&quot;20300&quot; value=&quot;Slide 59 - &amp;quot;Evaluation Update&amp;quot;&quot;/&gt;&lt;property id=&quot;20307&quot; value=&quot;405&quot;/&gt;&lt;/object&gt;&lt;object type=&quot;3&quot; unique_id=&quot;10894&quot;&gt;&lt;property id=&quot;20148&quot; value=&quot;5&quot;/&gt;&lt;property id=&quot;20300&quot; value=&quot;Slide 60 - &amp;quot;Updated Data Collection Schedule&amp;quot;&quot;/&gt;&lt;property id=&quot;20307&quot; value=&quot;406&quot;/&gt;&lt;/object&gt;&lt;object type=&quot;3&quot; unique_id=&quot;10895&quot;&gt;&lt;property id=&quot;20148&quot; value=&quot;5&quot;/&gt;&lt;property id=&quot;20300&quot; value=&quot;Slide 61 - &amp;quot;Immediate Next Steps&amp;quot;&quot;/&gt;&lt;property id=&quot;20307&quot; value=&quot;407&quot;/&gt;&lt;/object&gt;&lt;object type=&quot;3&quot; unique_id=&quot;10896&quot;&gt;&lt;property id=&quot;20148&quot; value=&quot;5&quot;/&gt;&lt;property id=&quot;20300&quot; value=&quot;Slide 62 - &amp;quot;RCT Progress&amp;quot;&quot;/&gt;&lt;property id=&quot;20307&quot; value=&quot;408&quot;/&gt;&lt;/object&gt;&lt;object type=&quot;3&quot; unique_id=&quot;10897&quot;&gt;&lt;property id=&quot;20148&quot; value=&quot;5&quot;/&gt;&lt;property id=&quot;20300&quot; value=&quot;Slide 63&quot;/&gt;&lt;property id=&quot;20307&quot; value=&quot;371&quot;/&gt;&lt;/object&gt;&lt;object type=&quot;3&quot; unique_id=&quot;10898&quot;&gt;&lt;property id=&quot;20148&quot; value=&quot;5&quot;/&gt;&lt;property id=&quot;20300&quot; value=&quot;Slide 64&quot;/&gt;&lt;property id=&quot;20307&quot; value=&quot;370&quot;/&gt;&lt;/object&gt;&lt;object type=&quot;3&quot; unique_id=&quot;10899&quot;&gt;&lt;property id=&quot;20148&quot; value=&quot;5&quot;/&gt;&lt;property id=&quot;20300&quot; value=&quot;Slide 65 - &amp;quot;SWFI Grantee Mailbox SWFI@dol.gov   To reach DOL National Office and Technical Assistance Providers  Please copy y&quot;/&gt;&lt;property id=&quot;20307&quot; value=&quot;304&quot;/&gt;&lt;/object&gt;&lt;/object&gt;&lt;object type=&quot;8&quot; unique_id=&quot;10528&quot;&gt;&lt;/object&gt;&lt;/object&gt;&lt;/database&gt;"/>
  <p:tag name="SECTOMILLISECCONVERTED" val="1"/>
</p:tagLst>
</file>

<file path=ppt/theme/theme1.xml><?xml version="1.0" encoding="utf-8"?>
<a:theme xmlns:a="http://schemas.openxmlformats.org/drawingml/2006/main" name="Standard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active Slides">
  <a:themeElements>
    <a:clrScheme name="WFGPS">
      <a:dk1>
        <a:srgbClr val="242021"/>
      </a:dk1>
      <a:lt1>
        <a:sysClr val="window" lastClr="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tandard Slides">
  <a:themeElements>
    <a:clrScheme name="WFGPS">
      <a:dk1>
        <a:srgbClr val="242021"/>
      </a:dk1>
      <a:lt1>
        <a:srgbClr val="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tandard Slides">
  <a:themeElements>
    <a:clrScheme name="WFGPS">
      <a:dk1>
        <a:srgbClr val="242021"/>
      </a:dk1>
      <a:lt1>
        <a:srgbClr val="FFFFFF"/>
      </a:lt1>
      <a:dk2>
        <a:srgbClr val="002C47"/>
      </a:dk2>
      <a:lt2>
        <a:srgbClr val="EEECE1"/>
      </a:lt2>
      <a:accent1>
        <a:srgbClr val="124D95"/>
      </a:accent1>
      <a:accent2>
        <a:srgbClr val="9E1C30"/>
      </a:accent2>
      <a:accent3>
        <a:srgbClr val="303030"/>
      </a:accent3>
      <a:accent4>
        <a:srgbClr val="D9D9D9"/>
      </a:accent4>
      <a:accent5>
        <a:srgbClr val="7A232E"/>
      </a:accent5>
      <a:accent6>
        <a:srgbClr val="0075BF"/>
      </a:accent6>
      <a:hlink>
        <a:srgbClr val="124D95"/>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6438</TotalTime>
  <Words>2418</Words>
  <Application>Microsoft Office PowerPoint</Application>
  <PresentationFormat>On-screen Show (4:3)</PresentationFormat>
  <Paragraphs>458</Paragraphs>
  <Slides>66</Slides>
  <Notes>53</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66</vt:i4>
      </vt:variant>
    </vt:vector>
  </HeadingPairs>
  <TitlesOfParts>
    <vt:vector size="81" baseType="lpstr">
      <vt:lpstr>Arial</vt:lpstr>
      <vt:lpstr>Arimo</vt:lpstr>
      <vt:lpstr>Calibri</vt:lpstr>
      <vt:lpstr>Impact</vt:lpstr>
      <vt:lpstr>Myriad Pro Cond</vt:lpstr>
      <vt:lpstr>Noto Sans Symbols</vt:lpstr>
      <vt:lpstr>Times New Roman</vt:lpstr>
      <vt:lpstr>Webdings</vt:lpstr>
      <vt:lpstr>Wingdings</vt:lpstr>
      <vt:lpstr>Wingdings 2</vt:lpstr>
      <vt:lpstr>Wingdings 3</vt:lpstr>
      <vt:lpstr>Standard Slides</vt:lpstr>
      <vt:lpstr>Interactive Slides</vt:lpstr>
      <vt:lpstr>1_Standard Slides</vt:lpstr>
      <vt:lpstr>2_Standard Slides</vt:lpstr>
      <vt:lpstr>Polling Question</vt:lpstr>
      <vt:lpstr>PowerPoint Presentation</vt:lpstr>
      <vt:lpstr>Data-Driven Decision Making Webinar: Tools to Review and Manage Grant Performance</vt:lpstr>
      <vt:lpstr>PowerPoint Presentation</vt:lpstr>
      <vt:lpstr>PowerPoint Presentation</vt:lpstr>
      <vt:lpstr>PowerPoint Presentation</vt:lpstr>
      <vt:lpstr>PowerPoint Presentation</vt:lpstr>
      <vt:lpstr>The Benefits of Using Your Data Effectively</vt:lpstr>
      <vt:lpstr>The Value of Performance Reporting</vt:lpstr>
      <vt:lpstr>Data- Driven Decision Making</vt:lpstr>
      <vt:lpstr>Quarterly Stoplight Q’s</vt:lpstr>
      <vt:lpstr>Participant Polling Question</vt:lpstr>
      <vt:lpstr>SWFI Grants Performance To Date</vt:lpstr>
      <vt:lpstr>SWFI Participants Who Are We Serving? (Total Served: 2,760)</vt:lpstr>
      <vt:lpstr>SWFI Participant Breakdown  Who Are We Serving? </vt:lpstr>
      <vt:lpstr>SWFI Participants Who Are We Serving?</vt:lpstr>
      <vt:lpstr>SWFI Grants – Quarter Ending 9.30.18 Training and Program Completion Outcomes</vt:lpstr>
      <vt:lpstr>SWFI Grants – Quarter Ending 9.30.18 Employment Placement Outcomes</vt:lpstr>
      <vt:lpstr>Grantee Training Goals Reached</vt:lpstr>
      <vt:lpstr>PowerPoint Presentation</vt:lpstr>
      <vt:lpstr>Performance Data Analysis  Tips and Strategies</vt:lpstr>
      <vt:lpstr>Participant Polling Question #3</vt:lpstr>
      <vt:lpstr>Data Assessment Questions </vt:lpstr>
      <vt:lpstr>Making Decisions Based on Data</vt:lpstr>
      <vt:lpstr>PowerPoint Presentation</vt:lpstr>
      <vt:lpstr>Performance Data Progress Indicator Tool</vt:lpstr>
      <vt:lpstr>Performance Data Progress Indicator Tool</vt:lpstr>
      <vt:lpstr>Enter outcomes targets and results to date…</vt:lpstr>
      <vt:lpstr>…and see your performance data visualized.</vt:lpstr>
      <vt:lpstr>Output 1: Outcome Progression Charts</vt:lpstr>
      <vt:lpstr>Output 2: Process Indicator Table</vt:lpstr>
      <vt:lpstr>Output 3: Credential Attainment and Employment Outcomes Chart</vt:lpstr>
      <vt:lpstr>SWFI Grantee Profile: OAI, Inc.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SWFI Policy and Performance FAQ</vt:lpstr>
      <vt:lpstr>Performance FAQs</vt:lpstr>
      <vt:lpstr>PIRL 1813: Date Completed, During Program Participation, an Education or Training Program Leading to a Recognized Postsecondary Credential or Employment (WIOA)  </vt:lpstr>
      <vt:lpstr>PowerPoint Presentation</vt:lpstr>
      <vt:lpstr>Performance Data for Evaluation Purposes </vt:lpstr>
      <vt:lpstr>Agenda </vt:lpstr>
      <vt:lpstr>Performance vs. Evaluation </vt:lpstr>
      <vt:lpstr>Performance vs. Evaluation </vt:lpstr>
      <vt:lpstr>Answering Different Questions</vt:lpstr>
      <vt:lpstr>What can you do with evaluation reports and results</vt:lpstr>
      <vt:lpstr>Evidence-based grant funding at DOL</vt:lpstr>
      <vt:lpstr>TechHire/SWFI Evaluation Overview</vt:lpstr>
      <vt:lpstr>Linking Your Program Data with Other Data to Measure Outcomes</vt:lpstr>
      <vt:lpstr>Evaluation Update</vt:lpstr>
      <vt:lpstr>Updated Data Collection Schedule</vt:lpstr>
      <vt:lpstr>Immediate Next Steps</vt:lpstr>
      <vt:lpstr>RCT Progress</vt:lpstr>
      <vt:lpstr>PowerPoint Presentation</vt:lpstr>
      <vt:lpstr>PowerPoint Presentation</vt:lpstr>
      <vt:lpstr>SWFI Grantee Mailbox SWFI@dol.gov   To reach DOL National Office and Technical Assistance Providers  Please copy your FPO on any correspondence.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Laura Casertano</cp:lastModifiedBy>
  <cp:revision>313</cp:revision>
  <dcterms:created xsi:type="dcterms:W3CDTF">2017-06-21T17:13:53Z</dcterms:created>
  <dcterms:modified xsi:type="dcterms:W3CDTF">2019-02-20T16:22:09Z</dcterms:modified>
</cp:coreProperties>
</file>