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9"/>
  </p:notesMasterIdLst>
  <p:handoutMasterIdLst>
    <p:handoutMasterId r:id="rId40"/>
  </p:handoutMasterIdLst>
  <p:sldIdLst>
    <p:sldId id="272" r:id="rId3"/>
    <p:sldId id="290" r:id="rId4"/>
    <p:sldId id="289" r:id="rId5"/>
    <p:sldId id="336" r:id="rId6"/>
    <p:sldId id="338" r:id="rId7"/>
    <p:sldId id="339" r:id="rId8"/>
    <p:sldId id="286" r:id="rId9"/>
    <p:sldId id="293" r:id="rId10"/>
    <p:sldId id="260" r:id="rId11"/>
    <p:sldId id="258" r:id="rId12"/>
    <p:sldId id="292" r:id="rId13"/>
    <p:sldId id="316" r:id="rId14"/>
    <p:sldId id="314" r:id="rId15"/>
    <p:sldId id="324" r:id="rId16"/>
    <p:sldId id="296" r:id="rId17"/>
    <p:sldId id="325" r:id="rId18"/>
    <p:sldId id="298" r:id="rId19"/>
    <p:sldId id="327" r:id="rId20"/>
    <p:sldId id="331" r:id="rId21"/>
    <p:sldId id="326" r:id="rId22"/>
    <p:sldId id="341" r:id="rId23"/>
    <p:sldId id="340" r:id="rId24"/>
    <p:sldId id="328" r:id="rId25"/>
    <p:sldId id="315" r:id="rId26"/>
    <p:sldId id="329" r:id="rId27"/>
    <p:sldId id="332" r:id="rId28"/>
    <p:sldId id="330" r:id="rId29"/>
    <p:sldId id="333" r:id="rId30"/>
    <p:sldId id="310" r:id="rId31"/>
    <p:sldId id="344" r:id="rId32"/>
    <p:sldId id="335" r:id="rId33"/>
    <p:sldId id="311" r:id="rId34"/>
    <p:sldId id="308" r:id="rId35"/>
    <p:sldId id="343" r:id="rId36"/>
    <p:sldId id="275" r:id="rId37"/>
    <p:sldId id="282" r:id="rId38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74378" autoAdjust="0"/>
  </p:normalViewPr>
  <p:slideViewPr>
    <p:cSldViewPr snapToGrid="0">
      <p:cViewPr varScale="1">
        <p:scale>
          <a:sx n="57" d="100"/>
          <a:sy n="57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F6CCE5-CA14-4FCA-920C-D461642CCDBB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F8EE72-E31A-4373-802B-82D22A55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1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41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9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16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6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91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5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73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1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5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8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8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15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00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74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58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8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2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0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Youth.workforcegps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all the WIOA Youth Program resources that exist 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 member of the Youth Community of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0"/>
            <a:ext cx="7967663" cy="76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67" y="547330"/>
            <a:ext cx="6933568" cy="631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5051" y="2411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 action="ppaction://hlinkfile"/>
              </a:rPr>
              <a:t>youth.workforcegps.org</a:t>
            </a:r>
            <a:r>
              <a:rPr lang="en-US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2964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0"/>
            <a:ext cx="6753225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9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2" y="0"/>
            <a:ext cx="8420100" cy="8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19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87" y="0"/>
            <a:ext cx="6515100" cy="8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5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-23813"/>
            <a:ext cx="64008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Let’s get to know who is on the call today.  Using the poll, select the role that you play.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8146" y="2386535"/>
            <a:ext cx="7364627" cy="369369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State Workforce Agency Staff</a:t>
            </a:r>
          </a:p>
          <a:p>
            <a:r>
              <a:rPr lang="en-US" sz="2200" dirty="0"/>
              <a:t>State Workforce Development Board Staff</a:t>
            </a:r>
          </a:p>
          <a:p>
            <a:r>
              <a:rPr lang="en-US" sz="2200" dirty="0"/>
              <a:t>Local Workforce Development Board Staff</a:t>
            </a:r>
          </a:p>
          <a:p>
            <a:r>
              <a:rPr lang="en-US" sz="2200" dirty="0"/>
              <a:t>Local WIOA Youth Service Provider Program Management</a:t>
            </a:r>
          </a:p>
          <a:p>
            <a:r>
              <a:rPr lang="en-US" sz="2200" dirty="0"/>
              <a:t>Case manager, job developer or employment specialist</a:t>
            </a:r>
          </a:p>
          <a:p>
            <a:r>
              <a:rPr lang="en-US" sz="2200" dirty="0"/>
              <a:t>Federal Staff</a:t>
            </a:r>
          </a:p>
          <a:p>
            <a:r>
              <a:rPr lang="en-US" sz="2200" dirty="0"/>
              <a:t>Other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1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14 WIOA Youth Program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Academic</a:t>
            </a:r>
          </a:p>
          <a:p>
            <a:pPr lvl="1"/>
            <a:r>
              <a:rPr lang="en-US" dirty="0"/>
              <a:t>Tutoring, study skills training, and evidence-based dropout prevention and recovery strategies</a:t>
            </a:r>
          </a:p>
          <a:p>
            <a:pPr lvl="1"/>
            <a:r>
              <a:rPr lang="en-US" dirty="0"/>
              <a:t>Alternative secondary school services</a:t>
            </a:r>
          </a:p>
          <a:p>
            <a:pPr lvl="1"/>
            <a:r>
              <a:rPr lang="en-US" dirty="0"/>
              <a:t>Education concurrent with workplace training</a:t>
            </a:r>
          </a:p>
          <a:p>
            <a:r>
              <a:rPr lang="en-US" sz="2400" b="1" dirty="0"/>
              <a:t>Vocational </a:t>
            </a:r>
          </a:p>
          <a:p>
            <a:pPr lvl="1"/>
            <a:r>
              <a:rPr lang="en-US" dirty="0"/>
              <a:t>Work experience year round and during the summer months</a:t>
            </a:r>
          </a:p>
          <a:p>
            <a:pPr lvl="1"/>
            <a:r>
              <a:rPr lang="en-US" dirty="0"/>
              <a:t>Occupational skills training</a:t>
            </a:r>
          </a:p>
          <a:p>
            <a:pPr lvl="1"/>
            <a:r>
              <a:rPr lang="en-US" dirty="0"/>
              <a:t>Leadership development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Services under</a:t>
            </a:r>
            <a:br>
              <a:rPr lang="en-US" sz="3600" dirty="0"/>
            </a:br>
            <a:r>
              <a:rPr lang="en-US" sz="3600" dirty="0"/>
              <a:t>the WIOA Youth Program (</a:t>
            </a:r>
            <a:r>
              <a:rPr lang="en-US" sz="3600" dirty="0" err="1"/>
              <a:t>con’t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/>
              <a:t>Support</a:t>
            </a:r>
          </a:p>
          <a:p>
            <a:pPr lvl="1"/>
            <a:r>
              <a:rPr lang="en-US" dirty="0"/>
              <a:t>Supportive services</a:t>
            </a:r>
          </a:p>
          <a:p>
            <a:pPr lvl="1"/>
            <a:r>
              <a:rPr lang="en-US" dirty="0"/>
              <a:t>Adult mentoring</a:t>
            </a:r>
          </a:p>
          <a:p>
            <a:pPr lvl="1"/>
            <a:r>
              <a:rPr lang="en-US" dirty="0"/>
              <a:t>Follow-up services</a:t>
            </a:r>
          </a:p>
          <a:p>
            <a:pPr lvl="1"/>
            <a:r>
              <a:rPr lang="en-US" dirty="0"/>
              <a:t>Comprehensive guidance and counseling</a:t>
            </a:r>
          </a:p>
          <a:p>
            <a:pPr lvl="1"/>
            <a:r>
              <a:rPr lang="en-US" dirty="0"/>
              <a:t>Financial literacy education</a:t>
            </a:r>
          </a:p>
          <a:p>
            <a:pPr lvl="1"/>
            <a:r>
              <a:rPr lang="en-US" dirty="0"/>
              <a:t>Entrepreneurial skills training</a:t>
            </a:r>
          </a:p>
          <a:p>
            <a:pPr lvl="1"/>
            <a:r>
              <a:rPr lang="en-US" dirty="0"/>
              <a:t>Services that provide labor market information, such as career awareness, career exploration and career counseling</a:t>
            </a:r>
          </a:p>
          <a:p>
            <a:pPr lvl="1"/>
            <a:r>
              <a:rPr lang="en-US" dirty="0"/>
              <a:t>Preparation and transition to post-secondary education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056" y="0"/>
            <a:ext cx="6457950" cy="76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44" y="12032"/>
            <a:ext cx="6505575" cy="75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70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733" y="0"/>
            <a:ext cx="642937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1427" y="-2067697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96" y="0"/>
            <a:ext cx="63436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26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29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Needs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29,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/>
              </a:rPr>
              <a:t>A WIOA Youth Program Technical Assistance Conversation: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What do we have and what do we need? </a:t>
            </a:r>
            <a:endParaRPr lang="en-US" sz="3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Division of Youth Services</a:t>
            </a:r>
          </a:p>
          <a:p>
            <a:r>
              <a:rPr lang="en-US" dirty="0"/>
              <a:t>USDOL/ETA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TA Areas to Address (Click on all that apply)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Eligibility</a:t>
            </a:r>
          </a:p>
          <a:p>
            <a:r>
              <a:rPr lang="en-US" dirty="0"/>
              <a:t>Assessment/ISS/Case Management/Program Design</a:t>
            </a:r>
          </a:p>
          <a:p>
            <a:r>
              <a:rPr lang="en-US" dirty="0"/>
              <a:t>Out of School Youth and Work Experience Expenditures</a:t>
            </a:r>
          </a:p>
          <a:p>
            <a:r>
              <a:rPr lang="en-US" dirty="0"/>
              <a:t>Program Elements</a:t>
            </a:r>
          </a:p>
          <a:p>
            <a:r>
              <a:rPr lang="en-US" dirty="0"/>
              <a:t>Tracking/Reporting/Performance</a:t>
            </a:r>
          </a:p>
          <a:p>
            <a:r>
              <a:rPr lang="en-US" dirty="0"/>
              <a:t>Admin/Procurement/Monitoring of Local Areas or Service Providers </a:t>
            </a:r>
          </a:p>
          <a:p>
            <a:r>
              <a:rPr lang="en-US" dirty="0"/>
              <a:t>Policies Not Created or Followed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5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other TA needs do you have?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TA Needs into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Method of Delivery Do You Prefer?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</a:t>
            </a:r>
          </a:p>
          <a:p>
            <a:r>
              <a:rPr lang="en-US" dirty="0"/>
              <a:t>Briefs/Documents</a:t>
            </a:r>
          </a:p>
          <a:p>
            <a:r>
              <a:rPr lang="en-US" dirty="0"/>
              <a:t>On-line Chats/Office Hours</a:t>
            </a:r>
          </a:p>
          <a:p>
            <a:r>
              <a:rPr lang="en-US" dirty="0"/>
              <a:t>Other? (please describe in chat feature)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8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Driving the next phase of 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6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788" y="-881063"/>
            <a:ext cx="10315575" cy="862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789" y="-881063"/>
            <a:ext cx="10315575" cy="86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4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24" y="1190625"/>
            <a:ext cx="3960495" cy="5165726"/>
          </a:xfrm>
        </p:spPr>
        <p:txBody>
          <a:bodyPr/>
          <a:lstStyle/>
          <a:p>
            <a:r>
              <a:rPr lang="en-US" dirty="0"/>
              <a:t>Division of Youth Services</a:t>
            </a:r>
          </a:p>
          <a:p>
            <a:pPr lvl="3"/>
            <a:r>
              <a:rPr lang="en-US" sz="2000" dirty="0"/>
              <a:t>youth.services@dol.gov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3861" y="2567026"/>
            <a:ext cx="3983355" cy="1818203"/>
          </a:xfrm>
        </p:spPr>
        <p:txBody>
          <a:bodyPr>
            <a:normAutofit/>
          </a:bodyPr>
          <a:lstStyle/>
          <a:p>
            <a:r>
              <a:rPr lang="en-US" dirty="0"/>
              <a:t>Sara Hastings</a:t>
            </a:r>
          </a:p>
          <a:p>
            <a:pPr lvl="2"/>
            <a:r>
              <a:rPr lang="en-US" dirty="0"/>
              <a:t>Youth Policy and Performance Team, Division of Youth Services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 b="3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800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4190999" y="4115206"/>
            <a:ext cx="3969067" cy="1818202"/>
          </a:xfrm>
        </p:spPr>
        <p:txBody>
          <a:bodyPr>
            <a:normAutofit/>
          </a:bodyPr>
          <a:lstStyle/>
          <a:p>
            <a:r>
              <a:rPr lang="en-US" dirty="0"/>
              <a:t>Evan Rosenberg</a:t>
            </a:r>
          </a:p>
          <a:p>
            <a:pPr lvl="2"/>
            <a:r>
              <a:rPr lang="en-US" dirty="0"/>
              <a:t>Youth Policy and Performance Team, Division of Youth Services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r="20261"/>
          <a:stretch>
            <a:fillRect/>
          </a:stretch>
        </p:blipFill>
        <p:spPr>
          <a:prstGeom prst="rect">
            <a:avLst/>
          </a:prstGeom>
          <a:solidFill>
            <a:schemeClr val="bg1"/>
          </a:solidFill>
          <a:ln w="34925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48700">
                  <a:schemeClr val="accent1"/>
                </a:gs>
                <a:gs pos="100000">
                  <a:schemeClr val="bg2"/>
                </a:gs>
              </a:gsLst>
              <a:lin ang="2700000" scaled="1"/>
              <a:tileRect/>
            </a:gra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630" r="6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/>
              <a:t>Maisha</a:t>
            </a:r>
            <a:r>
              <a:rPr lang="en-US" sz="2200" dirty="0"/>
              <a:t> </a:t>
            </a:r>
            <a:r>
              <a:rPr lang="en-US" sz="2200" dirty="0" err="1"/>
              <a:t>Meminger</a:t>
            </a:r>
            <a:endParaRPr lang="en-US" sz="2200" dirty="0"/>
          </a:p>
          <a:p>
            <a:pPr lvl="2"/>
            <a:r>
              <a:rPr lang="en-US" dirty="0"/>
              <a:t>Youth Policy and Performance Team, Division of Youth Services</a:t>
            </a:r>
          </a:p>
        </p:txBody>
      </p:sp>
    </p:spTree>
    <p:extLst>
      <p:ext uri="{BB962C8B-B14F-4D97-AF65-F5344CB8AC3E}">
        <p14:creationId xmlns:p14="http://schemas.microsoft.com/office/powerpoint/2010/main" val="18607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Team: Youth Policy and Performance, Division of Youth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4" y="1742039"/>
            <a:ext cx="7955280" cy="4406348"/>
          </a:xfrm>
        </p:spPr>
        <p:txBody>
          <a:bodyPr/>
          <a:lstStyle/>
          <a:p>
            <a:r>
              <a:rPr lang="en-US" dirty="0" err="1"/>
              <a:t>LaSharn</a:t>
            </a:r>
            <a:r>
              <a:rPr lang="en-US" dirty="0"/>
              <a:t> Youngblood</a:t>
            </a:r>
          </a:p>
          <a:p>
            <a:r>
              <a:rPr lang="en-US" dirty="0"/>
              <a:t>Renee Browne</a:t>
            </a:r>
          </a:p>
          <a:p>
            <a:r>
              <a:rPr lang="en-US" dirty="0"/>
              <a:t>Adrienne Bailey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Share what Technical Assistance (TA) has been produced</a:t>
            </a:r>
          </a:p>
          <a:p>
            <a:pPr lvl="0"/>
            <a:r>
              <a:rPr lang="en-US" dirty="0"/>
              <a:t>Explore what TA is still needed</a:t>
            </a:r>
          </a:p>
          <a:p>
            <a:pPr lvl="0"/>
            <a:r>
              <a:rPr lang="en-US" dirty="0"/>
              <a:t>Share the plans for the next phase of 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033" y="1854130"/>
            <a:ext cx="7277180" cy="369369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Rate your knowledge of the WIOA Youth Program:</a:t>
            </a:r>
          </a:p>
          <a:p>
            <a:pPr>
              <a:buFont typeface="+mj-lt"/>
              <a:buAutoNum type="alphaUcPeriod"/>
            </a:pPr>
            <a:r>
              <a:rPr lang="en-US" dirty="0"/>
              <a:t>I’m an expert!</a:t>
            </a:r>
          </a:p>
          <a:p>
            <a:pPr>
              <a:buFont typeface="+mj-lt"/>
              <a:buAutoNum type="alphaUcPeriod"/>
            </a:pPr>
            <a:r>
              <a:rPr lang="en-US" dirty="0"/>
              <a:t>I know a good amount</a:t>
            </a:r>
          </a:p>
          <a:p>
            <a:pPr>
              <a:buFont typeface="+mj-lt"/>
              <a:buAutoNum type="alphaUcPeriod"/>
            </a:pPr>
            <a:r>
              <a:rPr lang="en-US" dirty="0"/>
              <a:t>I know a little bit, but would love to learn more</a:t>
            </a:r>
          </a:p>
          <a:p>
            <a:pPr>
              <a:buFont typeface="+mj-lt"/>
              <a:buAutoNum type="alphaUcPeriod"/>
            </a:pPr>
            <a:r>
              <a:rPr lang="en-US" dirty="0"/>
              <a:t>Never heard of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B6F3C-1E21-4648-95B3-C3B4A26D6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9842" y="1509621"/>
            <a:ext cx="3868340" cy="747897"/>
          </a:xfrm>
        </p:spPr>
        <p:txBody>
          <a:bodyPr/>
          <a:lstStyle/>
          <a:p>
            <a:r>
              <a:rPr lang="en-US" u="sng" dirty="0"/>
              <a:t>Enough is Known for Action series (2015)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Designed to inspire strategic planning and encourage the workforce system to take action during the early implementation of Workforce Innovation and Opportunity Act (WIOA)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29150" y="1509621"/>
            <a:ext cx="3887391" cy="747897"/>
          </a:xfrm>
        </p:spPr>
        <p:txBody>
          <a:bodyPr/>
          <a:lstStyle/>
          <a:p>
            <a:r>
              <a:rPr lang="en-US" u="sng" dirty="0"/>
              <a:t>Our Journey Together Series </a:t>
            </a:r>
            <a:r>
              <a:rPr lang="en-US" dirty="0"/>
              <a:t>(2017-2018)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This on going technical assistance series was created to support the workforce system in their programming efforts to improve outcomes for youth.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82&quot;&gt;&lt;object type=&quot;3&quot; unique_id=&quot;10484&quot;&gt;&lt;property id=&quot;20148&quot; value=&quot;5&quot;/&gt;&lt;property id=&quot;20300&quot; value=&quot;Slide 3 - &amp;quot;A WIOA Youth Program Technical Assistance Conversation: What do we have and what do we need? &amp;quot;&quot;/&gt;&lt;property id=&quot;20307&quot; value=&quot;289&quot;/&gt;&lt;/object&gt;&lt;object type=&quot;3&quot; unique_id=&quot;10488&quot;&gt;&lt;property id=&quot;20148&quot; value=&quot;5&quot;/&gt;&lt;property id=&quot;20300&quot; value=&quot;Slide 7&quot;/&gt;&lt;property id=&quot;20307&quot; value=&quot;286&quot;/&gt;&lt;/object&gt;&lt;object type=&quot;3&quot; unique_id=&quot;10489&quot;&gt;&lt;property id=&quot;20148&quot; value=&quot;5&quot;/&gt;&lt;property id=&quot;20300&quot; value=&quot;Slide 1&quot;/&gt;&lt;property id=&quot;20307&quot; value=&quot;272&quot;/&gt;&lt;/object&gt;&lt;object type=&quot;3&quot; unique_id=&quot;10490&quot;&gt;&lt;property id=&quot;20148&quot; value=&quot;5&quot;/&gt;&lt;property id=&quot;20300&quot; value=&quot;Slide 10 - &amp;quot;Do you know all the WIOA Youth Program resources that exist ? &amp;quot;&quot;/&gt;&lt;property id=&quot;20307&quot; value=&quot;258&quot;/&gt;&lt;/object&gt;&lt;object type=&quot;3&quot; unique_id=&quot;10492&quot;&gt;&lt;property id=&quot;20148&quot; value=&quot;5&quot;/&gt;&lt;property id=&quot;20300&quot; value=&quot;Slide 9 - &amp;quot;Webinars&amp;quot;&quot;/&gt;&lt;property id=&quot;20307&quot; value=&quot;260&quot;/&gt;&lt;/object&gt;&lt;object type=&quot;3&quot; unique_id=&quot;10503&quot;&gt;&lt;property id=&quot;20148&quot; value=&quot;5&quot;/&gt;&lt;property id=&quot;20300&quot; value=&quot;Slide 35&quot;/&gt;&lt;property id=&quot;20307&quot; value=&quot;275&quot;/&gt;&lt;/object&gt;&lt;object type=&quot;3&quot; unique_id=&quot;10504&quot;&gt;&lt;property id=&quot;20148&quot; value=&quot;5&quot;/&gt;&lt;property id=&quot;20300&quot; value=&quot;Slide 36&quot;/&gt;&lt;property id=&quot;20307&quot; value=&quot;282&quot;/&gt;&lt;/object&gt;&lt;object type=&quot;3&quot; unique_id=&quot;10529&quot;&gt;&lt;property id=&quot;20148&quot; value=&quot;5&quot;/&gt;&lt;property id=&quot;20300&quot; value=&quot;Slide 2 - &amp;quot;Let’s get to know who is on the call today.  Using the poll, select the role that you play.&amp;quot;&quot;/&gt;&lt;property id=&quot;20307&quot; value=&quot;290&quot;/&gt;&lt;/object&gt;&lt;object type=&quot;3&quot; unique_id=&quot;10530&quot;&gt;&lt;property id=&quot;20148&quot; value=&quot;5&quot;/&gt;&lt;property id=&quot;20300&quot; value=&quot;Slide 4&quot;/&gt;&lt;property id=&quot;20307&quot; value=&quot;336&quot;/&gt;&lt;/object&gt;&lt;object type=&quot;3&quot; unique_id=&quot;10531&quot;&gt;&lt;property id=&quot;20148&quot; value=&quot;5&quot;/&gt;&lt;property id=&quot;20300&quot; value=&quot;Slide 5&quot;/&gt;&lt;property id=&quot;20307&quot; value=&quot;338&quot;/&gt;&lt;/object&gt;&lt;object type=&quot;3&quot; unique_id=&quot;10532&quot;&gt;&lt;property id=&quot;20148&quot; value=&quot;5&quot;/&gt;&lt;property id=&quot;20300&quot; value=&quot;Slide 6 - &amp;quot;Our Team: Youth Policy and Performance, Division of Youth Services&amp;quot;&quot;/&gt;&lt;property id=&quot;20307&quot; value=&quot;339&quot;/&gt;&lt;/object&gt;&lt;object type=&quot;3&quot; unique_id=&quot;10533&quot;&gt;&lt;property id=&quot;20148&quot; value=&quot;5&quot;/&gt;&lt;property id=&quot;20300&quot; value=&quot;Slide 8 - &amp;quot;Polling Question&amp;quot;&quot;/&gt;&lt;property id=&quot;20307&quot; value=&quot;293&quot;/&gt;&lt;/object&gt;&lt;object type=&quot;3&quot; unique_id=&quot;10534&quot;&gt;&lt;property id=&quot;20148&quot; value=&quot;5&quot;/&gt;&lt;property id=&quot;20300&quot; value=&quot;Slide 11 - &amp;quot;Who is a member of the Youth Community of Practice &amp;quot;&quot;/&gt;&lt;property id=&quot;20307&quot; value=&quot;292&quot;/&gt;&lt;/object&gt;&lt;object type=&quot;3&quot; unique_id=&quot;10535&quot;&gt;&lt;property id=&quot;20148&quot; value=&quot;5&quot;/&gt;&lt;property id=&quot;20300&quot; value=&quot;Slide 12&quot;/&gt;&lt;property id=&quot;20307&quot; value=&quot;316&quot;/&gt;&lt;/object&gt;&lt;object type=&quot;3&quot; unique_id=&quot;10536&quot;&gt;&lt;property id=&quot;20148&quot; value=&quot;5&quot;/&gt;&lt;property id=&quot;20300&quot; value=&quot;Slide 13&quot;/&gt;&lt;property id=&quot;20307&quot; value=&quot;314&quot;/&gt;&lt;/object&gt;&lt;object type=&quot;3&quot; unique_id=&quot;10537&quot;&gt;&lt;property id=&quot;20148&quot; value=&quot;5&quot;/&gt;&lt;property id=&quot;20300&quot; value=&quot;Slide 14&quot;/&gt;&lt;property id=&quot;20307&quot; value=&quot;324&quot;/&gt;&lt;/object&gt;&lt;object type=&quot;3&quot; unique_id=&quot;10538&quot;&gt;&lt;property id=&quot;20148&quot; value=&quot;5&quot;/&gt;&lt;property id=&quot;20300&quot; value=&quot;Slide 15&quot;/&gt;&lt;property id=&quot;20307&quot; value=&quot;296&quot;/&gt;&lt;/object&gt;&lt;object type=&quot;3&quot; unique_id=&quot;10539&quot;&gt;&lt;property id=&quot;20148&quot; value=&quot;5&quot;/&gt;&lt;property id=&quot;20300&quot; value=&quot;Slide 16&quot;/&gt;&lt;property id=&quot;20307&quot; value=&quot;325&quot;/&gt;&lt;/object&gt;&lt;object type=&quot;3&quot; unique_id=&quot;10540&quot;&gt;&lt;property id=&quot;20148&quot; value=&quot;5&quot;/&gt;&lt;property id=&quot;20300&quot; value=&quot;Slide 17&quot;/&gt;&lt;property id=&quot;20307&quot; value=&quot;298&quot;/&gt;&lt;/object&gt;&lt;object type=&quot;3&quot; unique_id=&quot;10541&quot;&gt;&lt;property id=&quot;20148&quot; value=&quot;5&quot;/&gt;&lt;property id=&quot;20300&quot; value=&quot;Slide 18&quot;/&gt;&lt;property id=&quot;20307&quot; value=&quot;327&quot;/&gt;&lt;/object&gt;&lt;object type=&quot;3&quot; unique_id=&quot;10542&quot;&gt;&lt;property id=&quot;20148&quot; value=&quot;5&quot;/&gt;&lt;property id=&quot;20300&quot; value=&quot;Slide 19&quot;/&gt;&lt;property id=&quot;20307&quot; value=&quot;331&quot;/&gt;&lt;/object&gt;&lt;object type=&quot;3&quot; unique_id=&quot;10543&quot;&gt;&lt;property id=&quot;20148&quot; value=&quot;5&quot;/&gt;&lt;property id=&quot;20300&quot; value=&quot;Slide 20&quot;/&gt;&lt;property id=&quot;20307&quot; value=&quot;326&quot;/&gt;&lt;/object&gt;&lt;object type=&quot;3&quot; unique_id=&quot;10544&quot;&gt;&lt;property id=&quot;20148&quot; value=&quot;5&quot;/&gt;&lt;property id=&quot;20300&quot; value=&quot;Slide 21 - &amp;quot;The 14 WIOA Youth Program Elements&amp;quot;&quot;/&gt;&lt;property id=&quot;20307&quot; value=&quot;341&quot;/&gt;&lt;/object&gt;&lt;object type=&quot;3&quot; unique_id=&quot;10545&quot;&gt;&lt;property id=&quot;20148&quot; value=&quot;5&quot;/&gt;&lt;property id=&quot;20300&quot; value=&quot;Slide 22 - &amp;quot;Services under the WIOA Youth Program (con’t)&amp;quot;&quot;/&gt;&lt;property id=&quot;20307&quot; value=&quot;340&quot;/&gt;&lt;/object&gt;&lt;object type=&quot;3&quot; unique_id=&quot;10546&quot;&gt;&lt;property id=&quot;20148&quot; value=&quot;5&quot;/&gt;&lt;property id=&quot;20300&quot; value=&quot;Slide 23&quot;/&gt;&lt;property id=&quot;20307&quot; value=&quot;328&quot;/&gt;&lt;/object&gt;&lt;object type=&quot;3&quot; unique_id=&quot;10547&quot;&gt;&lt;property id=&quot;20148&quot; value=&quot;5&quot;/&gt;&lt;property id=&quot;20300&quot; value=&quot;Slide 24&quot;/&gt;&lt;property id=&quot;20307&quot; value=&quot;315&quot;/&gt;&lt;/object&gt;&lt;object type=&quot;3&quot; unique_id=&quot;10548&quot;&gt;&lt;property id=&quot;20148&quot; value=&quot;5&quot;/&gt;&lt;property id=&quot;20300&quot; value=&quot;Slide 25&quot;/&gt;&lt;property id=&quot;20307&quot; value=&quot;329&quot;/&gt;&lt;/object&gt;&lt;object type=&quot;3&quot; unique_id=&quot;10549&quot;&gt;&lt;property id=&quot;20148&quot; value=&quot;5&quot;/&gt;&lt;property id=&quot;20300&quot; value=&quot;Slide 26&quot;/&gt;&lt;property id=&quot;20307&quot; value=&quot;332&quot;/&gt;&lt;/object&gt;&lt;object type=&quot;3&quot; unique_id=&quot;10550&quot;&gt;&lt;property id=&quot;20148&quot; value=&quot;5&quot;/&gt;&lt;property id=&quot;20300&quot; value=&quot;Slide 27&quot;/&gt;&lt;property id=&quot;20307&quot; value=&quot;330&quot;/&gt;&lt;/object&gt;&lt;object type=&quot;3&quot; unique_id=&quot;10551&quot;&gt;&lt;property id=&quot;20148&quot; value=&quot;5&quot;/&gt;&lt;property id=&quot;20300&quot; value=&quot;Slide 28&quot;/&gt;&lt;property id=&quot;20307&quot; value=&quot;333&quot;/&gt;&lt;/object&gt;&lt;object type=&quot;3&quot; unique_id=&quot;10552&quot;&gt;&lt;property id=&quot;20148&quot; value=&quot;5&quot;/&gt;&lt;property id=&quot;20300&quot; value=&quot;Slide 29 - &amp;quot;Technical Assistance Needs&amp;quot;&quot;/&gt;&lt;property id=&quot;20307&quot; value=&quot;310&quot;/&gt;&lt;/object&gt;&lt;object type=&quot;3&quot; unique_id=&quot;10553&quot;&gt;&lt;property id=&quot;20148&quot; value=&quot;5&quot;/&gt;&lt;property id=&quot;20300&quot; value=&quot;Slide 30 - &amp;quot;Current TA Areas to Address (Click on all that apply) &amp;quot;&quot;/&gt;&lt;property id=&quot;20307&quot; value=&quot;344&quot;/&gt;&lt;/object&gt;&lt;object type=&quot;3&quot; unique_id=&quot;10554&quot;&gt;&lt;property id=&quot;20148&quot; value=&quot;5&quot;/&gt;&lt;property id=&quot;20300&quot; value=&quot;Slide 31 - &amp;quot;What other TA needs do you have? &amp;quot;&quot;/&gt;&lt;property id=&quot;20307&quot; value=&quot;335&quot;/&gt;&lt;/object&gt;&lt;object type=&quot;3&quot; unique_id=&quot;10555&quot;&gt;&lt;property id=&quot;20148&quot; value=&quot;5&quot;/&gt;&lt;property id=&quot;20300&quot; value=&quot;Slide 32 - &amp;quot;What Method of Delivery Do You Prefer? &amp;quot;&quot;/&gt;&lt;property id=&quot;20307&quot; value=&quot;311&quot;/&gt;&lt;/object&gt;&lt;object type=&quot;3&quot; unique_id=&quot;10556&quot;&gt;&lt;property id=&quot;20148&quot; value=&quot;5&quot;/&gt;&lt;property id=&quot;20300&quot; value=&quot;Slide 33 - &amp;quot;What’s Next? &amp;quot;&quot;/&gt;&lt;property id=&quot;20307&quot; value=&quot;308&quot;/&gt;&lt;/object&gt;&lt;object type=&quot;3&quot; unique_id=&quot;10557&quot;&gt;&lt;property id=&quot;20148&quot; value=&quot;5&quot;/&gt;&lt;property id=&quot;20300&quot; value=&quot;Slide 34&quot;/&gt;&lt;property id=&quot;20307&quot; value=&quot;343&quot;/&gt;&lt;/object&gt;&lt;/object&gt;&lt;object type=&quot;8&quot; unique_id=&quot;105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4954</TotalTime>
  <Words>523</Words>
  <Application>Microsoft Office PowerPoint</Application>
  <PresentationFormat>On-screen Show (4:3)</PresentationFormat>
  <Paragraphs>142</Paragraphs>
  <Slides>36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Let’s get to know who is on the call today.  Using the poll, select the role that you play.</vt:lpstr>
      <vt:lpstr>A WIOA Youth Program Technical Assistance Conversation: What do we have and what do we need? </vt:lpstr>
      <vt:lpstr>PowerPoint Presentation</vt:lpstr>
      <vt:lpstr>PowerPoint Presentation</vt:lpstr>
      <vt:lpstr>Our Team: Youth Policy and Performance, Division of Youth Services</vt:lpstr>
      <vt:lpstr>PowerPoint Presentation</vt:lpstr>
      <vt:lpstr>Polling Question</vt:lpstr>
      <vt:lpstr>Webinars</vt:lpstr>
      <vt:lpstr>Do you know all the WIOA Youth Program resources that exist ? </vt:lpstr>
      <vt:lpstr>Who is a member of the Youth Community of Practice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14 WIOA Youth Program Elements</vt:lpstr>
      <vt:lpstr>Services under the WIOA Youth Program (con’t)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Assistance Needs</vt:lpstr>
      <vt:lpstr>Current TA Areas to Address (Click on all that apply) </vt:lpstr>
      <vt:lpstr>What other TA needs do you have? </vt:lpstr>
      <vt:lpstr>What Method of Delivery Do You Prefer? </vt:lpstr>
      <vt:lpstr>What’s Next?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230</cp:revision>
  <cp:lastPrinted>2019-04-29T09:59:20Z</cp:lastPrinted>
  <dcterms:created xsi:type="dcterms:W3CDTF">2017-06-21T17:13:53Z</dcterms:created>
  <dcterms:modified xsi:type="dcterms:W3CDTF">2019-04-29T14:01:00Z</dcterms:modified>
</cp:coreProperties>
</file>