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40"/>
  </p:notesMasterIdLst>
  <p:sldIdLst>
    <p:sldId id="262" r:id="rId5"/>
    <p:sldId id="286" r:id="rId6"/>
    <p:sldId id="287" r:id="rId7"/>
    <p:sldId id="288" r:id="rId8"/>
    <p:sldId id="290" r:id="rId9"/>
    <p:sldId id="298" r:id="rId10"/>
    <p:sldId id="291" r:id="rId11"/>
    <p:sldId id="293" r:id="rId12"/>
    <p:sldId id="279" r:id="rId13"/>
    <p:sldId id="256" r:id="rId14"/>
    <p:sldId id="257" r:id="rId15"/>
    <p:sldId id="258" r:id="rId16"/>
    <p:sldId id="259" r:id="rId17"/>
    <p:sldId id="260" r:id="rId18"/>
    <p:sldId id="261" r:id="rId19"/>
    <p:sldId id="263" r:id="rId20"/>
    <p:sldId id="312" r:id="rId21"/>
    <p:sldId id="305" r:id="rId22"/>
    <p:sldId id="306" r:id="rId23"/>
    <p:sldId id="289" r:id="rId24"/>
    <p:sldId id="285" r:id="rId25"/>
    <p:sldId id="294" r:id="rId26"/>
    <p:sldId id="295" r:id="rId27"/>
    <p:sldId id="297" r:id="rId28"/>
    <p:sldId id="299" r:id="rId29"/>
    <p:sldId id="296" r:id="rId30"/>
    <p:sldId id="300" r:id="rId31"/>
    <p:sldId id="301" r:id="rId32"/>
    <p:sldId id="302" r:id="rId33"/>
    <p:sldId id="311" r:id="rId34"/>
    <p:sldId id="304" r:id="rId35"/>
    <p:sldId id="307" r:id="rId36"/>
    <p:sldId id="310" r:id="rId37"/>
    <p:sldId id="309" r:id="rId38"/>
    <p:sldId id="272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2924"/>
    <a:srgbClr val="F7F7F7"/>
    <a:srgbClr val="AC332A"/>
    <a:srgbClr val="9A2E26"/>
    <a:srgbClr val="BB392F"/>
    <a:srgbClr val="C0C0C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710" autoAdjust="0"/>
  </p:normalViewPr>
  <p:slideViewPr>
    <p:cSldViewPr snapToGrid="0">
      <p:cViewPr varScale="1">
        <p:scale>
          <a:sx n="59" d="100"/>
          <a:sy n="59" d="100"/>
        </p:scale>
        <p:origin x="1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3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EC34D-832E-46F6-8283-FB0034A697D8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09B0EE1B-432A-4CEF-ABD1-5202ADBF7ABC}">
      <dgm:prSet phldrT="[Text]"/>
      <dgm:spPr/>
      <dgm:t>
        <a:bodyPr/>
        <a:lstStyle/>
        <a:p>
          <a:r>
            <a:rPr lang="en-US" dirty="0"/>
            <a:t>State Licensing Boards</a:t>
          </a:r>
        </a:p>
      </dgm:t>
    </dgm:pt>
    <dgm:pt modelId="{EE26CDE8-F9E7-447F-9BAD-8022F023D1FC}" type="parTrans" cxnId="{B394166E-0870-4EE5-AFBB-79C1EC4E1898}">
      <dgm:prSet/>
      <dgm:spPr/>
      <dgm:t>
        <a:bodyPr/>
        <a:lstStyle/>
        <a:p>
          <a:endParaRPr lang="en-US"/>
        </a:p>
      </dgm:t>
    </dgm:pt>
    <dgm:pt modelId="{7F0427FB-C5DF-47DC-BA2C-624743B34A0C}" type="sibTrans" cxnId="{B394166E-0870-4EE5-AFBB-79C1EC4E1898}">
      <dgm:prSet/>
      <dgm:spPr/>
      <dgm:t>
        <a:bodyPr/>
        <a:lstStyle/>
        <a:p>
          <a:endParaRPr lang="en-US"/>
        </a:p>
      </dgm:t>
    </dgm:pt>
    <dgm:pt modelId="{D97BD79A-078E-48E7-B734-AF7DDCE49012}">
      <dgm:prSet phldrT="[Text]"/>
      <dgm:spPr/>
      <dgm:t>
        <a:bodyPr/>
        <a:lstStyle/>
        <a:p>
          <a:r>
            <a:rPr lang="en-US" dirty="0"/>
            <a:t>Military Spouses</a:t>
          </a:r>
        </a:p>
      </dgm:t>
    </dgm:pt>
    <dgm:pt modelId="{677288A6-7F48-4716-A23D-6EE66A33F619}" type="parTrans" cxnId="{03518DC6-F18E-4FB6-9A2D-10E1951CC6B1}">
      <dgm:prSet/>
      <dgm:spPr/>
      <dgm:t>
        <a:bodyPr/>
        <a:lstStyle/>
        <a:p>
          <a:endParaRPr lang="en-US"/>
        </a:p>
      </dgm:t>
    </dgm:pt>
    <dgm:pt modelId="{D7A27FCE-80C2-4312-A06D-A9C3DA16517D}" type="sibTrans" cxnId="{03518DC6-F18E-4FB6-9A2D-10E1951CC6B1}">
      <dgm:prSet/>
      <dgm:spPr/>
      <dgm:t>
        <a:bodyPr/>
        <a:lstStyle/>
        <a:p>
          <a:endParaRPr lang="en-US"/>
        </a:p>
      </dgm:t>
    </dgm:pt>
    <dgm:pt modelId="{A05B8011-1DC1-46A1-AEEA-4340E6DB254D}">
      <dgm:prSet phldrT="[Text]"/>
      <dgm:spPr/>
      <dgm:t>
        <a:bodyPr/>
        <a:lstStyle/>
        <a:p>
          <a:r>
            <a:rPr lang="en-US" dirty="0"/>
            <a:t>Workforce Investment System</a:t>
          </a:r>
        </a:p>
      </dgm:t>
    </dgm:pt>
    <dgm:pt modelId="{B09F4EA4-536A-442A-936C-AC932095E839}" type="parTrans" cxnId="{22C69698-15D1-4542-A2A2-DFA9A0F831E3}">
      <dgm:prSet/>
      <dgm:spPr/>
      <dgm:t>
        <a:bodyPr/>
        <a:lstStyle/>
        <a:p>
          <a:endParaRPr lang="en-US"/>
        </a:p>
      </dgm:t>
    </dgm:pt>
    <dgm:pt modelId="{6C057757-FB18-43C4-89CC-CF24E3C8551F}" type="sibTrans" cxnId="{22C69698-15D1-4542-A2A2-DFA9A0F831E3}">
      <dgm:prSet/>
      <dgm:spPr/>
      <dgm:t>
        <a:bodyPr/>
        <a:lstStyle/>
        <a:p>
          <a:endParaRPr lang="en-US"/>
        </a:p>
      </dgm:t>
    </dgm:pt>
    <dgm:pt modelId="{51D2F5CB-D3CA-4656-8522-E5CE46446AEB}" type="pres">
      <dgm:prSet presAssocID="{96CEC34D-832E-46F6-8283-FB0034A697D8}" presName="Name0" presStyleCnt="0">
        <dgm:presLayoutVars>
          <dgm:dir/>
          <dgm:resizeHandles val="exact"/>
        </dgm:presLayoutVars>
      </dgm:prSet>
      <dgm:spPr/>
    </dgm:pt>
    <dgm:pt modelId="{4C9E27E9-DD6A-42C2-9E1E-40F1A0DB2368}" type="pres">
      <dgm:prSet presAssocID="{96CEC34D-832E-46F6-8283-FB0034A697D8}" presName="fgShape" presStyleLbl="fgShp" presStyleIdx="0" presStyleCnt="1"/>
      <dgm:spPr/>
    </dgm:pt>
    <dgm:pt modelId="{5E11D4F0-85F6-43B6-965D-C98DCBA97F32}" type="pres">
      <dgm:prSet presAssocID="{96CEC34D-832E-46F6-8283-FB0034A697D8}" presName="linComp" presStyleCnt="0"/>
      <dgm:spPr/>
    </dgm:pt>
    <dgm:pt modelId="{8DE40856-1462-4A79-809C-626DFA9BBF6B}" type="pres">
      <dgm:prSet presAssocID="{09B0EE1B-432A-4CEF-ABD1-5202ADBF7ABC}" presName="compNode" presStyleCnt="0"/>
      <dgm:spPr/>
    </dgm:pt>
    <dgm:pt modelId="{460EBFD6-4EB2-4CAA-BD9D-303C23952BAD}" type="pres">
      <dgm:prSet presAssocID="{09B0EE1B-432A-4CEF-ABD1-5202ADBF7ABC}" presName="bkgdShape" presStyleLbl="node1" presStyleIdx="0" presStyleCnt="3"/>
      <dgm:spPr/>
    </dgm:pt>
    <dgm:pt modelId="{BC925E72-DC9A-4666-A9F4-BEB040D81A6B}" type="pres">
      <dgm:prSet presAssocID="{09B0EE1B-432A-4CEF-ABD1-5202ADBF7ABC}" presName="nodeTx" presStyleLbl="node1" presStyleIdx="0" presStyleCnt="3">
        <dgm:presLayoutVars>
          <dgm:bulletEnabled val="1"/>
        </dgm:presLayoutVars>
      </dgm:prSet>
      <dgm:spPr/>
    </dgm:pt>
    <dgm:pt modelId="{A0ED1F35-58A4-4D82-A54E-ED1ECF4CD9E6}" type="pres">
      <dgm:prSet presAssocID="{09B0EE1B-432A-4CEF-ABD1-5202ADBF7ABC}" presName="invisiNode" presStyleLbl="node1" presStyleIdx="0" presStyleCnt="3"/>
      <dgm:spPr/>
    </dgm:pt>
    <dgm:pt modelId="{618B9222-4BD5-4C0C-A74B-5428735BE93F}" type="pres">
      <dgm:prSet presAssocID="{09B0EE1B-432A-4CEF-ABD1-5202ADBF7ABC}" presName="imagNode" presStyleLbl="fgImgPlace1" presStyleIdx="0" presStyleCnt="3"/>
      <dgm:spPr>
        <a:solidFill>
          <a:schemeClr val="bg1"/>
        </a:solidFill>
      </dgm:spPr>
    </dgm:pt>
    <dgm:pt modelId="{E1BC3E6E-D23E-4BB6-94F7-070BC628C769}" type="pres">
      <dgm:prSet presAssocID="{7F0427FB-C5DF-47DC-BA2C-624743B34A0C}" presName="sibTrans" presStyleLbl="sibTrans2D1" presStyleIdx="0" presStyleCnt="0"/>
      <dgm:spPr/>
    </dgm:pt>
    <dgm:pt modelId="{B7FCAEBC-0BA3-47A3-978F-FEA5D46F1A32}" type="pres">
      <dgm:prSet presAssocID="{D97BD79A-078E-48E7-B734-AF7DDCE49012}" presName="compNode" presStyleCnt="0"/>
      <dgm:spPr/>
    </dgm:pt>
    <dgm:pt modelId="{06CCDCED-EDD9-416E-AF31-FA615C2943BD}" type="pres">
      <dgm:prSet presAssocID="{D97BD79A-078E-48E7-B734-AF7DDCE49012}" presName="bkgdShape" presStyleLbl="node1" presStyleIdx="1" presStyleCnt="3"/>
      <dgm:spPr/>
    </dgm:pt>
    <dgm:pt modelId="{C0F866FF-64AF-4DD0-B14C-CCA98EF372F2}" type="pres">
      <dgm:prSet presAssocID="{D97BD79A-078E-48E7-B734-AF7DDCE49012}" presName="nodeTx" presStyleLbl="node1" presStyleIdx="1" presStyleCnt="3">
        <dgm:presLayoutVars>
          <dgm:bulletEnabled val="1"/>
        </dgm:presLayoutVars>
      </dgm:prSet>
      <dgm:spPr/>
    </dgm:pt>
    <dgm:pt modelId="{0A0AF3E8-81D8-44D4-B1DC-B2F7ADA463B7}" type="pres">
      <dgm:prSet presAssocID="{D97BD79A-078E-48E7-B734-AF7DDCE49012}" presName="invisiNode" presStyleLbl="node1" presStyleIdx="1" presStyleCnt="3"/>
      <dgm:spPr/>
    </dgm:pt>
    <dgm:pt modelId="{842DF613-7459-4728-A0FC-CE05DE91D80D}" type="pres">
      <dgm:prSet presAssocID="{D97BD79A-078E-48E7-B734-AF7DDCE49012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C13506A1-4503-4902-96AE-2772A24FF924}" type="pres">
      <dgm:prSet presAssocID="{D7A27FCE-80C2-4312-A06D-A9C3DA16517D}" presName="sibTrans" presStyleLbl="sibTrans2D1" presStyleIdx="0" presStyleCnt="0"/>
      <dgm:spPr/>
    </dgm:pt>
    <dgm:pt modelId="{4C95E898-28C4-4CC4-AE01-1B5DFF1BE30C}" type="pres">
      <dgm:prSet presAssocID="{A05B8011-1DC1-46A1-AEEA-4340E6DB254D}" presName="compNode" presStyleCnt="0"/>
      <dgm:spPr/>
    </dgm:pt>
    <dgm:pt modelId="{C70460DB-3878-4376-805E-1CCC033A53D7}" type="pres">
      <dgm:prSet presAssocID="{A05B8011-1DC1-46A1-AEEA-4340E6DB254D}" presName="bkgdShape" presStyleLbl="node1" presStyleIdx="2" presStyleCnt="3"/>
      <dgm:spPr/>
    </dgm:pt>
    <dgm:pt modelId="{F628F9F7-FFA3-48D5-8D59-06B62D965892}" type="pres">
      <dgm:prSet presAssocID="{A05B8011-1DC1-46A1-AEEA-4340E6DB254D}" presName="nodeTx" presStyleLbl="node1" presStyleIdx="2" presStyleCnt="3">
        <dgm:presLayoutVars>
          <dgm:bulletEnabled val="1"/>
        </dgm:presLayoutVars>
      </dgm:prSet>
      <dgm:spPr/>
    </dgm:pt>
    <dgm:pt modelId="{BB008FC7-C4F4-4F5B-ACEB-CA49EEC5235B}" type="pres">
      <dgm:prSet presAssocID="{A05B8011-1DC1-46A1-AEEA-4340E6DB254D}" presName="invisiNode" presStyleLbl="node1" presStyleIdx="2" presStyleCnt="3"/>
      <dgm:spPr/>
    </dgm:pt>
    <dgm:pt modelId="{21A7D97F-1BA6-4C84-85E6-006777161630}" type="pres">
      <dgm:prSet presAssocID="{A05B8011-1DC1-46A1-AEEA-4340E6DB254D}" presName="imagNode" presStyleLbl="fgImgPlace1" presStyleIdx="2" presStyleCnt="3"/>
      <dgm:spPr>
        <a:solidFill>
          <a:schemeClr val="bg1">
            <a:lumMod val="85000"/>
          </a:schemeClr>
        </a:solidFill>
      </dgm:spPr>
    </dgm:pt>
  </dgm:ptLst>
  <dgm:cxnLst>
    <dgm:cxn modelId="{CC62780D-ECBB-439B-AB3A-B2089A498FEA}" type="presOf" srcId="{09B0EE1B-432A-4CEF-ABD1-5202ADBF7ABC}" destId="{460EBFD6-4EB2-4CAA-BD9D-303C23952BAD}" srcOrd="0" destOrd="0" presId="urn:microsoft.com/office/officeart/2005/8/layout/hList7"/>
    <dgm:cxn modelId="{B02C292E-1A5D-4955-A0B3-F5CDD6DE9812}" type="presOf" srcId="{A05B8011-1DC1-46A1-AEEA-4340E6DB254D}" destId="{C70460DB-3878-4376-805E-1CCC033A53D7}" srcOrd="0" destOrd="0" presId="urn:microsoft.com/office/officeart/2005/8/layout/hList7"/>
    <dgm:cxn modelId="{C7355541-919E-443F-80AF-48C079C14973}" type="presOf" srcId="{D97BD79A-078E-48E7-B734-AF7DDCE49012}" destId="{06CCDCED-EDD9-416E-AF31-FA615C2943BD}" srcOrd="0" destOrd="0" presId="urn:microsoft.com/office/officeart/2005/8/layout/hList7"/>
    <dgm:cxn modelId="{A2F3D941-FEE7-4D69-AD63-C27EFC92F7B8}" type="presOf" srcId="{96CEC34D-832E-46F6-8283-FB0034A697D8}" destId="{51D2F5CB-D3CA-4656-8522-E5CE46446AEB}" srcOrd="0" destOrd="0" presId="urn:microsoft.com/office/officeart/2005/8/layout/hList7"/>
    <dgm:cxn modelId="{B394166E-0870-4EE5-AFBB-79C1EC4E1898}" srcId="{96CEC34D-832E-46F6-8283-FB0034A697D8}" destId="{09B0EE1B-432A-4CEF-ABD1-5202ADBF7ABC}" srcOrd="0" destOrd="0" parTransId="{EE26CDE8-F9E7-447F-9BAD-8022F023D1FC}" sibTransId="{7F0427FB-C5DF-47DC-BA2C-624743B34A0C}"/>
    <dgm:cxn modelId="{882F0074-96B2-4F84-B9FD-5DC0969648CC}" type="presOf" srcId="{A05B8011-1DC1-46A1-AEEA-4340E6DB254D}" destId="{F628F9F7-FFA3-48D5-8D59-06B62D965892}" srcOrd="1" destOrd="0" presId="urn:microsoft.com/office/officeart/2005/8/layout/hList7"/>
    <dgm:cxn modelId="{898D9256-5034-4C5A-9709-D3FA0DE9FC43}" type="presOf" srcId="{7F0427FB-C5DF-47DC-BA2C-624743B34A0C}" destId="{E1BC3E6E-D23E-4BB6-94F7-070BC628C769}" srcOrd="0" destOrd="0" presId="urn:microsoft.com/office/officeart/2005/8/layout/hList7"/>
    <dgm:cxn modelId="{7D79C05A-00DA-401D-91EC-BE62363382F3}" type="presOf" srcId="{D7A27FCE-80C2-4312-A06D-A9C3DA16517D}" destId="{C13506A1-4503-4902-96AE-2772A24FF924}" srcOrd="0" destOrd="0" presId="urn:microsoft.com/office/officeart/2005/8/layout/hList7"/>
    <dgm:cxn modelId="{22C69698-15D1-4542-A2A2-DFA9A0F831E3}" srcId="{96CEC34D-832E-46F6-8283-FB0034A697D8}" destId="{A05B8011-1DC1-46A1-AEEA-4340E6DB254D}" srcOrd="2" destOrd="0" parTransId="{B09F4EA4-536A-442A-936C-AC932095E839}" sibTransId="{6C057757-FB18-43C4-89CC-CF24E3C8551F}"/>
    <dgm:cxn modelId="{CD635EBE-DD82-4918-8D90-255906E4A4BC}" type="presOf" srcId="{D97BD79A-078E-48E7-B734-AF7DDCE49012}" destId="{C0F866FF-64AF-4DD0-B14C-CCA98EF372F2}" srcOrd="1" destOrd="0" presId="urn:microsoft.com/office/officeart/2005/8/layout/hList7"/>
    <dgm:cxn modelId="{03518DC6-F18E-4FB6-9A2D-10E1951CC6B1}" srcId="{96CEC34D-832E-46F6-8283-FB0034A697D8}" destId="{D97BD79A-078E-48E7-B734-AF7DDCE49012}" srcOrd="1" destOrd="0" parTransId="{677288A6-7F48-4716-A23D-6EE66A33F619}" sibTransId="{D7A27FCE-80C2-4312-A06D-A9C3DA16517D}"/>
    <dgm:cxn modelId="{88B437E4-397F-4640-ACA1-116905D91230}" type="presOf" srcId="{09B0EE1B-432A-4CEF-ABD1-5202ADBF7ABC}" destId="{BC925E72-DC9A-4666-A9F4-BEB040D81A6B}" srcOrd="1" destOrd="0" presId="urn:microsoft.com/office/officeart/2005/8/layout/hList7"/>
    <dgm:cxn modelId="{349E2465-960C-4BBE-A72B-4ADCC3EFCECD}" type="presParOf" srcId="{51D2F5CB-D3CA-4656-8522-E5CE46446AEB}" destId="{4C9E27E9-DD6A-42C2-9E1E-40F1A0DB2368}" srcOrd="0" destOrd="0" presId="urn:microsoft.com/office/officeart/2005/8/layout/hList7"/>
    <dgm:cxn modelId="{06ECEF7A-ABE0-4AC8-ADC5-FB30982C4902}" type="presParOf" srcId="{51D2F5CB-D3CA-4656-8522-E5CE46446AEB}" destId="{5E11D4F0-85F6-43B6-965D-C98DCBA97F32}" srcOrd="1" destOrd="0" presId="urn:microsoft.com/office/officeart/2005/8/layout/hList7"/>
    <dgm:cxn modelId="{35F0D98F-F14F-44BA-AD14-4DFC437147EA}" type="presParOf" srcId="{5E11D4F0-85F6-43B6-965D-C98DCBA97F32}" destId="{8DE40856-1462-4A79-809C-626DFA9BBF6B}" srcOrd="0" destOrd="0" presId="urn:microsoft.com/office/officeart/2005/8/layout/hList7"/>
    <dgm:cxn modelId="{A88B8714-3C88-4068-BA77-367620C5DA94}" type="presParOf" srcId="{8DE40856-1462-4A79-809C-626DFA9BBF6B}" destId="{460EBFD6-4EB2-4CAA-BD9D-303C23952BAD}" srcOrd="0" destOrd="0" presId="urn:microsoft.com/office/officeart/2005/8/layout/hList7"/>
    <dgm:cxn modelId="{87E264C5-51C2-4E54-8A02-9136FA01822B}" type="presParOf" srcId="{8DE40856-1462-4A79-809C-626DFA9BBF6B}" destId="{BC925E72-DC9A-4666-A9F4-BEB040D81A6B}" srcOrd="1" destOrd="0" presId="urn:microsoft.com/office/officeart/2005/8/layout/hList7"/>
    <dgm:cxn modelId="{4E923A75-D530-4F78-89B6-64F9156D6303}" type="presParOf" srcId="{8DE40856-1462-4A79-809C-626DFA9BBF6B}" destId="{A0ED1F35-58A4-4D82-A54E-ED1ECF4CD9E6}" srcOrd="2" destOrd="0" presId="urn:microsoft.com/office/officeart/2005/8/layout/hList7"/>
    <dgm:cxn modelId="{4D410404-F74E-44A1-A52F-626F0E64EFEB}" type="presParOf" srcId="{8DE40856-1462-4A79-809C-626DFA9BBF6B}" destId="{618B9222-4BD5-4C0C-A74B-5428735BE93F}" srcOrd="3" destOrd="0" presId="urn:microsoft.com/office/officeart/2005/8/layout/hList7"/>
    <dgm:cxn modelId="{751C79D8-4F20-4BF2-9922-F30AFC2CCAE1}" type="presParOf" srcId="{5E11D4F0-85F6-43B6-965D-C98DCBA97F32}" destId="{E1BC3E6E-D23E-4BB6-94F7-070BC628C769}" srcOrd="1" destOrd="0" presId="urn:microsoft.com/office/officeart/2005/8/layout/hList7"/>
    <dgm:cxn modelId="{05195D1B-0EF8-4906-9941-3D601D396164}" type="presParOf" srcId="{5E11D4F0-85F6-43B6-965D-C98DCBA97F32}" destId="{B7FCAEBC-0BA3-47A3-978F-FEA5D46F1A32}" srcOrd="2" destOrd="0" presId="urn:microsoft.com/office/officeart/2005/8/layout/hList7"/>
    <dgm:cxn modelId="{DBFE0851-7FFC-4C79-B539-3C9B79418F5C}" type="presParOf" srcId="{B7FCAEBC-0BA3-47A3-978F-FEA5D46F1A32}" destId="{06CCDCED-EDD9-416E-AF31-FA615C2943BD}" srcOrd="0" destOrd="0" presId="urn:microsoft.com/office/officeart/2005/8/layout/hList7"/>
    <dgm:cxn modelId="{5AD6A47D-1C49-4117-ABD6-944908AC3B7D}" type="presParOf" srcId="{B7FCAEBC-0BA3-47A3-978F-FEA5D46F1A32}" destId="{C0F866FF-64AF-4DD0-B14C-CCA98EF372F2}" srcOrd="1" destOrd="0" presId="urn:microsoft.com/office/officeart/2005/8/layout/hList7"/>
    <dgm:cxn modelId="{BE454E16-B038-420F-ADDD-9A40F4992F84}" type="presParOf" srcId="{B7FCAEBC-0BA3-47A3-978F-FEA5D46F1A32}" destId="{0A0AF3E8-81D8-44D4-B1DC-B2F7ADA463B7}" srcOrd="2" destOrd="0" presId="urn:microsoft.com/office/officeart/2005/8/layout/hList7"/>
    <dgm:cxn modelId="{C079FCF0-5FBD-4D27-BE6B-9B3B3E6D655F}" type="presParOf" srcId="{B7FCAEBC-0BA3-47A3-978F-FEA5D46F1A32}" destId="{842DF613-7459-4728-A0FC-CE05DE91D80D}" srcOrd="3" destOrd="0" presId="urn:microsoft.com/office/officeart/2005/8/layout/hList7"/>
    <dgm:cxn modelId="{2831DF42-5C72-47D9-A085-B20C745E8DA4}" type="presParOf" srcId="{5E11D4F0-85F6-43B6-965D-C98DCBA97F32}" destId="{C13506A1-4503-4902-96AE-2772A24FF924}" srcOrd="3" destOrd="0" presId="urn:microsoft.com/office/officeart/2005/8/layout/hList7"/>
    <dgm:cxn modelId="{A1E3CC56-E307-425E-8F36-EC56691D48FA}" type="presParOf" srcId="{5E11D4F0-85F6-43B6-965D-C98DCBA97F32}" destId="{4C95E898-28C4-4CC4-AE01-1B5DFF1BE30C}" srcOrd="4" destOrd="0" presId="urn:microsoft.com/office/officeart/2005/8/layout/hList7"/>
    <dgm:cxn modelId="{559FFB0C-0C80-4D9B-BBC6-7E4E10255C7A}" type="presParOf" srcId="{4C95E898-28C4-4CC4-AE01-1B5DFF1BE30C}" destId="{C70460DB-3878-4376-805E-1CCC033A53D7}" srcOrd="0" destOrd="0" presId="urn:microsoft.com/office/officeart/2005/8/layout/hList7"/>
    <dgm:cxn modelId="{5681115B-5336-487B-8AD5-B77C94601625}" type="presParOf" srcId="{4C95E898-28C4-4CC4-AE01-1B5DFF1BE30C}" destId="{F628F9F7-FFA3-48D5-8D59-06B62D965892}" srcOrd="1" destOrd="0" presId="urn:microsoft.com/office/officeart/2005/8/layout/hList7"/>
    <dgm:cxn modelId="{BDFE61EE-7C25-45F2-B267-8E0232E57B73}" type="presParOf" srcId="{4C95E898-28C4-4CC4-AE01-1B5DFF1BE30C}" destId="{BB008FC7-C4F4-4F5B-ACEB-CA49EEC5235B}" srcOrd="2" destOrd="0" presId="urn:microsoft.com/office/officeart/2005/8/layout/hList7"/>
    <dgm:cxn modelId="{6C061AA0-F57C-4061-B468-170EA12C07F2}" type="presParOf" srcId="{4C95E898-28C4-4CC4-AE01-1B5DFF1BE30C}" destId="{21A7D97F-1BA6-4C84-85E6-00677716163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EBFD6-4EB2-4CAA-BD9D-303C23952BAD}">
      <dsp:nvSpPr>
        <dsp:cNvPr id="0" name=""/>
        <dsp:cNvSpPr/>
      </dsp:nvSpPr>
      <dsp:spPr>
        <a:xfrm>
          <a:off x="1721" y="0"/>
          <a:ext cx="2678503" cy="4988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State Licensing Boards</a:t>
          </a:r>
        </a:p>
      </dsp:txBody>
      <dsp:txXfrm>
        <a:off x="1721" y="1995550"/>
        <a:ext cx="2678503" cy="1995550"/>
      </dsp:txXfrm>
    </dsp:sp>
    <dsp:sp modelId="{618B9222-4BD5-4C0C-A74B-5428735BE93F}">
      <dsp:nvSpPr>
        <dsp:cNvPr id="0" name=""/>
        <dsp:cNvSpPr/>
      </dsp:nvSpPr>
      <dsp:spPr>
        <a:xfrm>
          <a:off x="510325" y="299332"/>
          <a:ext cx="1661295" cy="166129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CDCED-EDD9-416E-AF31-FA615C2943BD}">
      <dsp:nvSpPr>
        <dsp:cNvPr id="0" name=""/>
        <dsp:cNvSpPr/>
      </dsp:nvSpPr>
      <dsp:spPr>
        <a:xfrm>
          <a:off x="2760580" y="0"/>
          <a:ext cx="2678503" cy="4988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Military Spouses</a:t>
          </a:r>
        </a:p>
      </dsp:txBody>
      <dsp:txXfrm>
        <a:off x="2760580" y="1995550"/>
        <a:ext cx="2678503" cy="1995550"/>
      </dsp:txXfrm>
    </dsp:sp>
    <dsp:sp modelId="{842DF613-7459-4728-A0FC-CE05DE91D80D}">
      <dsp:nvSpPr>
        <dsp:cNvPr id="0" name=""/>
        <dsp:cNvSpPr/>
      </dsp:nvSpPr>
      <dsp:spPr>
        <a:xfrm>
          <a:off x="3269184" y="299332"/>
          <a:ext cx="1661295" cy="16612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460DB-3878-4376-805E-1CCC033A53D7}">
      <dsp:nvSpPr>
        <dsp:cNvPr id="0" name=""/>
        <dsp:cNvSpPr/>
      </dsp:nvSpPr>
      <dsp:spPr>
        <a:xfrm>
          <a:off x="5519438" y="0"/>
          <a:ext cx="2678503" cy="4988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Workforce Investment System</a:t>
          </a:r>
        </a:p>
      </dsp:txBody>
      <dsp:txXfrm>
        <a:off x="5519438" y="1995550"/>
        <a:ext cx="2678503" cy="1995550"/>
      </dsp:txXfrm>
    </dsp:sp>
    <dsp:sp modelId="{21A7D97F-1BA6-4C84-85E6-006777161630}">
      <dsp:nvSpPr>
        <dsp:cNvPr id="0" name=""/>
        <dsp:cNvSpPr/>
      </dsp:nvSpPr>
      <dsp:spPr>
        <a:xfrm>
          <a:off x="6028042" y="299332"/>
          <a:ext cx="1661295" cy="1661295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E27E9-DD6A-42C2-9E1E-40F1A0DB2368}">
      <dsp:nvSpPr>
        <dsp:cNvPr id="0" name=""/>
        <dsp:cNvSpPr/>
      </dsp:nvSpPr>
      <dsp:spPr>
        <a:xfrm>
          <a:off x="327986" y="3991100"/>
          <a:ext cx="7543690" cy="74833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4228-CB58-455B-8110-6F78FF87B164}" type="datetimeFigureOut">
              <a:rPr lang="en-US" smtClean="0"/>
              <a:t>6/28/2019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4633-94D6-4BDC-ABB2-63A796FC6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0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3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1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64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01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96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06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40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27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23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2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45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31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16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85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85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03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E130B-33A1-4304-AE41-983F6C73E19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3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82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4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4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0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2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6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34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04633-94D6-4BDC-ABB2-63A796FC66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tif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86951"/>
            <a:ext cx="7772400" cy="1484099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231821"/>
            <a:ext cx="6858000" cy="5529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47D3C8-63B0-4237-A53D-CFE633D275AA}"/>
              </a:ext>
            </a:extLst>
          </p:cNvPr>
          <p:cNvSpPr/>
          <p:nvPr userDrawn="1"/>
        </p:nvSpPr>
        <p:spPr>
          <a:xfrm>
            <a:off x="0" y="0"/>
            <a:ext cx="9144000" cy="2353056"/>
          </a:xfrm>
          <a:custGeom>
            <a:avLst/>
            <a:gdLst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353056">
                <a:moveTo>
                  <a:pt x="0" y="0"/>
                </a:moveTo>
                <a:lnTo>
                  <a:pt x="9144000" y="0"/>
                </a:lnTo>
                <a:lnTo>
                  <a:pt x="9144000" y="2353056"/>
                </a:lnTo>
                <a:cubicBezTo>
                  <a:pt x="6291072" y="1548384"/>
                  <a:pt x="2328672" y="1597152"/>
                  <a:pt x="0" y="23530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89246A-DF4C-48E8-84B9-095B9FE3F866}"/>
              </a:ext>
            </a:extLst>
          </p:cNvPr>
          <p:cNvSpPr/>
          <p:nvPr userDrawn="1"/>
        </p:nvSpPr>
        <p:spPr>
          <a:xfrm>
            <a:off x="-1497" y="1732182"/>
            <a:ext cx="9145497" cy="832953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16746 h 750146"/>
              <a:gd name="connsiteX1" fmla="*/ 9144000 w 9144000"/>
              <a:gd name="connsiteY1" fmla="*/ 216746 h 750146"/>
              <a:gd name="connsiteX2" fmla="*/ 9144000 w 9144000"/>
              <a:gd name="connsiteY2" fmla="*/ 750146 h 750146"/>
              <a:gd name="connsiteX3" fmla="*/ 0 w 9144000"/>
              <a:gd name="connsiteY3" fmla="*/ 750146 h 750146"/>
              <a:gd name="connsiteX4" fmla="*/ 0 w 9144000"/>
              <a:gd name="connsiteY4" fmla="*/ 216746 h 750146"/>
              <a:gd name="connsiteX0" fmla="*/ 0 w 9144000"/>
              <a:gd name="connsiteY0" fmla="*/ 277815 h 811215"/>
              <a:gd name="connsiteX1" fmla="*/ 9144000 w 9144000"/>
              <a:gd name="connsiteY1" fmla="*/ 277815 h 811215"/>
              <a:gd name="connsiteX2" fmla="*/ 9144000 w 9144000"/>
              <a:gd name="connsiteY2" fmla="*/ 811215 h 811215"/>
              <a:gd name="connsiteX3" fmla="*/ 0 w 9144000"/>
              <a:gd name="connsiteY3" fmla="*/ 811215 h 811215"/>
              <a:gd name="connsiteX4" fmla="*/ 0 w 9144000"/>
              <a:gd name="connsiteY4" fmla="*/ 277815 h 811215"/>
              <a:gd name="connsiteX0" fmla="*/ 12192 w 9144000"/>
              <a:gd name="connsiteY0" fmla="*/ 369668 h 707996"/>
              <a:gd name="connsiteX1" fmla="*/ 9144000 w 9144000"/>
              <a:gd name="connsiteY1" fmla="*/ 174596 h 707996"/>
              <a:gd name="connsiteX2" fmla="*/ 9144000 w 9144000"/>
              <a:gd name="connsiteY2" fmla="*/ 707996 h 707996"/>
              <a:gd name="connsiteX3" fmla="*/ 0 w 9144000"/>
              <a:gd name="connsiteY3" fmla="*/ 707996 h 707996"/>
              <a:gd name="connsiteX4" fmla="*/ 12192 w 9144000"/>
              <a:gd name="connsiteY4" fmla="*/ 369668 h 707996"/>
              <a:gd name="connsiteX0" fmla="*/ 12192 w 9144000"/>
              <a:gd name="connsiteY0" fmla="*/ 268836 h 607164"/>
              <a:gd name="connsiteX1" fmla="*/ 9144000 w 9144000"/>
              <a:gd name="connsiteY1" fmla="*/ 293220 h 607164"/>
              <a:gd name="connsiteX2" fmla="*/ 9144000 w 9144000"/>
              <a:gd name="connsiteY2" fmla="*/ 607164 h 607164"/>
              <a:gd name="connsiteX3" fmla="*/ 0 w 9144000"/>
              <a:gd name="connsiteY3" fmla="*/ 607164 h 607164"/>
              <a:gd name="connsiteX4" fmla="*/ 12192 w 9144000"/>
              <a:gd name="connsiteY4" fmla="*/ 268836 h 607164"/>
              <a:gd name="connsiteX0" fmla="*/ 12192 w 9144000"/>
              <a:gd name="connsiteY0" fmla="*/ 287296 h 576856"/>
              <a:gd name="connsiteX1" fmla="*/ 9144000 w 9144000"/>
              <a:gd name="connsiteY1" fmla="*/ 262912 h 576856"/>
              <a:gd name="connsiteX2" fmla="*/ 9144000 w 9144000"/>
              <a:gd name="connsiteY2" fmla="*/ 576856 h 576856"/>
              <a:gd name="connsiteX3" fmla="*/ 0 w 9144000"/>
              <a:gd name="connsiteY3" fmla="*/ 576856 h 576856"/>
              <a:gd name="connsiteX4" fmla="*/ 12192 w 9144000"/>
              <a:gd name="connsiteY4" fmla="*/ 287296 h 576856"/>
              <a:gd name="connsiteX0" fmla="*/ 12192 w 9144000"/>
              <a:gd name="connsiteY0" fmla="*/ 349309 h 638869"/>
              <a:gd name="connsiteX1" fmla="*/ 9144000 w 9144000"/>
              <a:gd name="connsiteY1" fmla="*/ 324925 h 638869"/>
              <a:gd name="connsiteX2" fmla="*/ 9144000 w 9144000"/>
              <a:gd name="connsiteY2" fmla="*/ 638869 h 638869"/>
              <a:gd name="connsiteX3" fmla="*/ 0 w 9144000"/>
              <a:gd name="connsiteY3" fmla="*/ 638869 h 638869"/>
              <a:gd name="connsiteX4" fmla="*/ 12192 w 9144000"/>
              <a:gd name="connsiteY4" fmla="*/ 349309 h 638869"/>
              <a:gd name="connsiteX0" fmla="*/ 12192 w 9144000"/>
              <a:gd name="connsiteY0" fmla="*/ 364100 h 653660"/>
              <a:gd name="connsiteX1" fmla="*/ 9144000 w 9144000"/>
              <a:gd name="connsiteY1" fmla="*/ 339716 h 653660"/>
              <a:gd name="connsiteX2" fmla="*/ 9144000 w 9144000"/>
              <a:gd name="connsiteY2" fmla="*/ 653660 h 653660"/>
              <a:gd name="connsiteX3" fmla="*/ 0 w 9144000"/>
              <a:gd name="connsiteY3" fmla="*/ 653660 h 653660"/>
              <a:gd name="connsiteX4" fmla="*/ 12192 w 9144000"/>
              <a:gd name="connsiteY4" fmla="*/ 364100 h 653660"/>
              <a:gd name="connsiteX0" fmla="*/ 12192 w 9144000"/>
              <a:gd name="connsiteY0" fmla="*/ 526844 h 816404"/>
              <a:gd name="connsiteX1" fmla="*/ 9144000 w 9144000"/>
              <a:gd name="connsiteY1" fmla="*/ 502460 h 816404"/>
              <a:gd name="connsiteX2" fmla="*/ 9144000 w 9144000"/>
              <a:gd name="connsiteY2" fmla="*/ 816404 h 816404"/>
              <a:gd name="connsiteX3" fmla="*/ 0 w 9144000"/>
              <a:gd name="connsiteY3" fmla="*/ 816404 h 816404"/>
              <a:gd name="connsiteX4" fmla="*/ 12192 w 9144000"/>
              <a:gd name="connsiteY4" fmla="*/ 526844 h 816404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41478 h 831038"/>
              <a:gd name="connsiteX1" fmla="*/ 9144000 w 9144000"/>
              <a:gd name="connsiteY1" fmla="*/ 517094 h 831038"/>
              <a:gd name="connsiteX2" fmla="*/ 9144000 w 9144000"/>
              <a:gd name="connsiteY2" fmla="*/ 831038 h 831038"/>
              <a:gd name="connsiteX3" fmla="*/ 0 w 9144000"/>
              <a:gd name="connsiteY3" fmla="*/ 831038 h 831038"/>
              <a:gd name="connsiteX4" fmla="*/ 12192 w 9144000"/>
              <a:gd name="connsiteY4" fmla="*/ 541478 h 831038"/>
              <a:gd name="connsiteX0" fmla="*/ 12192 w 9144000"/>
              <a:gd name="connsiteY0" fmla="*/ 551474 h 841034"/>
              <a:gd name="connsiteX1" fmla="*/ 9144000 w 9144000"/>
              <a:gd name="connsiteY1" fmla="*/ 527090 h 841034"/>
              <a:gd name="connsiteX2" fmla="*/ 9144000 w 9144000"/>
              <a:gd name="connsiteY2" fmla="*/ 841034 h 841034"/>
              <a:gd name="connsiteX3" fmla="*/ 0 w 9144000"/>
              <a:gd name="connsiteY3" fmla="*/ 841034 h 841034"/>
              <a:gd name="connsiteX4" fmla="*/ 12192 w 9144000"/>
              <a:gd name="connsiteY4" fmla="*/ 551474 h 841034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48171"/>
              <a:gd name="connsiteY0" fmla="*/ 555585 h 832953"/>
              <a:gd name="connsiteX1" fmla="*/ 9148171 w 9148171"/>
              <a:gd name="connsiteY1" fmla="*/ 519009 h 832953"/>
              <a:gd name="connsiteX2" fmla="*/ 9148171 w 9148171"/>
              <a:gd name="connsiteY2" fmla="*/ 832953 h 832953"/>
              <a:gd name="connsiteX3" fmla="*/ 4171 w 9148171"/>
              <a:gd name="connsiteY3" fmla="*/ 832953 h 832953"/>
              <a:gd name="connsiteX4" fmla="*/ 0 w 9148171"/>
              <a:gd name="connsiteY4" fmla="*/ 555585 h 832953"/>
              <a:gd name="connsiteX0" fmla="*/ 0 w 9145497"/>
              <a:gd name="connsiteY0" fmla="*/ 555585 h 832953"/>
              <a:gd name="connsiteX1" fmla="*/ 9145497 w 9145497"/>
              <a:gd name="connsiteY1" fmla="*/ 519009 h 832953"/>
              <a:gd name="connsiteX2" fmla="*/ 9145497 w 9145497"/>
              <a:gd name="connsiteY2" fmla="*/ 832953 h 832953"/>
              <a:gd name="connsiteX3" fmla="*/ 1497 w 9145497"/>
              <a:gd name="connsiteY3" fmla="*/ 832953 h 832953"/>
              <a:gd name="connsiteX4" fmla="*/ 0 w 9145497"/>
              <a:gd name="connsiteY4" fmla="*/ 555585 h 83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497" h="832953">
                <a:moveTo>
                  <a:pt x="0" y="555585"/>
                </a:moveTo>
                <a:cubicBezTo>
                  <a:pt x="4328160" y="-505119"/>
                  <a:pt x="7523961" y="226401"/>
                  <a:pt x="9145497" y="519009"/>
                </a:cubicBezTo>
                <a:lnTo>
                  <a:pt x="9145497" y="832953"/>
                </a:lnTo>
                <a:cubicBezTo>
                  <a:pt x="6829017" y="430617"/>
                  <a:pt x="4305273" y="-154599"/>
                  <a:pt x="1497" y="832953"/>
                </a:cubicBezTo>
                <a:cubicBezTo>
                  <a:pt x="107" y="740497"/>
                  <a:pt x="1390" y="648041"/>
                  <a:pt x="0" y="555585"/>
                </a:cubicBezTo>
                <a:close/>
              </a:path>
            </a:pathLst>
          </a:custGeom>
          <a:gradFill flip="none" rotWithShape="1">
            <a:gsLst>
              <a:gs pos="75000">
                <a:schemeClr val="accent5"/>
              </a:gs>
              <a:gs pos="32000">
                <a:schemeClr val="accent4">
                  <a:lumMod val="45000"/>
                  <a:lumOff val="55000"/>
                </a:schemeClr>
              </a:gs>
              <a:gs pos="1000">
                <a:srgbClr val="C0C0C0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C5073-4D64-4963-AC44-A123B480D8C4}"/>
              </a:ext>
            </a:extLst>
          </p:cNvPr>
          <p:cNvSpPr/>
          <p:nvPr userDrawn="1"/>
        </p:nvSpPr>
        <p:spPr>
          <a:xfrm>
            <a:off x="0" y="-15753"/>
            <a:ext cx="9144238" cy="2282257"/>
          </a:xfrm>
          <a:custGeom>
            <a:avLst/>
            <a:gdLst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609088"/>
              <a:gd name="connsiteX1" fmla="*/ 9144000 w 9144000"/>
              <a:gd name="connsiteY1" fmla="*/ 0 h 2609088"/>
              <a:gd name="connsiteX2" fmla="*/ 9144000 w 9144000"/>
              <a:gd name="connsiteY2" fmla="*/ 2609088 h 2609088"/>
              <a:gd name="connsiteX3" fmla="*/ 0 w 9144000"/>
              <a:gd name="connsiteY3" fmla="*/ 2609088 h 2609088"/>
              <a:gd name="connsiteX4" fmla="*/ 0 w 9144000"/>
              <a:gd name="connsiteY4" fmla="*/ 0 h 2609088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44000 w 9144000"/>
              <a:gd name="connsiteY2" fmla="*/ 2609088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19616 w 9144000"/>
              <a:gd name="connsiteY2" fmla="*/ 2965609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19616 w 9144000"/>
              <a:gd name="connsiteY2" fmla="*/ 2965609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19616 w 9144000"/>
              <a:gd name="connsiteY2" fmla="*/ 2965609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19616 w 9144000"/>
              <a:gd name="connsiteY2" fmla="*/ 2965609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35636 w 9144000"/>
              <a:gd name="connsiteY2" fmla="*/ 2972716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000"/>
              <a:gd name="connsiteY0" fmla="*/ 0 h 2998020"/>
              <a:gd name="connsiteX1" fmla="*/ 9144000 w 9144000"/>
              <a:gd name="connsiteY1" fmla="*/ 0 h 2998020"/>
              <a:gd name="connsiteX2" fmla="*/ 9138307 w 9144000"/>
              <a:gd name="connsiteY2" fmla="*/ 2976270 h 2998020"/>
              <a:gd name="connsiteX3" fmla="*/ 0 w 9144000"/>
              <a:gd name="connsiteY3" fmla="*/ 2998020 h 2998020"/>
              <a:gd name="connsiteX4" fmla="*/ 0 w 9144000"/>
              <a:gd name="connsiteY4" fmla="*/ 0 h 2998020"/>
              <a:gd name="connsiteX0" fmla="*/ 0 w 9144238"/>
              <a:gd name="connsiteY0" fmla="*/ 0 h 2998020"/>
              <a:gd name="connsiteX1" fmla="*/ 9144000 w 9144238"/>
              <a:gd name="connsiteY1" fmla="*/ 0 h 2998020"/>
              <a:gd name="connsiteX2" fmla="*/ 9143646 w 9144238"/>
              <a:gd name="connsiteY2" fmla="*/ 2979823 h 2998020"/>
              <a:gd name="connsiteX3" fmla="*/ 0 w 9144238"/>
              <a:gd name="connsiteY3" fmla="*/ 2998020 h 2998020"/>
              <a:gd name="connsiteX4" fmla="*/ 0 w 9144238"/>
              <a:gd name="connsiteY4" fmla="*/ 0 h 2998020"/>
              <a:gd name="connsiteX0" fmla="*/ 0 w 9144238"/>
              <a:gd name="connsiteY0" fmla="*/ 0 h 3034678"/>
              <a:gd name="connsiteX1" fmla="*/ 9144000 w 9144238"/>
              <a:gd name="connsiteY1" fmla="*/ 0 h 3034678"/>
              <a:gd name="connsiteX2" fmla="*/ 9143646 w 9144238"/>
              <a:gd name="connsiteY2" fmla="*/ 2979823 h 3034678"/>
              <a:gd name="connsiteX3" fmla="*/ 0 w 9144238"/>
              <a:gd name="connsiteY3" fmla="*/ 3034678 h 3034678"/>
              <a:gd name="connsiteX4" fmla="*/ 0 w 9144238"/>
              <a:gd name="connsiteY4" fmla="*/ 0 h 303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238" h="3034678">
                <a:moveTo>
                  <a:pt x="0" y="0"/>
                </a:moveTo>
                <a:lnTo>
                  <a:pt x="9144000" y="0"/>
                </a:lnTo>
                <a:cubicBezTo>
                  <a:pt x="9142102" y="992090"/>
                  <a:pt x="9145544" y="1987733"/>
                  <a:pt x="9143646" y="2979823"/>
                </a:cubicBezTo>
                <a:cubicBezTo>
                  <a:pt x="6473598" y="1835593"/>
                  <a:pt x="3182112" y="1577470"/>
                  <a:pt x="0" y="303467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48000">
                <a:schemeClr val="accent1">
                  <a:alpha val="8000"/>
                </a:schemeClr>
              </a:gs>
              <a:gs pos="89000">
                <a:schemeClr val="accent6">
                  <a:lumMod val="20000"/>
                  <a:lumOff val="80000"/>
                  <a:alpha val="2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BFCCF2F-5329-4CC3-9EA8-A831BC2ABD1B}"/>
              </a:ext>
            </a:extLst>
          </p:cNvPr>
          <p:cNvGrpSpPr/>
          <p:nvPr userDrawn="1"/>
        </p:nvGrpSpPr>
        <p:grpSpPr>
          <a:xfrm>
            <a:off x="-2613" y="5028099"/>
            <a:ext cx="9144000" cy="1841915"/>
            <a:chOff x="-2613" y="4579077"/>
            <a:chExt cx="9144000" cy="2290938"/>
          </a:xfrm>
          <a:solidFill>
            <a:srgbClr val="AC332A"/>
          </a:solidFill>
        </p:grpSpPr>
        <p:sp>
          <p:nvSpPr>
            <p:cNvPr id="47" name="Rectangle 9">
              <a:extLst>
                <a:ext uri="{FF2B5EF4-FFF2-40B4-BE49-F238E27FC236}">
                  <a16:creationId xmlns:a16="http://schemas.microsoft.com/office/drawing/2014/main" id="{1158558A-C177-4487-A000-D376B6985FDB}"/>
                </a:ext>
              </a:extLst>
            </p:cNvPr>
            <p:cNvSpPr/>
            <p:nvPr userDrawn="1"/>
          </p:nvSpPr>
          <p:spPr>
            <a:xfrm flipV="1">
              <a:off x="-2613" y="4612189"/>
              <a:ext cx="9144000" cy="2255521"/>
            </a:xfrm>
            <a:custGeom>
              <a:avLst/>
              <a:gdLst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  <a:gd name="connsiteX0" fmla="*/ 0 w 9144000"/>
                <a:gd name="connsiteY0" fmla="*/ 0 h 2353056"/>
                <a:gd name="connsiteX1" fmla="*/ 9144000 w 9144000"/>
                <a:gd name="connsiteY1" fmla="*/ 0 h 2353056"/>
                <a:gd name="connsiteX2" fmla="*/ 9144000 w 9144000"/>
                <a:gd name="connsiteY2" fmla="*/ 2353056 h 2353056"/>
                <a:gd name="connsiteX3" fmla="*/ 0 w 9144000"/>
                <a:gd name="connsiteY3" fmla="*/ 2353056 h 2353056"/>
                <a:gd name="connsiteX4" fmla="*/ 0 w 9144000"/>
                <a:gd name="connsiteY4" fmla="*/ 0 h 235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2353056">
                  <a:moveTo>
                    <a:pt x="0" y="0"/>
                  </a:moveTo>
                  <a:lnTo>
                    <a:pt x="9144000" y="0"/>
                  </a:lnTo>
                  <a:lnTo>
                    <a:pt x="9144000" y="2353056"/>
                  </a:lnTo>
                  <a:cubicBezTo>
                    <a:pt x="6291072" y="1548384"/>
                    <a:pt x="2328672" y="1597152"/>
                    <a:pt x="0" y="235305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6891CBD-076B-43BD-BE1F-92E3F0E2DDCD}"/>
                </a:ext>
              </a:extLst>
            </p:cNvPr>
            <p:cNvGrpSpPr/>
            <p:nvPr userDrawn="1"/>
          </p:nvGrpSpPr>
          <p:grpSpPr>
            <a:xfrm>
              <a:off x="-2613" y="4579077"/>
              <a:ext cx="9143999" cy="2290938"/>
              <a:chOff x="-2613" y="4579077"/>
              <a:chExt cx="9143999" cy="2290938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9E3B817-419B-43F9-948A-8D20EA3AFE6D}"/>
                  </a:ext>
                </a:extLst>
              </p:cNvPr>
              <p:cNvSpPr/>
              <p:nvPr userDrawn="1"/>
            </p:nvSpPr>
            <p:spPr>
              <a:xfrm flipV="1">
                <a:off x="-2613" y="4579077"/>
                <a:ext cx="816864" cy="22886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C0FA989-4CBB-4C9B-9483-E8527E56E36D}"/>
                  </a:ext>
                </a:extLst>
              </p:cNvPr>
              <p:cNvSpPr/>
              <p:nvPr userDrawn="1"/>
            </p:nvSpPr>
            <p:spPr>
              <a:xfrm flipV="1">
                <a:off x="1704267" y="4892699"/>
                <a:ext cx="816864" cy="19757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CAC6CF-DB84-4B5A-BACD-A22E4A3502D7}"/>
                  </a:ext>
                </a:extLst>
              </p:cNvPr>
              <p:cNvSpPr/>
              <p:nvPr userDrawn="1"/>
            </p:nvSpPr>
            <p:spPr>
              <a:xfrm flipV="1">
                <a:off x="3362379" y="4986373"/>
                <a:ext cx="816864" cy="18813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5735A1F-5207-47DA-B0A9-CD2A95A9FA12}"/>
                  </a:ext>
                </a:extLst>
              </p:cNvPr>
              <p:cNvSpPr/>
              <p:nvPr userDrawn="1"/>
            </p:nvSpPr>
            <p:spPr>
              <a:xfrm flipV="1">
                <a:off x="4996107" y="4986267"/>
                <a:ext cx="816864" cy="18813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7447A86-80CC-43C6-8DF5-B72F94F1BE8F}"/>
                  </a:ext>
                </a:extLst>
              </p:cNvPr>
              <p:cNvSpPr/>
              <p:nvPr userDrawn="1"/>
            </p:nvSpPr>
            <p:spPr>
              <a:xfrm flipV="1">
                <a:off x="6654219" y="4897081"/>
                <a:ext cx="816864" cy="19729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EBB64ED-3F67-49C2-80C9-FFBF054132CC}"/>
                  </a:ext>
                </a:extLst>
              </p:cNvPr>
              <p:cNvSpPr/>
              <p:nvPr userDrawn="1"/>
            </p:nvSpPr>
            <p:spPr>
              <a:xfrm flipV="1">
                <a:off x="8324522" y="4584157"/>
                <a:ext cx="816864" cy="22834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6" name="Rectangle 17">
            <a:extLst>
              <a:ext uri="{FF2B5EF4-FFF2-40B4-BE49-F238E27FC236}">
                <a16:creationId xmlns:a16="http://schemas.microsoft.com/office/drawing/2014/main" id="{F9E2DBC8-BCCB-4070-9CA6-785CB9888C91}"/>
              </a:ext>
            </a:extLst>
          </p:cNvPr>
          <p:cNvSpPr/>
          <p:nvPr userDrawn="1"/>
        </p:nvSpPr>
        <p:spPr>
          <a:xfrm flipV="1">
            <a:off x="-2125" y="4890523"/>
            <a:ext cx="9147033" cy="723963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16746 h 750146"/>
              <a:gd name="connsiteX1" fmla="*/ 9144000 w 9144000"/>
              <a:gd name="connsiteY1" fmla="*/ 216746 h 750146"/>
              <a:gd name="connsiteX2" fmla="*/ 9144000 w 9144000"/>
              <a:gd name="connsiteY2" fmla="*/ 750146 h 750146"/>
              <a:gd name="connsiteX3" fmla="*/ 0 w 9144000"/>
              <a:gd name="connsiteY3" fmla="*/ 750146 h 750146"/>
              <a:gd name="connsiteX4" fmla="*/ 0 w 9144000"/>
              <a:gd name="connsiteY4" fmla="*/ 216746 h 750146"/>
              <a:gd name="connsiteX0" fmla="*/ 0 w 9144000"/>
              <a:gd name="connsiteY0" fmla="*/ 277815 h 811215"/>
              <a:gd name="connsiteX1" fmla="*/ 9144000 w 9144000"/>
              <a:gd name="connsiteY1" fmla="*/ 277815 h 811215"/>
              <a:gd name="connsiteX2" fmla="*/ 9144000 w 9144000"/>
              <a:gd name="connsiteY2" fmla="*/ 811215 h 811215"/>
              <a:gd name="connsiteX3" fmla="*/ 0 w 9144000"/>
              <a:gd name="connsiteY3" fmla="*/ 811215 h 811215"/>
              <a:gd name="connsiteX4" fmla="*/ 0 w 9144000"/>
              <a:gd name="connsiteY4" fmla="*/ 277815 h 811215"/>
              <a:gd name="connsiteX0" fmla="*/ 12192 w 9144000"/>
              <a:gd name="connsiteY0" fmla="*/ 369668 h 707996"/>
              <a:gd name="connsiteX1" fmla="*/ 9144000 w 9144000"/>
              <a:gd name="connsiteY1" fmla="*/ 174596 h 707996"/>
              <a:gd name="connsiteX2" fmla="*/ 9144000 w 9144000"/>
              <a:gd name="connsiteY2" fmla="*/ 707996 h 707996"/>
              <a:gd name="connsiteX3" fmla="*/ 0 w 9144000"/>
              <a:gd name="connsiteY3" fmla="*/ 707996 h 707996"/>
              <a:gd name="connsiteX4" fmla="*/ 12192 w 9144000"/>
              <a:gd name="connsiteY4" fmla="*/ 369668 h 707996"/>
              <a:gd name="connsiteX0" fmla="*/ 12192 w 9144000"/>
              <a:gd name="connsiteY0" fmla="*/ 268836 h 607164"/>
              <a:gd name="connsiteX1" fmla="*/ 9144000 w 9144000"/>
              <a:gd name="connsiteY1" fmla="*/ 293220 h 607164"/>
              <a:gd name="connsiteX2" fmla="*/ 9144000 w 9144000"/>
              <a:gd name="connsiteY2" fmla="*/ 607164 h 607164"/>
              <a:gd name="connsiteX3" fmla="*/ 0 w 9144000"/>
              <a:gd name="connsiteY3" fmla="*/ 607164 h 607164"/>
              <a:gd name="connsiteX4" fmla="*/ 12192 w 9144000"/>
              <a:gd name="connsiteY4" fmla="*/ 268836 h 607164"/>
              <a:gd name="connsiteX0" fmla="*/ 12192 w 9144000"/>
              <a:gd name="connsiteY0" fmla="*/ 287296 h 576856"/>
              <a:gd name="connsiteX1" fmla="*/ 9144000 w 9144000"/>
              <a:gd name="connsiteY1" fmla="*/ 262912 h 576856"/>
              <a:gd name="connsiteX2" fmla="*/ 9144000 w 9144000"/>
              <a:gd name="connsiteY2" fmla="*/ 576856 h 576856"/>
              <a:gd name="connsiteX3" fmla="*/ 0 w 9144000"/>
              <a:gd name="connsiteY3" fmla="*/ 576856 h 576856"/>
              <a:gd name="connsiteX4" fmla="*/ 12192 w 9144000"/>
              <a:gd name="connsiteY4" fmla="*/ 287296 h 576856"/>
              <a:gd name="connsiteX0" fmla="*/ 12192 w 9144000"/>
              <a:gd name="connsiteY0" fmla="*/ 349309 h 638869"/>
              <a:gd name="connsiteX1" fmla="*/ 9144000 w 9144000"/>
              <a:gd name="connsiteY1" fmla="*/ 324925 h 638869"/>
              <a:gd name="connsiteX2" fmla="*/ 9144000 w 9144000"/>
              <a:gd name="connsiteY2" fmla="*/ 638869 h 638869"/>
              <a:gd name="connsiteX3" fmla="*/ 0 w 9144000"/>
              <a:gd name="connsiteY3" fmla="*/ 638869 h 638869"/>
              <a:gd name="connsiteX4" fmla="*/ 12192 w 9144000"/>
              <a:gd name="connsiteY4" fmla="*/ 349309 h 638869"/>
              <a:gd name="connsiteX0" fmla="*/ 12192 w 9144000"/>
              <a:gd name="connsiteY0" fmla="*/ 364100 h 653660"/>
              <a:gd name="connsiteX1" fmla="*/ 9144000 w 9144000"/>
              <a:gd name="connsiteY1" fmla="*/ 339716 h 653660"/>
              <a:gd name="connsiteX2" fmla="*/ 9144000 w 9144000"/>
              <a:gd name="connsiteY2" fmla="*/ 653660 h 653660"/>
              <a:gd name="connsiteX3" fmla="*/ 0 w 9144000"/>
              <a:gd name="connsiteY3" fmla="*/ 653660 h 653660"/>
              <a:gd name="connsiteX4" fmla="*/ 12192 w 9144000"/>
              <a:gd name="connsiteY4" fmla="*/ 364100 h 653660"/>
              <a:gd name="connsiteX0" fmla="*/ 12192 w 9144000"/>
              <a:gd name="connsiteY0" fmla="*/ 526844 h 816404"/>
              <a:gd name="connsiteX1" fmla="*/ 9144000 w 9144000"/>
              <a:gd name="connsiteY1" fmla="*/ 502460 h 816404"/>
              <a:gd name="connsiteX2" fmla="*/ 9144000 w 9144000"/>
              <a:gd name="connsiteY2" fmla="*/ 816404 h 816404"/>
              <a:gd name="connsiteX3" fmla="*/ 0 w 9144000"/>
              <a:gd name="connsiteY3" fmla="*/ 816404 h 816404"/>
              <a:gd name="connsiteX4" fmla="*/ 12192 w 9144000"/>
              <a:gd name="connsiteY4" fmla="*/ 526844 h 816404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41478 h 831038"/>
              <a:gd name="connsiteX1" fmla="*/ 9144000 w 9144000"/>
              <a:gd name="connsiteY1" fmla="*/ 517094 h 831038"/>
              <a:gd name="connsiteX2" fmla="*/ 9144000 w 9144000"/>
              <a:gd name="connsiteY2" fmla="*/ 831038 h 831038"/>
              <a:gd name="connsiteX3" fmla="*/ 0 w 9144000"/>
              <a:gd name="connsiteY3" fmla="*/ 831038 h 831038"/>
              <a:gd name="connsiteX4" fmla="*/ 12192 w 9144000"/>
              <a:gd name="connsiteY4" fmla="*/ 541478 h 831038"/>
              <a:gd name="connsiteX0" fmla="*/ 12192 w 9144000"/>
              <a:gd name="connsiteY0" fmla="*/ 551474 h 841034"/>
              <a:gd name="connsiteX1" fmla="*/ 9144000 w 9144000"/>
              <a:gd name="connsiteY1" fmla="*/ 527090 h 841034"/>
              <a:gd name="connsiteX2" fmla="*/ 9144000 w 9144000"/>
              <a:gd name="connsiteY2" fmla="*/ 841034 h 841034"/>
              <a:gd name="connsiteX3" fmla="*/ 0 w 9144000"/>
              <a:gd name="connsiteY3" fmla="*/ 841034 h 841034"/>
              <a:gd name="connsiteX4" fmla="*/ 12192 w 9144000"/>
              <a:gd name="connsiteY4" fmla="*/ 551474 h 841034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4137 w 9160329"/>
              <a:gd name="connsiteY0" fmla="*/ 555585 h 832953"/>
              <a:gd name="connsiteX1" fmla="*/ 9160329 w 9160329"/>
              <a:gd name="connsiteY1" fmla="*/ 519009 h 832953"/>
              <a:gd name="connsiteX2" fmla="*/ 9160329 w 9160329"/>
              <a:gd name="connsiteY2" fmla="*/ 832953 h 832953"/>
              <a:gd name="connsiteX3" fmla="*/ 0 w 9160329"/>
              <a:gd name="connsiteY3" fmla="*/ 718653 h 832953"/>
              <a:gd name="connsiteX4" fmla="*/ 4137 w 9160329"/>
              <a:gd name="connsiteY4" fmla="*/ 555585 h 832953"/>
              <a:gd name="connsiteX0" fmla="*/ 4137 w 9160329"/>
              <a:gd name="connsiteY0" fmla="*/ 555585 h 718653"/>
              <a:gd name="connsiteX1" fmla="*/ 9160329 w 9160329"/>
              <a:gd name="connsiteY1" fmla="*/ 519009 h 718653"/>
              <a:gd name="connsiteX2" fmla="*/ 9127672 w 9160329"/>
              <a:gd name="connsiteY2" fmla="*/ 702325 h 718653"/>
              <a:gd name="connsiteX3" fmla="*/ 0 w 9160329"/>
              <a:gd name="connsiteY3" fmla="*/ 718653 h 718653"/>
              <a:gd name="connsiteX4" fmla="*/ 4137 w 9160329"/>
              <a:gd name="connsiteY4" fmla="*/ 555585 h 718653"/>
              <a:gd name="connsiteX0" fmla="*/ 4137 w 9160329"/>
              <a:gd name="connsiteY0" fmla="*/ 555585 h 718653"/>
              <a:gd name="connsiteX1" fmla="*/ 9160329 w 9160329"/>
              <a:gd name="connsiteY1" fmla="*/ 519009 h 718653"/>
              <a:gd name="connsiteX2" fmla="*/ 9127672 w 9160329"/>
              <a:gd name="connsiteY2" fmla="*/ 702325 h 718653"/>
              <a:gd name="connsiteX3" fmla="*/ 0 w 9160329"/>
              <a:gd name="connsiteY3" fmla="*/ 718653 h 718653"/>
              <a:gd name="connsiteX4" fmla="*/ 4137 w 9160329"/>
              <a:gd name="connsiteY4" fmla="*/ 555585 h 718653"/>
              <a:gd name="connsiteX0" fmla="*/ 0 w 9156192"/>
              <a:gd name="connsiteY0" fmla="*/ 555585 h 718653"/>
              <a:gd name="connsiteX1" fmla="*/ 9156192 w 9156192"/>
              <a:gd name="connsiteY1" fmla="*/ 519009 h 718653"/>
              <a:gd name="connsiteX2" fmla="*/ 9123535 w 9156192"/>
              <a:gd name="connsiteY2" fmla="*/ 702325 h 718653"/>
              <a:gd name="connsiteX3" fmla="*/ 9231 w 9156192"/>
              <a:gd name="connsiteY3" fmla="*/ 718653 h 718653"/>
              <a:gd name="connsiteX4" fmla="*/ 0 w 9156192"/>
              <a:gd name="connsiteY4" fmla="*/ 555585 h 71865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14304 w 9146961"/>
              <a:gd name="connsiteY2" fmla="*/ 707635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43715 w 9146961"/>
              <a:gd name="connsiteY2" fmla="*/ 721003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41042 w 9146961"/>
              <a:gd name="connsiteY2" fmla="*/ 702287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  <a:gd name="connsiteX0" fmla="*/ 1464 w 9147033"/>
              <a:gd name="connsiteY0" fmla="*/ 552874 h 723963"/>
              <a:gd name="connsiteX1" fmla="*/ 9146961 w 9147033"/>
              <a:gd name="connsiteY1" fmla="*/ 524319 h 723963"/>
              <a:gd name="connsiteX2" fmla="*/ 9146389 w 9147033"/>
              <a:gd name="connsiteY2" fmla="*/ 702287 h 723963"/>
              <a:gd name="connsiteX3" fmla="*/ 0 w 9147033"/>
              <a:gd name="connsiteY3" fmla="*/ 723963 h 723963"/>
              <a:gd name="connsiteX4" fmla="*/ 1464 w 9147033"/>
              <a:gd name="connsiteY4" fmla="*/ 552874 h 7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033" h="723963">
                <a:moveTo>
                  <a:pt x="1464" y="552874"/>
                </a:moveTo>
                <a:cubicBezTo>
                  <a:pt x="4329624" y="-507830"/>
                  <a:pt x="7525425" y="231711"/>
                  <a:pt x="9146961" y="524319"/>
                </a:cubicBezTo>
                <a:cubicBezTo>
                  <a:pt x="9144988" y="583642"/>
                  <a:pt x="9148362" y="642964"/>
                  <a:pt x="9146389" y="702287"/>
                </a:cubicBezTo>
                <a:cubicBezTo>
                  <a:pt x="6829909" y="381594"/>
                  <a:pt x="4434404" y="-67646"/>
                  <a:pt x="0" y="723963"/>
                </a:cubicBezTo>
                <a:lnTo>
                  <a:pt x="1464" y="552874"/>
                </a:lnTo>
                <a:close/>
              </a:path>
            </a:pathLst>
          </a:custGeom>
          <a:gradFill flip="none" rotWithShape="1">
            <a:gsLst>
              <a:gs pos="75000">
                <a:schemeClr val="accent5"/>
              </a:gs>
              <a:gs pos="32000">
                <a:schemeClr val="accent4">
                  <a:lumMod val="45000"/>
                  <a:lumOff val="55000"/>
                </a:schemeClr>
              </a:gs>
              <a:gs pos="1000">
                <a:srgbClr val="C0C0C0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C52032C1-54B5-4097-A112-62357D85C015}"/>
              </a:ext>
            </a:extLst>
          </p:cNvPr>
          <p:cNvSpPr/>
          <p:nvPr userDrawn="1"/>
        </p:nvSpPr>
        <p:spPr>
          <a:xfrm flipV="1">
            <a:off x="-1436" y="4939610"/>
            <a:ext cx="9143369" cy="690446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16746 h 750146"/>
              <a:gd name="connsiteX1" fmla="*/ 9144000 w 9144000"/>
              <a:gd name="connsiteY1" fmla="*/ 216746 h 750146"/>
              <a:gd name="connsiteX2" fmla="*/ 9144000 w 9144000"/>
              <a:gd name="connsiteY2" fmla="*/ 750146 h 750146"/>
              <a:gd name="connsiteX3" fmla="*/ 0 w 9144000"/>
              <a:gd name="connsiteY3" fmla="*/ 750146 h 750146"/>
              <a:gd name="connsiteX4" fmla="*/ 0 w 9144000"/>
              <a:gd name="connsiteY4" fmla="*/ 216746 h 750146"/>
              <a:gd name="connsiteX0" fmla="*/ 0 w 9144000"/>
              <a:gd name="connsiteY0" fmla="*/ 277815 h 811215"/>
              <a:gd name="connsiteX1" fmla="*/ 9144000 w 9144000"/>
              <a:gd name="connsiteY1" fmla="*/ 277815 h 811215"/>
              <a:gd name="connsiteX2" fmla="*/ 9144000 w 9144000"/>
              <a:gd name="connsiteY2" fmla="*/ 811215 h 811215"/>
              <a:gd name="connsiteX3" fmla="*/ 0 w 9144000"/>
              <a:gd name="connsiteY3" fmla="*/ 811215 h 811215"/>
              <a:gd name="connsiteX4" fmla="*/ 0 w 9144000"/>
              <a:gd name="connsiteY4" fmla="*/ 277815 h 811215"/>
              <a:gd name="connsiteX0" fmla="*/ 12192 w 9144000"/>
              <a:gd name="connsiteY0" fmla="*/ 369668 h 707996"/>
              <a:gd name="connsiteX1" fmla="*/ 9144000 w 9144000"/>
              <a:gd name="connsiteY1" fmla="*/ 174596 h 707996"/>
              <a:gd name="connsiteX2" fmla="*/ 9144000 w 9144000"/>
              <a:gd name="connsiteY2" fmla="*/ 707996 h 707996"/>
              <a:gd name="connsiteX3" fmla="*/ 0 w 9144000"/>
              <a:gd name="connsiteY3" fmla="*/ 707996 h 707996"/>
              <a:gd name="connsiteX4" fmla="*/ 12192 w 9144000"/>
              <a:gd name="connsiteY4" fmla="*/ 369668 h 707996"/>
              <a:gd name="connsiteX0" fmla="*/ 12192 w 9144000"/>
              <a:gd name="connsiteY0" fmla="*/ 268836 h 607164"/>
              <a:gd name="connsiteX1" fmla="*/ 9144000 w 9144000"/>
              <a:gd name="connsiteY1" fmla="*/ 293220 h 607164"/>
              <a:gd name="connsiteX2" fmla="*/ 9144000 w 9144000"/>
              <a:gd name="connsiteY2" fmla="*/ 607164 h 607164"/>
              <a:gd name="connsiteX3" fmla="*/ 0 w 9144000"/>
              <a:gd name="connsiteY3" fmla="*/ 607164 h 607164"/>
              <a:gd name="connsiteX4" fmla="*/ 12192 w 9144000"/>
              <a:gd name="connsiteY4" fmla="*/ 268836 h 607164"/>
              <a:gd name="connsiteX0" fmla="*/ 12192 w 9144000"/>
              <a:gd name="connsiteY0" fmla="*/ 287296 h 576856"/>
              <a:gd name="connsiteX1" fmla="*/ 9144000 w 9144000"/>
              <a:gd name="connsiteY1" fmla="*/ 262912 h 576856"/>
              <a:gd name="connsiteX2" fmla="*/ 9144000 w 9144000"/>
              <a:gd name="connsiteY2" fmla="*/ 576856 h 576856"/>
              <a:gd name="connsiteX3" fmla="*/ 0 w 9144000"/>
              <a:gd name="connsiteY3" fmla="*/ 576856 h 576856"/>
              <a:gd name="connsiteX4" fmla="*/ 12192 w 9144000"/>
              <a:gd name="connsiteY4" fmla="*/ 287296 h 576856"/>
              <a:gd name="connsiteX0" fmla="*/ 12192 w 9144000"/>
              <a:gd name="connsiteY0" fmla="*/ 349309 h 638869"/>
              <a:gd name="connsiteX1" fmla="*/ 9144000 w 9144000"/>
              <a:gd name="connsiteY1" fmla="*/ 324925 h 638869"/>
              <a:gd name="connsiteX2" fmla="*/ 9144000 w 9144000"/>
              <a:gd name="connsiteY2" fmla="*/ 638869 h 638869"/>
              <a:gd name="connsiteX3" fmla="*/ 0 w 9144000"/>
              <a:gd name="connsiteY3" fmla="*/ 638869 h 638869"/>
              <a:gd name="connsiteX4" fmla="*/ 12192 w 9144000"/>
              <a:gd name="connsiteY4" fmla="*/ 349309 h 638869"/>
              <a:gd name="connsiteX0" fmla="*/ 12192 w 9144000"/>
              <a:gd name="connsiteY0" fmla="*/ 364100 h 653660"/>
              <a:gd name="connsiteX1" fmla="*/ 9144000 w 9144000"/>
              <a:gd name="connsiteY1" fmla="*/ 339716 h 653660"/>
              <a:gd name="connsiteX2" fmla="*/ 9144000 w 9144000"/>
              <a:gd name="connsiteY2" fmla="*/ 653660 h 653660"/>
              <a:gd name="connsiteX3" fmla="*/ 0 w 9144000"/>
              <a:gd name="connsiteY3" fmla="*/ 653660 h 653660"/>
              <a:gd name="connsiteX4" fmla="*/ 12192 w 9144000"/>
              <a:gd name="connsiteY4" fmla="*/ 364100 h 653660"/>
              <a:gd name="connsiteX0" fmla="*/ 12192 w 9144000"/>
              <a:gd name="connsiteY0" fmla="*/ 526844 h 816404"/>
              <a:gd name="connsiteX1" fmla="*/ 9144000 w 9144000"/>
              <a:gd name="connsiteY1" fmla="*/ 502460 h 816404"/>
              <a:gd name="connsiteX2" fmla="*/ 9144000 w 9144000"/>
              <a:gd name="connsiteY2" fmla="*/ 816404 h 816404"/>
              <a:gd name="connsiteX3" fmla="*/ 0 w 9144000"/>
              <a:gd name="connsiteY3" fmla="*/ 816404 h 816404"/>
              <a:gd name="connsiteX4" fmla="*/ 12192 w 9144000"/>
              <a:gd name="connsiteY4" fmla="*/ 526844 h 816404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41478 h 831038"/>
              <a:gd name="connsiteX1" fmla="*/ 9144000 w 9144000"/>
              <a:gd name="connsiteY1" fmla="*/ 517094 h 831038"/>
              <a:gd name="connsiteX2" fmla="*/ 9144000 w 9144000"/>
              <a:gd name="connsiteY2" fmla="*/ 831038 h 831038"/>
              <a:gd name="connsiteX3" fmla="*/ 0 w 9144000"/>
              <a:gd name="connsiteY3" fmla="*/ 831038 h 831038"/>
              <a:gd name="connsiteX4" fmla="*/ 12192 w 9144000"/>
              <a:gd name="connsiteY4" fmla="*/ 541478 h 831038"/>
              <a:gd name="connsiteX0" fmla="*/ 12192 w 9144000"/>
              <a:gd name="connsiteY0" fmla="*/ 551474 h 841034"/>
              <a:gd name="connsiteX1" fmla="*/ 9144000 w 9144000"/>
              <a:gd name="connsiteY1" fmla="*/ 527090 h 841034"/>
              <a:gd name="connsiteX2" fmla="*/ 9144000 w 9144000"/>
              <a:gd name="connsiteY2" fmla="*/ 841034 h 841034"/>
              <a:gd name="connsiteX3" fmla="*/ 0 w 9144000"/>
              <a:gd name="connsiteY3" fmla="*/ 841034 h 841034"/>
              <a:gd name="connsiteX4" fmla="*/ 12192 w 9144000"/>
              <a:gd name="connsiteY4" fmla="*/ 551474 h 841034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3400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4095 w 9156192"/>
              <a:gd name="connsiteY3" fmla="*/ 830279 h 832953"/>
              <a:gd name="connsiteX4" fmla="*/ 0 w 9156192"/>
              <a:gd name="connsiteY4" fmla="*/ 555585 h 832953"/>
              <a:gd name="connsiteX0" fmla="*/ 0 w 9142824"/>
              <a:gd name="connsiteY0" fmla="*/ 553774 h 836490"/>
              <a:gd name="connsiteX1" fmla="*/ 9142824 w 9142824"/>
              <a:gd name="connsiteY1" fmla="*/ 522546 h 836490"/>
              <a:gd name="connsiteX2" fmla="*/ 9142824 w 9142824"/>
              <a:gd name="connsiteY2" fmla="*/ 836490 h 836490"/>
              <a:gd name="connsiteX3" fmla="*/ 727 w 9142824"/>
              <a:gd name="connsiteY3" fmla="*/ 833816 h 836490"/>
              <a:gd name="connsiteX4" fmla="*/ 0 w 9142824"/>
              <a:gd name="connsiteY4" fmla="*/ 553774 h 836490"/>
              <a:gd name="connsiteX0" fmla="*/ 0 w 9145498"/>
              <a:gd name="connsiteY0" fmla="*/ 553774 h 836490"/>
              <a:gd name="connsiteX1" fmla="*/ 9142824 w 9145498"/>
              <a:gd name="connsiteY1" fmla="*/ 522546 h 836490"/>
              <a:gd name="connsiteX2" fmla="*/ 9145498 w 9145498"/>
              <a:gd name="connsiteY2" fmla="*/ 836490 h 836490"/>
              <a:gd name="connsiteX3" fmla="*/ 727 w 9145498"/>
              <a:gd name="connsiteY3" fmla="*/ 833816 h 836490"/>
              <a:gd name="connsiteX4" fmla="*/ 0 w 9145498"/>
              <a:gd name="connsiteY4" fmla="*/ 553774 h 836490"/>
              <a:gd name="connsiteX0" fmla="*/ 0 w 9145498"/>
              <a:gd name="connsiteY0" fmla="*/ 553774 h 836490"/>
              <a:gd name="connsiteX1" fmla="*/ 9142824 w 9145498"/>
              <a:gd name="connsiteY1" fmla="*/ 522546 h 836490"/>
              <a:gd name="connsiteX2" fmla="*/ 9145498 w 9145498"/>
              <a:gd name="connsiteY2" fmla="*/ 836490 h 836490"/>
              <a:gd name="connsiteX3" fmla="*/ 9354 w 9145498"/>
              <a:gd name="connsiteY3" fmla="*/ 678541 h 836490"/>
              <a:gd name="connsiteX4" fmla="*/ 0 w 9145498"/>
              <a:gd name="connsiteY4" fmla="*/ 553774 h 836490"/>
              <a:gd name="connsiteX0" fmla="*/ 0 w 9154125"/>
              <a:gd name="connsiteY0" fmla="*/ 553774 h 678541"/>
              <a:gd name="connsiteX1" fmla="*/ 9142824 w 9154125"/>
              <a:gd name="connsiteY1" fmla="*/ 522546 h 678541"/>
              <a:gd name="connsiteX2" fmla="*/ 9154125 w 9154125"/>
              <a:gd name="connsiteY2" fmla="*/ 663962 h 678541"/>
              <a:gd name="connsiteX3" fmla="*/ 9354 w 9154125"/>
              <a:gd name="connsiteY3" fmla="*/ 678541 h 678541"/>
              <a:gd name="connsiteX4" fmla="*/ 0 w 9154125"/>
              <a:gd name="connsiteY4" fmla="*/ 553774 h 678541"/>
              <a:gd name="connsiteX0" fmla="*/ 16574 w 9170699"/>
              <a:gd name="connsiteY0" fmla="*/ 553774 h 695793"/>
              <a:gd name="connsiteX1" fmla="*/ 9159398 w 9170699"/>
              <a:gd name="connsiteY1" fmla="*/ 522546 h 695793"/>
              <a:gd name="connsiteX2" fmla="*/ 9170699 w 9170699"/>
              <a:gd name="connsiteY2" fmla="*/ 663962 h 695793"/>
              <a:gd name="connsiteX3" fmla="*/ 49 w 9170699"/>
              <a:gd name="connsiteY3" fmla="*/ 695793 h 695793"/>
              <a:gd name="connsiteX4" fmla="*/ 16574 w 9170699"/>
              <a:gd name="connsiteY4" fmla="*/ 553774 h 695793"/>
              <a:gd name="connsiteX0" fmla="*/ 16574 w 9170699"/>
              <a:gd name="connsiteY0" fmla="*/ 553774 h 695793"/>
              <a:gd name="connsiteX1" fmla="*/ 9159398 w 9170699"/>
              <a:gd name="connsiteY1" fmla="*/ 522546 h 695793"/>
              <a:gd name="connsiteX2" fmla="*/ 9170699 w 9170699"/>
              <a:gd name="connsiteY2" fmla="*/ 663962 h 695793"/>
              <a:gd name="connsiteX3" fmla="*/ 49 w 9170699"/>
              <a:gd name="connsiteY3" fmla="*/ 695793 h 695793"/>
              <a:gd name="connsiteX4" fmla="*/ 16574 w 9170699"/>
              <a:gd name="connsiteY4" fmla="*/ 553774 h 695793"/>
              <a:gd name="connsiteX0" fmla="*/ 16574 w 9170699"/>
              <a:gd name="connsiteY0" fmla="*/ 553774 h 695793"/>
              <a:gd name="connsiteX1" fmla="*/ 9159398 w 9170699"/>
              <a:gd name="connsiteY1" fmla="*/ 522546 h 695793"/>
              <a:gd name="connsiteX2" fmla="*/ 9170699 w 9170699"/>
              <a:gd name="connsiteY2" fmla="*/ 663962 h 695793"/>
              <a:gd name="connsiteX3" fmla="*/ 49 w 9170699"/>
              <a:gd name="connsiteY3" fmla="*/ 695793 h 695793"/>
              <a:gd name="connsiteX4" fmla="*/ 16574 w 9170699"/>
              <a:gd name="connsiteY4" fmla="*/ 553774 h 695793"/>
              <a:gd name="connsiteX0" fmla="*/ 0 w 9154125"/>
              <a:gd name="connsiteY0" fmla="*/ 553774 h 690445"/>
              <a:gd name="connsiteX1" fmla="*/ 9142824 w 9154125"/>
              <a:gd name="connsiteY1" fmla="*/ 522546 h 690445"/>
              <a:gd name="connsiteX2" fmla="*/ 9154125 w 9154125"/>
              <a:gd name="connsiteY2" fmla="*/ 663962 h 690445"/>
              <a:gd name="connsiteX3" fmla="*/ 2191 w 9154125"/>
              <a:gd name="connsiteY3" fmla="*/ 690445 h 690445"/>
              <a:gd name="connsiteX4" fmla="*/ 0 w 9154125"/>
              <a:gd name="connsiteY4" fmla="*/ 553774 h 690445"/>
              <a:gd name="connsiteX0" fmla="*/ 0 w 9154125"/>
              <a:gd name="connsiteY0" fmla="*/ 553774 h 690445"/>
              <a:gd name="connsiteX1" fmla="*/ 9142824 w 9154125"/>
              <a:gd name="connsiteY1" fmla="*/ 522546 h 690445"/>
              <a:gd name="connsiteX2" fmla="*/ 9154125 w 9154125"/>
              <a:gd name="connsiteY2" fmla="*/ 663962 h 690445"/>
              <a:gd name="connsiteX3" fmla="*/ 2191 w 9154125"/>
              <a:gd name="connsiteY3" fmla="*/ 690445 h 690445"/>
              <a:gd name="connsiteX4" fmla="*/ 0 w 9154125"/>
              <a:gd name="connsiteY4" fmla="*/ 553774 h 690445"/>
              <a:gd name="connsiteX0" fmla="*/ 0 w 9142907"/>
              <a:gd name="connsiteY0" fmla="*/ 553774 h 690445"/>
              <a:gd name="connsiteX1" fmla="*/ 9142824 w 9142907"/>
              <a:gd name="connsiteY1" fmla="*/ 522546 h 690445"/>
              <a:gd name="connsiteX2" fmla="*/ 9138083 w 9142907"/>
              <a:gd name="connsiteY2" fmla="*/ 655941 h 690445"/>
              <a:gd name="connsiteX3" fmla="*/ 2191 w 9142907"/>
              <a:gd name="connsiteY3" fmla="*/ 690445 h 690445"/>
              <a:gd name="connsiteX4" fmla="*/ 0 w 9142907"/>
              <a:gd name="connsiteY4" fmla="*/ 553774 h 690445"/>
              <a:gd name="connsiteX0" fmla="*/ 0 w 9143430"/>
              <a:gd name="connsiteY0" fmla="*/ 553774 h 690445"/>
              <a:gd name="connsiteX1" fmla="*/ 9142824 w 9143430"/>
              <a:gd name="connsiteY1" fmla="*/ 522546 h 690445"/>
              <a:gd name="connsiteX2" fmla="*/ 9143430 w 9143430"/>
              <a:gd name="connsiteY2" fmla="*/ 658615 h 690445"/>
              <a:gd name="connsiteX3" fmla="*/ 2191 w 9143430"/>
              <a:gd name="connsiteY3" fmla="*/ 690445 h 690445"/>
              <a:gd name="connsiteX4" fmla="*/ 0 w 9143430"/>
              <a:gd name="connsiteY4" fmla="*/ 553774 h 6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430" h="690445">
                <a:moveTo>
                  <a:pt x="0" y="553774"/>
                </a:moveTo>
                <a:cubicBezTo>
                  <a:pt x="4328160" y="-506930"/>
                  <a:pt x="7521288" y="229938"/>
                  <a:pt x="9142824" y="522546"/>
                </a:cubicBezTo>
                <a:cubicBezTo>
                  <a:pt x="9143715" y="627194"/>
                  <a:pt x="9142539" y="553967"/>
                  <a:pt x="9143430" y="658615"/>
                </a:cubicBezTo>
                <a:cubicBezTo>
                  <a:pt x="6783818" y="316664"/>
                  <a:pt x="4280087" y="-253975"/>
                  <a:pt x="2191" y="690445"/>
                </a:cubicBezTo>
                <a:cubicBezTo>
                  <a:pt x="3732" y="557884"/>
                  <a:pt x="1133" y="646230"/>
                  <a:pt x="0" y="553774"/>
                </a:cubicBezTo>
                <a:close/>
              </a:path>
            </a:pathLst>
          </a:custGeom>
          <a:gradFill flip="none" rotWithShape="1">
            <a:gsLst>
              <a:gs pos="79000">
                <a:schemeClr val="accent2">
                  <a:lumMod val="75000"/>
                </a:schemeClr>
              </a:gs>
              <a:gs pos="53000">
                <a:schemeClr val="accent2">
                  <a:lumMod val="75000"/>
                </a:schemeClr>
              </a:gs>
              <a:gs pos="1000">
                <a:schemeClr val="accent2">
                  <a:lumMod val="50000"/>
                </a:schemeClr>
              </a:gs>
              <a:gs pos="100000">
                <a:srgbClr val="8C292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F274E9-290F-4220-95FA-74CED43B6B63}"/>
              </a:ext>
            </a:extLst>
          </p:cNvPr>
          <p:cNvGrpSpPr/>
          <p:nvPr userDrawn="1"/>
        </p:nvGrpSpPr>
        <p:grpSpPr>
          <a:xfrm>
            <a:off x="3837445" y="1053248"/>
            <a:ext cx="1307176" cy="1281549"/>
            <a:chOff x="3786645" y="1053248"/>
            <a:chExt cx="1307176" cy="1281549"/>
          </a:xfrm>
        </p:grpSpPr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37A56B4C-0D4C-4C30-9C45-E720C872AAEE}"/>
                </a:ext>
              </a:extLst>
            </p:cNvPr>
            <p:cNvSpPr/>
            <p:nvPr userDrawn="1"/>
          </p:nvSpPr>
          <p:spPr>
            <a:xfrm>
              <a:off x="3790803" y="1053248"/>
              <a:ext cx="1253697" cy="1105222"/>
            </a:xfrm>
            <a:custGeom>
              <a:avLst/>
              <a:gdLst>
                <a:gd name="connsiteX0" fmla="*/ 1 w 1253699"/>
                <a:gd name="connsiteY0" fmla="*/ 419011 h 1096987"/>
                <a:gd name="connsiteX1" fmla="*/ 478873 w 1253699"/>
                <a:gd name="connsiteY1" fmla="*/ 419014 h 1096987"/>
                <a:gd name="connsiteX2" fmla="*/ 626850 w 1253699"/>
                <a:gd name="connsiteY2" fmla="*/ 0 h 1096987"/>
                <a:gd name="connsiteX3" fmla="*/ 774826 w 1253699"/>
                <a:gd name="connsiteY3" fmla="*/ 419014 h 1096987"/>
                <a:gd name="connsiteX4" fmla="*/ 1253698 w 1253699"/>
                <a:gd name="connsiteY4" fmla="*/ 419011 h 1096987"/>
                <a:gd name="connsiteX5" fmla="*/ 866280 w 1253699"/>
                <a:gd name="connsiteY5" fmla="*/ 677972 h 1096987"/>
                <a:gd name="connsiteX6" fmla="*/ 1014263 w 1253699"/>
                <a:gd name="connsiteY6" fmla="*/ 1096984 h 1096987"/>
                <a:gd name="connsiteX7" fmla="*/ 626850 w 1253699"/>
                <a:gd name="connsiteY7" fmla="*/ 838018 h 1096987"/>
                <a:gd name="connsiteX8" fmla="*/ 239436 w 1253699"/>
                <a:gd name="connsiteY8" fmla="*/ 1096984 h 1096987"/>
                <a:gd name="connsiteX9" fmla="*/ 387419 w 1253699"/>
                <a:gd name="connsiteY9" fmla="*/ 677972 h 1096987"/>
                <a:gd name="connsiteX10" fmla="*/ 1 w 1253699"/>
                <a:gd name="connsiteY10" fmla="*/ 419011 h 1096987"/>
                <a:gd name="connsiteX0" fmla="*/ 0 w 1253697"/>
                <a:gd name="connsiteY0" fmla="*/ 427249 h 1105222"/>
                <a:gd name="connsiteX1" fmla="*/ 478872 w 1253697"/>
                <a:gd name="connsiteY1" fmla="*/ 427252 h 1105222"/>
                <a:gd name="connsiteX2" fmla="*/ 630968 w 1253697"/>
                <a:gd name="connsiteY2" fmla="*/ 0 h 1105222"/>
                <a:gd name="connsiteX3" fmla="*/ 774825 w 1253697"/>
                <a:gd name="connsiteY3" fmla="*/ 427252 h 1105222"/>
                <a:gd name="connsiteX4" fmla="*/ 1253697 w 1253697"/>
                <a:gd name="connsiteY4" fmla="*/ 427249 h 1105222"/>
                <a:gd name="connsiteX5" fmla="*/ 866279 w 1253697"/>
                <a:gd name="connsiteY5" fmla="*/ 686210 h 1105222"/>
                <a:gd name="connsiteX6" fmla="*/ 1014262 w 1253697"/>
                <a:gd name="connsiteY6" fmla="*/ 1105222 h 1105222"/>
                <a:gd name="connsiteX7" fmla="*/ 626849 w 1253697"/>
                <a:gd name="connsiteY7" fmla="*/ 846256 h 1105222"/>
                <a:gd name="connsiteX8" fmla="*/ 239435 w 1253697"/>
                <a:gd name="connsiteY8" fmla="*/ 1105222 h 1105222"/>
                <a:gd name="connsiteX9" fmla="*/ 387418 w 1253697"/>
                <a:gd name="connsiteY9" fmla="*/ 686210 h 1105222"/>
                <a:gd name="connsiteX10" fmla="*/ 0 w 1253697"/>
                <a:gd name="connsiteY10" fmla="*/ 427249 h 1105222"/>
                <a:gd name="connsiteX0" fmla="*/ 0 w 1253697"/>
                <a:gd name="connsiteY0" fmla="*/ 427249 h 1105222"/>
                <a:gd name="connsiteX1" fmla="*/ 478872 w 1253697"/>
                <a:gd name="connsiteY1" fmla="*/ 427252 h 1105222"/>
                <a:gd name="connsiteX2" fmla="*/ 630968 w 1253697"/>
                <a:gd name="connsiteY2" fmla="*/ 0 h 1105222"/>
                <a:gd name="connsiteX3" fmla="*/ 774825 w 1253697"/>
                <a:gd name="connsiteY3" fmla="*/ 427252 h 1105222"/>
                <a:gd name="connsiteX4" fmla="*/ 1253697 w 1253697"/>
                <a:gd name="connsiteY4" fmla="*/ 427249 h 1105222"/>
                <a:gd name="connsiteX5" fmla="*/ 866279 w 1253697"/>
                <a:gd name="connsiteY5" fmla="*/ 686210 h 1105222"/>
                <a:gd name="connsiteX6" fmla="*/ 950762 w 1253697"/>
                <a:gd name="connsiteY6" fmla="*/ 1105222 h 1105222"/>
                <a:gd name="connsiteX7" fmla="*/ 626849 w 1253697"/>
                <a:gd name="connsiteY7" fmla="*/ 846256 h 1105222"/>
                <a:gd name="connsiteX8" fmla="*/ 239435 w 1253697"/>
                <a:gd name="connsiteY8" fmla="*/ 1105222 h 1105222"/>
                <a:gd name="connsiteX9" fmla="*/ 387418 w 1253697"/>
                <a:gd name="connsiteY9" fmla="*/ 686210 h 1105222"/>
                <a:gd name="connsiteX10" fmla="*/ 0 w 1253697"/>
                <a:gd name="connsiteY10" fmla="*/ 427249 h 110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697" h="1105222">
                  <a:moveTo>
                    <a:pt x="0" y="427249"/>
                  </a:moveTo>
                  <a:lnTo>
                    <a:pt x="478872" y="427252"/>
                  </a:lnTo>
                  <a:lnTo>
                    <a:pt x="630968" y="0"/>
                  </a:lnTo>
                  <a:lnTo>
                    <a:pt x="774825" y="427252"/>
                  </a:lnTo>
                  <a:lnTo>
                    <a:pt x="1253697" y="427249"/>
                  </a:lnTo>
                  <a:lnTo>
                    <a:pt x="866279" y="686210"/>
                  </a:lnTo>
                  <a:lnTo>
                    <a:pt x="950762" y="1105222"/>
                  </a:lnTo>
                  <a:lnTo>
                    <a:pt x="626849" y="846256"/>
                  </a:lnTo>
                  <a:lnTo>
                    <a:pt x="239435" y="1105222"/>
                  </a:lnTo>
                  <a:lnTo>
                    <a:pt x="387418" y="686210"/>
                  </a:lnTo>
                  <a:lnTo>
                    <a:pt x="0" y="427249"/>
                  </a:lnTo>
                  <a:close/>
                </a:path>
              </a:pathLst>
            </a:custGeom>
            <a:noFill/>
            <a:ln w="146050">
              <a:gradFill>
                <a:gsLst>
                  <a:gs pos="73000">
                    <a:srgbClr val="949494"/>
                  </a:gs>
                  <a:gs pos="100000">
                    <a:schemeClr val="accent5">
                      <a:lumMod val="98000"/>
                    </a:schemeClr>
                  </a:gs>
                  <a:gs pos="34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A931FE43-4DA0-4DEE-A9AB-3CC4C8B7BE62}"/>
                </a:ext>
              </a:extLst>
            </p:cNvPr>
            <p:cNvSpPr/>
            <p:nvPr userDrawn="1"/>
          </p:nvSpPr>
          <p:spPr>
            <a:xfrm rot="19485862" flipH="1" flipV="1">
              <a:off x="3786645" y="1134367"/>
              <a:ext cx="1307176" cy="1200430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 w="76200">
              <a:gradFill>
                <a:gsLst>
                  <a:gs pos="0">
                    <a:schemeClr val="accent4">
                      <a:lumMod val="90000"/>
                    </a:schemeClr>
                  </a:gs>
                  <a:gs pos="50000">
                    <a:schemeClr val="accent3">
                      <a:lumMod val="25000"/>
                      <a:lumOff val="75000"/>
                    </a:schemeClr>
                  </a:gs>
                  <a:gs pos="9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9710F1E3-1444-4D2F-B746-254626602966}"/>
                </a:ext>
              </a:extLst>
            </p:cNvPr>
            <p:cNvSpPr/>
            <p:nvPr userDrawn="1"/>
          </p:nvSpPr>
          <p:spPr>
            <a:xfrm rot="19485862" flipH="1" flipV="1">
              <a:off x="3941389" y="1273084"/>
              <a:ext cx="989011" cy="908247"/>
            </a:xfrm>
            <a:prstGeom prst="star5">
              <a:avLst/>
            </a:prstGeom>
            <a:solidFill>
              <a:schemeClr val="accent5"/>
            </a:solidFill>
            <a:ln w="53975">
              <a:gradFill flip="none" rotWithShape="1">
                <a:gsLst>
                  <a:gs pos="0">
                    <a:schemeClr val="accent4">
                      <a:lumMod val="25000"/>
                    </a:schemeClr>
                  </a:gs>
                  <a:gs pos="50000">
                    <a:schemeClr val="accent3">
                      <a:lumMod val="50000"/>
                      <a:lumOff val="50000"/>
                    </a:schemeClr>
                  </a:gs>
                  <a:gs pos="90000">
                    <a:schemeClr val="accent3">
                      <a:lumMod val="50000"/>
                      <a:lumOff val="50000"/>
                    </a:schemeClr>
                  </a:gs>
                </a:gsLst>
                <a:lin ang="174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4343FD0-3404-49F0-8297-3FA7CDE0F004}"/>
              </a:ext>
            </a:extLst>
          </p:cNvPr>
          <p:cNvGrpSpPr/>
          <p:nvPr userDrawn="1"/>
        </p:nvGrpSpPr>
        <p:grpSpPr>
          <a:xfrm>
            <a:off x="5465057" y="1351102"/>
            <a:ext cx="3355264" cy="763683"/>
            <a:chOff x="5465057" y="1351102"/>
            <a:chExt cx="3355264" cy="763683"/>
          </a:xfrm>
        </p:grpSpPr>
        <p:sp>
          <p:nvSpPr>
            <p:cNvPr id="76" name="Star: 5 Points 75">
              <a:extLst>
                <a:ext uri="{FF2B5EF4-FFF2-40B4-BE49-F238E27FC236}">
                  <a16:creationId xmlns:a16="http://schemas.microsoft.com/office/drawing/2014/main" id="{0CEC3F91-C719-4335-8627-76D3412B5961}"/>
                </a:ext>
              </a:extLst>
            </p:cNvPr>
            <p:cNvSpPr/>
            <p:nvPr userDrawn="1"/>
          </p:nvSpPr>
          <p:spPr>
            <a:xfrm rot="18008676" flipH="1" flipV="1">
              <a:off x="5453294" y="1362865"/>
              <a:ext cx="288092" cy="264566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Star: 5 Points 76">
              <a:extLst>
                <a:ext uri="{FF2B5EF4-FFF2-40B4-BE49-F238E27FC236}">
                  <a16:creationId xmlns:a16="http://schemas.microsoft.com/office/drawing/2014/main" id="{8DD3A2C3-CD63-4BE8-B67B-ABBA9D587ECF}"/>
                </a:ext>
              </a:extLst>
            </p:cNvPr>
            <p:cNvSpPr/>
            <p:nvPr userDrawn="1"/>
          </p:nvSpPr>
          <p:spPr>
            <a:xfrm rot="18008676" flipH="1" flipV="1">
              <a:off x="6835641" y="1519481"/>
              <a:ext cx="213142" cy="213142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Star: 5 Points 77">
              <a:extLst>
                <a:ext uri="{FF2B5EF4-FFF2-40B4-BE49-F238E27FC236}">
                  <a16:creationId xmlns:a16="http://schemas.microsoft.com/office/drawing/2014/main" id="{312016E9-B659-4787-95D7-2B50EA3DBE59}"/>
                </a:ext>
              </a:extLst>
            </p:cNvPr>
            <p:cNvSpPr/>
            <p:nvPr userDrawn="1"/>
          </p:nvSpPr>
          <p:spPr>
            <a:xfrm rot="18008676" flipH="1" flipV="1">
              <a:off x="6152544" y="1440021"/>
              <a:ext cx="246627" cy="226487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Star: 5 Points 78">
              <a:extLst>
                <a:ext uri="{FF2B5EF4-FFF2-40B4-BE49-F238E27FC236}">
                  <a16:creationId xmlns:a16="http://schemas.microsoft.com/office/drawing/2014/main" id="{DB3EA018-4585-450B-AE71-271DEEA6F643}"/>
                </a:ext>
              </a:extLst>
            </p:cNvPr>
            <p:cNvSpPr/>
            <p:nvPr userDrawn="1"/>
          </p:nvSpPr>
          <p:spPr>
            <a:xfrm rot="18008676" flipH="1" flipV="1">
              <a:off x="7382256" y="1640742"/>
              <a:ext cx="182880" cy="182880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Star: 5 Points 79">
              <a:extLst>
                <a:ext uri="{FF2B5EF4-FFF2-40B4-BE49-F238E27FC236}">
                  <a16:creationId xmlns:a16="http://schemas.microsoft.com/office/drawing/2014/main" id="{940DA309-18AA-4CC2-9551-8AFE2E63A911}"/>
                </a:ext>
              </a:extLst>
            </p:cNvPr>
            <p:cNvSpPr/>
            <p:nvPr userDrawn="1"/>
          </p:nvSpPr>
          <p:spPr>
            <a:xfrm rot="18008676" flipH="1" flipV="1">
              <a:off x="8012928" y="1801915"/>
              <a:ext cx="164528" cy="164528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2A3F161F-FA06-42B3-A020-B62311226B84}"/>
                </a:ext>
              </a:extLst>
            </p:cNvPr>
            <p:cNvSpPr/>
            <p:nvPr userDrawn="1"/>
          </p:nvSpPr>
          <p:spPr>
            <a:xfrm rot="18008676" flipH="1" flipV="1">
              <a:off x="8655793" y="1950257"/>
              <a:ext cx="164528" cy="164528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69E2E4A-CCCC-4D8F-8A77-1A55F333D534}"/>
              </a:ext>
            </a:extLst>
          </p:cNvPr>
          <p:cNvGrpSpPr/>
          <p:nvPr userDrawn="1"/>
        </p:nvGrpSpPr>
        <p:grpSpPr>
          <a:xfrm flipH="1">
            <a:off x="131043" y="1357374"/>
            <a:ext cx="3355264" cy="763683"/>
            <a:chOff x="5465057" y="1351102"/>
            <a:chExt cx="3355264" cy="763683"/>
          </a:xfrm>
        </p:grpSpPr>
        <p:sp>
          <p:nvSpPr>
            <p:cNvPr id="83" name="Star: 5 Points 82">
              <a:extLst>
                <a:ext uri="{FF2B5EF4-FFF2-40B4-BE49-F238E27FC236}">
                  <a16:creationId xmlns:a16="http://schemas.microsoft.com/office/drawing/2014/main" id="{16BB5F24-6151-4C6A-923C-5BEA4BD85F80}"/>
                </a:ext>
              </a:extLst>
            </p:cNvPr>
            <p:cNvSpPr/>
            <p:nvPr userDrawn="1"/>
          </p:nvSpPr>
          <p:spPr>
            <a:xfrm rot="18008676" flipH="1" flipV="1">
              <a:off x="5453294" y="1362865"/>
              <a:ext cx="288092" cy="264566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Star: 5 Points 83">
              <a:extLst>
                <a:ext uri="{FF2B5EF4-FFF2-40B4-BE49-F238E27FC236}">
                  <a16:creationId xmlns:a16="http://schemas.microsoft.com/office/drawing/2014/main" id="{390745F0-9402-414B-9DE1-5334206CE5AB}"/>
                </a:ext>
              </a:extLst>
            </p:cNvPr>
            <p:cNvSpPr/>
            <p:nvPr userDrawn="1"/>
          </p:nvSpPr>
          <p:spPr>
            <a:xfrm rot="18008676" flipH="1" flipV="1">
              <a:off x="6835641" y="1519481"/>
              <a:ext cx="213142" cy="213142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Star: 5 Points 84">
              <a:extLst>
                <a:ext uri="{FF2B5EF4-FFF2-40B4-BE49-F238E27FC236}">
                  <a16:creationId xmlns:a16="http://schemas.microsoft.com/office/drawing/2014/main" id="{6FF70D93-3D26-46CE-A9EF-9E027AA017B7}"/>
                </a:ext>
              </a:extLst>
            </p:cNvPr>
            <p:cNvSpPr/>
            <p:nvPr userDrawn="1"/>
          </p:nvSpPr>
          <p:spPr>
            <a:xfrm rot="18008676" flipH="1" flipV="1">
              <a:off x="6152544" y="1440021"/>
              <a:ext cx="246627" cy="226487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Star: 5 Points 85">
              <a:extLst>
                <a:ext uri="{FF2B5EF4-FFF2-40B4-BE49-F238E27FC236}">
                  <a16:creationId xmlns:a16="http://schemas.microsoft.com/office/drawing/2014/main" id="{1F6C26E8-7661-47C5-8EBB-C89B2B4D9190}"/>
                </a:ext>
              </a:extLst>
            </p:cNvPr>
            <p:cNvSpPr/>
            <p:nvPr userDrawn="1"/>
          </p:nvSpPr>
          <p:spPr>
            <a:xfrm rot="18008676" flipH="1" flipV="1">
              <a:off x="7382256" y="1640742"/>
              <a:ext cx="182880" cy="182880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Star: 5 Points 86">
              <a:extLst>
                <a:ext uri="{FF2B5EF4-FFF2-40B4-BE49-F238E27FC236}">
                  <a16:creationId xmlns:a16="http://schemas.microsoft.com/office/drawing/2014/main" id="{43000C3A-692E-480A-824F-B4DA93F41601}"/>
                </a:ext>
              </a:extLst>
            </p:cNvPr>
            <p:cNvSpPr/>
            <p:nvPr userDrawn="1"/>
          </p:nvSpPr>
          <p:spPr>
            <a:xfrm rot="18008676" flipH="1" flipV="1">
              <a:off x="8012928" y="1801915"/>
              <a:ext cx="164528" cy="164528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Star: 5 Points 87">
              <a:extLst>
                <a:ext uri="{FF2B5EF4-FFF2-40B4-BE49-F238E27FC236}">
                  <a16:creationId xmlns:a16="http://schemas.microsoft.com/office/drawing/2014/main" id="{3B660917-1B0E-4092-81F7-A405259E07D0}"/>
                </a:ext>
              </a:extLst>
            </p:cNvPr>
            <p:cNvSpPr/>
            <p:nvPr userDrawn="1"/>
          </p:nvSpPr>
          <p:spPr>
            <a:xfrm rot="18008676" flipH="1" flipV="1">
              <a:off x="8655793" y="1950257"/>
              <a:ext cx="164528" cy="164528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Star: 5 Points 88">
            <a:extLst>
              <a:ext uri="{FF2B5EF4-FFF2-40B4-BE49-F238E27FC236}">
                <a16:creationId xmlns:a16="http://schemas.microsoft.com/office/drawing/2014/main" id="{AC217D21-D8A4-4085-A981-7E9169F86DF8}"/>
              </a:ext>
            </a:extLst>
          </p:cNvPr>
          <p:cNvSpPr/>
          <p:nvPr userDrawn="1"/>
        </p:nvSpPr>
        <p:spPr>
          <a:xfrm rot="3591324" flipH="1">
            <a:off x="6865828" y="5467977"/>
            <a:ext cx="213142" cy="21314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Star: 5 Points 89">
            <a:extLst>
              <a:ext uri="{FF2B5EF4-FFF2-40B4-BE49-F238E27FC236}">
                <a16:creationId xmlns:a16="http://schemas.microsoft.com/office/drawing/2014/main" id="{59155C1A-86FE-47A6-B732-32C84DF4E9A2}"/>
              </a:ext>
            </a:extLst>
          </p:cNvPr>
          <p:cNvSpPr/>
          <p:nvPr userDrawn="1"/>
        </p:nvSpPr>
        <p:spPr>
          <a:xfrm rot="3591324" flipH="1">
            <a:off x="6169863" y="5566157"/>
            <a:ext cx="246627" cy="226487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Star: 5 Points 90">
            <a:extLst>
              <a:ext uri="{FF2B5EF4-FFF2-40B4-BE49-F238E27FC236}">
                <a16:creationId xmlns:a16="http://schemas.microsoft.com/office/drawing/2014/main" id="{C5229C10-AB12-42B9-90B0-5EA2FD00CC25}"/>
              </a:ext>
            </a:extLst>
          </p:cNvPr>
          <p:cNvSpPr/>
          <p:nvPr userDrawn="1"/>
        </p:nvSpPr>
        <p:spPr>
          <a:xfrm rot="3591324" flipH="1">
            <a:off x="7412443" y="5376978"/>
            <a:ext cx="182880" cy="182880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Star: 5 Points 91">
            <a:extLst>
              <a:ext uri="{FF2B5EF4-FFF2-40B4-BE49-F238E27FC236}">
                <a16:creationId xmlns:a16="http://schemas.microsoft.com/office/drawing/2014/main" id="{ABEAB8C2-46AA-4B12-98CF-DE32A4F3DB6B}"/>
              </a:ext>
            </a:extLst>
          </p:cNvPr>
          <p:cNvSpPr/>
          <p:nvPr userDrawn="1"/>
        </p:nvSpPr>
        <p:spPr>
          <a:xfrm rot="3591324" flipH="1">
            <a:off x="8043115" y="5234157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Star: 5 Points 92">
            <a:extLst>
              <a:ext uri="{FF2B5EF4-FFF2-40B4-BE49-F238E27FC236}">
                <a16:creationId xmlns:a16="http://schemas.microsoft.com/office/drawing/2014/main" id="{8A4DF022-084F-4A58-AD0C-A4064A8BAF31}"/>
              </a:ext>
            </a:extLst>
          </p:cNvPr>
          <p:cNvSpPr/>
          <p:nvPr userDrawn="1"/>
        </p:nvSpPr>
        <p:spPr>
          <a:xfrm rot="3591324" flipH="1">
            <a:off x="8685980" y="5085815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Star: 5 Points 93">
            <a:extLst>
              <a:ext uri="{FF2B5EF4-FFF2-40B4-BE49-F238E27FC236}">
                <a16:creationId xmlns:a16="http://schemas.microsoft.com/office/drawing/2014/main" id="{992EEE56-0B92-403B-8C89-E1CB82C6BCCA}"/>
              </a:ext>
            </a:extLst>
          </p:cNvPr>
          <p:cNvSpPr/>
          <p:nvPr userDrawn="1"/>
        </p:nvSpPr>
        <p:spPr>
          <a:xfrm rot="17502533">
            <a:off x="3171298" y="5592116"/>
            <a:ext cx="435804" cy="400216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Star: 5 Points 94">
            <a:extLst>
              <a:ext uri="{FF2B5EF4-FFF2-40B4-BE49-F238E27FC236}">
                <a16:creationId xmlns:a16="http://schemas.microsoft.com/office/drawing/2014/main" id="{6D45F475-47B9-46C3-A826-443E73FE4CD5}"/>
              </a:ext>
            </a:extLst>
          </p:cNvPr>
          <p:cNvSpPr/>
          <p:nvPr userDrawn="1"/>
        </p:nvSpPr>
        <p:spPr>
          <a:xfrm rot="18008676">
            <a:off x="1932768" y="5474249"/>
            <a:ext cx="213142" cy="21314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Star: 5 Points 95">
            <a:extLst>
              <a:ext uri="{FF2B5EF4-FFF2-40B4-BE49-F238E27FC236}">
                <a16:creationId xmlns:a16="http://schemas.microsoft.com/office/drawing/2014/main" id="{0DA72921-ABF6-473C-B492-DAC087A12C52}"/>
              </a:ext>
            </a:extLst>
          </p:cNvPr>
          <p:cNvSpPr/>
          <p:nvPr userDrawn="1"/>
        </p:nvSpPr>
        <p:spPr>
          <a:xfrm rot="18008676">
            <a:off x="2582380" y="5584608"/>
            <a:ext cx="246627" cy="226487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Star: 5 Points 96">
            <a:extLst>
              <a:ext uri="{FF2B5EF4-FFF2-40B4-BE49-F238E27FC236}">
                <a16:creationId xmlns:a16="http://schemas.microsoft.com/office/drawing/2014/main" id="{0C6948AD-B546-45F5-AEFA-9671DA216DCB}"/>
              </a:ext>
            </a:extLst>
          </p:cNvPr>
          <p:cNvSpPr/>
          <p:nvPr userDrawn="1"/>
        </p:nvSpPr>
        <p:spPr>
          <a:xfrm rot="18008676">
            <a:off x="1416415" y="5383250"/>
            <a:ext cx="182880" cy="182880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Star: 5 Points 97">
            <a:extLst>
              <a:ext uri="{FF2B5EF4-FFF2-40B4-BE49-F238E27FC236}">
                <a16:creationId xmlns:a16="http://schemas.microsoft.com/office/drawing/2014/main" id="{D1E28CF6-CD5F-4DEE-AB63-E580A7E8DE21}"/>
              </a:ext>
            </a:extLst>
          </p:cNvPr>
          <p:cNvSpPr/>
          <p:nvPr userDrawn="1"/>
        </p:nvSpPr>
        <p:spPr>
          <a:xfrm rot="18008676">
            <a:off x="804095" y="5240429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id="{A177E37D-6086-4659-95E5-4C7F3798D8B0}"/>
              </a:ext>
            </a:extLst>
          </p:cNvPr>
          <p:cNvSpPr/>
          <p:nvPr userDrawn="1"/>
        </p:nvSpPr>
        <p:spPr>
          <a:xfrm rot="18008676">
            <a:off x="161230" y="5092087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ABE341A8-6009-4F88-BCAF-EB86E6811A69}"/>
              </a:ext>
            </a:extLst>
          </p:cNvPr>
          <p:cNvSpPr/>
          <p:nvPr userDrawn="1"/>
        </p:nvSpPr>
        <p:spPr>
          <a:xfrm rot="17314362">
            <a:off x="3994051" y="5569264"/>
            <a:ext cx="753678" cy="69213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id="{2557487D-E3C5-49A5-9A39-7B11BFF734CC}"/>
              </a:ext>
            </a:extLst>
          </p:cNvPr>
          <p:cNvSpPr/>
          <p:nvPr userDrawn="1"/>
        </p:nvSpPr>
        <p:spPr>
          <a:xfrm rot="17077437">
            <a:off x="5179111" y="5592115"/>
            <a:ext cx="435804" cy="400216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9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3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6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 w="19050">
            <a:noFill/>
            <a:prstDash val="sysDot"/>
          </a:ln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30642"/>
            <a:ext cx="2949178" cy="3738346"/>
          </a:xfrm>
          <a:solidFill>
            <a:srgbClr val="F7F7F7"/>
          </a:solidFill>
          <a:ln w="28575">
            <a:solidFill>
              <a:srgbClr val="C00000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59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 w="19050">
            <a:noFill/>
            <a:prstDash val="sysDot"/>
          </a:ln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  <a:solidFill>
            <a:schemeClr val="accent3">
              <a:lumMod val="10000"/>
              <a:lumOff val="90000"/>
            </a:schemeClr>
          </a:solidFill>
          <a:ln w="28575">
            <a:solidFill>
              <a:srgbClr val="C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27738"/>
            <a:ext cx="2949178" cy="3741250"/>
          </a:xfrm>
          <a:solidFill>
            <a:srgbClr val="F7F7F7"/>
          </a:solidFill>
          <a:ln w="28575">
            <a:solidFill>
              <a:srgbClr val="C00000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3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A346817-4173-4B93-AA46-77C2C8FBB49E}"/>
              </a:ext>
            </a:extLst>
          </p:cNvPr>
          <p:cNvGrpSpPr/>
          <p:nvPr userDrawn="1"/>
        </p:nvGrpSpPr>
        <p:grpSpPr>
          <a:xfrm>
            <a:off x="-10048" y="0"/>
            <a:ext cx="5332281" cy="4376057"/>
            <a:chOff x="-10048" y="0"/>
            <a:chExt cx="5332281" cy="4376057"/>
          </a:xfrm>
        </p:grpSpPr>
        <p:sp>
          <p:nvSpPr>
            <p:cNvPr id="8" name="Right Triangle 12">
              <a:extLst>
                <a:ext uri="{FF2B5EF4-FFF2-40B4-BE49-F238E27FC236}">
                  <a16:creationId xmlns:a16="http://schemas.microsoft.com/office/drawing/2014/main" id="{D5A09CB0-9EB8-4588-85F0-674500E7019D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18000">
                  <a:schemeClr val="accent2">
                    <a:shade val="30000"/>
                    <a:satMod val="115000"/>
                  </a:schemeClr>
                </a:gs>
                <a:gs pos="61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12">
              <a:extLst>
                <a:ext uri="{FF2B5EF4-FFF2-40B4-BE49-F238E27FC236}">
                  <a16:creationId xmlns:a16="http://schemas.microsoft.com/office/drawing/2014/main" id="{E35C0101-6480-4254-B2E1-3DBD1C528FEE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12">
              <a:extLst>
                <a:ext uri="{FF2B5EF4-FFF2-40B4-BE49-F238E27FC236}">
                  <a16:creationId xmlns:a16="http://schemas.microsoft.com/office/drawing/2014/main" id="{56F6EE16-8D3E-452C-A2F1-B3793F732C3B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34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C6C3C8-BFDE-496F-A58D-581428071BB1}"/>
              </a:ext>
            </a:extLst>
          </p:cNvPr>
          <p:cNvGrpSpPr/>
          <p:nvPr userDrawn="1"/>
        </p:nvGrpSpPr>
        <p:grpSpPr>
          <a:xfrm flipH="1" flipV="1">
            <a:off x="3821767" y="2481943"/>
            <a:ext cx="5332281" cy="4376057"/>
            <a:chOff x="-10048" y="0"/>
            <a:chExt cx="5332281" cy="4376057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DFC1350E-C277-4947-8DA8-4797ED592AB7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2">
              <a:extLst>
                <a:ext uri="{FF2B5EF4-FFF2-40B4-BE49-F238E27FC236}">
                  <a16:creationId xmlns:a16="http://schemas.microsoft.com/office/drawing/2014/main" id="{11C4A1A4-46D3-4A4A-BC9C-13B376EDC969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2">
              <a:extLst>
                <a:ext uri="{FF2B5EF4-FFF2-40B4-BE49-F238E27FC236}">
                  <a16:creationId xmlns:a16="http://schemas.microsoft.com/office/drawing/2014/main" id="{6C0EE8D7-5580-4CF6-AFB2-646DC9356D76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22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B9997D-8F6E-45AA-8D80-EC7CEFBC4B08}"/>
              </a:ext>
            </a:extLst>
          </p:cNvPr>
          <p:cNvSpPr txBox="1">
            <a:spLocks/>
          </p:cNvSpPr>
          <p:nvPr userDrawn="1"/>
        </p:nvSpPr>
        <p:spPr>
          <a:xfrm>
            <a:off x="-1130" y="69883"/>
            <a:ext cx="1390810" cy="1092719"/>
          </a:xfrm>
          <a:prstGeom prst="rect">
            <a:avLst/>
          </a:prstGeom>
          <a:effectLst>
            <a:outerShdw blurRad="50800" dist="38100" algn="l" rotWithShape="0">
              <a:schemeClr val="accent4">
                <a:lumMod val="25000"/>
                <a:alpha val="40000"/>
              </a:schemeClr>
            </a:outerShdw>
          </a:effectLst>
        </p:spPr>
        <p:txBody>
          <a:bodyPr vert="horz" lIns="91440" tIns="2743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1" kern="12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9600" b="1" kern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25400" dir="8100000" algn="tr" rotWithShape="0">
                    <a:schemeClr val="accent5">
                      <a:lumMod val="75000"/>
                      <a:alpha val="2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38C510-B0E6-4C6E-9EBC-473052CFB05F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7957530" y="5523711"/>
            <a:ext cx="1141251" cy="1258051"/>
          </a:xfrm>
          <a:prstGeom prst="rect">
            <a:avLst/>
          </a:prstGeom>
        </p:spPr>
        <p:txBody>
          <a:bodyPr vert="horz" lIns="91440" tIns="2743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1" kern="12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16200000" scaled="1"/>
                  <a:tileRect/>
                </a:gra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9600" b="1" kern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25400" dir="8100000" algn="tr" rotWithShape="0">
                    <a:schemeClr val="accent5">
                      <a:lumMod val="75000"/>
                      <a:alpha val="2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3323159-84A3-4522-B10B-85A44CEFE20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-10050" y="628301"/>
            <a:ext cx="9154050" cy="3850811"/>
          </a:xfrm>
          <a:effectLst>
            <a:outerShdw blurRad="88900" dist="63500" algn="l" rotWithShape="0">
              <a:prstClr val="black">
                <a:alpha val="22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body text of quote here.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589D93ED-8C98-4ECE-8CDC-1BF3845EA91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203194" y="4517142"/>
            <a:ext cx="7930375" cy="1309226"/>
          </a:xfrm>
        </p:spPr>
        <p:txBody>
          <a:bodyPr/>
          <a:lstStyle>
            <a:lvl1pPr algn="r">
              <a:defRPr sz="3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 algn="r">
              <a:spcBef>
                <a:spcPts val="1200"/>
              </a:spcBef>
              <a:buNone/>
              <a:defRPr i="1"/>
            </a:lvl2pPr>
            <a:lvl3pPr marL="914400" indent="0" algn="r">
              <a:buNone/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Attribution Name</a:t>
            </a:r>
          </a:p>
          <a:p>
            <a:pPr lvl="1"/>
            <a:r>
              <a:rPr lang="en-US" dirty="0"/>
              <a:t>Date or other additional details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185A97A-0471-461A-BD23-17CA5020C172}"/>
              </a:ext>
            </a:extLst>
          </p:cNvPr>
          <p:cNvGrpSpPr/>
          <p:nvPr userDrawn="1"/>
        </p:nvGrpSpPr>
        <p:grpSpPr>
          <a:xfrm>
            <a:off x="92091" y="84259"/>
            <a:ext cx="3092562" cy="2085377"/>
            <a:chOff x="92091" y="84259"/>
            <a:chExt cx="3092562" cy="2085377"/>
          </a:xfrm>
        </p:grpSpPr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7B8134EF-F47E-4E54-B417-9FD296F8B3E9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005EE59D-06B5-4B30-9910-8F64172A1F09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EDE1DC2B-CE13-487B-A4C1-4677ADD2793A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B58753AB-FD8F-4627-AA7A-ACA34D75BC09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FACC29D7-9B3F-4042-8BEE-7B669F6810E6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92DB2377-63E2-4605-8FC5-0FA9848E63F6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2F2EC806-6524-43D4-8864-B9E83058603B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Star: 5 Points 60">
              <a:extLst>
                <a:ext uri="{FF2B5EF4-FFF2-40B4-BE49-F238E27FC236}">
                  <a16:creationId xmlns:a16="http://schemas.microsoft.com/office/drawing/2014/main" id="{9073188F-495A-4CD5-9B78-4DC6C8DD477D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954378A-92ED-4ADC-93D5-30BBFA0E7BF1}"/>
              </a:ext>
            </a:extLst>
          </p:cNvPr>
          <p:cNvGrpSpPr/>
          <p:nvPr userDrawn="1"/>
        </p:nvGrpSpPr>
        <p:grpSpPr>
          <a:xfrm flipH="1" flipV="1">
            <a:off x="5981476" y="4734595"/>
            <a:ext cx="3092562" cy="2085377"/>
            <a:chOff x="92091" y="84259"/>
            <a:chExt cx="3092562" cy="2085377"/>
          </a:xfrm>
        </p:grpSpPr>
        <p:sp>
          <p:nvSpPr>
            <p:cNvPr id="63" name="Star: 5 Points 62">
              <a:extLst>
                <a:ext uri="{FF2B5EF4-FFF2-40B4-BE49-F238E27FC236}">
                  <a16:creationId xmlns:a16="http://schemas.microsoft.com/office/drawing/2014/main" id="{E35F0342-D0D4-463D-8850-709C5D75A3C1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Star: 5 Points 63">
              <a:extLst>
                <a:ext uri="{FF2B5EF4-FFF2-40B4-BE49-F238E27FC236}">
                  <a16:creationId xmlns:a16="http://schemas.microsoft.com/office/drawing/2014/main" id="{9D011D3F-78EF-4CC6-A834-7B187BBD1D84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Star: 5 Points 64">
              <a:extLst>
                <a:ext uri="{FF2B5EF4-FFF2-40B4-BE49-F238E27FC236}">
                  <a16:creationId xmlns:a16="http://schemas.microsoft.com/office/drawing/2014/main" id="{5D3F7158-EA10-48AC-8088-968FB64C4170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Star: 5 Points 65">
              <a:extLst>
                <a:ext uri="{FF2B5EF4-FFF2-40B4-BE49-F238E27FC236}">
                  <a16:creationId xmlns:a16="http://schemas.microsoft.com/office/drawing/2014/main" id="{AE49672D-CC23-4C5D-9BB4-10D7A0AC3AC4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Star: 5 Points 66">
              <a:extLst>
                <a:ext uri="{FF2B5EF4-FFF2-40B4-BE49-F238E27FC236}">
                  <a16:creationId xmlns:a16="http://schemas.microsoft.com/office/drawing/2014/main" id="{41332A38-A827-4994-9F47-10FCEE94B2D1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Star: 5 Points 67">
              <a:extLst>
                <a:ext uri="{FF2B5EF4-FFF2-40B4-BE49-F238E27FC236}">
                  <a16:creationId xmlns:a16="http://schemas.microsoft.com/office/drawing/2014/main" id="{71810C20-AD00-400B-ABAA-6BFB23E48AB7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Star: 5 Points 68">
              <a:extLst>
                <a:ext uri="{FF2B5EF4-FFF2-40B4-BE49-F238E27FC236}">
                  <a16:creationId xmlns:a16="http://schemas.microsoft.com/office/drawing/2014/main" id="{9C875E44-5EE5-4DAB-887A-5B378FCC5546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Star: 5 Points 69">
              <a:extLst>
                <a:ext uri="{FF2B5EF4-FFF2-40B4-BE49-F238E27FC236}">
                  <a16:creationId xmlns:a16="http://schemas.microsoft.com/office/drawing/2014/main" id="{A4620596-B721-4EEF-A5D5-9DF14CCF8BD0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067B3B8-D9D8-4CAC-A528-3680F38BB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" y="6329759"/>
            <a:ext cx="1328928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BD96859-F541-4736-B2B4-9133DBBC8527}"/>
              </a:ext>
            </a:extLst>
          </p:cNvPr>
          <p:cNvSpPr/>
          <p:nvPr userDrawn="1"/>
        </p:nvSpPr>
        <p:spPr>
          <a:xfrm>
            <a:off x="1" y="-1"/>
            <a:ext cx="9143998" cy="1416290"/>
          </a:xfrm>
          <a:prstGeom prst="rect">
            <a:avLst/>
          </a:pr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0B3B5B-DC90-41EC-9621-5904DB49FAD8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049DC125-172D-4069-8CAD-D6C143E1A66E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7C088620-21B6-4A10-85F4-238615C5C344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1BF4128F-EE11-47AC-983A-8CAF0DB82103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085863E-266B-465E-9F72-BAC21487B8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01882" y="1918819"/>
            <a:ext cx="4315714" cy="18288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2000" i="1">
                <a:latin typeface="+mn-lt"/>
              </a:defRPr>
            </a:lvl2pPr>
            <a:lvl3pPr marL="365760" indent="0">
              <a:spcBef>
                <a:spcPts val="400"/>
              </a:spcBef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914400" indent="-274320"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10000"/>
              <a:buFont typeface="Wingdings 2" panose="05020102010507070707" pitchFamily="18" charset="2"/>
              <a:buChar char="("/>
              <a:defRPr sz="18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76D819BA-C7BC-4228-B9B3-6FD43A4085E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1882" y="3957804"/>
            <a:ext cx="4315714" cy="18288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2000" i="1">
                <a:latin typeface="+mn-lt"/>
              </a:defRPr>
            </a:lvl2pPr>
            <a:lvl3pPr marL="365760" indent="0">
              <a:spcBef>
                <a:spcPts val="400"/>
              </a:spcBef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914400" indent="-274320"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10000"/>
              <a:buFont typeface="Wingdings 2" panose="05020102010507070707" pitchFamily="18" charset="2"/>
              <a:buChar char="("/>
              <a:defRPr sz="18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89EC4B6-666E-4C82-A0F6-C9653846EB17}"/>
              </a:ext>
            </a:extLst>
          </p:cNvPr>
          <p:cNvGrpSpPr/>
          <p:nvPr userDrawn="1"/>
        </p:nvGrpSpPr>
        <p:grpSpPr>
          <a:xfrm>
            <a:off x="-1461" y="1394492"/>
            <a:ext cx="9145461" cy="190705"/>
            <a:chOff x="-36967" y="2473151"/>
            <a:chExt cx="9145461" cy="19070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7781EC0-E42D-463D-885E-51719A0CA082}"/>
                </a:ext>
              </a:extLst>
            </p:cNvPr>
            <p:cNvSpPr/>
            <p:nvPr userDrawn="1"/>
          </p:nvSpPr>
          <p:spPr>
            <a:xfrm>
              <a:off x="-36967" y="2618137"/>
              <a:ext cx="9145461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E4339A5-8A06-42B2-8941-214900EF7256}"/>
                </a:ext>
              </a:extLst>
            </p:cNvPr>
            <p:cNvGrpSpPr/>
            <p:nvPr userDrawn="1"/>
          </p:nvGrpSpPr>
          <p:grpSpPr>
            <a:xfrm>
              <a:off x="-36967" y="2473151"/>
              <a:ext cx="9145461" cy="143440"/>
              <a:chOff x="-36967" y="2473151"/>
              <a:chExt cx="9145461" cy="14344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7E3B40C-F960-4DCF-B6FA-36D1FAA03735}"/>
                  </a:ext>
                </a:extLst>
              </p:cNvPr>
              <p:cNvSpPr/>
              <p:nvPr userDrawn="1"/>
            </p:nvSpPr>
            <p:spPr>
              <a:xfrm>
                <a:off x="4457924" y="2506010"/>
                <a:ext cx="4650569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1546B35-82DF-4344-998F-5F18A09A829D}"/>
                  </a:ext>
                </a:extLst>
              </p:cNvPr>
              <p:cNvGrpSpPr/>
              <p:nvPr userDrawn="1"/>
            </p:nvGrpSpPr>
            <p:grpSpPr>
              <a:xfrm>
                <a:off x="-36967" y="2473151"/>
                <a:ext cx="9145461" cy="143440"/>
                <a:chOff x="-36967" y="2473151"/>
                <a:chExt cx="9145461" cy="143440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53CBD112-B551-43DD-9FD0-B9A85D85EFF5}"/>
                    </a:ext>
                  </a:extLst>
                </p:cNvPr>
                <p:cNvGrpSpPr/>
                <p:nvPr userDrawn="1"/>
              </p:nvGrpSpPr>
              <p:grpSpPr>
                <a:xfrm>
                  <a:off x="-36967" y="2512801"/>
                  <a:ext cx="9144000" cy="103790"/>
                  <a:chOff x="-41301" y="2512801"/>
                  <a:chExt cx="9144000" cy="103790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74EC8888-4C89-48AF-8125-AA7FF97B99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55389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D3D75C1-F7E4-4C93-8B4E-FBDD064A9A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95473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5F389AB-2711-485D-9ED4-FE1B69A8C8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12801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DD0CF9EF-FB97-434D-8837-B6D6775E236C}"/>
                    </a:ext>
                  </a:extLst>
                </p:cNvPr>
                <p:cNvSpPr/>
                <p:nvPr userDrawn="1"/>
              </p:nvSpPr>
              <p:spPr>
                <a:xfrm>
                  <a:off x="-35506" y="2473151"/>
                  <a:ext cx="9144000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29713FD4-ABCA-4C5A-8B49-006CDDF74CE2}"/>
                    </a:ext>
                  </a:extLst>
                </p:cNvPr>
                <p:cNvSpPr/>
                <p:nvPr userDrawn="1"/>
              </p:nvSpPr>
              <p:spPr>
                <a:xfrm rot="10800000">
                  <a:off x="4454267" y="2477234"/>
                  <a:ext cx="95243" cy="4953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4DEE0D-02C4-40FD-95FC-8AE52D82D824}"/>
              </a:ext>
            </a:extLst>
          </p:cNvPr>
          <p:cNvSpPr txBox="1"/>
          <p:nvPr userDrawn="1"/>
        </p:nvSpPr>
        <p:spPr>
          <a:xfrm>
            <a:off x="626301" y="495300"/>
            <a:ext cx="7887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000" b="1" kern="1200" cap="all" baseline="0" dirty="0">
                <a:gradFill>
                  <a:gsLst>
                    <a:gs pos="2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Contact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DE0EB484-B45B-483D-99DB-579ACA8FCF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01" y="2616866"/>
            <a:ext cx="2902858" cy="28466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848DE8-3F4F-414D-A23E-C8A8B3E913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" y="6329759"/>
            <a:ext cx="1328928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7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BD96859-F541-4736-B2B4-9133DBBC8527}"/>
              </a:ext>
            </a:extLst>
          </p:cNvPr>
          <p:cNvSpPr/>
          <p:nvPr userDrawn="1"/>
        </p:nvSpPr>
        <p:spPr>
          <a:xfrm>
            <a:off x="1" y="-1"/>
            <a:ext cx="9143998" cy="1416290"/>
          </a:xfrm>
          <a:prstGeom prst="rect">
            <a:avLst/>
          </a:pr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0B3B5B-DC90-41EC-9621-5904DB49FAD8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049DC125-172D-4069-8CAD-D6C143E1A66E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7C088620-21B6-4A10-85F4-238615C5C344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1BF4128F-EE11-47AC-983A-8CAF0DB82103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C679B-32C2-4E28-BD69-B1C949742D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3948" y="1795463"/>
            <a:ext cx="4030365" cy="430375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457200" indent="0">
              <a:buFontTx/>
              <a:buNone/>
              <a:defRPr i="1"/>
            </a:lvl2pPr>
            <a:lvl3pPr marL="891540" indent="-342900">
              <a:buClr>
                <a:schemeClr val="accent2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Ê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8F0BCB2-2A7C-492B-9F23-812C7F788D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4612" y="1795463"/>
            <a:ext cx="4042983" cy="4272828"/>
          </a:xfrm>
        </p:spPr>
        <p:txBody>
          <a:bodyPr/>
          <a:lstStyle>
            <a:lvl1pPr marL="320040" indent="-320040">
              <a:buFont typeface="Wingdings" panose="05000000000000000000" pitchFamily="2" charset="2"/>
              <a:buChar char="§"/>
              <a:defRPr/>
            </a:lvl1pPr>
            <a:lvl2pPr marL="457200" indent="0">
              <a:buFontTx/>
              <a:buNone/>
              <a:defRPr i="1"/>
            </a:lvl2pPr>
            <a:lvl3pPr marL="822960" indent="-274320">
              <a:buClr>
                <a:schemeClr val="accent2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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B61416-90CE-4D76-9B0F-30726195E40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381556" y="3943464"/>
            <a:ext cx="4389120" cy="0"/>
          </a:xfrm>
          <a:prstGeom prst="line">
            <a:avLst/>
          </a:prstGeom>
          <a:ln w="15875">
            <a:gradFill flip="none" rotWithShape="1">
              <a:gsLst>
                <a:gs pos="100000">
                  <a:schemeClr val="bg1"/>
                </a:gs>
                <a:gs pos="3000">
                  <a:schemeClr val="accent1"/>
                </a:gs>
                <a:gs pos="65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C8A7A4-860E-42F8-B295-A7F981876074}"/>
              </a:ext>
            </a:extLst>
          </p:cNvPr>
          <p:cNvGrpSpPr/>
          <p:nvPr userDrawn="1"/>
        </p:nvGrpSpPr>
        <p:grpSpPr>
          <a:xfrm>
            <a:off x="-1461" y="1394492"/>
            <a:ext cx="9145461" cy="190705"/>
            <a:chOff x="-36967" y="2473151"/>
            <a:chExt cx="9145461" cy="1907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71EC27-B88D-4E3E-A842-C41EA5994C8D}"/>
                </a:ext>
              </a:extLst>
            </p:cNvPr>
            <p:cNvSpPr/>
            <p:nvPr userDrawn="1"/>
          </p:nvSpPr>
          <p:spPr>
            <a:xfrm>
              <a:off x="-36967" y="2618137"/>
              <a:ext cx="9145461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EF5CA3-7A39-4217-B60B-0390C0F72B4F}"/>
                </a:ext>
              </a:extLst>
            </p:cNvPr>
            <p:cNvGrpSpPr/>
            <p:nvPr userDrawn="1"/>
          </p:nvGrpSpPr>
          <p:grpSpPr>
            <a:xfrm>
              <a:off x="-36967" y="2473151"/>
              <a:ext cx="9145461" cy="143440"/>
              <a:chOff x="-36967" y="2473151"/>
              <a:chExt cx="9145461" cy="14344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C94660-4AE0-4BD1-B108-0CF318310D90}"/>
                  </a:ext>
                </a:extLst>
              </p:cNvPr>
              <p:cNvSpPr/>
              <p:nvPr userDrawn="1"/>
            </p:nvSpPr>
            <p:spPr>
              <a:xfrm>
                <a:off x="4457924" y="2506010"/>
                <a:ext cx="4650569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727E96B-A8BF-4A12-B582-F17199116FFA}"/>
                  </a:ext>
                </a:extLst>
              </p:cNvPr>
              <p:cNvGrpSpPr/>
              <p:nvPr userDrawn="1"/>
            </p:nvGrpSpPr>
            <p:grpSpPr>
              <a:xfrm>
                <a:off x="-36967" y="2473151"/>
                <a:ext cx="9145461" cy="143440"/>
                <a:chOff x="-36967" y="2473151"/>
                <a:chExt cx="9145461" cy="14344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C3E1986-59FB-4DAC-8E14-A834CE5EF034}"/>
                    </a:ext>
                  </a:extLst>
                </p:cNvPr>
                <p:cNvGrpSpPr/>
                <p:nvPr userDrawn="1"/>
              </p:nvGrpSpPr>
              <p:grpSpPr>
                <a:xfrm>
                  <a:off x="-36967" y="2512801"/>
                  <a:ext cx="9144000" cy="103790"/>
                  <a:chOff x="-41301" y="2512801"/>
                  <a:chExt cx="9144000" cy="103790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7B086AC-7A5D-4983-9C67-703AFF7BD0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55389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72C2E3CD-1E92-4056-B11D-7853C5C837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95473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AD43089D-E8FC-4BB3-99CB-2D9896FABE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12801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2443F1A-27D5-4FF7-9FF7-1F2C32041F0E}"/>
                    </a:ext>
                  </a:extLst>
                </p:cNvPr>
                <p:cNvSpPr/>
                <p:nvPr userDrawn="1"/>
              </p:nvSpPr>
              <p:spPr>
                <a:xfrm>
                  <a:off x="-35506" y="2473151"/>
                  <a:ext cx="9144000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7971C0C0-48BB-4EEC-B437-C66D64E4E464}"/>
                    </a:ext>
                  </a:extLst>
                </p:cNvPr>
                <p:cNvSpPr/>
                <p:nvPr userDrawn="1"/>
              </p:nvSpPr>
              <p:spPr>
                <a:xfrm rot="10800000">
                  <a:off x="4454267" y="2477234"/>
                  <a:ext cx="95243" cy="4953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4396516-26C2-4D94-9F6F-53CE00F3B7F5}"/>
              </a:ext>
            </a:extLst>
          </p:cNvPr>
          <p:cNvSpPr txBox="1"/>
          <p:nvPr userDrawn="1"/>
        </p:nvSpPr>
        <p:spPr>
          <a:xfrm>
            <a:off x="626301" y="477536"/>
            <a:ext cx="7887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000" b="1" kern="1200" cap="all" baseline="0" dirty="0">
                <a:gradFill>
                  <a:gsLst>
                    <a:gs pos="2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2" name="Graphic 8" descr="Books">
            <a:extLst>
              <a:ext uri="{FF2B5EF4-FFF2-40B4-BE49-F238E27FC236}">
                <a16:creationId xmlns:a16="http://schemas.microsoft.com/office/drawing/2014/main" id="{D313F67C-5008-4933-BE9F-78E17690041E}"/>
              </a:ext>
            </a:extLst>
          </p:cNvPr>
          <p:cNvSpPr/>
          <p:nvPr/>
        </p:nvSpPr>
        <p:spPr>
          <a:xfrm>
            <a:off x="2222500" y="327243"/>
            <a:ext cx="858320" cy="808417"/>
          </a:xfrm>
          <a:custGeom>
            <a:avLst/>
            <a:gdLst>
              <a:gd name="connsiteX0" fmla="*/ 818674 w 819150"/>
              <a:gd name="connsiteY0" fmla="*/ 273844 h 771525"/>
              <a:gd name="connsiteX1" fmla="*/ 769144 w 819150"/>
              <a:gd name="connsiteY1" fmla="*/ 255746 h 771525"/>
              <a:gd name="connsiteX2" fmla="*/ 769144 w 819150"/>
              <a:gd name="connsiteY2" fmla="*/ 151924 h 771525"/>
              <a:gd name="connsiteX3" fmla="*/ 818674 w 819150"/>
              <a:gd name="connsiteY3" fmla="*/ 130969 h 771525"/>
              <a:gd name="connsiteX4" fmla="*/ 483394 w 819150"/>
              <a:gd name="connsiteY4" fmla="*/ 7144 h 771525"/>
              <a:gd name="connsiteX5" fmla="*/ 75724 w 819150"/>
              <a:gd name="connsiteY5" fmla="*/ 150019 h 771525"/>
              <a:gd name="connsiteX6" fmla="*/ 35719 w 819150"/>
              <a:gd name="connsiteY6" fmla="*/ 264319 h 771525"/>
              <a:gd name="connsiteX7" fmla="*/ 40481 w 819150"/>
              <a:gd name="connsiteY7" fmla="*/ 306229 h 771525"/>
              <a:gd name="connsiteX8" fmla="*/ 7144 w 819150"/>
              <a:gd name="connsiteY8" fmla="*/ 416719 h 771525"/>
              <a:gd name="connsiteX9" fmla="*/ 35719 w 819150"/>
              <a:gd name="connsiteY9" fmla="*/ 499586 h 771525"/>
              <a:gd name="connsiteX10" fmla="*/ 33814 w 819150"/>
              <a:gd name="connsiteY10" fmla="*/ 559594 h 771525"/>
              <a:gd name="connsiteX11" fmla="*/ 83344 w 819150"/>
              <a:gd name="connsiteY11" fmla="*/ 654844 h 771525"/>
              <a:gd name="connsiteX12" fmla="*/ 348139 w 819150"/>
              <a:gd name="connsiteY12" fmla="*/ 764381 h 771525"/>
              <a:gd name="connsiteX13" fmla="*/ 816769 w 819150"/>
              <a:gd name="connsiteY13" fmla="*/ 570071 h 771525"/>
              <a:gd name="connsiteX14" fmla="*/ 767239 w 819150"/>
              <a:gd name="connsiteY14" fmla="*/ 551974 h 771525"/>
              <a:gd name="connsiteX15" fmla="*/ 767239 w 819150"/>
              <a:gd name="connsiteY15" fmla="*/ 447199 h 771525"/>
              <a:gd name="connsiteX16" fmla="*/ 816769 w 819150"/>
              <a:gd name="connsiteY16" fmla="*/ 426244 h 771525"/>
              <a:gd name="connsiteX17" fmla="*/ 740569 w 819150"/>
              <a:gd name="connsiteY17" fmla="*/ 397669 h 771525"/>
              <a:gd name="connsiteX18" fmla="*/ 740569 w 819150"/>
              <a:gd name="connsiteY18" fmla="*/ 306229 h 771525"/>
              <a:gd name="connsiteX19" fmla="*/ 818674 w 819150"/>
              <a:gd name="connsiteY19" fmla="*/ 273844 h 771525"/>
              <a:gd name="connsiteX20" fmla="*/ 87154 w 819150"/>
              <a:gd name="connsiteY20" fmla="*/ 216694 h 771525"/>
              <a:gd name="connsiteX21" fmla="*/ 351949 w 819150"/>
              <a:gd name="connsiteY21" fmla="*/ 320516 h 771525"/>
              <a:gd name="connsiteX22" fmla="*/ 731996 w 819150"/>
              <a:gd name="connsiteY22" fmla="*/ 167164 h 771525"/>
              <a:gd name="connsiteX23" fmla="*/ 731996 w 819150"/>
              <a:gd name="connsiteY23" fmla="*/ 249079 h 771525"/>
              <a:gd name="connsiteX24" fmla="*/ 351949 w 819150"/>
              <a:gd name="connsiteY24" fmla="*/ 407194 h 771525"/>
              <a:gd name="connsiteX25" fmla="*/ 87154 w 819150"/>
              <a:gd name="connsiteY25" fmla="*/ 302419 h 771525"/>
              <a:gd name="connsiteX26" fmla="*/ 87154 w 819150"/>
              <a:gd name="connsiteY26" fmla="*/ 216694 h 771525"/>
              <a:gd name="connsiteX27" fmla="*/ 730091 w 819150"/>
              <a:gd name="connsiteY27" fmla="*/ 545306 h 771525"/>
              <a:gd name="connsiteX28" fmla="*/ 350044 w 819150"/>
              <a:gd name="connsiteY28" fmla="*/ 702469 h 771525"/>
              <a:gd name="connsiteX29" fmla="*/ 84296 w 819150"/>
              <a:gd name="connsiteY29" fmla="*/ 597694 h 771525"/>
              <a:gd name="connsiteX30" fmla="*/ 84296 w 819150"/>
              <a:gd name="connsiteY30" fmla="*/ 523399 h 771525"/>
              <a:gd name="connsiteX31" fmla="*/ 321469 w 819150"/>
              <a:gd name="connsiteY31" fmla="*/ 620554 h 771525"/>
              <a:gd name="connsiteX32" fmla="*/ 731044 w 819150"/>
              <a:gd name="connsiteY32" fmla="*/ 458629 h 771525"/>
              <a:gd name="connsiteX33" fmla="*/ 730091 w 819150"/>
              <a:gd name="connsiteY33" fmla="*/ 545306 h 771525"/>
              <a:gd name="connsiteX34" fmla="*/ 703421 w 819150"/>
              <a:gd name="connsiteY34" fmla="*/ 402431 h 771525"/>
              <a:gd name="connsiteX35" fmla="*/ 323374 w 819150"/>
              <a:gd name="connsiteY35" fmla="*/ 559594 h 771525"/>
              <a:gd name="connsiteX36" fmla="*/ 58579 w 819150"/>
              <a:gd name="connsiteY36" fmla="*/ 454819 h 771525"/>
              <a:gd name="connsiteX37" fmla="*/ 58579 w 819150"/>
              <a:gd name="connsiteY37" fmla="*/ 369094 h 771525"/>
              <a:gd name="connsiteX38" fmla="*/ 330994 w 819150"/>
              <a:gd name="connsiteY38" fmla="*/ 477679 h 771525"/>
              <a:gd name="connsiteX39" fmla="*/ 704374 w 819150"/>
              <a:gd name="connsiteY39" fmla="*/ 321469 h 771525"/>
              <a:gd name="connsiteX40" fmla="*/ 704374 w 819150"/>
              <a:gd name="connsiteY40" fmla="*/ 402431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9150" h="771525">
                <a:moveTo>
                  <a:pt x="818674" y="273844"/>
                </a:moveTo>
                <a:lnTo>
                  <a:pt x="769144" y="255746"/>
                </a:lnTo>
                <a:lnTo>
                  <a:pt x="769144" y="151924"/>
                </a:lnTo>
                <a:lnTo>
                  <a:pt x="818674" y="130969"/>
                </a:lnTo>
                <a:lnTo>
                  <a:pt x="483394" y="7144"/>
                </a:lnTo>
                <a:lnTo>
                  <a:pt x="75724" y="150019"/>
                </a:lnTo>
                <a:cubicBezTo>
                  <a:pt x="36671" y="169069"/>
                  <a:pt x="35719" y="221456"/>
                  <a:pt x="35719" y="264319"/>
                </a:cubicBezTo>
                <a:cubicBezTo>
                  <a:pt x="35719" y="278606"/>
                  <a:pt x="37624" y="292894"/>
                  <a:pt x="40481" y="306229"/>
                </a:cubicBezTo>
                <a:cubicBezTo>
                  <a:pt x="8096" y="327184"/>
                  <a:pt x="7144" y="375761"/>
                  <a:pt x="7144" y="416719"/>
                </a:cubicBezTo>
                <a:cubicBezTo>
                  <a:pt x="7144" y="450056"/>
                  <a:pt x="14764" y="480536"/>
                  <a:pt x="35719" y="499586"/>
                </a:cubicBezTo>
                <a:cubicBezTo>
                  <a:pt x="30956" y="515779"/>
                  <a:pt x="33814" y="535781"/>
                  <a:pt x="33814" y="559594"/>
                </a:cubicBezTo>
                <a:cubicBezTo>
                  <a:pt x="33814" y="602456"/>
                  <a:pt x="45244" y="641509"/>
                  <a:pt x="83344" y="654844"/>
                </a:cubicBezTo>
                <a:lnTo>
                  <a:pt x="348139" y="764381"/>
                </a:lnTo>
                <a:lnTo>
                  <a:pt x="816769" y="570071"/>
                </a:lnTo>
                <a:lnTo>
                  <a:pt x="767239" y="551974"/>
                </a:lnTo>
                <a:lnTo>
                  <a:pt x="767239" y="447199"/>
                </a:lnTo>
                <a:lnTo>
                  <a:pt x="816769" y="426244"/>
                </a:lnTo>
                <a:lnTo>
                  <a:pt x="740569" y="397669"/>
                </a:lnTo>
                <a:lnTo>
                  <a:pt x="740569" y="306229"/>
                </a:lnTo>
                <a:lnTo>
                  <a:pt x="818674" y="273844"/>
                </a:lnTo>
                <a:close/>
                <a:moveTo>
                  <a:pt x="87154" y="216694"/>
                </a:moveTo>
                <a:lnTo>
                  <a:pt x="351949" y="320516"/>
                </a:lnTo>
                <a:lnTo>
                  <a:pt x="731996" y="167164"/>
                </a:lnTo>
                <a:lnTo>
                  <a:pt x="731996" y="249079"/>
                </a:lnTo>
                <a:lnTo>
                  <a:pt x="351949" y="407194"/>
                </a:lnTo>
                <a:lnTo>
                  <a:pt x="87154" y="302419"/>
                </a:lnTo>
                <a:lnTo>
                  <a:pt x="87154" y="216694"/>
                </a:lnTo>
                <a:close/>
                <a:moveTo>
                  <a:pt x="730091" y="545306"/>
                </a:moveTo>
                <a:lnTo>
                  <a:pt x="350044" y="702469"/>
                </a:lnTo>
                <a:lnTo>
                  <a:pt x="84296" y="597694"/>
                </a:lnTo>
                <a:lnTo>
                  <a:pt x="84296" y="523399"/>
                </a:lnTo>
                <a:lnTo>
                  <a:pt x="321469" y="620554"/>
                </a:lnTo>
                <a:lnTo>
                  <a:pt x="731044" y="458629"/>
                </a:lnTo>
                <a:lnTo>
                  <a:pt x="730091" y="545306"/>
                </a:lnTo>
                <a:close/>
                <a:moveTo>
                  <a:pt x="703421" y="402431"/>
                </a:moveTo>
                <a:lnTo>
                  <a:pt x="323374" y="559594"/>
                </a:lnTo>
                <a:lnTo>
                  <a:pt x="58579" y="454819"/>
                </a:lnTo>
                <a:lnTo>
                  <a:pt x="58579" y="369094"/>
                </a:lnTo>
                <a:lnTo>
                  <a:pt x="330994" y="477679"/>
                </a:lnTo>
                <a:lnTo>
                  <a:pt x="704374" y="321469"/>
                </a:lnTo>
                <a:lnTo>
                  <a:pt x="704374" y="402431"/>
                </a:lnTo>
                <a:close/>
              </a:path>
            </a:pathLst>
          </a:custGeom>
          <a:gradFill>
            <a:gsLst>
              <a:gs pos="6600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50000"/>
                  <a:lumOff val="50000"/>
                </a:schemeClr>
              </a:gs>
              <a:gs pos="0">
                <a:schemeClr val="accent4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DB40E3-F510-4890-90D1-4D4AC531D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" y="6329759"/>
            <a:ext cx="1328928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26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A346817-4173-4B93-AA46-77C2C8FBB49E}"/>
              </a:ext>
            </a:extLst>
          </p:cNvPr>
          <p:cNvGrpSpPr/>
          <p:nvPr userDrawn="1"/>
        </p:nvGrpSpPr>
        <p:grpSpPr>
          <a:xfrm>
            <a:off x="-10048" y="0"/>
            <a:ext cx="5332281" cy="4376057"/>
            <a:chOff x="-10048" y="0"/>
            <a:chExt cx="5332281" cy="4376057"/>
          </a:xfrm>
        </p:grpSpPr>
        <p:sp>
          <p:nvSpPr>
            <p:cNvPr id="8" name="Right Triangle 12">
              <a:extLst>
                <a:ext uri="{FF2B5EF4-FFF2-40B4-BE49-F238E27FC236}">
                  <a16:creationId xmlns:a16="http://schemas.microsoft.com/office/drawing/2014/main" id="{D5A09CB0-9EB8-4588-85F0-674500E7019D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18000">
                  <a:schemeClr val="accent2">
                    <a:shade val="30000"/>
                    <a:satMod val="115000"/>
                  </a:schemeClr>
                </a:gs>
                <a:gs pos="61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Triangle 12">
              <a:extLst>
                <a:ext uri="{FF2B5EF4-FFF2-40B4-BE49-F238E27FC236}">
                  <a16:creationId xmlns:a16="http://schemas.microsoft.com/office/drawing/2014/main" id="{E35C0101-6480-4254-B2E1-3DBD1C528FEE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Triangle 12">
              <a:extLst>
                <a:ext uri="{FF2B5EF4-FFF2-40B4-BE49-F238E27FC236}">
                  <a16:creationId xmlns:a16="http://schemas.microsoft.com/office/drawing/2014/main" id="{56F6EE16-8D3E-452C-A2F1-B3793F732C3B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34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C6C3C8-BFDE-496F-A58D-581428071BB1}"/>
              </a:ext>
            </a:extLst>
          </p:cNvPr>
          <p:cNvGrpSpPr/>
          <p:nvPr userDrawn="1"/>
        </p:nvGrpSpPr>
        <p:grpSpPr>
          <a:xfrm flipH="1" flipV="1">
            <a:off x="3821767" y="2481943"/>
            <a:ext cx="5332281" cy="4376057"/>
            <a:chOff x="-10048" y="0"/>
            <a:chExt cx="5332281" cy="4376057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DFC1350E-C277-4947-8DA8-4797ED592AB7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2">
              <a:extLst>
                <a:ext uri="{FF2B5EF4-FFF2-40B4-BE49-F238E27FC236}">
                  <a16:creationId xmlns:a16="http://schemas.microsoft.com/office/drawing/2014/main" id="{11C4A1A4-46D3-4A4A-BC9C-13B376EDC969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2">
              <a:extLst>
                <a:ext uri="{FF2B5EF4-FFF2-40B4-BE49-F238E27FC236}">
                  <a16:creationId xmlns:a16="http://schemas.microsoft.com/office/drawing/2014/main" id="{6C0EE8D7-5580-4CF6-AFB2-646DC9356D76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22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1F0D662-2678-4392-B692-D8036EECE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2" y="1551587"/>
            <a:ext cx="4419235" cy="375482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56683CA-A6FE-43CA-B40B-A010E6732696}"/>
              </a:ext>
            </a:extLst>
          </p:cNvPr>
          <p:cNvGrpSpPr/>
          <p:nvPr userDrawn="1"/>
        </p:nvGrpSpPr>
        <p:grpSpPr>
          <a:xfrm>
            <a:off x="92091" y="84259"/>
            <a:ext cx="3092562" cy="2085377"/>
            <a:chOff x="92091" y="84259"/>
            <a:chExt cx="3092562" cy="2085377"/>
          </a:xfrm>
        </p:grpSpPr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7CD5DEDF-D74D-495E-8E6C-D869EC0BC559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42F13BFC-229B-4EE5-A7BC-D09E60343CD7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CD61EDCA-7E41-48A3-A41E-592FE670D22C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8C533A3D-4C3C-430F-84F0-E092B3C9EDF3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9D4B1FDB-C285-4A9C-9547-41BCFDEA1BC3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E31ADC50-87AD-4D65-8980-A474EE4CD532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Star: 5 Points 47">
              <a:extLst>
                <a:ext uri="{FF2B5EF4-FFF2-40B4-BE49-F238E27FC236}">
                  <a16:creationId xmlns:a16="http://schemas.microsoft.com/office/drawing/2014/main" id="{0D6C527C-A093-41E7-B862-2DA1BED3D001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9A09C6B-08F0-448E-8AC1-8BA5A9723C50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2724F3-3288-47A3-A03F-7823F03333B2}"/>
              </a:ext>
            </a:extLst>
          </p:cNvPr>
          <p:cNvGrpSpPr/>
          <p:nvPr userDrawn="1"/>
        </p:nvGrpSpPr>
        <p:grpSpPr>
          <a:xfrm flipH="1" flipV="1">
            <a:off x="5981476" y="4734595"/>
            <a:ext cx="3092562" cy="2085377"/>
            <a:chOff x="92091" y="84259"/>
            <a:chExt cx="3092562" cy="2085377"/>
          </a:xfrm>
        </p:grpSpPr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9ACDDF88-E365-49BF-B7E3-85AAE96A0C56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C5452670-B815-439E-9844-DFF14CCAA3AB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Star: 5 Points 52">
              <a:extLst>
                <a:ext uri="{FF2B5EF4-FFF2-40B4-BE49-F238E27FC236}">
                  <a16:creationId xmlns:a16="http://schemas.microsoft.com/office/drawing/2014/main" id="{E415E40B-9610-4D33-8601-FF0F02D42C50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Star: 5 Points 53">
              <a:extLst>
                <a:ext uri="{FF2B5EF4-FFF2-40B4-BE49-F238E27FC236}">
                  <a16:creationId xmlns:a16="http://schemas.microsoft.com/office/drawing/2014/main" id="{9A2E3836-DF1A-4A7C-8EFF-F7DBA02DE323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2A625CC8-4336-4294-B4D8-E68DE83EB5EA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Star: 5 Points 55">
              <a:extLst>
                <a:ext uri="{FF2B5EF4-FFF2-40B4-BE49-F238E27FC236}">
                  <a16:creationId xmlns:a16="http://schemas.microsoft.com/office/drawing/2014/main" id="{9C6A4F2F-0BCB-4F1E-A024-B9073E349406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Star: 5 Points 56">
              <a:extLst>
                <a:ext uri="{FF2B5EF4-FFF2-40B4-BE49-F238E27FC236}">
                  <a16:creationId xmlns:a16="http://schemas.microsoft.com/office/drawing/2014/main" id="{C54E5212-973C-4CCA-A7B7-2F35CD6406C2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Star: 5 Points 57">
              <a:extLst>
                <a:ext uri="{FF2B5EF4-FFF2-40B4-BE49-F238E27FC236}">
                  <a16:creationId xmlns:a16="http://schemas.microsoft.com/office/drawing/2014/main" id="{70EF89BF-DD55-4AA5-869B-9D56938B4078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D7A5ED0-8611-43C5-8B4E-71A171B050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" y="6329759"/>
            <a:ext cx="1328928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3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icture and 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F05BB-4A31-4F90-8A70-0639D9C15B78}"/>
              </a:ext>
            </a:extLst>
          </p:cNvPr>
          <p:cNvSpPr/>
          <p:nvPr userDrawn="1"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C59DD-6FFA-46A3-BCBB-C9DEB5A2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492"/>
            <a:ext cx="7886700" cy="1608641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301EAFC-DFCA-4D17-BDE7-6506CE1439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6611" y="420624"/>
            <a:ext cx="8510778" cy="412907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5F70EA-CBFE-48F8-88F2-884CEE70D705}"/>
              </a:ext>
            </a:extLst>
          </p:cNvPr>
          <p:cNvCxnSpPr>
            <a:cxnSpLocks/>
          </p:cNvCxnSpPr>
          <p:nvPr userDrawn="1"/>
        </p:nvCxnSpPr>
        <p:spPr>
          <a:xfrm>
            <a:off x="1143" y="5003800"/>
            <a:ext cx="9141714" cy="0"/>
          </a:xfrm>
          <a:prstGeom prst="line">
            <a:avLst/>
          </a:prstGeom>
          <a:solidFill>
            <a:schemeClr val="accent1">
              <a:lumMod val="50000"/>
            </a:schemeClr>
          </a:solidFill>
          <a:ln w="190500" cmpd="thinThick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539354A-EB36-4F92-B055-B9F432A18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" y="4336846"/>
            <a:ext cx="1328928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D769A5-2D62-40ED-8ABD-AC74D78C4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8562" r="5000" b="19382"/>
          <a:stretch/>
        </p:blipFill>
        <p:spPr>
          <a:xfrm>
            <a:off x="893735" y="1572543"/>
            <a:ext cx="7497656" cy="3506900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7C55618-DDB7-4C39-A421-C5887977E3CC}"/>
              </a:ext>
            </a:extLst>
          </p:cNvPr>
          <p:cNvGrpSpPr/>
          <p:nvPr userDrawn="1"/>
        </p:nvGrpSpPr>
        <p:grpSpPr>
          <a:xfrm>
            <a:off x="-10048" y="0"/>
            <a:ext cx="5332281" cy="4376057"/>
            <a:chOff x="-10048" y="0"/>
            <a:chExt cx="5332281" cy="4376057"/>
          </a:xfrm>
        </p:grpSpPr>
        <p:sp>
          <p:nvSpPr>
            <p:cNvPr id="47" name="Right Triangle 12">
              <a:extLst>
                <a:ext uri="{FF2B5EF4-FFF2-40B4-BE49-F238E27FC236}">
                  <a16:creationId xmlns:a16="http://schemas.microsoft.com/office/drawing/2014/main" id="{5F289B18-AC97-404D-BB64-AD9B78D53A31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18000">
                  <a:schemeClr val="accent2">
                    <a:shade val="30000"/>
                    <a:satMod val="115000"/>
                  </a:schemeClr>
                </a:gs>
                <a:gs pos="61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ight Triangle 12">
              <a:extLst>
                <a:ext uri="{FF2B5EF4-FFF2-40B4-BE49-F238E27FC236}">
                  <a16:creationId xmlns:a16="http://schemas.microsoft.com/office/drawing/2014/main" id="{08A75529-8BF7-4B61-8C8D-79408272236C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ight Triangle 12">
              <a:extLst>
                <a:ext uri="{FF2B5EF4-FFF2-40B4-BE49-F238E27FC236}">
                  <a16:creationId xmlns:a16="http://schemas.microsoft.com/office/drawing/2014/main" id="{CC180587-E2D9-402B-84CA-49546D0DB01C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34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F44EC5-AF1D-4105-810F-9C14087C9F44}"/>
              </a:ext>
            </a:extLst>
          </p:cNvPr>
          <p:cNvGrpSpPr/>
          <p:nvPr userDrawn="1"/>
        </p:nvGrpSpPr>
        <p:grpSpPr>
          <a:xfrm flipH="1" flipV="1">
            <a:off x="3821767" y="2481943"/>
            <a:ext cx="5332281" cy="4376057"/>
            <a:chOff x="-10048" y="0"/>
            <a:chExt cx="5332281" cy="4376057"/>
          </a:xfrm>
        </p:grpSpPr>
        <p:sp>
          <p:nvSpPr>
            <p:cNvPr id="93" name="Right Triangle 12">
              <a:extLst>
                <a:ext uri="{FF2B5EF4-FFF2-40B4-BE49-F238E27FC236}">
                  <a16:creationId xmlns:a16="http://schemas.microsoft.com/office/drawing/2014/main" id="{F0CE8B0C-A2D9-4F2E-BC0F-64041F7EF0EB}"/>
                </a:ext>
              </a:extLst>
            </p:cNvPr>
            <p:cNvSpPr/>
            <p:nvPr userDrawn="1"/>
          </p:nvSpPr>
          <p:spPr>
            <a:xfrm rot="10800000" flipH="1">
              <a:off x="-6" y="0"/>
              <a:ext cx="5322232" cy="4376057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ight Triangle 12">
              <a:extLst>
                <a:ext uri="{FF2B5EF4-FFF2-40B4-BE49-F238E27FC236}">
                  <a16:creationId xmlns:a16="http://schemas.microsoft.com/office/drawing/2014/main" id="{2376E474-14FA-432B-ADC2-8AD277F93219}"/>
                </a:ext>
              </a:extLst>
            </p:cNvPr>
            <p:cNvSpPr/>
            <p:nvPr userDrawn="1"/>
          </p:nvSpPr>
          <p:spPr>
            <a:xfrm rot="10800000" flipH="1">
              <a:off x="-10048" y="0"/>
              <a:ext cx="5332280" cy="3888839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366218 h 2366218"/>
                <a:gd name="connsiteX1" fmla="*/ 0 w 2143125"/>
                <a:gd name="connsiteY1" fmla="*/ 0 h 2366218"/>
                <a:gd name="connsiteX2" fmla="*/ 585787 w 2143125"/>
                <a:gd name="connsiteY2" fmla="*/ 1742330 h 2366218"/>
                <a:gd name="connsiteX3" fmla="*/ 2143125 w 2143125"/>
                <a:gd name="connsiteY3" fmla="*/ 2366218 h 2366218"/>
                <a:gd name="connsiteX4" fmla="*/ 0 w 2143125"/>
                <a:gd name="connsiteY4" fmla="*/ 2366218 h 2366218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89833 w 2147171"/>
                <a:gd name="connsiteY2" fmla="*/ 1992464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593879 w 2147171"/>
                <a:gd name="connsiteY2" fmla="*/ 1951902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22203 w 2147171"/>
                <a:gd name="connsiteY2" fmla="*/ 1938381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  <a:gd name="connsiteX0" fmla="*/ 4046 w 2147171"/>
                <a:gd name="connsiteY0" fmla="*/ 2616352 h 2616352"/>
                <a:gd name="connsiteX1" fmla="*/ 0 w 2147171"/>
                <a:gd name="connsiteY1" fmla="*/ 0 h 2616352"/>
                <a:gd name="connsiteX2" fmla="*/ 610065 w 2147171"/>
                <a:gd name="connsiteY2" fmla="*/ 1918100 h 2616352"/>
                <a:gd name="connsiteX3" fmla="*/ 2147171 w 2147171"/>
                <a:gd name="connsiteY3" fmla="*/ 2616352 h 2616352"/>
                <a:gd name="connsiteX4" fmla="*/ 4046 w 2147171"/>
                <a:gd name="connsiteY4" fmla="*/ 2616352 h 261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171" h="2616352">
                  <a:moveTo>
                    <a:pt x="4046" y="2616352"/>
                  </a:moveTo>
                  <a:cubicBezTo>
                    <a:pt x="2697" y="1744235"/>
                    <a:pt x="1349" y="872117"/>
                    <a:pt x="0" y="0"/>
                  </a:cubicBezTo>
                  <a:cubicBezTo>
                    <a:pt x="19844" y="103981"/>
                    <a:pt x="63830" y="1326157"/>
                    <a:pt x="610065" y="1918100"/>
                  </a:cubicBezTo>
                  <a:cubicBezTo>
                    <a:pt x="1172485" y="2483001"/>
                    <a:pt x="1995565" y="2594127"/>
                    <a:pt x="2147171" y="2616352"/>
                  </a:cubicBezTo>
                  <a:lnTo>
                    <a:pt x="4046" y="26163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ight Triangle 12">
              <a:extLst>
                <a:ext uri="{FF2B5EF4-FFF2-40B4-BE49-F238E27FC236}">
                  <a16:creationId xmlns:a16="http://schemas.microsoft.com/office/drawing/2014/main" id="{597C121F-F5AF-4D47-9C5A-DDFE848E9AD3}"/>
                </a:ext>
              </a:extLst>
            </p:cNvPr>
            <p:cNvSpPr/>
            <p:nvPr userDrawn="1"/>
          </p:nvSpPr>
          <p:spPr>
            <a:xfrm rot="10800000" flipH="1">
              <a:off x="1" y="0"/>
              <a:ext cx="5322232" cy="3185454"/>
            </a:xfrm>
            <a:custGeom>
              <a:avLst/>
              <a:gdLst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2143125 w 2143125"/>
                <a:gd name="connsiteY2" fmla="*/ 2143125 h 2143125"/>
                <a:gd name="connsiteX3" fmla="*/ 0 w 2143125"/>
                <a:gd name="connsiteY3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1023937 w 2143125"/>
                <a:gd name="connsiteY2" fmla="*/ 1019175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9392"/>
                <a:gd name="connsiteY0" fmla="*/ 2148159 h 2148159"/>
                <a:gd name="connsiteX1" fmla="*/ 0 w 2149392"/>
                <a:gd name="connsiteY1" fmla="*/ 5034 h 2148159"/>
                <a:gd name="connsiteX2" fmla="*/ 633412 w 2149392"/>
                <a:gd name="connsiteY2" fmla="*/ 1571896 h 2148159"/>
                <a:gd name="connsiteX3" fmla="*/ 2143125 w 2149392"/>
                <a:gd name="connsiteY3" fmla="*/ 2148159 h 2148159"/>
                <a:gd name="connsiteX4" fmla="*/ 0 w 2149392"/>
                <a:gd name="connsiteY4" fmla="*/ 2148159 h 2148159"/>
                <a:gd name="connsiteX0" fmla="*/ 0 w 2143125"/>
                <a:gd name="connsiteY0" fmla="*/ 2148159 h 2148159"/>
                <a:gd name="connsiteX1" fmla="*/ 0 w 2143125"/>
                <a:gd name="connsiteY1" fmla="*/ 5034 h 2148159"/>
                <a:gd name="connsiteX2" fmla="*/ 633412 w 2143125"/>
                <a:gd name="connsiteY2" fmla="*/ 1571896 h 2148159"/>
                <a:gd name="connsiteX3" fmla="*/ 2143125 w 2143125"/>
                <a:gd name="connsiteY3" fmla="*/ 2148159 h 2148159"/>
                <a:gd name="connsiteX4" fmla="*/ 0 w 2143125"/>
                <a:gd name="connsiteY4" fmla="*/ 2148159 h 2148159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633412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66737 w 2143125"/>
                <a:gd name="connsiteY2" fmla="*/ 1566862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  <a:gd name="connsiteX0" fmla="*/ 0 w 2143125"/>
                <a:gd name="connsiteY0" fmla="*/ 2143125 h 2143125"/>
                <a:gd name="connsiteX1" fmla="*/ 0 w 2143125"/>
                <a:gd name="connsiteY1" fmla="*/ 0 h 2143125"/>
                <a:gd name="connsiteX2" fmla="*/ 585787 w 2143125"/>
                <a:gd name="connsiteY2" fmla="*/ 1519237 h 2143125"/>
                <a:gd name="connsiteX3" fmla="*/ 2143125 w 2143125"/>
                <a:gd name="connsiteY3" fmla="*/ 2143125 h 2143125"/>
                <a:gd name="connsiteX4" fmla="*/ 0 w 2143125"/>
                <a:gd name="connsiteY4" fmla="*/ 21431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25" h="2143125">
                  <a:moveTo>
                    <a:pt x="0" y="2143125"/>
                  </a:moveTo>
                  <a:lnTo>
                    <a:pt x="0" y="0"/>
                  </a:lnTo>
                  <a:cubicBezTo>
                    <a:pt x="19844" y="103981"/>
                    <a:pt x="88106" y="1028700"/>
                    <a:pt x="585787" y="1519237"/>
                  </a:cubicBezTo>
                  <a:cubicBezTo>
                    <a:pt x="1083468" y="2009774"/>
                    <a:pt x="1991519" y="2120900"/>
                    <a:pt x="2143125" y="2143125"/>
                  </a:cubicBezTo>
                  <a:lnTo>
                    <a:pt x="0" y="21431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22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6" name="Slide Number Placeholder 6">
            <a:extLst>
              <a:ext uri="{FF2B5EF4-FFF2-40B4-BE49-F238E27FC236}">
                <a16:creationId xmlns:a16="http://schemas.microsoft.com/office/drawing/2014/main" id="{66DAE8F5-10D9-4543-A30C-1176A362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4773" y="6520218"/>
            <a:ext cx="2609265" cy="2649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CE6E2EF-52A3-4A4C-9674-16BA3EAE91BB}"/>
              </a:ext>
            </a:extLst>
          </p:cNvPr>
          <p:cNvGrpSpPr/>
          <p:nvPr userDrawn="1"/>
        </p:nvGrpSpPr>
        <p:grpSpPr>
          <a:xfrm>
            <a:off x="92091" y="84259"/>
            <a:ext cx="3092562" cy="2085377"/>
            <a:chOff x="92091" y="84259"/>
            <a:chExt cx="3092562" cy="2085377"/>
          </a:xfrm>
        </p:grpSpPr>
        <p:sp>
          <p:nvSpPr>
            <p:cNvPr id="111" name="Star: 5 Points 110">
              <a:extLst>
                <a:ext uri="{FF2B5EF4-FFF2-40B4-BE49-F238E27FC236}">
                  <a16:creationId xmlns:a16="http://schemas.microsoft.com/office/drawing/2014/main" id="{5FCDCFC9-811E-4C50-B99F-C62C0D7FB561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Star: 5 Points 111">
              <a:extLst>
                <a:ext uri="{FF2B5EF4-FFF2-40B4-BE49-F238E27FC236}">
                  <a16:creationId xmlns:a16="http://schemas.microsoft.com/office/drawing/2014/main" id="{B9081B56-E137-43D9-8109-1C3AEA119341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Star: 5 Points 112">
              <a:extLst>
                <a:ext uri="{FF2B5EF4-FFF2-40B4-BE49-F238E27FC236}">
                  <a16:creationId xmlns:a16="http://schemas.microsoft.com/office/drawing/2014/main" id="{FB8E1D37-C39E-4FF0-BB08-A0BC4C326780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14198970-317E-4319-99C0-71A7B5291F28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Star: 5 Points 114">
              <a:extLst>
                <a:ext uri="{FF2B5EF4-FFF2-40B4-BE49-F238E27FC236}">
                  <a16:creationId xmlns:a16="http://schemas.microsoft.com/office/drawing/2014/main" id="{0A3F75D9-1E2C-41EE-A971-EB297AA405C6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id="{502AA8DE-F9C9-4129-B329-1969D2CC469A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Star: 5 Points 116">
              <a:extLst>
                <a:ext uri="{FF2B5EF4-FFF2-40B4-BE49-F238E27FC236}">
                  <a16:creationId xmlns:a16="http://schemas.microsoft.com/office/drawing/2014/main" id="{8A51BE9B-F029-4534-A35B-F79E5FCE523F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Star: 5 Points 117">
              <a:extLst>
                <a:ext uri="{FF2B5EF4-FFF2-40B4-BE49-F238E27FC236}">
                  <a16:creationId xmlns:a16="http://schemas.microsoft.com/office/drawing/2014/main" id="{6CBCD26C-960F-4674-89B8-2A29A4C14D71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9594F38-9277-4BB7-A522-4435185CA571}"/>
              </a:ext>
            </a:extLst>
          </p:cNvPr>
          <p:cNvGrpSpPr/>
          <p:nvPr userDrawn="1"/>
        </p:nvGrpSpPr>
        <p:grpSpPr>
          <a:xfrm flipH="1" flipV="1">
            <a:off x="5981476" y="4734595"/>
            <a:ext cx="3092562" cy="2085377"/>
            <a:chOff x="92091" y="84259"/>
            <a:chExt cx="3092562" cy="2085377"/>
          </a:xfrm>
        </p:grpSpPr>
        <p:sp>
          <p:nvSpPr>
            <p:cNvPr id="120" name="Star: 5 Points 119">
              <a:extLst>
                <a:ext uri="{FF2B5EF4-FFF2-40B4-BE49-F238E27FC236}">
                  <a16:creationId xmlns:a16="http://schemas.microsoft.com/office/drawing/2014/main" id="{C365D6D6-E916-4669-BB73-0E48D300CA7D}"/>
                </a:ext>
              </a:extLst>
            </p:cNvPr>
            <p:cNvSpPr/>
            <p:nvPr userDrawn="1"/>
          </p:nvSpPr>
          <p:spPr>
            <a:xfrm rot="18329881">
              <a:off x="84121" y="198242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1E438BF1-9F23-4640-A4FD-690E80C5B7D7}"/>
                </a:ext>
              </a:extLst>
            </p:cNvPr>
            <p:cNvSpPr/>
            <p:nvPr userDrawn="1"/>
          </p:nvSpPr>
          <p:spPr>
            <a:xfrm rot="18302705">
              <a:off x="332290" y="157091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Star: 5 Points 121">
              <a:extLst>
                <a:ext uri="{FF2B5EF4-FFF2-40B4-BE49-F238E27FC236}">
                  <a16:creationId xmlns:a16="http://schemas.microsoft.com/office/drawing/2014/main" id="{86C95243-0496-49FB-AA8E-38D1F0987AE0}"/>
                </a:ext>
              </a:extLst>
            </p:cNvPr>
            <p:cNvSpPr/>
            <p:nvPr userDrawn="1"/>
          </p:nvSpPr>
          <p:spPr>
            <a:xfrm rot="18698232">
              <a:off x="664322" y="1205110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Star: 5 Points 122">
              <a:extLst>
                <a:ext uri="{FF2B5EF4-FFF2-40B4-BE49-F238E27FC236}">
                  <a16:creationId xmlns:a16="http://schemas.microsoft.com/office/drawing/2014/main" id="{9D50D123-01D2-471D-B89C-8829910B40F8}"/>
                </a:ext>
              </a:extLst>
            </p:cNvPr>
            <p:cNvSpPr/>
            <p:nvPr userDrawn="1"/>
          </p:nvSpPr>
          <p:spPr>
            <a:xfrm rot="20208409">
              <a:off x="1941529" y="393747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Star: 5 Points 123">
              <a:extLst>
                <a:ext uri="{FF2B5EF4-FFF2-40B4-BE49-F238E27FC236}">
                  <a16:creationId xmlns:a16="http://schemas.microsoft.com/office/drawing/2014/main" id="{D446063C-4849-4872-BD09-72C73EF5A757}"/>
                </a:ext>
              </a:extLst>
            </p:cNvPr>
            <p:cNvSpPr/>
            <p:nvPr userDrawn="1"/>
          </p:nvSpPr>
          <p:spPr>
            <a:xfrm rot="19354005">
              <a:off x="1027707" y="872611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Star: 5 Points 124">
              <a:extLst>
                <a:ext uri="{FF2B5EF4-FFF2-40B4-BE49-F238E27FC236}">
                  <a16:creationId xmlns:a16="http://schemas.microsoft.com/office/drawing/2014/main" id="{43D9B8AA-E553-4EE8-B5A5-04BCE7C84FDA}"/>
                </a:ext>
              </a:extLst>
            </p:cNvPr>
            <p:cNvSpPr/>
            <p:nvPr userDrawn="1"/>
          </p:nvSpPr>
          <p:spPr>
            <a:xfrm rot="19586372">
              <a:off x="1423555" y="638535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Star: 5 Points 125">
              <a:extLst>
                <a:ext uri="{FF2B5EF4-FFF2-40B4-BE49-F238E27FC236}">
                  <a16:creationId xmlns:a16="http://schemas.microsoft.com/office/drawing/2014/main" id="{D66B510A-0660-49C9-A013-C15246C51BC2}"/>
                </a:ext>
              </a:extLst>
            </p:cNvPr>
            <p:cNvSpPr/>
            <p:nvPr userDrawn="1"/>
          </p:nvSpPr>
          <p:spPr>
            <a:xfrm rot="20671108">
              <a:off x="2460074" y="220473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Star: 5 Points 126">
              <a:extLst>
                <a:ext uri="{FF2B5EF4-FFF2-40B4-BE49-F238E27FC236}">
                  <a16:creationId xmlns:a16="http://schemas.microsoft.com/office/drawing/2014/main" id="{E72034D8-DAEF-4453-8454-0DB70E238CA1}"/>
                </a:ext>
              </a:extLst>
            </p:cNvPr>
            <p:cNvSpPr/>
            <p:nvPr userDrawn="1"/>
          </p:nvSpPr>
          <p:spPr>
            <a:xfrm rot="20690990">
              <a:off x="2989470" y="84259"/>
              <a:ext cx="195183" cy="179244"/>
            </a:xfrm>
            <a:prstGeom prst="star5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gradFill>
                <a:gsLst>
                  <a:gs pos="0">
                    <a:schemeClr val="accent4">
                      <a:lumMod val="90000"/>
                    </a:schemeClr>
                  </a:gs>
                  <a:gs pos="100000">
                    <a:schemeClr val="accent3">
                      <a:lumMod val="50000"/>
                      <a:lumOff val="5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BC0ABD0-A6C0-4F41-910F-1F6705F69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" y="6329759"/>
            <a:ext cx="1328928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7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BD96859-F541-4736-B2B4-9133DBBC8527}"/>
              </a:ext>
            </a:extLst>
          </p:cNvPr>
          <p:cNvSpPr/>
          <p:nvPr userDrawn="1"/>
        </p:nvSpPr>
        <p:spPr>
          <a:xfrm>
            <a:off x="1" y="-1"/>
            <a:ext cx="9143998" cy="1416290"/>
          </a:xfrm>
          <a:prstGeom prst="rect">
            <a:avLst/>
          </a:pr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0B3B5B-DC90-41EC-9621-5904DB49FAD8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049DC125-172D-4069-8CAD-D6C143E1A66E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7C088620-21B6-4A10-85F4-238615C5C344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1BF4128F-EE11-47AC-983A-8CAF0DB82103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20416CB0-433D-4F67-98CC-25615303410F}"/>
              </a:ext>
            </a:extLst>
          </p:cNvPr>
          <p:cNvSpPr/>
          <p:nvPr userDrawn="1"/>
        </p:nvSpPr>
        <p:spPr>
          <a:xfrm>
            <a:off x="8717596" y="6475583"/>
            <a:ext cx="356442" cy="309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E35BC587-3838-41FB-A6AF-AE172D7443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9638" y="2042207"/>
            <a:ext cx="5675290" cy="2378083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8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2200" i="1">
                <a:latin typeface="+mn-lt"/>
              </a:defRPr>
            </a:lvl2pPr>
            <a:lvl3pPr marL="365760" indent="0">
              <a:spcBef>
                <a:spcPts val="400"/>
              </a:spcBef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914400" indent="-274320"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 2" panose="05020102010507070707" pitchFamily="18" charset="2"/>
              <a:buChar char="("/>
              <a:defRPr sz="18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8A937D38-9812-4422-BFDF-48BC31F34EC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83067" y="2042207"/>
            <a:ext cx="2194560" cy="2378083"/>
          </a:xfr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8" name="Picture Placeholder 14">
            <a:extLst>
              <a:ext uri="{FF2B5EF4-FFF2-40B4-BE49-F238E27FC236}">
                <a16:creationId xmlns:a16="http://schemas.microsoft.com/office/drawing/2014/main" id="{49132B6B-FA25-4D5D-AB6E-330343970E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79638" y="4683510"/>
            <a:ext cx="4887890" cy="1125652"/>
          </a:xfrm>
        </p:spPr>
        <p:txBody>
          <a:bodyPr anchor="ctr"/>
          <a:lstStyle>
            <a:lvl1pPr marL="0" indent="0" algn="l">
              <a:buFontTx/>
              <a:buNone/>
              <a:defRPr sz="2400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Logo, if applicable.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8350637-9F01-44CB-8811-0BA0C3DAB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5" y="199131"/>
            <a:ext cx="551590" cy="1058037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DBEBFC74-6B11-4258-8D9A-0F0F004406C7}"/>
              </a:ext>
            </a:extLst>
          </p:cNvPr>
          <p:cNvGrpSpPr/>
          <p:nvPr userDrawn="1"/>
        </p:nvGrpSpPr>
        <p:grpSpPr>
          <a:xfrm>
            <a:off x="-1461" y="1394492"/>
            <a:ext cx="9145461" cy="190705"/>
            <a:chOff x="-36967" y="2473151"/>
            <a:chExt cx="9145461" cy="19070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45509C5-3F62-4839-A960-8A55209375A1}"/>
                </a:ext>
              </a:extLst>
            </p:cNvPr>
            <p:cNvSpPr/>
            <p:nvPr userDrawn="1"/>
          </p:nvSpPr>
          <p:spPr>
            <a:xfrm>
              <a:off x="-36967" y="2618137"/>
              <a:ext cx="9145461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E480D22-3C7F-4DB6-9EF5-2BF5DDE6F990}"/>
                </a:ext>
              </a:extLst>
            </p:cNvPr>
            <p:cNvGrpSpPr/>
            <p:nvPr userDrawn="1"/>
          </p:nvGrpSpPr>
          <p:grpSpPr>
            <a:xfrm>
              <a:off x="-36967" y="2473151"/>
              <a:ext cx="9145461" cy="143440"/>
              <a:chOff x="-36967" y="2473151"/>
              <a:chExt cx="9145461" cy="14344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78E1F90-FDF6-48FB-AB85-1BBBEC88A22C}"/>
                  </a:ext>
                </a:extLst>
              </p:cNvPr>
              <p:cNvSpPr/>
              <p:nvPr userDrawn="1"/>
            </p:nvSpPr>
            <p:spPr>
              <a:xfrm>
                <a:off x="4457924" y="2506010"/>
                <a:ext cx="4650569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6F86C00-5024-41A5-A782-36BF8F874841}"/>
                  </a:ext>
                </a:extLst>
              </p:cNvPr>
              <p:cNvGrpSpPr/>
              <p:nvPr userDrawn="1"/>
            </p:nvGrpSpPr>
            <p:grpSpPr>
              <a:xfrm>
                <a:off x="-36967" y="2473151"/>
                <a:ext cx="9145461" cy="143440"/>
                <a:chOff x="-36967" y="2473151"/>
                <a:chExt cx="9145461" cy="143440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1BAFC48F-9C7C-4E9C-8DC0-3F4A69F0DD77}"/>
                    </a:ext>
                  </a:extLst>
                </p:cNvPr>
                <p:cNvGrpSpPr/>
                <p:nvPr userDrawn="1"/>
              </p:nvGrpSpPr>
              <p:grpSpPr>
                <a:xfrm>
                  <a:off x="-36967" y="2512801"/>
                  <a:ext cx="9144000" cy="103790"/>
                  <a:chOff x="-41301" y="2512801"/>
                  <a:chExt cx="9144000" cy="103790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3F8F44F2-0336-4BC3-B333-EB84BAE0CB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55389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A9F74473-8487-4D62-BCB6-50CED9662C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95473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31AF447A-58E5-45E9-BB74-7B27D0AF91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12801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D4DAA87-2FC3-4D22-9459-DC510B3557F0}"/>
                    </a:ext>
                  </a:extLst>
                </p:cNvPr>
                <p:cNvSpPr/>
                <p:nvPr userDrawn="1"/>
              </p:nvSpPr>
              <p:spPr>
                <a:xfrm>
                  <a:off x="-35506" y="2473151"/>
                  <a:ext cx="9144000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FDA95D49-F8FD-49BA-895C-0D82AD7093F3}"/>
                    </a:ext>
                  </a:extLst>
                </p:cNvPr>
                <p:cNvSpPr/>
                <p:nvPr userDrawn="1"/>
              </p:nvSpPr>
              <p:spPr>
                <a:xfrm rot="10800000">
                  <a:off x="4454267" y="2477234"/>
                  <a:ext cx="95243" cy="4953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FE72E17D-0802-47AB-AFEE-410C3B061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858" y="297400"/>
            <a:ext cx="6898031" cy="958288"/>
          </a:xfrm>
        </p:spPr>
        <p:txBody>
          <a:bodyPr/>
          <a:lstStyle>
            <a:lvl1pPr algn="l">
              <a:defRPr b="1">
                <a:gradFill>
                  <a:gsLst>
                    <a:gs pos="2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Insert Presenter Intro Statement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D358E-EE72-4B91-ADF2-2BA2E23F1A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" y="6329759"/>
            <a:ext cx="1328928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7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BD96859-F541-4736-B2B4-9133DBBC8527}"/>
              </a:ext>
            </a:extLst>
          </p:cNvPr>
          <p:cNvSpPr/>
          <p:nvPr userDrawn="1"/>
        </p:nvSpPr>
        <p:spPr>
          <a:xfrm>
            <a:off x="1" y="-1"/>
            <a:ext cx="9143998" cy="1416290"/>
          </a:xfrm>
          <a:prstGeom prst="rect">
            <a:avLst/>
          </a:pr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0B3B5B-DC90-41EC-9621-5904DB49FAD8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049DC125-172D-4069-8CAD-D6C143E1A66E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7C088620-21B6-4A10-85F4-238615C5C344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1BF4128F-EE11-47AC-983A-8CAF0DB82103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4C472F91-F81A-4B1C-837C-9C7F7485B3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42869" y="1874465"/>
            <a:ext cx="4315714" cy="18288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2000" i="1">
                <a:latin typeface="+mn-lt"/>
              </a:defRPr>
            </a:lvl2pPr>
            <a:lvl3pPr marL="365760" indent="0">
              <a:spcBef>
                <a:spcPts val="400"/>
              </a:spcBef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914400" indent="-274320"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10000"/>
              <a:buFont typeface="Wingdings 2" panose="05020102010507070707" pitchFamily="18" charset="2"/>
              <a:buChar char="("/>
              <a:defRPr sz="18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3" name="Picture Placeholder 2">
            <a:extLst>
              <a:ext uri="{FF2B5EF4-FFF2-40B4-BE49-F238E27FC236}">
                <a16:creationId xmlns:a16="http://schemas.microsoft.com/office/drawing/2014/main" id="{C9F6AF74-9859-4286-965E-ADC0113D2160}"/>
              </a:ext>
            </a:extLst>
          </p:cNvPr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717" y="1874464"/>
            <a:ext cx="1688124" cy="1828800"/>
          </a:xfr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84" name="Picture Placeholder 14">
            <a:extLst>
              <a:ext uri="{FF2B5EF4-FFF2-40B4-BE49-F238E27FC236}">
                <a16:creationId xmlns:a16="http://schemas.microsoft.com/office/drawing/2014/main" id="{4F1C67D9-4762-4054-84C4-B3BA00DB4B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4001" y="1869755"/>
            <a:ext cx="2063025" cy="1828799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Logo, if applicable, but only once per organization.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EC0C9F5-A586-433A-97E4-42DAC96825D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250389" y="4116923"/>
            <a:ext cx="4308446" cy="1828800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4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2000" i="1">
                <a:latin typeface="+mn-lt"/>
              </a:defRPr>
            </a:lvl2pPr>
            <a:lvl3pPr marL="365760" indent="0">
              <a:spcBef>
                <a:spcPts val="400"/>
              </a:spcBef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914400" indent="-274320">
              <a:spcBef>
                <a:spcPts val="1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"/>
              <a:defRPr sz="1800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10000"/>
              <a:buFont typeface="Wingdings 2" panose="05020102010507070707" pitchFamily="18" charset="2"/>
              <a:buChar char="("/>
              <a:defRPr sz="18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6" name="Picture Placeholder 2">
            <a:extLst>
              <a:ext uri="{FF2B5EF4-FFF2-40B4-BE49-F238E27FC236}">
                <a16:creationId xmlns:a16="http://schemas.microsoft.com/office/drawing/2014/main" id="{1E5F6CC2-C34D-4103-9F8A-00241EC2C8D5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349977" y="4116922"/>
            <a:ext cx="1688124" cy="1828800"/>
          </a:xfr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87" name="Picture Placeholder 14">
            <a:extLst>
              <a:ext uri="{FF2B5EF4-FFF2-40B4-BE49-F238E27FC236}">
                <a16:creationId xmlns:a16="http://schemas.microsoft.com/office/drawing/2014/main" id="{3DA8F0E9-AADD-4301-B955-308BEC6842B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692" y="4116922"/>
            <a:ext cx="2063025" cy="1828799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Logo, if applicable, but only once per organization.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64CE5C4-433F-4E58-8195-55F64AC49EB8}"/>
              </a:ext>
            </a:extLst>
          </p:cNvPr>
          <p:cNvGrpSpPr/>
          <p:nvPr userDrawn="1"/>
        </p:nvGrpSpPr>
        <p:grpSpPr>
          <a:xfrm>
            <a:off x="-1461" y="1394492"/>
            <a:ext cx="9145461" cy="190705"/>
            <a:chOff x="-36967" y="2473151"/>
            <a:chExt cx="9145461" cy="19070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0B7295D-F88B-4567-A343-1A88462856AF}"/>
                </a:ext>
              </a:extLst>
            </p:cNvPr>
            <p:cNvSpPr/>
            <p:nvPr userDrawn="1"/>
          </p:nvSpPr>
          <p:spPr>
            <a:xfrm>
              <a:off x="-36967" y="2618137"/>
              <a:ext cx="9145461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0D25A9E-6D76-420F-B108-B2DB5CB82C38}"/>
                </a:ext>
              </a:extLst>
            </p:cNvPr>
            <p:cNvGrpSpPr/>
            <p:nvPr userDrawn="1"/>
          </p:nvGrpSpPr>
          <p:grpSpPr>
            <a:xfrm>
              <a:off x="-36967" y="2473151"/>
              <a:ext cx="9145461" cy="143440"/>
              <a:chOff x="-36967" y="2473151"/>
              <a:chExt cx="9145461" cy="14344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C55E154-70BE-4C1C-8924-63CFEF8E4DC3}"/>
                  </a:ext>
                </a:extLst>
              </p:cNvPr>
              <p:cNvSpPr/>
              <p:nvPr userDrawn="1"/>
            </p:nvSpPr>
            <p:spPr>
              <a:xfrm>
                <a:off x="4457924" y="2506010"/>
                <a:ext cx="4650569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A515EF3C-CEF8-4AF1-9878-A2F327670782}"/>
                  </a:ext>
                </a:extLst>
              </p:cNvPr>
              <p:cNvGrpSpPr/>
              <p:nvPr userDrawn="1"/>
            </p:nvGrpSpPr>
            <p:grpSpPr>
              <a:xfrm>
                <a:off x="-36967" y="2473151"/>
                <a:ext cx="9145461" cy="143440"/>
                <a:chOff x="-36967" y="2473151"/>
                <a:chExt cx="9145461" cy="143440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5A7908C-8337-4BBB-9505-39F3298B6F33}"/>
                    </a:ext>
                  </a:extLst>
                </p:cNvPr>
                <p:cNvGrpSpPr/>
                <p:nvPr userDrawn="1"/>
              </p:nvGrpSpPr>
              <p:grpSpPr>
                <a:xfrm>
                  <a:off x="-36967" y="2512801"/>
                  <a:ext cx="9144000" cy="103790"/>
                  <a:chOff x="-41301" y="2512801"/>
                  <a:chExt cx="9144000" cy="103790"/>
                </a:xfrm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52B78BDB-CAED-46F0-96C6-15F6F472F8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55389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CB5239A-1446-4770-AFE9-856B0E4E73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95473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7804B9E-E6B5-4E15-8836-7F2D9B473C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12801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9D92EE8D-1C82-4D90-A277-96006950C9B7}"/>
                    </a:ext>
                  </a:extLst>
                </p:cNvPr>
                <p:cNvSpPr/>
                <p:nvPr userDrawn="1"/>
              </p:nvSpPr>
              <p:spPr>
                <a:xfrm>
                  <a:off x="-35506" y="2473151"/>
                  <a:ext cx="9144000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Isosceles Triangle 99">
                  <a:extLst>
                    <a:ext uri="{FF2B5EF4-FFF2-40B4-BE49-F238E27FC236}">
                      <a16:creationId xmlns:a16="http://schemas.microsoft.com/office/drawing/2014/main" id="{C6237F51-87E6-418B-9D95-91FA65B171C6}"/>
                    </a:ext>
                  </a:extLst>
                </p:cNvPr>
                <p:cNvSpPr/>
                <p:nvPr userDrawn="1"/>
              </p:nvSpPr>
              <p:spPr>
                <a:xfrm rot="10800000">
                  <a:off x="4454267" y="2477234"/>
                  <a:ext cx="95243" cy="4953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8E7346F9-0C0D-4747-AA79-D656027B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5" y="199131"/>
            <a:ext cx="551590" cy="1058037"/>
          </a:xfrm>
          <a:prstGeom prst="rect">
            <a:avLst/>
          </a:prstGeom>
        </p:spPr>
      </p:pic>
      <p:sp>
        <p:nvSpPr>
          <p:cNvPr id="106" name="Title 1">
            <a:extLst>
              <a:ext uri="{FF2B5EF4-FFF2-40B4-BE49-F238E27FC236}">
                <a16:creationId xmlns:a16="http://schemas.microsoft.com/office/drawing/2014/main" id="{0E63E06D-5E4D-4AAD-B2C6-ED858BF9A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858" y="297400"/>
            <a:ext cx="6898031" cy="958288"/>
          </a:xfrm>
        </p:spPr>
        <p:txBody>
          <a:bodyPr/>
          <a:lstStyle>
            <a:lvl1pPr algn="l">
              <a:defRPr b="1">
                <a:gradFill>
                  <a:gsLst>
                    <a:gs pos="2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Insert Presenter Intro Statement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6F4A8AF-EE4C-4EF7-8F1D-8F19986EC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" y="6329759"/>
            <a:ext cx="1328928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2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3BD96859-F541-4736-B2B4-9133DBBC8527}"/>
              </a:ext>
            </a:extLst>
          </p:cNvPr>
          <p:cNvSpPr/>
          <p:nvPr userDrawn="1"/>
        </p:nvSpPr>
        <p:spPr>
          <a:xfrm>
            <a:off x="1" y="-1"/>
            <a:ext cx="9143998" cy="1416290"/>
          </a:xfrm>
          <a:prstGeom prst="rect">
            <a:avLst/>
          </a:pr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0B3B5B-DC90-41EC-9621-5904DB49FAD8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049DC125-172D-4069-8CAD-D6C143E1A66E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6">
              <a:extLst>
                <a:ext uri="{FF2B5EF4-FFF2-40B4-BE49-F238E27FC236}">
                  <a16:creationId xmlns:a16="http://schemas.microsoft.com/office/drawing/2014/main" id="{7C088620-21B6-4A10-85F4-238615C5C344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1BF4128F-EE11-47AC-983A-8CAF0DB82103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9A6848-3701-4BCD-AE85-73AEAB127A40}"/>
              </a:ext>
            </a:extLst>
          </p:cNvPr>
          <p:cNvGrpSpPr/>
          <p:nvPr userDrawn="1"/>
        </p:nvGrpSpPr>
        <p:grpSpPr>
          <a:xfrm>
            <a:off x="-1461" y="1394492"/>
            <a:ext cx="9145461" cy="190705"/>
            <a:chOff x="-36967" y="2473151"/>
            <a:chExt cx="9145461" cy="19070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76265C3-EFF6-42F9-96B1-A03D8BE763AF}"/>
                </a:ext>
              </a:extLst>
            </p:cNvPr>
            <p:cNvSpPr/>
            <p:nvPr userDrawn="1"/>
          </p:nvSpPr>
          <p:spPr>
            <a:xfrm>
              <a:off x="-36967" y="2618137"/>
              <a:ext cx="9145461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FAE5365-1517-4720-8F59-B041EDAF4803}"/>
                </a:ext>
              </a:extLst>
            </p:cNvPr>
            <p:cNvGrpSpPr/>
            <p:nvPr userDrawn="1"/>
          </p:nvGrpSpPr>
          <p:grpSpPr>
            <a:xfrm>
              <a:off x="-36967" y="2473151"/>
              <a:ext cx="9145461" cy="143440"/>
              <a:chOff x="-36967" y="2473151"/>
              <a:chExt cx="9145461" cy="14344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225F059-D55B-4046-B7CD-A3E4D57096F3}"/>
                  </a:ext>
                </a:extLst>
              </p:cNvPr>
              <p:cNvSpPr/>
              <p:nvPr userDrawn="1"/>
            </p:nvSpPr>
            <p:spPr>
              <a:xfrm>
                <a:off x="4457924" y="2506010"/>
                <a:ext cx="4650569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5F22958B-82AA-4FE8-ACC0-6C6AAB7CBF0E}"/>
                  </a:ext>
                </a:extLst>
              </p:cNvPr>
              <p:cNvGrpSpPr/>
              <p:nvPr userDrawn="1"/>
            </p:nvGrpSpPr>
            <p:grpSpPr>
              <a:xfrm>
                <a:off x="-36967" y="2473151"/>
                <a:ext cx="9145461" cy="143440"/>
                <a:chOff x="-36967" y="2473151"/>
                <a:chExt cx="9145461" cy="143440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15B09624-B9CB-45B4-A1DF-CBE8B088EA8B}"/>
                    </a:ext>
                  </a:extLst>
                </p:cNvPr>
                <p:cNvGrpSpPr/>
                <p:nvPr userDrawn="1"/>
              </p:nvGrpSpPr>
              <p:grpSpPr>
                <a:xfrm>
                  <a:off x="-36967" y="2512801"/>
                  <a:ext cx="9144000" cy="103790"/>
                  <a:chOff x="-41301" y="2512801"/>
                  <a:chExt cx="9144000" cy="103790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47E575F1-0CA6-4E08-8892-03B015C16A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55389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A1AA1CE-FBA6-4891-BE95-7484D852AA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95473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987FCD66-2EBE-407D-B8A1-0AA8C261FF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1301" y="2512801"/>
                    <a:ext cx="914400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CFEEB72-F01D-443A-8767-905E47D897D6}"/>
                    </a:ext>
                  </a:extLst>
                </p:cNvPr>
                <p:cNvSpPr/>
                <p:nvPr userDrawn="1"/>
              </p:nvSpPr>
              <p:spPr>
                <a:xfrm>
                  <a:off x="-35506" y="2473151"/>
                  <a:ext cx="9144000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Isosceles Triangle 76">
                  <a:extLst>
                    <a:ext uri="{FF2B5EF4-FFF2-40B4-BE49-F238E27FC236}">
                      <a16:creationId xmlns:a16="http://schemas.microsoft.com/office/drawing/2014/main" id="{F6692D12-5AF2-44F7-BE80-51F3AF58F6C5}"/>
                    </a:ext>
                  </a:extLst>
                </p:cNvPr>
                <p:cNvSpPr/>
                <p:nvPr userDrawn="1"/>
              </p:nvSpPr>
              <p:spPr>
                <a:xfrm rot="10800000">
                  <a:off x="4454267" y="2477234"/>
                  <a:ext cx="95243" cy="49530"/>
                </a:xfrm>
                <a:prstGeom prst="triangl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A4B27E7-8D45-400D-818F-D6AD1580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320040" indent="-320040"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76A9D9C-D92E-49FA-8510-99B4B1ECB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16" b="90000" l="459" r="89679">
                        <a14:foregroundMark x1="14908" y1="27907" x2="6881" y2="36977"/>
                        <a14:foregroundMark x1="4358" y1="42791" x2="3899" y2="18837"/>
                        <a14:foregroundMark x1="688" y1="74186" x2="688" y2="74186"/>
                        <a14:foregroundMark x1="20413" y1="31860" x2="20413" y2="31860"/>
                        <a14:foregroundMark x1="26147" y1="45116" x2="26147" y2="45116"/>
                        <a14:foregroundMark x1="21330" y1="18837" x2="21330" y2="18837"/>
                        <a14:foregroundMark x1="24771" y1="22326" x2="24771" y2="22326"/>
                        <a14:foregroundMark x1="11468" y1="11163" x2="11468" y2="11163"/>
                        <a14:foregroundMark x1="10092" y1="8372" x2="10092" y2="8372"/>
                        <a14:foregroundMark x1="79358" y1="6977" x2="79358" y2="6977"/>
                        <a14:foregroundMark x1="73165" y1="7907" x2="73165" y2="7907"/>
                        <a14:foregroundMark x1="79358" y1="7442" x2="79358" y2="7442"/>
                        <a14:foregroundMark x1="78899" y1="5116" x2="78899" y2="5116"/>
                        <a14:foregroundMark x1="79817" y1="8837" x2="79817" y2="8837"/>
                        <a14:foregroundMark x1="70872" y1="11628" x2="70872" y2="11628"/>
                        <a14:foregroundMark x1="31881" y1="63256" x2="31881" y2="63256"/>
                        <a14:foregroundMark x1="28440" y1="54651" x2="28440" y2="54651"/>
                        <a14:foregroundMark x1="27523" y1="51860" x2="27523" y2="51860"/>
                        <a14:foregroundMark x1="27523" y1="50000" x2="27523" y2="50000"/>
                        <a14:foregroundMark x1="25229" y1="51395" x2="25229" y2="51395"/>
                        <a14:foregroundMark x1="3899" y1="74186" x2="3899" y2="74186"/>
                        <a14:foregroundMark x1="5963" y1="76744" x2="5963" y2="76744"/>
                        <a14:foregroundMark x1="4358" y1="70930" x2="4358" y2="70930"/>
                        <a14:foregroundMark x1="7339" y1="75349" x2="7339" y2="75349"/>
                        <a14:foregroundMark x1="31881" y1="27907" x2="31881" y2="27907"/>
                        <a14:foregroundMark x1="12385" y1="80000" x2="12385" y2="8000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5"/>
          <a:stretch/>
        </p:blipFill>
        <p:spPr>
          <a:xfrm>
            <a:off x="0" y="32294"/>
            <a:ext cx="1615858" cy="1807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2FEC65-D578-4EA6-BDF2-5F3D80771B0A}"/>
              </a:ext>
            </a:extLst>
          </p:cNvPr>
          <p:cNvSpPr txBox="1"/>
          <p:nvPr userDrawn="1"/>
        </p:nvSpPr>
        <p:spPr>
          <a:xfrm>
            <a:off x="1615858" y="514912"/>
            <a:ext cx="6898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000" b="1" kern="1200" cap="all" baseline="0" dirty="0">
                <a:gradFill>
                  <a:gsLst>
                    <a:gs pos="2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Today’s Objective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37F6633-03C9-4FB6-8DCC-1CF4BB2E7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" y="6329759"/>
            <a:ext cx="1328928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0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072156"/>
            <a:ext cx="7886700" cy="249032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697046"/>
            <a:ext cx="7886700" cy="139260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789D688-4B7D-4D79-85F3-3AD80A819D69}"/>
              </a:ext>
            </a:extLst>
          </p:cNvPr>
          <p:cNvSpPr/>
          <p:nvPr userDrawn="1"/>
        </p:nvSpPr>
        <p:spPr>
          <a:xfrm>
            <a:off x="0" y="-13915"/>
            <a:ext cx="9144000" cy="1953809"/>
          </a:xfrm>
          <a:custGeom>
            <a:avLst/>
            <a:gdLst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  <a:gd name="connsiteX0" fmla="*/ 0 w 9144000"/>
              <a:gd name="connsiteY0" fmla="*/ 0 h 2353056"/>
              <a:gd name="connsiteX1" fmla="*/ 9144000 w 9144000"/>
              <a:gd name="connsiteY1" fmla="*/ 0 h 2353056"/>
              <a:gd name="connsiteX2" fmla="*/ 9144000 w 9144000"/>
              <a:gd name="connsiteY2" fmla="*/ 2353056 h 2353056"/>
              <a:gd name="connsiteX3" fmla="*/ 0 w 9144000"/>
              <a:gd name="connsiteY3" fmla="*/ 2353056 h 2353056"/>
              <a:gd name="connsiteX4" fmla="*/ 0 w 9144000"/>
              <a:gd name="connsiteY4" fmla="*/ 0 h 235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353056">
                <a:moveTo>
                  <a:pt x="0" y="0"/>
                </a:moveTo>
                <a:lnTo>
                  <a:pt x="9144000" y="0"/>
                </a:lnTo>
                <a:lnTo>
                  <a:pt x="9144000" y="2353056"/>
                </a:lnTo>
                <a:cubicBezTo>
                  <a:pt x="6291072" y="1548384"/>
                  <a:pt x="2328672" y="1597152"/>
                  <a:pt x="0" y="23530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66000">
                <a:schemeClr val="accent1"/>
              </a:gs>
              <a:gs pos="100000">
                <a:schemeClr val="accent6">
                  <a:lumMod val="75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EC97679-6712-42F6-9710-F8788680D0C8}"/>
              </a:ext>
            </a:extLst>
          </p:cNvPr>
          <p:cNvSpPr/>
          <p:nvPr userDrawn="1"/>
        </p:nvSpPr>
        <p:spPr>
          <a:xfrm>
            <a:off x="488" y="1377780"/>
            <a:ext cx="9146961" cy="723963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16746 h 750146"/>
              <a:gd name="connsiteX1" fmla="*/ 9144000 w 9144000"/>
              <a:gd name="connsiteY1" fmla="*/ 216746 h 750146"/>
              <a:gd name="connsiteX2" fmla="*/ 9144000 w 9144000"/>
              <a:gd name="connsiteY2" fmla="*/ 750146 h 750146"/>
              <a:gd name="connsiteX3" fmla="*/ 0 w 9144000"/>
              <a:gd name="connsiteY3" fmla="*/ 750146 h 750146"/>
              <a:gd name="connsiteX4" fmla="*/ 0 w 9144000"/>
              <a:gd name="connsiteY4" fmla="*/ 216746 h 750146"/>
              <a:gd name="connsiteX0" fmla="*/ 0 w 9144000"/>
              <a:gd name="connsiteY0" fmla="*/ 277815 h 811215"/>
              <a:gd name="connsiteX1" fmla="*/ 9144000 w 9144000"/>
              <a:gd name="connsiteY1" fmla="*/ 277815 h 811215"/>
              <a:gd name="connsiteX2" fmla="*/ 9144000 w 9144000"/>
              <a:gd name="connsiteY2" fmla="*/ 811215 h 811215"/>
              <a:gd name="connsiteX3" fmla="*/ 0 w 9144000"/>
              <a:gd name="connsiteY3" fmla="*/ 811215 h 811215"/>
              <a:gd name="connsiteX4" fmla="*/ 0 w 9144000"/>
              <a:gd name="connsiteY4" fmla="*/ 277815 h 811215"/>
              <a:gd name="connsiteX0" fmla="*/ 12192 w 9144000"/>
              <a:gd name="connsiteY0" fmla="*/ 369668 h 707996"/>
              <a:gd name="connsiteX1" fmla="*/ 9144000 w 9144000"/>
              <a:gd name="connsiteY1" fmla="*/ 174596 h 707996"/>
              <a:gd name="connsiteX2" fmla="*/ 9144000 w 9144000"/>
              <a:gd name="connsiteY2" fmla="*/ 707996 h 707996"/>
              <a:gd name="connsiteX3" fmla="*/ 0 w 9144000"/>
              <a:gd name="connsiteY3" fmla="*/ 707996 h 707996"/>
              <a:gd name="connsiteX4" fmla="*/ 12192 w 9144000"/>
              <a:gd name="connsiteY4" fmla="*/ 369668 h 707996"/>
              <a:gd name="connsiteX0" fmla="*/ 12192 w 9144000"/>
              <a:gd name="connsiteY0" fmla="*/ 268836 h 607164"/>
              <a:gd name="connsiteX1" fmla="*/ 9144000 w 9144000"/>
              <a:gd name="connsiteY1" fmla="*/ 293220 h 607164"/>
              <a:gd name="connsiteX2" fmla="*/ 9144000 w 9144000"/>
              <a:gd name="connsiteY2" fmla="*/ 607164 h 607164"/>
              <a:gd name="connsiteX3" fmla="*/ 0 w 9144000"/>
              <a:gd name="connsiteY3" fmla="*/ 607164 h 607164"/>
              <a:gd name="connsiteX4" fmla="*/ 12192 w 9144000"/>
              <a:gd name="connsiteY4" fmla="*/ 268836 h 607164"/>
              <a:gd name="connsiteX0" fmla="*/ 12192 w 9144000"/>
              <a:gd name="connsiteY0" fmla="*/ 287296 h 576856"/>
              <a:gd name="connsiteX1" fmla="*/ 9144000 w 9144000"/>
              <a:gd name="connsiteY1" fmla="*/ 262912 h 576856"/>
              <a:gd name="connsiteX2" fmla="*/ 9144000 w 9144000"/>
              <a:gd name="connsiteY2" fmla="*/ 576856 h 576856"/>
              <a:gd name="connsiteX3" fmla="*/ 0 w 9144000"/>
              <a:gd name="connsiteY3" fmla="*/ 576856 h 576856"/>
              <a:gd name="connsiteX4" fmla="*/ 12192 w 9144000"/>
              <a:gd name="connsiteY4" fmla="*/ 287296 h 576856"/>
              <a:gd name="connsiteX0" fmla="*/ 12192 w 9144000"/>
              <a:gd name="connsiteY0" fmla="*/ 349309 h 638869"/>
              <a:gd name="connsiteX1" fmla="*/ 9144000 w 9144000"/>
              <a:gd name="connsiteY1" fmla="*/ 324925 h 638869"/>
              <a:gd name="connsiteX2" fmla="*/ 9144000 w 9144000"/>
              <a:gd name="connsiteY2" fmla="*/ 638869 h 638869"/>
              <a:gd name="connsiteX3" fmla="*/ 0 w 9144000"/>
              <a:gd name="connsiteY3" fmla="*/ 638869 h 638869"/>
              <a:gd name="connsiteX4" fmla="*/ 12192 w 9144000"/>
              <a:gd name="connsiteY4" fmla="*/ 349309 h 638869"/>
              <a:gd name="connsiteX0" fmla="*/ 12192 w 9144000"/>
              <a:gd name="connsiteY0" fmla="*/ 364100 h 653660"/>
              <a:gd name="connsiteX1" fmla="*/ 9144000 w 9144000"/>
              <a:gd name="connsiteY1" fmla="*/ 339716 h 653660"/>
              <a:gd name="connsiteX2" fmla="*/ 9144000 w 9144000"/>
              <a:gd name="connsiteY2" fmla="*/ 653660 h 653660"/>
              <a:gd name="connsiteX3" fmla="*/ 0 w 9144000"/>
              <a:gd name="connsiteY3" fmla="*/ 653660 h 653660"/>
              <a:gd name="connsiteX4" fmla="*/ 12192 w 9144000"/>
              <a:gd name="connsiteY4" fmla="*/ 364100 h 653660"/>
              <a:gd name="connsiteX0" fmla="*/ 12192 w 9144000"/>
              <a:gd name="connsiteY0" fmla="*/ 526844 h 816404"/>
              <a:gd name="connsiteX1" fmla="*/ 9144000 w 9144000"/>
              <a:gd name="connsiteY1" fmla="*/ 502460 h 816404"/>
              <a:gd name="connsiteX2" fmla="*/ 9144000 w 9144000"/>
              <a:gd name="connsiteY2" fmla="*/ 816404 h 816404"/>
              <a:gd name="connsiteX3" fmla="*/ 0 w 9144000"/>
              <a:gd name="connsiteY3" fmla="*/ 816404 h 816404"/>
              <a:gd name="connsiteX4" fmla="*/ 12192 w 9144000"/>
              <a:gd name="connsiteY4" fmla="*/ 526844 h 816404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41478 h 831038"/>
              <a:gd name="connsiteX1" fmla="*/ 9144000 w 9144000"/>
              <a:gd name="connsiteY1" fmla="*/ 517094 h 831038"/>
              <a:gd name="connsiteX2" fmla="*/ 9144000 w 9144000"/>
              <a:gd name="connsiteY2" fmla="*/ 831038 h 831038"/>
              <a:gd name="connsiteX3" fmla="*/ 0 w 9144000"/>
              <a:gd name="connsiteY3" fmla="*/ 831038 h 831038"/>
              <a:gd name="connsiteX4" fmla="*/ 12192 w 9144000"/>
              <a:gd name="connsiteY4" fmla="*/ 541478 h 831038"/>
              <a:gd name="connsiteX0" fmla="*/ 12192 w 9144000"/>
              <a:gd name="connsiteY0" fmla="*/ 551474 h 841034"/>
              <a:gd name="connsiteX1" fmla="*/ 9144000 w 9144000"/>
              <a:gd name="connsiteY1" fmla="*/ 527090 h 841034"/>
              <a:gd name="connsiteX2" fmla="*/ 9144000 w 9144000"/>
              <a:gd name="connsiteY2" fmla="*/ 841034 h 841034"/>
              <a:gd name="connsiteX3" fmla="*/ 0 w 9144000"/>
              <a:gd name="connsiteY3" fmla="*/ 841034 h 841034"/>
              <a:gd name="connsiteX4" fmla="*/ 12192 w 9144000"/>
              <a:gd name="connsiteY4" fmla="*/ 551474 h 841034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4137 w 9160329"/>
              <a:gd name="connsiteY0" fmla="*/ 555585 h 832953"/>
              <a:gd name="connsiteX1" fmla="*/ 9160329 w 9160329"/>
              <a:gd name="connsiteY1" fmla="*/ 519009 h 832953"/>
              <a:gd name="connsiteX2" fmla="*/ 9160329 w 9160329"/>
              <a:gd name="connsiteY2" fmla="*/ 832953 h 832953"/>
              <a:gd name="connsiteX3" fmla="*/ 0 w 9160329"/>
              <a:gd name="connsiteY3" fmla="*/ 718653 h 832953"/>
              <a:gd name="connsiteX4" fmla="*/ 4137 w 9160329"/>
              <a:gd name="connsiteY4" fmla="*/ 555585 h 832953"/>
              <a:gd name="connsiteX0" fmla="*/ 4137 w 9160329"/>
              <a:gd name="connsiteY0" fmla="*/ 555585 h 718653"/>
              <a:gd name="connsiteX1" fmla="*/ 9160329 w 9160329"/>
              <a:gd name="connsiteY1" fmla="*/ 519009 h 718653"/>
              <a:gd name="connsiteX2" fmla="*/ 9127672 w 9160329"/>
              <a:gd name="connsiteY2" fmla="*/ 702325 h 718653"/>
              <a:gd name="connsiteX3" fmla="*/ 0 w 9160329"/>
              <a:gd name="connsiteY3" fmla="*/ 718653 h 718653"/>
              <a:gd name="connsiteX4" fmla="*/ 4137 w 9160329"/>
              <a:gd name="connsiteY4" fmla="*/ 555585 h 718653"/>
              <a:gd name="connsiteX0" fmla="*/ 4137 w 9160329"/>
              <a:gd name="connsiteY0" fmla="*/ 555585 h 718653"/>
              <a:gd name="connsiteX1" fmla="*/ 9160329 w 9160329"/>
              <a:gd name="connsiteY1" fmla="*/ 519009 h 718653"/>
              <a:gd name="connsiteX2" fmla="*/ 9127672 w 9160329"/>
              <a:gd name="connsiteY2" fmla="*/ 702325 h 718653"/>
              <a:gd name="connsiteX3" fmla="*/ 0 w 9160329"/>
              <a:gd name="connsiteY3" fmla="*/ 718653 h 718653"/>
              <a:gd name="connsiteX4" fmla="*/ 4137 w 9160329"/>
              <a:gd name="connsiteY4" fmla="*/ 555585 h 718653"/>
              <a:gd name="connsiteX0" fmla="*/ 0 w 9156192"/>
              <a:gd name="connsiteY0" fmla="*/ 555585 h 718653"/>
              <a:gd name="connsiteX1" fmla="*/ 9156192 w 9156192"/>
              <a:gd name="connsiteY1" fmla="*/ 519009 h 718653"/>
              <a:gd name="connsiteX2" fmla="*/ 9123535 w 9156192"/>
              <a:gd name="connsiteY2" fmla="*/ 702325 h 718653"/>
              <a:gd name="connsiteX3" fmla="*/ 9231 w 9156192"/>
              <a:gd name="connsiteY3" fmla="*/ 718653 h 718653"/>
              <a:gd name="connsiteX4" fmla="*/ 0 w 9156192"/>
              <a:gd name="connsiteY4" fmla="*/ 555585 h 71865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14304 w 9146961"/>
              <a:gd name="connsiteY2" fmla="*/ 707635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43715 w 9146961"/>
              <a:gd name="connsiteY2" fmla="*/ 721003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  <a:gd name="connsiteX0" fmla="*/ 1464 w 9146961"/>
              <a:gd name="connsiteY0" fmla="*/ 552874 h 723963"/>
              <a:gd name="connsiteX1" fmla="*/ 9146961 w 9146961"/>
              <a:gd name="connsiteY1" fmla="*/ 524319 h 723963"/>
              <a:gd name="connsiteX2" fmla="*/ 9141042 w 9146961"/>
              <a:gd name="connsiteY2" fmla="*/ 702287 h 723963"/>
              <a:gd name="connsiteX3" fmla="*/ 0 w 9146961"/>
              <a:gd name="connsiteY3" fmla="*/ 723963 h 723963"/>
              <a:gd name="connsiteX4" fmla="*/ 1464 w 9146961"/>
              <a:gd name="connsiteY4" fmla="*/ 552874 h 7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961" h="723963">
                <a:moveTo>
                  <a:pt x="1464" y="552874"/>
                </a:moveTo>
                <a:cubicBezTo>
                  <a:pt x="4329624" y="-507830"/>
                  <a:pt x="7525425" y="231711"/>
                  <a:pt x="9146961" y="524319"/>
                </a:cubicBezTo>
                <a:lnTo>
                  <a:pt x="9141042" y="702287"/>
                </a:lnTo>
                <a:cubicBezTo>
                  <a:pt x="6824562" y="381594"/>
                  <a:pt x="4434404" y="-67646"/>
                  <a:pt x="0" y="723963"/>
                </a:cubicBezTo>
                <a:lnTo>
                  <a:pt x="1464" y="552874"/>
                </a:lnTo>
                <a:close/>
              </a:path>
            </a:pathLst>
          </a:custGeom>
          <a:gradFill flip="none" rotWithShape="1">
            <a:gsLst>
              <a:gs pos="75000">
                <a:schemeClr val="accent5"/>
              </a:gs>
              <a:gs pos="32000">
                <a:schemeClr val="accent4">
                  <a:lumMod val="45000"/>
                  <a:lumOff val="55000"/>
                </a:schemeClr>
              </a:gs>
              <a:gs pos="1000">
                <a:srgbClr val="C0C0C0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7C25DB6-CD8E-46DF-94D7-E7A0CA8291BA}"/>
              </a:ext>
            </a:extLst>
          </p:cNvPr>
          <p:cNvSpPr/>
          <p:nvPr userDrawn="1"/>
        </p:nvSpPr>
        <p:spPr>
          <a:xfrm>
            <a:off x="1176" y="1249832"/>
            <a:ext cx="9145437" cy="723964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216746 h 750146"/>
              <a:gd name="connsiteX1" fmla="*/ 9144000 w 9144000"/>
              <a:gd name="connsiteY1" fmla="*/ 216746 h 750146"/>
              <a:gd name="connsiteX2" fmla="*/ 9144000 w 9144000"/>
              <a:gd name="connsiteY2" fmla="*/ 750146 h 750146"/>
              <a:gd name="connsiteX3" fmla="*/ 0 w 9144000"/>
              <a:gd name="connsiteY3" fmla="*/ 750146 h 750146"/>
              <a:gd name="connsiteX4" fmla="*/ 0 w 9144000"/>
              <a:gd name="connsiteY4" fmla="*/ 216746 h 750146"/>
              <a:gd name="connsiteX0" fmla="*/ 0 w 9144000"/>
              <a:gd name="connsiteY0" fmla="*/ 277815 h 811215"/>
              <a:gd name="connsiteX1" fmla="*/ 9144000 w 9144000"/>
              <a:gd name="connsiteY1" fmla="*/ 277815 h 811215"/>
              <a:gd name="connsiteX2" fmla="*/ 9144000 w 9144000"/>
              <a:gd name="connsiteY2" fmla="*/ 811215 h 811215"/>
              <a:gd name="connsiteX3" fmla="*/ 0 w 9144000"/>
              <a:gd name="connsiteY3" fmla="*/ 811215 h 811215"/>
              <a:gd name="connsiteX4" fmla="*/ 0 w 9144000"/>
              <a:gd name="connsiteY4" fmla="*/ 277815 h 811215"/>
              <a:gd name="connsiteX0" fmla="*/ 12192 w 9144000"/>
              <a:gd name="connsiteY0" fmla="*/ 369668 h 707996"/>
              <a:gd name="connsiteX1" fmla="*/ 9144000 w 9144000"/>
              <a:gd name="connsiteY1" fmla="*/ 174596 h 707996"/>
              <a:gd name="connsiteX2" fmla="*/ 9144000 w 9144000"/>
              <a:gd name="connsiteY2" fmla="*/ 707996 h 707996"/>
              <a:gd name="connsiteX3" fmla="*/ 0 w 9144000"/>
              <a:gd name="connsiteY3" fmla="*/ 707996 h 707996"/>
              <a:gd name="connsiteX4" fmla="*/ 12192 w 9144000"/>
              <a:gd name="connsiteY4" fmla="*/ 369668 h 707996"/>
              <a:gd name="connsiteX0" fmla="*/ 12192 w 9144000"/>
              <a:gd name="connsiteY0" fmla="*/ 268836 h 607164"/>
              <a:gd name="connsiteX1" fmla="*/ 9144000 w 9144000"/>
              <a:gd name="connsiteY1" fmla="*/ 293220 h 607164"/>
              <a:gd name="connsiteX2" fmla="*/ 9144000 w 9144000"/>
              <a:gd name="connsiteY2" fmla="*/ 607164 h 607164"/>
              <a:gd name="connsiteX3" fmla="*/ 0 w 9144000"/>
              <a:gd name="connsiteY3" fmla="*/ 607164 h 607164"/>
              <a:gd name="connsiteX4" fmla="*/ 12192 w 9144000"/>
              <a:gd name="connsiteY4" fmla="*/ 268836 h 607164"/>
              <a:gd name="connsiteX0" fmla="*/ 12192 w 9144000"/>
              <a:gd name="connsiteY0" fmla="*/ 287296 h 576856"/>
              <a:gd name="connsiteX1" fmla="*/ 9144000 w 9144000"/>
              <a:gd name="connsiteY1" fmla="*/ 262912 h 576856"/>
              <a:gd name="connsiteX2" fmla="*/ 9144000 w 9144000"/>
              <a:gd name="connsiteY2" fmla="*/ 576856 h 576856"/>
              <a:gd name="connsiteX3" fmla="*/ 0 w 9144000"/>
              <a:gd name="connsiteY3" fmla="*/ 576856 h 576856"/>
              <a:gd name="connsiteX4" fmla="*/ 12192 w 9144000"/>
              <a:gd name="connsiteY4" fmla="*/ 287296 h 576856"/>
              <a:gd name="connsiteX0" fmla="*/ 12192 w 9144000"/>
              <a:gd name="connsiteY0" fmla="*/ 349309 h 638869"/>
              <a:gd name="connsiteX1" fmla="*/ 9144000 w 9144000"/>
              <a:gd name="connsiteY1" fmla="*/ 324925 h 638869"/>
              <a:gd name="connsiteX2" fmla="*/ 9144000 w 9144000"/>
              <a:gd name="connsiteY2" fmla="*/ 638869 h 638869"/>
              <a:gd name="connsiteX3" fmla="*/ 0 w 9144000"/>
              <a:gd name="connsiteY3" fmla="*/ 638869 h 638869"/>
              <a:gd name="connsiteX4" fmla="*/ 12192 w 9144000"/>
              <a:gd name="connsiteY4" fmla="*/ 349309 h 638869"/>
              <a:gd name="connsiteX0" fmla="*/ 12192 w 9144000"/>
              <a:gd name="connsiteY0" fmla="*/ 364100 h 653660"/>
              <a:gd name="connsiteX1" fmla="*/ 9144000 w 9144000"/>
              <a:gd name="connsiteY1" fmla="*/ 339716 h 653660"/>
              <a:gd name="connsiteX2" fmla="*/ 9144000 w 9144000"/>
              <a:gd name="connsiteY2" fmla="*/ 653660 h 653660"/>
              <a:gd name="connsiteX3" fmla="*/ 0 w 9144000"/>
              <a:gd name="connsiteY3" fmla="*/ 653660 h 653660"/>
              <a:gd name="connsiteX4" fmla="*/ 12192 w 9144000"/>
              <a:gd name="connsiteY4" fmla="*/ 364100 h 653660"/>
              <a:gd name="connsiteX0" fmla="*/ 12192 w 9144000"/>
              <a:gd name="connsiteY0" fmla="*/ 526844 h 816404"/>
              <a:gd name="connsiteX1" fmla="*/ 9144000 w 9144000"/>
              <a:gd name="connsiteY1" fmla="*/ 502460 h 816404"/>
              <a:gd name="connsiteX2" fmla="*/ 9144000 w 9144000"/>
              <a:gd name="connsiteY2" fmla="*/ 816404 h 816404"/>
              <a:gd name="connsiteX3" fmla="*/ 0 w 9144000"/>
              <a:gd name="connsiteY3" fmla="*/ 816404 h 816404"/>
              <a:gd name="connsiteX4" fmla="*/ 12192 w 9144000"/>
              <a:gd name="connsiteY4" fmla="*/ 526844 h 816404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20145 h 809705"/>
              <a:gd name="connsiteX1" fmla="*/ 9144000 w 9144000"/>
              <a:gd name="connsiteY1" fmla="*/ 495761 h 809705"/>
              <a:gd name="connsiteX2" fmla="*/ 9144000 w 9144000"/>
              <a:gd name="connsiteY2" fmla="*/ 809705 h 809705"/>
              <a:gd name="connsiteX3" fmla="*/ 0 w 9144000"/>
              <a:gd name="connsiteY3" fmla="*/ 809705 h 809705"/>
              <a:gd name="connsiteX4" fmla="*/ 12192 w 9144000"/>
              <a:gd name="connsiteY4" fmla="*/ 520145 h 809705"/>
              <a:gd name="connsiteX0" fmla="*/ 12192 w 9144000"/>
              <a:gd name="connsiteY0" fmla="*/ 541478 h 831038"/>
              <a:gd name="connsiteX1" fmla="*/ 9144000 w 9144000"/>
              <a:gd name="connsiteY1" fmla="*/ 517094 h 831038"/>
              <a:gd name="connsiteX2" fmla="*/ 9144000 w 9144000"/>
              <a:gd name="connsiteY2" fmla="*/ 831038 h 831038"/>
              <a:gd name="connsiteX3" fmla="*/ 0 w 9144000"/>
              <a:gd name="connsiteY3" fmla="*/ 831038 h 831038"/>
              <a:gd name="connsiteX4" fmla="*/ 12192 w 9144000"/>
              <a:gd name="connsiteY4" fmla="*/ 541478 h 831038"/>
              <a:gd name="connsiteX0" fmla="*/ 12192 w 9144000"/>
              <a:gd name="connsiteY0" fmla="*/ 551474 h 841034"/>
              <a:gd name="connsiteX1" fmla="*/ 9144000 w 9144000"/>
              <a:gd name="connsiteY1" fmla="*/ 527090 h 841034"/>
              <a:gd name="connsiteX2" fmla="*/ 9144000 w 9144000"/>
              <a:gd name="connsiteY2" fmla="*/ 841034 h 841034"/>
              <a:gd name="connsiteX3" fmla="*/ 0 w 9144000"/>
              <a:gd name="connsiteY3" fmla="*/ 841034 h 841034"/>
              <a:gd name="connsiteX4" fmla="*/ 12192 w 9144000"/>
              <a:gd name="connsiteY4" fmla="*/ 551474 h 841034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2192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3400 w 9156192"/>
              <a:gd name="connsiteY3" fmla="*/ 832953 h 832953"/>
              <a:gd name="connsiteX4" fmla="*/ 0 w 9156192"/>
              <a:gd name="connsiteY4" fmla="*/ 555585 h 832953"/>
              <a:gd name="connsiteX0" fmla="*/ 0 w 9156192"/>
              <a:gd name="connsiteY0" fmla="*/ 555585 h 832953"/>
              <a:gd name="connsiteX1" fmla="*/ 9156192 w 9156192"/>
              <a:gd name="connsiteY1" fmla="*/ 519009 h 832953"/>
              <a:gd name="connsiteX2" fmla="*/ 9156192 w 9156192"/>
              <a:gd name="connsiteY2" fmla="*/ 832953 h 832953"/>
              <a:gd name="connsiteX3" fmla="*/ 14095 w 9156192"/>
              <a:gd name="connsiteY3" fmla="*/ 830279 h 832953"/>
              <a:gd name="connsiteX4" fmla="*/ 0 w 9156192"/>
              <a:gd name="connsiteY4" fmla="*/ 555585 h 832953"/>
              <a:gd name="connsiteX0" fmla="*/ 0 w 9142824"/>
              <a:gd name="connsiteY0" fmla="*/ 553774 h 836490"/>
              <a:gd name="connsiteX1" fmla="*/ 9142824 w 9142824"/>
              <a:gd name="connsiteY1" fmla="*/ 522546 h 836490"/>
              <a:gd name="connsiteX2" fmla="*/ 9142824 w 9142824"/>
              <a:gd name="connsiteY2" fmla="*/ 836490 h 836490"/>
              <a:gd name="connsiteX3" fmla="*/ 727 w 9142824"/>
              <a:gd name="connsiteY3" fmla="*/ 833816 h 836490"/>
              <a:gd name="connsiteX4" fmla="*/ 0 w 9142824"/>
              <a:gd name="connsiteY4" fmla="*/ 553774 h 836490"/>
              <a:gd name="connsiteX0" fmla="*/ 0 w 9145498"/>
              <a:gd name="connsiteY0" fmla="*/ 553774 h 836490"/>
              <a:gd name="connsiteX1" fmla="*/ 9142824 w 9145498"/>
              <a:gd name="connsiteY1" fmla="*/ 522546 h 836490"/>
              <a:gd name="connsiteX2" fmla="*/ 9145498 w 9145498"/>
              <a:gd name="connsiteY2" fmla="*/ 836490 h 836490"/>
              <a:gd name="connsiteX3" fmla="*/ 727 w 9145498"/>
              <a:gd name="connsiteY3" fmla="*/ 833816 h 836490"/>
              <a:gd name="connsiteX4" fmla="*/ 0 w 9145498"/>
              <a:gd name="connsiteY4" fmla="*/ 553774 h 83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498" h="836490">
                <a:moveTo>
                  <a:pt x="0" y="553774"/>
                </a:moveTo>
                <a:cubicBezTo>
                  <a:pt x="4328160" y="-506930"/>
                  <a:pt x="7521288" y="229938"/>
                  <a:pt x="9142824" y="522546"/>
                </a:cubicBezTo>
                <a:cubicBezTo>
                  <a:pt x="9143715" y="627194"/>
                  <a:pt x="9144607" y="731842"/>
                  <a:pt x="9145498" y="836490"/>
                </a:cubicBezTo>
                <a:cubicBezTo>
                  <a:pt x="6829018" y="434154"/>
                  <a:pt x="4304503" y="-153736"/>
                  <a:pt x="727" y="833816"/>
                </a:cubicBezTo>
                <a:cubicBezTo>
                  <a:pt x="-406" y="741360"/>
                  <a:pt x="1133" y="646230"/>
                  <a:pt x="0" y="553774"/>
                </a:cubicBezTo>
                <a:close/>
              </a:path>
            </a:pathLst>
          </a:custGeom>
          <a:gradFill flip="none" rotWithShape="1">
            <a:gsLst>
              <a:gs pos="75000">
                <a:schemeClr val="accent2">
                  <a:lumMod val="75000"/>
                </a:schemeClr>
              </a:gs>
              <a:gs pos="32000">
                <a:schemeClr val="accent2">
                  <a:lumMod val="75000"/>
                </a:schemeClr>
              </a:gs>
              <a:gs pos="1000">
                <a:schemeClr val="accent2">
                  <a:lumMod val="50000"/>
                </a:schemeClr>
              </a:gs>
              <a:gs pos="100000">
                <a:srgbClr val="8C292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0781FDEA-B880-4D87-B7E8-B25A532D030D}"/>
              </a:ext>
            </a:extLst>
          </p:cNvPr>
          <p:cNvSpPr/>
          <p:nvPr userDrawn="1"/>
        </p:nvSpPr>
        <p:spPr>
          <a:xfrm rot="20257799" flipH="1" flipV="1">
            <a:off x="6868441" y="1217089"/>
            <a:ext cx="213142" cy="21314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595CC3C4-C878-41D0-BA14-AD841A5D607E}"/>
              </a:ext>
            </a:extLst>
          </p:cNvPr>
          <p:cNvSpPr/>
          <p:nvPr userDrawn="1"/>
        </p:nvSpPr>
        <p:spPr>
          <a:xfrm rot="20257799" flipH="1" flipV="1">
            <a:off x="6185344" y="1102177"/>
            <a:ext cx="246627" cy="226487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BFBF0C6F-59EA-4BFC-95EB-FB8338E450D0}"/>
              </a:ext>
            </a:extLst>
          </p:cNvPr>
          <p:cNvSpPr/>
          <p:nvPr userDrawn="1"/>
        </p:nvSpPr>
        <p:spPr>
          <a:xfrm rot="20257799" flipH="1" flipV="1">
            <a:off x="7415056" y="1294390"/>
            <a:ext cx="182880" cy="182880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27DB6FBE-66FB-4893-A1BE-E71BAB8E1EB9}"/>
              </a:ext>
            </a:extLst>
          </p:cNvPr>
          <p:cNvSpPr/>
          <p:nvPr userDrawn="1"/>
        </p:nvSpPr>
        <p:spPr>
          <a:xfrm rot="20257799" flipH="1" flipV="1">
            <a:off x="8045728" y="1455563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6F9FF84B-6775-41B7-A8A3-63F2E2C92D49}"/>
              </a:ext>
            </a:extLst>
          </p:cNvPr>
          <p:cNvSpPr/>
          <p:nvPr userDrawn="1"/>
        </p:nvSpPr>
        <p:spPr>
          <a:xfrm rot="20257799" flipH="1" flipV="1">
            <a:off x="8688593" y="1583357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37AE14A4-91C1-4783-8A91-DE74A3BE572E}"/>
              </a:ext>
            </a:extLst>
          </p:cNvPr>
          <p:cNvSpPr/>
          <p:nvPr userDrawn="1"/>
        </p:nvSpPr>
        <p:spPr>
          <a:xfrm rot="6346590" flipV="1">
            <a:off x="3225286" y="865012"/>
            <a:ext cx="435804" cy="400216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F6FEA92F-F669-4BF1-A687-070230CA9978}"/>
              </a:ext>
            </a:extLst>
          </p:cNvPr>
          <p:cNvSpPr/>
          <p:nvPr userDrawn="1"/>
        </p:nvSpPr>
        <p:spPr>
          <a:xfrm rot="5840447" flipV="1">
            <a:off x="1935381" y="1202025"/>
            <a:ext cx="213142" cy="21314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2E1CB7F5-A263-441B-8956-7A46D22E0C1E}"/>
              </a:ext>
            </a:extLst>
          </p:cNvPr>
          <p:cNvSpPr/>
          <p:nvPr userDrawn="1"/>
        </p:nvSpPr>
        <p:spPr>
          <a:xfrm rot="5840447" flipV="1">
            <a:off x="2584993" y="1095905"/>
            <a:ext cx="246627" cy="226487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7840428F-DAAE-4670-B6CE-04E5D039E334}"/>
              </a:ext>
            </a:extLst>
          </p:cNvPr>
          <p:cNvSpPr/>
          <p:nvPr userDrawn="1"/>
        </p:nvSpPr>
        <p:spPr>
          <a:xfrm rot="5840447" flipV="1">
            <a:off x="1419028" y="1314494"/>
            <a:ext cx="182880" cy="182880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B064A2C8-4CCD-4FF4-B07A-94245C77E7C1}"/>
              </a:ext>
            </a:extLst>
          </p:cNvPr>
          <p:cNvSpPr/>
          <p:nvPr userDrawn="1"/>
        </p:nvSpPr>
        <p:spPr>
          <a:xfrm rot="5840447" flipV="1">
            <a:off x="806708" y="1449291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33E6D496-DD4B-41B3-8EAC-EB0937C493D2}"/>
              </a:ext>
            </a:extLst>
          </p:cNvPr>
          <p:cNvSpPr/>
          <p:nvPr userDrawn="1"/>
        </p:nvSpPr>
        <p:spPr>
          <a:xfrm rot="5840447" flipV="1">
            <a:off x="163843" y="1597633"/>
            <a:ext cx="164528" cy="164528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16ACCF6F-CAA6-47BE-AA5F-AAAD7DAA8F33}"/>
              </a:ext>
            </a:extLst>
          </p:cNvPr>
          <p:cNvSpPr/>
          <p:nvPr userDrawn="1"/>
        </p:nvSpPr>
        <p:spPr>
          <a:xfrm rot="6534761" flipV="1">
            <a:off x="4010724" y="614996"/>
            <a:ext cx="753678" cy="692132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1AFA70F4-9B7A-47C9-8F71-E920CD516CB5}"/>
              </a:ext>
            </a:extLst>
          </p:cNvPr>
          <p:cNvSpPr/>
          <p:nvPr userDrawn="1"/>
        </p:nvSpPr>
        <p:spPr>
          <a:xfrm rot="6771686" flipV="1">
            <a:off x="5165996" y="858431"/>
            <a:ext cx="435804" cy="400216"/>
          </a:xfrm>
          <a:prstGeom prst="star5">
            <a:avLst/>
          </a:prstGeom>
          <a:solidFill>
            <a:schemeClr val="accent3">
              <a:lumMod val="10000"/>
              <a:lumOff val="90000"/>
            </a:schemeClr>
          </a:solidFill>
          <a:ln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3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82436"/>
            <a:ext cx="3886200" cy="469452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82436"/>
            <a:ext cx="3886200" cy="469452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D16127-2F6A-49BA-BD31-E8F0A578E44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198676" y="3813695"/>
            <a:ext cx="4754880" cy="0"/>
          </a:xfrm>
          <a:prstGeom prst="line">
            <a:avLst/>
          </a:prstGeom>
          <a:ln w="19050">
            <a:gradFill flip="none" rotWithShape="1">
              <a:gsLst>
                <a:gs pos="100000">
                  <a:schemeClr val="bg1"/>
                </a:gs>
                <a:gs pos="3000">
                  <a:schemeClr val="accent1"/>
                </a:gs>
                <a:gs pos="65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7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7"/>
            <a:ext cx="7886700" cy="8229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Comparison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346391"/>
            <a:ext cx="3868340" cy="564275"/>
          </a:xfrm>
          <a:noFill/>
          <a:ln w="19050" cmpd="sng">
            <a:solidFill>
              <a:schemeClr val="tx1"/>
            </a:solidFill>
            <a:prstDash val="sysDot"/>
          </a:ln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07864"/>
            <a:ext cx="3868340" cy="388179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20" y="1346391"/>
            <a:ext cx="3870721" cy="564275"/>
          </a:xfr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buNone/>
              <a:defRPr sz="25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87005"/>
            <a:ext cx="3887391" cy="390265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04FD7F-2A0A-46AF-A641-3B050E6C9B33}"/>
              </a:ext>
            </a:extLst>
          </p:cNvPr>
          <p:cNvGrpSpPr/>
          <p:nvPr userDrawn="1"/>
        </p:nvGrpSpPr>
        <p:grpSpPr>
          <a:xfrm>
            <a:off x="0" y="2029648"/>
            <a:ext cx="9144286" cy="184827"/>
            <a:chOff x="-13503" y="2473399"/>
            <a:chExt cx="9157789" cy="1848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016344-208B-43E5-B6C3-21317C1B34C2}"/>
                </a:ext>
              </a:extLst>
            </p:cNvPr>
            <p:cNvSpPr/>
            <p:nvPr userDrawn="1"/>
          </p:nvSpPr>
          <p:spPr>
            <a:xfrm>
              <a:off x="-13503" y="2612507"/>
              <a:ext cx="9157503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D9C7148-D5CB-40D2-9D84-16C45818B042}"/>
                </a:ext>
              </a:extLst>
            </p:cNvPr>
            <p:cNvGrpSpPr/>
            <p:nvPr userDrawn="1"/>
          </p:nvGrpSpPr>
          <p:grpSpPr>
            <a:xfrm>
              <a:off x="-13503" y="2473399"/>
              <a:ext cx="9157789" cy="178266"/>
              <a:chOff x="-13503" y="2473399"/>
              <a:chExt cx="9157789" cy="17826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620E467-9D76-49A0-938C-20F1FA790C2A}"/>
                  </a:ext>
                </a:extLst>
              </p:cNvPr>
              <p:cNvSpPr/>
              <p:nvPr userDrawn="1"/>
            </p:nvSpPr>
            <p:spPr>
              <a:xfrm>
                <a:off x="4498182" y="2506010"/>
                <a:ext cx="4645818" cy="106498"/>
              </a:xfrm>
              <a:prstGeom prst="rect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517F8A3-8C87-41B7-8227-D5242D24A5A1}"/>
                  </a:ext>
                </a:extLst>
              </p:cNvPr>
              <p:cNvGrpSpPr/>
              <p:nvPr userDrawn="1"/>
            </p:nvGrpSpPr>
            <p:grpSpPr>
              <a:xfrm>
                <a:off x="-13503" y="2473399"/>
                <a:ext cx="9157789" cy="178266"/>
                <a:chOff x="-13503" y="2473399"/>
                <a:chExt cx="9157789" cy="178266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813745B-9279-48DA-B7EA-C0D8B695CB2F}"/>
                    </a:ext>
                  </a:extLst>
                </p:cNvPr>
                <p:cNvGrpSpPr/>
                <p:nvPr userDrawn="1"/>
              </p:nvGrpSpPr>
              <p:grpSpPr>
                <a:xfrm>
                  <a:off x="4480846" y="2512801"/>
                  <a:ext cx="4663440" cy="103790"/>
                  <a:chOff x="4476512" y="2512801"/>
                  <a:chExt cx="4663440" cy="103790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6D8BCB69-4175-4A57-9E99-D58AB53C7E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476512" y="2555389"/>
                    <a:ext cx="466344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E45FDC5D-18C7-40D1-B95A-AEA052244C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476512" y="2595473"/>
                    <a:ext cx="466344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85FFBD7-3D10-44CB-8EEA-A8DD9C0E36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4476512" y="2512801"/>
                    <a:ext cx="4663440" cy="2111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2200">
                        <a:srgbClr val="C00000"/>
                      </a:gs>
                      <a:gs pos="100000">
                        <a:schemeClr val="accent2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43738D-8F63-4185-99E7-7AEE0402D99E}"/>
                    </a:ext>
                  </a:extLst>
                </p:cNvPr>
                <p:cNvSpPr/>
                <p:nvPr userDrawn="1"/>
              </p:nvSpPr>
              <p:spPr>
                <a:xfrm>
                  <a:off x="-13503" y="2519117"/>
                  <a:ext cx="4585503" cy="1001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100000">
                      <a:schemeClr val="accent1">
                        <a:lumMod val="97000"/>
                        <a:lumOff val="3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6CD2BF5-D4F6-48C0-9382-358E0AAAC24B}"/>
                    </a:ext>
                  </a:extLst>
                </p:cNvPr>
                <p:cNvSpPr/>
                <p:nvPr userDrawn="1"/>
              </p:nvSpPr>
              <p:spPr>
                <a:xfrm>
                  <a:off x="-13503" y="2473399"/>
                  <a:ext cx="9157503" cy="4571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1CF41D6D-305A-4DFB-A07C-17AEA4D19297}"/>
                    </a:ext>
                  </a:extLst>
                </p:cNvPr>
                <p:cNvGrpSpPr/>
                <p:nvPr userDrawn="1"/>
              </p:nvGrpSpPr>
              <p:grpSpPr>
                <a:xfrm>
                  <a:off x="4454267" y="2476405"/>
                  <a:ext cx="236863" cy="175260"/>
                  <a:chOff x="3824176" y="-414015"/>
                  <a:chExt cx="236863" cy="175260"/>
                </a:xfrm>
              </p:grpSpPr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F43033C3-C57B-47D2-BBD5-06A8F7165D5B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824176" y="-413186"/>
                    <a:ext cx="95243" cy="49530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Heart 24">
                    <a:extLst>
                      <a:ext uri="{FF2B5EF4-FFF2-40B4-BE49-F238E27FC236}">
                        <a16:creationId xmlns:a16="http://schemas.microsoft.com/office/drawing/2014/main" id="{50DCA026-F892-423B-BAB9-52C8EB63C1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843886" y="-414015"/>
                    <a:ext cx="217153" cy="175260"/>
                  </a:xfrm>
                  <a:prstGeom prst="hear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127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CADCD9-6A8B-41DD-B4C8-9255D29FCAA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747316" y="4259350"/>
            <a:ext cx="3657600" cy="0"/>
          </a:xfrm>
          <a:prstGeom prst="line">
            <a:avLst/>
          </a:prstGeom>
          <a:ln w="15875">
            <a:gradFill flip="none" rotWithShape="1">
              <a:gsLst>
                <a:gs pos="100000">
                  <a:schemeClr val="bg1"/>
                </a:gs>
                <a:gs pos="3000">
                  <a:schemeClr val="accent1"/>
                </a:gs>
                <a:gs pos="65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3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F16637-688A-4B4C-A965-513E7FE61E1E}"/>
              </a:ext>
            </a:extLst>
          </p:cNvPr>
          <p:cNvGrpSpPr/>
          <p:nvPr userDrawn="1"/>
        </p:nvGrpSpPr>
        <p:grpSpPr>
          <a:xfrm>
            <a:off x="7291511" y="5097624"/>
            <a:ext cx="1852489" cy="1760376"/>
            <a:chOff x="7452597" y="5097624"/>
            <a:chExt cx="1691403" cy="1760376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B7AD20E-1690-446C-9C3B-06C531BC0886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  <a:gd name="connsiteX0" fmla="*/ 1356048 w 2158480"/>
                <a:gd name="connsiteY0" fmla="*/ 141203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356048 w 2158480"/>
                <a:gd name="connsiteY4" fmla="*/ 1412032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356048" y="1412032"/>
                  </a:moveTo>
                  <a:cubicBezTo>
                    <a:pt x="2011264" y="1022220"/>
                    <a:pt x="2119084" y="159657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999412" y="1598644"/>
                    <a:pt x="1140408" y="1524001"/>
                    <a:pt x="1356048" y="14120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AC673BAC-B52B-42AF-9DF4-2F548275E575}"/>
                </a:ext>
              </a:extLst>
            </p:cNvPr>
            <p:cNvSpPr/>
            <p:nvPr userDrawn="1"/>
          </p:nvSpPr>
          <p:spPr>
            <a:xfrm>
              <a:off x="7525140" y="5097624"/>
              <a:ext cx="1618860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49354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49354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  <a:gd name="connsiteX0" fmla="*/ 1480457 w 2158480"/>
                <a:gd name="connsiteY0" fmla="*/ 1393371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80457 w 2158480"/>
                <a:gd name="connsiteY4" fmla="*/ 1393371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480457" y="1393371"/>
                  </a:moveTo>
                  <a:cubicBezTo>
                    <a:pt x="2092130" y="1009779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825240" y="1660848"/>
                    <a:pt x="1264818" y="1561323"/>
                    <a:pt x="1480457" y="1393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DC3B266-3B85-40E0-84C0-CBD5FD70A0B1}"/>
                </a:ext>
              </a:extLst>
            </p:cNvPr>
            <p:cNvSpPr/>
            <p:nvPr userDrawn="1"/>
          </p:nvSpPr>
          <p:spPr>
            <a:xfrm>
              <a:off x="7452597" y="5097624"/>
              <a:ext cx="1691403" cy="1760376"/>
            </a:xfrm>
            <a:custGeom>
              <a:avLst/>
              <a:gdLst>
                <a:gd name="connsiteX0" fmla="*/ 0 w 3676261"/>
                <a:gd name="connsiteY0" fmla="*/ 0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0 w 3676261"/>
                <a:gd name="connsiteY4" fmla="*/ 0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1990531 w 3676261"/>
                <a:gd name="connsiteY0" fmla="*/ 852196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1990531 w 3676261"/>
                <a:gd name="connsiteY4" fmla="*/ 852196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76261"/>
                <a:gd name="connsiteY0" fmla="*/ 933062 h 1374711"/>
                <a:gd name="connsiteX1" fmla="*/ 3676261 w 3676261"/>
                <a:gd name="connsiteY1" fmla="*/ 0 h 1374711"/>
                <a:gd name="connsiteX2" fmla="*/ 3676261 w 3676261"/>
                <a:gd name="connsiteY2" fmla="*/ 1374711 h 1374711"/>
                <a:gd name="connsiteX3" fmla="*/ 0 w 3676261"/>
                <a:gd name="connsiteY3" fmla="*/ 1374711 h 1374711"/>
                <a:gd name="connsiteX4" fmla="*/ 2058956 w 3676261"/>
                <a:gd name="connsiteY4" fmla="*/ 933062 h 1374711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058956 w 3682481"/>
                <a:gd name="connsiteY0" fmla="*/ 1312506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058956 w 3682481"/>
                <a:gd name="connsiteY4" fmla="*/ 1312506 h 1754155"/>
                <a:gd name="connsiteX0" fmla="*/ 2593911 w 3682481"/>
                <a:gd name="connsiteY0" fmla="*/ 1511559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593911 w 3682481"/>
                <a:gd name="connsiteY4" fmla="*/ 1511559 h 1754155"/>
                <a:gd name="connsiteX0" fmla="*/ 2705878 w 3682481"/>
                <a:gd name="connsiteY0" fmla="*/ 164218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05878 w 3682481"/>
                <a:gd name="connsiteY4" fmla="*/ 1642188 h 1754155"/>
                <a:gd name="connsiteX0" fmla="*/ 2718319 w 3682481"/>
                <a:gd name="connsiteY0" fmla="*/ 1492898 h 1754155"/>
                <a:gd name="connsiteX1" fmla="*/ 3682481 w 3682481"/>
                <a:gd name="connsiteY1" fmla="*/ 0 h 1754155"/>
                <a:gd name="connsiteX2" fmla="*/ 3676261 w 3682481"/>
                <a:gd name="connsiteY2" fmla="*/ 1754155 h 1754155"/>
                <a:gd name="connsiteX3" fmla="*/ 0 w 3682481"/>
                <a:gd name="connsiteY3" fmla="*/ 1754155 h 1754155"/>
                <a:gd name="connsiteX4" fmla="*/ 2718319 w 3682481"/>
                <a:gd name="connsiteY4" fmla="*/ 1492898 h 1754155"/>
                <a:gd name="connsiteX0" fmla="*/ 821094 w 1785256"/>
                <a:gd name="connsiteY0" fmla="*/ 1492898 h 1785257"/>
                <a:gd name="connsiteX1" fmla="*/ 1785256 w 1785256"/>
                <a:gd name="connsiteY1" fmla="*/ 0 h 1785257"/>
                <a:gd name="connsiteX2" fmla="*/ 1779036 w 1785256"/>
                <a:gd name="connsiteY2" fmla="*/ 1754155 h 1785257"/>
                <a:gd name="connsiteX3" fmla="*/ 0 w 1785256"/>
                <a:gd name="connsiteY3" fmla="*/ 1785257 h 1785257"/>
                <a:gd name="connsiteX4" fmla="*/ 821094 w 1785256"/>
                <a:gd name="connsiteY4" fmla="*/ 1492898 h 1785257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194318 w 2158480"/>
                <a:gd name="connsiteY0" fmla="*/ 1492898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194318 w 2158480"/>
                <a:gd name="connsiteY4" fmla="*/ 1492898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72885"/>
                <a:gd name="connsiteY0" fmla="*/ 1362269 h 1760376"/>
                <a:gd name="connsiteX1" fmla="*/ 2158480 w 2172885"/>
                <a:gd name="connsiteY1" fmla="*/ 0 h 1760376"/>
                <a:gd name="connsiteX2" fmla="*/ 2152260 w 2172885"/>
                <a:gd name="connsiteY2" fmla="*/ 1754155 h 1760376"/>
                <a:gd name="connsiteX3" fmla="*/ 0 w 2172885"/>
                <a:gd name="connsiteY3" fmla="*/ 1760376 h 1760376"/>
                <a:gd name="connsiteX4" fmla="*/ 1412032 w 2172885"/>
                <a:gd name="connsiteY4" fmla="*/ 1362269 h 1760376"/>
                <a:gd name="connsiteX0" fmla="*/ 1412032 w 2158480"/>
                <a:gd name="connsiteY0" fmla="*/ 1362269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412032 w 2158480"/>
                <a:gd name="connsiteY4" fmla="*/ 1362269 h 1760376"/>
                <a:gd name="connsiteX0" fmla="*/ 1542661 w 2158480"/>
                <a:gd name="connsiteY0" fmla="*/ 1468016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68016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05812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05812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  <a:gd name="connsiteX0" fmla="*/ 1542661 w 2158480"/>
                <a:gd name="connsiteY0" fmla="*/ 1446005 h 1760376"/>
                <a:gd name="connsiteX1" fmla="*/ 2158480 w 2158480"/>
                <a:gd name="connsiteY1" fmla="*/ 0 h 1760376"/>
                <a:gd name="connsiteX2" fmla="*/ 2152260 w 2158480"/>
                <a:gd name="connsiteY2" fmla="*/ 1754155 h 1760376"/>
                <a:gd name="connsiteX3" fmla="*/ 0 w 2158480"/>
                <a:gd name="connsiteY3" fmla="*/ 1760376 h 1760376"/>
                <a:gd name="connsiteX4" fmla="*/ 1542661 w 2158480"/>
                <a:gd name="connsiteY4" fmla="*/ 1446005 h 17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8480" h="1760376">
                  <a:moveTo>
                    <a:pt x="1542661" y="1446005"/>
                  </a:moveTo>
                  <a:cubicBezTo>
                    <a:pt x="2224672" y="1003081"/>
                    <a:pt x="2100423" y="215640"/>
                    <a:pt x="2158480" y="0"/>
                  </a:cubicBezTo>
                  <a:cubicBezTo>
                    <a:pt x="2156407" y="584718"/>
                    <a:pt x="2154333" y="1169437"/>
                    <a:pt x="2152260" y="1754155"/>
                  </a:cubicBezTo>
                  <a:lnTo>
                    <a:pt x="0" y="1760376"/>
                  </a:lnTo>
                  <a:cubicBezTo>
                    <a:pt x="615182" y="1744584"/>
                    <a:pt x="1233715" y="1657500"/>
                    <a:pt x="1542661" y="1446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9373" y="6492873"/>
            <a:ext cx="2609265" cy="292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AC5E39D-350F-4D70-9E5D-930D02B401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1B113A-C9E1-48A6-A798-15EC2C8B036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" y="6329759"/>
            <a:ext cx="1328928" cy="4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1" r:id="rId3"/>
    <p:sldLayoutId id="2147483672" r:id="rId4"/>
    <p:sldLayoutId id="2147483674" r:id="rId5"/>
    <p:sldLayoutId id="2147483660" r:id="rId6"/>
    <p:sldLayoutId id="2147483661" r:id="rId7"/>
    <p:sldLayoutId id="2147483662" r:id="rId8"/>
    <p:sldLayoutId id="2147483669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7" r:id="rId16"/>
    <p:sldLayoutId id="2147483676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u="none" kern="1200" cap="all" baseline="0">
          <a:gradFill>
            <a:gsLst>
              <a:gs pos="22000">
                <a:schemeClr val="tx2">
                  <a:lumMod val="75000"/>
                </a:schemeClr>
              </a:gs>
              <a:gs pos="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95000"/>
        </a:lnSpc>
        <a:spcBef>
          <a:spcPts val="1800"/>
        </a:spcBef>
        <a:buClr>
          <a:schemeClr val="accent1"/>
        </a:buClr>
        <a:buSzPct val="110000"/>
        <a:buFont typeface="Arial" panose="020B0604020202020204" pitchFamily="34" charset="0"/>
        <a:buChar char="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u="none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75000"/>
            <a:lumOff val="25000"/>
          </a:schemeClr>
        </a:buClr>
        <a:buFont typeface="Wingdings" panose="05000000000000000000" pitchFamily="2" charset="2"/>
        <a:buChar char=""/>
        <a:defRPr sz="200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"/>
        <a:defRPr sz="200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20000"/>
            <a:lumOff val="80000"/>
          </a:schemeClr>
        </a:buClr>
        <a:buFont typeface="Wingdings" panose="05000000000000000000" pitchFamily="2" charset="2"/>
        <a:buChar char=""/>
        <a:defRPr sz="200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ncsl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hyperlink" Target="http://www.ncsl.org/research/labor-and-employment/barriers-to-work-veterans-and-military-spouses.aspx" TargetMode="External"/><Relationship Id="rId7" Type="http://schemas.openxmlformats.org/officeDocument/2006/relationships/image" Target="../media/image32.png"/><Relationship Id="rId2" Type="http://schemas.openxmlformats.org/officeDocument/2006/relationships/hyperlink" Target="mailto:jennifer.schultz@ncsl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csl.org/ncsl-in-dc/task-forces/task-force-on-military-and-veterans-affairs.aspx" TargetMode="External"/><Relationship Id="rId5" Type="http://schemas.openxmlformats.org/officeDocument/2006/relationships/hyperlink" Target="http://www.ncsl.org/research/labor-and-employment.aspx" TargetMode="External"/><Relationship Id="rId4" Type="http://schemas.openxmlformats.org/officeDocument/2006/relationships/hyperlink" Target="http://www.ncsl.org/research/military-and-veterans-affairs/military-veterans-affairs-state-leg-database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terans.gov/milspous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quick@mahernet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9EAA-3E6F-457A-B323-CFB41630F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29776"/>
            <a:ext cx="7772400" cy="1484099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Supporting Military spouses in Licensed Occupations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54084-D143-4D6A-BF7F-669F8717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60371"/>
            <a:ext cx="6858000" cy="11688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Webinar</a:t>
            </a:r>
          </a:p>
          <a:p>
            <a:pPr>
              <a:lnSpc>
                <a:spcPct val="100000"/>
              </a:lnSpc>
            </a:pPr>
            <a:r>
              <a:rPr lang="en-US" dirty="0"/>
              <a:t>May 29, 2019, 3:00 p.m. EDT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02E54-334E-45A6-93B2-698E6F1E1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6" y="4306529"/>
            <a:ext cx="1660986" cy="5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7D346B8-E75C-4900-B15A-85D4F7605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346" y="4730149"/>
            <a:ext cx="2408505" cy="6537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7F9EFE-1622-4295-89D5-BBFABF87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652233"/>
            <a:ext cx="7886700" cy="2490320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State Legislative Engagement and Trends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C49847-0062-4A25-9913-857F6E224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 Schultz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4706F-1321-4BAF-BD9E-F4F7FDF1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213FAB7-5CC3-44C3-A89D-EDE276CE2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44" y="4260323"/>
            <a:ext cx="2408505" cy="8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3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9DED-31B6-4A38-ABC8-E2D6F17C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50" dirty="0">
                <a:solidFill>
                  <a:schemeClr val="accent1">
                    <a:lumMod val="75000"/>
                  </a:schemeClr>
                </a:solidFill>
              </a:rPr>
              <a:t>What is NCSL?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D8E7B-C7A7-4F30-8A0A-963BD5AB6D11}"/>
              </a:ext>
            </a:extLst>
          </p:cNvPr>
          <p:cNvSpPr txBox="1"/>
          <p:nvPr/>
        </p:nvSpPr>
        <p:spPr>
          <a:xfrm>
            <a:off x="413405" y="1506188"/>
            <a:ext cx="593940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250" dirty="0"/>
              <a:t>ational </a:t>
            </a:r>
            <a:r>
              <a:rPr lang="en-US" sz="225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2250" dirty="0"/>
              <a:t>onference of </a:t>
            </a:r>
            <a:r>
              <a:rPr lang="en-US" sz="225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250" dirty="0"/>
              <a:t>tate </a:t>
            </a:r>
            <a:r>
              <a:rPr lang="en-US" sz="2250" b="1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2250" dirty="0"/>
              <a:t>egislatures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B1755-B589-4CB2-83D2-E5F1267ED3C0}"/>
              </a:ext>
            </a:extLst>
          </p:cNvPr>
          <p:cNvSpPr/>
          <p:nvPr/>
        </p:nvSpPr>
        <p:spPr>
          <a:xfrm>
            <a:off x="379114" y="2141891"/>
            <a:ext cx="6629496" cy="44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dirty="0"/>
              <a:t>38,000 members (state legislators and staff)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56580C-768C-4353-87D2-8453452D369B}"/>
              </a:ext>
            </a:extLst>
          </p:cNvPr>
          <p:cNvSpPr/>
          <p:nvPr/>
        </p:nvSpPr>
        <p:spPr>
          <a:xfrm>
            <a:off x="379114" y="2898574"/>
            <a:ext cx="4572000" cy="19050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We provide…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Support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Connections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Ideas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Strong voice in Washington, D.C</a:t>
            </a:r>
            <a:r>
              <a:rPr lang="en-US" sz="20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2745E-D6D4-4186-86A6-5F8FF9543081}"/>
              </a:ext>
            </a:extLst>
          </p:cNvPr>
          <p:cNvSpPr txBox="1"/>
          <p:nvPr/>
        </p:nvSpPr>
        <p:spPr>
          <a:xfrm>
            <a:off x="330842" y="5320614"/>
            <a:ext cx="12042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2"/>
              </a:rPr>
              <a:t>www.ncsl.org</a:t>
            </a:r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52502-09DD-4A76-8A7A-8F57CFA8FB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/>
          <a:stretch/>
        </p:blipFill>
        <p:spPr>
          <a:xfrm>
            <a:off x="5506590" y="3543125"/>
            <a:ext cx="3169814" cy="255929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5655DDC-7777-4601-962A-B2CE8A73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DACCE-E00B-4867-8C1A-76361FEFF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16" y="152782"/>
            <a:ext cx="1007422" cy="6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jim.reed\AppData\Local\Microsoft\Windows\Temporary Internet Files\Content.Outlook\RDCPP5PN\JBER Photo 2.jpg">
            <a:extLst>
              <a:ext uri="{FF2B5EF4-FFF2-40B4-BE49-F238E27FC236}">
                <a16:creationId xmlns:a16="http://schemas.microsoft.com/office/drawing/2014/main" id="{509B2C3C-1102-428D-8AF4-CE7126F0291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548" y="2059912"/>
            <a:ext cx="4039436" cy="1997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E82D59-06F3-4390-9748-BCEEE2B1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155"/>
            <a:ext cx="7886700" cy="82296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Task Force on Military and Veterans Affairs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6E9F-6C40-4543-B833-D0C6B9EC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49" y="161198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44 members from 22 states and D.C.</a:t>
            </a:r>
          </a:p>
          <a:p>
            <a:r>
              <a:rPr lang="en-US" dirty="0"/>
              <a:t>Co-chairs</a:t>
            </a:r>
          </a:p>
          <a:p>
            <a:pPr lvl="1"/>
            <a:r>
              <a:rPr lang="en-US" dirty="0"/>
              <a:t>Rep. Tina Orwall (D-WA); </a:t>
            </a:r>
          </a:p>
          <a:p>
            <a:pPr lvl="1"/>
            <a:r>
              <a:rPr lang="en-US" dirty="0"/>
              <a:t>Rep. Dean Dohrman (R-MO)</a:t>
            </a:r>
            <a:endParaRPr lang="en-US" sz="1800" dirty="0"/>
          </a:p>
          <a:p>
            <a:r>
              <a:rPr lang="en-US" dirty="0"/>
              <a:t>Examines issues affecting</a:t>
            </a:r>
          </a:p>
          <a:p>
            <a:pPr lvl="1"/>
            <a:r>
              <a:rPr lang="en-US" dirty="0"/>
              <a:t>Military-community relations  </a:t>
            </a:r>
          </a:p>
          <a:p>
            <a:pPr lvl="1"/>
            <a:r>
              <a:rPr lang="en-US" dirty="0"/>
              <a:t>The health and well-being of service members, veterans and their families </a:t>
            </a:r>
            <a:endParaRPr lang="en-US" sz="1800" dirty="0"/>
          </a:p>
          <a:p>
            <a:r>
              <a:rPr lang="en-US" dirty="0"/>
              <a:t>History of action on occupational licensing 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4BD38D-2427-46CE-8230-C881D857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51322-151A-4834-9022-D1528257B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16" y="152782"/>
            <a:ext cx="1007422" cy="6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5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3E0975-0BFA-4F3C-A494-136984BC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" y="432079"/>
            <a:ext cx="8973178" cy="13589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EE3B5-29FA-4054-B6F3-16E5DD145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4583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Primary Objectives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Identify licensing criteria to ensure that existing and new licensing requirements are not overly broad, burdensome or restrictive, and that they do not create unnecessary barriers to labor market entry.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Improve the portability and reciprocity provisions for selected occupations across state lines.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70DBC0-AB33-427D-BABF-D47F6BDE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6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AFFE25-C69C-44E6-8AA9-271174929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0" y="1188088"/>
            <a:ext cx="8567181" cy="4368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C2F921-8EDA-41F7-AB9F-4D00657C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Occupational Licensing Learning Consortium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8F2D3DA-66B2-492D-AE4D-C492620B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BB0B5-7678-438A-B402-7AABD0964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16" y="152782"/>
            <a:ext cx="1007422" cy="6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0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9DED-31B6-4A38-ABC8-E2D6F17C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Recent State Legislation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A09D3-CC3B-46A1-BCD4-B4050D2F6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43" y="1433740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100+ bills introduced in 2018-2019 state legislative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Categories: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Fee waiver </a:t>
            </a:r>
            <a:r>
              <a:rPr lang="en-US" sz="1500" dirty="0"/>
              <a:t>(2019 NE LB 112; 2019 OK SB 670)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Physical Therapy Licensure Compact </a:t>
            </a:r>
            <a:r>
              <a:rPr lang="en-US" sz="1500" dirty="0"/>
              <a:t>(many states)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Teacher licensure </a:t>
            </a:r>
            <a:r>
              <a:rPr lang="en-US" sz="1500" dirty="0"/>
              <a:t>(2018 NM SB 97; 2019 ND SB 2306)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Expedited licensure </a:t>
            </a:r>
            <a:r>
              <a:rPr lang="en-US" sz="1500" dirty="0"/>
              <a:t>(2019 MS SB 2452)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Exemption from licensure </a:t>
            </a:r>
          </a:p>
          <a:p>
            <a:pPr lvl="2">
              <a:buFontTx/>
              <a:buChar char="-"/>
            </a:pPr>
            <a:r>
              <a:rPr lang="en-US" dirty="0"/>
              <a:t>2018 UT SB 227</a:t>
            </a:r>
          </a:p>
          <a:p>
            <a:pPr lvl="2">
              <a:buFontTx/>
              <a:buChar char="-"/>
            </a:pPr>
            <a:r>
              <a:rPr lang="en-US" dirty="0"/>
              <a:t>2019 AZ HB 2569 </a:t>
            </a:r>
          </a:p>
          <a:p>
            <a:pPr lvl="2">
              <a:buFontTx/>
              <a:buChar char="-"/>
            </a:pPr>
            <a:r>
              <a:rPr lang="en-US" dirty="0"/>
              <a:t>2019 AR SB 564</a:t>
            </a:r>
          </a:p>
          <a:p>
            <a:pPr lvl="2">
              <a:buFontTx/>
              <a:buChar char="-"/>
            </a:pPr>
            <a:r>
              <a:rPr lang="en-US" dirty="0"/>
              <a:t>2019 SD HB 1111</a:t>
            </a:r>
          </a:p>
        </p:txBody>
      </p:sp>
      <p:pic>
        <p:nvPicPr>
          <p:cNvPr id="1026" name="Picture 2" descr="https://altablog.lexblogplatformthree.com/wp-content/uploads/sites/671/2016/07/State-Signs.jpg">
            <a:extLst>
              <a:ext uri="{FF2B5EF4-FFF2-40B4-BE49-F238E27FC236}">
                <a16:creationId xmlns:a16="http://schemas.microsoft.com/office/drawing/2014/main" id="{1E94ACF8-F744-478D-B92B-AF45CF1F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73" y="3335412"/>
            <a:ext cx="2376039" cy="26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01C591-DFCC-4087-B3C0-38409165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2D1C3-CBBB-4845-BF1A-5E15B6B57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16" y="152782"/>
            <a:ext cx="1007422" cy="6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9DED-31B6-4A38-ABC8-E2D6F17C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E10CD-3103-4CBB-9A60-08ECFAD78BF7}"/>
              </a:ext>
            </a:extLst>
          </p:cNvPr>
          <p:cNvSpPr txBox="1"/>
          <p:nvPr/>
        </p:nvSpPr>
        <p:spPr>
          <a:xfrm>
            <a:off x="450554" y="5844676"/>
            <a:ext cx="6442341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75" dirty="0">
                <a:latin typeface="Calisto MT" panose="02040603050505030304" pitchFamily="18" charset="0"/>
              </a:rPr>
              <a:t>Jennifer Schultz | </a:t>
            </a:r>
            <a:r>
              <a:rPr lang="en-US" sz="1875" dirty="0">
                <a:latin typeface="Calisto MT" panose="02040603050505030304" pitchFamily="18" charset="0"/>
                <a:hlinkClick r:id="rId2"/>
              </a:rPr>
              <a:t>jennifer.schultz@ncsl.org</a:t>
            </a:r>
            <a:r>
              <a:rPr lang="en-US" sz="1875" dirty="0">
                <a:latin typeface="Calisto MT" panose="02040603050505030304" pitchFamily="18" charset="0"/>
              </a:rPr>
              <a:t> | 303-856-1353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74B9E-9DD6-43D5-BF1D-1DD41184A2F7}"/>
              </a:ext>
            </a:extLst>
          </p:cNvPr>
          <p:cNvSpPr txBox="1"/>
          <p:nvPr/>
        </p:nvSpPr>
        <p:spPr>
          <a:xfrm>
            <a:off x="246348" y="1341862"/>
            <a:ext cx="8447098" cy="390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defTabSz="91440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300" dirty="0"/>
              <a:t>NCSL Report, </a:t>
            </a:r>
            <a:r>
              <a:rPr lang="en-US" sz="2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Barriers to Work: Veterans and Military Spouses </a:t>
            </a:r>
            <a:r>
              <a:rPr lang="en-US" sz="2300" dirty="0"/>
              <a:t>(July 2018)</a:t>
            </a:r>
          </a:p>
          <a:p>
            <a:pPr marL="320040" indent="-320040" defTabSz="91440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300" dirty="0"/>
              <a:t>NCSL </a:t>
            </a:r>
            <a:r>
              <a:rPr lang="en-US" sz="23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Military and Veterans Affairs State Legislation Database</a:t>
            </a:r>
            <a:endParaRPr lang="en-US" sz="2300" dirty="0"/>
          </a:p>
          <a:p>
            <a:pPr marL="320040" indent="-320040" defTabSz="91440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300" dirty="0"/>
              <a:t>NCSL </a:t>
            </a:r>
            <a:r>
              <a:rPr lang="en-US" sz="23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Occupational Licensing </a:t>
            </a:r>
            <a:r>
              <a:rPr lang="en-US" sz="2300" dirty="0"/>
              <a:t>webpage</a:t>
            </a:r>
          </a:p>
          <a:p>
            <a:pPr marL="320040" indent="-320040" defTabSz="91440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300" dirty="0"/>
              <a:t>NCSL </a:t>
            </a:r>
            <a:r>
              <a:rPr lang="en-US" sz="23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 Force on Military and Veterans Affairs</a:t>
            </a:r>
            <a:r>
              <a:rPr lang="en-US" sz="2300" dirty="0"/>
              <a:t> webpage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C145DB5-574A-4598-904A-2B55FB793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4563" y="5823687"/>
            <a:ext cx="1898883" cy="515411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1554EF-3EC2-4A38-A3E1-E61012B4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6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FC4D-B076-4C3A-8EA5-C8EF01F6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03504"/>
            <a:ext cx="7886700" cy="2490320"/>
          </a:xfrm>
        </p:spPr>
        <p:txBody>
          <a:bodyPr/>
          <a:lstStyle/>
          <a:p>
            <a:r>
              <a:rPr lang="en-US" dirty="0"/>
              <a:t>State efforts: Colorado and Texas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F4EEB-8847-413A-A77F-957519FE7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55531"/>
            <a:ext cx="7886700" cy="1392605"/>
          </a:xfrm>
        </p:spPr>
        <p:txBody>
          <a:bodyPr/>
          <a:lstStyle/>
          <a:p>
            <a:r>
              <a:rPr lang="en-US" dirty="0"/>
              <a:t>Nathan Batchelder, Laura Bravo, and Mike Arismendez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D1F4-01A0-40F4-9055-2E40DEEF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7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Colorado</a:t>
            </a:r>
            <a:br>
              <a:rPr lang="en-US" sz="3600" dirty="0"/>
            </a:br>
            <a:r>
              <a:rPr lang="en-US" sz="2900" dirty="0">
                <a:solidFill>
                  <a:srgbClr val="8C2924"/>
                </a:solidFill>
              </a:rPr>
              <a:t>Efforts and Commitment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EB8F883-2E8D-42BE-A10D-5066E44DB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6" y="1432869"/>
            <a:ext cx="8425767" cy="4684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16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Texas </a:t>
            </a:r>
            <a:br>
              <a:rPr lang="en-US" sz="3600" dirty="0">
                <a:solidFill>
                  <a:srgbClr val="8C2924"/>
                </a:solidFill>
              </a:rPr>
            </a:br>
            <a:r>
              <a:rPr lang="en-US" sz="2900" dirty="0">
                <a:solidFill>
                  <a:srgbClr val="8C2924"/>
                </a:solidFill>
              </a:rPr>
              <a:t>Efforts and Commitment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FD40E1-90B2-4DCD-8ABC-6F877D301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7" y="1486988"/>
            <a:ext cx="8874561" cy="4184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18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FD5C-5B96-4F3F-8498-7E994A5C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Moderators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A8D8-C0F9-4DB1-BA9D-AF7F49804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389" y="1874464"/>
            <a:ext cx="5850624" cy="1828800"/>
          </a:xfrm>
        </p:spPr>
        <p:txBody>
          <a:bodyPr/>
          <a:lstStyle/>
          <a:p>
            <a:r>
              <a:rPr lang="en-US" dirty="0"/>
              <a:t>Pam Frugoli</a:t>
            </a:r>
          </a:p>
          <a:p>
            <a:pPr marL="344488">
              <a:spcBef>
                <a:spcPts val="0"/>
              </a:spcBef>
            </a:pPr>
            <a:r>
              <a:rPr lang="en-US" sz="2000" b="0" i="1" dirty="0">
                <a:solidFill>
                  <a:schemeClr val="accent3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O*NET/CareerOneStop/Competency </a:t>
            </a:r>
            <a:br>
              <a:rPr lang="en-US" sz="2000" b="0" i="1" dirty="0">
                <a:solidFill>
                  <a:schemeClr val="accent3">
                    <a:lumMod val="90000"/>
                    <a:lumOff val="10000"/>
                  </a:schemeClr>
                </a:solidFill>
                <a:ea typeface="+mn-ea"/>
                <a:cs typeface="+mn-cs"/>
              </a:rPr>
            </a:br>
            <a:r>
              <a:rPr lang="en-US" sz="2000" b="0" i="1" dirty="0">
                <a:solidFill>
                  <a:schemeClr val="accent3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Model Team Lead </a:t>
            </a:r>
          </a:p>
          <a:p>
            <a:pPr lvl="2"/>
            <a:r>
              <a:rPr lang="en-US" dirty="0"/>
              <a:t>Employment and Training Administration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D73D925-B50C-4730-A7B8-46662940AAD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r="3863"/>
          <a:stretch>
            <a:fillRect/>
          </a:stretch>
        </p:blipFill>
        <p:spPr>
          <a:xfrm>
            <a:off x="342717" y="1877628"/>
            <a:ext cx="1688124" cy="182247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D2C33-BCB6-4015-A741-004B95DF74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250388" y="4119044"/>
            <a:ext cx="5850623" cy="1828800"/>
          </a:xfrm>
        </p:spPr>
        <p:txBody>
          <a:bodyPr/>
          <a:lstStyle/>
          <a:p>
            <a:r>
              <a:rPr lang="en-US" dirty="0"/>
              <a:t>Joe Quick</a:t>
            </a:r>
          </a:p>
          <a:p>
            <a:pPr marL="344488">
              <a:spcBef>
                <a:spcPts val="0"/>
              </a:spcBef>
            </a:pPr>
            <a:r>
              <a:rPr lang="en-US" sz="2000" b="0" i="1" dirty="0">
                <a:solidFill>
                  <a:schemeClr val="accent3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Consultant </a:t>
            </a:r>
          </a:p>
          <a:p>
            <a:pPr lvl="2"/>
            <a:r>
              <a:rPr lang="en-US" dirty="0"/>
              <a:t>Maher &amp; Maher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DB8E65E-4965-4F2E-96F3-A4B66582443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8958" r="11128" b="27296"/>
          <a:stretch/>
        </p:blipFill>
        <p:spPr>
          <a:xfrm>
            <a:off x="349977" y="4116922"/>
            <a:ext cx="1688124" cy="1828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6871B-F5A6-437E-9103-AB5545C5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DB215C-BF53-455A-9041-8FF0F262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ED962AC-7CAA-4B22-9AE9-2AAF8ED59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90" y="2072156"/>
            <a:ext cx="8489496" cy="3652849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R="0" lvl="0" algn="ctr" eaLnBrk="0" hangingPunct="0">
              <a:lnSpc>
                <a:spcPct val="107000"/>
              </a:lnSpc>
              <a:spcBef>
                <a:spcPts val="905"/>
              </a:spcBef>
              <a:spcAft>
                <a:spcPts val="0"/>
              </a:spcAft>
              <a:buClr>
                <a:srgbClr val="5E0E19"/>
              </a:buClr>
              <a:buSzPts val="1100"/>
              <a:tabLst>
                <a:tab pos="297815" algn="l"/>
              </a:tabLst>
            </a:pPr>
            <a:r>
              <a:rPr lang="en-US" sz="3000" b="1" cap="all" dirty="0">
                <a:gradFill>
                  <a:gsLst>
                    <a:gs pos="22000">
                      <a:schemeClr val="tx2">
                        <a:lumMod val="75000"/>
                      </a:schemeClr>
                    </a:gs>
                    <a:gs pos="0">
                      <a:schemeClr val="accent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PROMISING PRACTICES for LICENSE RECOGNITION FOR MILITARY SPOUSES</a:t>
            </a:r>
          </a:p>
          <a:p>
            <a:pPr marR="0" lvl="0" eaLnBrk="0" hangingPunct="0">
              <a:lnSpc>
                <a:spcPct val="107000"/>
              </a:lnSpc>
              <a:spcBef>
                <a:spcPts val="905"/>
              </a:spcBef>
              <a:spcAft>
                <a:spcPts val="0"/>
              </a:spcAft>
              <a:buClr>
                <a:srgbClr val="5E0E19"/>
              </a:buClr>
              <a:buSzPts val="1100"/>
              <a:tabLst>
                <a:tab pos="297815" algn="l"/>
              </a:tabLst>
            </a:pPr>
            <a:endParaRPr lang="en-US" sz="500" b="1" cap="all" dirty="0">
              <a:solidFill>
                <a:srgbClr val="134972"/>
              </a:solidFill>
              <a:latin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457200" marR="0" lvl="0" indent="-457200" eaLnBrk="0" hangingPunct="0">
              <a:lnSpc>
                <a:spcPct val="107000"/>
              </a:lnSpc>
              <a:spcBef>
                <a:spcPts val="905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ü"/>
              <a:tabLst>
                <a:tab pos="297815" algn="l"/>
              </a:tabLst>
            </a:pPr>
            <a:r>
              <a:rPr lang="en-US" sz="2100" spc="4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Adopting license </a:t>
            </a:r>
            <a:r>
              <a:rPr lang="en-US" sz="2100" spc="5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recognition </a:t>
            </a:r>
            <a:r>
              <a:rPr lang="en-US" sz="2100" spc="4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options </a:t>
            </a:r>
            <a:r>
              <a:rPr lang="en-US" sz="2100" spc="3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for </a:t>
            </a:r>
            <a:r>
              <a:rPr lang="en-US" sz="2100" spc="2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military</a:t>
            </a:r>
            <a:r>
              <a:rPr lang="en-US" sz="2100" spc="32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100" spc="5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spouses</a:t>
            </a:r>
            <a:endParaRPr lang="en-US" sz="2100" dirty="0">
              <a:effectLst/>
              <a:ea typeface="Arial" panose="020B0604020202020204" pitchFamily="34" charset="0"/>
              <a:cs typeface="Wingdings" panose="05000000000000000000" pitchFamily="2" charset="2"/>
            </a:endParaRPr>
          </a:p>
          <a:p>
            <a:pPr marL="457200" marR="0" lvl="0" indent="-457200" eaLnBrk="0" hangingPunct="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ü"/>
              <a:tabLst>
                <a:tab pos="297815" algn="l"/>
              </a:tabLst>
            </a:pPr>
            <a:r>
              <a:rPr lang="en-US" sz="2100" spc="-3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Clearly </a:t>
            </a:r>
            <a:r>
              <a:rPr lang="en-US" sz="2100" spc="-1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explaining </a:t>
            </a:r>
            <a:r>
              <a:rPr lang="en-US" sz="210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the </a:t>
            </a:r>
            <a:r>
              <a:rPr lang="en-US" sz="2100" spc="-1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license recognition options </a:t>
            </a:r>
            <a:r>
              <a:rPr lang="en-US" sz="2100" spc="-2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available </a:t>
            </a:r>
            <a:r>
              <a:rPr lang="en-US" sz="210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for </a:t>
            </a:r>
            <a:r>
              <a:rPr lang="en-US" sz="2100" spc="-3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military</a:t>
            </a:r>
            <a:r>
              <a:rPr lang="en-US" sz="2100" spc="2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100" spc="-1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spouses</a:t>
            </a:r>
            <a:endParaRPr lang="en-US" sz="2100" dirty="0">
              <a:effectLst/>
              <a:ea typeface="Arial" panose="020B0604020202020204" pitchFamily="34" charset="0"/>
              <a:cs typeface="Wingdings" panose="05000000000000000000" pitchFamily="2" charset="2"/>
            </a:endParaRPr>
          </a:p>
          <a:p>
            <a:pPr marL="457200" marR="0" lvl="0" indent="-457200" eaLnBrk="0" hangingPunct="0">
              <a:lnSpc>
                <a:spcPct val="107000"/>
              </a:lnSpc>
              <a:spcBef>
                <a:spcPts val="105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ü"/>
              <a:tabLst>
                <a:tab pos="297815" algn="l"/>
              </a:tabLst>
            </a:pPr>
            <a:r>
              <a:rPr lang="en-US" sz="2100" spc="2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Creating </a:t>
            </a:r>
            <a:r>
              <a:rPr lang="en-US" sz="210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 </a:t>
            </a:r>
            <a:r>
              <a:rPr lang="en-US" sz="2100" spc="3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simple </a:t>
            </a:r>
            <a:r>
              <a:rPr lang="en-US" sz="2100" spc="2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application</a:t>
            </a:r>
            <a:r>
              <a:rPr lang="en-US" sz="2100" spc="15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100" spc="4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process</a:t>
            </a:r>
            <a:r>
              <a:rPr lang="en-US" sz="2100" dirty="0"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</a:p>
          <a:p>
            <a:pPr marL="457200" marR="0" lvl="0" indent="-457200" eaLnBrk="0" hangingPunct="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ü"/>
              <a:tabLst>
                <a:tab pos="297815" algn="l"/>
              </a:tabLst>
            </a:pPr>
            <a:r>
              <a:rPr lang="en-US" sz="2100" spc="3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Waiving </a:t>
            </a:r>
            <a:r>
              <a:rPr lang="en-US" sz="2100" spc="2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application</a:t>
            </a:r>
            <a:r>
              <a:rPr lang="en-US" sz="2100" spc="1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100" spc="4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fees</a:t>
            </a:r>
            <a:endParaRPr lang="en-US" sz="2100" dirty="0">
              <a:effectLst/>
              <a:ea typeface="Arial" panose="020B0604020202020204" pitchFamily="34" charset="0"/>
              <a:cs typeface="Wingdings" panose="05000000000000000000" pitchFamily="2" charset="2"/>
            </a:endParaRPr>
          </a:p>
          <a:p>
            <a:pPr marL="457200" marR="0" lvl="0" indent="-457200" eaLnBrk="0" hangingPunct="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ü"/>
              <a:tabLst>
                <a:tab pos="297815" algn="l"/>
              </a:tabLst>
            </a:pPr>
            <a:r>
              <a:rPr lang="en-US" sz="2100" spc="3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Training licensing </a:t>
            </a:r>
            <a:r>
              <a:rPr lang="en-US" sz="2100" spc="3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board</a:t>
            </a:r>
            <a:r>
              <a:rPr lang="en-US" sz="2100" spc="7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100" spc="2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staff</a:t>
            </a:r>
            <a:endParaRPr lang="en-US" sz="2100" dirty="0">
              <a:effectLst/>
              <a:ea typeface="Arial" panose="020B0604020202020204" pitchFamily="34" charset="0"/>
              <a:cs typeface="Wingdings" panose="05000000000000000000" pitchFamily="2" charset="2"/>
            </a:endParaRPr>
          </a:p>
          <a:p>
            <a:pPr marL="457200" marR="0" lvl="0" indent="-457200" eaLnBrk="0" hangingPunct="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ü"/>
              <a:tabLst>
                <a:tab pos="297815" algn="l"/>
              </a:tabLst>
            </a:pPr>
            <a:r>
              <a:rPr lang="en-US" sz="2100" spc="3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Providing </a:t>
            </a:r>
            <a:r>
              <a:rPr lang="en-US" sz="210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 </a:t>
            </a:r>
            <a:r>
              <a:rPr lang="en-US" sz="2100" spc="3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knowledgeable </a:t>
            </a:r>
            <a:r>
              <a:rPr lang="en-US" sz="2100" spc="3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point </a:t>
            </a:r>
            <a:r>
              <a:rPr lang="en-US" sz="2100" spc="2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of</a:t>
            </a:r>
            <a:r>
              <a:rPr lang="en-US" sz="2100" spc="-1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100" spc="2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contact</a:t>
            </a:r>
            <a:endParaRPr lang="en-US" sz="2100" dirty="0">
              <a:effectLst/>
              <a:ea typeface="Arial" panose="020B0604020202020204" pitchFamily="34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483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296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Promising Practice: </a:t>
            </a:r>
            <a:br>
              <a:rPr lang="en-US" dirty="0"/>
            </a:br>
            <a:r>
              <a:rPr lang="en-US" b="0" dirty="0">
                <a:solidFill>
                  <a:srgbClr val="8C2924"/>
                </a:solidFill>
              </a:rPr>
              <a:t>Adopting license Recognition options for Military Spouses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6E33-CD51-4DE4-9DCA-B27D62B1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51" y="1545811"/>
            <a:ext cx="8553164" cy="49116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en-US" sz="2500" dirty="0"/>
              <a:t>State Legislation Providing Flexibilities to Military Spouses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200" dirty="0"/>
              <a:t>48 states have legislation</a:t>
            </a:r>
          </a:p>
          <a:p>
            <a:pPr>
              <a:lnSpc>
                <a:spcPct val="115000"/>
              </a:lnSpc>
            </a:pPr>
            <a:r>
              <a:rPr lang="en-US" sz="2500" dirty="0"/>
              <a:t>Interstate Licensing Compacts and Agreements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200" dirty="0"/>
              <a:t>Nursing (33 states)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Physical Therapy (25 states)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EMS (18 states)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Teaching (46 states)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Lawyers (36 states)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sz="1800" dirty="0"/>
              <a:t>       </a:t>
            </a:r>
            <a:r>
              <a:rPr lang="en-US" sz="1800" dirty="0">
                <a:hlinkClick r:id="rId3"/>
              </a:rPr>
              <a:t>https://www.veterans.gov/milspouses/</a:t>
            </a:r>
            <a:r>
              <a:rPr lang="en-US" sz="1800" dirty="0"/>
              <a:t>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large white building&#10;&#10;Description automatically generated">
            <a:extLst>
              <a:ext uri="{FF2B5EF4-FFF2-40B4-BE49-F238E27FC236}">
                <a16:creationId xmlns:a16="http://schemas.microsoft.com/office/drawing/2014/main" id="{9FEB0457-4136-40F1-B1E7-83CCDB2A2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r="19714"/>
          <a:stretch/>
        </p:blipFill>
        <p:spPr>
          <a:xfrm>
            <a:off x="5171416" y="3333958"/>
            <a:ext cx="3235779" cy="2932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896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6E33-CD51-4DE4-9DCA-B27D62B1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12" y="1664811"/>
            <a:ext cx="8126976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5000"/>
              </a:lnSpc>
            </a:pPr>
            <a:r>
              <a:rPr lang="en-US" b="1" dirty="0">
                <a:solidFill>
                  <a:schemeClr val="accent1"/>
                </a:solidFill>
              </a:rPr>
              <a:t>LICENSING BY ENDORSEMENT </a:t>
            </a:r>
            <a:r>
              <a:rPr lang="en-US" dirty="0"/>
              <a:t>(also known as “recognition”). Licensing board issues a permanent license to applicants who hold a valid license in another jurisdiction with similar standards, without further examination. </a:t>
            </a:r>
          </a:p>
          <a:p>
            <a:pPr>
              <a:lnSpc>
                <a:spcPct val="105000"/>
              </a:lnSpc>
            </a:pPr>
            <a:r>
              <a:rPr lang="en-US" b="1" dirty="0">
                <a:solidFill>
                  <a:schemeClr val="accent1"/>
                </a:solidFill>
              </a:rPr>
              <a:t>TEMPORARY LICENSING. </a:t>
            </a:r>
            <a:r>
              <a:rPr lang="en-US" dirty="0"/>
              <a:t>Allows an individual to practice their profession for a designated period of time, while fulfilling the requirements to qualify for a permanent license in their new state.</a:t>
            </a:r>
          </a:p>
          <a:p>
            <a:pPr>
              <a:lnSpc>
                <a:spcPct val="105000"/>
              </a:lnSpc>
            </a:pPr>
            <a:r>
              <a:rPr lang="en-US" b="1" dirty="0">
                <a:solidFill>
                  <a:schemeClr val="accent1"/>
                </a:solidFill>
              </a:rPr>
              <a:t>EXPEDITED APPLICATION REVIEW. </a:t>
            </a:r>
            <a:r>
              <a:rPr lang="en-US" dirty="0"/>
              <a:t>Expedited review of applications allows military spouses to begin work in their field quickly, upon relocation to a state.</a:t>
            </a:r>
          </a:p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8DE263-9E1D-4B8B-9A07-0AFE085F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296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Promising Practice: </a:t>
            </a:r>
            <a:br>
              <a:rPr lang="en-US" dirty="0">
                <a:solidFill>
                  <a:srgbClr val="8C2924"/>
                </a:solidFill>
              </a:rPr>
            </a:br>
            <a:r>
              <a:rPr lang="en-US" b="0" dirty="0">
                <a:solidFill>
                  <a:srgbClr val="8C2924"/>
                </a:solidFill>
              </a:rPr>
              <a:t>Adopting license Recognition options for Military Spouses</a:t>
            </a:r>
          </a:p>
        </p:txBody>
      </p:sp>
    </p:spTree>
    <p:extLst>
      <p:ext uri="{BB962C8B-B14F-4D97-AF65-F5344CB8AC3E}">
        <p14:creationId xmlns:p14="http://schemas.microsoft.com/office/powerpoint/2010/main" val="363618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Promising Practice:</a:t>
            </a:r>
            <a:br>
              <a:rPr lang="en-US" dirty="0"/>
            </a:br>
            <a:r>
              <a:rPr lang="en-US" b="0" dirty="0">
                <a:solidFill>
                  <a:srgbClr val="8C2924"/>
                </a:solidFill>
              </a:rPr>
              <a:t>Clearly Explaining the Options Available for Military Spouses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6E33-CD51-4DE4-9DCA-B27D62B1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6" y="1786063"/>
            <a:ext cx="3881987" cy="4199886"/>
          </a:xfrm>
        </p:spPr>
        <p:txBody>
          <a:bodyPr>
            <a:normAutofit/>
          </a:bodyPr>
          <a:lstStyle/>
          <a:p>
            <a:r>
              <a:rPr lang="en-US" dirty="0"/>
              <a:t>Prominently display info about options</a:t>
            </a:r>
          </a:p>
          <a:p>
            <a:r>
              <a:rPr lang="en-US" dirty="0"/>
              <a:t>Use the phrase “military spouse” in menu items and links</a:t>
            </a:r>
          </a:p>
          <a:p>
            <a:r>
              <a:rPr lang="en-US" dirty="0"/>
              <a:t>Provide clear links to applications</a:t>
            </a:r>
          </a:p>
          <a:p>
            <a:r>
              <a:rPr lang="en-US" dirty="0"/>
              <a:t>Use plain language to describe processes</a:t>
            </a:r>
          </a:p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person sitting at a desk&#10;&#10;Description automatically generated">
            <a:extLst>
              <a:ext uri="{FF2B5EF4-FFF2-40B4-BE49-F238E27FC236}">
                <a16:creationId xmlns:a16="http://schemas.microsoft.com/office/drawing/2014/main" id="{0B225AC8-E127-4C1C-BF49-7DA4AD517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66" y="1786063"/>
            <a:ext cx="4218257" cy="4065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228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Clearly Explaining the Options Available for Military Spouses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AA20BD2-A2C2-4E34-B7EE-552BEAF7F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5" y="1393304"/>
            <a:ext cx="8523070" cy="4739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895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Clearly Explaining the Options Available for Military Spouses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452C07-BA54-4118-BB2F-08E48281B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" y="1620360"/>
            <a:ext cx="8796065" cy="4147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756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8" y="235975"/>
            <a:ext cx="8358034" cy="125852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Promising Practice: </a:t>
            </a:r>
            <a:br>
              <a:rPr lang="en-US" dirty="0">
                <a:solidFill>
                  <a:srgbClr val="8C2924"/>
                </a:solidFill>
              </a:rPr>
            </a:br>
            <a:r>
              <a:rPr lang="en-US" b="0" dirty="0">
                <a:solidFill>
                  <a:srgbClr val="8C2924"/>
                </a:solidFill>
              </a:rPr>
              <a:t>Creating a Simple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6E33-CD51-4DE4-9DCA-B27D62B1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38" y="1494503"/>
            <a:ext cx="8079921" cy="2403257"/>
          </a:xfrm>
        </p:spPr>
        <p:txBody>
          <a:bodyPr>
            <a:normAutofit/>
          </a:bodyPr>
          <a:lstStyle/>
          <a:p>
            <a:r>
              <a:rPr lang="en-US" dirty="0"/>
              <a:t>Modify existing applications</a:t>
            </a:r>
          </a:p>
          <a:p>
            <a:r>
              <a:rPr lang="en-US" dirty="0"/>
              <a:t>Using supplemental application forms</a:t>
            </a:r>
          </a:p>
          <a:p>
            <a:r>
              <a:rPr lang="en-US" dirty="0"/>
              <a:t>Include easily located and comprehensive FAQs, fact sheets and scenarios</a:t>
            </a:r>
          </a:p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CB159C4-F59F-492C-B1DD-6CD6AB52A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7" y="3743811"/>
            <a:ext cx="5105401" cy="274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465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Creating a Simple </a:t>
            </a:r>
            <a:br>
              <a:rPr lang="en-US" dirty="0"/>
            </a:br>
            <a:r>
              <a:rPr lang="en-US" dirty="0"/>
              <a:t>Application Process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7101891-1F60-4555-88FB-FBC8F7DFD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7694"/>
          <a:stretch/>
        </p:blipFill>
        <p:spPr>
          <a:xfrm>
            <a:off x="302088" y="1562274"/>
            <a:ext cx="8539824" cy="4169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613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1461" y="181959"/>
            <a:ext cx="10746921" cy="82296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Creating a Simple Application Process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4518B7-56D4-48AD-8E2C-AF6112775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19"/>
            <a:ext cx="9144000" cy="4848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07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173"/>
            <a:ext cx="78867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/>
              <a:t>Promising Practice:</a:t>
            </a:r>
            <a:br>
              <a:rPr lang="en-US" sz="3300" dirty="0"/>
            </a:br>
            <a:r>
              <a:rPr lang="en-US" b="0" dirty="0">
                <a:solidFill>
                  <a:srgbClr val="8C2924"/>
                </a:solidFill>
              </a:rPr>
              <a:t>Waiving Application Fees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9D2F22B-22AD-4BEA-9089-CC1F367A6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3" y="1142223"/>
            <a:ext cx="8203874" cy="5086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00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FD5C-5B96-4F3F-8498-7E994A5C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A8D8-C0F9-4DB1-BA9D-AF7F49804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389" y="1874464"/>
            <a:ext cx="5558106" cy="1828800"/>
          </a:xfrm>
        </p:spPr>
        <p:txBody>
          <a:bodyPr>
            <a:normAutofit/>
          </a:bodyPr>
          <a:lstStyle/>
          <a:p>
            <a:r>
              <a:rPr lang="en-US" dirty="0"/>
              <a:t>Nathan Batchelder</a:t>
            </a:r>
            <a:endParaRPr lang="en-US" b="0" dirty="0"/>
          </a:p>
          <a:p>
            <a:pPr marL="344488">
              <a:spcBef>
                <a:spcPts val="0"/>
              </a:spcBef>
            </a:pPr>
            <a:r>
              <a:rPr lang="en-US" sz="2000" b="0" i="1" dirty="0">
                <a:solidFill>
                  <a:schemeClr val="accent3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Director of External Affairs</a:t>
            </a:r>
          </a:p>
          <a:p>
            <a:pPr lvl="2"/>
            <a:r>
              <a:rPr lang="en-US" dirty="0"/>
              <a:t>Division of Professions &amp; Occupations State of Colorado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AAB8F21-863B-400D-8D6C-2ABAF38C632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r="3863"/>
          <a:stretch>
            <a:fillRect/>
          </a:stretch>
        </p:blipFill>
        <p:spPr>
          <a:xfrm>
            <a:off x="342717" y="1877628"/>
            <a:ext cx="1688124" cy="182247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D2C33-BCB6-4015-A741-004B95DF74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250389" y="4119044"/>
            <a:ext cx="5558106" cy="1828800"/>
          </a:xfrm>
        </p:spPr>
        <p:txBody>
          <a:bodyPr>
            <a:normAutofit/>
          </a:bodyPr>
          <a:lstStyle/>
          <a:p>
            <a:r>
              <a:rPr lang="en-US" dirty="0"/>
              <a:t>Laura Bravo</a:t>
            </a:r>
          </a:p>
          <a:p>
            <a:pPr marL="344488">
              <a:spcBef>
                <a:spcPts val="0"/>
              </a:spcBef>
            </a:pPr>
            <a:r>
              <a:rPr lang="en-US" sz="2000" b="0" i="1" dirty="0">
                <a:solidFill>
                  <a:schemeClr val="accent3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Policy Analyst</a:t>
            </a:r>
          </a:p>
          <a:p>
            <a:pPr lvl="2"/>
            <a:r>
              <a:rPr lang="en-US" dirty="0"/>
              <a:t>Division of Professions &amp; Occupations State of Colorado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A4FE71A-3B59-4882-8570-9DAA472954C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3819"/>
          <a:stretch>
            <a:fillRect/>
          </a:stretch>
        </p:blipFill>
        <p:spPr>
          <a:xfrm>
            <a:off x="349977" y="4120086"/>
            <a:ext cx="1688124" cy="182247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3469E-A9DF-44C4-B83C-31C4C96F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46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Promising Practice:</a:t>
            </a:r>
            <a:br>
              <a:rPr lang="en-US" dirty="0"/>
            </a:br>
            <a:r>
              <a:rPr lang="en-US" sz="3200" b="0" dirty="0">
                <a:solidFill>
                  <a:srgbClr val="8C2924"/>
                </a:solidFill>
              </a:rPr>
              <a:t>Training Licensing Board Staff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752E38-5960-479A-AC37-983B1610A8C2}"/>
              </a:ext>
            </a:extLst>
          </p:cNvPr>
          <p:cNvSpPr txBox="1">
            <a:spLocks/>
          </p:cNvSpPr>
          <p:nvPr/>
        </p:nvSpPr>
        <p:spPr>
          <a:xfrm>
            <a:off x="506015" y="1256911"/>
            <a:ext cx="8131970" cy="1610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Full implementation of recognition options includes adequately training staff to create awareness and understanding of military spouse license recognition options.</a:t>
            </a:r>
          </a:p>
        </p:txBody>
      </p:sp>
      <p:pic>
        <p:nvPicPr>
          <p:cNvPr id="13" name="Picture 12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E86D096A-F8BF-4498-AEAB-765AA2BA8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267124"/>
            <a:ext cx="3758293" cy="1984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A person standing in a room&#10;&#10;Description automatically generated">
            <a:extLst>
              <a:ext uri="{FF2B5EF4-FFF2-40B4-BE49-F238E27FC236}">
                <a16:creationId xmlns:a16="http://schemas.microsoft.com/office/drawing/2014/main" id="{A3B195FE-504C-4BB9-9148-5304A41ED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1" y="4239550"/>
            <a:ext cx="3758291" cy="2023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500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83A0-F4CF-4A12-80F2-91EF00D4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Promising Practice:</a:t>
            </a:r>
            <a:br>
              <a:rPr lang="en-US" dirty="0"/>
            </a:br>
            <a:r>
              <a:rPr lang="en-US" sz="3200" b="0" dirty="0">
                <a:solidFill>
                  <a:srgbClr val="8C2924"/>
                </a:solidFill>
              </a:rPr>
              <a:t>Providing a knowledgeable </a:t>
            </a:r>
            <a:br>
              <a:rPr lang="en-US" sz="3200" b="0" dirty="0">
                <a:solidFill>
                  <a:srgbClr val="8C2924"/>
                </a:solidFill>
              </a:rPr>
            </a:br>
            <a:r>
              <a:rPr lang="en-US" sz="3200" b="0" dirty="0">
                <a:solidFill>
                  <a:srgbClr val="8C2924"/>
                </a:solidFill>
              </a:rPr>
              <a:t>Point of Contact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3973" y="6492873"/>
            <a:ext cx="2609265" cy="292303"/>
          </a:xfrm>
        </p:spPr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0FCCBC26-9513-4077-9526-5D1749621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60" y="3429000"/>
            <a:ext cx="4106906" cy="291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A0A23B-E00A-4B37-B6BD-162AFACC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38" y="1586533"/>
            <a:ext cx="8079921" cy="24032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B4614D-1778-4FF4-8C1B-7EA091146866}"/>
              </a:ext>
            </a:extLst>
          </p:cNvPr>
          <p:cNvSpPr txBox="1">
            <a:spLocks/>
          </p:cNvSpPr>
          <p:nvPr/>
        </p:nvSpPr>
        <p:spPr>
          <a:xfrm>
            <a:off x="304117" y="1396289"/>
            <a:ext cx="8535762" cy="1610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anose="05000000000000000000" pitchFamily="2" charset="2"/>
              <a:buChar char=""/>
              <a:defRPr sz="20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Have experts on hand to answer questions and provide consistent support across multiple agencies and boards. These contacts can provide support to military spouses directly and to licensing board staff.</a:t>
            </a:r>
          </a:p>
        </p:txBody>
      </p:sp>
    </p:spTree>
    <p:extLst>
      <p:ext uri="{BB962C8B-B14F-4D97-AF65-F5344CB8AC3E}">
        <p14:creationId xmlns:p14="http://schemas.microsoft.com/office/powerpoint/2010/main" val="96933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AFEF2E-9C19-4951-93DB-AA16E662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fld id="{4AC5E39D-350F-4D70-9E5D-930D02B40193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ED962AC-7CAA-4B22-9AE9-2AAF8ED59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21" y="2621003"/>
            <a:ext cx="8169728" cy="397574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R="0" lvl="0" algn="ctr" eaLnBrk="0" hangingPunct="0">
              <a:lnSpc>
                <a:spcPct val="107000"/>
              </a:lnSpc>
              <a:spcBef>
                <a:spcPts val="905"/>
              </a:spcBef>
              <a:spcAft>
                <a:spcPts val="0"/>
              </a:spcAft>
              <a:buClr>
                <a:srgbClr val="5E0E19"/>
              </a:buClr>
              <a:buSzPts val="1100"/>
              <a:tabLst>
                <a:tab pos="297815" algn="l"/>
              </a:tabLst>
            </a:pPr>
            <a:r>
              <a:rPr lang="en-US" sz="3200" cap="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PROMISING PRACTICES FOR LICENSE RECOGNITION FOR MILITARY SPOUSES</a:t>
            </a:r>
          </a:p>
          <a:p>
            <a:pPr marL="342900" marR="0" lvl="0" indent="-342900" eaLnBrk="0" hangingPunct="0">
              <a:lnSpc>
                <a:spcPct val="107000"/>
              </a:lnSpc>
              <a:spcBef>
                <a:spcPts val="905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"/>
              <a:tabLst>
                <a:tab pos="297815" algn="l"/>
              </a:tabLst>
            </a:pPr>
            <a:r>
              <a:rPr lang="en-US" sz="2000" spc="4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Adopting license </a:t>
            </a:r>
            <a:r>
              <a:rPr lang="en-US" sz="2000" spc="5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recognition </a:t>
            </a:r>
            <a:r>
              <a:rPr lang="en-US" sz="2000" spc="4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options </a:t>
            </a:r>
            <a:r>
              <a:rPr lang="en-US" sz="2000" spc="3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for </a:t>
            </a:r>
            <a:r>
              <a:rPr lang="en-US" sz="2000" spc="2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military</a:t>
            </a:r>
            <a:r>
              <a:rPr lang="en-US" sz="2000" spc="32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000" spc="5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spouses</a:t>
            </a:r>
            <a:endParaRPr lang="en-US" sz="2000" dirty="0">
              <a:effectLst/>
              <a:ea typeface="Arial" panose="020B0604020202020204" pitchFamily="34" charset="0"/>
              <a:cs typeface="Wingdings" panose="05000000000000000000" pitchFamily="2" charset="2"/>
            </a:endParaRPr>
          </a:p>
          <a:p>
            <a:pPr marL="342900" marR="0" lvl="0" indent="-342900" eaLnBrk="0" hangingPunct="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"/>
              <a:tabLst>
                <a:tab pos="297815" algn="l"/>
              </a:tabLst>
            </a:pPr>
            <a:r>
              <a:rPr lang="en-US" sz="2000" spc="-3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Clearly </a:t>
            </a:r>
            <a:r>
              <a:rPr lang="en-US" sz="2000" spc="-1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explaining </a:t>
            </a:r>
            <a:r>
              <a:rPr lang="en-US" sz="200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the </a:t>
            </a:r>
            <a:r>
              <a:rPr lang="en-US" sz="2000" spc="-1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license recognition options </a:t>
            </a:r>
            <a:r>
              <a:rPr lang="en-US" sz="2000" spc="-2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available </a:t>
            </a:r>
            <a:r>
              <a:rPr lang="en-US" sz="200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for </a:t>
            </a:r>
            <a:r>
              <a:rPr lang="en-US" sz="2000" spc="-3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military</a:t>
            </a:r>
            <a:r>
              <a:rPr lang="en-US" sz="2000" spc="2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000" spc="-1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spouses</a:t>
            </a:r>
            <a:endParaRPr lang="en-US" sz="2000" dirty="0">
              <a:effectLst/>
              <a:ea typeface="Arial" panose="020B0604020202020204" pitchFamily="34" charset="0"/>
              <a:cs typeface="Wingdings" panose="05000000000000000000" pitchFamily="2" charset="2"/>
            </a:endParaRPr>
          </a:p>
          <a:p>
            <a:pPr marL="342900" marR="0" lvl="0" indent="-342900" eaLnBrk="0" hangingPunct="0">
              <a:lnSpc>
                <a:spcPct val="107000"/>
              </a:lnSpc>
              <a:spcBef>
                <a:spcPts val="105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"/>
              <a:tabLst>
                <a:tab pos="297815" algn="l"/>
              </a:tabLst>
            </a:pPr>
            <a:r>
              <a:rPr lang="en-US" sz="2000" spc="2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Creating </a:t>
            </a:r>
            <a:r>
              <a:rPr lang="en-US" sz="200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 </a:t>
            </a:r>
            <a:r>
              <a:rPr lang="en-US" sz="2000" spc="3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simple </a:t>
            </a:r>
            <a:r>
              <a:rPr lang="en-US" sz="2000" spc="2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application</a:t>
            </a:r>
            <a:r>
              <a:rPr lang="en-US" sz="2000" spc="15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000" spc="4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process</a:t>
            </a:r>
            <a:r>
              <a:rPr lang="en-US" sz="2000" dirty="0"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</a:p>
          <a:p>
            <a:pPr marL="342900" marR="0" lvl="0" indent="-342900" eaLnBrk="0" hangingPunct="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"/>
              <a:tabLst>
                <a:tab pos="297815" algn="l"/>
              </a:tabLst>
            </a:pPr>
            <a:r>
              <a:rPr lang="en-US" sz="2000" spc="3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Waiving </a:t>
            </a:r>
            <a:r>
              <a:rPr lang="en-US" sz="2000" spc="2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application</a:t>
            </a:r>
            <a:r>
              <a:rPr lang="en-US" sz="2000" spc="1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000" spc="4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fees</a:t>
            </a:r>
            <a:endParaRPr lang="en-US" sz="2000" dirty="0">
              <a:effectLst/>
              <a:ea typeface="Arial" panose="020B0604020202020204" pitchFamily="34" charset="0"/>
              <a:cs typeface="Wingdings" panose="05000000000000000000" pitchFamily="2" charset="2"/>
            </a:endParaRPr>
          </a:p>
          <a:p>
            <a:pPr marL="342900" marR="0" lvl="0" indent="-342900" eaLnBrk="0" hangingPunct="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"/>
              <a:tabLst>
                <a:tab pos="297815" algn="l"/>
              </a:tabLst>
            </a:pPr>
            <a:r>
              <a:rPr lang="en-US" sz="2000" spc="3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Training licensing </a:t>
            </a:r>
            <a:r>
              <a:rPr lang="en-US" sz="2000" spc="3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board</a:t>
            </a:r>
            <a:r>
              <a:rPr lang="en-US" sz="2000" spc="7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000" spc="2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staff</a:t>
            </a:r>
            <a:endParaRPr lang="en-US" sz="2000" dirty="0">
              <a:effectLst/>
              <a:ea typeface="Arial" panose="020B0604020202020204" pitchFamily="34" charset="0"/>
              <a:cs typeface="Wingdings" panose="05000000000000000000" pitchFamily="2" charset="2"/>
            </a:endParaRPr>
          </a:p>
          <a:p>
            <a:pPr marL="342900" marR="0" lvl="0" indent="-342900" eaLnBrk="0" hangingPunct="0">
              <a:lnSpc>
                <a:spcPct val="107000"/>
              </a:lnSpc>
              <a:spcBef>
                <a:spcPts val="110"/>
              </a:spcBef>
              <a:spcAft>
                <a:spcPts val="0"/>
              </a:spcAft>
              <a:buClr>
                <a:srgbClr val="5E0E19"/>
              </a:buClr>
              <a:buSzPct val="100000"/>
              <a:buFont typeface="Wingdings" panose="05000000000000000000" pitchFamily="2" charset="2"/>
              <a:buChar char=""/>
              <a:tabLst>
                <a:tab pos="297815" algn="l"/>
              </a:tabLst>
            </a:pPr>
            <a:r>
              <a:rPr lang="en-US" sz="2000" spc="3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Providing </a:t>
            </a:r>
            <a:r>
              <a:rPr lang="en-US" sz="200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a </a:t>
            </a:r>
            <a:r>
              <a:rPr lang="en-US" sz="2000" spc="3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knowledgeable </a:t>
            </a:r>
            <a:r>
              <a:rPr lang="en-US" sz="2000" spc="3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point </a:t>
            </a:r>
            <a:r>
              <a:rPr lang="en-US" sz="2000" spc="20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of</a:t>
            </a:r>
            <a:r>
              <a:rPr lang="en-US" sz="2000" spc="-1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 </a:t>
            </a:r>
            <a:r>
              <a:rPr lang="en-US" sz="2000" spc="25" dirty="0">
                <a:solidFill>
                  <a:srgbClr val="5E0E19"/>
                </a:solidFill>
                <a:effectLst/>
                <a:ea typeface="Arial" panose="020B0604020202020204" pitchFamily="34" charset="0"/>
                <a:cs typeface="Wingdings" panose="05000000000000000000" pitchFamily="2" charset="2"/>
              </a:rPr>
              <a:t>contact</a:t>
            </a:r>
            <a:endParaRPr lang="en-US" sz="2000" dirty="0">
              <a:effectLst/>
              <a:ea typeface="Arial" panose="020B0604020202020204" pitchFamily="34" charset="0"/>
              <a:cs typeface="Wingdings" panose="05000000000000000000" pitchFamily="2" charset="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3F7809-67ED-4B99-9F84-E977F37D275F}"/>
              </a:ext>
            </a:extLst>
          </p:cNvPr>
          <p:cNvSpPr txBox="1">
            <a:spLocks/>
          </p:cNvSpPr>
          <p:nvPr/>
        </p:nvSpPr>
        <p:spPr>
          <a:xfrm>
            <a:off x="240232" y="1566141"/>
            <a:ext cx="8663536" cy="9762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gradFill>
                  <a:gsLst>
                    <a:gs pos="22000">
                      <a:schemeClr val="tx2">
                        <a:lumMod val="75000"/>
                      </a:schemeClr>
                    </a:gs>
                    <a:gs pos="0">
                      <a:schemeClr val="accent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959263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8CCD-4EF8-4627-8766-CC1874806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" y="4802188"/>
            <a:ext cx="9066212" cy="1608137"/>
          </a:xfrm>
        </p:spPr>
        <p:txBody>
          <a:bodyPr>
            <a:noAutofit/>
          </a:bodyPr>
          <a:lstStyle/>
          <a:p>
            <a:pPr algn="ctr"/>
            <a:r>
              <a:rPr lang="en-US" sz="2700" b="0" dirty="0">
                <a:solidFill>
                  <a:schemeClr val="bg1"/>
                </a:solidFill>
              </a:rPr>
              <a:t>additional resources coming summer 2019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5E8A52-55B1-4AE3-96F7-C9FC909C8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" y="0"/>
            <a:ext cx="9141714" cy="22876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E3CAC-98A4-449A-A89B-C7B378BC0F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92C3B"/>
              </a:clrFrom>
              <a:clrTo>
                <a:srgbClr val="192C3B">
                  <a:alpha val="0"/>
                </a:srgbClr>
              </a:clrTo>
            </a:clrChange>
          </a:blip>
          <a:srcRect b="15603"/>
          <a:stretch/>
        </p:blipFill>
        <p:spPr>
          <a:xfrm>
            <a:off x="1330045" y="266699"/>
            <a:ext cx="6483909" cy="1660072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DCA6517-52F0-476F-B79F-9C92F26690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>
          <a:xfrm>
            <a:off x="6921" y="2554332"/>
            <a:ext cx="9140824" cy="22101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91058-2888-4E9B-BCA5-239E9DD9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31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E41652-9F31-4CA3-A2E4-92BFCDDB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7" y="169183"/>
            <a:ext cx="8069036" cy="13112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One-on-One Technical Assistance for Licensing Boards &amp;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6BF5-6FDE-4392-8147-39E0A1C02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81" y="1529821"/>
            <a:ext cx="8069036" cy="4351338"/>
          </a:xfrm>
        </p:spPr>
        <p:txBody>
          <a:bodyPr>
            <a:normAutofit/>
          </a:bodyPr>
          <a:lstStyle/>
          <a:p>
            <a:r>
              <a:rPr lang="en-US" dirty="0"/>
              <a:t>Promising practice consultation</a:t>
            </a:r>
          </a:p>
          <a:p>
            <a:r>
              <a:rPr lang="en-US" dirty="0"/>
              <a:t>Website and resource review</a:t>
            </a:r>
          </a:p>
          <a:p>
            <a:r>
              <a:rPr lang="en-US" dirty="0"/>
              <a:t>Contact Joe Quick at </a:t>
            </a:r>
            <a:r>
              <a:rPr lang="en-US" b="1" dirty="0">
                <a:solidFill>
                  <a:srgbClr val="002060"/>
                </a:solidFill>
                <a:hlinkClick r:id="rId3"/>
              </a:rPr>
              <a:t>jquick@mahernet.com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/>
              <a:t>to request assistance</a:t>
            </a:r>
          </a:p>
          <a:p>
            <a:endParaRPr lang="en-US" dirty="0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28A8B463-992F-4B05-BFA7-726D73BA1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67" y="3571247"/>
            <a:ext cx="4587463" cy="3067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0F9BD-E354-4779-AECE-CDF80F6F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36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99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FD5C-5B96-4F3F-8498-7E994A5C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A8D8-C0F9-4DB1-BA9D-AF7F49804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388" y="1874464"/>
            <a:ext cx="6263501" cy="1828800"/>
          </a:xfrm>
        </p:spPr>
        <p:txBody>
          <a:bodyPr>
            <a:normAutofit/>
          </a:bodyPr>
          <a:lstStyle/>
          <a:p>
            <a:r>
              <a:rPr lang="en-US" dirty="0"/>
              <a:t>Mike Arismendez</a:t>
            </a:r>
          </a:p>
          <a:p>
            <a:pPr marL="344488">
              <a:spcBef>
                <a:spcPts val="0"/>
              </a:spcBef>
            </a:pPr>
            <a:r>
              <a:rPr lang="en-US" sz="2000" b="0" i="1" dirty="0">
                <a:solidFill>
                  <a:schemeClr val="accent3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Deputy Executive Director </a:t>
            </a:r>
          </a:p>
          <a:p>
            <a:pPr lvl="2"/>
            <a:r>
              <a:rPr lang="en-US" dirty="0"/>
              <a:t>Texas Department of Licensing &amp; Regulation State of Texas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53FFB2C-6BD0-49B6-ADC4-2E8BB6AA467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r="3863"/>
          <a:stretch>
            <a:fillRect/>
          </a:stretch>
        </p:blipFill>
        <p:spPr>
          <a:xfrm>
            <a:off x="536539" y="1874464"/>
            <a:ext cx="1300480" cy="18288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D2C33-BCB6-4015-A741-004B95DF74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250388" y="4119044"/>
            <a:ext cx="6263501" cy="1828800"/>
          </a:xfrm>
        </p:spPr>
        <p:txBody>
          <a:bodyPr>
            <a:normAutofit/>
          </a:bodyPr>
          <a:lstStyle/>
          <a:p>
            <a:r>
              <a:rPr lang="en-US" dirty="0"/>
              <a:t>Jennifer Schultz</a:t>
            </a:r>
          </a:p>
          <a:p>
            <a:pPr marL="344488">
              <a:lnSpc>
                <a:spcPct val="115000"/>
              </a:lnSpc>
              <a:spcBef>
                <a:spcPts val="0"/>
              </a:spcBef>
            </a:pPr>
            <a:r>
              <a:rPr lang="en-US" sz="2200" b="0" i="1" dirty="0">
                <a:solidFill>
                  <a:schemeClr val="accent3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Program Principal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National Conference of State Legislatures Staff to NCSL Task Force on Military &amp; Veterans Affairs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C8A8AFE-D424-499D-A22E-4D23D7B360B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3819"/>
          <a:stretch>
            <a:fillRect/>
          </a:stretch>
        </p:blipFill>
        <p:spPr>
          <a:xfrm>
            <a:off x="349250" y="4119025"/>
            <a:ext cx="1689100" cy="182352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3C357-7E0F-435C-864C-FD002EA4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70B7AE6-73B5-4977-9E20-DF01F7EA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29495"/>
            <a:ext cx="8858249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need for military Spouse occupational </a:t>
            </a:r>
            <a:br>
              <a:rPr lang="en-US" dirty="0"/>
            </a:br>
            <a:r>
              <a:rPr lang="en-US" dirty="0"/>
              <a:t>license Recognition Options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938E38-655C-4EB2-9EE5-A46A98C58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05" y="1109248"/>
            <a:ext cx="8583387" cy="34324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October 2018, there were over 630,000 military spouses in the United States.</a:t>
            </a:r>
          </a:p>
          <a:p>
            <a:r>
              <a:rPr lang="en-US" dirty="0"/>
              <a:t>Military spouses are 10 times more likely to have moved to a new state in the last year due to military relocation.</a:t>
            </a:r>
          </a:p>
          <a:p>
            <a:r>
              <a:rPr lang="en-US" dirty="0"/>
              <a:t>License recognition challenges can result in 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Gaps in employment for military spouses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Financial instability for military families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Negative impacts to health and well-being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Decrease in military readiness of service members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 descr="A person in a box&#10;&#10;Description automatically generated">
            <a:extLst>
              <a:ext uri="{FF2B5EF4-FFF2-40B4-BE49-F238E27FC236}">
                <a16:creationId xmlns:a16="http://schemas.microsoft.com/office/drawing/2014/main" id="{1B889DC8-2CB0-4099-81F2-AB223EC0A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r="4749"/>
          <a:stretch/>
        </p:blipFill>
        <p:spPr>
          <a:xfrm>
            <a:off x="622524" y="4570352"/>
            <a:ext cx="2090057" cy="174485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Picture 1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E4D8B257-7CE2-4920-83D1-B6D7FCC497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r="8470"/>
          <a:stretch/>
        </p:blipFill>
        <p:spPr>
          <a:xfrm>
            <a:off x="2760406" y="4493019"/>
            <a:ext cx="3505200" cy="18995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1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B1649022-78D5-4078-8D83-85D59857D1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r="11579" b="8142"/>
          <a:stretch/>
        </p:blipFill>
        <p:spPr>
          <a:xfrm>
            <a:off x="6324598" y="4570351"/>
            <a:ext cx="2111828" cy="174485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9D780-9805-4FC7-9138-62E6A556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9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03E61-668E-4023-8F04-1676DDDEBD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556" y="1119589"/>
            <a:ext cx="8129118" cy="385081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“You've done your duty for your country. Now you're focused</a:t>
            </a:r>
          </a:p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on your own career. The Department of Regulatory Agencies</a:t>
            </a:r>
          </a:p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(DORA)… is committed to providing professional support and</a:t>
            </a:r>
          </a:p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customer service to military personnel, including Active Duty,</a:t>
            </a:r>
          </a:p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Reserves, National Guard, military spouses and Veterans.</a:t>
            </a:r>
            <a:r>
              <a:rPr lang="en-US" sz="2200" dirty="0"/>
              <a:t>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86DE8-E35A-4E76-B03E-492B17E23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69" y="4587929"/>
            <a:ext cx="7930375" cy="1309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Colorado Department of Regulatory Agencies</a:t>
            </a:r>
          </a:p>
          <a:p>
            <a:pPr marL="0" indent="0" algn="l">
              <a:buNone/>
            </a:pPr>
            <a:r>
              <a:rPr lang="en-US" sz="1600" dirty="0"/>
              <a:t>                                                           </a:t>
            </a:r>
            <a:r>
              <a:rPr lang="en-US" sz="1800" dirty="0"/>
              <a:t> https://www.colorado.gov/dora-military       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D3BE9-956B-4367-A654-60869DAE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1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70B7AE6-73B5-4977-9E20-DF01F7EA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328818"/>
            <a:ext cx="8858249" cy="82296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Supporting Military Spouses in </a:t>
            </a:r>
            <a:br>
              <a:rPr lang="en-US" dirty="0"/>
            </a:br>
            <a:r>
              <a:rPr lang="en-US" dirty="0"/>
              <a:t>Licensed Occupations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938E38-655C-4EB2-9EE5-A46A98C58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329321"/>
            <a:ext cx="8168039" cy="4437486"/>
          </a:xfrm>
        </p:spPr>
        <p:txBody>
          <a:bodyPr/>
          <a:lstStyle/>
          <a:p>
            <a:r>
              <a:rPr lang="en-US" dirty="0"/>
              <a:t>Military spouses are a highly-educated, skilled talent pool.</a:t>
            </a:r>
          </a:p>
          <a:p>
            <a:r>
              <a:rPr lang="en-US" dirty="0"/>
              <a:t>35% of military spouses work in licensed occupations.</a:t>
            </a:r>
          </a:p>
          <a:p>
            <a:r>
              <a:rPr lang="en-US" dirty="0"/>
              <a:t>Challenges that arise from frequent relocation with an occupational license: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Differences in state laws and requirements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Multiple application fees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Inconsistent processes and timelines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E8E620-855E-40B8-95C1-EBB3751AA033}"/>
              </a:ext>
            </a:extLst>
          </p:cNvPr>
          <p:cNvGrpSpPr/>
          <p:nvPr/>
        </p:nvGrpSpPr>
        <p:grpSpPr>
          <a:xfrm>
            <a:off x="925777" y="4489479"/>
            <a:ext cx="7292444" cy="1793896"/>
            <a:chOff x="713833" y="4879260"/>
            <a:chExt cx="6687469" cy="156283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3" name="Picture 2" descr="A person wearing a hat&#10;&#10;Description automatically generated">
              <a:extLst>
                <a:ext uri="{FF2B5EF4-FFF2-40B4-BE49-F238E27FC236}">
                  <a16:creationId xmlns:a16="http://schemas.microsoft.com/office/drawing/2014/main" id="{2E029D2A-555A-4B58-97D4-F827E3B16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938" y="4879260"/>
              <a:ext cx="4480124" cy="1562834"/>
            </a:xfrm>
            <a:prstGeom prst="rect">
              <a:avLst/>
            </a:prstGeom>
          </p:spPr>
        </p:pic>
        <p:pic>
          <p:nvPicPr>
            <p:cNvPr id="5" name="Picture 4" descr="A group of people posing for the camera&#10;&#10;Description automatically generated">
              <a:extLst>
                <a:ext uri="{FF2B5EF4-FFF2-40B4-BE49-F238E27FC236}">
                  <a16:creationId xmlns:a16="http://schemas.microsoft.com/office/drawing/2014/main" id="{0BFAEA1A-456D-4BD6-A3CC-5A1EF0A24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570" y="4879260"/>
              <a:ext cx="2057732" cy="1562835"/>
            </a:xfrm>
            <a:prstGeom prst="rect">
              <a:avLst/>
            </a:prstGeom>
          </p:spPr>
        </p:pic>
        <p:pic>
          <p:nvPicPr>
            <p:cNvPr id="7" name="Picture 6" descr="A group of people looking at a computer&#10;&#10;Description automatically generated">
              <a:extLst>
                <a:ext uri="{FF2B5EF4-FFF2-40B4-BE49-F238E27FC236}">
                  <a16:creationId xmlns:a16="http://schemas.microsoft.com/office/drawing/2014/main" id="{7DFCD613-6CAA-46A8-9836-7651AB237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33" y="4879260"/>
              <a:ext cx="2057733" cy="156283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7E4C9-6993-4087-9DAB-83CA4773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2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938E38-655C-4EB2-9EE5-A46A98C58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91" y="935365"/>
            <a:ext cx="8282668" cy="1206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State scan of top 10 states for number of military spouses, with focus on promising practices in effective implementation of license recognition options.</a:t>
            </a:r>
          </a:p>
          <a:p>
            <a:pPr lvl="2"/>
            <a:endParaRPr lang="en-US" dirty="0"/>
          </a:p>
          <a:p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6CFF7785-15CA-4999-A72A-E6650590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88319"/>
            <a:ext cx="8858250" cy="82232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Project Background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5D43751-94A3-4A82-B117-A406F9C37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5" y="1888320"/>
            <a:ext cx="7797310" cy="486630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7CC6F-3AC4-4A8C-A05C-AF4BF89F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157E-DFB1-4478-B409-F28EB764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3357"/>
            <a:ext cx="7886700" cy="822960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Three Audiences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0BD319-DDE4-4840-AFB2-1B2830884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941808"/>
              </p:ext>
            </p:extLst>
          </p:nvPr>
        </p:nvGraphicFramePr>
        <p:xfrm>
          <a:off x="433675" y="1109427"/>
          <a:ext cx="8199664" cy="498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E7FEB-C586-40BF-B1A5-EBCAA721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39D-350F-4D70-9E5D-930D02B4019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28C68D-A9D1-4595-866B-813E9C7B5755}"/>
              </a:ext>
            </a:extLst>
          </p:cNvPr>
          <p:cNvSpPr/>
          <p:nvPr/>
        </p:nvSpPr>
        <p:spPr>
          <a:xfrm>
            <a:off x="948991" y="1418481"/>
            <a:ext cx="1661295" cy="1661295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978" t="19530" r="5904" b="8156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2EF44EB-7482-4772-9113-0ACA3ECF35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25831" r="10535" b="19184"/>
          <a:stretch/>
        </p:blipFill>
        <p:spPr>
          <a:xfrm>
            <a:off x="6533716" y="1905002"/>
            <a:ext cx="1499941" cy="6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upporting Military spouses in Licensed Occupations&amp;quot;&quot;/&gt;&lt;property id=&quot;20307&quot; value=&quot;262&quot;/&gt;&lt;/object&gt;&lt;object type=&quot;3&quot; unique_id=&quot;10004&quot;&gt;&lt;property id=&quot;20148&quot; value=&quot;5&quot;/&gt;&lt;property id=&quot;20300&quot; value=&quot;Slide 2 - &amp;quot;Webinar Moderators&amp;quot;&quot;/&gt;&lt;property id=&quot;20307&quot; value=&quot;286&quot;/&gt;&lt;/object&gt;&lt;object type=&quot;3&quot; unique_id=&quot;10005&quot;&gt;&lt;property id=&quot;20148&quot; value=&quot;5&quot;/&gt;&lt;property id=&quot;20300&quot; value=&quot;Slide 3 - &amp;quot;Webinar Speakers&amp;quot;&quot;/&gt;&lt;property id=&quot;20307&quot; value=&quot;287&quot;/&gt;&lt;/object&gt;&lt;object type=&quot;3&quot; unique_id=&quot;10006&quot;&gt;&lt;property id=&quot;20148&quot; value=&quot;5&quot;/&gt;&lt;property id=&quot;20300&quot; value=&quot;Slide 4 - &amp;quot;Webinar Speakers&amp;quot;&quot;/&gt;&lt;property id=&quot;20307&quot; value=&quot;288&quot;/&gt;&lt;/object&gt;&lt;object type=&quot;3&quot; unique_id=&quot;10007&quot;&gt;&lt;property id=&quot;20148&quot; value=&quot;5&quot;/&gt;&lt;property id=&quot;20300&quot; value=&quot;Slide 5 - &amp;quot;need for military Spouse occupational  license Recognition Options&amp;quot;&quot;/&gt;&lt;property id=&quot;20307&quot; value=&quot;290&quot;/&gt;&lt;/object&gt;&lt;object type=&quot;3&quot; unique_id=&quot;10008&quot;&gt;&lt;property id=&quot;20148&quot; value=&quot;5&quot;/&gt;&lt;property id=&quot;20300&quot; value=&quot;Slide 6&quot;/&gt;&lt;property id=&quot;20307&quot; value=&quot;298&quot;/&gt;&lt;/object&gt;&lt;object type=&quot;3&quot; unique_id=&quot;10009&quot;&gt;&lt;property id=&quot;20148&quot; value=&quot;5&quot;/&gt;&lt;property id=&quot;20300&quot; value=&quot;Slide 7 - &amp;quot;Supporting Military Spouses in  Licensed Occupations&amp;quot;&quot;/&gt;&lt;property id=&quot;20307&quot; value=&quot;291&quot;/&gt;&lt;/object&gt;&lt;object type=&quot;3&quot; unique_id=&quot;10010&quot;&gt;&lt;property id=&quot;20148&quot; value=&quot;5&quot;/&gt;&lt;property id=&quot;20300&quot; value=&quot;Slide 8 - &amp;quot;Project Background&amp;quot;&quot;/&gt;&lt;property id=&quot;20307&quot; value=&quot;293&quot;/&gt;&lt;/object&gt;&lt;object type=&quot;3&quot; unique_id=&quot;10011&quot;&gt;&lt;property id=&quot;20148&quot; value=&quot;5&quot;/&gt;&lt;property id=&quot;20300&quot; value=&quot;Slide 9 - &amp;quot;Three Audiences&amp;quot;&quot;/&gt;&lt;property id=&quot;20307&quot; value=&quot;279&quot;/&gt;&lt;/object&gt;&lt;object type=&quot;3&quot; unique_id=&quot;10012&quot;&gt;&lt;property id=&quot;20148&quot; value=&quot;5&quot;/&gt;&lt;property id=&quot;20300&quot; value=&quot;Slide 10 - &amp;quot;State Legislative Engagement and Trends&amp;quot;&quot;/&gt;&lt;property id=&quot;20307&quot; value=&quot;256&quot;/&gt;&lt;/object&gt;&lt;object type=&quot;3&quot; unique_id=&quot;10013&quot;&gt;&lt;property id=&quot;20148&quot; value=&quot;5&quot;/&gt;&lt;property id=&quot;20300&quot; value=&quot;Slide 11 - &amp;quot;What is NCSL?&amp;quot;&quot;/&gt;&lt;property id=&quot;20307&quot; value=&quot;257&quot;/&gt;&lt;/object&gt;&lt;object type=&quot;3&quot; unique_id=&quot;10014&quot;&gt;&lt;property id=&quot;20148&quot; value=&quot;5&quot;/&gt;&lt;property id=&quot;20300&quot; value=&quot;Slide 12 - &amp;quot;Task Force on Military and Veterans Affairs &amp;quot;&quot;/&gt;&lt;property id=&quot;20307&quot; value=&quot;258&quot;/&gt;&lt;/object&gt;&lt;object type=&quot;3&quot; unique_id=&quot;10015&quot;&gt;&lt;property id=&quot;20148&quot; value=&quot;5&quot;/&gt;&lt;property id=&quot;20300&quot; value=&quot;Slide 13&quot;/&gt;&lt;property id=&quot;20307&quot; value=&quot;259&quot;/&gt;&lt;/object&gt;&lt;object type=&quot;3&quot; unique_id=&quot;10016&quot;&gt;&lt;property id=&quot;20148&quot; value=&quot;5&quot;/&gt;&lt;property id=&quot;20300&quot; value=&quot;Slide 14 - &amp;quot;Occupational Licensing Learning Consortium &amp;quot;&quot;/&gt;&lt;property id=&quot;20307&quot; value=&quot;260&quot;/&gt;&lt;/object&gt;&lt;object type=&quot;3&quot; unique_id=&quot;10017&quot;&gt;&lt;property id=&quot;20148&quot; value=&quot;5&quot;/&gt;&lt;property id=&quot;20300&quot; value=&quot;Slide 15 - &amp;quot;Recent State Legislation&amp;quot;&quot;/&gt;&lt;property id=&quot;20307&quot; value=&quot;261&quot;/&gt;&lt;/object&gt;&lt;object type=&quot;3&quot; unique_id=&quot;10018&quot;&gt;&lt;property id=&quot;20148&quot; value=&quot;5&quot;/&gt;&lt;property id=&quot;20300&quot; value=&quot;Slide 16 - &amp;quot;Resources&amp;quot;&quot;/&gt;&lt;property id=&quot;20307&quot; value=&quot;263&quot;/&gt;&lt;/object&gt;&lt;object type=&quot;3&quot; unique_id=&quot;10019&quot;&gt;&lt;property id=&quot;20148&quot; value=&quot;5&quot;/&gt;&lt;property id=&quot;20300&quot; value=&quot;Slide 17 - &amp;quot;State efforts: Colorado and Texas&amp;quot;&quot;/&gt;&lt;property id=&quot;20307&quot; value=&quot;312&quot;/&gt;&lt;/object&gt;&lt;object type=&quot;3&quot; unique_id=&quot;10020&quot;&gt;&lt;property id=&quot;20148&quot; value=&quot;5&quot;/&gt;&lt;property id=&quot;20300&quot; value=&quot;Slide 18 - &amp;quot;Colorado Efforts and Commitment&amp;quot;&quot;/&gt;&lt;property id=&quot;20307&quot; value=&quot;305&quot;/&gt;&lt;/object&gt;&lt;object type=&quot;3&quot; unique_id=&quot;10021&quot;&gt;&lt;property id=&quot;20148&quot; value=&quot;5&quot;/&gt;&lt;property id=&quot;20300&quot; value=&quot;Slide 19 - &amp;quot;Texas  Efforts and Commitment&amp;quot;&quot;/&gt;&lt;property id=&quot;20307&quot; value=&quot;306&quot;/&gt;&lt;/object&gt;&lt;object type=&quot;3&quot; unique_id=&quot;10022&quot;&gt;&lt;property id=&quot;20148&quot; value=&quot;5&quot;/&gt;&lt;property id=&quot;20300&quot; value=&quot;Slide 20 - &amp;quot; &amp;quot;&quot;/&gt;&lt;property id=&quot;20307&quot; value=&quot;289&quot;/&gt;&lt;/object&gt;&lt;object type=&quot;3&quot; unique_id=&quot;10023&quot;&gt;&lt;property id=&quot;20148&quot; value=&quot;5&quot;/&gt;&lt;property id=&quot;20300&quot; value=&quot;Slide 21 - &amp;quot;Promising Practice:  Adopting license Recognition options for Military Spouses&amp;quot;&quot;/&gt;&lt;property id=&quot;20307&quot; value=&quot;285&quot;/&gt;&lt;/object&gt;&lt;object type=&quot;3&quot; unique_id=&quot;10024&quot;&gt;&lt;property id=&quot;20148&quot; value=&quot;5&quot;/&gt;&lt;property id=&quot;20300&quot; value=&quot;Slide 22 - &amp;quot;Promising Practice:  Adopting license Recognition options for Military Spouses&amp;quot;&quot;/&gt;&lt;property id=&quot;20307&quot; value=&quot;294&quot;/&gt;&lt;/object&gt;&lt;object type=&quot;3&quot; unique_id=&quot;10025&quot;&gt;&lt;property id=&quot;20148&quot; value=&quot;5&quot;/&gt;&lt;property id=&quot;20300&quot; value=&quot;Slide 23 - &amp;quot;Promising Practice: Clearly Explaining the Options Available for Military Spouses &amp;quot;&quot;/&gt;&lt;property id=&quot;20307&quot; value=&quot;295&quot;/&gt;&lt;/object&gt;&lt;object type=&quot;3&quot; unique_id=&quot;10026&quot;&gt;&lt;property id=&quot;20148&quot; value=&quot;5&quot;/&gt;&lt;property id=&quot;20300&quot; value=&quot;Slide 24 - &amp;quot;Clearly Explaining the Options Available for Military Spouses &amp;quot;&quot;/&gt;&lt;property id=&quot;20307&quot; value=&quot;297&quot;/&gt;&lt;/object&gt;&lt;object type=&quot;3&quot; unique_id=&quot;10027&quot;&gt;&lt;property id=&quot;20148&quot; value=&quot;5&quot;/&gt;&lt;property id=&quot;20300&quot; value=&quot;Slide 25 - &amp;quot;Clearly Explaining the Options Available for Military Spouses &amp;quot;&quot;/&gt;&lt;property id=&quot;20307&quot; value=&quot;299&quot;/&gt;&lt;/object&gt;&lt;object type=&quot;3&quot; unique_id=&quot;10028&quot;&gt;&lt;property id=&quot;20148&quot; value=&quot;5&quot;/&gt;&lt;property id=&quot;20300&quot; value=&quot;Slide 26 - &amp;quot;Promising Practice:  Creating a Simple Application Process&amp;quot;&quot;/&gt;&lt;property id=&quot;20307&quot; value=&quot;296&quot;/&gt;&lt;/object&gt;&lt;object type=&quot;3&quot; unique_id=&quot;10029&quot;&gt;&lt;property id=&quot;20148&quot; value=&quot;5&quot;/&gt;&lt;property id=&quot;20300&quot; value=&quot;Slide 27 - &amp;quot;Creating a Simple  Application Process&amp;quot;&quot;/&gt;&lt;property id=&quot;20307&quot; value=&quot;300&quot;/&gt;&lt;/object&gt;&lt;object type=&quot;3&quot; unique_id=&quot;10030&quot;&gt;&lt;property id=&quot;20148&quot; value=&quot;5&quot;/&gt;&lt;property id=&quot;20300&quot; value=&quot;Slide 28 - &amp;quot;Creating a Simple Application Process&amp;quot;&quot;/&gt;&lt;property id=&quot;20307&quot; value=&quot;301&quot;/&gt;&lt;/object&gt;&lt;object type=&quot;3&quot; unique_id=&quot;10031&quot;&gt;&lt;property id=&quot;20148&quot; value=&quot;5&quot;/&gt;&lt;property id=&quot;20300&quot; value=&quot;Slide 29 - &amp;quot;Promising Practice: Waiving Application Fees&amp;quot;&quot;/&gt;&lt;property id=&quot;20307&quot; value=&quot;302&quot;/&gt;&lt;/object&gt;&lt;object type=&quot;3&quot; unique_id=&quot;10032&quot;&gt;&lt;property id=&quot;20148&quot; value=&quot;5&quot;/&gt;&lt;property id=&quot;20300&quot; value=&quot;Slide 30 - &amp;quot;Promising Practice: Training Licensing Board Staff&amp;quot;&quot;/&gt;&lt;property id=&quot;20307&quot; value=&quot;311&quot;/&gt;&lt;/object&gt;&lt;object type=&quot;3&quot; unique_id=&quot;10033&quot;&gt;&lt;property id=&quot;20148&quot; value=&quot;5&quot;/&gt;&lt;property id=&quot;20300&quot; value=&quot;Slide 31 - &amp;quot;Promising Practice: Providing a knowledgeable  Point of Contact&amp;quot;&quot;/&gt;&lt;property id=&quot;20307&quot; value=&quot;304&quot;/&gt;&lt;/object&gt;&lt;object type=&quot;3&quot; unique_id=&quot;10034&quot;&gt;&lt;property id=&quot;20148&quot; value=&quot;5&quot;/&gt;&lt;property id=&quot;20300&quot; value=&quot;Slide 32&quot;/&gt;&lt;property id=&quot;20307&quot; value=&quot;307&quot;/&gt;&lt;/object&gt;&lt;object type=&quot;3&quot; unique_id=&quot;10035&quot;&gt;&lt;property id=&quot;20148&quot; value=&quot;5&quot;/&gt;&lt;property id=&quot;20300&quot; value=&quot;Slide 33 - &amp;quot;additional resources coming summer 2019&amp;quot;&quot;/&gt;&lt;property id=&quot;20307&quot; value=&quot;310&quot;/&gt;&lt;/object&gt;&lt;object type=&quot;3&quot; unique_id=&quot;10036&quot;&gt;&lt;property id=&quot;20148&quot; value=&quot;5&quot;/&gt;&lt;property id=&quot;20300&quot; value=&quot;Slide 34 - &amp;quot;One-on-One Technical Assistance for Licensing Boards &amp;amp; Agencies&amp;quot;&quot;/&gt;&lt;property id=&quot;20307&quot; value=&quot;309&quot;/&gt;&lt;/object&gt;&lt;object type=&quot;3&quot; unique_id=&quot;10037&quot;&gt;&lt;property id=&quot;20148&quot; value=&quot;5&quot;/&gt;&lt;property id=&quot;20300&quot; value=&quot;Slide 35&quot;/&gt;&lt;property id=&quot;20307&quot; value=&quot;272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WI-MilitarySpou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93B32"/>
      </a:accent2>
      <a:accent3>
        <a:srgbClr val="303030"/>
      </a:accent3>
      <a:accent4>
        <a:srgbClr val="D9D9D9"/>
      </a:accent4>
      <a:accent5>
        <a:srgbClr val="F2F2F2"/>
      </a:accent5>
      <a:accent6>
        <a:srgbClr val="3A7DBD"/>
      </a:accent6>
      <a:hlink>
        <a:srgbClr val="3A7DBD"/>
      </a:hlink>
      <a:folHlink>
        <a:srgbClr val="666666"/>
      </a:folHlink>
    </a:clrScheme>
    <a:fontScheme name="OWI-MilitarySpouse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D9D30985750448709AE02C0EEE8CA" ma:contentTypeVersion="" ma:contentTypeDescription="Create a new document." ma:contentTypeScope="" ma:versionID="521e7b404000640e305625690e3a035d">
  <xsd:schema xmlns:xsd="http://www.w3.org/2001/XMLSchema" xmlns:xs="http://www.w3.org/2001/XMLSchema" xmlns:p="http://schemas.microsoft.com/office/2006/metadata/properties" xmlns:ns2="70a2e245-d8af-456e-89aa-a12e2c82f26d" xmlns:ns3="e9383cf3-6c95-48c0-84cb-ffd9d14604cc" targetNamespace="http://schemas.microsoft.com/office/2006/metadata/properties" ma:root="true" ma:fieldsID="3b522b7e52cfb78137a9469255ed0ae1" ns2:_="" ns3:_="">
    <xsd:import namespace="70a2e245-d8af-456e-89aa-a12e2c82f26d"/>
    <xsd:import namespace="e9383cf3-6c95-48c0-84cb-ffd9d14604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2e245-d8af-456e-89aa-a12e2c82f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83cf3-6c95-48c0-84cb-ffd9d14604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929F09-67E0-4159-A474-7ACBE166B3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2e245-d8af-456e-89aa-a12e2c82f26d"/>
    <ds:schemaRef ds:uri="e9383cf3-6c95-48c0-84cb-ffd9d1460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9F8780-D0E2-4DC9-847B-716EC81441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7EFA99-AD5D-4EFA-9073-E182C53015F1}">
  <ds:schemaRefs>
    <ds:schemaRef ds:uri="http://schemas.microsoft.com/office/2006/metadata/properties"/>
    <ds:schemaRef ds:uri="70a2e245-d8af-456e-89aa-a12e2c82f26d"/>
    <ds:schemaRef ds:uri="http://purl.org/dc/terms/"/>
    <ds:schemaRef ds:uri="e9383cf3-6c95-48c0-84cb-ffd9d14604cc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4788</TotalTime>
  <Words>1085</Words>
  <Application>Microsoft Office PowerPoint</Application>
  <PresentationFormat>On-screen Show (4:3)</PresentationFormat>
  <Paragraphs>219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Calisto MT</vt:lpstr>
      <vt:lpstr>Courier New</vt:lpstr>
      <vt:lpstr>Lucida Sans Unicode</vt:lpstr>
      <vt:lpstr>Rockwell</vt:lpstr>
      <vt:lpstr>Times New Roman</vt:lpstr>
      <vt:lpstr>Wingdings</vt:lpstr>
      <vt:lpstr>Wingdings 2</vt:lpstr>
      <vt:lpstr>Wingdings 3</vt:lpstr>
      <vt:lpstr>Office Theme</vt:lpstr>
      <vt:lpstr>Supporting Military spouses in Licensed Occupations</vt:lpstr>
      <vt:lpstr>Webinar Moderators</vt:lpstr>
      <vt:lpstr>Webinar Speakers</vt:lpstr>
      <vt:lpstr>Webinar Speakers</vt:lpstr>
      <vt:lpstr>need for military Spouse occupational  license Recognition Options</vt:lpstr>
      <vt:lpstr>PowerPoint Presentation</vt:lpstr>
      <vt:lpstr>Supporting Military Spouses in  Licensed Occupations</vt:lpstr>
      <vt:lpstr>Project Background</vt:lpstr>
      <vt:lpstr>Three Audiences</vt:lpstr>
      <vt:lpstr>State Legislative Engagement and Trends</vt:lpstr>
      <vt:lpstr>What is NCSL?</vt:lpstr>
      <vt:lpstr>Task Force on Military and Veterans Affairs </vt:lpstr>
      <vt:lpstr>PowerPoint Presentation</vt:lpstr>
      <vt:lpstr>Occupational Licensing Learning Consortium </vt:lpstr>
      <vt:lpstr>Recent State Legislation</vt:lpstr>
      <vt:lpstr>Resources</vt:lpstr>
      <vt:lpstr>State efforts: Colorado and Texas</vt:lpstr>
      <vt:lpstr>Colorado Efforts and Commitment</vt:lpstr>
      <vt:lpstr>Texas  Efforts and Commitment</vt:lpstr>
      <vt:lpstr> </vt:lpstr>
      <vt:lpstr>Promising Practice:  Adopting license Recognition options for Military Spouses</vt:lpstr>
      <vt:lpstr>Promising Practice:  Adopting license Recognition options for Military Spouses</vt:lpstr>
      <vt:lpstr>Promising Practice: Clearly Explaining the Options Available for Military Spouses </vt:lpstr>
      <vt:lpstr>Clearly Explaining the Options Available for Military Spouses </vt:lpstr>
      <vt:lpstr>Clearly Explaining the Options Available for Military Spouses </vt:lpstr>
      <vt:lpstr>Promising Practice:  Creating a Simple Application Process</vt:lpstr>
      <vt:lpstr>Creating a Simple  Application Process</vt:lpstr>
      <vt:lpstr>Creating a Simple Application Process</vt:lpstr>
      <vt:lpstr>Promising Practice: Waiving Application Fees</vt:lpstr>
      <vt:lpstr>Promising Practice: Training Licensing Board Staff</vt:lpstr>
      <vt:lpstr>Promising Practice: Providing a knowledgeable  Point of Contact</vt:lpstr>
      <vt:lpstr>PowerPoint Presentation</vt:lpstr>
      <vt:lpstr>additional resources coming summer 2019</vt:lpstr>
      <vt:lpstr>One-on-One Technical Assistance for Licensing Boards &amp; Agencies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 Zagury</dc:creator>
  <cp:lastModifiedBy>Joseph Quick</cp:lastModifiedBy>
  <cp:revision>186</cp:revision>
  <dcterms:created xsi:type="dcterms:W3CDTF">2018-10-22T15:13:02Z</dcterms:created>
  <dcterms:modified xsi:type="dcterms:W3CDTF">2019-06-28T15:03:47Z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0x01010003ED9D30985750448709AE02C0EEE8CA</vt:lpwstr>
  </property>
</Properties>
</file>