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6"/>
  </p:notesMasterIdLst>
  <p:sldIdLst>
    <p:sldId id="278" r:id="rId5"/>
    <p:sldId id="375" r:id="rId6"/>
    <p:sldId id="341" r:id="rId7"/>
    <p:sldId id="339" r:id="rId8"/>
    <p:sldId id="316" r:id="rId9"/>
    <p:sldId id="321" r:id="rId10"/>
    <p:sldId id="340" r:id="rId11"/>
    <p:sldId id="344" r:id="rId12"/>
    <p:sldId id="345" r:id="rId13"/>
    <p:sldId id="264" r:id="rId14"/>
    <p:sldId id="346" r:id="rId15"/>
    <p:sldId id="347" r:id="rId16"/>
    <p:sldId id="351" r:id="rId17"/>
    <p:sldId id="372" r:id="rId18"/>
    <p:sldId id="359" r:id="rId19"/>
    <p:sldId id="357" r:id="rId20"/>
    <p:sldId id="374" r:id="rId21"/>
    <p:sldId id="363" r:id="rId22"/>
    <p:sldId id="364" r:id="rId23"/>
    <p:sldId id="365" r:id="rId24"/>
    <p:sldId id="366" r:id="rId25"/>
    <p:sldId id="376" r:id="rId26"/>
    <p:sldId id="367" r:id="rId27"/>
    <p:sldId id="368" r:id="rId28"/>
    <p:sldId id="373" r:id="rId29"/>
    <p:sldId id="369" r:id="rId30"/>
    <p:sldId id="370" r:id="rId31"/>
    <p:sldId id="361" r:id="rId32"/>
    <p:sldId id="356" r:id="rId33"/>
    <p:sldId id="377" r:id="rId34"/>
    <p:sldId id="296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ell, Wendy R - ETA CTR" initials="RWR-EC" lastIdx="1" clrIdx="0">
    <p:extLst>
      <p:ext uri="{19B8F6BF-5375-455C-9EA6-DF929625EA0E}">
        <p15:presenceInfo xmlns:p15="http://schemas.microsoft.com/office/powerpoint/2012/main" userId="S-1-5-21-2522062978-2635407418-847139880-429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332A"/>
    <a:srgbClr val="F7F7F7"/>
    <a:srgbClr val="9A2E26"/>
    <a:srgbClr val="BB392F"/>
    <a:srgbClr val="8C2924"/>
    <a:srgbClr val="C0C0C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7" autoAdjust="0"/>
    <p:restoredTop sz="81381" autoAdjust="0"/>
  </p:normalViewPr>
  <p:slideViewPr>
    <p:cSldViewPr snapToGrid="0">
      <p:cViewPr varScale="1">
        <p:scale>
          <a:sx n="71" d="100"/>
          <a:sy n="71" d="100"/>
        </p:scale>
        <p:origin x="1594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94"/>
    </p:cViewPr>
  </p:sorterViewPr>
  <p:notesViewPr>
    <p:cSldViewPr snapToGrid="0">
      <p:cViewPr varScale="1">
        <p:scale>
          <a:sx n="80" d="100"/>
          <a:sy n="80" d="100"/>
        </p:scale>
        <p:origin x="33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8CC4D-87E6-401F-BD63-576AB392D16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B128A9-431D-4FB5-AC0B-8B00B0477597}">
      <dgm:prSet phldrT="[Text]"/>
      <dgm:spPr/>
      <dgm:t>
        <a:bodyPr/>
        <a:lstStyle/>
        <a:p>
          <a:r>
            <a:rPr lang="en-US" dirty="0"/>
            <a:t>Over 630,000 Military spouses</a:t>
          </a:r>
        </a:p>
      </dgm:t>
    </dgm:pt>
    <dgm:pt modelId="{DC4B0E16-739E-4E0E-BB44-DED8C76501DF}" type="parTrans" cxnId="{A3CDE7C0-13DC-45F4-B6C2-85DEB07275F8}">
      <dgm:prSet/>
      <dgm:spPr/>
      <dgm:t>
        <a:bodyPr/>
        <a:lstStyle/>
        <a:p>
          <a:endParaRPr lang="en-US"/>
        </a:p>
      </dgm:t>
    </dgm:pt>
    <dgm:pt modelId="{6D191285-D34B-43F1-8C95-6BA2C24CB5F3}" type="sibTrans" cxnId="{A3CDE7C0-13DC-45F4-B6C2-85DEB07275F8}">
      <dgm:prSet/>
      <dgm:spPr/>
      <dgm:t>
        <a:bodyPr/>
        <a:lstStyle/>
        <a:p>
          <a:endParaRPr lang="en-US"/>
        </a:p>
      </dgm:t>
    </dgm:pt>
    <dgm:pt modelId="{7531E7BD-F476-46F6-9D3F-053FCFA621AF}">
      <dgm:prSet phldrT="[Text]"/>
      <dgm:spPr/>
      <dgm:t>
        <a:bodyPr/>
        <a:lstStyle/>
        <a:p>
          <a:r>
            <a:rPr lang="en-US" dirty="0"/>
            <a:t>Military spouses are 10 times more likely to have moved in the past year.</a:t>
          </a:r>
        </a:p>
      </dgm:t>
    </dgm:pt>
    <dgm:pt modelId="{3E0B213F-F982-41E9-BC7F-A372212A6022}" type="sibTrans" cxnId="{550934B2-A6B5-48E8-90A9-8CB3483DF824}">
      <dgm:prSet/>
      <dgm:spPr/>
      <dgm:t>
        <a:bodyPr/>
        <a:lstStyle/>
        <a:p>
          <a:endParaRPr lang="en-US"/>
        </a:p>
      </dgm:t>
    </dgm:pt>
    <dgm:pt modelId="{D5065414-E95B-40FB-9BBD-34599033A779}" type="parTrans" cxnId="{550934B2-A6B5-48E8-90A9-8CB3483DF824}">
      <dgm:prSet/>
      <dgm:spPr/>
      <dgm:t>
        <a:bodyPr/>
        <a:lstStyle/>
        <a:p>
          <a:endParaRPr lang="en-US"/>
        </a:p>
      </dgm:t>
    </dgm:pt>
    <dgm:pt modelId="{D43AAF9B-5F47-6642-9DC2-F5D1F80BCCAE}">
      <dgm:prSet/>
      <dgm:spPr/>
      <dgm:t>
        <a:bodyPr/>
        <a:lstStyle/>
        <a:p>
          <a:r>
            <a:rPr lang="en-US" dirty="0"/>
            <a:t>Approximately 30% of employed military spouses work in licensed occupations.</a:t>
          </a:r>
        </a:p>
      </dgm:t>
    </dgm:pt>
    <dgm:pt modelId="{AA179297-C6FB-334E-9D92-FF619136F88C}" type="parTrans" cxnId="{63563EA5-326F-FE4E-AFAA-65DC1BD49CC7}">
      <dgm:prSet/>
      <dgm:spPr/>
      <dgm:t>
        <a:bodyPr/>
        <a:lstStyle/>
        <a:p>
          <a:endParaRPr lang="en-US"/>
        </a:p>
      </dgm:t>
    </dgm:pt>
    <dgm:pt modelId="{3A2EC8A7-B5CF-134D-BB2B-1FB00DC70ECD}" type="sibTrans" cxnId="{63563EA5-326F-FE4E-AFAA-65DC1BD49CC7}">
      <dgm:prSet/>
      <dgm:spPr/>
      <dgm:t>
        <a:bodyPr/>
        <a:lstStyle/>
        <a:p>
          <a:endParaRPr lang="en-US"/>
        </a:p>
      </dgm:t>
    </dgm:pt>
    <dgm:pt modelId="{9D9BCF93-889D-4295-AB35-3811E425E5E3}" type="pres">
      <dgm:prSet presAssocID="{AE68CC4D-87E6-401F-BD63-576AB392D16D}" presName="diagram" presStyleCnt="0">
        <dgm:presLayoutVars>
          <dgm:dir/>
          <dgm:resizeHandles val="exact"/>
        </dgm:presLayoutVars>
      </dgm:prSet>
      <dgm:spPr/>
    </dgm:pt>
    <dgm:pt modelId="{B177377F-9F30-4E69-AAC3-5F6BF6155D90}" type="pres">
      <dgm:prSet presAssocID="{7531E7BD-F476-46F6-9D3F-053FCFA621AF}" presName="node" presStyleLbl="node1" presStyleIdx="0" presStyleCnt="3" custLinFactX="10236" custLinFactNeighborX="100000" custLinFactNeighborY="-2299">
        <dgm:presLayoutVars>
          <dgm:bulletEnabled val="1"/>
        </dgm:presLayoutVars>
      </dgm:prSet>
      <dgm:spPr/>
    </dgm:pt>
    <dgm:pt modelId="{30BACE66-ADA2-4FAB-BEAE-385118F938FC}" type="pres">
      <dgm:prSet presAssocID="{3E0B213F-F982-41E9-BC7F-A372212A6022}" presName="sibTrans" presStyleCnt="0"/>
      <dgm:spPr/>
    </dgm:pt>
    <dgm:pt modelId="{A7A23C9E-3F2F-442B-B580-B1C81A289281}" type="pres">
      <dgm:prSet presAssocID="{FDB128A9-431D-4FB5-AC0B-8B00B0477597}" presName="node" presStyleLbl="node1" presStyleIdx="1" presStyleCnt="3" custLinFactX="-17473" custLinFactNeighborX="-100000" custLinFactNeighborY="-795">
        <dgm:presLayoutVars>
          <dgm:bulletEnabled val="1"/>
        </dgm:presLayoutVars>
      </dgm:prSet>
      <dgm:spPr/>
    </dgm:pt>
    <dgm:pt modelId="{EFA26E15-940B-6142-949F-67D64DD3D281}" type="pres">
      <dgm:prSet presAssocID="{6D191285-D34B-43F1-8C95-6BA2C24CB5F3}" presName="sibTrans" presStyleCnt="0"/>
      <dgm:spPr/>
    </dgm:pt>
    <dgm:pt modelId="{B5597134-1438-3B41-967D-AA9DBD4AD4E3}" type="pres">
      <dgm:prSet presAssocID="{D43AAF9B-5F47-6642-9DC2-F5D1F80BCCAE}" presName="node" presStyleLbl="node1" presStyleIdx="2" presStyleCnt="3" custLinFactNeighborX="1888" custLinFactNeighborY="-2754">
        <dgm:presLayoutVars>
          <dgm:bulletEnabled val="1"/>
        </dgm:presLayoutVars>
      </dgm:prSet>
      <dgm:spPr/>
    </dgm:pt>
  </dgm:ptLst>
  <dgm:cxnLst>
    <dgm:cxn modelId="{F9D07B0A-9803-4B34-93C1-D0B6590F0CEE}" type="presOf" srcId="{7531E7BD-F476-46F6-9D3F-053FCFA621AF}" destId="{B177377F-9F30-4E69-AAC3-5F6BF6155D90}" srcOrd="0" destOrd="0" presId="urn:microsoft.com/office/officeart/2005/8/layout/default"/>
    <dgm:cxn modelId="{521A5717-2BBE-4E4A-8A5D-9CF8A506FD9A}" type="presOf" srcId="{D43AAF9B-5F47-6642-9DC2-F5D1F80BCCAE}" destId="{B5597134-1438-3B41-967D-AA9DBD4AD4E3}" srcOrd="0" destOrd="0" presId="urn:microsoft.com/office/officeart/2005/8/layout/default"/>
    <dgm:cxn modelId="{63563EA5-326F-FE4E-AFAA-65DC1BD49CC7}" srcId="{AE68CC4D-87E6-401F-BD63-576AB392D16D}" destId="{D43AAF9B-5F47-6642-9DC2-F5D1F80BCCAE}" srcOrd="2" destOrd="0" parTransId="{AA179297-C6FB-334E-9D92-FF619136F88C}" sibTransId="{3A2EC8A7-B5CF-134D-BB2B-1FB00DC70ECD}"/>
    <dgm:cxn modelId="{550934B2-A6B5-48E8-90A9-8CB3483DF824}" srcId="{AE68CC4D-87E6-401F-BD63-576AB392D16D}" destId="{7531E7BD-F476-46F6-9D3F-053FCFA621AF}" srcOrd="0" destOrd="0" parTransId="{D5065414-E95B-40FB-9BBD-34599033A779}" sibTransId="{3E0B213F-F982-41E9-BC7F-A372212A6022}"/>
    <dgm:cxn modelId="{A3CDE7C0-13DC-45F4-B6C2-85DEB07275F8}" srcId="{AE68CC4D-87E6-401F-BD63-576AB392D16D}" destId="{FDB128A9-431D-4FB5-AC0B-8B00B0477597}" srcOrd="1" destOrd="0" parTransId="{DC4B0E16-739E-4E0E-BB44-DED8C76501DF}" sibTransId="{6D191285-D34B-43F1-8C95-6BA2C24CB5F3}"/>
    <dgm:cxn modelId="{86414ED6-C0CA-497E-BE86-EE5DEF07D760}" type="presOf" srcId="{AE68CC4D-87E6-401F-BD63-576AB392D16D}" destId="{9D9BCF93-889D-4295-AB35-3811E425E5E3}" srcOrd="0" destOrd="0" presId="urn:microsoft.com/office/officeart/2005/8/layout/default"/>
    <dgm:cxn modelId="{272953E3-3775-4ECB-8353-13D2861A6F41}" type="presOf" srcId="{FDB128A9-431D-4FB5-AC0B-8B00B0477597}" destId="{A7A23C9E-3F2F-442B-B580-B1C81A289281}" srcOrd="0" destOrd="0" presId="urn:microsoft.com/office/officeart/2005/8/layout/default"/>
    <dgm:cxn modelId="{6B2F84D9-BA55-415F-8352-8F5A8C8F5071}" type="presParOf" srcId="{9D9BCF93-889D-4295-AB35-3811E425E5E3}" destId="{B177377F-9F30-4E69-AAC3-5F6BF6155D90}" srcOrd="0" destOrd="0" presId="urn:microsoft.com/office/officeart/2005/8/layout/default"/>
    <dgm:cxn modelId="{4203AA82-B127-47AD-BDCA-73BDE45DDA93}" type="presParOf" srcId="{9D9BCF93-889D-4295-AB35-3811E425E5E3}" destId="{30BACE66-ADA2-4FAB-BEAE-385118F938FC}" srcOrd="1" destOrd="0" presId="urn:microsoft.com/office/officeart/2005/8/layout/default"/>
    <dgm:cxn modelId="{98F485B1-7086-432E-9778-D98C8AC25E4A}" type="presParOf" srcId="{9D9BCF93-889D-4295-AB35-3811E425E5E3}" destId="{A7A23C9E-3F2F-442B-B580-B1C81A289281}" srcOrd="2" destOrd="0" presId="urn:microsoft.com/office/officeart/2005/8/layout/default"/>
    <dgm:cxn modelId="{E4D06F05-6CBC-844D-BA11-8526EF6435B4}" type="presParOf" srcId="{9D9BCF93-889D-4295-AB35-3811E425E5E3}" destId="{EFA26E15-940B-6142-949F-67D64DD3D281}" srcOrd="3" destOrd="0" presId="urn:microsoft.com/office/officeart/2005/8/layout/default"/>
    <dgm:cxn modelId="{902216A8-190E-EF46-8F00-E66231F8C9A5}" type="presParOf" srcId="{9D9BCF93-889D-4295-AB35-3811E425E5E3}" destId="{B5597134-1438-3B41-967D-AA9DBD4AD4E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8CC4D-87E6-401F-BD63-576AB392D16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31E7BD-F476-46F6-9D3F-053FCFA621AF}">
      <dgm:prSet phldrT="[Text]"/>
      <dgm:spPr/>
      <dgm:t>
        <a:bodyPr/>
        <a:lstStyle/>
        <a:p>
          <a:r>
            <a:rPr lang="en-US" dirty="0"/>
            <a:t>56 percent of employed military spouses stated they were underemployed. (2018 BSF Survey). </a:t>
          </a:r>
        </a:p>
      </dgm:t>
    </dgm:pt>
    <dgm:pt modelId="{D5065414-E95B-40FB-9BBD-34599033A779}" type="parTrans" cxnId="{550934B2-A6B5-48E8-90A9-8CB3483DF824}">
      <dgm:prSet/>
      <dgm:spPr/>
      <dgm:t>
        <a:bodyPr/>
        <a:lstStyle/>
        <a:p>
          <a:endParaRPr lang="en-US"/>
        </a:p>
      </dgm:t>
    </dgm:pt>
    <dgm:pt modelId="{3E0B213F-F982-41E9-BC7F-A372212A6022}" type="sibTrans" cxnId="{550934B2-A6B5-48E8-90A9-8CB3483DF824}">
      <dgm:prSet/>
      <dgm:spPr/>
      <dgm:t>
        <a:bodyPr/>
        <a:lstStyle/>
        <a:p>
          <a:endParaRPr lang="en-US"/>
        </a:p>
      </dgm:t>
    </dgm:pt>
    <dgm:pt modelId="{FDB128A9-431D-4FB5-AC0B-8B00B0477597}">
      <dgm:prSet phldrT="[Text]"/>
      <dgm:spPr/>
      <dgm:t>
        <a:bodyPr/>
        <a:lstStyle/>
        <a:p>
          <a:r>
            <a:rPr lang="en-US" dirty="0"/>
            <a:t>30 percent of military spouses reported they were unemployed and actively seeking work (2018 BSF Survey).</a:t>
          </a:r>
        </a:p>
      </dgm:t>
    </dgm:pt>
    <dgm:pt modelId="{DC4B0E16-739E-4E0E-BB44-DED8C76501DF}" type="parTrans" cxnId="{A3CDE7C0-13DC-45F4-B6C2-85DEB07275F8}">
      <dgm:prSet/>
      <dgm:spPr/>
      <dgm:t>
        <a:bodyPr/>
        <a:lstStyle/>
        <a:p>
          <a:endParaRPr lang="en-US"/>
        </a:p>
      </dgm:t>
    </dgm:pt>
    <dgm:pt modelId="{6D191285-D34B-43F1-8C95-6BA2C24CB5F3}" type="sibTrans" cxnId="{A3CDE7C0-13DC-45F4-B6C2-85DEB07275F8}">
      <dgm:prSet/>
      <dgm:spPr/>
      <dgm:t>
        <a:bodyPr/>
        <a:lstStyle/>
        <a:p>
          <a:endParaRPr lang="en-US"/>
        </a:p>
      </dgm:t>
    </dgm:pt>
    <dgm:pt modelId="{9D9BCF93-889D-4295-AB35-3811E425E5E3}" type="pres">
      <dgm:prSet presAssocID="{AE68CC4D-87E6-401F-BD63-576AB392D16D}" presName="diagram" presStyleCnt="0">
        <dgm:presLayoutVars>
          <dgm:dir/>
          <dgm:resizeHandles val="exact"/>
        </dgm:presLayoutVars>
      </dgm:prSet>
      <dgm:spPr/>
    </dgm:pt>
    <dgm:pt modelId="{B177377F-9F30-4E69-AAC3-5F6BF6155D90}" type="pres">
      <dgm:prSet presAssocID="{7531E7BD-F476-46F6-9D3F-053FCFA621AF}" presName="node" presStyleLbl="node1" presStyleIdx="0" presStyleCnt="2" custScaleY="114312" custLinFactX="5000" custLinFactNeighborX="100000" custLinFactNeighborY="3056">
        <dgm:presLayoutVars>
          <dgm:bulletEnabled val="1"/>
        </dgm:presLayoutVars>
      </dgm:prSet>
      <dgm:spPr/>
    </dgm:pt>
    <dgm:pt modelId="{30BACE66-ADA2-4FAB-BEAE-385118F938FC}" type="pres">
      <dgm:prSet presAssocID="{3E0B213F-F982-41E9-BC7F-A372212A6022}" presName="sibTrans" presStyleCnt="0"/>
      <dgm:spPr/>
    </dgm:pt>
    <dgm:pt modelId="{A7A23C9E-3F2F-442B-B580-B1C81A289281}" type="pres">
      <dgm:prSet presAssocID="{FDB128A9-431D-4FB5-AC0B-8B00B0477597}" presName="node" presStyleLbl="node1" presStyleIdx="1" presStyleCnt="2" custScaleY="114063" custLinFactX="-10026" custLinFactNeighborX="-100000" custLinFactNeighborY="2920">
        <dgm:presLayoutVars>
          <dgm:bulletEnabled val="1"/>
        </dgm:presLayoutVars>
      </dgm:prSet>
      <dgm:spPr/>
    </dgm:pt>
  </dgm:ptLst>
  <dgm:cxnLst>
    <dgm:cxn modelId="{F9D07B0A-9803-4B34-93C1-D0B6590F0CEE}" type="presOf" srcId="{7531E7BD-F476-46F6-9D3F-053FCFA621AF}" destId="{B177377F-9F30-4E69-AAC3-5F6BF6155D90}" srcOrd="0" destOrd="0" presId="urn:microsoft.com/office/officeart/2005/8/layout/default"/>
    <dgm:cxn modelId="{550934B2-A6B5-48E8-90A9-8CB3483DF824}" srcId="{AE68CC4D-87E6-401F-BD63-576AB392D16D}" destId="{7531E7BD-F476-46F6-9D3F-053FCFA621AF}" srcOrd="0" destOrd="0" parTransId="{D5065414-E95B-40FB-9BBD-34599033A779}" sibTransId="{3E0B213F-F982-41E9-BC7F-A372212A6022}"/>
    <dgm:cxn modelId="{A3CDE7C0-13DC-45F4-B6C2-85DEB07275F8}" srcId="{AE68CC4D-87E6-401F-BD63-576AB392D16D}" destId="{FDB128A9-431D-4FB5-AC0B-8B00B0477597}" srcOrd="1" destOrd="0" parTransId="{DC4B0E16-739E-4E0E-BB44-DED8C76501DF}" sibTransId="{6D191285-D34B-43F1-8C95-6BA2C24CB5F3}"/>
    <dgm:cxn modelId="{86414ED6-C0CA-497E-BE86-EE5DEF07D760}" type="presOf" srcId="{AE68CC4D-87E6-401F-BD63-576AB392D16D}" destId="{9D9BCF93-889D-4295-AB35-3811E425E5E3}" srcOrd="0" destOrd="0" presId="urn:microsoft.com/office/officeart/2005/8/layout/default"/>
    <dgm:cxn modelId="{272953E3-3775-4ECB-8353-13D2861A6F41}" type="presOf" srcId="{FDB128A9-431D-4FB5-AC0B-8B00B0477597}" destId="{A7A23C9E-3F2F-442B-B580-B1C81A289281}" srcOrd="0" destOrd="0" presId="urn:microsoft.com/office/officeart/2005/8/layout/default"/>
    <dgm:cxn modelId="{6B2F84D9-BA55-415F-8352-8F5A8C8F5071}" type="presParOf" srcId="{9D9BCF93-889D-4295-AB35-3811E425E5E3}" destId="{B177377F-9F30-4E69-AAC3-5F6BF6155D90}" srcOrd="0" destOrd="0" presId="urn:microsoft.com/office/officeart/2005/8/layout/default"/>
    <dgm:cxn modelId="{4203AA82-B127-47AD-BDCA-73BDE45DDA93}" type="presParOf" srcId="{9D9BCF93-889D-4295-AB35-3811E425E5E3}" destId="{30BACE66-ADA2-4FAB-BEAE-385118F938FC}" srcOrd="1" destOrd="0" presId="urn:microsoft.com/office/officeart/2005/8/layout/default"/>
    <dgm:cxn modelId="{98F485B1-7086-432E-9778-D98C8AC25E4A}" type="presParOf" srcId="{9D9BCF93-889D-4295-AB35-3811E425E5E3}" destId="{A7A23C9E-3F2F-442B-B580-B1C81A28928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7377F-9F30-4E69-AAC3-5F6BF6155D90}">
      <dsp:nvSpPr>
        <dsp:cNvPr id="0" name=""/>
        <dsp:cNvSpPr/>
      </dsp:nvSpPr>
      <dsp:spPr>
        <a:xfrm>
          <a:off x="4262510" y="0"/>
          <a:ext cx="3763710" cy="2258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Military spouses are 10 times more likely to have moved in the past year.</a:t>
          </a:r>
        </a:p>
      </dsp:txBody>
      <dsp:txXfrm>
        <a:off x="4262510" y="0"/>
        <a:ext cx="3763710" cy="2258226"/>
      </dsp:txXfrm>
    </dsp:sp>
    <dsp:sp modelId="{A7A23C9E-3F2F-442B-B580-B1C81A289281}">
      <dsp:nvSpPr>
        <dsp:cNvPr id="0" name=""/>
        <dsp:cNvSpPr/>
      </dsp:nvSpPr>
      <dsp:spPr>
        <a:xfrm>
          <a:off x="0" y="0"/>
          <a:ext cx="3763710" cy="2258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Over 630,000 Military spouses</a:t>
          </a:r>
        </a:p>
      </dsp:txBody>
      <dsp:txXfrm>
        <a:off x="0" y="0"/>
        <a:ext cx="3763710" cy="2258226"/>
      </dsp:txXfrm>
    </dsp:sp>
    <dsp:sp modelId="{B5597134-1438-3B41-967D-AA9DBD4AD4E3}">
      <dsp:nvSpPr>
        <dsp:cNvPr id="0" name=""/>
        <dsp:cNvSpPr/>
      </dsp:nvSpPr>
      <dsp:spPr>
        <a:xfrm>
          <a:off x="2254646" y="2572550"/>
          <a:ext cx="3763710" cy="2258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Approximately 30% of employed military spouses work in licensed occupations.</a:t>
          </a:r>
        </a:p>
      </dsp:txBody>
      <dsp:txXfrm>
        <a:off x="2254646" y="2572550"/>
        <a:ext cx="3763710" cy="2258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7377F-9F30-4E69-AAC3-5F6BF6155D90}">
      <dsp:nvSpPr>
        <dsp:cNvPr id="0" name=""/>
        <dsp:cNvSpPr/>
      </dsp:nvSpPr>
      <dsp:spPr>
        <a:xfrm>
          <a:off x="3768003" y="595184"/>
          <a:ext cx="3587698" cy="2460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56 percent of employed military spouses stated they were underemployed. (2018 BSF Survey). </a:t>
          </a:r>
        </a:p>
      </dsp:txBody>
      <dsp:txXfrm>
        <a:off x="3768003" y="595184"/>
        <a:ext cx="3587698" cy="2460702"/>
      </dsp:txXfrm>
    </dsp:sp>
    <dsp:sp modelId="{A7A23C9E-3F2F-442B-B580-B1C81A289281}">
      <dsp:nvSpPr>
        <dsp:cNvPr id="0" name=""/>
        <dsp:cNvSpPr/>
      </dsp:nvSpPr>
      <dsp:spPr>
        <a:xfrm>
          <a:off x="0" y="594936"/>
          <a:ext cx="3587698" cy="2455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30 percent of military spouses reported they were unemployed and actively seeking work (2018 BSF Survey).</a:t>
          </a:r>
        </a:p>
      </dsp:txBody>
      <dsp:txXfrm>
        <a:off x="0" y="594936"/>
        <a:ext cx="3587698" cy="2455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94CBB-4C2F-49F0-ADB1-180A3F66DE57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BEA0-5460-44D6-8435-F4D4A8EA09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5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49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15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58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8757" y="4400550"/>
            <a:ext cx="6244389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87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78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70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98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0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25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71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8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42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03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39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58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96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04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20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32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05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87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8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30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27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0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52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4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26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0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EA0-5460-44D6-8435-F4D4A8EA09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86951"/>
            <a:ext cx="7772400" cy="1484099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231821"/>
            <a:ext cx="6858000" cy="5529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47D3C8-63B0-4237-A53D-CFE633D275AA}"/>
              </a:ext>
            </a:extLst>
          </p:cNvPr>
          <p:cNvSpPr/>
          <p:nvPr userDrawn="1"/>
        </p:nvSpPr>
        <p:spPr>
          <a:xfrm>
            <a:off x="0" y="0"/>
            <a:ext cx="9144000" cy="2353056"/>
          </a:xfrm>
          <a:custGeom>
            <a:avLst/>
            <a:gdLst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353056">
                <a:moveTo>
                  <a:pt x="0" y="0"/>
                </a:moveTo>
                <a:lnTo>
                  <a:pt x="9144000" y="0"/>
                </a:lnTo>
                <a:lnTo>
                  <a:pt x="9144000" y="2353056"/>
                </a:lnTo>
                <a:cubicBezTo>
                  <a:pt x="6291072" y="1548384"/>
                  <a:pt x="2328672" y="1597152"/>
                  <a:pt x="0" y="23530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89246A-DF4C-48E8-84B9-095B9FE3F866}"/>
              </a:ext>
            </a:extLst>
          </p:cNvPr>
          <p:cNvSpPr/>
          <p:nvPr userDrawn="1"/>
        </p:nvSpPr>
        <p:spPr>
          <a:xfrm>
            <a:off x="-1497" y="1732182"/>
            <a:ext cx="9145497" cy="832953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216746 h 750146"/>
              <a:gd name="connsiteX1" fmla="*/ 9144000 w 9144000"/>
              <a:gd name="connsiteY1" fmla="*/ 216746 h 750146"/>
              <a:gd name="connsiteX2" fmla="*/ 9144000 w 9144000"/>
              <a:gd name="connsiteY2" fmla="*/ 750146 h 750146"/>
              <a:gd name="connsiteX3" fmla="*/ 0 w 9144000"/>
              <a:gd name="connsiteY3" fmla="*/ 750146 h 750146"/>
              <a:gd name="connsiteX4" fmla="*/ 0 w 9144000"/>
              <a:gd name="connsiteY4" fmla="*/ 216746 h 750146"/>
              <a:gd name="connsiteX0" fmla="*/ 0 w 9144000"/>
              <a:gd name="connsiteY0" fmla="*/ 277815 h 811215"/>
              <a:gd name="connsiteX1" fmla="*/ 9144000 w 9144000"/>
              <a:gd name="connsiteY1" fmla="*/ 277815 h 811215"/>
              <a:gd name="connsiteX2" fmla="*/ 9144000 w 9144000"/>
              <a:gd name="connsiteY2" fmla="*/ 811215 h 811215"/>
              <a:gd name="connsiteX3" fmla="*/ 0 w 9144000"/>
              <a:gd name="connsiteY3" fmla="*/ 811215 h 811215"/>
              <a:gd name="connsiteX4" fmla="*/ 0 w 9144000"/>
              <a:gd name="connsiteY4" fmla="*/ 277815 h 811215"/>
              <a:gd name="connsiteX0" fmla="*/ 12192 w 9144000"/>
              <a:gd name="connsiteY0" fmla="*/ 369668 h 707996"/>
              <a:gd name="connsiteX1" fmla="*/ 9144000 w 9144000"/>
              <a:gd name="connsiteY1" fmla="*/ 174596 h 707996"/>
              <a:gd name="connsiteX2" fmla="*/ 9144000 w 9144000"/>
              <a:gd name="connsiteY2" fmla="*/ 707996 h 707996"/>
              <a:gd name="connsiteX3" fmla="*/ 0 w 9144000"/>
              <a:gd name="connsiteY3" fmla="*/ 707996 h 707996"/>
              <a:gd name="connsiteX4" fmla="*/ 12192 w 9144000"/>
              <a:gd name="connsiteY4" fmla="*/ 369668 h 707996"/>
              <a:gd name="connsiteX0" fmla="*/ 12192 w 9144000"/>
              <a:gd name="connsiteY0" fmla="*/ 268836 h 607164"/>
              <a:gd name="connsiteX1" fmla="*/ 9144000 w 9144000"/>
              <a:gd name="connsiteY1" fmla="*/ 293220 h 607164"/>
              <a:gd name="connsiteX2" fmla="*/ 9144000 w 9144000"/>
              <a:gd name="connsiteY2" fmla="*/ 607164 h 607164"/>
              <a:gd name="connsiteX3" fmla="*/ 0 w 9144000"/>
              <a:gd name="connsiteY3" fmla="*/ 607164 h 607164"/>
              <a:gd name="connsiteX4" fmla="*/ 12192 w 9144000"/>
              <a:gd name="connsiteY4" fmla="*/ 268836 h 607164"/>
              <a:gd name="connsiteX0" fmla="*/ 12192 w 9144000"/>
              <a:gd name="connsiteY0" fmla="*/ 287296 h 576856"/>
              <a:gd name="connsiteX1" fmla="*/ 9144000 w 9144000"/>
              <a:gd name="connsiteY1" fmla="*/ 262912 h 576856"/>
              <a:gd name="connsiteX2" fmla="*/ 9144000 w 9144000"/>
              <a:gd name="connsiteY2" fmla="*/ 576856 h 576856"/>
              <a:gd name="connsiteX3" fmla="*/ 0 w 9144000"/>
              <a:gd name="connsiteY3" fmla="*/ 576856 h 576856"/>
              <a:gd name="connsiteX4" fmla="*/ 12192 w 9144000"/>
              <a:gd name="connsiteY4" fmla="*/ 287296 h 576856"/>
              <a:gd name="connsiteX0" fmla="*/ 12192 w 9144000"/>
              <a:gd name="connsiteY0" fmla="*/ 349309 h 638869"/>
              <a:gd name="connsiteX1" fmla="*/ 9144000 w 9144000"/>
              <a:gd name="connsiteY1" fmla="*/ 324925 h 638869"/>
              <a:gd name="connsiteX2" fmla="*/ 9144000 w 9144000"/>
              <a:gd name="connsiteY2" fmla="*/ 638869 h 638869"/>
              <a:gd name="connsiteX3" fmla="*/ 0 w 9144000"/>
              <a:gd name="connsiteY3" fmla="*/ 638869 h 638869"/>
              <a:gd name="connsiteX4" fmla="*/ 12192 w 9144000"/>
              <a:gd name="connsiteY4" fmla="*/ 349309 h 638869"/>
              <a:gd name="connsiteX0" fmla="*/ 12192 w 9144000"/>
              <a:gd name="connsiteY0" fmla="*/ 364100 h 653660"/>
              <a:gd name="connsiteX1" fmla="*/ 9144000 w 9144000"/>
              <a:gd name="connsiteY1" fmla="*/ 339716 h 653660"/>
              <a:gd name="connsiteX2" fmla="*/ 9144000 w 9144000"/>
              <a:gd name="connsiteY2" fmla="*/ 653660 h 653660"/>
              <a:gd name="connsiteX3" fmla="*/ 0 w 9144000"/>
              <a:gd name="connsiteY3" fmla="*/ 653660 h 653660"/>
              <a:gd name="connsiteX4" fmla="*/ 12192 w 9144000"/>
              <a:gd name="connsiteY4" fmla="*/ 364100 h 653660"/>
              <a:gd name="connsiteX0" fmla="*/ 12192 w 9144000"/>
              <a:gd name="connsiteY0" fmla="*/ 526844 h 816404"/>
              <a:gd name="connsiteX1" fmla="*/ 9144000 w 9144000"/>
              <a:gd name="connsiteY1" fmla="*/ 502460 h 816404"/>
              <a:gd name="connsiteX2" fmla="*/ 9144000 w 9144000"/>
              <a:gd name="connsiteY2" fmla="*/ 816404 h 816404"/>
              <a:gd name="connsiteX3" fmla="*/ 0 w 9144000"/>
              <a:gd name="connsiteY3" fmla="*/ 816404 h 816404"/>
              <a:gd name="connsiteX4" fmla="*/ 12192 w 9144000"/>
              <a:gd name="connsiteY4" fmla="*/ 526844 h 816404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41478 h 831038"/>
              <a:gd name="connsiteX1" fmla="*/ 9144000 w 9144000"/>
              <a:gd name="connsiteY1" fmla="*/ 517094 h 831038"/>
              <a:gd name="connsiteX2" fmla="*/ 9144000 w 9144000"/>
              <a:gd name="connsiteY2" fmla="*/ 831038 h 831038"/>
              <a:gd name="connsiteX3" fmla="*/ 0 w 9144000"/>
              <a:gd name="connsiteY3" fmla="*/ 831038 h 831038"/>
              <a:gd name="connsiteX4" fmla="*/ 12192 w 9144000"/>
              <a:gd name="connsiteY4" fmla="*/ 541478 h 831038"/>
              <a:gd name="connsiteX0" fmla="*/ 12192 w 9144000"/>
              <a:gd name="connsiteY0" fmla="*/ 551474 h 841034"/>
              <a:gd name="connsiteX1" fmla="*/ 9144000 w 9144000"/>
              <a:gd name="connsiteY1" fmla="*/ 527090 h 841034"/>
              <a:gd name="connsiteX2" fmla="*/ 9144000 w 9144000"/>
              <a:gd name="connsiteY2" fmla="*/ 841034 h 841034"/>
              <a:gd name="connsiteX3" fmla="*/ 0 w 9144000"/>
              <a:gd name="connsiteY3" fmla="*/ 841034 h 841034"/>
              <a:gd name="connsiteX4" fmla="*/ 12192 w 9144000"/>
              <a:gd name="connsiteY4" fmla="*/ 551474 h 841034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0 w 9148171"/>
              <a:gd name="connsiteY0" fmla="*/ 555585 h 832953"/>
              <a:gd name="connsiteX1" fmla="*/ 9148171 w 9148171"/>
              <a:gd name="connsiteY1" fmla="*/ 519009 h 832953"/>
              <a:gd name="connsiteX2" fmla="*/ 9148171 w 9148171"/>
              <a:gd name="connsiteY2" fmla="*/ 832953 h 832953"/>
              <a:gd name="connsiteX3" fmla="*/ 4171 w 9148171"/>
              <a:gd name="connsiteY3" fmla="*/ 832953 h 832953"/>
              <a:gd name="connsiteX4" fmla="*/ 0 w 9148171"/>
              <a:gd name="connsiteY4" fmla="*/ 555585 h 832953"/>
              <a:gd name="connsiteX0" fmla="*/ 0 w 9145497"/>
              <a:gd name="connsiteY0" fmla="*/ 555585 h 832953"/>
              <a:gd name="connsiteX1" fmla="*/ 9145497 w 9145497"/>
              <a:gd name="connsiteY1" fmla="*/ 519009 h 832953"/>
              <a:gd name="connsiteX2" fmla="*/ 9145497 w 9145497"/>
              <a:gd name="connsiteY2" fmla="*/ 832953 h 832953"/>
              <a:gd name="connsiteX3" fmla="*/ 1497 w 9145497"/>
              <a:gd name="connsiteY3" fmla="*/ 832953 h 832953"/>
              <a:gd name="connsiteX4" fmla="*/ 0 w 9145497"/>
              <a:gd name="connsiteY4" fmla="*/ 555585 h 83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5497" h="832953">
                <a:moveTo>
                  <a:pt x="0" y="555585"/>
                </a:moveTo>
                <a:cubicBezTo>
                  <a:pt x="4328160" y="-505119"/>
                  <a:pt x="7523961" y="226401"/>
                  <a:pt x="9145497" y="519009"/>
                </a:cubicBezTo>
                <a:lnTo>
                  <a:pt x="9145497" y="832953"/>
                </a:lnTo>
                <a:cubicBezTo>
                  <a:pt x="6829017" y="430617"/>
                  <a:pt x="4305273" y="-154599"/>
                  <a:pt x="1497" y="832953"/>
                </a:cubicBezTo>
                <a:cubicBezTo>
                  <a:pt x="107" y="740497"/>
                  <a:pt x="1390" y="648041"/>
                  <a:pt x="0" y="555585"/>
                </a:cubicBezTo>
                <a:close/>
              </a:path>
            </a:pathLst>
          </a:custGeom>
          <a:gradFill flip="none" rotWithShape="1">
            <a:gsLst>
              <a:gs pos="75000">
                <a:schemeClr val="accent5"/>
              </a:gs>
              <a:gs pos="32000">
                <a:schemeClr val="accent4">
                  <a:lumMod val="45000"/>
                  <a:lumOff val="55000"/>
                </a:schemeClr>
              </a:gs>
              <a:gs pos="1000">
                <a:srgbClr val="C0C0C0"/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C5073-4D64-4963-AC44-A123B480D8C4}"/>
              </a:ext>
            </a:extLst>
          </p:cNvPr>
          <p:cNvSpPr/>
          <p:nvPr userDrawn="1"/>
        </p:nvSpPr>
        <p:spPr>
          <a:xfrm>
            <a:off x="0" y="-15753"/>
            <a:ext cx="9144238" cy="2282257"/>
          </a:xfrm>
          <a:custGeom>
            <a:avLst/>
            <a:gdLst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998020"/>
              <a:gd name="connsiteX1" fmla="*/ 9144000 w 9144000"/>
              <a:gd name="connsiteY1" fmla="*/ 0 h 2998020"/>
              <a:gd name="connsiteX2" fmla="*/ 9144000 w 9144000"/>
              <a:gd name="connsiteY2" fmla="*/ 2609088 h 2998020"/>
              <a:gd name="connsiteX3" fmla="*/ 0 w 9144000"/>
              <a:gd name="connsiteY3" fmla="*/ 2998020 h 2998020"/>
              <a:gd name="connsiteX4" fmla="*/ 0 w 9144000"/>
              <a:gd name="connsiteY4" fmla="*/ 0 h 2998020"/>
              <a:gd name="connsiteX0" fmla="*/ 0 w 9144000"/>
              <a:gd name="connsiteY0" fmla="*/ 0 h 2998020"/>
              <a:gd name="connsiteX1" fmla="*/ 9144000 w 9144000"/>
              <a:gd name="connsiteY1" fmla="*/ 0 h 2998020"/>
              <a:gd name="connsiteX2" fmla="*/ 9119616 w 9144000"/>
              <a:gd name="connsiteY2" fmla="*/ 2965609 h 2998020"/>
              <a:gd name="connsiteX3" fmla="*/ 0 w 9144000"/>
              <a:gd name="connsiteY3" fmla="*/ 2998020 h 2998020"/>
              <a:gd name="connsiteX4" fmla="*/ 0 w 9144000"/>
              <a:gd name="connsiteY4" fmla="*/ 0 h 2998020"/>
              <a:gd name="connsiteX0" fmla="*/ 0 w 9144000"/>
              <a:gd name="connsiteY0" fmla="*/ 0 h 2998020"/>
              <a:gd name="connsiteX1" fmla="*/ 9144000 w 9144000"/>
              <a:gd name="connsiteY1" fmla="*/ 0 h 2998020"/>
              <a:gd name="connsiteX2" fmla="*/ 9119616 w 9144000"/>
              <a:gd name="connsiteY2" fmla="*/ 2965609 h 2998020"/>
              <a:gd name="connsiteX3" fmla="*/ 0 w 9144000"/>
              <a:gd name="connsiteY3" fmla="*/ 2998020 h 2998020"/>
              <a:gd name="connsiteX4" fmla="*/ 0 w 9144000"/>
              <a:gd name="connsiteY4" fmla="*/ 0 h 2998020"/>
              <a:gd name="connsiteX0" fmla="*/ 0 w 9144000"/>
              <a:gd name="connsiteY0" fmla="*/ 0 h 2998020"/>
              <a:gd name="connsiteX1" fmla="*/ 9144000 w 9144000"/>
              <a:gd name="connsiteY1" fmla="*/ 0 h 2998020"/>
              <a:gd name="connsiteX2" fmla="*/ 9119616 w 9144000"/>
              <a:gd name="connsiteY2" fmla="*/ 2965609 h 2998020"/>
              <a:gd name="connsiteX3" fmla="*/ 0 w 9144000"/>
              <a:gd name="connsiteY3" fmla="*/ 2998020 h 2998020"/>
              <a:gd name="connsiteX4" fmla="*/ 0 w 9144000"/>
              <a:gd name="connsiteY4" fmla="*/ 0 h 2998020"/>
              <a:gd name="connsiteX0" fmla="*/ 0 w 9144000"/>
              <a:gd name="connsiteY0" fmla="*/ 0 h 2998020"/>
              <a:gd name="connsiteX1" fmla="*/ 9144000 w 9144000"/>
              <a:gd name="connsiteY1" fmla="*/ 0 h 2998020"/>
              <a:gd name="connsiteX2" fmla="*/ 9119616 w 9144000"/>
              <a:gd name="connsiteY2" fmla="*/ 2965609 h 2998020"/>
              <a:gd name="connsiteX3" fmla="*/ 0 w 9144000"/>
              <a:gd name="connsiteY3" fmla="*/ 2998020 h 2998020"/>
              <a:gd name="connsiteX4" fmla="*/ 0 w 9144000"/>
              <a:gd name="connsiteY4" fmla="*/ 0 h 2998020"/>
              <a:gd name="connsiteX0" fmla="*/ 0 w 9144000"/>
              <a:gd name="connsiteY0" fmla="*/ 0 h 2998020"/>
              <a:gd name="connsiteX1" fmla="*/ 9144000 w 9144000"/>
              <a:gd name="connsiteY1" fmla="*/ 0 h 2998020"/>
              <a:gd name="connsiteX2" fmla="*/ 9135636 w 9144000"/>
              <a:gd name="connsiteY2" fmla="*/ 2972716 h 2998020"/>
              <a:gd name="connsiteX3" fmla="*/ 0 w 9144000"/>
              <a:gd name="connsiteY3" fmla="*/ 2998020 h 2998020"/>
              <a:gd name="connsiteX4" fmla="*/ 0 w 9144000"/>
              <a:gd name="connsiteY4" fmla="*/ 0 h 2998020"/>
              <a:gd name="connsiteX0" fmla="*/ 0 w 9144000"/>
              <a:gd name="connsiteY0" fmla="*/ 0 h 2998020"/>
              <a:gd name="connsiteX1" fmla="*/ 9144000 w 9144000"/>
              <a:gd name="connsiteY1" fmla="*/ 0 h 2998020"/>
              <a:gd name="connsiteX2" fmla="*/ 9138307 w 9144000"/>
              <a:gd name="connsiteY2" fmla="*/ 2976270 h 2998020"/>
              <a:gd name="connsiteX3" fmla="*/ 0 w 9144000"/>
              <a:gd name="connsiteY3" fmla="*/ 2998020 h 2998020"/>
              <a:gd name="connsiteX4" fmla="*/ 0 w 9144000"/>
              <a:gd name="connsiteY4" fmla="*/ 0 h 2998020"/>
              <a:gd name="connsiteX0" fmla="*/ 0 w 9144238"/>
              <a:gd name="connsiteY0" fmla="*/ 0 h 2998020"/>
              <a:gd name="connsiteX1" fmla="*/ 9144000 w 9144238"/>
              <a:gd name="connsiteY1" fmla="*/ 0 h 2998020"/>
              <a:gd name="connsiteX2" fmla="*/ 9143646 w 9144238"/>
              <a:gd name="connsiteY2" fmla="*/ 2979823 h 2998020"/>
              <a:gd name="connsiteX3" fmla="*/ 0 w 9144238"/>
              <a:gd name="connsiteY3" fmla="*/ 2998020 h 2998020"/>
              <a:gd name="connsiteX4" fmla="*/ 0 w 9144238"/>
              <a:gd name="connsiteY4" fmla="*/ 0 h 2998020"/>
              <a:gd name="connsiteX0" fmla="*/ 0 w 9144238"/>
              <a:gd name="connsiteY0" fmla="*/ 0 h 3034678"/>
              <a:gd name="connsiteX1" fmla="*/ 9144000 w 9144238"/>
              <a:gd name="connsiteY1" fmla="*/ 0 h 3034678"/>
              <a:gd name="connsiteX2" fmla="*/ 9143646 w 9144238"/>
              <a:gd name="connsiteY2" fmla="*/ 2979823 h 3034678"/>
              <a:gd name="connsiteX3" fmla="*/ 0 w 9144238"/>
              <a:gd name="connsiteY3" fmla="*/ 3034678 h 3034678"/>
              <a:gd name="connsiteX4" fmla="*/ 0 w 9144238"/>
              <a:gd name="connsiteY4" fmla="*/ 0 h 303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238" h="3034678">
                <a:moveTo>
                  <a:pt x="0" y="0"/>
                </a:moveTo>
                <a:lnTo>
                  <a:pt x="9144000" y="0"/>
                </a:lnTo>
                <a:cubicBezTo>
                  <a:pt x="9142102" y="992090"/>
                  <a:pt x="9145544" y="1987733"/>
                  <a:pt x="9143646" y="2979823"/>
                </a:cubicBezTo>
                <a:cubicBezTo>
                  <a:pt x="6473598" y="1835593"/>
                  <a:pt x="3182112" y="1577470"/>
                  <a:pt x="0" y="3034678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48000">
                <a:schemeClr val="accent1">
                  <a:alpha val="8000"/>
                </a:schemeClr>
              </a:gs>
              <a:gs pos="89000">
                <a:schemeClr val="accent6">
                  <a:lumMod val="20000"/>
                  <a:lumOff val="80000"/>
                  <a:alpha val="2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BFCCF2F-5329-4CC3-9EA8-A831BC2ABD1B}"/>
              </a:ext>
            </a:extLst>
          </p:cNvPr>
          <p:cNvGrpSpPr/>
          <p:nvPr userDrawn="1"/>
        </p:nvGrpSpPr>
        <p:grpSpPr>
          <a:xfrm>
            <a:off x="-2613" y="5028099"/>
            <a:ext cx="9144000" cy="1841915"/>
            <a:chOff x="-2613" y="4579077"/>
            <a:chExt cx="9144000" cy="2290938"/>
          </a:xfrm>
          <a:solidFill>
            <a:srgbClr val="AC332A"/>
          </a:solidFill>
        </p:grpSpPr>
        <p:sp>
          <p:nvSpPr>
            <p:cNvPr id="47" name="Rectangle 9">
              <a:extLst>
                <a:ext uri="{FF2B5EF4-FFF2-40B4-BE49-F238E27FC236}">
                  <a16:creationId xmlns:a16="http://schemas.microsoft.com/office/drawing/2014/main" id="{1158558A-C177-4487-A000-D376B6985FDB}"/>
                </a:ext>
              </a:extLst>
            </p:cNvPr>
            <p:cNvSpPr/>
            <p:nvPr userDrawn="1"/>
          </p:nvSpPr>
          <p:spPr>
            <a:xfrm flipV="1">
              <a:off x="-2613" y="4612189"/>
              <a:ext cx="9144000" cy="2255521"/>
            </a:xfrm>
            <a:custGeom>
              <a:avLst/>
              <a:gdLst>
                <a:gd name="connsiteX0" fmla="*/ 0 w 9144000"/>
                <a:gd name="connsiteY0" fmla="*/ 0 h 2353056"/>
                <a:gd name="connsiteX1" fmla="*/ 9144000 w 9144000"/>
                <a:gd name="connsiteY1" fmla="*/ 0 h 2353056"/>
                <a:gd name="connsiteX2" fmla="*/ 9144000 w 9144000"/>
                <a:gd name="connsiteY2" fmla="*/ 2353056 h 2353056"/>
                <a:gd name="connsiteX3" fmla="*/ 0 w 9144000"/>
                <a:gd name="connsiteY3" fmla="*/ 2353056 h 2353056"/>
                <a:gd name="connsiteX4" fmla="*/ 0 w 9144000"/>
                <a:gd name="connsiteY4" fmla="*/ 0 h 2353056"/>
                <a:gd name="connsiteX0" fmla="*/ 0 w 9144000"/>
                <a:gd name="connsiteY0" fmla="*/ 0 h 2353056"/>
                <a:gd name="connsiteX1" fmla="*/ 9144000 w 9144000"/>
                <a:gd name="connsiteY1" fmla="*/ 0 h 2353056"/>
                <a:gd name="connsiteX2" fmla="*/ 9144000 w 9144000"/>
                <a:gd name="connsiteY2" fmla="*/ 2353056 h 2353056"/>
                <a:gd name="connsiteX3" fmla="*/ 0 w 9144000"/>
                <a:gd name="connsiteY3" fmla="*/ 2353056 h 2353056"/>
                <a:gd name="connsiteX4" fmla="*/ 0 w 9144000"/>
                <a:gd name="connsiteY4" fmla="*/ 0 h 2353056"/>
                <a:gd name="connsiteX0" fmla="*/ 0 w 9144000"/>
                <a:gd name="connsiteY0" fmla="*/ 0 h 2353056"/>
                <a:gd name="connsiteX1" fmla="*/ 9144000 w 9144000"/>
                <a:gd name="connsiteY1" fmla="*/ 0 h 2353056"/>
                <a:gd name="connsiteX2" fmla="*/ 9144000 w 9144000"/>
                <a:gd name="connsiteY2" fmla="*/ 2353056 h 2353056"/>
                <a:gd name="connsiteX3" fmla="*/ 0 w 9144000"/>
                <a:gd name="connsiteY3" fmla="*/ 2353056 h 2353056"/>
                <a:gd name="connsiteX4" fmla="*/ 0 w 9144000"/>
                <a:gd name="connsiteY4" fmla="*/ 0 h 2353056"/>
                <a:gd name="connsiteX0" fmla="*/ 0 w 9144000"/>
                <a:gd name="connsiteY0" fmla="*/ 0 h 2353056"/>
                <a:gd name="connsiteX1" fmla="*/ 9144000 w 9144000"/>
                <a:gd name="connsiteY1" fmla="*/ 0 h 2353056"/>
                <a:gd name="connsiteX2" fmla="*/ 9144000 w 9144000"/>
                <a:gd name="connsiteY2" fmla="*/ 2353056 h 2353056"/>
                <a:gd name="connsiteX3" fmla="*/ 0 w 9144000"/>
                <a:gd name="connsiteY3" fmla="*/ 2353056 h 2353056"/>
                <a:gd name="connsiteX4" fmla="*/ 0 w 9144000"/>
                <a:gd name="connsiteY4" fmla="*/ 0 h 2353056"/>
                <a:gd name="connsiteX0" fmla="*/ 0 w 9144000"/>
                <a:gd name="connsiteY0" fmla="*/ 0 h 2353056"/>
                <a:gd name="connsiteX1" fmla="*/ 9144000 w 9144000"/>
                <a:gd name="connsiteY1" fmla="*/ 0 h 2353056"/>
                <a:gd name="connsiteX2" fmla="*/ 9144000 w 9144000"/>
                <a:gd name="connsiteY2" fmla="*/ 2353056 h 2353056"/>
                <a:gd name="connsiteX3" fmla="*/ 0 w 9144000"/>
                <a:gd name="connsiteY3" fmla="*/ 2353056 h 2353056"/>
                <a:gd name="connsiteX4" fmla="*/ 0 w 9144000"/>
                <a:gd name="connsiteY4" fmla="*/ 0 h 2353056"/>
                <a:gd name="connsiteX0" fmla="*/ 0 w 9144000"/>
                <a:gd name="connsiteY0" fmla="*/ 0 h 2353056"/>
                <a:gd name="connsiteX1" fmla="*/ 9144000 w 9144000"/>
                <a:gd name="connsiteY1" fmla="*/ 0 h 2353056"/>
                <a:gd name="connsiteX2" fmla="*/ 9144000 w 9144000"/>
                <a:gd name="connsiteY2" fmla="*/ 2353056 h 2353056"/>
                <a:gd name="connsiteX3" fmla="*/ 0 w 9144000"/>
                <a:gd name="connsiteY3" fmla="*/ 2353056 h 2353056"/>
                <a:gd name="connsiteX4" fmla="*/ 0 w 9144000"/>
                <a:gd name="connsiteY4" fmla="*/ 0 h 235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353056">
                  <a:moveTo>
                    <a:pt x="0" y="0"/>
                  </a:moveTo>
                  <a:lnTo>
                    <a:pt x="9144000" y="0"/>
                  </a:lnTo>
                  <a:lnTo>
                    <a:pt x="9144000" y="2353056"/>
                  </a:lnTo>
                  <a:cubicBezTo>
                    <a:pt x="6291072" y="1548384"/>
                    <a:pt x="2328672" y="1597152"/>
                    <a:pt x="0" y="235305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6891CBD-076B-43BD-BE1F-92E3F0E2DDCD}"/>
                </a:ext>
              </a:extLst>
            </p:cNvPr>
            <p:cNvGrpSpPr/>
            <p:nvPr userDrawn="1"/>
          </p:nvGrpSpPr>
          <p:grpSpPr>
            <a:xfrm>
              <a:off x="-2613" y="4579077"/>
              <a:ext cx="9143999" cy="2290938"/>
              <a:chOff x="-2613" y="4579077"/>
              <a:chExt cx="9143999" cy="2290938"/>
            </a:xfrm>
            <a:grpFill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9E3B817-419B-43F9-948A-8D20EA3AFE6D}"/>
                  </a:ext>
                </a:extLst>
              </p:cNvPr>
              <p:cNvSpPr/>
              <p:nvPr userDrawn="1"/>
            </p:nvSpPr>
            <p:spPr>
              <a:xfrm flipV="1">
                <a:off x="-2613" y="4579077"/>
                <a:ext cx="816864" cy="22886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C0FA989-4CBB-4C9B-9483-E8527E56E36D}"/>
                  </a:ext>
                </a:extLst>
              </p:cNvPr>
              <p:cNvSpPr/>
              <p:nvPr userDrawn="1"/>
            </p:nvSpPr>
            <p:spPr>
              <a:xfrm flipV="1">
                <a:off x="1704267" y="4892699"/>
                <a:ext cx="816864" cy="19757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CAC6CF-DB84-4B5A-BACD-A22E4A3502D7}"/>
                  </a:ext>
                </a:extLst>
              </p:cNvPr>
              <p:cNvSpPr/>
              <p:nvPr userDrawn="1"/>
            </p:nvSpPr>
            <p:spPr>
              <a:xfrm flipV="1">
                <a:off x="3362379" y="4986373"/>
                <a:ext cx="816864" cy="18813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5735A1F-5207-47DA-B0A9-CD2A95A9FA12}"/>
                  </a:ext>
                </a:extLst>
              </p:cNvPr>
              <p:cNvSpPr/>
              <p:nvPr userDrawn="1"/>
            </p:nvSpPr>
            <p:spPr>
              <a:xfrm flipV="1">
                <a:off x="4996107" y="4986267"/>
                <a:ext cx="816864" cy="18813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7447A86-80CC-43C6-8DF5-B72F94F1BE8F}"/>
                  </a:ext>
                </a:extLst>
              </p:cNvPr>
              <p:cNvSpPr/>
              <p:nvPr userDrawn="1"/>
            </p:nvSpPr>
            <p:spPr>
              <a:xfrm flipV="1">
                <a:off x="6654219" y="4897081"/>
                <a:ext cx="816864" cy="1972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EBB64ED-3F67-49C2-80C9-FFBF054132CC}"/>
                  </a:ext>
                </a:extLst>
              </p:cNvPr>
              <p:cNvSpPr/>
              <p:nvPr userDrawn="1"/>
            </p:nvSpPr>
            <p:spPr>
              <a:xfrm flipV="1">
                <a:off x="8324522" y="4584157"/>
                <a:ext cx="816864" cy="22834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6" name="Rectangle 17">
            <a:extLst>
              <a:ext uri="{FF2B5EF4-FFF2-40B4-BE49-F238E27FC236}">
                <a16:creationId xmlns:a16="http://schemas.microsoft.com/office/drawing/2014/main" id="{F9E2DBC8-BCCB-4070-9CA6-785CB9888C91}"/>
              </a:ext>
            </a:extLst>
          </p:cNvPr>
          <p:cNvSpPr/>
          <p:nvPr userDrawn="1"/>
        </p:nvSpPr>
        <p:spPr>
          <a:xfrm flipV="1">
            <a:off x="-2125" y="4890523"/>
            <a:ext cx="9147033" cy="723963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216746 h 750146"/>
              <a:gd name="connsiteX1" fmla="*/ 9144000 w 9144000"/>
              <a:gd name="connsiteY1" fmla="*/ 216746 h 750146"/>
              <a:gd name="connsiteX2" fmla="*/ 9144000 w 9144000"/>
              <a:gd name="connsiteY2" fmla="*/ 750146 h 750146"/>
              <a:gd name="connsiteX3" fmla="*/ 0 w 9144000"/>
              <a:gd name="connsiteY3" fmla="*/ 750146 h 750146"/>
              <a:gd name="connsiteX4" fmla="*/ 0 w 9144000"/>
              <a:gd name="connsiteY4" fmla="*/ 216746 h 750146"/>
              <a:gd name="connsiteX0" fmla="*/ 0 w 9144000"/>
              <a:gd name="connsiteY0" fmla="*/ 277815 h 811215"/>
              <a:gd name="connsiteX1" fmla="*/ 9144000 w 9144000"/>
              <a:gd name="connsiteY1" fmla="*/ 277815 h 811215"/>
              <a:gd name="connsiteX2" fmla="*/ 9144000 w 9144000"/>
              <a:gd name="connsiteY2" fmla="*/ 811215 h 811215"/>
              <a:gd name="connsiteX3" fmla="*/ 0 w 9144000"/>
              <a:gd name="connsiteY3" fmla="*/ 811215 h 811215"/>
              <a:gd name="connsiteX4" fmla="*/ 0 w 9144000"/>
              <a:gd name="connsiteY4" fmla="*/ 277815 h 811215"/>
              <a:gd name="connsiteX0" fmla="*/ 12192 w 9144000"/>
              <a:gd name="connsiteY0" fmla="*/ 369668 h 707996"/>
              <a:gd name="connsiteX1" fmla="*/ 9144000 w 9144000"/>
              <a:gd name="connsiteY1" fmla="*/ 174596 h 707996"/>
              <a:gd name="connsiteX2" fmla="*/ 9144000 w 9144000"/>
              <a:gd name="connsiteY2" fmla="*/ 707996 h 707996"/>
              <a:gd name="connsiteX3" fmla="*/ 0 w 9144000"/>
              <a:gd name="connsiteY3" fmla="*/ 707996 h 707996"/>
              <a:gd name="connsiteX4" fmla="*/ 12192 w 9144000"/>
              <a:gd name="connsiteY4" fmla="*/ 369668 h 707996"/>
              <a:gd name="connsiteX0" fmla="*/ 12192 w 9144000"/>
              <a:gd name="connsiteY0" fmla="*/ 268836 h 607164"/>
              <a:gd name="connsiteX1" fmla="*/ 9144000 w 9144000"/>
              <a:gd name="connsiteY1" fmla="*/ 293220 h 607164"/>
              <a:gd name="connsiteX2" fmla="*/ 9144000 w 9144000"/>
              <a:gd name="connsiteY2" fmla="*/ 607164 h 607164"/>
              <a:gd name="connsiteX3" fmla="*/ 0 w 9144000"/>
              <a:gd name="connsiteY3" fmla="*/ 607164 h 607164"/>
              <a:gd name="connsiteX4" fmla="*/ 12192 w 9144000"/>
              <a:gd name="connsiteY4" fmla="*/ 268836 h 607164"/>
              <a:gd name="connsiteX0" fmla="*/ 12192 w 9144000"/>
              <a:gd name="connsiteY0" fmla="*/ 287296 h 576856"/>
              <a:gd name="connsiteX1" fmla="*/ 9144000 w 9144000"/>
              <a:gd name="connsiteY1" fmla="*/ 262912 h 576856"/>
              <a:gd name="connsiteX2" fmla="*/ 9144000 w 9144000"/>
              <a:gd name="connsiteY2" fmla="*/ 576856 h 576856"/>
              <a:gd name="connsiteX3" fmla="*/ 0 w 9144000"/>
              <a:gd name="connsiteY3" fmla="*/ 576856 h 576856"/>
              <a:gd name="connsiteX4" fmla="*/ 12192 w 9144000"/>
              <a:gd name="connsiteY4" fmla="*/ 287296 h 576856"/>
              <a:gd name="connsiteX0" fmla="*/ 12192 w 9144000"/>
              <a:gd name="connsiteY0" fmla="*/ 349309 h 638869"/>
              <a:gd name="connsiteX1" fmla="*/ 9144000 w 9144000"/>
              <a:gd name="connsiteY1" fmla="*/ 324925 h 638869"/>
              <a:gd name="connsiteX2" fmla="*/ 9144000 w 9144000"/>
              <a:gd name="connsiteY2" fmla="*/ 638869 h 638869"/>
              <a:gd name="connsiteX3" fmla="*/ 0 w 9144000"/>
              <a:gd name="connsiteY3" fmla="*/ 638869 h 638869"/>
              <a:gd name="connsiteX4" fmla="*/ 12192 w 9144000"/>
              <a:gd name="connsiteY4" fmla="*/ 349309 h 638869"/>
              <a:gd name="connsiteX0" fmla="*/ 12192 w 9144000"/>
              <a:gd name="connsiteY0" fmla="*/ 364100 h 653660"/>
              <a:gd name="connsiteX1" fmla="*/ 9144000 w 9144000"/>
              <a:gd name="connsiteY1" fmla="*/ 339716 h 653660"/>
              <a:gd name="connsiteX2" fmla="*/ 9144000 w 9144000"/>
              <a:gd name="connsiteY2" fmla="*/ 653660 h 653660"/>
              <a:gd name="connsiteX3" fmla="*/ 0 w 9144000"/>
              <a:gd name="connsiteY3" fmla="*/ 653660 h 653660"/>
              <a:gd name="connsiteX4" fmla="*/ 12192 w 9144000"/>
              <a:gd name="connsiteY4" fmla="*/ 364100 h 653660"/>
              <a:gd name="connsiteX0" fmla="*/ 12192 w 9144000"/>
              <a:gd name="connsiteY0" fmla="*/ 526844 h 816404"/>
              <a:gd name="connsiteX1" fmla="*/ 9144000 w 9144000"/>
              <a:gd name="connsiteY1" fmla="*/ 502460 h 816404"/>
              <a:gd name="connsiteX2" fmla="*/ 9144000 w 9144000"/>
              <a:gd name="connsiteY2" fmla="*/ 816404 h 816404"/>
              <a:gd name="connsiteX3" fmla="*/ 0 w 9144000"/>
              <a:gd name="connsiteY3" fmla="*/ 816404 h 816404"/>
              <a:gd name="connsiteX4" fmla="*/ 12192 w 9144000"/>
              <a:gd name="connsiteY4" fmla="*/ 526844 h 816404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41478 h 831038"/>
              <a:gd name="connsiteX1" fmla="*/ 9144000 w 9144000"/>
              <a:gd name="connsiteY1" fmla="*/ 517094 h 831038"/>
              <a:gd name="connsiteX2" fmla="*/ 9144000 w 9144000"/>
              <a:gd name="connsiteY2" fmla="*/ 831038 h 831038"/>
              <a:gd name="connsiteX3" fmla="*/ 0 w 9144000"/>
              <a:gd name="connsiteY3" fmla="*/ 831038 h 831038"/>
              <a:gd name="connsiteX4" fmla="*/ 12192 w 9144000"/>
              <a:gd name="connsiteY4" fmla="*/ 541478 h 831038"/>
              <a:gd name="connsiteX0" fmla="*/ 12192 w 9144000"/>
              <a:gd name="connsiteY0" fmla="*/ 551474 h 841034"/>
              <a:gd name="connsiteX1" fmla="*/ 9144000 w 9144000"/>
              <a:gd name="connsiteY1" fmla="*/ 527090 h 841034"/>
              <a:gd name="connsiteX2" fmla="*/ 9144000 w 9144000"/>
              <a:gd name="connsiteY2" fmla="*/ 841034 h 841034"/>
              <a:gd name="connsiteX3" fmla="*/ 0 w 9144000"/>
              <a:gd name="connsiteY3" fmla="*/ 841034 h 841034"/>
              <a:gd name="connsiteX4" fmla="*/ 12192 w 9144000"/>
              <a:gd name="connsiteY4" fmla="*/ 551474 h 841034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4137 w 9160329"/>
              <a:gd name="connsiteY0" fmla="*/ 555585 h 832953"/>
              <a:gd name="connsiteX1" fmla="*/ 9160329 w 9160329"/>
              <a:gd name="connsiteY1" fmla="*/ 519009 h 832953"/>
              <a:gd name="connsiteX2" fmla="*/ 9160329 w 9160329"/>
              <a:gd name="connsiteY2" fmla="*/ 832953 h 832953"/>
              <a:gd name="connsiteX3" fmla="*/ 0 w 9160329"/>
              <a:gd name="connsiteY3" fmla="*/ 718653 h 832953"/>
              <a:gd name="connsiteX4" fmla="*/ 4137 w 9160329"/>
              <a:gd name="connsiteY4" fmla="*/ 555585 h 832953"/>
              <a:gd name="connsiteX0" fmla="*/ 4137 w 9160329"/>
              <a:gd name="connsiteY0" fmla="*/ 555585 h 718653"/>
              <a:gd name="connsiteX1" fmla="*/ 9160329 w 9160329"/>
              <a:gd name="connsiteY1" fmla="*/ 519009 h 718653"/>
              <a:gd name="connsiteX2" fmla="*/ 9127672 w 9160329"/>
              <a:gd name="connsiteY2" fmla="*/ 702325 h 718653"/>
              <a:gd name="connsiteX3" fmla="*/ 0 w 9160329"/>
              <a:gd name="connsiteY3" fmla="*/ 718653 h 718653"/>
              <a:gd name="connsiteX4" fmla="*/ 4137 w 9160329"/>
              <a:gd name="connsiteY4" fmla="*/ 555585 h 718653"/>
              <a:gd name="connsiteX0" fmla="*/ 4137 w 9160329"/>
              <a:gd name="connsiteY0" fmla="*/ 555585 h 718653"/>
              <a:gd name="connsiteX1" fmla="*/ 9160329 w 9160329"/>
              <a:gd name="connsiteY1" fmla="*/ 519009 h 718653"/>
              <a:gd name="connsiteX2" fmla="*/ 9127672 w 9160329"/>
              <a:gd name="connsiteY2" fmla="*/ 702325 h 718653"/>
              <a:gd name="connsiteX3" fmla="*/ 0 w 9160329"/>
              <a:gd name="connsiteY3" fmla="*/ 718653 h 718653"/>
              <a:gd name="connsiteX4" fmla="*/ 4137 w 9160329"/>
              <a:gd name="connsiteY4" fmla="*/ 555585 h 718653"/>
              <a:gd name="connsiteX0" fmla="*/ 0 w 9156192"/>
              <a:gd name="connsiteY0" fmla="*/ 555585 h 718653"/>
              <a:gd name="connsiteX1" fmla="*/ 9156192 w 9156192"/>
              <a:gd name="connsiteY1" fmla="*/ 519009 h 718653"/>
              <a:gd name="connsiteX2" fmla="*/ 9123535 w 9156192"/>
              <a:gd name="connsiteY2" fmla="*/ 702325 h 718653"/>
              <a:gd name="connsiteX3" fmla="*/ 9231 w 9156192"/>
              <a:gd name="connsiteY3" fmla="*/ 718653 h 718653"/>
              <a:gd name="connsiteX4" fmla="*/ 0 w 9156192"/>
              <a:gd name="connsiteY4" fmla="*/ 555585 h 718653"/>
              <a:gd name="connsiteX0" fmla="*/ 1464 w 9146961"/>
              <a:gd name="connsiteY0" fmla="*/ 552874 h 723963"/>
              <a:gd name="connsiteX1" fmla="*/ 9146961 w 9146961"/>
              <a:gd name="connsiteY1" fmla="*/ 524319 h 723963"/>
              <a:gd name="connsiteX2" fmla="*/ 9114304 w 9146961"/>
              <a:gd name="connsiteY2" fmla="*/ 707635 h 723963"/>
              <a:gd name="connsiteX3" fmla="*/ 0 w 9146961"/>
              <a:gd name="connsiteY3" fmla="*/ 723963 h 723963"/>
              <a:gd name="connsiteX4" fmla="*/ 1464 w 9146961"/>
              <a:gd name="connsiteY4" fmla="*/ 552874 h 723963"/>
              <a:gd name="connsiteX0" fmla="*/ 1464 w 9146961"/>
              <a:gd name="connsiteY0" fmla="*/ 552874 h 723963"/>
              <a:gd name="connsiteX1" fmla="*/ 9146961 w 9146961"/>
              <a:gd name="connsiteY1" fmla="*/ 524319 h 723963"/>
              <a:gd name="connsiteX2" fmla="*/ 9143715 w 9146961"/>
              <a:gd name="connsiteY2" fmla="*/ 721003 h 723963"/>
              <a:gd name="connsiteX3" fmla="*/ 0 w 9146961"/>
              <a:gd name="connsiteY3" fmla="*/ 723963 h 723963"/>
              <a:gd name="connsiteX4" fmla="*/ 1464 w 9146961"/>
              <a:gd name="connsiteY4" fmla="*/ 552874 h 723963"/>
              <a:gd name="connsiteX0" fmla="*/ 1464 w 9146961"/>
              <a:gd name="connsiteY0" fmla="*/ 552874 h 723963"/>
              <a:gd name="connsiteX1" fmla="*/ 9146961 w 9146961"/>
              <a:gd name="connsiteY1" fmla="*/ 524319 h 723963"/>
              <a:gd name="connsiteX2" fmla="*/ 9141042 w 9146961"/>
              <a:gd name="connsiteY2" fmla="*/ 702287 h 723963"/>
              <a:gd name="connsiteX3" fmla="*/ 0 w 9146961"/>
              <a:gd name="connsiteY3" fmla="*/ 723963 h 723963"/>
              <a:gd name="connsiteX4" fmla="*/ 1464 w 9146961"/>
              <a:gd name="connsiteY4" fmla="*/ 552874 h 723963"/>
              <a:gd name="connsiteX0" fmla="*/ 1464 w 9147033"/>
              <a:gd name="connsiteY0" fmla="*/ 552874 h 723963"/>
              <a:gd name="connsiteX1" fmla="*/ 9146961 w 9147033"/>
              <a:gd name="connsiteY1" fmla="*/ 524319 h 723963"/>
              <a:gd name="connsiteX2" fmla="*/ 9146389 w 9147033"/>
              <a:gd name="connsiteY2" fmla="*/ 702287 h 723963"/>
              <a:gd name="connsiteX3" fmla="*/ 0 w 9147033"/>
              <a:gd name="connsiteY3" fmla="*/ 723963 h 723963"/>
              <a:gd name="connsiteX4" fmla="*/ 1464 w 9147033"/>
              <a:gd name="connsiteY4" fmla="*/ 552874 h 7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033" h="723963">
                <a:moveTo>
                  <a:pt x="1464" y="552874"/>
                </a:moveTo>
                <a:cubicBezTo>
                  <a:pt x="4329624" y="-507830"/>
                  <a:pt x="7525425" y="231711"/>
                  <a:pt x="9146961" y="524319"/>
                </a:cubicBezTo>
                <a:cubicBezTo>
                  <a:pt x="9144988" y="583642"/>
                  <a:pt x="9148362" y="642964"/>
                  <a:pt x="9146389" y="702287"/>
                </a:cubicBezTo>
                <a:cubicBezTo>
                  <a:pt x="6829909" y="381594"/>
                  <a:pt x="4434404" y="-67646"/>
                  <a:pt x="0" y="723963"/>
                </a:cubicBezTo>
                <a:lnTo>
                  <a:pt x="1464" y="552874"/>
                </a:lnTo>
                <a:close/>
              </a:path>
            </a:pathLst>
          </a:custGeom>
          <a:gradFill flip="none" rotWithShape="1">
            <a:gsLst>
              <a:gs pos="75000">
                <a:schemeClr val="accent5"/>
              </a:gs>
              <a:gs pos="32000">
                <a:schemeClr val="accent4">
                  <a:lumMod val="45000"/>
                  <a:lumOff val="55000"/>
                </a:schemeClr>
              </a:gs>
              <a:gs pos="1000">
                <a:srgbClr val="C0C0C0"/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C52032C1-54B5-4097-A112-62357D85C015}"/>
              </a:ext>
            </a:extLst>
          </p:cNvPr>
          <p:cNvSpPr/>
          <p:nvPr userDrawn="1"/>
        </p:nvSpPr>
        <p:spPr>
          <a:xfrm flipV="1">
            <a:off x="-1436" y="4939610"/>
            <a:ext cx="9143369" cy="690446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216746 h 750146"/>
              <a:gd name="connsiteX1" fmla="*/ 9144000 w 9144000"/>
              <a:gd name="connsiteY1" fmla="*/ 216746 h 750146"/>
              <a:gd name="connsiteX2" fmla="*/ 9144000 w 9144000"/>
              <a:gd name="connsiteY2" fmla="*/ 750146 h 750146"/>
              <a:gd name="connsiteX3" fmla="*/ 0 w 9144000"/>
              <a:gd name="connsiteY3" fmla="*/ 750146 h 750146"/>
              <a:gd name="connsiteX4" fmla="*/ 0 w 9144000"/>
              <a:gd name="connsiteY4" fmla="*/ 216746 h 750146"/>
              <a:gd name="connsiteX0" fmla="*/ 0 w 9144000"/>
              <a:gd name="connsiteY0" fmla="*/ 277815 h 811215"/>
              <a:gd name="connsiteX1" fmla="*/ 9144000 w 9144000"/>
              <a:gd name="connsiteY1" fmla="*/ 277815 h 811215"/>
              <a:gd name="connsiteX2" fmla="*/ 9144000 w 9144000"/>
              <a:gd name="connsiteY2" fmla="*/ 811215 h 811215"/>
              <a:gd name="connsiteX3" fmla="*/ 0 w 9144000"/>
              <a:gd name="connsiteY3" fmla="*/ 811215 h 811215"/>
              <a:gd name="connsiteX4" fmla="*/ 0 w 9144000"/>
              <a:gd name="connsiteY4" fmla="*/ 277815 h 811215"/>
              <a:gd name="connsiteX0" fmla="*/ 12192 w 9144000"/>
              <a:gd name="connsiteY0" fmla="*/ 369668 h 707996"/>
              <a:gd name="connsiteX1" fmla="*/ 9144000 w 9144000"/>
              <a:gd name="connsiteY1" fmla="*/ 174596 h 707996"/>
              <a:gd name="connsiteX2" fmla="*/ 9144000 w 9144000"/>
              <a:gd name="connsiteY2" fmla="*/ 707996 h 707996"/>
              <a:gd name="connsiteX3" fmla="*/ 0 w 9144000"/>
              <a:gd name="connsiteY3" fmla="*/ 707996 h 707996"/>
              <a:gd name="connsiteX4" fmla="*/ 12192 w 9144000"/>
              <a:gd name="connsiteY4" fmla="*/ 369668 h 707996"/>
              <a:gd name="connsiteX0" fmla="*/ 12192 w 9144000"/>
              <a:gd name="connsiteY0" fmla="*/ 268836 h 607164"/>
              <a:gd name="connsiteX1" fmla="*/ 9144000 w 9144000"/>
              <a:gd name="connsiteY1" fmla="*/ 293220 h 607164"/>
              <a:gd name="connsiteX2" fmla="*/ 9144000 w 9144000"/>
              <a:gd name="connsiteY2" fmla="*/ 607164 h 607164"/>
              <a:gd name="connsiteX3" fmla="*/ 0 w 9144000"/>
              <a:gd name="connsiteY3" fmla="*/ 607164 h 607164"/>
              <a:gd name="connsiteX4" fmla="*/ 12192 w 9144000"/>
              <a:gd name="connsiteY4" fmla="*/ 268836 h 607164"/>
              <a:gd name="connsiteX0" fmla="*/ 12192 w 9144000"/>
              <a:gd name="connsiteY0" fmla="*/ 287296 h 576856"/>
              <a:gd name="connsiteX1" fmla="*/ 9144000 w 9144000"/>
              <a:gd name="connsiteY1" fmla="*/ 262912 h 576856"/>
              <a:gd name="connsiteX2" fmla="*/ 9144000 w 9144000"/>
              <a:gd name="connsiteY2" fmla="*/ 576856 h 576856"/>
              <a:gd name="connsiteX3" fmla="*/ 0 w 9144000"/>
              <a:gd name="connsiteY3" fmla="*/ 576856 h 576856"/>
              <a:gd name="connsiteX4" fmla="*/ 12192 w 9144000"/>
              <a:gd name="connsiteY4" fmla="*/ 287296 h 576856"/>
              <a:gd name="connsiteX0" fmla="*/ 12192 w 9144000"/>
              <a:gd name="connsiteY0" fmla="*/ 349309 h 638869"/>
              <a:gd name="connsiteX1" fmla="*/ 9144000 w 9144000"/>
              <a:gd name="connsiteY1" fmla="*/ 324925 h 638869"/>
              <a:gd name="connsiteX2" fmla="*/ 9144000 w 9144000"/>
              <a:gd name="connsiteY2" fmla="*/ 638869 h 638869"/>
              <a:gd name="connsiteX3" fmla="*/ 0 w 9144000"/>
              <a:gd name="connsiteY3" fmla="*/ 638869 h 638869"/>
              <a:gd name="connsiteX4" fmla="*/ 12192 w 9144000"/>
              <a:gd name="connsiteY4" fmla="*/ 349309 h 638869"/>
              <a:gd name="connsiteX0" fmla="*/ 12192 w 9144000"/>
              <a:gd name="connsiteY0" fmla="*/ 364100 h 653660"/>
              <a:gd name="connsiteX1" fmla="*/ 9144000 w 9144000"/>
              <a:gd name="connsiteY1" fmla="*/ 339716 h 653660"/>
              <a:gd name="connsiteX2" fmla="*/ 9144000 w 9144000"/>
              <a:gd name="connsiteY2" fmla="*/ 653660 h 653660"/>
              <a:gd name="connsiteX3" fmla="*/ 0 w 9144000"/>
              <a:gd name="connsiteY3" fmla="*/ 653660 h 653660"/>
              <a:gd name="connsiteX4" fmla="*/ 12192 w 9144000"/>
              <a:gd name="connsiteY4" fmla="*/ 364100 h 653660"/>
              <a:gd name="connsiteX0" fmla="*/ 12192 w 9144000"/>
              <a:gd name="connsiteY0" fmla="*/ 526844 h 816404"/>
              <a:gd name="connsiteX1" fmla="*/ 9144000 w 9144000"/>
              <a:gd name="connsiteY1" fmla="*/ 502460 h 816404"/>
              <a:gd name="connsiteX2" fmla="*/ 9144000 w 9144000"/>
              <a:gd name="connsiteY2" fmla="*/ 816404 h 816404"/>
              <a:gd name="connsiteX3" fmla="*/ 0 w 9144000"/>
              <a:gd name="connsiteY3" fmla="*/ 816404 h 816404"/>
              <a:gd name="connsiteX4" fmla="*/ 12192 w 9144000"/>
              <a:gd name="connsiteY4" fmla="*/ 526844 h 816404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41478 h 831038"/>
              <a:gd name="connsiteX1" fmla="*/ 9144000 w 9144000"/>
              <a:gd name="connsiteY1" fmla="*/ 517094 h 831038"/>
              <a:gd name="connsiteX2" fmla="*/ 9144000 w 9144000"/>
              <a:gd name="connsiteY2" fmla="*/ 831038 h 831038"/>
              <a:gd name="connsiteX3" fmla="*/ 0 w 9144000"/>
              <a:gd name="connsiteY3" fmla="*/ 831038 h 831038"/>
              <a:gd name="connsiteX4" fmla="*/ 12192 w 9144000"/>
              <a:gd name="connsiteY4" fmla="*/ 541478 h 831038"/>
              <a:gd name="connsiteX0" fmla="*/ 12192 w 9144000"/>
              <a:gd name="connsiteY0" fmla="*/ 551474 h 841034"/>
              <a:gd name="connsiteX1" fmla="*/ 9144000 w 9144000"/>
              <a:gd name="connsiteY1" fmla="*/ 527090 h 841034"/>
              <a:gd name="connsiteX2" fmla="*/ 9144000 w 9144000"/>
              <a:gd name="connsiteY2" fmla="*/ 841034 h 841034"/>
              <a:gd name="connsiteX3" fmla="*/ 0 w 9144000"/>
              <a:gd name="connsiteY3" fmla="*/ 841034 h 841034"/>
              <a:gd name="connsiteX4" fmla="*/ 12192 w 9144000"/>
              <a:gd name="connsiteY4" fmla="*/ 551474 h 841034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3400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4095 w 9156192"/>
              <a:gd name="connsiteY3" fmla="*/ 830279 h 832953"/>
              <a:gd name="connsiteX4" fmla="*/ 0 w 9156192"/>
              <a:gd name="connsiteY4" fmla="*/ 555585 h 832953"/>
              <a:gd name="connsiteX0" fmla="*/ 0 w 9142824"/>
              <a:gd name="connsiteY0" fmla="*/ 553774 h 836490"/>
              <a:gd name="connsiteX1" fmla="*/ 9142824 w 9142824"/>
              <a:gd name="connsiteY1" fmla="*/ 522546 h 836490"/>
              <a:gd name="connsiteX2" fmla="*/ 9142824 w 9142824"/>
              <a:gd name="connsiteY2" fmla="*/ 836490 h 836490"/>
              <a:gd name="connsiteX3" fmla="*/ 727 w 9142824"/>
              <a:gd name="connsiteY3" fmla="*/ 833816 h 836490"/>
              <a:gd name="connsiteX4" fmla="*/ 0 w 9142824"/>
              <a:gd name="connsiteY4" fmla="*/ 553774 h 836490"/>
              <a:gd name="connsiteX0" fmla="*/ 0 w 9145498"/>
              <a:gd name="connsiteY0" fmla="*/ 553774 h 836490"/>
              <a:gd name="connsiteX1" fmla="*/ 9142824 w 9145498"/>
              <a:gd name="connsiteY1" fmla="*/ 522546 h 836490"/>
              <a:gd name="connsiteX2" fmla="*/ 9145498 w 9145498"/>
              <a:gd name="connsiteY2" fmla="*/ 836490 h 836490"/>
              <a:gd name="connsiteX3" fmla="*/ 727 w 9145498"/>
              <a:gd name="connsiteY3" fmla="*/ 833816 h 836490"/>
              <a:gd name="connsiteX4" fmla="*/ 0 w 9145498"/>
              <a:gd name="connsiteY4" fmla="*/ 553774 h 836490"/>
              <a:gd name="connsiteX0" fmla="*/ 0 w 9145498"/>
              <a:gd name="connsiteY0" fmla="*/ 553774 h 836490"/>
              <a:gd name="connsiteX1" fmla="*/ 9142824 w 9145498"/>
              <a:gd name="connsiteY1" fmla="*/ 522546 h 836490"/>
              <a:gd name="connsiteX2" fmla="*/ 9145498 w 9145498"/>
              <a:gd name="connsiteY2" fmla="*/ 836490 h 836490"/>
              <a:gd name="connsiteX3" fmla="*/ 9354 w 9145498"/>
              <a:gd name="connsiteY3" fmla="*/ 678541 h 836490"/>
              <a:gd name="connsiteX4" fmla="*/ 0 w 9145498"/>
              <a:gd name="connsiteY4" fmla="*/ 553774 h 836490"/>
              <a:gd name="connsiteX0" fmla="*/ 0 w 9154125"/>
              <a:gd name="connsiteY0" fmla="*/ 553774 h 678541"/>
              <a:gd name="connsiteX1" fmla="*/ 9142824 w 9154125"/>
              <a:gd name="connsiteY1" fmla="*/ 522546 h 678541"/>
              <a:gd name="connsiteX2" fmla="*/ 9154125 w 9154125"/>
              <a:gd name="connsiteY2" fmla="*/ 663962 h 678541"/>
              <a:gd name="connsiteX3" fmla="*/ 9354 w 9154125"/>
              <a:gd name="connsiteY3" fmla="*/ 678541 h 678541"/>
              <a:gd name="connsiteX4" fmla="*/ 0 w 9154125"/>
              <a:gd name="connsiteY4" fmla="*/ 553774 h 678541"/>
              <a:gd name="connsiteX0" fmla="*/ 16574 w 9170699"/>
              <a:gd name="connsiteY0" fmla="*/ 553774 h 695793"/>
              <a:gd name="connsiteX1" fmla="*/ 9159398 w 9170699"/>
              <a:gd name="connsiteY1" fmla="*/ 522546 h 695793"/>
              <a:gd name="connsiteX2" fmla="*/ 9170699 w 9170699"/>
              <a:gd name="connsiteY2" fmla="*/ 663962 h 695793"/>
              <a:gd name="connsiteX3" fmla="*/ 49 w 9170699"/>
              <a:gd name="connsiteY3" fmla="*/ 695793 h 695793"/>
              <a:gd name="connsiteX4" fmla="*/ 16574 w 9170699"/>
              <a:gd name="connsiteY4" fmla="*/ 553774 h 695793"/>
              <a:gd name="connsiteX0" fmla="*/ 16574 w 9170699"/>
              <a:gd name="connsiteY0" fmla="*/ 553774 h 695793"/>
              <a:gd name="connsiteX1" fmla="*/ 9159398 w 9170699"/>
              <a:gd name="connsiteY1" fmla="*/ 522546 h 695793"/>
              <a:gd name="connsiteX2" fmla="*/ 9170699 w 9170699"/>
              <a:gd name="connsiteY2" fmla="*/ 663962 h 695793"/>
              <a:gd name="connsiteX3" fmla="*/ 49 w 9170699"/>
              <a:gd name="connsiteY3" fmla="*/ 695793 h 695793"/>
              <a:gd name="connsiteX4" fmla="*/ 16574 w 9170699"/>
              <a:gd name="connsiteY4" fmla="*/ 553774 h 695793"/>
              <a:gd name="connsiteX0" fmla="*/ 16574 w 9170699"/>
              <a:gd name="connsiteY0" fmla="*/ 553774 h 695793"/>
              <a:gd name="connsiteX1" fmla="*/ 9159398 w 9170699"/>
              <a:gd name="connsiteY1" fmla="*/ 522546 h 695793"/>
              <a:gd name="connsiteX2" fmla="*/ 9170699 w 9170699"/>
              <a:gd name="connsiteY2" fmla="*/ 663962 h 695793"/>
              <a:gd name="connsiteX3" fmla="*/ 49 w 9170699"/>
              <a:gd name="connsiteY3" fmla="*/ 695793 h 695793"/>
              <a:gd name="connsiteX4" fmla="*/ 16574 w 9170699"/>
              <a:gd name="connsiteY4" fmla="*/ 553774 h 695793"/>
              <a:gd name="connsiteX0" fmla="*/ 0 w 9154125"/>
              <a:gd name="connsiteY0" fmla="*/ 553774 h 690445"/>
              <a:gd name="connsiteX1" fmla="*/ 9142824 w 9154125"/>
              <a:gd name="connsiteY1" fmla="*/ 522546 h 690445"/>
              <a:gd name="connsiteX2" fmla="*/ 9154125 w 9154125"/>
              <a:gd name="connsiteY2" fmla="*/ 663962 h 690445"/>
              <a:gd name="connsiteX3" fmla="*/ 2191 w 9154125"/>
              <a:gd name="connsiteY3" fmla="*/ 690445 h 690445"/>
              <a:gd name="connsiteX4" fmla="*/ 0 w 9154125"/>
              <a:gd name="connsiteY4" fmla="*/ 553774 h 690445"/>
              <a:gd name="connsiteX0" fmla="*/ 0 w 9154125"/>
              <a:gd name="connsiteY0" fmla="*/ 553774 h 690445"/>
              <a:gd name="connsiteX1" fmla="*/ 9142824 w 9154125"/>
              <a:gd name="connsiteY1" fmla="*/ 522546 h 690445"/>
              <a:gd name="connsiteX2" fmla="*/ 9154125 w 9154125"/>
              <a:gd name="connsiteY2" fmla="*/ 663962 h 690445"/>
              <a:gd name="connsiteX3" fmla="*/ 2191 w 9154125"/>
              <a:gd name="connsiteY3" fmla="*/ 690445 h 690445"/>
              <a:gd name="connsiteX4" fmla="*/ 0 w 9154125"/>
              <a:gd name="connsiteY4" fmla="*/ 553774 h 690445"/>
              <a:gd name="connsiteX0" fmla="*/ 0 w 9142907"/>
              <a:gd name="connsiteY0" fmla="*/ 553774 h 690445"/>
              <a:gd name="connsiteX1" fmla="*/ 9142824 w 9142907"/>
              <a:gd name="connsiteY1" fmla="*/ 522546 h 690445"/>
              <a:gd name="connsiteX2" fmla="*/ 9138083 w 9142907"/>
              <a:gd name="connsiteY2" fmla="*/ 655941 h 690445"/>
              <a:gd name="connsiteX3" fmla="*/ 2191 w 9142907"/>
              <a:gd name="connsiteY3" fmla="*/ 690445 h 690445"/>
              <a:gd name="connsiteX4" fmla="*/ 0 w 9142907"/>
              <a:gd name="connsiteY4" fmla="*/ 553774 h 690445"/>
              <a:gd name="connsiteX0" fmla="*/ 0 w 9143430"/>
              <a:gd name="connsiteY0" fmla="*/ 553774 h 690445"/>
              <a:gd name="connsiteX1" fmla="*/ 9142824 w 9143430"/>
              <a:gd name="connsiteY1" fmla="*/ 522546 h 690445"/>
              <a:gd name="connsiteX2" fmla="*/ 9143430 w 9143430"/>
              <a:gd name="connsiteY2" fmla="*/ 658615 h 690445"/>
              <a:gd name="connsiteX3" fmla="*/ 2191 w 9143430"/>
              <a:gd name="connsiteY3" fmla="*/ 690445 h 690445"/>
              <a:gd name="connsiteX4" fmla="*/ 0 w 9143430"/>
              <a:gd name="connsiteY4" fmla="*/ 553774 h 6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430" h="690445">
                <a:moveTo>
                  <a:pt x="0" y="553774"/>
                </a:moveTo>
                <a:cubicBezTo>
                  <a:pt x="4328160" y="-506930"/>
                  <a:pt x="7521288" y="229938"/>
                  <a:pt x="9142824" y="522546"/>
                </a:cubicBezTo>
                <a:cubicBezTo>
                  <a:pt x="9143715" y="627194"/>
                  <a:pt x="9142539" y="553967"/>
                  <a:pt x="9143430" y="658615"/>
                </a:cubicBezTo>
                <a:cubicBezTo>
                  <a:pt x="6783818" y="316664"/>
                  <a:pt x="4280087" y="-253975"/>
                  <a:pt x="2191" y="690445"/>
                </a:cubicBezTo>
                <a:cubicBezTo>
                  <a:pt x="3732" y="557884"/>
                  <a:pt x="1133" y="646230"/>
                  <a:pt x="0" y="553774"/>
                </a:cubicBezTo>
                <a:close/>
              </a:path>
            </a:pathLst>
          </a:custGeom>
          <a:gradFill flip="none" rotWithShape="1">
            <a:gsLst>
              <a:gs pos="79000">
                <a:schemeClr val="accent2">
                  <a:lumMod val="75000"/>
                </a:schemeClr>
              </a:gs>
              <a:gs pos="53000">
                <a:schemeClr val="accent2">
                  <a:lumMod val="75000"/>
                </a:schemeClr>
              </a:gs>
              <a:gs pos="1000">
                <a:schemeClr val="accent2">
                  <a:lumMod val="50000"/>
                </a:schemeClr>
              </a:gs>
              <a:gs pos="100000">
                <a:srgbClr val="8C292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F274E9-290F-4220-95FA-74CED43B6B63}"/>
              </a:ext>
            </a:extLst>
          </p:cNvPr>
          <p:cNvGrpSpPr/>
          <p:nvPr userDrawn="1"/>
        </p:nvGrpSpPr>
        <p:grpSpPr>
          <a:xfrm>
            <a:off x="3837445" y="1053248"/>
            <a:ext cx="1307176" cy="1281549"/>
            <a:chOff x="3786645" y="1053248"/>
            <a:chExt cx="1307176" cy="1281549"/>
          </a:xfrm>
        </p:grpSpPr>
        <p:sp>
          <p:nvSpPr>
            <p:cNvPr id="64" name="Star: 5 Points 63">
              <a:extLst>
                <a:ext uri="{FF2B5EF4-FFF2-40B4-BE49-F238E27FC236}">
                  <a16:creationId xmlns:a16="http://schemas.microsoft.com/office/drawing/2014/main" id="{37A56B4C-0D4C-4C30-9C45-E720C872AAEE}"/>
                </a:ext>
              </a:extLst>
            </p:cNvPr>
            <p:cNvSpPr/>
            <p:nvPr userDrawn="1"/>
          </p:nvSpPr>
          <p:spPr>
            <a:xfrm>
              <a:off x="3790803" y="1053248"/>
              <a:ext cx="1253697" cy="1105222"/>
            </a:xfrm>
            <a:custGeom>
              <a:avLst/>
              <a:gdLst>
                <a:gd name="connsiteX0" fmla="*/ 1 w 1253699"/>
                <a:gd name="connsiteY0" fmla="*/ 419011 h 1096987"/>
                <a:gd name="connsiteX1" fmla="*/ 478873 w 1253699"/>
                <a:gd name="connsiteY1" fmla="*/ 419014 h 1096987"/>
                <a:gd name="connsiteX2" fmla="*/ 626850 w 1253699"/>
                <a:gd name="connsiteY2" fmla="*/ 0 h 1096987"/>
                <a:gd name="connsiteX3" fmla="*/ 774826 w 1253699"/>
                <a:gd name="connsiteY3" fmla="*/ 419014 h 1096987"/>
                <a:gd name="connsiteX4" fmla="*/ 1253698 w 1253699"/>
                <a:gd name="connsiteY4" fmla="*/ 419011 h 1096987"/>
                <a:gd name="connsiteX5" fmla="*/ 866280 w 1253699"/>
                <a:gd name="connsiteY5" fmla="*/ 677972 h 1096987"/>
                <a:gd name="connsiteX6" fmla="*/ 1014263 w 1253699"/>
                <a:gd name="connsiteY6" fmla="*/ 1096984 h 1096987"/>
                <a:gd name="connsiteX7" fmla="*/ 626850 w 1253699"/>
                <a:gd name="connsiteY7" fmla="*/ 838018 h 1096987"/>
                <a:gd name="connsiteX8" fmla="*/ 239436 w 1253699"/>
                <a:gd name="connsiteY8" fmla="*/ 1096984 h 1096987"/>
                <a:gd name="connsiteX9" fmla="*/ 387419 w 1253699"/>
                <a:gd name="connsiteY9" fmla="*/ 677972 h 1096987"/>
                <a:gd name="connsiteX10" fmla="*/ 1 w 1253699"/>
                <a:gd name="connsiteY10" fmla="*/ 419011 h 1096987"/>
                <a:gd name="connsiteX0" fmla="*/ 0 w 1253697"/>
                <a:gd name="connsiteY0" fmla="*/ 427249 h 1105222"/>
                <a:gd name="connsiteX1" fmla="*/ 478872 w 1253697"/>
                <a:gd name="connsiteY1" fmla="*/ 427252 h 1105222"/>
                <a:gd name="connsiteX2" fmla="*/ 630968 w 1253697"/>
                <a:gd name="connsiteY2" fmla="*/ 0 h 1105222"/>
                <a:gd name="connsiteX3" fmla="*/ 774825 w 1253697"/>
                <a:gd name="connsiteY3" fmla="*/ 427252 h 1105222"/>
                <a:gd name="connsiteX4" fmla="*/ 1253697 w 1253697"/>
                <a:gd name="connsiteY4" fmla="*/ 427249 h 1105222"/>
                <a:gd name="connsiteX5" fmla="*/ 866279 w 1253697"/>
                <a:gd name="connsiteY5" fmla="*/ 686210 h 1105222"/>
                <a:gd name="connsiteX6" fmla="*/ 1014262 w 1253697"/>
                <a:gd name="connsiteY6" fmla="*/ 1105222 h 1105222"/>
                <a:gd name="connsiteX7" fmla="*/ 626849 w 1253697"/>
                <a:gd name="connsiteY7" fmla="*/ 846256 h 1105222"/>
                <a:gd name="connsiteX8" fmla="*/ 239435 w 1253697"/>
                <a:gd name="connsiteY8" fmla="*/ 1105222 h 1105222"/>
                <a:gd name="connsiteX9" fmla="*/ 387418 w 1253697"/>
                <a:gd name="connsiteY9" fmla="*/ 686210 h 1105222"/>
                <a:gd name="connsiteX10" fmla="*/ 0 w 1253697"/>
                <a:gd name="connsiteY10" fmla="*/ 427249 h 1105222"/>
                <a:gd name="connsiteX0" fmla="*/ 0 w 1253697"/>
                <a:gd name="connsiteY0" fmla="*/ 427249 h 1105222"/>
                <a:gd name="connsiteX1" fmla="*/ 478872 w 1253697"/>
                <a:gd name="connsiteY1" fmla="*/ 427252 h 1105222"/>
                <a:gd name="connsiteX2" fmla="*/ 630968 w 1253697"/>
                <a:gd name="connsiteY2" fmla="*/ 0 h 1105222"/>
                <a:gd name="connsiteX3" fmla="*/ 774825 w 1253697"/>
                <a:gd name="connsiteY3" fmla="*/ 427252 h 1105222"/>
                <a:gd name="connsiteX4" fmla="*/ 1253697 w 1253697"/>
                <a:gd name="connsiteY4" fmla="*/ 427249 h 1105222"/>
                <a:gd name="connsiteX5" fmla="*/ 866279 w 1253697"/>
                <a:gd name="connsiteY5" fmla="*/ 686210 h 1105222"/>
                <a:gd name="connsiteX6" fmla="*/ 950762 w 1253697"/>
                <a:gd name="connsiteY6" fmla="*/ 1105222 h 1105222"/>
                <a:gd name="connsiteX7" fmla="*/ 626849 w 1253697"/>
                <a:gd name="connsiteY7" fmla="*/ 846256 h 1105222"/>
                <a:gd name="connsiteX8" fmla="*/ 239435 w 1253697"/>
                <a:gd name="connsiteY8" fmla="*/ 1105222 h 1105222"/>
                <a:gd name="connsiteX9" fmla="*/ 387418 w 1253697"/>
                <a:gd name="connsiteY9" fmla="*/ 686210 h 1105222"/>
                <a:gd name="connsiteX10" fmla="*/ 0 w 1253697"/>
                <a:gd name="connsiteY10" fmla="*/ 427249 h 110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3697" h="1105222">
                  <a:moveTo>
                    <a:pt x="0" y="427249"/>
                  </a:moveTo>
                  <a:lnTo>
                    <a:pt x="478872" y="427252"/>
                  </a:lnTo>
                  <a:lnTo>
                    <a:pt x="630968" y="0"/>
                  </a:lnTo>
                  <a:lnTo>
                    <a:pt x="774825" y="427252"/>
                  </a:lnTo>
                  <a:lnTo>
                    <a:pt x="1253697" y="427249"/>
                  </a:lnTo>
                  <a:lnTo>
                    <a:pt x="866279" y="686210"/>
                  </a:lnTo>
                  <a:lnTo>
                    <a:pt x="950762" y="1105222"/>
                  </a:lnTo>
                  <a:lnTo>
                    <a:pt x="626849" y="846256"/>
                  </a:lnTo>
                  <a:lnTo>
                    <a:pt x="239435" y="1105222"/>
                  </a:lnTo>
                  <a:lnTo>
                    <a:pt x="387418" y="686210"/>
                  </a:lnTo>
                  <a:lnTo>
                    <a:pt x="0" y="427249"/>
                  </a:lnTo>
                  <a:close/>
                </a:path>
              </a:pathLst>
            </a:custGeom>
            <a:noFill/>
            <a:ln w="146050">
              <a:gradFill>
                <a:gsLst>
                  <a:gs pos="73000">
                    <a:srgbClr val="949494"/>
                  </a:gs>
                  <a:gs pos="100000">
                    <a:schemeClr val="accent5">
                      <a:lumMod val="98000"/>
                    </a:schemeClr>
                  </a:gs>
                  <a:gs pos="34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Star: 5 Points 56">
              <a:extLst>
                <a:ext uri="{FF2B5EF4-FFF2-40B4-BE49-F238E27FC236}">
                  <a16:creationId xmlns:a16="http://schemas.microsoft.com/office/drawing/2014/main" id="{A931FE43-4DA0-4DEE-A9AB-3CC4C8B7BE62}"/>
                </a:ext>
              </a:extLst>
            </p:cNvPr>
            <p:cNvSpPr/>
            <p:nvPr userDrawn="1"/>
          </p:nvSpPr>
          <p:spPr>
            <a:xfrm rot="19485862" flipH="1" flipV="1">
              <a:off x="3786645" y="1134367"/>
              <a:ext cx="1307176" cy="1200430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 w="76200">
              <a:gradFill>
                <a:gsLst>
                  <a:gs pos="0">
                    <a:schemeClr val="accent4">
                      <a:lumMod val="90000"/>
                    </a:schemeClr>
                  </a:gs>
                  <a:gs pos="50000">
                    <a:schemeClr val="accent3">
                      <a:lumMod val="25000"/>
                      <a:lumOff val="75000"/>
                    </a:schemeClr>
                  </a:gs>
                  <a:gs pos="9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Star: 5 Points 57">
              <a:extLst>
                <a:ext uri="{FF2B5EF4-FFF2-40B4-BE49-F238E27FC236}">
                  <a16:creationId xmlns:a16="http://schemas.microsoft.com/office/drawing/2014/main" id="{9710F1E3-1444-4D2F-B746-254626602966}"/>
                </a:ext>
              </a:extLst>
            </p:cNvPr>
            <p:cNvSpPr/>
            <p:nvPr userDrawn="1"/>
          </p:nvSpPr>
          <p:spPr>
            <a:xfrm rot="19485862" flipH="1" flipV="1">
              <a:off x="3941389" y="1273084"/>
              <a:ext cx="989011" cy="908247"/>
            </a:xfrm>
            <a:prstGeom prst="star5">
              <a:avLst/>
            </a:prstGeom>
            <a:solidFill>
              <a:schemeClr val="accent5"/>
            </a:solidFill>
            <a:ln w="53975">
              <a:gradFill flip="none" rotWithShape="1">
                <a:gsLst>
                  <a:gs pos="0">
                    <a:schemeClr val="accent4">
                      <a:lumMod val="25000"/>
                    </a:schemeClr>
                  </a:gs>
                  <a:gs pos="50000">
                    <a:schemeClr val="accent3">
                      <a:lumMod val="50000"/>
                      <a:lumOff val="50000"/>
                    </a:schemeClr>
                  </a:gs>
                  <a:gs pos="90000">
                    <a:schemeClr val="accent3">
                      <a:lumMod val="50000"/>
                      <a:lumOff val="50000"/>
                    </a:schemeClr>
                  </a:gs>
                </a:gsLst>
                <a:lin ang="174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4343FD0-3404-49F0-8297-3FA7CDE0F004}"/>
              </a:ext>
            </a:extLst>
          </p:cNvPr>
          <p:cNvGrpSpPr/>
          <p:nvPr userDrawn="1"/>
        </p:nvGrpSpPr>
        <p:grpSpPr>
          <a:xfrm>
            <a:off x="5465057" y="1351102"/>
            <a:ext cx="3355264" cy="763683"/>
            <a:chOff x="5465057" y="1351102"/>
            <a:chExt cx="3355264" cy="763683"/>
          </a:xfrm>
        </p:grpSpPr>
        <p:sp>
          <p:nvSpPr>
            <p:cNvPr id="76" name="Star: 5 Points 75">
              <a:extLst>
                <a:ext uri="{FF2B5EF4-FFF2-40B4-BE49-F238E27FC236}">
                  <a16:creationId xmlns:a16="http://schemas.microsoft.com/office/drawing/2014/main" id="{0CEC3F91-C719-4335-8627-76D3412B5961}"/>
                </a:ext>
              </a:extLst>
            </p:cNvPr>
            <p:cNvSpPr/>
            <p:nvPr userDrawn="1"/>
          </p:nvSpPr>
          <p:spPr>
            <a:xfrm rot="18008676" flipH="1" flipV="1">
              <a:off x="5453294" y="1362865"/>
              <a:ext cx="288092" cy="264566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Star: 5 Points 76">
              <a:extLst>
                <a:ext uri="{FF2B5EF4-FFF2-40B4-BE49-F238E27FC236}">
                  <a16:creationId xmlns:a16="http://schemas.microsoft.com/office/drawing/2014/main" id="{8DD3A2C3-CD63-4BE8-B67B-ABBA9D587ECF}"/>
                </a:ext>
              </a:extLst>
            </p:cNvPr>
            <p:cNvSpPr/>
            <p:nvPr userDrawn="1"/>
          </p:nvSpPr>
          <p:spPr>
            <a:xfrm rot="18008676" flipH="1" flipV="1">
              <a:off x="6835641" y="1519481"/>
              <a:ext cx="213142" cy="213142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Star: 5 Points 77">
              <a:extLst>
                <a:ext uri="{FF2B5EF4-FFF2-40B4-BE49-F238E27FC236}">
                  <a16:creationId xmlns:a16="http://schemas.microsoft.com/office/drawing/2014/main" id="{312016E9-B659-4787-95D7-2B50EA3DBE59}"/>
                </a:ext>
              </a:extLst>
            </p:cNvPr>
            <p:cNvSpPr/>
            <p:nvPr userDrawn="1"/>
          </p:nvSpPr>
          <p:spPr>
            <a:xfrm rot="18008676" flipH="1" flipV="1">
              <a:off x="6152544" y="1440021"/>
              <a:ext cx="246627" cy="226487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Star: 5 Points 78">
              <a:extLst>
                <a:ext uri="{FF2B5EF4-FFF2-40B4-BE49-F238E27FC236}">
                  <a16:creationId xmlns:a16="http://schemas.microsoft.com/office/drawing/2014/main" id="{DB3EA018-4585-450B-AE71-271DEEA6F643}"/>
                </a:ext>
              </a:extLst>
            </p:cNvPr>
            <p:cNvSpPr/>
            <p:nvPr userDrawn="1"/>
          </p:nvSpPr>
          <p:spPr>
            <a:xfrm rot="18008676" flipH="1" flipV="1">
              <a:off x="7382256" y="1640742"/>
              <a:ext cx="182880" cy="182880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Star: 5 Points 79">
              <a:extLst>
                <a:ext uri="{FF2B5EF4-FFF2-40B4-BE49-F238E27FC236}">
                  <a16:creationId xmlns:a16="http://schemas.microsoft.com/office/drawing/2014/main" id="{940DA309-18AA-4CC2-9551-8AFE2E63A911}"/>
                </a:ext>
              </a:extLst>
            </p:cNvPr>
            <p:cNvSpPr/>
            <p:nvPr userDrawn="1"/>
          </p:nvSpPr>
          <p:spPr>
            <a:xfrm rot="18008676" flipH="1" flipV="1">
              <a:off x="8012928" y="1801915"/>
              <a:ext cx="164528" cy="164528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2A3F161F-FA06-42B3-A020-B62311226B84}"/>
                </a:ext>
              </a:extLst>
            </p:cNvPr>
            <p:cNvSpPr/>
            <p:nvPr userDrawn="1"/>
          </p:nvSpPr>
          <p:spPr>
            <a:xfrm rot="18008676" flipH="1" flipV="1">
              <a:off x="8655793" y="1950257"/>
              <a:ext cx="164528" cy="164528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69E2E4A-CCCC-4D8F-8A77-1A55F333D534}"/>
              </a:ext>
            </a:extLst>
          </p:cNvPr>
          <p:cNvGrpSpPr/>
          <p:nvPr userDrawn="1"/>
        </p:nvGrpSpPr>
        <p:grpSpPr>
          <a:xfrm flipH="1">
            <a:off x="131043" y="1357374"/>
            <a:ext cx="3355264" cy="763683"/>
            <a:chOff x="5465057" y="1351102"/>
            <a:chExt cx="3355264" cy="763683"/>
          </a:xfrm>
        </p:grpSpPr>
        <p:sp>
          <p:nvSpPr>
            <p:cNvPr id="83" name="Star: 5 Points 82">
              <a:extLst>
                <a:ext uri="{FF2B5EF4-FFF2-40B4-BE49-F238E27FC236}">
                  <a16:creationId xmlns:a16="http://schemas.microsoft.com/office/drawing/2014/main" id="{16BB5F24-6151-4C6A-923C-5BEA4BD85F80}"/>
                </a:ext>
              </a:extLst>
            </p:cNvPr>
            <p:cNvSpPr/>
            <p:nvPr userDrawn="1"/>
          </p:nvSpPr>
          <p:spPr>
            <a:xfrm rot="18008676" flipH="1" flipV="1">
              <a:off x="5453294" y="1362865"/>
              <a:ext cx="288092" cy="264566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Star: 5 Points 83">
              <a:extLst>
                <a:ext uri="{FF2B5EF4-FFF2-40B4-BE49-F238E27FC236}">
                  <a16:creationId xmlns:a16="http://schemas.microsoft.com/office/drawing/2014/main" id="{390745F0-9402-414B-9DE1-5334206CE5AB}"/>
                </a:ext>
              </a:extLst>
            </p:cNvPr>
            <p:cNvSpPr/>
            <p:nvPr userDrawn="1"/>
          </p:nvSpPr>
          <p:spPr>
            <a:xfrm rot="18008676" flipH="1" flipV="1">
              <a:off x="6835641" y="1519481"/>
              <a:ext cx="213142" cy="213142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Star: 5 Points 84">
              <a:extLst>
                <a:ext uri="{FF2B5EF4-FFF2-40B4-BE49-F238E27FC236}">
                  <a16:creationId xmlns:a16="http://schemas.microsoft.com/office/drawing/2014/main" id="{6FF70D93-3D26-46CE-A9EF-9E027AA017B7}"/>
                </a:ext>
              </a:extLst>
            </p:cNvPr>
            <p:cNvSpPr/>
            <p:nvPr userDrawn="1"/>
          </p:nvSpPr>
          <p:spPr>
            <a:xfrm rot="18008676" flipH="1" flipV="1">
              <a:off x="6152544" y="1440021"/>
              <a:ext cx="246627" cy="226487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Star: 5 Points 85">
              <a:extLst>
                <a:ext uri="{FF2B5EF4-FFF2-40B4-BE49-F238E27FC236}">
                  <a16:creationId xmlns:a16="http://schemas.microsoft.com/office/drawing/2014/main" id="{1F6C26E8-7661-47C5-8EBB-C89B2B4D9190}"/>
                </a:ext>
              </a:extLst>
            </p:cNvPr>
            <p:cNvSpPr/>
            <p:nvPr userDrawn="1"/>
          </p:nvSpPr>
          <p:spPr>
            <a:xfrm rot="18008676" flipH="1" flipV="1">
              <a:off x="7382256" y="1640742"/>
              <a:ext cx="182880" cy="182880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Star: 5 Points 86">
              <a:extLst>
                <a:ext uri="{FF2B5EF4-FFF2-40B4-BE49-F238E27FC236}">
                  <a16:creationId xmlns:a16="http://schemas.microsoft.com/office/drawing/2014/main" id="{43000C3A-692E-480A-824F-B4DA93F41601}"/>
                </a:ext>
              </a:extLst>
            </p:cNvPr>
            <p:cNvSpPr/>
            <p:nvPr userDrawn="1"/>
          </p:nvSpPr>
          <p:spPr>
            <a:xfrm rot="18008676" flipH="1" flipV="1">
              <a:off x="8012928" y="1801915"/>
              <a:ext cx="164528" cy="164528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Star: 5 Points 87">
              <a:extLst>
                <a:ext uri="{FF2B5EF4-FFF2-40B4-BE49-F238E27FC236}">
                  <a16:creationId xmlns:a16="http://schemas.microsoft.com/office/drawing/2014/main" id="{3B660917-1B0E-4092-81F7-A405259E07D0}"/>
                </a:ext>
              </a:extLst>
            </p:cNvPr>
            <p:cNvSpPr/>
            <p:nvPr userDrawn="1"/>
          </p:nvSpPr>
          <p:spPr>
            <a:xfrm rot="18008676" flipH="1" flipV="1">
              <a:off x="8655793" y="1950257"/>
              <a:ext cx="164528" cy="164528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9" name="Star: 5 Points 88">
            <a:extLst>
              <a:ext uri="{FF2B5EF4-FFF2-40B4-BE49-F238E27FC236}">
                <a16:creationId xmlns:a16="http://schemas.microsoft.com/office/drawing/2014/main" id="{AC217D21-D8A4-4085-A981-7E9169F86DF8}"/>
              </a:ext>
            </a:extLst>
          </p:cNvPr>
          <p:cNvSpPr/>
          <p:nvPr userDrawn="1"/>
        </p:nvSpPr>
        <p:spPr>
          <a:xfrm rot="3591324" flipH="1">
            <a:off x="6865828" y="5467977"/>
            <a:ext cx="213142" cy="213142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Star: 5 Points 89">
            <a:extLst>
              <a:ext uri="{FF2B5EF4-FFF2-40B4-BE49-F238E27FC236}">
                <a16:creationId xmlns:a16="http://schemas.microsoft.com/office/drawing/2014/main" id="{59155C1A-86FE-47A6-B732-32C84DF4E9A2}"/>
              </a:ext>
            </a:extLst>
          </p:cNvPr>
          <p:cNvSpPr/>
          <p:nvPr userDrawn="1"/>
        </p:nvSpPr>
        <p:spPr>
          <a:xfrm rot="3591324" flipH="1">
            <a:off x="6169863" y="5566157"/>
            <a:ext cx="246627" cy="226487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Star: 5 Points 90">
            <a:extLst>
              <a:ext uri="{FF2B5EF4-FFF2-40B4-BE49-F238E27FC236}">
                <a16:creationId xmlns:a16="http://schemas.microsoft.com/office/drawing/2014/main" id="{C5229C10-AB12-42B9-90B0-5EA2FD00CC25}"/>
              </a:ext>
            </a:extLst>
          </p:cNvPr>
          <p:cNvSpPr/>
          <p:nvPr userDrawn="1"/>
        </p:nvSpPr>
        <p:spPr>
          <a:xfrm rot="3591324" flipH="1">
            <a:off x="7412443" y="5376978"/>
            <a:ext cx="182880" cy="182880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Star: 5 Points 91">
            <a:extLst>
              <a:ext uri="{FF2B5EF4-FFF2-40B4-BE49-F238E27FC236}">
                <a16:creationId xmlns:a16="http://schemas.microsoft.com/office/drawing/2014/main" id="{ABEAB8C2-46AA-4B12-98CF-DE32A4F3DB6B}"/>
              </a:ext>
            </a:extLst>
          </p:cNvPr>
          <p:cNvSpPr/>
          <p:nvPr userDrawn="1"/>
        </p:nvSpPr>
        <p:spPr>
          <a:xfrm rot="3591324" flipH="1">
            <a:off x="8043115" y="5234157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Star: 5 Points 92">
            <a:extLst>
              <a:ext uri="{FF2B5EF4-FFF2-40B4-BE49-F238E27FC236}">
                <a16:creationId xmlns:a16="http://schemas.microsoft.com/office/drawing/2014/main" id="{8A4DF022-084F-4A58-AD0C-A4064A8BAF31}"/>
              </a:ext>
            </a:extLst>
          </p:cNvPr>
          <p:cNvSpPr/>
          <p:nvPr userDrawn="1"/>
        </p:nvSpPr>
        <p:spPr>
          <a:xfrm rot="3591324" flipH="1">
            <a:off x="8685980" y="5085815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Star: 5 Points 93">
            <a:extLst>
              <a:ext uri="{FF2B5EF4-FFF2-40B4-BE49-F238E27FC236}">
                <a16:creationId xmlns:a16="http://schemas.microsoft.com/office/drawing/2014/main" id="{992EEE56-0B92-403B-8C89-E1CB82C6BCCA}"/>
              </a:ext>
            </a:extLst>
          </p:cNvPr>
          <p:cNvSpPr/>
          <p:nvPr userDrawn="1"/>
        </p:nvSpPr>
        <p:spPr>
          <a:xfrm rot="17502533">
            <a:off x="3171298" y="5592116"/>
            <a:ext cx="435804" cy="400216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Star: 5 Points 94">
            <a:extLst>
              <a:ext uri="{FF2B5EF4-FFF2-40B4-BE49-F238E27FC236}">
                <a16:creationId xmlns:a16="http://schemas.microsoft.com/office/drawing/2014/main" id="{6D45F475-47B9-46C3-A826-443E73FE4CD5}"/>
              </a:ext>
            </a:extLst>
          </p:cNvPr>
          <p:cNvSpPr/>
          <p:nvPr userDrawn="1"/>
        </p:nvSpPr>
        <p:spPr>
          <a:xfrm rot="18008676">
            <a:off x="1932768" y="5474249"/>
            <a:ext cx="213142" cy="213142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Star: 5 Points 95">
            <a:extLst>
              <a:ext uri="{FF2B5EF4-FFF2-40B4-BE49-F238E27FC236}">
                <a16:creationId xmlns:a16="http://schemas.microsoft.com/office/drawing/2014/main" id="{0DA72921-ABF6-473C-B492-DAC087A12C52}"/>
              </a:ext>
            </a:extLst>
          </p:cNvPr>
          <p:cNvSpPr/>
          <p:nvPr userDrawn="1"/>
        </p:nvSpPr>
        <p:spPr>
          <a:xfrm rot="18008676">
            <a:off x="2582380" y="5584608"/>
            <a:ext cx="246627" cy="226487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Star: 5 Points 96">
            <a:extLst>
              <a:ext uri="{FF2B5EF4-FFF2-40B4-BE49-F238E27FC236}">
                <a16:creationId xmlns:a16="http://schemas.microsoft.com/office/drawing/2014/main" id="{0C6948AD-B546-45F5-AEFA-9671DA216DCB}"/>
              </a:ext>
            </a:extLst>
          </p:cNvPr>
          <p:cNvSpPr/>
          <p:nvPr userDrawn="1"/>
        </p:nvSpPr>
        <p:spPr>
          <a:xfrm rot="18008676">
            <a:off x="1416415" y="5383250"/>
            <a:ext cx="182880" cy="182880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Star: 5 Points 97">
            <a:extLst>
              <a:ext uri="{FF2B5EF4-FFF2-40B4-BE49-F238E27FC236}">
                <a16:creationId xmlns:a16="http://schemas.microsoft.com/office/drawing/2014/main" id="{D1E28CF6-CD5F-4DEE-AB63-E580A7E8DE21}"/>
              </a:ext>
            </a:extLst>
          </p:cNvPr>
          <p:cNvSpPr/>
          <p:nvPr userDrawn="1"/>
        </p:nvSpPr>
        <p:spPr>
          <a:xfrm rot="18008676">
            <a:off x="804095" y="5240429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Star: 5 Points 98">
            <a:extLst>
              <a:ext uri="{FF2B5EF4-FFF2-40B4-BE49-F238E27FC236}">
                <a16:creationId xmlns:a16="http://schemas.microsoft.com/office/drawing/2014/main" id="{A177E37D-6086-4659-95E5-4C7F3798D8B0}"/>
              </a:ext>
            </a:extLst>
          </p:cNvPr>
          <p:cNvSpPr/>
          <p:nvPr userDrawn="1"/>
        </p:nvSpPr>
        <p:spPr>
          <a:xfrm rot="18008676">
            <a:off x="161230" y="5092087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Star: 5 Points 99">
            <a:extLst>
              <a:ext uri="{FF2B5EF4-FFF2-40B4-BE49-F238E27FC236}">
                <a16:creationId xmlns:a16="http://schemas.microsoft.com/office/drawing/2014/main" id="{ABE341A8-6009-4F88-BCAF-EB86E6811A69}"/>
              </a:ext>
            </a:extLst>
          </p:cNvPr>
          <p:cNvSpPr/>
          <p:nvPr userDrawn="1"/>
        </p:nvSpPr>
        <p:spPr>
          <a:xfrm rot="17314362">
            <a:off x="3994051" y="5569264"/>
            <a:ext cx="753678" cy="692132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Star: 5 Points 100">
            <a:extLst>
              <a:ext uri="{FF2B5EF4-FFF2-40B4-BE49-F238E27FC236}">
                <a16:creationId xmlns:a16="http://schemas.microsoft.com/office/drawing/2014/main" id="{2557487D-E3C5-49A5-9A39-7B11BFF734CC}"/>
              </a:ext>
            </a:extLst>
          </p:cNvPr>
          <p:cNvSpPr/>
          <p:nvPr userDrawn="1"/>
        </p:nvSpPr>
        <p:spPr>
          <a:xfrm rot="17077437">
            <a:off x="5179111" y="5592115"/>
            <a:ext cx="435804" cy="400216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9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3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F34B884-B652-44F8-BF3B-43AB6E41B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89" y="1705824"/>
            <a:ext cx="4160822" cy="41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61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 w="19050">
            <a:noFill/>
            <a:prstDash val="sysDot"/>
          </a:ln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30642"/>
            <a:ext cx="2949178" cy="3738346"/>
          </a:xfrm>
          <a:solidFill>
            <a:srgbClr val="F7F7F7"/>
          </a:solidFill>
          <a:ln w="28575">
            <a:solidFill>
              <a:srgbClr val="C00000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59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 w="19050">
            <a:noFill/>
            <a:prstDash val="sysDot"/>
          </a:ln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  <a:solidFill>
            <a:schemeClr val="accent3">
              <a:lumMod val="10000"/>
              <a:lumOff val="90000"/>
            </a:schemeClr>
          </a:solidFill>
          <a:ln w="28575">
            <a:solidFill>
              <a:srgbClr val="C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27738"/>
            <a:ext cx="2949178" cy="3741250"/>
          </a:xfrm>
          <a:solidFill>
            <a:srgbClr val="F7F7F7"/>
          </a:solidFill>
          <a:ln w="28575">
            <a:solidFill>
              <a:srgbClr val="C00000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3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A346817-4173-4B93-AA46-77C2C8FBB49E}"/>
              </a:ext>
            </a:extLst>
          </p:cNvPr>
          <p:cNvGrpSpPr/>
          <p:nvPr userDrawn="1"/>
        </p:nvGrpSpPr>
        <p:grpSpPr>
          <a:xfrm>
            <a:off x="-10048" y="0"/>
            <a:ext cx="5332281" cy="4376057"/>
            <a:chOff x="-10048" y="0"/>
            <a:chExt cx="5332281" cy="4376057"/>
          </a:xfrm>
        </p:grpSpPr>
        <p:sp>
          <p:nvSpPr>
            <p:cNvPr id="8" name="Right Triangle 12">
              <a:extLst>
                <a:ext uri="{FF2B5EF4-FFF2-40B4-BE49-F238E27FC236}">
                  <a16:creationId xmlns:a16="http://schemas.microsoft.com/office/drawing/2014/main" id="{D5A09CB0-9EB8-4588-85F0-674500E7019D}"/>
                </a:ext>
              </a:extLst>
            </p:cNvPr>
            <p:cNvSpPr/>
            <p:nvPr userDrawn="1"/>
          </p:nvSpPr>
          <p:spPr>
            <a:xfrm rot="10800000" flipH="1">
              <a:off x="-6" y="0"/>
              <a:ext cx="5322232" cy="4376057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18000">
                  <a:schemeClr val="accent2">
                    <a:shade val="30000"/>
                    <a:satMod val="115000"/>
                  </a:schemeClr>
                </a:gs>
                <a:gs pos="61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Triangle 12">
              <a:extLst>
                <a:ext uri="{FF2B5EF4-FFF2-40B4-BE49-F238E27FC236}">
                  <a16:creationId xmlns:a16="http://schemas.microsoft.com/office/drawing/2014/main" id="{E35C0101-6480-4254-B2E1-3DBD1C528FEE}"/>
                </a:ext>
              </a:extLst>
            </p:cNvPr>
            <p:cNvSpPr/>
            <p:nvPr userDrawn="1"/>
          </p:nvSpPr>
          <p:spPr>
            <a:xfrm rot="10800000" flipH="1">
              <a:off x="-10048" y="0"/>
              <a:ext cx="5332280" cy="3888839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366218 h 2366218"/>
                <a:gd name="connsiteX1" fmla="*/ 0 w 2143125"/>
                <a:gd name="connsiteY1" fmla="*/ 0 h 2366218"/>
                <a:gd name="connsiteX2" fmla="*/ 585787 w 2143125"/>
                <a:gd name="connsiteY2" fmla="*/ 1742330 h 2366218"/>
                <a:gd name="connsiteX3" fmla="*/ 2143125 w 2143125"/>
                <a:gd name="connsiteY3" fmla="*/ 2366218 h 2366218"/>
                <a:gd name="connsiteX4" fmla="*/ 0 w 2143125"/>
                <a:gd name="connsiteY4" fmla="*/ 2366218 h 2366218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89833 w 2147171"/>
                <a:gd name="connsiteY2" fmla="*/ 1992464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93879 w 2147171"/>
                <a:gd name="connsiteY2" fmla="*/ 1951902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10065 w 2147171"/>
                <a:gd name="connsiteY2" fmla="*/ 1918100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171" h="2616352">
                  <a:moveTo>
                    <a:pt x="4046" y="2616352"/>
                  </a:moveTo>
                  <a:cubicBezTo>
                    <a:pt x="2697" y="1744235"/>
                    <a:pt x="1349" y="872117"/>
                    <a:pt x="0" y="0"/>
                  </a:cubicBezTo>
                  <a:cubicBezTo>
                    <a:pt x="19844" y="103981"/>
                    <a:pt x="63830" y="1326157"/>
                    <a:pt x="610065" y="1918100"/>
                  </a:cubicBezTo>
                  <a:cubicBezTo>
                    <a:pt x="1172485" y="2483001"/>
                    <a:pt x="1995565" y="2594127"/>
                    <a:pt x="2147171" y="2616352"/>
                  </a:cubicBezTo>
                  <a:lnTo>
                    <a:pt x="4046" y="26163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Triangle 12">
              <a:extLst>
                <a:ext uri="{FF2B5EF4-FFF2-40B4-BE49-F238E27FC236}">
                  <a16:creationId xmlns:a16="http://schemas.microsoft.com/office/drawing/2014/main" id="{56F6EE16-8D3E-452C-A2F1-B3793F732C3B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5322232" cy="3185454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34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C6C3C8-BFDE-496F-A58D-581428071BB1}"/>
              </a:ext>
            </a:extLst>
          </p:cNvPr>
          <p:cNvGrpSpPr/>
          <p:nvPr userDrawn="1"/>
        </p:nvGrpSpPr>
        <p:grpSpPr>
          <a:xfrm flipH="1" flipV="1">
            <a:off x="3821767" y="2481943"/>
            <a:ext cx="5332281" cy="4376057"/>
            <a:chOff x="-10048" y="0"/>
            <a:chExt cx="5332281" cy="4376057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DFC1350E-C277-4947-8DA8-4797ED592AB7}"/>
                </a:ext>
              </a:extLst>
            </p:cNvPr>
            <p:cNvSpPr/>
            <p:nvPr userDrawn="1"/>
          </p:nvSpPr>
          <p:spPr>
            <a:xfrm rot="10800000" flipH="1">
              <a:off x="-6" y="0"/>
              <a:ext cx="5322232" cy="4376057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Triangle 12">
              <a:extLst>
                <a:ext uri="{FF2B5EF4-FFF2-40B4-BE49-F238E27FC236}">
                  <a16:creationId xmlns:a16="http://schemas.microsoft.com/office/drawing/2014/main" id="{11C4A1A4-46D3-4A4A-BC9C-13B376EDC969}"/>
                </a:ext>
              </a:extLst>
            </p:cNvPr>
            <p:cNvSpPr/>
            <p:nvPr userDrawn="1"/>
          </p:nvSpPr>
          <p:spPr>
            <a:xfrm rot="10800000" flipH="1">
              <a:off x="-10048" y="0"/>
              <a:ext cx="5332280" cy="3888839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366218 h 2366218"/>
                <a:gd name="connsiteX1" fmla="*/ 0 w 2143125"/>
                <a:gd name="connsiteY1" fmla="*/ 0 h 2366218"/>
                <a:gd name="connsiteX2" fmla="*/ 585787 w 2143125"/>
                <a:gd name="connsiteY2" fmla="*/ 1742330 h 2366218"/>
                <a:gd name="connsiteX3" fmla="*/ 2143125 w 2143125"/>
                <a:gd name="connsiteY3" fmla="*/ 2366218 h 2366218"/>
                <a:gd name="connsiteX4" fmla="*/ 0 w 2143125"/>
                <a:gd name="connsiteY4" fmla="*/ 2366218 h 2366218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89833 w 2147171"/>
                <a:gd name="connsiteY2" fmla="*/ 1992464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93879 w 2147171"/>
                <a:gd name="connsiteY2" fmla="*/ 1951902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10065 w 2147171"/>
                <a:gd name="connsiteY2" fmla="*/ 1918100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171" h="2616352">
                  <a:moveTo>
                    <a:pt x="4046" y="2616352"/>
                  </a:moveTo>
                  <a:cubicBezTo>
                    <a:pt x="2697" y="1744235"/>
                    <a:pt x="1349" y="872117"/>
                    <a:pt x="0" y="0"/>
                  </a:cubicBezTo>
                  <a:cubicBezTo>
                    <a:pt x="19844" y="103981"/>
                    <a:pt x="63830" y="1326157"/>
                    <a:pt x="610065" y="1918100"/>
                  </a:cubicBezTo>
                  <a:cubicBezTo>
                    <a:pt x="1172485" y="2483001"/>
                    <a:pt x="1995565" y="2594127"/>
                    <a:pt x="2147171" y="2616352"/>
                  </a:cubicBezTo>
                  <a:lnTo>
                    <a:pt x="4046" y="26163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Triangle 12">
              <a:extLst>
                <a:ext uri="{FF2B5EF4-FFF2-40B4-BE49-F238E27FC236}">
                  <a16:creationId xmlns:a16="http://schemas.microsoft.com/office/drawing/2014/main" id="{6C0EE8D7-5580-4CF6-AFB2-646DC9356D76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5322232" cy="3185454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22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B9997D-8F6E-45AA-8D80-EC7CEFBC4B08}"/>
              </a:ext>
            </a:extLst>
          </p:cNvPr>
          <p:cNvSpPr txBox="1">
            <a:spLocks/>
          </p:cNvSpPr>
          <p:nvPr userDrawn="1"/>
        </p:nvSpPr>
        <p:spPr>
          <a:xfrm>
            <a:off x="-1130" y="69883"/>
            <a:ext cx="1390810" cy="1092719"/>
          </a:xfrm>
          <a:prstGeom prst="rect">
            <a:avLst/>
          </a:prstGeom>
          <a:effectLst>
            <a:outerShdw blurRad="50800" dist="38100" algn="l" rotWithShape="0">
              <a:schemeClr val="accent4">
                <a:lumMod val="25000"/>
                <a:alpha val="40000"/>
              </a:schemeClr>
            </a:outerShdw>
          </a:effectLst>
        </p:spPr>
        <p:txBody>
          <a:bodyPr vert="horz" lIns="91440" tIns="2743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1" kern="12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9600" b="1" kern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25400" dir="8100000" algn="tr" rotWithShape="0">
                    <a:schemeClr val="accent5">
                      <a:lumMod val="75000"/>
                      <a:alpha val="2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138C510-B0E6-4C6E-9EBC-473052CFB05F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7957530" y="5523711"/>
            <a:ext cx="1141251" cy="1258051"/>
          </a:xfrm>
          <a:prstGeom prst="rect">
            <a:avLst/>
          </a:prstGeom>
        </p:spPr>
        <p:txBody>
          <a:bodyPr vert="horz" lIns="91440" tIns="2743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1" kern="12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9600" b="1" kern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25400" dir="8100000" algn="tr" rotWithShape="0">
                    <a:schemeClr val="accent5">
                      <a:lumMod val="75000"/>
                      <a:alpha val="2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3323159-84A3-4522-B10B-85A44CEFE20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-10050" y="628301"/>
            <a:ext cx="9154050" cy="3850811"/>
          </a:xfrm>
          <a:effectLst>
            <a:outerShdw blurRad="88900" dist="63500" algn="l" rotWithShape="0">
              <a:prstClr val="black">
                <a:alpha val="22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body text of quote here.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589D93ED-8C98-4ECE-8CDC-1BF3845EA91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079" y="4517142"/>
            <a:ext cx="7675102" cy="1309226"/>
          </a:xfrm>
        </p:spPr>
        <p:txBody>
          <a:bodyPr/>
          <a:lstStyle>
            <a:lvl1pPr algn="r">
              <a:defRPr sz="32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 algn="r">
              <a:spcBef>
                <a:spcPts val="1200"/>
              </a:spcBef>
              <a:buNone/>
              <a:defRPr i="1"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Attribution Name</a:t>
            </a:r>
          </a:p>
          <a:p>
            <a:pPr lvl="1"/>
            <a:r>
              <a:rPr lang="en-US" dirty="0"/>
              <a:t>Date or other additional details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185A97A-0471-461A-BD23-17CA5020C172}"/>
              </a:ext>
            </a:extLst>
          </p:cNvPr>
          <p:cNvGrpSpPr/>
          <p:nvPr userDrawn="1"/>
        </p:nvGrpSpPr>
        <p:grpSpPr>
          <a:xfrm>
            <a:off x="92091" y="84259"/>
            <a:ext cx="3092562" cy="2085377"/>
            <a:chOff x="92091" y="84259"/>
            <a:chExt cx="3092562" cy="2085377"/>
          </a:xfrm>
        </p:grpSpPr>
        <p:sp>
          <p:nvSpPr>
            <p:cNvPr id="54" name="Star: 5 Points 53">
              <a:extLst>
                <a:ext uri="{FF2B5EF4-FFF2-40B4-BE49-F238E27FC236}">
                  <a16:creationId xmlns:a16="http://schemas.microsoft.com/office/drawing/2014/main" id="{7B8134EF-F47E-4E54-B417-9FD296F8B3E9}"/>
                </a:ext>
              </a:extLst>
            </p:cNvPr>
            <p:cNvSpPr/>
            <p:nvPr userDrawn="1"/>
          </p:nvSpPr>
          <p:spPr>
            <a:xfrm rot="18329881">
              <a:off x="84121" y="198242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005EE59D-06B5-4B30-9910-8F64172A1F09}"/>
                </a:ext>
              </a:extLst>
            </p:cNvPr>
            <p:cNvSpPr/>
            <p:nvPr userDrawn="1"/>
          </p:nvSpPr>
          <p:spPr>
            <a:xfrm rot="18302705">
              <a:off x="332290" y="157091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Star: 5 Points 55">
              <a:extLst>
                <a:ext uri="{FF2B5EF4-FFF2-40B4-BE49-F238E27FC236}">
                  <a16:creationId xmlns:a16="http://schemas.microsoft.com/office/drawing/2014/main" id="{EDE1DC2B-CE13-487B-A4C1-4677ADD2793A}"/>
                </a:ext>
              </a:extLst>
            </p:cNvPr>
            <p:cNvSpPr/>
            <p:nvPr userDrawn="1"/>
          </p:nvSpPr>
          <p:spPr>
            <a:xfrm rot="18698232">
              <a:off x="664322" y="1205110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Star: 5 Points 56">
              <a:extLst>
                <a:ext uri="{FF2B5EF4-FFF2-40B4-BE49-F238E27FC236}">
                  <a16:creationId xmlns:a16="http://schemas.microsoft.com/office/drawing/2014/main" id="{B58753AB-FD8F-4627-AA7A-ACA34D75BC09}"/>
                </a:ext>
              </a:extLst>
            </p:cNvPr>
            <p:cNvSpPr/>
            <p:nvPr userDrawn="1"/>
          </p:nvSpPr>
          <p:spPr>
            <a:xfrm rot="20208409">
              <a:off x="1941529" y="393747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Star: 5 Points 57">
              <a:extLst>
                <a:ext uri="{FF2B5EF4-FFF2-40B4-BE49-F238E27FC236}">
                  <a16:creationId xmlns:a16="http://schemas.microsoft.com/office/drawing/2014/main" id="{FACC29D7-9B3F-4042-8BEE-7B669F6810E6}"/>
                </a:ext>
              </a:extLst>
            </p:cNvPr>
            <p:cNvSpPr/>
            <p:nvPr userDrawn="1"/>
          </p:nvSpPr>
          <p:spPr>
            <a:xfrm rot="19354005">
              <a:off x="1027707" y="872611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92DB2377-63E2-4605-8FC5-0FA9848E63F6}"/>
                </a:ext>
              </a:extLst>
            </p:cNvPr>
            <p:cNvSpPr/>
            <p:nvPr userDrawn="1"/>
          </p:nvSpPr>
          <p:spPr>
            <a:xfrm rot="19586372">
              <a:off x="1423555" y="638535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Star: 5 Points 59">
              <a:extLst>
                <a:ext uri="{FF2B5EF4-FFF2-40B4-BE49-F238E27FC236}">
                  <a16:creationId xmlns:a16="http://schemas.microsoft.com/office/drawing/2014/main" id="{2F2EC806-6524-43D4-8864-B9E83058603B}"/>
                </a:ext>
              </a:extLst>
            </p:cNvPr>
            <p:cNvSpPr/>
            <p:nvPr userDrawn="1"/>
          </p:nvSpPr>
          <p:spPr>
            <a:xfrm rot="20671108">
              <a:off x="2460074" y="22047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Star: 5 Points 60">
              <a:extLst>
                <a:ext uri="{FF2B5EF4-FFF2-40B4-BE49-F238E27FC236}">
                  <a16:creationId xmlns:a16="http://schemas.microsoft.com/office/drawing/2014/main" id="{9073188F-495A-4CD5-9B78-4DC6C8DD477D}"/>
                </a:ext>
              </a:extLst>
            </p:cNvPr>
            <p:cNvSpPr/>
            <p:nvPr userDrawn="1"/>
          </p:nvSpPr>
          <p:spPr>
            <a:xfrm rot="20690990">
              <a:off x="2989470" y="84259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954378A-92ED-4ADC-93D5-30BBFA0E7BF1}"/>
              </a:ext>
            </a:extLst>
          </p:cNvPr>
          <p:cNvGrpSpPr/>
          <p:nvPr userDrawn="1"/>
        </p:nvGrpSpPr>
        <p:grpSpPr>
          <a:xfrm flipH="1" flipV="1">
            <a:off x="5981476" y="4734595"/>
            <a:ext cx="3092562" cy="2085377"/>
            <a:chOff x="92091" y="84259"/>
            <a:chExt cx="3092562" cy="2085377"/>
          </a:xfrm>
        </p:grpSpPr>
        <p:sp>
          <p:nvSpPr>
            <p:cNvPr id="63" name="Star: 5 Points 62">
              <a:extLst>
                <a:ext uri="{FF2B5EF4-FFF2-40B4-BE49-F238E27FC236}">
                  <a16:creationId xmlns:a16="http://schemas.microsoft.com/office/drawing/2014/main" id="{E35F0342-D0D4-463D-8850-709C5D75A3C1}"/>
                </a:ext>
              </a:extLst>
            </p:cNvPr>
            <p:cNvSpPr/>
            <p:nvPr userDrawn="1"/>
          </p:nvSpPr>
          <p:spPr>
            <a:xfrm rot="18329881">
              <a:off x="84121" y="198242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Star: 5 Points 63">
              <a:extLst>
                <a:ext uri="{FF2B5EF4-FFF2-40B4-BE49-F238E27FC236}">
                  <a16:creationId xmlns:a16="http://schemas.microsoft.com/office/drawing/2014/main" id="{9D011D3F-78EF-4CC6-A834-7B187BBD1D84}"/>
                </a:ext>
              </a:extLst>
            </p:cNvPr>
            <p:cNvSpPr/>
            <p:nvPr userDrawn="1"/>
          </p:nvSpPr>
          <p:spPr>
            <a:xfrm rot="18302705">
              <a:off x="332290" y="157091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Star: 5 Points 64">
              <a:extLst>
                <a:ext uri="{FF2B5EF4-FFF2-40B4-BE49-F238E27FC236}">
                  <a16:creationId xmlns:a16="http://schemas.microsoft.com/office/drawing/2014/main" id="{5D3F7158-EA10-48AC-8088-968FB64C4170}"/>
                </a:ext>
              </a:extLst>
            </p:cNvPr>
            <p:cNvSpPr/>
            <p:nvPr userDrawn="1"/>
          </p:nvSpPr>
          <p:spPr>
            <a:xfrm rot="18698232">
              <a:off x="664322" y="1205110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Star: 5 Points 65">
              <a:extLst>
                <a:ext uri="{FF2B5EF4-FFF2-40B4-BE49-F238E27FC236}">
                  <a16:creationId xmlns:a16="http://schemas.microsoft.com/office/drawing/2014/main" id="{AE49672D-CC23-4C5D-9BB4-10D7A0AC3AC4}"/>
                </a:ext>
              </a:extLst>
            </p:cNvPr>
            <p:cNvSpPr/>
            <p:nvPr userDrawn="1"/>
          </p:nvSpPr>
          <p:spPr>
            <a:xfrm rot="20208409">
              <a:off x="1941529" y="393747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Star: 5 Points 66">
              <a:extLst>
                <a:ext uri="{FF2B5EF4-FFF2-40B4-BE49-F238E27FC236}">
                  <a16:creationId xmlns:a16="http://schemas.microsoft.com/office/drawing/2014/main" id="{41332A38-A827-4994-9F47-10FCEE94B2D1}"/>
                </a:ext>
              </a:extLst>
            </p:cNvPr>
            <p:cNvSpPr/>
            <p:nvPr userDrawn="1"/>
          </p:nvSpPr>
          <p:spPr>
            <a:xfrm rot="19354005">
              <a:off x="1027707" y="872611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Star: 5 Points 67">
              <a:extLst>
                <a:ext uri="{FF2B5EF4-FFF2-40B4-BE49-F238E27FC236}">
                  <a16:creationId xmlns:a16="http://schemas.microsoft.com/office/drawing/2014/main" id="{71810C20-AD00-400B-ABAA-6BFB23E48AB7}"/>
                </a:ext>
              </a:extLst>
            </p:cNvPr>
            <p:cNvSpPr/>
            <p:nvPr userDrawn="1"/>
          </p:nvSpPr>
          <p:spPr>
            <a:xfrm rot="19586372">
              <a:off x="1423555" y="638535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Star: 5 Points 68">
              <a:extLst>
                <a:ext uri="{FF2B5EF4-FFF2-40B4-BE49-F238E27FC236}">
                  <a16:creationId xmlns:a16="http://schemas.microsoft.com/office/drawing/2014/main" id="{9C875E44-5EE5-4DAB-887A-5B378FCC5546}"/>
                </a:ext>
              </a:extLst>
            </p:cNvPr>
            <p:cNvSpPr/>
            <p:nvPr userDrawn="1"/>
          </p:nvSpPr>
          <p:spPr>
            <a:xfrm rot="20671108">
              <a:off x="2460074" y="22047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Star: 5 Points 69">
              <a:extLst>
                <a:ext uri="{FF2B5EF4-FFF2-40B4-BE49-F238E27FC236}">
                  <a16:creationId xmlns:a16="http://schemas.microsoft.com/office/drawing/2014/main" id="{A4620596-B721-4EEF-A5D5-9DF14CCF8BD0}"/>
                </a:ext>
              </a:extLst>
            </p:cNvPr>
            <p:cNvSpPr/>
            <p:nvPr userDrawn="1"/>
          </p:nvSpPr>
          <p:spPr>
            <a:xfrm rot="20690990">
              <a:off x="2989470" y="84259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727569D3-3290-4AE0-8D18-F4023D0D0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82" y="6233258"/>
            <a:ext cx="1664352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47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BD96859-F541-4736-B2B4-9133DBBC8527}"/>
              </a:ext>
            </a:extLst>
          </p:cNvPr>
          <p:cNvSpPr/>
          <p:nvPr userDrawn="1"/>
        </p:nvSpPr>
        <p:spPr>
          <a:xfrm>
            <a:off x="1" y="-1"/>
            <a:ext cx="9143998" cy="1416290"/>
          </a:xfrm>
          <a:prstGeom prst="rect">
            <a:avLst/>
          </a:prstGeom>
          <a:gradFill>
            <a:gsLst>
              <a:gs pos="66000">
                <a:schemeClr val="accent1"/>
              </a:gs>
              <a:gs pos="100000">
                <a:schemeClr val="accent6">
                  <a:lumMod val="75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0B3B5B-DC90-41EC-9621-5904DB49FAD8}"/>
              </a:ext>
            </a:extLst>
          </p:cNvPr>
          <p:cNvGrpSpPr/>
          <p:nvPr userDrawn="1"/>
        </p:nvGrpSpPr>
        <p:grpSpPr>
          <a:xfrm>
            <a:off x="7291511" y="5097624"/>
            <a:ext cx="1852489" cy="1760376"/>
            <a:chOff x="7452597" y="5097624"/>
            <a:chExt cx="1691403" cy="1760376"/>
          </a:xfrm>
        </p:grpSpPr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049DC125-172D-4069-8CAD-D6C143E1A66E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356048" y="1412032"/>
                  </a:moveTo>
                  <a:cubicBezTo>
                    <a:pt x="2011264" y="1022220"/>
                    <a:pt x="2119084" y="159657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999412" y="1598644"/>
                    <a:pt x="1140408" y="1524001"/>
                    <a:pt x="1356048" y="14120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5" name="Rectangle 6">
              <a:extLst>
                <a:ext uri="{FF2B5EF4-FFF2-40B4-BE49-F238E27FC236}">
                  <a16:creationId xmlns:a16="http://schemas.microsoft.com/office/drawing/2014/main" id="{7C088620-21B6-4A10-85F4-238615C5C344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480457" y="1393371"/>
                  </a:moveTo>
                  <a:cubicBezTo>
                    <a:pt x="2092130" y="1009779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825240" y="1660848"/>
                    <a:pt x="1264818" y="1561323"/>
                    <a:pt x="1480457" y="13933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1BF4128F-EE11-47AC-983A-8CAF0DB82103}"/>
                </a:ext>
              </a:extLst>
            </p:cNvPr>
            <p:cNvSpPr/>
            <p:nvPr userDrawn="1"/>
          </p:nvSpPr>
          <p:spPr>
            <a:xfrm>
              <a:off x="7452597" y="5097624"/>
              <a:ext cx="1691403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542661 w 2158480"/>
                <a:gd name="connsiteY0" fmla="*/ 1468016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68016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542661" y="1446005"/>
                  </a:moveTo>
                  <a:cubicBezTo>
                    <a:pt x="2224672" y="1003081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615182" y="1744584"/>
                    <a:pt x="1233715" y="1657500"/>
                    <a:pt x="1542661" y="14460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67" name="Heart 66">
            <a:extLst>
              <a:ext uri="{FF2B5EF4-FFF2-40B4-BE49-F238E27FC236}">
                <a16:creationId xmlns:a16="http://schemas.microsoft.com/office/drawing/2014/main" id="{20416CB0-433D-4F67-98CC-25615303410F}"/>
              </a:ext>
            </a:extLst>
          </p:cNvPr>
          <p:cNvSpPr/>
          <p:nvPr userDrawn="1"/>
        </p:nvSpPr>
        <p:spPr>
          <a:xfrm>
            <a:off x="8717596" y="6475583"/>
            <a:ext cx="356442" cy="309594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085863E-266B-465E-9F72-BAC21487B8B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01882" y="1918819"/>
            <a:ext cx="4315714" cy="1828800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4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2000" i="1">
                <a:latin typeface="+mn-lt"/>
              </a:defRPr>
            </a:lvl2pPr>
            <a:lvl3pPr marL="365760" indent="0">
              <a:spcBef>
                <a:spcPts val="400"/>
              </a:spcBef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3pPr>
            <a:lvl4pPr marL="914400" indent="-274320"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"/>
              <a:defRPr sz="1800" i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10000"/>
              <a:buFont typeface="Wingdings 2" panose="05020102010507070707" pitchFamily="18" charset="2"/>
              <a:buChar char="("/>
              <a:defRPr sz="1800" b="0" i="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76D819BA-C7BC-4228-B9B3-6FD43A4085E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1882" y="3957804"/>
            <a:ext cx="4315714" cy="1828800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4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2000" i="1">
                <a:latin typeface="+mn-lt"/>
              </a:defRPr>
            </a:lvl2pPr>
            <a:lvl3pPr marL="365760" indent="0">
              <a:spcBef>
                <a:spcPts val="400"/>
              </a:spcBef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3pPr>
            <a:lvl4pPr marL="914400" indent="-274320"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"/>
              <a:defRPr sz="1800" i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10000"/>
              <a:buFont typeface="Wingdings 2" panose="05020102010507070707" pitchFamily="18" charset="2"/>
              <a:buChar char="("/>
              <a:defRPr sz="1800" b="0" i="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89EC4B6-666E-4C82-A0F6-C9653846EB17}"/>
              </a:ext>
            </a:extLst>
          </p:cNvPr>
          <p:cNvGrpSpPr/>
          <p:nvPr userDrawn="1"/>
        </p:nvGrpSpPr>
        <p:grpSpPr>
          <a:xfrm>
            <a:off x="-1461" y="1394492"/>
            <a:ext cx="9145461" cy="190705"/>
            <a:chOff x="-36967" y="2473151"/>
            <a:chExt cx="9145461" cy="19070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7781EC0-E42D-463D-885E-51719A0CA082}"/>
                </a:ext>
              </a:extLst>
            </p:cNvPr>
            <p:cNvSpPr/>
            <p:nvPr userDrawn="1"/>
          </p:nvSpPr>
          <p:spPr>
            <a:xfrm>
              <a:off x="-36967" y="2618137"/>
              <a:ext cx="9145461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E4339A5-8A06-42B2-8941-214900EF7256}"/>
                </a:ext>
              </a:extLst>
            </p:cNvPr>
            <p:cNvGrpSpPr/>
            <p:nvPr userDrawn="1"/>
          </p:nvGrpSpPr>
          <p:grpSpPr>
            <a:xfrm>
              <a:off x="-36967" y="2473151"/>
              <a:ext cx="9145461" cy="143440"/>
              <a:chOff x="-36967" y="2473151"/>
              <a:chExt cx="9145461" cy="143440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7E3B40C-F960-4DCF-B6FA-36D1FAA03735}"/>
                  </a:ext>
                </a:extLst>
              </p:cNvPr>
              <p:cNvSpPr/>
              <p:nvPr userDrawn="1"/>
            </p:nvSpPr>
            <p:spPr>
              <a:xfrm>
                <a:off x="4457924" y="2506010"/>
                <a:ext cx="4650569" cy="106498"/>
              </a:xfrm>
              <a:prstGeom prst="rect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1546B35-82DF-4344-998F-5F18A09A829D}"/>
                  </a:ext>
                </a:extLst>
              </p:cNvPr>
              <p:cNvGrpSpPr/>
              <p:nvPr userDrawn="1"/>
            </p:nvGrpSpPr>
            <p:grpSpPr>
              <a:xfrm>
                <a:off x="-36967" y="2473151"/>
                <a:ext cx="9145461" cy="143440"/>
                <a:chOff x="-36967" y="2473151"/>
                <a:chExt cx="9145461" cy="143440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53CBD112-B551-43DD-9FD0-B9A85D85EFF5}"/>
                    </a:ext>
                  </a:extLst>
                </p:cNvPr>
                <p:cNvGrpSpPr/>
                <p:nvPr userDrawn="1"/>
              </p:nvGrpSpPr>
              <p:grpSpPr>
                <a:xfrm>
                  <a:off x="-36967" y="2512801"/>
                  <a:ext cx="9144000" cy="103790"/>
                  <a:chOff x="-41301" y="2512801"/>
                  <a:chExt cx="9144000" cy="103790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74EC8888-4C89-48AF-8125-AA7FF97B99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55389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8D3D75C1-F7E4-4C93-8B4E-FBDD064A9A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95473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5F389AB-2711-485D-9ED4-FE1B69A8C8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12801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DD0CF9EF-FB97-434D-8837-B6D6775E236C}"/>
                    </a:ext>
                  </a:extLst>
                </p:cNvPr>
                <p:cNvSpPr/>
                <p:nvPr userDrawn="1"/>
              </p:nvSpPr>
              <p:spPr>
                <a:xfrm>
                  <a:off x="-35506" y="2473151"/>
                  <a:ext cx="9144000" cy="4571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29713FD4-ABCA-4C5A-8B49-006CDDF74CE2}"/>
                    </a:ext>
                  </a:extLst>
                </p:cNvPr>
                <p:cNvSpPr/>
                <p:nvPr userDrawn="1"/>
              </p:nvSpPr>
              <p:spPr>
                <a:xfrm rot="10800000">
                  <a:off x="4454267" y="2477234"/>
                  <a:ext cx="95243" cy="49530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4DEE0D-02C4-40FD-95FC-8AE52D82D824}"/>
              </a:ext>
            </a:extLst>
          </p:cNvPr>
          <p:cNvSpPr txBox="1"/>
          <p:nvPr userDrawn="1"/>
        </p:nvSpPr>
        <p:spPr>
          <a:xfrm>
            <a:off x="626301" y="495300"/>
            <a:ext cx="78875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000" b="1" kern="1200" cap="all" baseline="0" dirty="0">
                <a:gradFill>
                  <a:gsLst>
                    <a:gs pos="2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Contact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DE0EB484-B45B-483D-99DB-579ACA8FCF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01" y="2616866"/>
            <a:ext cx="2902858" cy="28466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9F8C0F-0E1C-4CF6-93AF-057660139C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282" y="6233258"/>
            <a:ext cx="1664352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72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BD96859-F541-4736-B2B4-9133DBBC8527}"/>
              </a:ext>
            </a:extLst>
          </p:cNvPr>
          <p:cNvSpPr/>
          <p:nvPr userDrawn="1"/>
        </p:nvSpPr>
        <p:spPr>
          <a:xfrm>
            <a:off x="1" y="-1"/>
            <a:ext cx="9143998" cy="1416290"/>
          </a:xfrm>
          <a:prstGeom prst="rect">
            <a:avLst/>
          </a:prstGeom>
          <a:gradFill>
            <a:gsLst>
              <a:gs pos="66000">
                <a:schemeClr val="accent1"/>
              </a:gs>
              <a:gs pos="100000">
                <a:schemeClr val="accent6">
                  <a:lumMod val="75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0B3B5B-DC90-41EC-9621-5904DB49FAD8}"/>
              </a:ext>
            </a:extLst>
          </p:cNvPr>
          <p:cNvGrpSpPr/>
          <p:nvPr userDrawn="1"/>
        </p:nvGrpSpPr>
        <p:grpSpPr>
          <a:xfrm>
            <a:off x="7291511" y="5097624"/>
            <a:ext cx="1852489" cy="1760376"/>
            <a:chOff x="7452597" y="5097624"/>
            <a:chExt cx="1691403" cy="1760376"/>
          </a:xfrm>
        </p:grpSpPr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049DC125-172D-4069-8CAD-D6C143E1A66E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356048" y="1412032"/>
                  </a:moveTo>
                  <a:cubicBezTo>
                    <a:pt x="2011264" y="1022220"/>
                    <a:pt x="2119084" y="159657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999412" y="1598644"/>
                    <a:pt x="1140408" y="1524001"/>
                    <a:pt x="1356048" y="14120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5" name="Rectangle 6">
              <a:extLst>
                <a:ext uri="{FF2B5EF4-FFF2-40B4-BE49-F238E27FC236}">
                  <a16:creationId xmlns:a16="http://schemas.microsoft.com/office/drawing/2014/main" id="{7C088620-21B6-4A10-85F4-238615C5C344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480457" y="1393371"/>
                  </a:moveTo>
                  <a:cubicBezTo>
                    <a:pt x="2092130" y="1009779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825240" y="1660848"/>
                    <a:pt x="1264818" y="1561323"/>
                    <a:pt x="1480457" y="13933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1BF4128F-EE11-47AC-983A-8CAF0DB82103}"/>
                </a:ext>
              </a:extLst>
            </p:cNvPr>
            <p:cNvSpPr/>
            <p:nvPr userDrawn="1"/>
          </p:nvSpPr>
          <p:spPr>
            <a:xfrm>
              <a:off x="7452597" y="5097624"/>
              <a:ext cx="1691403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542661 w 2158480"/>
                <a:gd name="connsiteY0" fmla="*/ 1468016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68016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542661" y="1446005"/>
                  </a:moveTo>
                  <a:cubicBezTo>
                    <a:pt x="2224672" y="1003081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615182" y="1744584"/>
                    <a:pt x="1233715" y="1657500"/>
                    <a:pt x="1542661" y="14460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67" name="Heart 66">
            <a:extLst>
              <a:ext uri="{FF2B5EF4-FFF2-40B4-BE49-F238E27FC236}">
                <a16:creationId xmlns:a16="http://schemas.microsoft.com/office/drawing/2014/main" id="{20416CB0-433D-4F67-98CC-25615303410F}"/>
              </a:ext>
            </a:extLst>
          </p:cNvPr>
          <p:cNvSpPr/>
          <p:nvPr userDrawn="1"/>
        </p:nvSpPr>
        <p:spPr>
          <a:xfrm>
            <a:off x="8717596" y="6475583"/>
            <a:ext cx="356442" cy="309594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C679B-32C2-4E28-BD69-B1C949742D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3948" y="1795463"/>
            <a:ext cx="4030365" cy="430375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457200" indent="0">
              <a:buFontTx/>
              <a:buNone/>
              <a:defRPr i="1"/>
            </a:lvl2pPr>
            <a:lvl3pPr marL="891540" indent="-342900">
              <a:buClr>
                <a:schemeClr val="accent2">
                  <a:lumMod val="60000"/>
                  <a:lumOff val="40000"/>
                </a:schemeClr>
              </a:buClr>
              <a:buFont typeface="Wingdings 3" panose="05040102010807070707" pitchFamily="18" charset="2"/>
              <a:buChar char="Ê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8F0BCB2-2A7C-492B-9F23-812C7F788D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4612" y="1795463"/>
            <a:ext cx="4042983" cy="4272828"/>
          </a:xfrm>
        </p:spPr>
        <p:txBody>
          <a:bodyPr/>
          <a:lstStyle>
            <a:lvl1pPr marL="320040" indent="-320040">
              <a:buFont typeface="Wingdings" panose="05000000000000000000" pitchFamily="2" charset="2"/>
              <a:buChar char="§"/>
              <a:defRPr/>
            </a:lvl1pPr>
            <a:lvl2pPr marL="457200" indent="0">
              <a:buFontTx/>
              <a:buNone/>
              <a:defRPr i="1"/>
            </a:lvl2pPr>
            <a:lvl3pPr marL="822960" indent="-274320">
              <a:buClr>
                <a:schemeClr val="accent2">
                  <a:lumMod val="60000"/>
                  <a:lumOff val="40000"/>
                </a:schemeClr>
              </a:buClr>
              <a:buFont typeface="Wingdings 3" panose="05040102010807070707" pitchFamily="18" charset="2"/>
              <a:buChar char="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B61416-90CE-4D76-9B0F-30726195E404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381556" y="3943464"/>
            <a:ext cx="4389120" cy="0"/>
          </a:xfrm>
          <a:prstGeom prst="line">
            <a:avLst/>
          </a:prstGeom>
          <a:ln w="15875">
            <a:gradFill flip="none" rotWithShape="1">
              <a:gsLst>
                <a:gs pos="100000">
                  <a:schemeClr val="bg1"/>
                </a:gs>
                <a:gs pos="3000">
                  <a:schemeClr val="accent1"/>
                </a:gs>
                <a:gs pos="65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C8A7A4-860E-42F8-B295-A7F981876074}"/>
              </a:ext>
            </a:extLst>
          </p:cNvPr>
          <p:cNvGrpSpPr/>
          <p:nvPr userDrawn="1"/>
        </p:nvGrpSpPr>
        <p:grpSpPr>
          <a:xfrm>
            <a:off x="-1461" y="1394492"/>
            <a:ext cx="9145461" cy="190705"/>
            <a:chOff x="-36967" y="2473151"/>
            <a:chExt cx="9145461" cy="19070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71EC27-B88D-4E3E-A842-C41EA5994C8D}"/>
                </a:ext>
              </a:extLst>
            </p:cNvPr>
            <p:cNvSpPr/>
            <p:nvPr userDrawn="1"/>
          </p:nvSpPr>
          <p:spPr>
            <a:xfrm>
              <a:off x="-36967" y="2618137"/>
              <a:ext cx="9145461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3EF5CA3-7A39-4217-B60B-0390C0F72B4F}"/>
                </a:ext>
              </a:extLst>
            </p:cNvPr>
            <p:cNvGrpSpPr/>
            <p:nvPr userDrawn="1"/>
          </p:nvGrpSpPr>
          <p:grpSpPr>
            <a:xfrm>
              <a:off x="-36967" y="2473151"/>
              <a:ext cx="9145461" cy="143440"/>
              <a:chOff x="-36967" y="2473151"/>
              <a:chExt cx="9145461" cy="14344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0C94660-4AE0-4BD1-B108-0CF318310D90}"/>
                  </a:ext>
                </a:extLst>
              </p:cNvPr>
              <p:cNvSpPr/>
              <p:nvPr userDrawn="1"/>
            </p:nvSpPr>
            <p:spPr>
              <a:xfrm>
                <a:off x="4457924" y="2506010"/>
                <a:ext cx="4650569" cy="106498"/>
              </a:xfrm>
              <a:prstGeom prst="rect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727E96B-A8BF-4A12-B582-F17199116FFA}"/>
                  </a:ext>
                </a:extLst>
              </p:cNvPr>
              <p:cNvGrpSpPr/>
              <p:nvPr userDrawn="1"/>
            </p:nvGrpSpPr>
            <p:grpSpPr>
              <a:xfrm>
                <a:off x="-36967" y="2473151"/>
                <a:ext cx="9145461" cy="143440"/>
                <a:chOff x="-36967" y="2473151"/>
                <a:chExt cx="9145461" cy="14344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C3E1986-59FB-4DAC-8E14-A834CE5EF034}"/>
                    </a:ext>
                  </a:extLst>
                </p:cNvPr>
                <p:cNvGrpSpPr/>
                <p:nvPr userDrawn="1"/>
              </p:nvGrpSpPr>
              <p:grpSpPr>
                <a:xfrm>
                  <a:off x="-36967" y="2512801"/>
                  <a:ext cx="9144000" cy="103790"/>
                  <a:chOff x="-41301" y="2512801"/>
                  <a:chExt cx="9144000" cy="103790"/>
                </a:xfrm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27B086AC-7A5D-4983-9C67-703AFF7BD0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55389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72C2E3CD-1E92-4056-B11D-7853C5C837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95473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AD43089D-E8FC-4BB3-99CB-2D9896FABE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12801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2443F1A-27D5-4FF7-9FF7-1F2C32041F0E}"/>
                    </a:ext>
                  </a:extLst>
                </p:cNvPr>
                <p:cNvSpPr/>
                <p:nvPr userDrawn="1"/>
              </p:nvSpPr>
              <p:spPr>
                <a:xfrm>
                  <a:off x="-35506" y="2473151"/>
                  <a:ext cx="9144000" cy="4571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7971C0C0-48BB-4EEC-B437-C66D64E4E464}"/>
                    </a:ext>
                  </a:extLst>
                </p:cNvPr>
                <p:cNvSpPr/>
                <p:nvPr userDrawn="1"/>
              </p:nvSpPr>
              <p:spPr>
                <a:xfrm rot="10800000">
                  <a:off x="4454267" y="2477234"/>
                  <a:ext cx="95243" cy="49530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4396516-26C2-4D94-9F6F-53CE00F3B7F5}"/>
              </a:ext>
            </a:extLst>
          </p:cNvPr>
          <p:cNvSpPr txBox="1"/>
          <p:nvPr userDrawn="1"/>
        </p:nvSpPr>
        <p:spPr>
          <a:xfrm>
            <a:off x="626301" y="477536"/>
            <a:ext cx="78875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000" b="1" kern="1200" cap="all" baseline="0" dirty="0">
                <a:gradFill>
                  <a:gsLst>
                    <a:gs pos="2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12" name="Graphic 8" descr="Books">
            <a:extLst>
              <a:ext uri="{FF2B5EF4-FFF2-40B4-BE49-F238E27FC236}">
                <a16:creationId xmlns:a16="http://schemas.microsoft.com/office/drawing/2014/main" id="{D313F67C-5008-4933-BE9F-78E17690041E}"/>
              </a:ext>
            </a:extLst>
          </p:cNvPr>
          <p:cNvSpPr/>
          <p:nvPr/>
        </p:nvSpPr>
        <p:spPr>
          <a:xfrm>
            <a:off x="2222500" y="327243"/>
            <a:ext cx="858320" cy="808417"/>
          </a:xfrm>
          <a:custGeom>
            <a:avLst/>
            <a:gdLst>
              <a:gd name="connsiteX0" fmla="*/ 818674 w 819150"/>
              <a:gd name="connsiteY0" fmla="*/ 273844 h 771525"/>
              <a:gd name="connsiteX1" fmla="*/ 769144 w 819150"/>
              <a:gd name="connsiteY1" fmla="*/ 255746 h 771525"/>
              <a:gd name="connsiteX2" fmla="*/ 769144 w 819150"/>
              <a:gd name="connsiteY2" fmla="*/ 151924 h 771525"/>
              <a:gd name="connsiteX3" fmla="*/ 818674 w 819150"/>
              <a:gd name="connsiteY3" fmla="*/ 130969 h 771525"/>
              <a:gd name="connsiteX4" fmla="*/ 483394 w 819150"/>
              <a:gd name="connsiteY4" fmla="*/ 7144 h 771525"/>
              <a:gd name="connsiteX5" fmla="*/ 75724 w 819150"/>
              <a:gd name="connsiteY5" fmla="*/ 150019 h 771525"/>
              <a:gd name="connsiteX6" fmla="*/ 35719 w 819150"/>
              <a:gd name="connsiteY6" fmla="*/ 264319 h 771525"/>
              <a:gd name="connsiteX7" fmla="*/ 40481 w 819150"/>
              <a:gd name="connsiteY7" fmla="*/ 306229 h 771525"/>
              <a:gd name="connsiteX8" fmla="*/ 7144 w 819150"/>
              <a:gd name="connsiteY8" fmla="*/ 416719 h 771525"/>
              <a:gd name="connsiteX9" fmla="*/ 35719 w 819150"/>
              <a:gd name="connsiteY9" fmla="*/ 499586 h 771525"/>
              <a:gd name="connsiteX10" fmla="*/ 33814 w 819150"/>
              <a:gd name="connsiteY10" fmla="*/ 559594 h 771525"/>
              <a:gd name="connsiteX11" fmla="*/ 83344 w 819150"/>
              <a:gd name="connsiteY11" fmla="*/ 654844 h 771525"/>
              <a:gd name="connsiteX12" fmla="*/ 348139 w 819150"/>
              <a:gd name="connsiteY12" fmla="*/ 764381 h 771525"/>
              <a:gd name="connsiteX13" fmla="*/ 816769 w 819150"/>
              <a:gd name="connsiteY13" fmla="*/ 570071 h 771525"/>
              <a:gd name="connsiteX14" fmla="*/ 767239 w 819150"/>
              <a:gd name="connsiteY14" fmla="*/ 551974 h 771525"/>
              <a:gd name="connsiteX15" fmla="*/ 767239 w 819150"/>
              <a:gd name="connsiteY15" fmla="*/ 447199 h 771525"/>
              <a:gd name="connsiteX16" fmla="*/ 816769 w 819150"/>
              <a:gd name="connsiteY16" fmla="*/ 426244 h 771525"/>
              <a:gd name="connsiteX17" fmla="*/ 740569 w 819150"/>
              <a:gd name="connsiteY17" fmla="*/ 397669 h 771525"/>
              <a:gd name="connsiteX18" fmla="*/ 740569 w 819150"/>
              <a:gd name="connsiteY18" fmla="*/ 306229 h 771525"/>
              <a:gd name="connsiteX19" fmla="*/ 818674 w 819150"/>
              <a:gd name="connsiteY19" fmla="*/ 273844 h 771525"/>
              <a:gd name="connsiteX20" fmla="*/ 87154 w 819150"/>
              <a:gd name="connsiteY20" fmla="*/ 216694 h 771525"/>
              <a:gd name="connsiteX21" fmla="*/ 351949 w 819150"/>
              <a:gd name="connsiteY21" fmla="*/ 320516 h 771525"/>
              <a:gd name="connsiteX22" fmla="*/ 731996 w 819150"/>
              <a:gd name="connsiteY22" fmla="*/ 167164 h 771525"/>
              <a:gd name="connsiteX23" fmla="*/ 731996 w 819150"/>
              <a:gd name="connsiteY23" fmla="*/ 249079 h 771525"/>
              <a:gd name="connsiteX24" fmla="*/ 351949 w 819150"/>
              <a:gd name="connsiteY24" fmla="*/ 407194 h 771525"/>
              <a:gd name="connsiteX25" fmla="*/ 87154 w 819150"/>
              <a:gd name="connsiteY25" fmla="*/ 302419 h 771525"/>
              <a:gd name="connsiteX26" fmla="*/ 87154 w 819150"/>
              <a:gd name="connsiteY26" fmla="*/ 216694 h 771525"/>
              <a:gd name="connsiteX27" fmla="*/ 730091 w 819150"/>
              <a:gd name="connsiteY27" fmla="*/ 545306 h 771525"/>
              <a:gd name="connsiteX28" fmla="*/ 350044 w 819150"/>
              <a:gd name="connsiteY28" fmla="*/ 702469 h 771525"/>
              <a:gd name="connsiteX29" fmla="*/ 84296 w 819150"/>
              <a:gd name="connsiteY29" fmla="*/ 597694 h 771525"/>
              <a:gd name="connsiteX30" fmla="*/ 84296 w 819150"/>
              <a:gd name="connsiteY30" fmla="*/ 523399 h 771525"/>
              <a:gd name="connsiteX31" fmla="*/ 321469 w 819150"/>
              <a:gd name="connsiteY31" fmla="*/ 620554 h 771525"/>
              <a:gd name="connsiteX32" fmla="*/ 731044 w 819150"/>
              <a:gd name="connsiteY32" fmla="*/ 458629 h 771525"/>
              <a:gd name="connsiteX33" fmla="*/ 730091 w 819150"/>
              <a:gd name="connsiteY33" fmla="*/ 545306 h 771525"/>
              <a:gd name="connsiteX34" fmla="*/ 703421 w 819150"/>
              <a:gd name="connsiteY34" fmla="*/ 402431 h 771525"/>
              <a:gd name="connsiteX35" fmla="*/ 323374 w 819150"/>
              <a:gd name="connsiteY35" fmla="*/ 559594 h 771525"/>
              <a:gd name="connsiteX36" fmla="*/ 58579 w 819150"/>
              <a:gd name="connsiteY36" fmla="*/ 454819 h 771525"/>
              <a:gd name="connsiteX37" fmla="*/ 58579 w 819150"/>
              <a:gd name="connsiteY37" fmla="*/ 369094 h 771525"/>
              <a:gd name="connsiteX38" fmla="*/ 330994 w 819150"/>
              <a:gd name="connsiteY38" fmla="*/ 477679 h 771525"/>
              <a:gd name="connsiteX39" fmla="*/ 704374 w 819150"/>
              <a:gd name="connsiteY39" fmla="*/ 321469 h 771525"/>
              <a:gd name="connsiteX40" fmla="*/ 704374 w 819150"/>
              <a:gd name="connsiteY40" fmla="*/ 402431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9150" h="771525">
                <a:moveTo>
                  <a:pt x="818674" y="273844"/>
                </a:moveTo>
                <a:lnTo>
                  <a:pt x="769144" y="255746"/>
                </a:lnTo>
                <a:lnTo>
                  <a:pt x="769144" y="151924"/>
                </a:lnTo>
                <a:lnTo>
                  <a:pt x="818674" y="130969"/>
                </a:lnTo>
                <a:lnTo>
                  <a:pt x="483394" y="7144"/>
                </a:lnTo>
                <a:lnTo>
                  <a:pt x="75724" y="150019"/>
                </a:lnTo>
                <a:cubicBezTo>
                  <a:pt x="36671" y="169069"/>
                  <a:pt x="35719" y="221456"/>
                  <a:pt x="35719" y="264319"/>
                </a:cubicBezTo>
                <a:cubicBezTo>
                  <a:pt x="35719" y="278606"/>
                  <a:pt x="37624" y="292894"/>
                  <a:pt x="40481" y="306229"/>
                </a:cubicBezTo>
                <a:cubicBezTo>
                  <a:pt x="8096" y="327184"/>
                  <a:pt x="7144" y="375761"/>
                  <a:pt x="7144" y="416719"/>
                </a:cubicBezTo>
                <a:cubicBezTo>
                  <a:pt x="7144" y="450056"/>
                  <a:pt x="14764" y="480536"/>
                  <a:pt x="35719" y="499586"/>
                </a:cubicBezTo>
                <a:cubicBezTo>
                  <a:pt x="30956" y="515779"/>
                  <a:pt x="33814" y="535781"/>
                  <a:pt x="33814" y="559594"/>
                </a:cubicBezTo>
                <a:cubicBezTo>
                  <a:pt x="33814" y="602456"/>
                  <a:pt x="45244" y="641509"/>
                  <a:pt x="83344" y="654844"/>
                </a:cubicBezTo>
                <a:lnTo>
                  <a:pt x="348139" y="764381"/>
                </a:lnTo>
                <a:lnTo>
                  <a:pt x="816769" y="570071"/>
                </a:lnTo>
                <a:lnTo>
                  <a:pt x="767239" y="551974"/>
                </a:lnTo>
                <a:lnTo>
                  <a:pt x="767239" y="447199"/>
                </a:lnTo>
                <a:lnTo>
                  <a:pt x="816769" y="426244"/>
                </a:lnTo>
                <a:lnTo>
                  <a:pt x="740569" y="397669"/>
                </a:lnTo>
                <a:lnTo>
                  <a:pt x="740569" y="306229"/>
                </a:lnTo>
                <a:lnTo>
                  <a:pt x="818674" y="273844"/>
                </a:lnTo>
                <a:close/>
                <a:moveTo>
                  <a:pt x="87154" y="216694"/>
                </a:moveTo>
                <a:lnTo>
                  <a:pt x="351949" y="320516"/>
                </a:lnTo>
                <a:lnTo>
                  <a:pt x="731996" y="167164"/>
                </a:lnTo>
                <a:lnTo>
                  <a:pt x="731996" y="249079"/>
                </a:lnTo>
                <a:lnTo>
                  <a:pt x="351949" y="407194"/>
                </a:lnTo>
                <a:lnTo>
                  <a:pt x="87154" y="302419"/>
                </a:lnTo>
                <a:lnTo>
                  <a:pt x="87154" y="216694"/>
                </a:lnTo>
                <a:close/>
                <a:moveTo>
                  <a:pt x="730091" y="545306"/>
                </a:moveTo>
                <a:lnTo>
                  <a:pt x="350044" y="702469"/>
                </a:lnTo>
                <a:lnTo>
                  <a:pt x="84296" y="597694"/>
                </a:lnTo>
                <a:lnTo>
                  <a:pt x="84296" y="523399"/>
                </a:lnTo>
                <a:lnTo>
                  <a:pt x="321469" y="620554"/>
                </a:lnTo>
                <a:lnTo>
                  <a:pt x="731044" y="458629"/>
                </a:lnTo>
                <a:lnTo>
                  <a:pt x="730091" y="545306"/>
                </a:lnTo>
                <a:close/>
                <a:moveTo>
                  <a:pt x="703421" y="402431"/>
                </a:moveTo>
                <a:lnTo>
                  <a:pt x="323374" y="559594"/>
                </a:lnTo>
                <a:lnTo>
                  <a:pt x="58579" y="454819"/>
                </a:lnTo>
                <a:lnTo>
                  <a:pt x="58579" y="369094"/>
                </a:lnTo>
                <a:lnTo>
                  <a:pt x="330994" y="477679"/>
                </a:lnTo>
                <a:lnTo>
                  <a:pt x="704374" y="321469"/>
                </a:lnTo>
                <a:lnTo>
                  <a:pt x="704374" y="402431"/>
                </a:lnTo>
                <a:close/>
              </a:path>
            </a:pathLst>
          </a:custGeom>
          <a:gradFill>
            <a:gsLst>
              <a:gs pos="66000">
                <a:schemeClr val="accent3">
                  <a:lumMod val="25000"/>
                  <a:lumOff val="75000"/>
                </a:schemeClr>
              </a:gs>
              <a:gs pos="100000">
                <a:schemeClr val="accent3">
                  <a:lumMod val="50000"/>
                  <a:lumOff val="50000"/>
                </a:schemeClr>
              </a:gs>
              <a:gs pos="0">
                <a:schemeClr val="accent4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92A4A56-699B-42A6-AF39-6768646D7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82" y="6233258"/>
            <a:ext cx="1664352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26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A346817-4173-4B93-AA46-77C2C8FBB49E}"/>
              </a:ext>
            </a:extLst>
          </p:cNvPr>
          <p:cNvGrpSpPr/>
          <p:nvPr userDrawn="1"/>
        </p:nvGrpSpPr>
        <p:grpSpPr>
          <a:xfrm>
            <a:off x="-10048" y="0"/>
            <a:ext cx="5332281" cy="4376057"/>
            <a:chOff x="-10048" y="0"/>
            <a:chExt cx="5332281" cy="4376057"/>
          </a:xfrm>
        </p:grpSpPr>
        <p:sp>
          <p:nvSpPr>
            <p:cNvPr id="8" name="Right Triangle 12">
              <a:extLst>
                <a:ext uri="{FF2B5EF4-FFF2-40B4-BE49-F238E27FC236}">
                  <a16:creationId xmlns:a16="http://schemas.microsoft.com/office/drawing/2014/main" id="{D5A09CB0-9EB8-4588-85F0-674500E7019D}"/>
                </a:ext>
              </a:extLst>
            </p:cNvPr>
            <p:cNvSpPr/>
            <p:nvPr userDrawn="1"/>
          </p:nvSpPr>
          <p:spPr>
            <a:xfrm rot="10800000" flipH="1">
              <a:off x="-6" y="0"/>
              <a:ext cx="5322232" cy="4376057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18000">
                  <a:schemeClr val="accent2">
                    <a:shade val="30000"/>
                    <a:satMod val="115000"/>
                  </a:schemeClr>
                </a:gs>
                <a:gs pos="61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Triangle 12">
              <a:extLst>
                <a:ext uri="{FF2B5EF4-FFF2-40B4-BE49-F238E27FC236}">
                  <a16:creationId xmlns:a16="http://schemas.microsoft.com/office/drawing/2014/main" id="{E35C0101-6480-4254-B2E1-3DBD1C528FEE}"/>
                </a:ext>
              </a:extLst>
            </p:cNvPr>
            <p:cNvSpPr/>
            <p:nvPr userDrawn="1"/>
          </p:nvSpPr>
          <p:spPr>
            <a:xfrm rot="10800000" flipH="1">
              <a:off x="-10048" y="0"/>
              <a:ext cx="5332280" cy="3888839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366218 h 2366218"/>
                <a:gd name="connsiteX1" fmla="*/ 0 w 2143125"/>
                <a:gd name="connsiteY1" fmla="*/ 0 h 2366218"/>
                <a:gd name="connsiteX2" fmla="*/ 585787 w 2143125"/>
                <a:gd name="connsiteY2" fmla="*/ 1742330 h 2366218"/>
                <a:gd name="connsiteX3" fmla="*/ 2143125 w 2143125"/>
                <a:gd name="connsiteY3" fmla="*/ 2366218 h 2366218"/>
                <a:gd name="connsiteX4" fmla="*/ 0 w 2143125"/>
                <a:gd name="connsiteY4" fmla="*/ 2366218 h 2366218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89833 w 2147171"/>
                <a:gd name="connsiteY2" fmla="*/ 1992464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93879 w 2147171"/>
                <a:gd name="connsiteY2" fmla="*/ 1951902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10065 w 2147171"/>
                <a:gd name="connsiteY2" fmla="*/ 1918100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171" h="2616352">
                  <a:moveTo>
                    <a:pt x="4046" y="2616352"/>
                  </a:moveTo>
                  <a:cubicBezTo>
                    <a:pt x="2697" y="1744235"/>
                    <a:pt x="1349" y="872117"/>
                    <a:pt x="0" y="0"/>
                  </a:cubicBezTo>
                  <a:cubicBezTo>
                    <a:pt x="19844" y="103981"/>
                    <a:pt x="63830" y="1326157"/>
                    <a:pt x="610065" y="1918100"/>
                  </a:cubicBezTo>
                  <a:cubicBezTo>
                    <a:pt x="1172485" y="2483001"/>
                    <a:pt x="1995565" y="2594127"/>
                    <a:pt x="2147171" y="2616352"/>
                  </a:cubicBezTo>
                  <a:lnTo>
                    <a:pt x="4046" y="26163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Triangle 12">
              <a:extLst>
                <a:ext uri="{FF2B5EF4-FFF2-40B4-BE49-F238E27FC236}">
                  <a16:creationId xmlns:a16="http://schemas.microsoft.com/office/drawing/2014/main" id="{56F6EE16-8D3E-452C-A2F1-B3793F732C3B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5322232" cy="3185454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34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C6C3C8-BFDE-496F-A58D-581428071BB1}"/>
              </a:ext>
            </a:extLst>
          </p:cNvPr>
          <p:cNvGrpSpPr/>
          <p:nvPr userDrawn="1"/>
        </p:nvGrpSpPr>
        <p:grpSpPr>
          <a:xfrm flipH="1" flipV="1">
            <a:off x="3821767" y="2481943"/>
            <a:ext cx="5332281" cy="4376057"/>
            <a:chOff x="-10048" y="0"/>
            <a:chExt cx="5332281" cy="4376057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DFC1350E-C277-4947-8DA8-4797ED592AB7}"/>
                </a:ext>
              </a:extLst>
            </p:cNvPr>
            <p:cNvSpPr/>
            <p:nvPr userDrawn="1"/>
          </p:nvSpPr>
          <p:spPr>
            <a:xfrm rot="10800000" flipH="1">
              <a:off x="-6" y="0"/>
              <a:ext cx="5322232" cy="4376057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Triangle 12">
              <a:extLst>
                <a:ext uri="{FF2B5EF4-FFF2-40B4-BE49-F238E27FC236}">
                  <a16:creationId xmlns:a16="http://schemas.microsoft.com/office/drawing/2014/main" id="{11C4A1A4-46D3-4A4A-BC9C-13B376EDC969}"/>
                </a:ext>
              </a:extLst>
            </p:cNvPr>
            <p:cNvSpPr/>
            <p:nvPr userDrawn="1"/>
          </p:nvSpPr>
          <p:spPr>
            <a:xfrm rot="10800000" flipH="1">
              <a:off x="-10048" y="0"/>
              <a:ext cx="5332280" cy="3888839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366218 h 2366218"/>
                <a:gd name="connsiteX1" fmla="*/ 0 w 2143125"/>
                <a:gd name="connsiteY1" fmla="*/ 0 h 2366218"/>
                <a:gd name="connsiteX2" fmla="*/ 585787 w 2143125"/>
                <a:gd name="connsiteY2" fmla="*/ 1742330 h 2366218"/>
                <a:gd name="connsiteX3" fmla="*/ 2143125 w 2143125"/>
                <a:gd name="connsiteY3" fmla="*/ 2366218 h 2366218"/>
                <a:gd name="connsiteX4" fmla="*/ 0 w 2143125"/>
                <a:gd name="connsiteY4" fmla="*/ 2366218 h 2366218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89833 w 2147171"/>
                <a:gd name="connsiteY2" fmla="*/ 1992464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93879 w 2147171"/>
                <a:gd name="connsiteY2" fmla="*/ 1951902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10065 w 2147171"/>
                <a:gd name="connsiteY2" fmla="*/ 1918100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171" h="2616352">
                  <a:moveTo>
                    <a:pt x="4046" y="2616352"/>
                  </a:moveTo>
                  <a:cubicBezTo>
                    <a:pt x="2697" y="1744235"/>
                    <a:pt x="1349" y="872117"/>
                    <a:pt x="0" y="0"/>
                  </a:cubicBezTo>
                  <a:cubicBezTo>
                    <a:pt x="19844" y="103981"/>
                    <a:pt x="63830" y="1326157"/>
                    <a:pt x="610065" y="1918100"/>
                  </a:cubicBezTo>
                  <a:cubicBezTo>
                    <a:pt x="1172485" y="2483001"/>
                    <a:pt x="1995565" y="2594127"/>
                    <a:pt x="2147171" y="2616352"/>
                  </a:cubicBezTo>
                  <a:lnTo>
                    <a:pt x="4046" y="26163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Triangle 12">
              <a:extLst>
                <a:ext uri="{FF2B5EF4-FFF2-40B4-BE49-F238E27FC236}">
                  <a16:creationId xmlns:a16="http://schemas.microsoft.com/office/drawing/2014/main" id="{6C0EE8D7-5580-4CF6-AFB2-646DC9356D76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5322232" cy="3185454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22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1F0D662-2678-4392-B692-D8036EECE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82" y="1551587"/>
            <a:ext cx="4419235" cy="375482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56683CA-A6FE-43CA-B40B-A010E6732696}"/>
              </a:ext>
            </a:extLst>
          </p:cNvPr>
          <p:cNvGrpSpPr/>
          <p:nvPr userDrawn="1"/>
        </p:nvGrpSpPr>
        <p:grpSpPr>
          <a:xfrm>
            <a:off x="92091" y="84259"/>
            <a:ext cx="3092562" cy="2085377"/>
            <a:chOff x="92091" y="84259"/>
            <a:chExt cx="3092562" cy="2085377"/>
          </a:xfrm>
        </p:grpSpPr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7CD5DEDF-D74D-495E-8E6C-D869EC0BC559}"/>
                </a:ext>
              </a:extLst>
            </p:cNvPr>
            <p:cNvSpPr/>
            <p:nvPr userDrawn="1"/>
          </p:nvSpPr>
          <p:spPr>
            <a:xfrm rot="18329881">
              <a:off x="84121" y="198242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42F13BFC-229B-4EE5-A7BC-D09E60343CD7}"/>
                </a:ext>
              </a:extLst>
            </p:cNvPr>
            <p:cNvSpPr/>
            <p:nvPr userDrawn="1"/>
          </p:nvSpPr>
          <p:spPr>
            <a:xfrm rot="18302705">
              <a:off x="332290" y="157091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CD61EDCA-7E41-48A3-A41E-592FE670D22C}"/>
                </a:ext>
              </a:extLst>
            </p:cNvPr>
            <p:cNvSpPr/>
            <p:nvPr userDrawn="1"/>
          </p:nvSpPr>
          <p:spPr>
            <a:xfrm rot="18698232">
              <a:off x="664322" y="1205110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8C533A3D-4C3C-430F-84F0-E092B3C9EDF3}"/>
                </a:ext>
              </a:extLst>
            </p:cNvPr>
            <p:cNvSpPr/>
            <p:nvPr userDrawn="1"/>
          </p:nvSpPr>
          <p:spPr>
            <a:xfrm rot="20208409">
              <a:off x="1941529" y="393747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9D4B1FDB-C285-4A9C-9547-41BCFDEA1BC3}"/>
                </a:ext>
              </a:extLst>
            </p:cNvPr>
            <p:cNvSpPr/>
            <p:nvPr userDrawn="1"/>
          </p:nvSpPr>
          <p:spPr>
            <a:xfrm rot="19354005">
              <a:off x="1027707" y="872611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E31ADC50-87AD-4D65-8980-A474EE4CD532}"/>
                </a:ext>
              </a:extLst>
            </p:cNvPr>
            <p:cNvSpPr/>
            <p:nvPr userDrawn="1"/>
          </p:nvSpPr>
          <p:spPr>
            <a:xfrm rot="19586372">
              <a:off x="1423555" y="638535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Star: 5 Points 47">
              <a:extLst>
                <a:ext uri="{FF2B5EF4-FFF2-40B4-BE49-F238E27FC236}">
                  <a16:creationId xmlns:a16="http://schemas.microsoft.com/office/drawing/2014/main" id="{0D6C527C-A093-41E7-B862-2DA1BED3D001}"/>
                </a:ext>
              </a:extLst>
            </p:cNvPr>
            <p:cNvSpPr/>
            <p:nvPr userDrawn="1"/>
          </p:nvSpPr>
          <p:spPr>
            <a:xfrm rot="20671108">
              <a:off x="2460074" y="22047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A9A09C6B-08F0-448E-8AC1-8BA5A9723C50}"/>
                </a:ext>
              </a:extLst>
            </p:cNvPr>
            <p:cNvSpPr/>
            <p:nvPr userDrawn="1"/>
          </p:nvSpPr>
          <p:spPr>
            <a:xfrm rot="20690990">
              <a:off x="2989470" y="84259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E2724F3-3288-47A3-A03F-7823F03333B2}"/>
              </a:ext>
            </a:extLst>
          </p:cNvPr>
          <p:cNvGrpSpPr/>
          <p:nvPr userDrawn="1"/>
        </p:nvGrpSpPr>
        <p:grpSpPr>
          <a:xfrm flipH="1" flipV="1">
            <a:off x="5981476" y="4734595"/>
            <a:ext cx="3092562" cy="2085377"/>
            <a:chOff x="92091" y="84259"/>
            <a:chExt cx="3092562" cy="2085377"/>
          </a:xfrm>
        </p:grpSpPr>
        <p:sp>
          <p:nvSpPr>
            <p:cNvPr id="51" name="Star: 5 Points 50">
              <a:extLst>
                <a:ext uri="{FF2B5EF4-FFF2-40B4-BE49-F238E27FC236}">
                  <a16:creationId xmlns:a16="http://schemas.microsoft.com/office/drawing/2014/main" id="{9ACDDF88-E365-49BF-B7E3-85AAE96A0C56}"/>
                </a:ext>
              </a:extLst>
            </p:cNvPr>
            <p:cNvSpPr/>
            <p:nvPr userDrawn="1"/>
          </p:nvSpPr>
          <p:spPr>
            <a:xfrm rot="18329881">
              <a:off x="84121" y="198242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Star: 5 Points 51">
              <a:extLst>
                <a:ext uri="{FF2B5EF4-FFF2-40B4-BE49-F238E27FC236}">
                  <a16:creationId xmlns:a16="http://schemas.microsoft.com/office/drawing/2014/main" id="{C5452670-B815-439E-9844-DFF14CCAA3AB}"/>
                </a:ext>
              </a:extLst>
            </p:cNvPr>
            <p:cNvSpPr/>
            <p:nvPr userDrawn="1"/>
          </p:nvSpPr>
          <p:spPr>
            <a:xfrm rot="18302705">
              <a:off x="332290" y="157091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Star: 5 Points 52">
              <a:extLst>
                <a:ext uri="{FF2B5EF4-FFF2-40B4-BE49-F238E27FC236}">
                  <a16:creationId xmlns:a16="http://schemas.microsoft.com/office/drawing/2014/main" id="{E415E40B-9610-4D33-8601-FF0F02D42C50}"/>
                </a:ext>
              </a:extLst>
            </p:cNvPr>
            <p:cNvSpPr/>
            <p:nvPr userDrawn="1"/>
          </p:nvSpPr>
          <p:spPr>
            <a:xfrm rot="18698232">
              <a:off x="664322" y="1205110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Star: 5 Points 53">
              <a:extLst>
                <a:ext uri="{FF2B5EF4-FFF2-40B4-BE49-F238E27FC236}">
                  <a16:creationId xmlns:a16="http://schemas.microsoft.com/office/drawing/2014/main" id="{9A2E3836-DF1A-4A7C-8EFF-F7DBA02DE323}"/>
                </a:ext>
              </a:extLst>
            </p:cNvPr>
            <p:cNvSpPr/>
            <p:nvPr userDrawn="1"/>
          </p:nvSpPr>
          <p:spPr>
            <a:xfrm rot="20208409">
              <a:off x="1941529" y="393747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2A625CC8-4336-4294-B4D8-E68DE83EB5EA}"/>
                </a:ext>
              </a:extLst>
            </p:cNvPr>
            <p:cNvSpPr/>
            <p:nvPr userDrawn="1"/>
          </p:nvSpPr>
          <p:spPr>
            <a:xfrm rot="19354005">
              <a:off x="1027707" y="872611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Star: 5 Points 55">
              <a:extLst>
                <a:ext uri="{FF2B5EF4-FFF2-40B4-BE49-F238E27FC236}">
                  <a16:creationId xmlns:a16="http://schemas.microsoft.com/office/drawing/2014/main" id="{9C6A4F2F-0BCB-4F1E-A024-B9073E349406}"/>
                </a:ext>
              </a:extLst>
            </p:cNvPr>
            <p:cNvSpPr/>
            <p:nvPr userDrawn="1"/>
          </p:nvSpPr>
          <p:spPr>
            <a:xfrm rot="19586372">
              <a:off x="1423555" y="638535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Star: 5 Points 56">
              <a:extLst>
                <a:ext uri="{FF2B5EF4-FFF2-40B4-BE49-F238E27FC236}">
                  <a16:creationId xmlns:a16="http://schemas.microsoft.com/office/drawing/2014/main" id="{C54E5212-973C-4CCA-A7B7-2F35CD6406C2}"/>
                </a:ext>
              </a:extLst>
            </p:cNvPr>
            <p:cNvSpPr/>
            <p:nvPr userDrawn="1"/>
          </p:nvSpPr>
          <p:spPr>
            <a:xfrm rot="20671108">
              <a:off x="2460074" y="22047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Star: 5 Points 57">
              <a:extLst>
                <a:ext uri="{FF2B5EF4-FFF2-40B4-BE49-F238E27FC236}">
                  <a16:creationId xmlns:a16="http://schemas.microsoft.com/office/drawing/2014/main" id="{70EF89BF-DD55-4AA5-869B-9D56938B4078}"/>
                </a:ext>
              </a:extLst>
            </p:cNvPr>
            <p:cNvSpPr/>
            <p:nvPr userDrawn="1"/>
          </p:nvSpPr>
          <p:spPr>
            <a:xfrm rot="20690990">
              <a:off x="2989470" y="84259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F5D8E51-A5F1-4193-9832-B1E9BDD6AE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82" y="6233258"/>
            <a:ext cx="1664352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3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D769A5-2D62-40ED-8ABD-AC74D78C46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18562" r="5000" b="19382"/>
          <a:stretch/>
        </p:blipFill>
        <p:spPr>
          <a:xfrm>
            <a:off x="893735" y="1572543"/>
            <a:ext cx="7497656" cy="3506900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57C55618-DDB7-4C39-A421-C5887977E3CC}"/>
              </a:ext>
            </a:extLst>
          </p:cNvPr>
          <p:cNvGrpSpPr/>
          <p:nvPr userDrawn="1"/>
        </p:nvGrpSpPr>
        <p:grpSpPr>
          <a:xfrm>
            <a:off x="-10048" y="0"/>
            <a:ext cx="5332281" cy="4376057"/>
            <a:chOff x="-10048" y="0"/>
            <a:chExt cx="5332281" cy="4376057"/>
          </a:xfrm>
        </p:grpSpPr>
        <p:sp>
          <p:nvSpPr>
            <p:cNvPr id="47" name="Right Triangle 12">
              <a:extLst>
                <a:ext uri="{FF2B5EF4-FFF2-40B4-BE49-F238E27FC236}">
                  <a16:creationId xmlns:a16="http://schemas.microsoft.com/office/drawing/2014/main" id="{5F289B18-AC97-404D-BB64-AD9B78D53A31}"/>
                </a:ext>
              </a:extLst>
            </p:cNvPr>
            <p:cNvSpPr/>
            <p:nvPr userDrawn="1"/>
          </p:nvSpPr>
          <p:spPr>
            <a:xfrm rot="10800000" flipH="1">
              <a:off x="-6" y="0"/>
              <a:ext cx="5322232" cy="4376057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18000">
                  <a:schemeClr val="accent2">
                    <a:shade val="30000"/>
                    <a:satMod val="115000"/>
                  </a:schemeClr>
                </a:gs>
                <a:gs pos="61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ight Triangle 12">
              <a:extLst>
                <a:ext uri="{FF2B5EF4-FFF2-40B4-BE49-F238E27FC236}">
                  <a16:creationId xmlns:a16="http://schemas.microsoft.com/office/drawing/2014/main" id="{08A75529-8BF7-4B61-8C8D-79408272236C}"/>
                </a:ext>
              </a:extLst>
            </p:cNvPr>
            <p:cNvSpPr/>
            <p:nvPr userDrawn="1"/>
          </p:nvSpPr>
          <p:spPr>
            <a:xfrm rot="10800000" flipH="1">
              <a:off x="-10048" y="0"/>
              <a:ext cx="5332280" cy="3888839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366218 h 2366218"/>
                <a:gd name="connsiteX1" fmla="*/ 0 w 2143125"/>
                <a:gd name="connsiteY1" fmla="*/ 0 h 2366218"/>
                <a:gd name="connsiteX2" fmla="*/ 585787 w 2143125"/>
                <a:gd name="connsiteY2" fmla="*/ 1742330 h 2366218"/>
                <a:gd name="connsiteX3" fmla="*/ 2143125 w 2143125"/>
                <a:gd name="connsiteY3" fmla="*/ 2366218 h 2366218"/>
                <a:gd name="connsiteX4" fmla="*/ 0 w 2143125"/>
                <a:gd name="connsiteY4" fmla="*/ 2366218 h 2366218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89833 w 2147171"/>
                <a:gd name="connsiteY2" fmla="*/ 1992464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93879 w 2147171"/>
                <a:gd name="connsiteY2" fmla="*/ 1951902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10065 w 2147171"/>
                <a:gd name="connsiteY2" fmla="*/ 1918100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171" h="2616352">
                  <a:moveTo>
                    <a:pt x="4046" y="2616352"/>
                  </a:moveTo>
                  <a:cubicBezTo>
                    <a:pt x="2697" y="1744235"/>
                    <a:pt x="1349" y="872117"/>
                    <a:pt x="0" y="0"/>
                  </a:cubicBezTo>
                  <a:cubicBezTo>
                    <a:pt x="19844" y="103981"/>
                    <a:pt x="63830" y="1326157"/>
                    <a:pt x="610065" y="1918100"/>
                  </a:cubicBezTo>
                  <a:cubicBezTo>
                    <a:pt x="1172485" y="2483001"/>
                    <a:pt x="1995565" y="2594127"/>
                    <a:pt x="2147171" y="2616352"/>
                  </a:cubicBezTo>
                  <a:lnTo>
                    <a:pt x="4046" y="26163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ight Triangle 12">
              <a:extLst>
                <a:ext uri="{FF2B5EF4-FFF2-40B4-BE49-F238E27FC236}">
                  <a16:creationId xmlns:a16="http://schemas.microsoft.com/office/drawing/2014/main" id="{CC180587-E2D9-402B-84CA-49546D0DB01C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5322232" cy="3185454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34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CF44EC5-AF1D-4105-810F-9C14087C9F44}"/>
              </a:ext>
            </a:extLst>
          </p:cNvPr>
          <p:cNvGrpSpPr/>
          <p:nvPr userDrawn="1"/>
        </p:nvGrpSpPr>
        <p:grpSpPr>
          <a:xfrm flipH="1" flipV="1">
            <a:off x="3821767" y="2481943"/>
            <a:ext cx="5332281" cy="4376057"/>
            <a:chOff x="-10048" y="0"/>
            <a:chExt cx="5332281" cy="4376057"/>
          </a:xfrm>
        </p:grpSpPr>
        <p:sp>
          <p:nvSpPr>
            <p:cNvPr id="93" name="Right Triangle 12">
              <a:extLst>
                <a:ext uri="{FF2B5EF4-FFF2-40B4-BE49-F238E27FC236}">
                  <a16:creationId xmlns:a16="http://schemas.microsoft.com/office/drawing/2014/main" id="{F0CE8B0C-A2D9-4F2E-BC0F-64041F7EF0EB}"/>
                </a:ext>
              </a:extLst>
            </p:cNvPr>
            <p:cNvSpPr/>
            <p:nvPr userDrawn="1"/>
          </p:nvSpPr>
          <p:spPr>
            <a:xfrm rot="10800000" flipH="1">
              <a:off x="-6" y="0"/>
              <a:ext cx="5322232" cy="4376057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ight Triangle 12">
              <a:extLst>
                <a:ext uri="{FF2B5EF4-FFF2-40B4-BE49-F238E27FC236}">
                  <a16:creationId xmlns:a16="http://schemas.microsoft.com/office/drawing/2014/main" id="{2376E474-14FA-432B-ADC2-8AD277F93219}"/>
                </a:ext>
              </a:extLst>
            </p:cNvPr>
            <p:cNvSpPr/>
            <p:nvPr userDrawn="1"/>
          </p:nvSpPr>
          <p:spPr>
            <a:xfrm rot="10800000" flipH="1">
              <a:off x="-10048" y="0"/>
              <a:ext cx="5332280" cy="3888839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366218 h 2366218"/>
                <a:gd name="connsiteX1" fmla="*/ 0 w 2143125"/>
                <a:gd name="connsiteY1" fmla="*/ 0 h 2366218"/>
                <a:gd name="connsiteX2" fmla="*/ 585787 w 2143125"/>
                <a:gd name="connsiteY2" fmla="*/ 1742330 h 2366218"/>
                <a:gd name="connsiteX3" fmla="*/ 2143125 w 2143125"/>
                <a:gd name="connsiteY3" fmla="*/ 2366218 h 2366218"/>
                <a:gd name="connsiteX4" fmla="*/ 0 w 2143125"/>
                <a:gd name="connsiteY4" fmla="*/ 2366218 h 2366218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89833 w 2147171"/>
                <a:gd name="connsiteY2" fmla="*/ 1992464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93879 w 2147171"/>
                <a:gd name="connsiteY2" fmla="*/ 1951902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10065 w 2147171"/>
                <a:gd name="connsiteY2" fmla="*/ 1918100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171" h="2616352">
                  <a:moveTo>
                    <a:pt x="4046" y="2616352"/>
                  </a:moveTo>
                  <a:cubicBezTo>
                    <a:pt x="2697" y="1744235"/>
                    <a:pt x="1349" y="872117"/>
                    <a:pt x="0" y="0"/>
                  </a:cubicBezTo>
                  <a:cubicBezTo>
                    <a:pt x="19844" y="103981"/>
                    <a:pt x="63830" y="1326157"/>
                    <a:pt x="610065" y="1918100"/>
                  </a:cubicBezTo>
                  <a:cubicBezTo>
                    <a:pt x="1172485" y="2483001"/>
                    <a:pt x="1995565" y="2594127"/>
                    <a:pt x="2147171" y="2616352"/>
                  </a:cubicBezTo>
                  <a:lnTo>
                    <a:pt x="4046" y="26163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ight Triangle 12">
              <a:extLst>
                <a:ext uri="{FF2B5EF4-FFF2-40B4-BE49-F238E27FC236}">
                  <a16:creationId xmlns:a16="http://schemas.microsoft.com/office/drawing/2014/main" id="{597C121F-F5AF-4D47-9C5A-DDFE848E9AD3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5322232" cy="3185454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22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6" name="Slide Number Placeholder 6">
            <a:extLst>
              <a:ext uri="{FF2B5EF4-FFF2-40B4-BE49-F238E27FC236}">
                <a16:creationId xmlns:a16="http://schemas.microsoft.com/office/drawing/2014/main" id="{66DAE8F5-10D9-4543-A30C-1176A362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4773" y="6520218"/>
            <a:ext cx="2609265" cy="2649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CE6E2EF-52A3-4A4C-9674-16BA3EAE91BB}"/>
              </a:ext>
            </a:extLst>
          </p:cNvPr>
          <p:cNvGrpSpPr/>
          <p:nvPr userDrawn="1"/>
        </p:nvGrpSpPr>
        <p:grpSpPr>
          <a:xfrm>
            <a:off x="92091" y="84259"/>
            <a:ext cx="3092562" cy="2085377"/>
            <a:chOff x="92091" y="84259"/>
            <a:chExt cx="3092562" cy="2085377"/>
          </a:xfrm>
        </p:grpSpPr>
        <p:sp>
          <p:nvSpPr>
            <p:cNvPr id="111" name="Star: 5 Points 110">
              <a:extLst>
                <a:ext uri="{FF2B5EF4-FFF2-40B4-BE49-F238E27FC236}">
                  <a16:creationId xmlns:a16="http://schemas.microsoft.com/office/drawing/2014/main" id="{5FCDCFC9-811E-4C50-B99F-C62C0D7FB561}"/>
                </a:ext>
              </a:extLst>
            </p:cNvPr>
            <p:cNvSpPr/>
            <p:nvPr userDrawn="1"/>
          </p:nvSpPr>
          <p:spPr>
            <a:xfrm rot="18329881">
              <a:off x="84121" y="198242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Star: 5 Points 111">
              <a:extLst>
                <a:ext uri="{FF2B5EF4-FFF2-40B4-BE49-F238E27FC236}">
                  <a16:creationId xmlns:a16="http://schemas.microsoft.com/office/drawing/2014/main" id="{B9081B56-E137-43D9-8109-1C3AEA119341}"/>
                </a:ext>
              </a:extLst>
            </p:cNvPr>
            <p:cNvSpPr/>
            <p:nvPr userDrawn="1"/>
          </p:nvSpPr>
          <p:spPr>
            <a:xfrm rot="18302705">
              <a:off x="332290" y="157091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Star: 5 Points 112">
              <a:extLst>
                <a:ext uri="{FF2B5EF4-FFF2-40B4-BE49-F238E27FC236}">
                  <a16:creationId xmlns:a16="http://schemas.microsoft.com/office/drawing/2014/main" id="{FB8E1D37-C39E-4FF0-BB08-A0BC4C326780}"/>
                </a:ext>
              </a:extLst>
            </p:cNvPr>
            <p:cNvSpPr/>
            <p:nvPr userDrawn="1"/>
          </p:nvSpPr>
          <p:spPr>
            <a:xfrm rot="18698232">
              <a:off x="664322" y="1205110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Star: 5 Points 113">
              <a:extLst>
                <a:ext uri="{FF2B5EF4-FFF2-40B4-BE49-F238E27FC236}">
                  <a16:creationId xmlns:a16="http://schemas.microsoft.com/office/drawing/2014/main" id="{14198970-317E-4319-99C0-71A7B5291F28}"/>
                </a:ext>
              </a:extLst>
            </p:cNvPr>
            <p:cNvSpPr/>
            <p:nvPr userDrawn="1"/>
          </p:nvSpPr>
          <p:spPr>
            <a:xfrm rot="20208409">
              <a:off x="1941529" y="393747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Star: 5 Points 114">
              <a:extLst>
                <a:ext uri="{FF2B5EF4-FFF2-40B4-BE49-F238E27FC236}">
                  <a16:creationId xmlns:a16="http://schemas.microsoft.com/office/drawing/2014/main" id="{0A3F75D9-1E2C-41EE-A971-EB297AA405C6}"/>
                </a:ext>
              </a:extLst>
            </p:cNvPr>
            <p:cNvSpPr/>
            <p:nvPr userDrawn="1"/>
          </p:nvSpPr>
          <p:spPr>
            <a:xfrm rot="19354005">
              <a:off x="1027707" y="872611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Star: 5 Points 115">
              <a:extLst>
                <a:ext uri="{FF2B5EF4-FFF2-40B4-BE49-F238E27FC236}">
                  <a16:creationId xmlns:a16="http://schemas.microsoft.com/office/drawing/2014/main" id="{502AA8DE-F9C9-4129-B329-1969D2CC469A}"/>
                </a:ext>
              </a:extLst>
            </p:cNvPr>
            <p:cNvSpPr/>
            <p:nvPr userDrawn="1"/>
          </p:nvSpPr>
          <p:spPr>
            <a:xfrm rot="19586372">
              <a:off x="1423555" y="638535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Star: 5 Points 116">
              <a:extLst>
                <a:ext uri="{FF2B5EF4-FFF2-40B4-BE49-F238E27FC236}">
                  <a16:creationId xmlns:a16="http://schemas.microsoft.com/office/drawing/2014/main" id="{8A51BE9B-F029-4534-A35B-F79E5FCE523F}"/>
                </a:ext>
              </a:extLst>
            </p:cNvPr>
            <p:cNvSpPr/>
            <p:nvPr userDrawn="1"/>
          </p:nvSpPr>
          <p:spPr>
            <a:xfrm rot="20671108">
              <a:off x="2460074" y="22047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Star: 5 Points 117">
              <a:extLst>
                <a:ext uri="{FF2B5EF4-FFF2-40B4-BE49-F238E27FC236}">
                  <a16:creationId xmlns:a16="http://schemas.microsoft.com/office/drawing/2014/main" id="{6CBCD26C-960F-4674-89B8-2A29A4C14D71}"/>
                </a:ext>
              </a:extLst>
            </p:cNvPr>
            <p:cNvSpPr/>
            <p:nvPr userDrawn="1"/>
          </p:nvSpPr>
          <p:spPr>
            <a:xfrm rot="20690990">
              <a:off x="2989470" y="84259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9594F38-9277-4BB7-A522-4435185CA571}"/>
              </a:ext>
            </a:extLst>
          </p:cNvPr>
          <p:cNvGrpSpPr/>
          <p:nvPr userDrawn="1"/>
        </p:nvGrpSpPr>
        <p:grpSpPr>
          <a:xfrm flipH="1" flipV="1">
            <a:off x="5981476" y="4734595"/>
            <a:ext cx="3092562" cy="2085377"/>
            <a:chOff x="92091" y="84259"/>
            <a:chExt cx="3092562" cy="2085377"/>
          </a:xfrm>
        </p:grpSpPr>
        <p:sp>
          <p:nvSpPr>
            <p:cNvPr id="120" name="Star: 5 Points 119">
              <a:extLst>
                <a:ext uri="{FF2B5EF4-FFF2-40B4-BE49-F238E27FC236}">
                  <a16:creationId xmlns:a16="http://schemas.microsoft.com/office/drawing/2014/main" id="{C365D6D6-E916-4669-BB73-0E48D300CA7D}"/>
                </a:ext>
              </a:extLst>
            </p:cNvPr>
            <p:cNvSpPr/>
            <p:nvPr userDrawn="1"/>
          </p:nvSpPr>
          <p:spPr>
            <a:xfrm rot="18329881">
              <a:off x="84121" y="198242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Star: 5 Points 120">
              <a:extLst>
                <a:ext uri="{FF2B5EF4-FFF2-40B4-BE49-F238E27FC236}">
                  <a16:creationId xmlns:a16="http://schemas.microsoft.com/office/drawing/2014/main" id="{1E438BF1-9F23-4640-A4FD-690E80C5B7D7}"/>
                </a:ext>
              </a:extLst>
            </p:cNvPr>
            <p:cNvSpPr/>
            <p:nvPr userDrawn="1"/>
          </p:nvSpPr>
          <p:spPr>
            <a:xfrm rot="18302705">
              <a:off x="332290" y="157091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Star: 5 Points 121">
              <a:extLst>
                <a:ext uri="{FF2B5EF4-FFF2-40B4-BE49-F238E27FC236}">
                  <a16:creationId xmlns:a16="http://schemas.microsoft.com/office/drawing/2014/main" id="{86C95243-0496-49FB-AA8E-38D1F0987AE0}"/>
                </a:ext>
              </a:extLst>
            </p:cNvPr>
            <p:cNvSpPr/>
            <p:nvPr userDrawn="1"/>
          </p:nvSpPr>
          <p:spPr>
            <a:xfrm rot="18698232">
              <a:off x="664322" y="1205110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Star: 5 Points 122">
              <a:extLst>
                <a:ext uri="{FF2B5EF4-FFF2-40B4-BE49-F238E27FC236}">
                  <a16:creationId xmlns:a16="http://schemas.microsoft.com/office/drawing/2014/main" id="{9D50D123-01D2-471D-B89C-8829910B40F8}"/>
                </a:ext>
              </a:extLst>
            </p:cNvPr>
            <p:cNvSpPr/>
            <p:nvPr userDrawn="1"/>
          </p:nvSpPr>
          <p:spPr>
            <a:xfrm rot="20208409">
              <a:off x="1941529" y="393747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Star: 5 Points 123">
              <a:extLst>
                <a:ext uri="{FF2B5EF4-FFF2-40B4-BE49-F238E27FC236}">
                  <a16:creationId xmlns:a16="http://schemas.microsoft.com/office/drawing/2014/main" id="{D446063C-4849-4872-BD09-72C73EF5A757}"/>
                </a:ext>
              </a:extLst>
            </p:cNvPr>
            <p:cNvSpPr/>
            <p:nvPr userDrawn="1"/>
          </p:nvSpPr>
          <p:spPr>
            <a:xfrm rot="19354005">
              <a:off x="1027707" y="872611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Star: 5 Points 124">
              <a:extLst>
                <a:ext uri="{FF2B5EF4-FFF2-40B4-BE49-F238E27FC236}">
                  <a16:creationId xmlns:a16="http://schemas.microsoft.com/office/drawing/2014/main" id="{43D9B8AA-E553-4EE8-B5A5-04BCE7C84FDA}"/>
                </a:ext>
              </a:extLst>
            </p:cNvPr>
            <p:cNvSpPr/>
            <p:nvPr userDrawn="1"/>
          </p:nvSpPr>
          <p:spPr>
            <a:xfrm rot="19586372">
              <a:off x="1423555" y="638535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Star: 5 Points 125">
              <a:extLst>
                <a:ext uri="{FF2B5EF4-FFF2-40B4-BE49-F238E27FC236}">
                  <a16:creationId xmlns:a16="http://schemas.microsoft.com/office/drawing/2014/main" id="{D66B510A-0660-49C9-A013-C15246C51BC2}"/>
                </a:ext>
              </a:extLst>
            </p:cNvPr>
            <p:cNvSpPr/>
            <p:nvPr userDrawn="1"/>
          </p:nvSpPr>
          <p:spPr>
            <a:xfrm rot="20671108">
              <a:off x="2460074" y="22047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Star: 5 Points 126">
              <a:extLst>
                <a:ext uri="{FF2B5EF4-FFF2-40B4-BE49-F238E27FC236}">
                  <a16:creationId xmlns:a16="http://schemas.microsoft.com/office/drawing/2014/main" id="{E72034D8-DAEF-4453-8454-0DB70E238CA1}"/>
                </a:ext>
              </a:extLst>
            </p:cNvPr>
            <p:cNvSpPr/>
            <p:nvPr userDrawn="1"/>
          </p:nvSpPr>
          <p:spPr>
            <a:xfrm rot="20690990">
              <a:off x="2989470" y="84259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4FA28D8-59B7-411F-9977-A21D3239E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82" y="6233258"/>
            <a:ext cx="1664352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7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BD96859-F541-4736-B2B4-9133DBBC8527}"/>
              </a:ext>
            </a:extLst>
          </p:cNvPr>
          <p:cNvSpPr/>
          <p:nvPr userDrawn="1"/>
        </p:nvSpPr>
        <p:spPr>
          <a:xfrm>
            <a:off x="1" y="-1"/>
            <a:ext cx="9143998" cy="1416290"/>
          </a:xfrm>
          <a:prstGeom prst="rect">
            <a:avLst/>
          </a:prstGeom>
          <a:gradFill>
            <a:gsLst>
              <a:gs pos="66000">
                <a:schemeClr val="accent1"/>
              </a:gs>
              <a:gs pos="100000">
                <a:schemeClr val="accent6">
                  <a:lumMod val="75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0B3B5B-DC90-41EC-9621-5904DB49FAD8}"/>
              </a:ext>
            </a:extLst>
          </p:cNvPr>
          <p:cNvGrpSpPr/>
          <p:nvPr userDrawn="1"/>
        </p:nvGrpSpPr>
        <p:grpSpPr>
          <a:xfrm>
            <a:off x="7291511" y="5097624"/>
            <a:ext cx="1852489" cy="1760376"/>
            <a:chOff x="7452597" y="5097624"/>
            <a:chExt cx="1691403" cy="1760376"/>
          </a:xfrm>
        </p:grpSpPr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049DC125-172D-4069-8CAD-D6C143E1A66E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356048" y="1412032"/>
                  </a:moveTo>
                  <a:cubicBezTo>
                    <a:pt x="2011264" y="1022220"/>
                    <a:pt x="2119084" y="159657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999412" y="1598644"/>
                    <a:pt x="1140408" y="1524001"/>
                    <a:pt x="1356048" y="14120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5" name="Rectangle 6">
              <a:extLst>
                <a:ext uri="{FF2B5EF4-FFF2-40B4-BE49-F238E27FC236}">
                  <a16:creationId xmlns:a16="http://schemas.microsoft.com/office/drawing/2014/main" id="{7C088620-21B6-4A10-85F4-238615C5C344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480457" y="1393371"/>
                  </a:moveTo>
                  <a:cubicBezTo>
                    <a:pt x="2092130" y="1009779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825240" y="1660848"/>
                    <a:pt x="1264818" y="1561323"/>
                    <a:pt x="1480457" y="13933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1BF4128F-EE11-47AC-983A-8CAF0DB82103}"/>
                </a:ext>
              </a:extLst>
            </p:cNvPr>
            <p:cNvSpPr/>
            <p:nvPr userDrawn="1"/>
          </p:nvSpPr>
          <p:spPr>
            <a:xfrm>
              <a:off x="7452597" y="5097624"/>
              <a:ext cx="1691403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542661 w 2158480"/>
                <a:gd name="connsiteY0" fmla="*/ 1468016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68016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542661" y="1446005"/>
                  </a:moveTo>
                  <a:cubicBezTo>
                    <a:pt x="2224672" y="1003081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615182" y="1744584"/>
                    <a:pt x="1233715" y="1657500"/>
                    <a:pt x="1542661" y="14460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67" name="Heart 66">
            <a:extLst>
              <a:ext uri="{FF2B5EF4-FFF2-40B4-BE49-F238E27FC236}">
                <a16:creationId xmlns:a16="http://schemas.microsoft.com/office/drawing/2014/main" id="{20416CB0-433D-4F67-98CC-25615303410F}"/>
              </a:ext>
            </a:extLst>
          </p:cNvPr>
          <p:cNvSpPr/>
          <p:nvPr userDrawn="1"/>
        </p:nvSpPr>
        <p:spPr>
          <a:xfrm>
            <a:off x="8717596" y="6475583"/>
            <a:ext cx="356442" cy="309594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E35BC587-3838-41FB-A6AF-AE172D7443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9638" y="2042207"/>
            <a:ext cx="5675290" cy="2378083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8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2200" i="1">
                <a:latin typeface="+mn-lt"/>
              </a:defRPr>
            </a:lvl2pPr>
            <a:lvl3pPr marL="365760" indent="0">
              <a:spcBef>
                <a:spcPts val="400"/>
              </a:spcBef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3pPr>
            <a:lvl4pPr marL="914400" indent="-274320"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"/>
              <a:defRPr sz="1800" i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 2" panose="05020102010507070707" pitchFamily="18" charset="2"/>
              <a:buChar char="("/>
              <a:defRPr sz="1800" b="0" i="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8A937D38-9812-4422-BFDF-48BC31F34EC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83067" y="2042207"/>
            <a:ext cx="2194560" cy="2378083"/>
          </a:xfr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24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8" name="Picture Placeholder 14">
            <a:extLst>
              <a:ext uri="{FF2B5EF4-FFF2-40B4-BE49-F238E27FC236}">
                <a16:creationId xmlns:a16="http://schemas.microsoft.com/office/drawing/2014/main" id="{49132B6B-FA25-4D5D-AB6E-330343970E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9638" y="4683510"/>
            <a:ext cx="4887890" cy="1125652"/>
          </a:xfrm>
        </p:spPr>
        <p:txBody>
          <a:bodyPr anchor="ctr"/>
          <a:lstStyle>
            <a:lvl1pPr marL="0" indent="0" algn="l">
              <a:buFontTx/>
              <a:buNone/>
              <a:defRPr sz="2400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Insert Logo, if applicable.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58350637-9F01-44CB-8811-0BA0C3DAB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5" y="199131"/>
            <a:ext cx="551590" cy="1058037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DBEBFC74-6B11-4258-8D9A-0F0F004406C7}"/>
              </a:ext>
            </a:extLst>
          </p:cNvPr>
          <p:cNvGrpSpPr/>
          <p:nvPr userDrawn="1"/>
        </p:nvGrpSpPr>
        <p:grpSpPr>
          <a:xfrm>
            <a:off x="-1461" y="1394492"/>
            <a:ext cx="9145461" cy="190705"/>
            <a:chOff x="-36967" y="2473151"/>
            <a:chExt cx="9145461" cy="19070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45509C5-3F62-4839-A960-8A55209375A1}"/>
                </a:ext>
              </a:extLst>
            </p:cNvPr>
            <p:cNvSpPr/>
            <p:nvPr userDrawn="1"/>
          </p:nvSpPr>
          <p:spPr>
            <a:xfrm>
              <a:off x="-36967" y="2618137"/>
              <a:ext cx="9145461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E480D22-3C7F-4DB6-9EF5-2BF5DDE6F990}"/>
                </a:ext>
              </a:extLst>
            </p:cNvPr>
            <p:cNvGrpSpPr/>
            <p:nvPr userDrawn="1"/>
          </p:nvGrpSpPr>
          <p:grpSpPr>
            <a:xfrm>
              <a:off x="-36967" y="2473151"/>
              <a:ext cx="9145461" cy="143440"/>
              <a:chOff x="-36967" y="2473151"/>
              <a:chExt cx="9145461" cy="143440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78E1F90-FDF6-48FB-AB85-1BBBEC88A22C}"/>
                  </a:ext>
                </a:extLst>
              </p:cNvPr>
              <p:cNvSpPr/>
              <p:nvPr userDrawn="1"/>
            </p:nvSpPr>
            <p:spPr>
              <a:xfrm>
                <a:off x="4457924" y="2506010"/>
                <a:ext cx="4650569" cy="106498"/>
              </a:xfrm>
              <a:prstGeom prst="rect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6F86C00-5024-41A5-A782-36BF8F874841}"/>
                  </a:ext>
                </a:extLst>
              </p:cNvPr>
              <p:cNvGrpSpPr/>
              <p:nvPr userDrawn="1"/>
            </p:nvGrpSpPr>
            <p:grpSpPr>
              <a:xfrm>
                <a:off x="-36967" y="2473151"/>
                <a:ext cx="9145461" cy="143440"/>
                <a:chOff x="-36967" y="2473151"/>
                <a:chExt cx="9145461" cy="143440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1BAFC48F-9C7C-4E9C-8DC0-3F4A69F0DD77}"/>
                    </a:ext>
                  </a:extLst>
                </p:cNvPr>
                <p:cNvGrpSpPr/>
                <p:nvPr userDrawn="1"/>
              </p:nvGrpSpPr>
              <p:grpSpPr>
                <a:xfrm>
                  <a:off x="-36967" y="2512801"/>
                  <a:ext cx="9144000" cy="103790"/>
                  <a:chOff x="-41301" y="2512801"/>
                  <a:chExt cx="9144000" cy="103790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3F8F44F2-0336-4BC3-B333-EB84BAE0CB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55389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A9F74473-8487-4D62-BCB6-50CED9662C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95473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31AF447A-58E5-45E9-BB74-7B27D0AF91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12801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6D4DAA87-2FC3-4D22-9459-DC510B3557F0}"/>
                    </a:ext>
                  </a:extLst>
                </p:cNvPr>
                <p:cNvSpPr/>
                <p:nvPr userDrawn="1"/>
              </p:nvSpPr>
              <p:spPr>
                <a:xfrm>
                  <a:off x="-35506" y="2473151"/>
                  <a:ext cx="9144000" cy="4571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" name="Isosceles Triangle 91">
                  <a:extLst>
                    <a:ext uri="{FF2B5EF4-FFF2-40B4-BE49-F238E27FC236}">
                      <a16:creationId xmlns:a16="http://schemas.microsoft.com/office/drawing/2014/main" id="{FDA95D49-F8FD-49BA-895C-0D82AD7093F3}"/>
                    </a:ext>
                  </a:extLst>
                </p:cNvPr>
                <p:cNvSpPr/>
                <p:nvPr userDrawn="1"/>
              </p:nvSpPr>
              <p:spPr>
                <a:xfrm rot="10800000">
                  <a:off x="4454267" y="2477234"/>
                  <a:ext cx="95243" cy="49530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97" name="Title 1">
            <a:extLst>
              <a:ext uri="{FF2B5EF4-FFF2-40B4-BE49-F238E27FC236}">
                <a16:creationId xmlns:a16="http://schemas.microsoft.com/office/drawing/2014/main" id="{FE72E17D-0802-47AB-AFEE-410C3B061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5858" y="297400"/>
            <a:ext cx="6898031" cy="958288"/>
          </a:xfrm>
        </p:spPr>
        <p:txBody>
          <a:bodyPr/>
          <a:lstStyle>
            <a:lvl1pPr algn="l">
              <a:defRPr b="1">
                <a:gradFill>
                  <a:gsLst>
                    <a:gs pos="2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Insert Presenter Intro Statement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FC9942-DDF0-4EDA-A820-919AA1B94F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82" y="6233258"/>
            <a:ext cx="1664352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7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BD96859-F541-4736-B2B4-9133DBBC8527}"/>
              </a:ext>
            </a:extLst>
          </p:cNvPr>
          <p:cNvSpPr/>
          <p:nvPr userDrawn="1"/>
        </p:nvSpPr>
        <p:spPr>
          <a:xfrm>
            <a:off x="1" y="-1"/>
            <a:ext cx="9143998" cy="1416290"/>
          </a:xfrm>
          <a:prstGeom prst="rect">
            <a:avLst/>
          </a:prstGeom>
          <a:gradFill>
            <a:gsLst>
              <a:gs pos="66000">
                <a:schemeClr val="accent1"/>
              </a:gs>
              <a:gs pos="100000">
                <a:schemeClr val="accent6">
                  <a:lumMod val="75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0B3B5B-DC90-41EC-9621-5904DB49FAD8}"/>
              </a:ext>
            </a:extLst>
          </p:cNvPr>
          <p:cNvGrpSpPr/>
          <p:nvPr userDrawn="1"/>
        </p:nvGrpSpPr>
        <p:grpSpPr>
          <a:xfrm>
            <a:off x="7291511" y="5097624"/>
            <a:ext cx="1852489" cy="1760376"/>
            <a:chOff x="7452597" y="5097624"/>
            <a:chExt cx="1691403" cy="1760376"/>
          </a:xfrm>
        </p:grpSpPr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049DC125-172D-4069-8CAD-D6C143E1A66E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356048" y="1412032"/>
                  </a:moveTo>
                  <a:cubicBezTo>
                    <a:pt x="2011264" y="1022220"/>
                    <a:pt x="2119084" y="159657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999412" y="1598644"/>
                    <a:pt x="1140408" y="1524001"/>
                    <a:pt x="1356048" y="14120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5" name="Rectangle 6">
              <a:extLst>
                <a:ext uri="{FF2B5EF4-FFF2-40B4-BE49-F238E27FC236}">
                  <a16:creationId xmlns:a16="http://schemas.microsoft.com/office/drawing/2014/main" id="{7C088620-21B6-4A10-85F4-238615C5C344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480457" y="1393371"/>
                  </a:moveTo>
                  <a:cubicBezTo>
                    <a:pt x="2092130" y="1009779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825240" y="1660848"/>
                    <a:pt x="1264818" y="1561323"/>
                    <a:pt x="1480457" y="13933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1BF4128F-EE11-47AC-983A-8CAF0DB82103}"/>
                </a:ext>
              </a:extLst>
            </p:cNvPr>
            <p:cNvSpPr/>
            <p:nvPr userDrawn="1"/>
          </p:nvSpPr>
          <p:spPr>
            <a:xfrm>
              <a:off x="7452597" y="5097624"/>
              <a:ext cx="1691403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542661 w 2158480"/>
                <a:gd name="connsiteY0" fmla="*/ 1468016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68016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542661" y="1446005"/>
                  </a:moveTo>
                  <a:cubicBezTo>
                    <a:pt x="2224672" y="1003081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615182" y="1744584"/>
                    <a:pt x="1233715" y="1657500"/>
                    <a:pt x="1542661" y="14460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67" name="Heart 66">
            <a:extLst>
              <a:ext uri="{FF2B5EF4-FFF2-40B4-BE49-F238E27FC236}">
                <a16:creationId xmlns:a16="http://schemas.microsoft.com/office/drawing/2014/main" id="{20416CB0-433D-4F67-98CC-25615303410F}"/>
              </a:ext>
            </a:extLst>
          </p:cNvPr>
          <p:cNvSpPr/>
          <p:nvPr userDrawn="1"/>
        </p:nvSpPr>
        <p:spPr>
          <a:xfrm>
            <a:off x="8717596" y="6475583"/>
            <a:ext cx="356442" cy="309594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4C472F91-F81A-4B1C-837C-9C7F7485B3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42869" y="1874465"/>
            <a:ext cx="4315714" cy="1828800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4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2000" i="1">
                <a:latin typeface="+mn-lt"/>
              </a:defRPr>
            </a:lvl2pPr>
            <a:lvl3pPr marL="365760" indent="0">
              <a:spcBef>
                <a:spcPts val="400"/>
              </a:spcBef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3pPr>
            <a:lvl4pPr marL="914400" indent="-274320"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"/>
              <a:defRPr sz="1800" i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10000"/>
              <a:buFont typeface="Wingdings 2" panose="05020102010507070707" pitchFamily="18" charset="2"/>
              <a:buChar char="("/>
              <a:defRPr sz="1800" b="0" i="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3" name="Picture Placeholder 2">
            <a:extLst>
              <a:ext uri="{FF2B5EF4-FFF2-40B4-BE49-F238E27FC236}">
                <a16:creationId xmlns:a16="http://schemas.microsoft.com/office/drawing/2014/main" id="{C9F6AF74-9859-4286-965E-ADC0113D2160}"/>
              </a:ext>
            </a:extLst>
          </p:cNvPr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717" y="1874464"/>
            <a:ext cx="1688124" cy="1828800"/>
          </a:xfr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24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84" name="Picture Placeholder 14">
            <a:extLst>
              <a:ext uri="{FF2B5EF4-FFF2-40B4-BE49-F238E27FC236}">
                <a16:creationId xmlns:a16="http://schemas.microsoft.com/office/drawing/2014/main" id="{4F1C67D9-4762-4054-84C4-B3BA00DB4B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4001" y="1869755"/>
            <a:ext cx="2063025" cy="1828799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Insert Logo, if applicable, but only once per organization.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EC0C9F5-A586-433A-97E4-42DAC96825D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250389" y="4116923"/>
            <a:ext cx="4308446" cy="1828800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4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2000" i="1">
                <a:latin typeface="+mn-lt"/>
              </a:defRPr>
            </a:lvl2pPr>
            <a:lvl3pPr marL="365760" indent="0">
              <a:spcBef>
                <a:spcPts val="400"/>
              </a:spcBef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3pPr>
            <a:lvl4pPr marL="914400" indent="-274320"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"/>
              <a:defRPr sz="1800" i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10000"/>
              <a:buFont typeface="Wingdings 2" panose="05020102010507070707" pitchFamily="18" charset="2"/>
              <a:buChar char="("/>
              <a:defRPr sz="1800" b="0" i="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6" name="Picture Placeholder 2">
            <a:extLst>
              <a:ext uri="{FF2B5EF4-FFF2-40B4-BE49-F238E27FC236}">
                <a16:creationId xmlns:a16="http://schemas.microsoft.com/office/drawing/2014/main" id="{1E5F6CC2-C34D-4103-9F8A-00241EC2C8D5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349977" y="4116922"/>
            <a:ext cx="1688124" cy="1828800"/>
          </a:xfr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24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87" name="Picture Placeholder 14">
            <a:extLst>
              <a:ext uri="{FF2B5EF4-FFF2-40B4-BE49-F238E27FC236}">
                <a16:creationId xmlns:a16="http://schemas.microsoft.com/office/drawing/2014/main" id="{3DA8F0E9-AADD-4301-B955-308BEC6842B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87692" y="4116922"/>
            <a:ext cx="2063025" cy="1828799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Insert Logo, if applicable, but only once per organization.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64CE5C4-433F-4E58-8195-55F64AC49EB8}"/>
              </a:ext>
            </a:extLst>
          </p:cNvPr>
          <p:cNvGrpSpPr/>
          <p:nvPr userDrawn="1"/>
        </p:nvGrpSpPr>
        <p:grpSpPr>
          <a:xfrm>
            <a:off x="-1461" y="1394492"/>
            <a:ext cx="9145461" cy="190705"/>
            <a:chOff x="-36967" y="2473151"/>
            <a:chExt cx="9145461" cy="19070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0B7295D-F88B-4567-A343-1A88462856AF}"/>
                </a:ext>
              </a:extLst>
            </p:cNvPr>
            <p:cNvSpPr/>
            <p:nvPr userDrawn="1"/>
          </p:nvSpPr>
          <p:spPr>
            <a:xfrm>
              <a:off x="-36967" y="2618137"/>
              <a:ext cx="9145461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0D25A9E-6D76-420F-B108-B2DB5CB82C38}"/>
                </a:ext>
              </a:extLst>
            </p:cNvPr>
            <p:cNvGrpSpPr/>
            <p:nvPr userDrawn="1"/>
          </p:nvGrpSpPr>
          <p:grpSpPr>
            <a:xfrm>
              <a:off x="-36967" y="2473151"/>
              <a:ext cx="9145461" cy="143440"/>
              <a:chOff x="-36967" y="2473151"/>
              <a:chExt cx="9145461" cy="14344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C55E154-70BE-4C1C-8924-63CFEF8E4DC3}"/>
                  </a:ext>
                </a:extLst>
              </p:cNvPr>
              <p:cNvSpPr/>
              <p:nvPr userDrawn="1"/>
            </p:nvSpPr>
            <p:spPr>
              <a:xfrm>
                <a:off x="4457924" y="2506010"/>
                <a:ext cx="4650569" cy="106498"/>
              </a:xfrm>
              <a:prstGeom prst="rect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A515EF3C-CEF8-4AF1-9878-A2F327670782}"/>
                  </a:ext>
                </a:extLst>
              </p:cNvPr>
              <p:cNvGrpSpPr/>
              <p:nvPr userDrawn="1"/>
            </p:nvGrpSpPr>
            <p:grpSpPr>
              <a:xfrm>
                <a:off x="-36967" y="2473151"/>
                <a:ext cx="9145461" cy="143440"/>
                <a:chOff x="-36967" y="2473151"/>
                <a:chExt cx="9145461" cy="143440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15A7908C-8337-4BBB-9505-39F3298B6F33}"/>
                    </a:ext>
                  </a:extLst>
                </p:cNvPr>
                <p:cNvGrpSpPr/>
                <p:nvPr userDrawn="1"/>
              </p:nvGrpSpPr>
              <p:grpSpPr>
                <a:xfrm>
                  <a:off x="-36967" y="2512801"/>
                  <a:ext cx="9144000" cy="103790"/>
                  <a:chOff x="-41301" y="2512801"/>
                  <a:chExt cx="9144000" cy="103790"/>
                </a:xfrm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52B78BDB-CAED-46F0-96C6-15F6F472F8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55389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DCB5239A-1446-4770-AFE9-856B0E4E73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95473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7804B9E-E6B5-4E15-8836-7F2D9B473C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12801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9D92EE8D-1C82-4D90-A277-96006950C9B7}"/>
                    </a:ext>
                  </a:extLst>
                </p:cNvPr>
                <p:cNvSpPr/>
                <p:nvPr userDrawn="1"/>
              </p:nvSpPr>
              <p:spPr>
                <a:xfrm>
                  <a:off x="-35506" y="2473151"/>
                  <a:ext cx="9144000" cy="4571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Isosceles Triangle 99">
                  <a:extLst>
                    <a:ext uri="{FF2B5EF4-FFF2-40B4-BE49-F238E27FC236}">
                      <a16:creationId xmlns:a16="http://schemas.microsoft.com/office/drawing/2014/main" id="{C6237F51-87E6-418B-9D95-91FA65B171C6}"/>
                    </a:ext>
                  </a:extLst>
                </p:cNvPr>
                <p:cNvSpPr/>
                <p:nvPr userDrawn="1"/>
              </p:nvSpPr>
              <p:spPr>
                <a:xfrm rot="10800000">
                  <a:off x="4454267" y="2477234"/>
                  <a:ext cx="95243" cy="49530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8E7346F9-0C0D-4747-AA79-D656027B8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5" y="199131"/>
            <a:ext cx="551590" cy="1058037"/>
          </a:xfrm>
          <a:prstGeom prst="rect">
            <a:avLst/>
          </a:prstGeom>
        </p:spPr>
      </p:pic>
      <p:sp>
        <p:nvSpPr>
          <p:cNvPr id="106" name="Title 1">
            <a:extLst>
              <a:ext uri="{FF2B5EF4-FFF2-40B4-BE49-F238E27FC236}">
                <a16:creationId xmlns:a16="http://schemas.microsoft.com/office/drawing/2014/main" id="{0E63E06D-5E4D-4AAD-B2C6-ED858BF9A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5858" y="297400"/>
            <a:ext cx="6898031" cy="958288"/>
          </a:xfrm>
        </p:spPr>
        <p:txBody>
          <a:bodyPr/>
          <a:lstStyle>
            <a:lvl1pPr algn="l">
              <a:defRPr b="1">
                <a:gradFill>
                  <a:gsLst>
                    <a:gs pos="2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Insert Presenter Intro Statement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9112D8C-7ABB-4A8A-BFE9-C7C45D1DA2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82" y="6233258"/>
            <a:ext cx="1664352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2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BD96859-F541-4736-B2B4-9133DBBC8527}"/>
              </a:ext>
            </a:extLst>
          </p:cNvPr>
          <p:cNvSpPr/>
          <p:nvPr userDrawn="1"/>
        </p:nvSpPr>
        <p:spPr>
          <a:xfrm>
            <a:off x="1" y="-1"/>
            <a:ext cx="9143998" cy="1416290"/>
          </a:xfrm>
          <a:prstGeom prst="rect">
            <a:avLst/>
          </a:prstGeom>
          <a:gradFill>
            <a:gsLst>
              <a:gs pos="66000">
                <a:schemeClr val="accent1"/>
              </a:gs>
              <a:gs pos="100000">
                <a:schemeClr val="accent6">
                  <a:lumMod val="75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0B3B5B-DC90-41EC-9621-5904DB49FAD8}"/>
              </a:ext>
            </a:extLst>
          </p:cNvPr>
          <p:cNvGrpSpPr/>
          <p:nvPr userDrawn="1"/>
        </p:nvGrpSpPr>
        <p:grpSpPr>
          <a:xfrm>
            <a:off x="7291511" y="5097624"/>
            <a:ext cx="1852489" cy="1760376"/>
            <a:chOff x="7452597" y="5097624"/>
            <a:chExt cx="1691403" cy="1760376"/>
          </a:xfrm>
        </p:grpSpPr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049DC125-172D-4069-8CAD-D6C143E1A66E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356048" y="1412032"/>
                  </a:moveTo>
                  <a:cubicBezTo>
                    <a:pt x="2011264" y="1022220"/>
                    <a:pt x="2119084" y="159657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999412" y="1598644"/>
                    <a:pt x="1140408" y="1524001"/>
                    <a:pt x="1356048" y="14120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5" name="Rectangle 6">
              <a:extLst>
                <a:ext uri="{FF2B5EF4-FFF2-40B4-BE49-F238E27FC236}">
                  <a16:creationId xmlns:a16="http://schemas.microsoft.com/office/drawing/2014/main" id="{7C088620-21B6-4A10-85F4-238615C5C344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480457" y="1393371"/>
                  </a:moveTo>
                  <a:cubicBezTo>
                    <a:pt x="2092130" y="1009779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825240" y="1660848"/>
                    <a:pt x="1264818" y="1561323"/>
                    <a:pt x="1480457" y="13933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1BF4128F-EE11-47AC-983A-8CAF0DB82103}"/>
                </a:ext>
              </a:extLst>
            </p:cNvPr>
            <p:cNvSpPr/>
            <p:nvPr userDrawn="1"/>
          </p:nvSpPr>
          <p:spPr>
            <a:xfrm>
              <a:off x="7452597" y="5097624"/>
              <a:ext cx="1691403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542661 w 2158480"/>
                <a:gd name="connsiteY0" fmla="*/ 1468016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68016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542661" y="1446005"/>
                  </a:moveTo>
                  <a:cubicBezTo>
                    <a:pt x="2224672" y="1003081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615182" y="1744584"/>
                    <a:pt x="1233715" y="1657500"/>
                    <a:pt x="1542661" y="14460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67" name="Heart 66">
            <a:extLst>
              <a:ext uri="{FF2B5EF4-FFF2-40B4-BE49-F238E27FC236}">
                <a16:creationId xmlns:a16="http://schemas.microsoft.com/office/drawing/2014/main" id="{20416CB0-433D-4F67-98CC-25615303410F}"/>
              </a:ext>
            </a:extLst>
          </p:cNvPr>
          <p:cNvSpPr/>
          <p:nvPr userDrawn="1"/>
        </p:nvSpPr>
        <p:spPr>
          <a:xfrm>
            <a:off x="8717596" y="6475583"/>
            <a:ext cx="356442" cy="309594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B9A6848-3701-4BCD-AE85-73AEAB127A40}"/>
              </a:ext>
            </a:extLst>
          </p:cNvPr>
          <p:cNvGrpSpPr/>
          <p:nvPr userDrawn="1"/>
        </p:nvGrpSpPr>
        <p:grpSpPr>
          <a:xfrm>
            <a:off x="-1461" y="1394492"/>
            <a:ext cx="9145461" cy="190705"/>
            <a:chOff x="-36967" y="2473151"/>
            <a:chExt cx="9145461" cy="19070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76265C3-EFF6-42F9-96B1-A03D8BE763AF}"/>
                </a:ext>
              </a:extLst>
            </p:cNvPr>
            <p:cNvSpPr/>
            <p:nvPr userDrawn="1"/>
          </p:nvSpPr>
          <p:spPr>
            <a:xfrm>
              <a:off x="-36967" y="2618137"/>
              <a:ext cx="9145461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FAE5365-1517-4720-8F59-B041EDAF4803}"/>
                </a:ext>
              </a:extLst>
            </p:cNvPr>
            <p:cNvGrpSpPr/>
            <p:nvPr userDrawn="1"/>
          </p:nvGrpSpPr>
          <p:grpSpPr>
            <a:xfrm>
              <a:off x="-36967" y="2473151"/>
              <a:ext cx="9145461" cy="143440"/>
              <a:chOff x="-36967" y="2473151"/>
              <a:chExt cx="9145461" cy="14344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225F059-D55B-4046-B7CD-A3E4D57096F3}"/>
                  </a:ext>
                </a:extLst>
              </p:cNvPr>
              <p:cNvSpPr/>
              <p:nvPr userDrawn="1"/>
            </p:nvSpPr>
            <p:spPr>
              <a:xfrm>
                <a:off x="4457924" y="2506010"/>
                <a:ext cx="4650569" cy="106498"/>
              </a:xfrm>
              <a:prstGeom prst="rect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5F22958B-82AA-4FE8-ACC0-6C6AAB7CBF0E}"/>
                  </a:ext>
                </a:extLst>
              </p:cNvPr>
              <p:cNvGrpSpPr/>
              <p:nvPr userDrawn="1"/>
            </p:nvGrpSpPr>
            <p:grpSpPr>
              <a:xfrm>
                <a:off x="-36967" y="2473151"/>
                <a:ext cx="9145461" cy="143440"/>
                <a:chOff x="-36967" y="2473151"/>
                <a:chExt cx="9145461" cy="143440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15B09624-B9CB-45B4-A1DF-CBE8B088EA8B}"/>
                    </a:ext>
                  </a:extLst>
                </p:cNvPr>
                <p:cNvGrpSpPr/>
                <p:nvPr userDrawn="1"/>
              </p:nvGrpSpPr>
              <p:grpSpPr>
                <a:xfrm>
                  <a:off x="-36967" y="2512801"/>
                  <a:ext cx="9144000" cy="103790"/>
                  <a:chOff x="-41301" y="2512801"/>
                  <a:chExt cx="9144000" cy="103790"/>
                </a:xfrm>
              </p:grpSpPr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47E575F1-0CA6-4E08-8892-03B015C16A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55389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A1AA1CE-FBA6-4891-BE95-7484D852AA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95473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987FCD66-2EBE-407D-B8A1-0AA8C261FF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12801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CFEEB72-F01D-443A-8767-905E47D897D6}"/>
                    </a:ext>
                  </a:extLst>
                </p:cNvPr>
                <p:cNvSpPr/>
                <p:nvPr userDrawn="1"/>
              </p:nvSpPr>
              <p:spPr>
                <a:xfrm>
                  <a:off x="-35506" y="2473151"/>
                  <a:ext cx="9144000" cy="4571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Isosceles Triangle 76">
                  <a:extLst>
                    <a:ext uri="{FF2B5EF4-FFF2-40B4-BE49-F238E27FC236}">
                      <a16:creationId xmlns:a16="http://schemas.microsoft.com/office/drawing/2014/main" id="{F6692D12-5AF2-44F7-BE80-51F3AF58F6C5}"/>
                    </a:ext>
                  </a:extLst>
                </p:cNvPr>
                <p:cNvSpPr/>
                <p:nvPr userDrawn="1"/>
              </p:nvSpPr>
              <p:spPr>
                <a:xfrm rot="10800000">
                  <a:off x="4454267" y="2477234"/>
                  <a:ext cx="95243" cy="49530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4A4B27E7-8D45-400D-818F-D6AD1580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 marL="320040" indent="-320040"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76A9D9C-D92E-49FA-8510-99B4B1ECB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16" b="90000" l="459" r="89679">
                        <a14:foregroundMark x1="14908" y1="27907" x2="6881" y2="36977"/>
                        <a14:foregroundMark x1="4358" y1="42791" x2="3899" y2="18837"/>
                        <a14:foregroundMark x1="688" y1="74186" x2="688" y2="74186"/>
                        <a14:foregroundMark x1="20413" y1="31860" x2="20413" y2="31860"/>
                        <a14:foregroundMark x1="26147" y1="45116" x2="26147" y2="45116"/>
                        <a14:foregroundMark x1="21330" y1="18837" x2="21330" y2="18837"/>
                        <a14:foregroundMark x1="24771" y1="22326" x2="24771" y2="22326"/>
                        <a14:foregroundMark x1="11468" y1="11163" x2="11468" y2="11163"/>
                        <a14:foregroundMark x1="10092" y1="8372" x2="10092" y2="8372"/>
                        <a14:foregroundMark x1="79358" y1="6977" x2="79358" y2="6977"/>
                        <a14:foregroundMark x1="73165" y1="7907" x2="73165" y2="7907"/>
                        <a14:foregroundMark x1="79358" y1="7442" x2="79358" y2="7442"/>
                        <a14:foregroundMark x1="78899" y1="5116" x2="78899" y2="5116"/>
                        <a14:foregroundMark x1="79817" y1="8837" x2="79817" y2="8837"/>
                        <a14:foregroundMark x1="70872" y1="11628" x2="70872" y2="11628"/>
                        <a14:foregroundMark x1="31881" y1="63256" x2="31881" y2="63256"/>
                        <a14:foregroundMark x1="28440" y1="54651" x2="28440" y2="54651"/>
                        <a14:foregroundMark x1="27523" y1="51860" x2="27523" y2="51860"/>
                        <a14:foregroundMark x1="27523" y1="50000" x2="27523" y2="50000"/>
                        <a14:foregroundMark x1="25229" y1="51395" x2="25229" y2="51395"/>
                        <a14:foregroundMark x1="3899" y1="74186" x2="3899" y2="74186"/>
                        <a14:foregroundMark x1="5963" y1="76744" x2="5963" y2="76744"/>
                        <a14:foregroundMark x1="4358" y1="70930" x2="4358" y2="70930"/>
                        <a14:foregroundMark x1="7339" y1="75349" x2="7339" y2="75349"/>
                        <a14:foregroundMark x1="31881" y1="27907" x2="31881" y2="27907"/>
                        <a14:foregroundMark x1="12385" y1="80000" x2="12385" y2="80000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5"/>
          <a:stretch/>
        </p:blipFill>
        <p:spPr>
          <a:xfrm>
            <a:off x="0" y="32294"/>
            <a:ext cx="1615858" cy="1807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2FEC65-D578-4EA6-BDF2-5F3D80771B0A}"/>
              </a:ext>
            </a:extLst>
          </p:cNvPr>
          <p:cNvSpPr txBox="1"/>
          <p:nvPr userDrawn="1"/>
        </p:nvSpPr>
        <p:spPr>
          <a:xfrm>
            <a:off x="1615858" y="514912"/>
            <a:ext cx="68980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000" b="1" kern="1200" cap="all" baseline="0" dirty="0">
                <a:gradFill>
                  <a:gsLst>
                    <a:gs pos="2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Today’s Objectives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6383A4-9A30-4AF7-B463-FA1B067301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282" y="6233258"/>
            <a:ext cx="1664352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0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3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072156"/>
            <a:ext cx="7886700" cy="249032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697046"/>
            <a:ext cx="7886700" cy="13926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789D688-4B7D-4D79-85F3-3AD80A819D69}"/>
              </a:ext>
            </a:extLst>
          </p:cNvPr>
          <p:cNvSpPr/>
          <p:nvPr userDrawn="1"/>
        </p:nvSpPr>
        <p:spPr>
          <a:xfrm>
            <a:off x="0" y="-13915"/>
            <a:ext cx="9144000" cy="1953809"/>
          </a:xfrm>
          <a:custGeom>
            <a:avLst/>
            <a:gdLst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353056">
                <a:moveTo>
                  <a:pt x="0" y="0"/>
                </a:moveTo>
                <a:lnTo>
                  <a:pt x="9144000" y="0"/>
                </a:lnTo>
                <a:lnTo>
                  <a:pt x="9144000" y="2353056"/>
                </a:lnTo>
                <a:cubicBezTo>
                  <a:pt x="6291072" y="1548384"/>
                  <a:pt x="2328672" y="1597152"/>
                  <a:pt x="0" y="235305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66000">
                <a:schemeClr val="accent1"/>
              </a:gs>
              <a:gs pos="100000">
                <a:schemeClr val="accent6">
                  <a:lumMod val="75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EC97679-6712-42F6-9710-F8788680D0C8}"/>
              </a:ext>
            </a:extLst>
          </p:cNvPr>
          <p:cNvSpPr/>
          <p:nvPr userDrawn="1"/>
        </p:nvSpPr>
        <p:spPr>
          <a:xfrm>
            <a:off x="488" y="1377780"/>
            <a:ext cx="9146961" cy="723963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216746 h 750146"/>
              <a:gd name="connsiteX1" fmla="*/ 9144000 w 9144000"/>
              <a:gd name="connsiteY1" fmla="*/ 216746 h 750146"/>
              <a:gd name="connsiteX2" fmla="*/ 9144000 w 9144000"/>
              <a:gd name="connsiteY2" fmla="*/ 750146 h 750146"/>
              <a:gd name="connsiteX3" fmla="*/ 0 w 9144000"/>
              <a:gd name="connsiteY3" fmla="*/ 750146 h 750146"/>
              <a:gd name="connsiteX4" fmla="*/ 0 w 9144000"/>
              <a:gd name="connsiteY4" fmla="*/ 216746 h 750146"/>
              <a:gd name="connsiteX0" fmla="*/ 0 w 9144000"/>
              <a:gd name="connsiteY0" fmla="*/ 277815 h 811215"/>
              <a:gd name="connsiteX1" fmla="*/ 9144000 w 9144000"/>
              <a:gd name="connsiteY1" fmla="*/ 277815 h 811215"/>
              <a:gd name="connsiteX2" fmla="*/ 9144000 w 9144000"/>
              <a:gd name="connsiteY2" fmla="*/ 811215 h 811215"/>
              <a:gd name="connsiteX3" fmla="*/ 0 w 9144000"/>
              <a:gd name="connsiteY3" fmla="*/ 811215 h 811215"/>
              <a:gd name="connsiteX4" fmla="*/ 0 w 9144000"/>
              <a:gd name="connsiteY4" fmla="*/ 277815 h 811215"/>
              <a:gd name="connsiteX0" fmla="*/ 12192 w 9144000"/>
              <a:gd name="connsiteY0" fmla="*/ 369668 h 707996"/>
              <a:gd name="connsiteX1" fmla="*/ 9144000 w 9144000"/>
              <a:gd name="connsiteY1" fmla="*/ 174596 h 707996"/>
              <a:gd name="connsiteX2" fmla="*/ 9144000 w 9144000"/>
              <a:gd name="connsiteY2" fmla="*/ 707996 h 707996"/>
              <a:gd name="connsiteX3" fmla="*/ 0 w 9144000"/>
              <a:gd name="connsiteY3" fmla="*/ 707996 h 707996"/>
              <a:gd name="connsiteX4" fmla="*/ 12192 w 9144000"/>
              <a:gd name="connsiteY4" fmla="*/ 369668 h 707996"/>
              <a:gd name="connsiteX0" fmla="*/ 12192 w 9144000"/>
              <a:gd name="connsiteY0" fmla="*/ 268836 h 607164"/>
              <a:gd name="connsiteX1" fmla="*/ 9144000 w 9144000"/>
              <a:gd name="connsiteY1" fmla="*/ 293220 h 607164"/>
              <a:gd name="connsiteX2" fmla="*/ 9144000 w 9144000"/>
              <a:gd name="connsiteY2" fmla="*/ 607164 h 607164"/>
              <a:gd name="connsiteX3" fmla="*/ 0 w 9144000"/>
              <a:gd name="connsiteY3" fmla="*/ 607164 h 607164"/>
              <a:gd name="connsiteX4" fmla="*/ 12192 w 9144000"/>
              <a:gd name="connsiteY4" fmla="*/ 268836 h 607164"/>
              <a:gd name="connsiteX0" fmla="*/ 12192 w 9144000"/>
              <a:gd name="connsiteY0" fmla="*/ 287296 h 576856"/>
              <a:gd name="connsiteX1" fmla="*/ 9144000 w 9144000"/>
              <a:gd name="connsiteY1" fmla="*/ 262912 h 576856"/>
              <a:gd name="connsiteX2" fmla="*/ 9144000 w 9144000"/>
              <a:gd name="connsiteY2" fmla="*/ 576856 h 576856"/>
              <a:gd name="connsiteX3" fmla="*/ 0 w 9144000"/>
              <a:gd name="connsiteY3" fmla="*/ 576856 h 576856"/>
              <a:gd name="connsiteX4" fmla="*/ 12192 w 9144000"/>
              <a:gd name="connsiteY4" fmla="*/ 287296 h 576856"/>
              <a:gd name="connsiteX0" fmla="*/ 12192 w 9144000"/>
              <a:gd name="connsiteY0" fmla="*/ 349309 h 638869"/>
              <a:gd name="connsiteX1" fmla="*/ 9144000 w 9144000"/>
              <a:gd name="connsiteY1" fmla="*/ 324925 h 638869"/>
              <a:gd name="connsiteX2" fmla="*/ 9144000 w 9144000"/>
              <a:gd name="connsiteY2" fmla="*/ 638869 h 638869"/>
              <a:gd name="connsiteX3" fmla="*/ 0 w 9144000"/>
              <a:gd name="connsiteY3" fmla="*/ 638869 h 638869"/>
              <a:gd name="connsiteX4" fmla="*/ 12192 w 9144000"/>
              <a:gd name="connsiteY4" fmla="*/ 349309 h 638869"/>
              <a:gd name="connsiteX0" fmla="*/ 12192 w 9144000"/>
              <a:gd name="connsiteY0" fmla="*/ 364100 h 653660"/>
              <a:gd name="connsiteX1" fmla="*/ 9144000 w 9144000"/>
              <a:gd name="connsiteY1" fmla="*/ 339716 h 653660"/>
              <a:gd name="connsiteX2" fmla="*/ 9144000 w 9144000"/>
              <a:gd name="connsiteY2" fmla="*/ 653660 h 653660"/>
              <a:gd name="connsiteX3" fmla="*/ 0 w 9144000"/>
              <a:gd name="connsiteY3" fmla="*/ 653660 h 653660"/>
              <a:gd name="connsiteX4" fmla="*/ 12192 w 9144000"/>
              <a:gd name="connsiteY4" fmla="*/ 364100 h 653660"/>
              <a:gd name="connsiteX0" fmla="*/ 12192 w 9144000"/>
              <a:gd name="connsiteY0" fmla="*/ 526844 h 816404"/>
              <a:gd name="connsiteX1" fmla="*/ 9144000 w 9144000"/>
              <a:gd name="connsiteY1" fmla="*/ 502460 h 816404"/>
              <a:gd name="connsiteX2" fmla="*/ 9144000 w 9144000"/>
              <a:gd name="connsiteY2" fmla="*/ 816404 h 816404"/>
              <a:gd name="connsiteX3" fmla="*/ 0 w 9144000"/>
              <a:gd name="connsiteY3" fmla="*/ 816404 h 816404"/>
              <a:gd name="connsiteX4" fmla="*/ 12192 w 9144000"/>
              <a:gd name="connsiteY4" fmla="*/ 526844 h 816404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41478 h 831038"/>
              <a:gd name="connsiteX1" fmla="*/ 9144000 w 9144000"/>
              <a:gd name="connsiteY1" fmla="*/ 517094 h 831038"/>
              <a:gd name="connsiteX2" fmla="*/ 9144000 w 9144000"/>
              <a:gd name="connsiteY2" fmla="*/ 831038 h 831038"/>
              <a:gd name="connsiteX3" fmla="*/ 0 w 9144000"/>
              <a:gd name="connsiteY3" fmla="*/ 831038 h 831038"/>
              <a:gd name="connsiteX4" fmla="*/ 12192 w 9144000"/>
              <a:gd name="connsiteY4" fmla="*/ 541478 h 831038"/>
              <a:gd name="connsiteX0" fmla="*/ 12192 w 9144000"/>
              <a:gd name="connsiteY0" fmla="*/ 551474 h 841034"/>
              <a:gd name="connsiteX1" fmla="*/ 9144000 w 9144000"/>
              <a:gd name="connsiteY1" fmla="*/ 527090 h 841034"/>
              <a:gd name="connsiteX2" fmla="*/ 9144000 w 9144000"/>
              <a:gd name="connsiteY2" fmla="*/ 841034 h 841034"/>
              <a:gd name="connsiteX3" fmla="*/ 0 w 9144000"/>
              <a:gd name="connsiteY3" fmla="*/ 841034 h 841034"/>
              <a:gd name="connsiteX4" fmla="*/ 12192 w 9144000"/>
              <a:gd name="connsiteY4" fmla="*/ 551474 h 841034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4137 w 9160329"/>
              <a:gd name="connsiteY0" fmla="*/ 555585 h 832953"/>
              <a:gd name="connsiteX1" fmla="*/ 9160329 w 9160329"/>
              <a:gd name="connsiteY1" fmla="*/ 519009 h 832953"/>
              <a:gd name="connsiteX2" fmla="*/ 9160329 w 9160329"/>
              <a:gd name="connsiteY2" fmla="*/ 832953 h 832953"/>
              <a:gd name="connsiteX3" fmla="*/ 0 w 9160329"/>
              <a:gd name="connsiteY3" fmla="*/ 718653 h 832953"/>
              <a:gd name="connsiteX4" fmla="*/ 4137 w 9160329"/>
              <a:gd name="connsiteY4" fmla="*/ 555585 h 832953"/>
              <a:gd name="connsiteX0" fmla="*/ 4137 w 9160329"/>
              <a:gd name="connsiteY0" fmla="*/ 555585 h 718653"/>
              <a:gd name="connsiteX1" fmla="*/ 9160329 w 9160329"/>
              <a:gd name="connsiteY1" fmla="*/ 519009 h 718653"/>
              <a:gd name="connsiteX2" fmla="*/ 9127672 w 9160329"/>
              <a:gd name="connsiteY2" fmla="*/ 702325 h 718653"/>
              <a:gd name="connsiteX3" fmla="*/ 0 w 9160329"/>
              <a:gd name="connsiteY3" fmla="*/ 718653 h 718653"/>
              <a:gd name="connsiteX4" fmla="*/ 4137 w 9160329"/>
              <a:gd name="connsiteY4" fmla="*/ 555585 h 718653"/>
              <a:gd name="connsiteX0" fmla="*/ 4137 w 9160329"/>
              <a:gd name="connsiteY0" fmla="*/ 555585 h 718653"/>
              <a:gd name="connsiteX1" fmla="*/ 9160329 w 9160329"/>
              <a:gd name="connsiteY1" fmla="*/ 519009 h 718653"/>
              <a:gd name="connsiteX2" fmla="*/ 9127672 w 9160329"/>
              <a:gd name="connsiteY2" fmla="*/ 702325 h 718653"/>
              <a:gd name="connsiteX3" fmla="*/ 0 w 9160329"/>
              <a:gd name="connsiteY3" fmla="*/ 718653 h 718653"/>
              <a:gd name="connsiteX4" fmla="*/ 4137 w 9160329"/>
              <a:gd name="connsiteY4" fmla="*/ 555585 h 718653"/>
              <a:gd name="connsiteX0" fmla="*/ 0 w 9156192"/>
              <a:gd name="connsiteY0" fmla="*/ 555585 h 718653"/>
              <a:gd name="connsiteX1" fmla="*/ 9156192 w 9156192"/>
              <a:gd name="connsiteY1" fmla="*/ 519009 h 718653"/>
              <a:gd name="connsiteX2" fmla="*/ 9123535 w 9156192"/>
              <a:gd name="connsiteY2" fmla="*/ 702325 h 718653"/>
              <a:gd name="connsiteX3" fmla="*/ 9231 w 9156192"/>
              <a:gd name="connsiteY3" fmla="*/ 718653 h 718653"/>
              <a:gd name="connsiteX4" fmla="*/ 0 w 9156192"/>
              <a:gd name="connsiteY4" fmla="*/ 555585 h 718653"/>
              <a:gd name="connsiteX0" fmla="*/ 1464 w 9146961"/>
              <a:gd name="connsiteY0" fmla="*/ 552874 h 723963"/>
              <a:gd name="connsiteX1" fmla="*/ 9146961 w 9146961"/>
              <a:gd name="connsiteY1" fmla="*/ 524319 h 723963"/>
              <a:gd name="connsiteX2" fmla="*/ 9114304 w 9146961"/>
              <a:gd name="connsiteY2" fmla="*/ 707635 h 723963"/>
              <a:gd name="connsiteX3" fmla="*/ 0 w 9146961"/>
              <a:gd name="connsiteY3" fmla="*/ 723963 h 723963"/>
              <a:gd name="connsiteX4" fmla="*/ 1464 w 9146961"/>
              <a:gd name="connsiteY4" fmla="*/ 552874 h 723963"/>
              <a:gd name="connsiteX0" fmla="*/ 1464 w 9146961"/>
              <a:gd name="connsiteY0" fmla="*/ 552874 h 723963"/>
              <a:gd name="connsiteX1" fmla="*/ 9146961 w 9146961"/>
              <a:gd name="connsiteY1" fmla="*/ 524319 h 723963"/>
              <a:gd name="connsiteX2" fmla="*/ 9143715 w 9146961"/>
              <a:gd name="connsiteY2" fmla="*/ 721003 h 723963"/>
              <a:gd name="connsiteX3" fmla="*/ 0 w 9146961"/>
              <a:gd name="connsiteY3" fmla="*/ 723963 h 723963"/>
              <a:gd name="connsiteX4" fmla="*/ 1464 w 9146961"/>
              <a:gd name="connsiteY4" fmla="*/ 552874 h 723963"/>
              <a:gd name="connsiteX0" fmla="*/ 1464 w 9146961"/>
              <a:gd name="connsiteY0" fmla="*/ 552874 h 723963"/>
              <a:gd name="connsiteX1" fmla="*/ 9146961 w 9146961"/>
              <a:gd name="connsiteY1" fmla="*/ 524319 h 723963"/>
              <a:gd name="connsiteX2" fmla="*/ 9141042 w 9146961"/>
              <a:gd name="connsiteY2" fmla="*/ 702287 h 723963"/>
              <a:gd name="connsiteX3" fmla="*/ 0 w 9146961"/>
              <a:gd name="connsiteY3" fmla="*/ 723963 h 723963"/>
              <a:gd name="connsiteX4" fmla="*/ 1464 w 9146961"/>
              <a:gd name="connsiteY4" fmla="*/ 552874 h 7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6961" h="723963">
                <a:moveTo>
                  <a:pt x="1464" y="552874"/>
                </a:moveTo>
                <a:cubicBezTo>
                  <a:pt x="4329624" y="-507830"/>
                  <a:pt x="7525425" y="231711"/>
                  <a:pt x="9146961" y="524319"/>
                </a:cubicBezTo>
                <a:lnTo>
                  <a:pt x="9141042" y="702287"/>
                </a:lnTo>
                <a:cubicBezTo>
                  <a:pt x="6824562" y="381594"/>
                  <a:pt x="4434404" y="-67646"/>
                  <a:pt x="0" y="723963"/>
                </a:cubicBezTo>
                <a:lnTo>
                  <a:pt x="1464" y="552874"/>
                </a:lnTo>
                <a:close/>
              </a:path>
            </a:pathLst>
          </a:custGeom>
          <a:gradFill flip="none" rotWithShape="1">
            <a:gsLst>
              <a:gs pos="75000">
                <a:schemeClr val="accent5"/>
              </a:gs>
              <a:gs pos="32000">
                <a:schemeClr val="accent4">
                  <a:lumMod val="45000"/>
                  <a:lumOff val="55000"/>
                </a:schemeClr>
              </a:gs>
              <a:gs pos="1000">
                <a:srgbClr val="C0C0C0"/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17C25DB6-CD8E-46DF-94D7-E7A0CA8291BA}"/>
              </a:ext>
            </a:extLst>
          </p:cNvPr>
          <p:cNvSpPr/>
          <p:nvPr userDrawn="1"/>
        </p:nvSpPr>
        <p:spPr>
          <a:xfrm>
            <a:off x="1176" y="1249832"/>
            <a:ext cx="9145437" cy="723964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216746 h 750146"/>
              <a:gd name="connsiteX1" fmla="*/ 9144000 w 9144000"/>
              <a:gd name="connsiteY1" fmla="*/ 216746 h 750146"/>
              <a:gd name="connsiteX2" fmla="*/ 9144000 w 9144000"/>
              <a:gd name="connsiteY2" fmla="*/ 750146 h 750146"/>
              <a:gd name="connsiteX3" fmla="*/ 0 w 9144000"/>
              <a:gd name="connsiteY3" fmla="*/ 750146 h 750146"/>
              <a:gd name="connsiteX4" fmla="*/ 0 w 9144000"/>
              <a:gd name="connsiteY4" fmla="*/ 216746 h 750146"/>
              <a:gd name="connsiteX0" fmla="*/ 0 w 9144000"/>
              <a:gd name="connsiteY0" fmla="*/ 277815 h 811215"/>
              <a:gd name="connsiteX1" fmla="*/ 9144000 w 9144000"/>
              <a:gd name="connsiteY1" fmla="*/ 277815 h 811215"/>
              <a:gd name="connsiteX2" fmla="*/ 9144000 w 9144000"/>
              <a:gd name="connsiteY2" fmla="*/ 811215 h 811215"/>
              <a:gd name="connsiteX3" fmla="*/ 0 w 9144000"/>
              <a:gd name="connsiteY3" fmla="*/ 811215 h 811215"/>
              <a:gd name="connsiteX4" fmla="*/ 0 w 9144000"/>
              <a:gd name="connsiteY4" fmla="*/ 277815 h 811215"/>
              <a:gd name="connsiteX0" fmla="*/ 12192 w 9144000"/>
              <a:gd name="connsiteY0" fmla="*/ 369668 h 707996"/>
              <a:gd name="connsiteX1" fmla="*/ 9144000 w 9144000"/>
              <a:gd name="connsiteY1" fmla="*/ 174596 h 707996"/>
              <a:gd name="connsiteX2" fmla="*/ 9144000 w 9144000"/>
              <a:gd name="connsiteY2" fmla="*/ 707996 h 707996"/>
              <a:gd name="connsiteX3" fmla="*/ 0 w 9144000"/>
              <a:gd name="connsiteY3" fmla="*/ 707996 h 707996"/>
              <a:gd name="connsiteX4" fmla="*/ 12192 w 9144000"/>
              <a:gd name="connsiteY4" fmla="*/ 369668 h 707996"/>
              <a:gd name="connsiteX0" fmla="*/ 12192 w 9144000"/>
              <a:gd name="connsiteY0" fmla="*/ 268836 h 607164"/>
              <a:gd name="connsiteX1" fmla="*/ 9144000 w 9144000"/>
              <a:gd name="connsiteY1" fmla="*/ 293220 h 607164"/>
              <a:gd name="connsiteX2" fmla="*/ 9144000 w 9144000"/>
              <a:gd name="connsiteY2" fmla="*/ 607164 h 607164"/>
              <a:gd name="connsiteX3" fmla="*/ 0 w 9144000"/>
              <a:gd name="connsiteY3" fmla="*/ 607164 h 607164"/>
              <a:gd name="connsiteX4" fmla="*/ 12192 w 9144000"/>
              <a:gd name="connsiteY4" fmla="*/ 268836 h 607164"/>
              <a:gd name="connsiteX0" fmla="*/ 12192 w 9144000"/>
              <a:gd name="connsiteY0" fmla="*/ 287296 h 576856"/>
              <a:gd name="connsiteX1" fmla="*/ 9144000 w 9144000"/>
              <a:gd name="connsiteY1" fmla="*/ 262912 h 576856"/>
              <a:gd name="connsiteX2" fmla="*/ 9144000 w 9144000"/>
              <a:gd name="connsiteY2" fmla="*/ 576856 h 576856"/>
              <a:gd name="connsiteX3" fmla="*/ 0 w 9144000"/>
              <a:gd name="connsiteY3" fmla="*/ 576856 h 576856"/>
              <a:gd name="connsiteX4" fmla="*/ 12192 w 9144000"/>
              <a:gd name="connsiteY4" fmla="*/ 287296 h 576856"/>
              <a:gd name="connsiteX0" fmla="*/ 12192 w 9144000"/>
              <a:gd name="connsiteY0" fmla="*/ 349309 h 638869"/>
              <a:gd name="connsiteX1" fmla="*/ 9144000 w 9144000"/>
              <a:gd name="connsiteY1" fmla="*/ 324925 h 638869"/>
              <a:gd name="connsiteX2" fmla="*/ 9144000 w 9144000"/>
              <a:gd name="connsiteY2" fmla="*/ 638869 h 638869"/>
              <a:gd name="connsiteX3" fmla="*/ 0 w 9144000"/>
              <a:gd name="connsiteY3" fmla="*/ 638869 h 638869"/>
              <a:gd name="connsiteX4" fmla="*/ 12192 w 9144000"/>
              <a:gd name="connsiteY4" fmla="*/ 349309 h 638869"/>
              <a:gd name="connsiteX0" fmla="*/ 12192 w 9144000"/>
              <a:gd name="connsiteY0" fmla="*/ 364100 h 653660"/>
              <a:gd name="connsiteX1" fmla="*/ 9144000 w 9144000"/>
              <a:gd name="connsiteY1" fmla="*/ 339716 h 653660"/>
              <a:gd name="connsiteX2" fmla="*/ 9144000 w 9144000"/>
              <a:gd name="connsiteY2" fmla="*/ 653660 h 653660"/>
              <a:gd name="connsiteX3" fmla="*/ 0 w 9144000"/>
              <a:gd name="connsiteY3" fmla="*/ 653660 h 653660"/>
              <a:gd name="connsiteX4" fmla="*/ 12192 w 9144000"/>
              <a:gd name="connsiteY4" fmla="*/ 364100 h 653660"/>
              <a:gd name="connsiteX0" fmla="*/ 12192 w 9144000"/>
              <a:gd name="connsiteY0" fmla="*/ 526844 h 816404"/>
              <a:gd name="connsiteX1" fmla="*/ 9144000 w 9144000"/>
              <a:gd name="connsiteY1" fmla="*/ 502460 h 816404"/>
              <a:gd name="connsiteX2" fmla="*/ 9144000 w 9144000"/>
              <a:gd name="connsiteY2" fmla="*/ 816404 h 816404"/>
              <a:gd name="connsiteX3" fmla="*/ 0 w 9144000"/>
              <a:gd name="connsiteY3" fmla="*/ 816404 h 816404"/>
              <a:gd name="connsiteX4" fmla="*/ 12192 w 9144000"/>
              <a:gd name="connsiteY4" fmla="*/ 526844 h 816404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41478 h 831038"/>
              <a:gd name="connsiteX1" fmla="*/ 9144000 w 9144000"/>
              <a:gd name="connsiteY1" fmla="*/ 517094 h 831038"/>
              <a:gd name="connsiteX2" fmla="*/ 9144000 w 9144000"/>
              <a:gd name="connsiteY2" fmla="*/ 831038 h 831038"/>
              <a:gd name="connsiteX3" fmla="*/ 0 w 9144000"/>
              <a:gd name="connsiteY3" fmla="*/ 831038 h 831038"/>
              <a:gd name="connsiteX4" fmla="*/ 12192 w 9144000"/>
              <a:gd name="connsiteY4" fmla="*/ 541478 h 831038"/>
              <a:gd name="connsiteX0" fmla="*/ 12192 w 9144000"/>
              <a:gd name="connsiteY0" fmla="*/ 551474 h 841034"/>
              <a:gd name="connsiteX1" fmla="*/ 9144000 w 9144000"/>
              <a:gd name="connsiteY1" fmla="*/ 527090 h 841034"/>
              <a:gd name="connsiteX2" fmla="*/ 9144000 w 9144000"/>
              <a:gd name="connsiteY2" fmla="*/ 841034 h 841034"/>
              <a:gd name="connsiteX3" fmla="*/ 0 w 9144000"/>
              <a:gd name="connsiteY3" fmla="*/ 841034 h 841034"/>
              <a:gd name="connsiteX4" fmla="*/ 12192 w 9144000"/>
              <a:gd name="connsiteY4" fmla="*/ 551474 h 841034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3400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4095 w 9156192"/>
              <a:gd name="connsiteY3" fmla="*/ 830279 h 832953"/>
              <a:gd name="connsiteX4" fmla="*/ 0 w 9156192"/>
              <a:gd name="connsiteY4" fmla="*/ 555585 h 832953"/>
              <a:gd name="connsiteX0" fmla="*/ 0 w 9142824"/>
              <a:gd name="connsiteY0" fmla="*/ 553774 h 836490"/>
              <a:gd name="connsiteX1" fmla="*/ 9142824 w 9142824"/>
              <a:gd name="connsiteY1" fmla="*/ 522546 h 836490"/>
              <a:gd name="connsiteX2" fmla="*/ 9142824 w 9142824"/>
              <a:gd name="connsiteY2" fmla="*/ 836490 h 836490"/>
              <a:gd name="connsiteX3" fmla="*/ 727 w 9142824"/>
              <a:gd name="connsiteY3" fmla="*/ 833816 h 836490"/>
              <a:gd name="connsiteX4" fmla="*/ 0 w 9142824"/>
              <a:gd name="connsiteY4" fmla="*/ 553774 h 836490"/>
              <a:gd name="connsiteX0" fmla="*/ 0 w 9145498"/>
              <a:gd name="connsiteY0" fmla="*/ 553774 h 836490"/>
              <a:gd name="connsiteX1" fmla="*/ 9142824 w 9145498"/>
              <a:gd name="connsiteY1" fmla="*/ 522546 h 836490"/>
              <a:gd name="connsiteX2" fmla="*/ 9145498 w 9145498"/>
              <a:gd name="connsiteY2" fmla="*/ 836490 h 836490"/>
              <a:gd name="connsiteX3" fmla="*/ 727 w 9145498"/>
              <a:gd name="connsiteY3" fmla="*/ 833816 h 836490"/>
              <a:gd name="connsiteX4" fmla="*/ 0 w 9145498"/>
              <a:gd name="connsiteY4" fmla="*/ 553774 h 83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5498" h="836490">
                <a:moveTo>
                  <a:pt x="0" y="553774"/>
                </a:moveTo>
                <a:cubicBezTo>
                  <a:pt x="4328160" y="-506930"/>
                  <a:pt x="7521288" y="229938"/>
                  <a:pt x="9142824" y="522546"/>
                </a:cubicBezTo>
                <a:cubicBezTo>
                  <a:pt x="9143715" y="627194"/>
                  <a:pt x="9144607" y="731842"/>
                  <a:pt x="9145498" y="836490"/>
                </a:cubicBezTo>
                <a:cubicBezTo>
                  <a:pt x="6829018" y="434154"/>
                  <a:pt x="4304503" y="-153736"/>
                  <a:pt x="727" y="833816"/>
                </a:cubicBezTo>
                <a:cubicBezTo>
                  <a:pt x="-406" y="741360"/>
                  <a:pt x="1133" y="646230"/>
                  <a:pt x="0" y="553774"/>
                </a:cubicBezTo>
                <a:close/>
              </a:path>
            </a:pathLst>
          </a:custGeom>
          <a:gradFill flip="none" rotWithShape="1">
            <a:gsLst>
              <a:gs pos="75000">
                <a:schemeClr val="accent2">
                  <a:lumMod val="75000"/>
                </a:schemeClr>
              </a:gs>
              <a:gs pos="32000">
                <a:schemeClr val="accent2">
                  <a:lumMod val="75000"/>
                </a:schemeClr>
              </a:gs>
              <a:gs pos="1000">
                <a:schemeClr val="accent2">
                  <a:lumMod val="50000"/>
                </a:schemeClr>
              </a:gs>
              <a:gs pos="100000">
                <a:srgbClr val="8C292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740EF4-2BC0-4F3E-9FED-1B50CC48AD34}"/>
              </a:ext>
            </a:extLst>
          </p:cNvPr>
          <p:cNvCxnSpPr/>
          <p:nvPr userDrawn="1"/>
        </p:nvCxnSpPr>
        <p:spPr>
          <a:xfrm>
            <a:off x="623888" y="4624996"/>
            <a:ext cx="7886700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000">
                  <a:schemeClr val="accent1"/>
                </a:gs>
                <a:gs pos="65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0781FDEA-B880-4D87-B7E8-B25A532D030D}"/>
              </a:ext>
            </a:extLst>
          </p:cNvPr>
          <p:cNvSpPr/>
          <p:nvPr userDrawn="1"/>
        </p:nvSpPr>
        <p:spPr>
          <a:xfrm rot="20257799" flipH="1" flipV="1">
            <a:off x="6868441" y="1217089"/>
            <a:ext cx="213142" cy="213142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595CC3C4-C878-41D0-BA14-AD841A5D607E}"/>
              </a:ext>
            </a:extLst>
          </p:cNvPr>
          <p:cNvSpPr/>
          <p:nvPr userDrawn="1"/>
        </p:nvSpPr>
        <p:spPr>
          <a:xfrm rot="20257799" flipH="1" flipV="1">
            <a:off x="6185344" y="1102177"/>
            <a:ext cx="246627" cy="226487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BFBF0C6F-59EA-4BFC-95EB-FB8338E450D0}"/>
              </a:ext>
            </a:extLst>
          </p:cNvPr>
          <p:cNvSpPr/>
          <p:nvPr userDrawn="1"/>
        </p:nvSpPr>
        <p:spPr>
          <a:xfrm rot="20257799" flipH="1" flipV="1">
            <a:off x="7415056" y="1294390"/>
            <a:ext cx="182880" cy="182880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27DB6FBE-66FB-4893-A1BE-E71BAB8E1EB9}"/>
              </a:ext>
            </a:extLst>
          </p:cNvPr>
          <p:cNvSpPr/>
          <p:nvPr userDrawn="1"/>
        </p:nvSpPr>
        <p:spPr>
          <a:xfrm rot="20257799" flipH="1" flipV="1">
            <a:off x="8045728" y="1455563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6F9FF84B-6775-41B7-A8A3-63F2E2C92D49}"/>
              </a:ext>
            </a:extLst>
          </p:cNvPr>
          <p:cNvSpPr/>
          <p:nvPr userDrawn="1"/>
        </p:nvSpPr>
        <p:spPr>
          <a:xfrm rot="20257799" flipH="1" flipV="1">
            <a:off x="8688593" y="1583357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37AE14A4-91C1-4783-8A91-DE74A3BE572E}"/>
              </a:ext>
            </a:extLst>
          </p:cNvPr>
          <p:cNvSpPr/>
          <p:nvPr userDrawn="1"/>
        </p:nvSpPr>
        <p:spPr>
          <a:xfrm rot="6346590" flipV="1">
            <a:off x="3225286" y="865012"/>
            <a:ext cx="435804" cy="400216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F6FEA92F-F669-4BF1-A687-070230CA9978}"/>
              </a:ext>
            </a:extLst>
          </p:cNvPr>
          <p:cNvSpPr/>
          <p:nvPr userDrawn="1"/>
        </p:nvSpPr>
        <p:spPr>
          <a:xfrm rot="5840447" flipV="1">
            <a:off x="1935381" y="1202025"/>
            <a:ext cx="213142" cy="213142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2E1CB7F5-A263-441B-8956-7A46D22E0C1E}"/>
              </a:ext>
            </a:extLst>
          </p:cNvPr>
          <p:cNvSpPr/>
          <p:nvPr userDrawn="1"/>
        </p:nvSpPr>
        <p:spPr>
          <a:xfrm rot="5840447" flipV="1">
            <a:off x="2584993" y="1095905"/>
            <a:ext cx="246627" cy="226487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7840428F-DAAE-4670-B6CE-04E5D039E334}"/>
              </a:ext>
            </a:extLst>
          </p:cNvPr>
          <p:cNvSpPr/>
          <p:nvPr userDrawn="1"/>
        </p:nvSpPr>
        <p:spPr>
          <a:xfrm rot="5840447" flipV="1">
            <a:off x="1419028" y="1314494"/>
            <a:ext cx="182880" cy="182880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B064A2C8-4CCD-4FF4-B07A-94245C77E7C1}"/>
              </a:ext>
            </a:extLst>
          </p:cNvPr>
          <p:cNvSpPr/>
          <p:nvPr userDrawn="1"/>
        </p:nvSpPr>
        <p:spPr>
          <a:xfrm rot="5840447" flipV="1">
            <a:off x="806708" y="1449291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33E6D496-DD4B-41B3-8EAC-EB0937C493D2}"/>
              </a:ext>
            </a:extLst>
          </p:cNvPr>
          <p:cNvSpPr/>
          <p:nvPr userDrawn="1"/>
        </p:nvSpPr>
        <p:spPr>
          <a:xfrm rot="5840447" flipV="1">
            <a:off x="163843" y="1597633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16ACCF6F-CAA6-47BE-AA5F-AAAD7DAA8F33}"/>
              </a:ext>
            </a:extLst>
          </p:cNvPr>
          <p:cNvSpPr/>
          <p:nvPr userDrawn="1"/>
        </p:nvSpPr>
        <p:spPr>
          <a:xfrm rot="6534761" flipV="1">
            <a:off x="4010724" y="614996"/>
            <a:ext cx="753678" cy="692132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1AFA70F4-9B7A-47C9-8F71-E920CD516CB5}"/>
              </a:ext>
            </a:extLst>
          </p:cNvPr>
          <p:cNvSpPr/>
          <p:nvPr userDrawn="1"/>
        </p:nvSpPr>
        <p:spPr>
          <a:xfrm rot="6771686" flipV="1">
            <a:off x="5165996" y="858431"/>
            <a:ext cx="435804" cy="400216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1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82436"/>
            <a:ext cx="3886200" cy="4694527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82436"/>
            <a:ext cx="3886200" cy="4694527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D16127-2F6A-49BA-BD31-E8F0A578E44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198676" y="3813695"/>
            <a:ext cx="4754880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000">
                  <a:schemeClr val="accent1"/>
                </a:gs>
                <a:gs pos="65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7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7"/>
            <a:ext cx="7886700" cy="8229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Comparison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346391"/>
            <a:ext cx="3868340" cy="564275"/>
          </a:xfrm>
          <a:noFill/>
          <a:ln w="19050" cmpd="sng">
            <a:solidFill>
              <a:schemeClr val="tx1"/>
            </a:solidFill>
            <a:prstDash val="sysDot"/>
          </a:ln>
        </p:spPr>
        <p:txBody>
          <a:bodyPr anchor="ctr">
            <a:noAutofit/>
          </a:bodyPr>
          <a:lstStyle>
            <a:lvl1pPr marL="0" indent="0" algn="ctr">
              <a:buNone/>
              <a:defRPr sz="25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07864"/>
            <a:ext cx="3868340" cy="388179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20" y="1346391"/>
            <a:ext cx="3870721" cy="564275"/>
          </a:xfr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buNone/>
              <a:defRPr sz="25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87005"/>
            <a:ext cx="3887391" cy="390265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04FD7F-2A0A-46AF-A641-3B050E6C9B33}"/>
              </a:ext>
            </a:extLst>
          </p:cNvPr>
          <p:cNvGrpSpPr/>
          <p:nvPr userDrawn="1"/>
        </p:nvGrpSpPr>
        <p:grpSpPr>
          <a:xfrm>
            <a:off x="0" y="2029648"/>
            <a:ext cx="9144286" cy="184827"/>
            <a:chOff x="-13503" y="2473399"/>
            <a:chExt cx="9157789" cy="18482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016344-208B-43E5-B6C3-21317C1B34C2}"/>
                </a:ext>
              </a:extLst>
            </p:cNvPr>
            <p:cNvSpPr/>
            <p:nvPr userDrawn="1"/>
          </p:nvSpPr>
          <p:spPr>
            <a:xfrm>
              <a:off x="-13503" y="2612507"/>
              <a:ext cx="9157503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D9C7148-D5CB-40D2-9D84-16C45818B042}"/>
                </a:ext>
              </a:extLst>
            </p:cNvPr>
            <p:cNvGrpSpPr/>
            <p:nvPr userDrawn="1"/>
          </p:nvGrpSpPr>
          <p:grpSpPr>
            <a:xfrm>
              <a:off x="-13503" y="2473399"/>
              <a:ext cx="9157789" cy="178266"/>
              <a:chOff x="-13503" y="2473399"/>
              <a:chExt cx="9157789" cy="1782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620E467-9D76-49A0-938C-20F1FA790C2A}"/>
                  </a:ext>
                </a:extLst>
              </p:cNvPr>
              <p:cNvSpPr/>
              <p:nvPr userDrawn="1"/>
            </p:nvSpPr>
            <p:spPr>
              <a:xfrm>
                <a:off x="4498182" y="2506010"/>
                <a:ext cx="4645818" cy="106498"/>
              </a:xfrm>
              <a:prstGeom prst="rect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517F8A3-8C87-41B7-8227-D5242D24A5A1}"/>
                  </a:ext>
                </a:extLst>
              </p:cNvPr>
              <p:cNvGrpSpPr/>
              <p:nvPr userDrawn="1"/>
            </p:nvGrpSpPr>
            <p:grpSpPr>
              <a:xfrm>
                <a:off x="-13503" y="2473399"/>
                <a:ext cx="9157789" cy="178266"/>
                <a:chOff x="-13503" y="2473399"/>
                <a:chExt cx="9157789" cy="178266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B813745B-9279-48DA-B7EA-C0D8B695CB2F}"/>
                    </a:ext>
                  </a:extLst>
                </p:cNvPr>
                <p:cNvGrpSpPr/>
                <p:nvPr userDrawn="1"/>
              </p:nvGrpSpPr>
              <p:grpSpPr>
                <a:xfrm>
                  <a:off x="4480846" y="2512801"/>
                  <a:ext cx="4663440" cy="103790"/>
                  <a:chOff x="4476512" y="2512801"/>
                  <a:chExt cx="4663440" cy="103790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6D8BCB69-4175-4A57-9E99-D58AB53C7E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476512" y="2555389"/>
                    <a:ext cx="466344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E45FDC5D-18C7-40D1-B95A-AEA052244C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476512" y="2595473"/>
                    <a:ext cx="466344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C85FFBD7-3D10-44CB-8EEA-A8DD9C0E36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476512" y="2512801"/>
                    <a:ext cx="466344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43738D-8F63-4185-99E7-7AEE0402D99E}"/>
                    </a:ext>
                  </a:extLst>
                </p:cNvPr>
                <p:cNvSpPr/>
                <p:nvPr userDrawn="1"/>
              </p:nvSpPr>
              <p:spPr>
                <a:xfrm>
                  <a:off x="-13503" y="2519117"/>
                  <a:ext cx="4585503" cy="1001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100000">
                      <a:schemeClr val="accent1">
                        <a:lumMod val="97000"/>
                        <a:lumOff val="3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6CD2BF5-D4F6-48C0-9382-358E0AAAC24B}"/>
                    </a:ext>
                  </a:extLst>
                </p:cNvPr>
                <p:cNvSpPr/>
                <p:nvPr userDrawn="1"/>
              </p:nvSpPr>
              <p:spPr>
                <a:xfrm>
                  <a:off x="-13503" y="2473399"/>
                  <a:ext cx="9157503" cy="4571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1CF41D6D-305A-4DFB-A07C-17AEA4D19297}"/>
                    </a:ext>
                  </a:extLst>
                </p:cNvPr>
                <p:cNvGrpSpPr/>
                <p:nvPr userDrawn="1"/>
              </p:nvGrpSpPr>
              <p:grpSpPr>
                <a:xfrm>
                  <a:off x="4454267" y="2476405"/>
                  <a:ext cx="236863" cy="175260"/>
                  <a:chOff x="3824176" y="-414015"/>
                  <a:chExt cx="236863" cy="175260"/>
                </a:xfrm>
              </p:grpSpPr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F43033C3-C57B-47D2-BBD5-06A8F7165D5B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824176" y="-413186"/>
                    <a:ext cx="95243" cy="49530"/>
                  </a:xfrm>
                  <a:prstGeom prst="triangl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5" name="Heart 24">
                    <a:extLst>
                      <a:ext uri="{FF2B5EF4-FFF2-40B4-BE49-F238E27FC236}">
                        <a16:creationId xmlns:a16="http://schemas.microsoft.com/office/drawing/2014/main" id="{50DCA026-F892-423B-BAB9-52C8EB63C1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43886" y="-414015"/>
                    <a:ext cx="217153" cy="175260"/>
                  </a:xfrm>
                  <a:prstGeom prst="hear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1">
                        <a:lumMod val="85000"/>
                      </a:schemeClr>
                    </a:solidFill>
                  </a:ln>
                  <a:effectLst>
                    <a:outerShdw blurRad="127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CADCD9-6A8B-41DD-B4C8-9255D29FCAA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747316" y="4259350"/>
            <a:ext cx="3657600" cy="0"/>
          </a:xfrm>
          <a:prstGeom prst="line">
            <a:avLst/>
          </a:prstGeom>
          <a:ln w="15875">
            <a:gradFill flip="none" rotWithShape="1">
              <a:gsLst>
                <a:gs pos="100000">
                  <a:schemeClr val="bg1"/>
                </a:gs>
                <a:gs pos="3000">
                  <a:schemeClr val="accent1"/>
                </a:gs>
                <a:gs pos="65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43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F16637-688A-4B4C-A965-513E7FE61E1E}"/>
              </a:ext>
            </a:extLst>
          </p:cNvPr>
          <p:cNvGrpSpPr/>
          <p:nvPr userDrawn="1"/>
        </p:nvGrpSpPr>
        <p:grpSpPr>
          <a:xfrm>
            <a:off x="7291511" y="5097624"/>
            <a:ext cx="1852489" cy="1760376"/>
            <a:chOff x="7452597" y="5097624"/>
            <a:chExt cx="1691403" cy="1760376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9B7AD20E-1690-446C-9C3B-06C531BC0886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356048" y="1412032"/>
                  </a:moveTo>
                  <a:cubicBezTo>
                    <a:pt x="2011264" y="1022220"/>
                    <a:pt x="2119084" y="159657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999412" y="1598644"/>
                    <a:pt x="1140408" y="1524001"/>
                    <a:pt x="1356048" y="14120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AC673BAC-B52B-42AF-9DF4-2F548275E575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480457" y="1393371"/>
                  </a:moveTo>
                  <a:cubicBezTo>
                    <a:pt x="2092130" y="1009779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825240" y="1660848"/>
                    <a:pt x="1264818" y="1561323"/>
                    <a:pt x="1480457" y="13933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DC3B266-3B85-40E0-84C0-CBD5FD70A0B1}"/>
                </a:ext>
              </a:extLst>
            </p:cNvPr>
            <p:cNvSpPr/>
            <p:nvPr userDrawn="1"/>
          </p:nvSpPr>
          <p:spPr>
            <a:xfrm>
              <a:off x="7452597" y="5097624"/>
              <a:ext cx="1691403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542661 w 2158480"/>
                <a:gd name="connsiteY0" fmla="*/ 1468016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68016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542661" y="1446005"/>
                  </a:moveTo>
                  <a:cubicBezTo>
                    <a:pt x="2224672" y="1003081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615182" y="1744584"/>
                    <a:pt x="1233715" y="1657500"/>
                    <a:pt x="1542661" y="14460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11" name="Heart 10">
            <a:extLst>
              <a:ext uri="{FF2B5EF4-FFF2-40B4-BE49-F238E27FC236}">
                <a16:creationId xmlns:a16="http://schemas.microsoft.com/office/drawing/2014/main" id="{7D11C292-2251-4DCE-A9C2-C29E364BF271}"/>
              </a:ext>
            </a:extLst>
          </p:cNvPr>
          <p:cNvSpPr/>
          <p:nvPr userDrawn="1"/>
        </p:nvSpPr>
        <p:spPr>
          <a:xfrm>
            <a:off x="8717596" y="6475583"/>
            <a:ext cx="356442" cy="309594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9373" y="6492873"/>
            <a:ext cx="2609265" cy="292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302502-B1E6-4459-8A3E-C70035916FC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27826" y="6218199"/>
            <a:ext cx="1664352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1" r:id="rId3"/>
    <p:sldLayoutId id="2147483672" r:id="rId4"/>
    <p:sldLayoutId id="2147483674" r:id="rId5"/>
    <p:sldLayoutId id="2147483660" r:id="rId6"/>
    <p:sldLayoutId id="2147483661" r:id="rId7"/>
    <p:sldLayoutId id="2147483662" r:id="rId8"/>
    <p:sldLayoutId id="2147483669" r:id="rId9"/>
    <p:sldLayoutId id="2147483664" r:id="rId10"/>
    <p:sldLayoutId id="2147483678" r:id="rId11"/>
    <p:sldLayoutId id="2147483665" r:id="rId12"/>
    <p:sldLayoutId id="2147483666" r:id="rId13"/>
    <p:sldLayoutId id="2147483667" r:id="rId14"/>
    <p:sldLayoutId id="2147483668" r:id="rId15"/>
    <p:sldLayoutId id="2147483670" r:id="rId16"/>
    <p:sldLayoutId id="2147483677" r:id="rId17"/>
    <p:sldLayoutId id="214748367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u="none" kern="1200" cap="all" baseline="0">
          <a:gradFill>
            <a:gsLst>
              <a:gs pos="22000">
                <a:schemeClr val="tx2">
                  <a:lumMod val="75000"/>
                </a:schemeClr>
              </a:gs>
              <a:gs pos="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95000"/>
        </a:lnSpc>
        <a:spcBef>
          <a:spcPts val="1800"/>
        </a:spcBef>
        <a:buClr>
          <a:schemeClr val="accent1"/>
        </a:buClr>
        <a:buSzPct val="110000"/>
        <a:buFont typeface="Arial" panose="020B0604020202020204" pitchFamily="34" charset="0"/>
        <a:buChar char="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u="none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75000"/>
            <a:lumOff val="25000"/>
          </a:schemeClr>
        </a:buClr>
        <a:buFont typeface="Wingdings" panose="05000000000000000000" pitchFamily="2" charset="2"/>
        <a:buChar char=""/>
        <a:defRPr sz="200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anose="05000000000000000000" pitchFamily="2" charset="2"/>
        <a:buChar char=""/>
        <a:defRPr sz="200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20000"/>
            <a:lumOff val="80000"/>
          </a:schemeClr>
        </a:buClr>
        <a:buFont typeface="Wingdings" panose="05000000000000000000" pitchFamily="2" charset="2"/>
        <a:buChar char=""/>
        <a:defRPr sz="200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resources/2019/05/23/14/47/Military-Spouse-License-Recognition-Resourc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veterans.gov/milspouses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rugoli.Pam@dol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DMedlen@ESD.WA.GOV" TargetMode="External"/><Relationship Id="rId5" Type="http://schemas.openxmlformats.org/officeDocument/2006/relationships/hyperlink" Target="mailto:KLWilliams@esd.wa.gov" TargetMode="External"/><Relationship Id="rId4" Type="http://schemas.openxmlformats.org/officeDocument/2006/relationships/hyperlink" Target="mailto:CCGallagher@mqolc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9EAA-3E6F-457A-B323-CFB41630F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636" y="2429776"/>
            <a:ext cx="7772400" cy="1484099"/>
          </a:xfrm>
        </p:spPr>
        <p:txBody>
          <a:bodyPr>
            <a:normAutofit fontScale="90000"/>
          </a:bodyPr>
          <a:lstStyle/>
          <a:p>
            <a:r>
              <a:rPr lang="en-US" dirty="0"/>
              <a:t>Military Spouses - A Priority Customer: </a:t>
            </a:r>
            <a:br>
              <a:rPr lang="en-US" dirty="0"/>
            </a:br>
            <a:r>
              <a:rPr lang="en-US" dirty="0"/>
              <a:t>What Your AJC Can 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54084-D143-4D6A-BF7F-669F8717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939" y="3913875"/>
            <a:ext cx="6858000" cy="1168854"/>
          </a:xfrm>
        </p:spPr>
        <p:txBody>
          <a:bodyPr>
            <a:normAutofit/>
          </a:bodyPr>
          <a:lstStyle/>
          <a:p>
            <a:r>
              <a:rPr lang="en-US" dirty="0"/>
              <a:t>Thursday, August 22, 2019 </a:t>
            </a:r>
          </a:p>
          <a:p>
            <a:r>
              <a:rPr lang="en-US" dirty="0"/>
              <a:t>4:00 PM ~ 5:00 PM EDT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42" y="4214813"/>
            <a:ext cx="1664352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0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83A0-F4CF-4A12-80F2-91EF00D4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AJCs should know about Military Spouses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61687234"/>
              </p:ext>
            </p:extLst>
          </p:nvPr>
        </p:nvGraphicFramePr>
        <p:xfrm>
          <a:off x="628650" y="1433945"/>
          <a:ext cx="8130885" cy="489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70DE634-B1D7-487C-B75D-024E8F2F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3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AJCs should know about Military Spouses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9860448-33B3-9443-A454-CF41104308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10342"/>
              </p:ext>
            </p:extLst>
          </p:nvPr>
        </p:nvGraphicFramePr>
        <p:xfrm>
          <a:off x="857250" y="1696734"/>
          <a:ext cx="7536007" cy="3519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25C84-B12B-47A6-AA74-ADEC69C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Need for Military Spouse License Recognition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License recognition challenges can result in: </a:t>
            </a:r>
          </a:p>
          <a:p>
            <a:pPr lvl="1"/>
            <a:r>
              <a:rPr lang="en-US" dirty="0"/>
              <a:t>Gaps in employment </a:t>
            </a:r>
          </a:p>
          <a:p>
            <a:pPr lvl="1"/>
            <a:r>
              <a:rPr lang="en-US" dirty="0"/>
              <a:t>Financial instability </a:t>
            </a:r>
          </a:p>
          <a:p>
            <a:pPr lvl="1"/>
            <a:r>
              <a:rPr lang="en-US" dirty="0"/>
              <a:t>Negative impact to health and well-being</a:t>
            </a:r>
          </a:p>
          <a:p>
            <a:pPr lvl="1"/>
            <a:r>
              <a:rPr lang="en-US" dirty="0"/>
              <a:t>Decrease in military readiness of service members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BBF5E-C4A6-4180-A84B-AC3EFC72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4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1CCB1B-78DD-423E-96CD-84C0A38A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4D1E5-E921-46E3-8B33-157D7B7A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1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You Can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438F52-CFE9-4F31-AE7B-FA1799DF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19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365127"/>
            <a:ext cx="8164368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All </a:t>
            </a:r>
            <a:r>
              <a:rPr lang="en-US" dirty="0">
                <a:hlinkClick r:id="rId3"/>
              </a:rPr>
              <a:t>Military Spouse Resources </a:t>
            </a:r>
            <a:r>
              <a:rPr lang="en-US" dirty="0"/>
              <a:t>@ WFGPS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BF898-51E5-496F-917B-BA052D1F6883}"/>
              </a:ext>
            </a:extLst>
          </p:cNvPr>
          <p:cNvSpPr/>
          <p:nvPr/>
        </p:nvSpPr>
        <p:spPr>
          <a:xfrm>
            <a:off x="0" y="6039555"/>
            <a:ext cx="173848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8259" y="1188087"/>
            <a:ext cx="7897091" cy="5581666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2E3FAD0-EC0C-43AA-A274-EEC8B799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7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6D74-2CFE-4F4B-9A5A-67486C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64" y="-305964"/>
            <a:ext cx="5999560" cy="1086678"/>
          </a:xfrm>
        </p:spPr>
        <p:txBody>
          <a:bodyPr>
            <a:noAutofit/>
          </a:bodyPr>
          <a:lstStyle/>
          <a:p>
            <a:r>
              <a:rPr lang="en-US" sz="3000" dirty="0"/>
              <a:t>Resources for Spouses</a:t>
            </a:r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413DB0-8583-4CD4-8A25-1051ED0890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t="2023" r="2773" b="2023"/>
          <a:stretch/>
        </p:blipFill>
        <p:spPr>
          <a:xfrm>
            <a:off x="386167" y="824967"/>
            <a:ext cx="4185833" cy="533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6AFBD4-09E0-47D1-81E5-9D6620F1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4802D-6422-4FF0-978A-E9B6D0408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136" y="820302"/>
            <a:ext cx="3920396" cy="533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108362-434C-4410-9F88-BF83A94CA872}"/>
              </a:ext>
            </a:extLst>
          </p:cNvPr>
          <p:cNvSpPr txBox="1"/>
          <p:nvPr/>
        </p:nvSpPr>
        <p:spPr>
          <a:xfrm>
            <a:off x="1884641" y="6187721"/>
            <a:ext cx="5674759" cy="584775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5"/>
              </a:rPr>
              <a:t>www.veterans.gov/milspouses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54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State FAQs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9070" t="20228" r="22756" b="8116"/>
          <a:stretch/>
        </p:blipFill>
        <p:spPr bwMode="auto">
          <a:xfrm>
            <a:off x="752830" y="1154220"/>
            <a:ext cx="7083472" cy="498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A89568-D7AE-4E1A-BFE2-EA6A7DBB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12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70F33A-DD5E-468B-BE43-487007DF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4ACCB-0BEA-4CF3-8268-C80F2086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482" y="2188964"/>
            <a:ext cx="5675290" cy="2378083"/>
          </a:xfrm>
        </p:spPr>
        <p:txBody>
          <a:bodyPr>
            <a:normAutofit/>
          </a:bodyPr>
          <a:lstStyle/>
          <a:p>
            <a:pPr>
              <a:buClr>
                <a:srgbClr val="1F497D"/>
              </a:buClr>
            </a:pPr>
            <a:r>
              <a:rPr lang="en-US" dirty="0">
                <a:solidFill>
                  <a:srgbClr val="C93B32">
                    <a:lumMod val="75000"/>
                  </a:srgbClr>
                </a:solidFill>
              </a:rPr>
              <a:t>Kevin Williams</a:t>
            </a:r>
            <a:br>
              <a:rPr lang="en-US" dirty="0">
                <a:solidFill>
                  <a:srgbClr val="C93B32">
                    <a:lumMod val="75000"/>
                  </a:srgbClr>
                </a:solidFill>
              </a:rPr>
            </a:br>
            <a:r>
              <a:rPr lang="en-US" sz="2400" i="1" dirty="0">
                <a:solidFill>
                  <a:srgbClr val="303030">
                    <a:lumMod val="90000"/>
                    <a:lumOff val="10000"/>
                  </a:srgbClr>
                </a:solidFill>
              </a:rPr>
              <a:t>One Stop Operator</a:t>
            </a:r>
            <a:br>
              <a:rPr lang="en-US" sz="2400" i="1" dirty="0">
                <a:solidFill>
                  <a:srgbClr val="303030">
                    <a:lumMod val="90000"/>
                    <a:lumOff val="10000"/>
                  </a:srgbClr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WorkSourceSpokane</a:t>
            </a:r>
          </a:p>
        </p:txBody>
      </p:sp>
      <p:pic>
        <p:nvPicPr>
          <p:cNvPr id="10" name="Picture Placeholder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9F7F009-F088-4278-B0BE-A2A94B087CCA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4326"/>
          <a:stretch>
            <a:fillRect/>
          </a:stretch>
        </p:blipFill>
        <p:spPr>
          <a:xfrm>
            <a:off x="733022" y="2188964"/>
            <a:ext cx="2194560" cy="237808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C7E0A52-6794-4825-A284-4421F647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08985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Our AJC is within 50 miles of a military installation.</a:t>
            </a:r>
          </a:p>
          <a:p>
            <a:pPr marL="914400" indent="-431800">
              <a:buFont typeface="Wingdings" panose="05000000000000000000" pitchFamily="2" charset="2"/>
              <a:buChar char="q"/>
            </a:pPr>
            <a:r>
              <a:rPr lang="en-US" dirty="0"/>
              <a:t>Yes   </a:t>
            </a:r>
          </a:p>
          <a:p>
            <a:pPr marL="914400" indent="-431800">
              <a:buFont typeface="Wingdings" panose="05000000000000000000" pitchFamily="2" charset="2"/>
              <a:buChar char="q"/>
            </a:pPr>
            <a:r>
              <a:rPr lang="en-US" dirty="0"/>
              <a:t>No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Our AJC coordinates services with a local military installation.</a:t>
            </a:r>
          </a:p>
          <a:p>
            <a:pPr marL="914400" indent="-431800">
              <a:buFont typeface="Wingdings" panose="05000000000000000000" pitchFamily="2" charset="2"/>
              <a:buChar char="q"/>
            </a:pPr>
            <a:r>
              <a:rPr lang="en-US" dirty="0"/>
              <a:t>Yes    </a:t>
            </a:r>
          </a:p>
          <a:p>
            <a:pPr marL="914400" indent="-431800">
              <a:buFont typeface="Wingdings" panose="05000000000000000000" pitchFamily="2" charset="2"/>
              <a:buChar char="q"/>
            </a:pPr>
            <a:r>
              <a:rPr lang="en-US" dirty="0"/>
              <a:t>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5E978-BF8A-4594-80C9-A7A9BBCB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7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5FA699-F99E-4A4A-8771-75639C8D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8A47FF-34DE-40E3-85BA-3B39F51AF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638" y="2143808"/>
            <a:ext cx="5675290" cy="2378083"/>
          </a:xfrm>
        </p:spPr>
        <p:txBody>
          <a:bodyPr>
            <a:normAutofit/>
          </a:bodyPr>
          <a:lstStyle/>
          <a:p>
            <a:pPr>
              <a:buClr>
                <a:srgbClr val="1F497D"/>
              </a:buClr>
            </a:pPr>
            <a:r>
              <a:rPr lang="en-US" dirty="0">
                <a:solidFill>
                  <a:srgbClr val="C93B32">
                    <a:lumMod val="75000"/>
                  </a:srgbClr>
                </a:solidFill>
              </a:rPr>
              <a:t>Pam Frugoli</a:t>
            </a:r>
            <a:br>
              <a:rPr lang="en-US" dirty="0">
                <a:solidFill>
                  <a:srgbClr val="C93B32">
                    <a:lumMod val="75000"/>
                  </a:srgbClr>
                </a:solidFill>
              </a:rPr>
            </a:br>
            <a:r>
              <a:rPr lang="en-US" sz="2400" i="1" dirty="0">
                <a:solidFill>
                  <a:srgbClr val="303030">
                    <a:lumMod val="90000"/>
                    <a:lumOff val="10000"/>
                  </a:srgbClr>
                </a:solidFill>
              </a:rPr>
              <a:t>Workforce Analyst</a:t>
            </a:r>
            <a:br>
              <a:rPr lang="en-US" sz="2400" i="1" dirty="0">
                <a:solidFill>
                  <a:srgbClr val="303030">
                    <a:lumMod val="90000"/>
                    <a:lumOff val="10000"/>
                  </a:srgbClr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Office of Workforce Investment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U.S. Department of Labor</a:t>
            </a:r>
            <a:endParaRPr lang="en-US" sz="2400" dirty="0"/>
          </a:p>
        </p:txBody>
      </p:sp>
      <p:pic>
        <p:nvPicPr>
          <p:cNvPr id="16" name="Picture Placeholder 1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4D9877F-2B66-4B98-843E-65B9F973DB5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r="2629"/>
          <a:stretch>
            <a:fillRect/>
          </a:stretch>
        </p:blipFill>
        <p:spPr>
          <a:xfrm>
            <a:off x="700603" y="2143808"/>
            <a:ext cx="2194560" cy="2378083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FFA5E9B-C962-476D-87F7-02425E21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955626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Spokane AJC &amp; Fairchild AFB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Spokane AJC By the Numbers</a:t>
            </a:r>
          </a:p>
          <a:p>
            <a:pPr lvl="1"/>
            <a:r>
              <a:rPr lang="en-US" dirty="0"/>
              <a:t>One comprehensive center/campus w/23 connection sites</a:t>
            </a:r>
          </a:p>
          <a:p>
            <a:pPr lvl="1"/>
            <a:r>
              <a:rPr lang="en-US" dirty="0"/>
              <a:t>Campus serves over 12K per year in person/10K on-line</a:t>
            </a:r>
          </a:p>
          <a:p>
            <a:pPr lvl="1"/>
            <a:r>
              <a:rPr lang="en-US" dirty="0"/>
              <a:t>Business Team serves over 10K employers annually</a:t>
            </a:r>
          </a:p>
          <a:p>
            <a:r>
              <a:rPr lang="en-US" dirty="0"/>
              <a:t>FAFB By the Numbers</a:t>
            </a:r>
          </a:p>
          <a:p>
            <a:pPr lvl="1"/>
            <a:r>
              <a:rPr lang="en-US" dirty="0"/>
              <a:t>3K Active Duty, 900 Guard, 450 civilians, 17.5K retirees</a:t>
            </a:r>
          </a:p>
          <a:p>
            <a:pPr lvl="1"/>
            <a:r>
              <a:rPr lang="en-US" dirty="0"/>
              <a:t># 1 Employer in Spokane, Economic Impact is 16%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F9A13-2BCE-433D-A27D-084F8644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26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3253"/>
            <a:ext cx="7886700" cy="822960"/>
          </a:xfrm>
        </p:spPr>
        <p:txBody>
          <a:bodyPr/>
          <a:lstStyle/>
          <a:p>
            <a:r>
              <a:rPr lang="en-US" dirty="0"/>
              <a:t>Spokane AJC &amp; Fairchild AFB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30339" cy="4351338"/>
          </a:xfrm>
        </p:spPr>
        <p:txBody>
          <a:bodyPr/>
          <a:lstStyle/>
          <a:p>
            <a:r>
              <a:rPr lang="en-US" dirty="0"/>
              <a:t>Base Leadership and Local WDC Partnership</a:t>
            </a:r>
          </a:p>
          <a:p>
            <a:pPr lvl="1"/>
            <a:r>
              <a:rPr lang="en-US" dirty="0"/>
              <a:t>Disabled Veterans Outreach Program (DVOP) </a:t>
            </a:r>
          </a:p>
          <a:p>
            <a:pPr lvl="1"/>
            <a:r>
              <a:rPr lang="en-US" dirty="0"/>
              <a:t>WorkSource Specialist (Military Spouses)</a:t>
            </a:r>
          </a:p>
          <a:p>
            <a:pPr lvl="1"/>
            <a:r>
              <a:rPr lang="en-US" dirty="0"/>
              <a:t>Military Spouse Empowerment Zone</a:t>
            </a:r>
          </a:p>
          <a:p>
            <a:r>
              <a:rPr lang="en-US" dirty="0"/>
              <a:t>Establishing a Relationship</a:t>
            </a:r>
          </a:p>
          <a:p>
            <a:pPr lvl="1"/>
            <a:r>
              <a:rPr lang="en-US" dirty="0"/>
              <a:t>Embedded into the Airman &amp; Family Resource Center (A&amp;FRC)</a:t>
            </a:r>
          </a:p>
          <a:p>
            <a:pPr lvl="1"/>
            <a:r>
              <a:rPr lang="en-US" dirty="0"/>
              <a:t>Installation Commander and Spouse</a:t>
            </a:r>
          </a:p>
          <a:p>
            <a:pPr lvl="1"/>
            <a:r>
              <a:rPr lang="en-US" dirty="0"/>
              <a:t>Force Multiplier &amp; Cultural Competency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4D905-BC24-45C6-AB46-3B7FC6D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24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2ABCE9-44AF-415B-88BC-9264238F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0011A-AB22-47F1-870E-EFD3A9F4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35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9FC75-5CFD-4A33-BAD5-20E220B1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424569-3855-4B41-9F37-6CA7C4C22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638" y="2302933"/>
            <a:ext cx="5675290" cy="2117357"/>
          </a:xfrm>
        </p:spPr>
        <p:txBody>
          <a:bodyPr/>
          <a:lstStyle/>
          <a:p>
            <a:pPr>
              <a:buClr>
                <a:srgbClr val="1F497D"/>
              </a:buClr>
            </a:pPr>
            <a:r>
              <a:rPr lang="en-US" dirty="0"/>
              <a:t>Debbie Medlen</a:t>
            </a:r>
            <a:br>
              <a:rPr lang="en-US" dirty="0"/>
            </a:br>
            <a:r>
              <a:rPr lang="en-US" sz="2400" i="1" dirty="0">
                <a:solidFill>
                  <a:srgbClr val="303030">
                    <a:lumMod val="90000"/>
                    <a:lumOff val="10000"/>
                  </a:srgbClr>
                </a:solidFill>
              </a:rPr>
              <a:t>Workforce Specialist</a:t>
            </a:r>
            <a:br>
              <a:rPr lang="en-US" sz="2400" i="1" dirty="0">
                <a:solidFill>
                  <a:srgbClr val="303030">
                    <a:lumMod val="90000"/>
                    <a:lumOff val="10000"/>
                  </a:srgbClr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WorkSourceSpokane</a:t>
            </a:r>
            <a:endParaRPr lang="en-US" dirty="0"/>
          </a:p>
        </p:txBody>
      </p:sp>
      <p:pic>
        <p:nvPicPr>
          <p:cNvPr id="13" name="Picture Placeholder 1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1ADF491-3C86-4E1F-A478-32B313DD2A7A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" r="12517" b="3930"/>
          <a:stretch/>
        </p:blipFill>
        <p:spPr>
          <a:xfrm>
            <a:off x="769614" y="2239958"/>
            <a:ext cx="1919866" cy="2378083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6FF47D4-809A-4D13-A3BF-1937426C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431917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work on a military installation.</a:t>
            </a:r>
          </a:p>
          <a:p>
            <a:pPr marL="914400" indent="-431800">
              <a:buFont typeface="Wingdings" panose="05000000000000000000" pitchFamily="2" charset="2"/>
              <a:buChar char="q"/>
            </a:pPr>
            <a:r>
              <a:rPr lang="en-US" dirty="0"/>
              <a:t>Yes   </a:t>
            </a:r>
          </a:p>
          <a:p>
            <a:pPr marL="914400" indent="-431800">
              <a:buFont typeface="Wingdings" panose="05000000000000000000" pitchFamily="2" charset="2"/>
              <a:buChar char="q"/>
            </a:pPr>
            <a:r>
              <a:rPr lang="en-US" dirty="0"/>
              <a:t>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6D831-F62D-4095-9DE5-422F3D09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FE1F3-7B00-4475-AA9E-6668B2E7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25</a:t>
            </a:fld>
            <a:endParaRPr lang="en-US" dirty="0"/>
          </a:p>
        </p:txBody>
      </p:sp>
      <p:pic>
        <p:nvPicPr>
          <p:cNvPr id="9" name="Picture 8" descr="A picture containing businesscard, text&#10;&#10;Description automatically generated">
            <a:extLst>
              <a:ext uri="{FF2B5EF4-FFF2-40B4-BE49-F238E27FC236}">
                <a16:creationId xmlns:a16="http://schemas.microsoft.com/office/drawing/2014/main" id="{DF370307-C8C0-4929-BC30-A5178CD2F8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" y="11286"/>
            <a:ext cx="4538133" cy="3417713"/>
          </a:xfrm>
          <a:prstGeom prst="rect">
            <a:avLst/>
          </a:prstGeom>
          <a:ln w="38100">
            <a:solidFill>
              <a:srgbClr val="AC332A"/>
            </a:solidFill>
          </a:ln>
        </p:spPr>
      </p:pic>
      <p:pic>
        <p:nvPicPr>
          <p:cNvPr id="11" name="Picture 10" descr="A living room filled with furniture and a flat screen tv&#10;&#10;Description automatically generated">
            <a:extLst>
              <a:ext uri="{FF2B5EF4-FFF2-40B4-BE49-F238E27FC236}">
                <a16:creationId xmlns:a16="http://schemas.microsoft.com/office/drawing/2014/main" id="{FED07C61-14A9-46D5-A131-BD39BEC303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" y="3489408"/>
            <a:ext cx="4512426" cy="335617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 descr="A living room filled with furniture and a fire place&#10;&#10;Description automatically generated">
            <a:extLst>
              <a:ext uri="{FF2B5EF4-FFF2-40B4-BE49-F238E27FC236}">
                <a16:creationId xmlns:a16="http://schemas.microsoft.com/office/drawing/2014/main" id="{BC7A0D1E-93AB-46F4-81C7-DAB7B23A1F4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73" y="11287"/>
            <a:ext cx="4489850" cy="338432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Picture 4" descr="A living room filled with furniture and a fireplace&#10;&#10;Description automatically generated">
            <a:extLst>
              <a:ext uri="{FF2B5EF4-FFF2-40B4-BE49-F238E27FC236}">
                <a16:creationId xmlns:a16="http://schemas.microsoft.com/office/drawing/2014/main" id="{A50A9C23-92A2-403E-82A9-F2A5428335E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54" y="3461263"/>
            <a:ext cx="4512425" cy="3384321"/>
          </a:xfrm>
          <a:prstGeom prst="rect">
            <a:avLst/>
          </a:prstGeom>
          <a:ln w="38100">
            <a:solidFill>
              <a:srgbClr val="AC332A"/>
            </a:solidFill>
          </a:ln>
        </p:spPr>
      </p:pic>
    </p:spTree>
    <p:extLst>
      <p:ext uri="{BB962C8B-B14F-4D97-AF65-F5344CB8AC3E}">
        <p14:creationId xmlns:p14="http://schemas.microsoft.com/office/powerpoint/2010/main" val="1656253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Spokane AJC &amp; Fairchild AFB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Outreach</a:t>
            </a:r>
          </a:p>
          <a:p>
            <a:pPr lvl="1"/>
            <a:r>
              <a:rPr lang="en-US" dirty="0"/>
              <a:t>Part of the A&amp;FRC Team</a:t>
            </a:r>
          </a:p>
          <a:p>
            <a:pPr lvl="1"/>
            <a:r>
              <a:rPr lang="en-US" dirty="0"/>
              <a:t>Attending/Presenting at key base meetings</a:t>
            </a:r>
          </a:p>
          <a:p>
            <a:pPr lvl="2"/>
            <a:r>
              <a:rPr lang="en-US" dirty="0"/>
              <a:t>FTAC, Right Start, Smooth Move,  Transition Assistance Program (TAP)</a:t>
            </a:r>
          </a:p>
          <a:p>
            <a:pPr lvl="1"/>
            <a:r>
              <a:rPr lang="en-US" dirty="0"/>
              <a:t>Key Spouses Organization</a:t>
            </a:r>
          </a:p>
          <a:p>
            <a:pPr lvl="1"/>
            <a:r>
              <a:rPr lang="en-US" dirty="0"/>
              <a:t>Social Media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1473E-2BBA-4CCD-811D-DB6F2A8A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17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Spokane AJC &amp; Fairchild AFB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One-On-One Career Coaching/Job Exploration</a:t>
            </a:r>
          </a:p>
          <a:p>
            <a:pPr lvl="1"/>
            <a:r>
              <a:rPr lang="en-US" dirty="0"/>
              <a:t>Identify local opportunities- Labor Market Information</a:t>
            </a:r>
          </a:p>
          <a:p>
            <a:pPr lvl="1"/>
            <a:r>
              <a:rPr lang="en-US" dirty="0"/>
              <a:t>Connect with LVER and/or AJC Business Team</a:t>
            </a:r>
          </a:p>
          <a:p>
            <a:pPr lvl="1"/>
            <a:r>
              <a:rPr lang="en-US" dirty="0"/>
              <a:t>Targeted resume assistance</a:t>
            </a:r>
          </a:p>
          <a:p>
            <a:pPr lvl="1"/>
            <a:r>
              <a:rPr lang="en-US" dirty="0"/>
              <a:t>Use assessments as a tool</a:t>
            </a:r>
          </a:p>
          <a:p>
            <a:pPr lvl="1"/>
            <a:r>
              <a:rPr lang="en-US" dirty="0"/>
              <a:t>On-line platform (CareerQuest)</a:t>
            </a:r>
          </a:p>
          <a:p>
            <a:pPr lvl="1"/>
            <a:r>
              <a:rPr lang="en-US" dirty="0"/>
              <a:t>Refer to local AJC for individualized WIOA services and more detailed workshops</a:t>
            </a:r>
          </a:p>
          <a:p>
            <a:pPr lvl="1"/>
            <a:r>
              <a:rPr lang="en-US" dirty="0"/>
              <a:t>AFRC Military Life Counselor &amp; Financial Counselor</a:t>
            </a:r>
          </a:p>
          <a:p>
            <a:pPr lvl="1"/>
            <a:r>
              <a:rPr lang="en-US" dirty="0"/>
              <a:t>Use MilitaryOneSource &amp; connect with closest AJC when PCSing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111C0-D867-4893-A055-59FCA992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95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BE8EDF-2B31-451B-ACE8-FE1ABCC7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EBCC3-C99A-4FCD-947E-6157C816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75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4362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Specify/host a Military Spouse services page on your website.</a:t>
            </a:r>
          </a:p>
          <a:p>
            <a:r>
              <a:rPr lang="en-US" dirty="0"/>
              <a:t>Schedule a meeting with the nearest military installation to discuss your AJC services.  </a:t>
            </a:r>
          </a:p>
          <a:p>
            <a:pPr lvl="1"/>
            <a:r>
              <a:rPr lang="en-US" dirty="0"/>
              <a:t>Establish a formal partnership</a:t>
            </a:r>
          </a:p>
          <a:p>
            <a:r>
              <a:rPr lang="en-US" dirty="0"/>
              <a:t>Conduct staff training to upscale their capacity to assist military spouses</a:t>
            </a:r>
          </a:p>
          <a:p>
            <a:pPr lvl="1"/>
            <a:r>
              <a:rPr lang="en-US" dirty="0"/>
              <a:t>Or encourage them to view this webinar recording.</a:t>
            </a:r>
          </a:p>
          <a:p>
            <a:pPr lvl="1"/>
            <a:r>
              <a:rPr lang="en-US" dirty="0"/>
              <a:t>Assign a military spouse point of contact</a:t>
            </a:r>
          </a:p>
          <a:p>
            <a:r>
              <a:rPr lang="en-US" dirty="0"/>
              <a:t>Access and use the resources on the Military Spouse License Recognition page at WorkforceGPS and CareerOneStop.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FDAA9-C956-4E3F-9F4C-13AEEE6E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7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Our AJC actively conducts outreach and provides services to military spouses?</a:t>
            </a:r>
          </a:p>
          <a:p>
            <a:pPr marL="914400" lvl="1" indent="-450850">
              <a:lnSpc>
                <a:spcPct val="95000"/>
              </a:lnSpc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sz="2300" dirty="0">
                <a:solidFill>
                  <a:schemeClr val="tx1"/>
                </a:solidFill>
              </a:rPr>
              <a:t>Yes</a:t>
            </a:r>
          </a:p>
          <a:p>
            <a:pPr marL="914400" lvl="1" indent="-450850">
              <a:lnSpc>
                <a:spcPct val="95000"/>
              </a:lnSpc>
              <a:spcBef>
                <a:spcPts val="12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sz="2300" dirty="0">
                <a:solidFill>
                  <a:schemeClr val="tx1"/>
                </a:solidFill>
              </a:rPr>
              <a:t>No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Our AJC is well informed about military spouse occupational license recognition.</a:t>
            </a:r>
          </a:p>
          <a:p>
            <a:pPr marL="914400" indent="-450850">
              <a:buFont typeface="Wingdings" panose="05000000000000000000" pitchFamily="2" charset="2"/>
              <a:buChar char="q"/>
            </a:pPr>
            <a:r>
              <a:rPr lang="en-US" dirty="0"/>
              <a:t>A great deal</a:t>
            </a:r>
          </a:p>
          <a:p>
            <a:pPr marL="914400" indent="-4508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Some</a:t>
            </a:r>
          </a:p>
          <a:p>
            <a:pPr marL="914400" indent="-4508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Need to know more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9FD12-9BAD-4A3E-933C-854B378E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50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513BD8-714D-43DE-93C6-777F7294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BFD8A-B708-4D35-9D9B-8843E293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63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2AAF873B-86FA-410D-B8E7-78D5E26B79DE}"/>
              </a:ext>
            </a:extLst>
          </p:cNvPr>
          <p:cNvSpPr txBox="1">
            <a:spLocks/>
          </p:cNvSpPr>
          <p:nvPr/>
        </p:nvSpPr>
        <p:spPr>
          <a:xfrm>
            <a:off x="6401273" y="6480173"/>
            <a:ext cx="2609265" cy="2923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AC5E39D-350F-4D70-9E5D-930D02B40193}" type="slidenum">
              <a:rPr lang="en-US" sz="1000">
                <a:solidFill>
                  <a:schemeClr val="bg1"/>
                </a:solidFill>
              </a:rPr>
              <a:pPr algn="r"/>
              <a:t>31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3300-D61A-44C9-9CDA-7CCD1E181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17" y="1903962"/>
            <a:ext cx="4315714" cy="1828800"/>
          </a:xfrm>
        </p:spPr>
        <p:txBody>
          <a:bodyPr/>
          <a:lstStyle/>
          <a:p>
            <a:r>
              <a:rPr lang="en-US" dirty="0"/>
              <a:t>Pam Frugoli</a:t>
            </a:r>
          </a:p>
          <a:p>
            <a:pPr lvl="1"/>
            <a:r>
              <a:rPr lang="en-US" dirty="0"/>
              <a:t>Workforce Analyst</a:t>
            </a:r>
          </a:p>
          <a:p>
            <a:pPr lvl="2"/>
            <a:r>
              <a:rPr lang="en-US" dirty="0"/>
              <a:t>Office of Workforce Investment</a:t>
            </a:r>
          </a:p>
          <a:p>
            <a:pPr lvl="2"/>
            <a:r>
              <a:rPr lang="en-US" dirty="0"/>
              <a:t>U.S. Department of Labor</a:t>
            </a:r>
          </a:p>
          <a:p>
            <a:pPr lvl="3"/>
            <a:r>
              <a:rPr lang="en-US" dirty="0">
                <a:hlinkClick r:id="rId3"/>
              </a:rPr>
              <a:t>Frugoli.Pam@dol.gov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B1325-194E-423D-8A43-1D872346F77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0583" y="4077594"/>
            <a:ext cx="4308446" cy="1828800"/>
          </a:xfrm>
        </p:spPr>
        <p:txBody>
          <a:bodyPr/>
          <a:lstStyle/>
          <a:p>
            <a:r>
              <a:rPr lang="en-US" dirty="0"/>
              <a:t>C.C. Gallagher</a:t>
            </a:r>
          </a:p>
          <a:p>
            <a:pPr lvl="1"/>
            <a:r>
              <a:rPr lang="en-US" dirty="0"/>
              <a:t>Consultant &amp; Military Spouse</a:t>
            </a:r>
          </a:p>
          <a:p>
            <a:pPr lvl="2"/>
            <a:r>
              <a:rPr lang="en-US" dirty="0"/>
              <a:t>Military Quality Life Consulting, LLC</a:t>
            </a:r>
          </a:p>
          <a:p>
            <a:pPr lvl="3"/>
            <a:r>
              <a:rPr lang="en-US" dirty="0">
                <a:hlinkClick r:id="rId4"/>
              </a:rPr>
              <a:t>CCGallagher@mqolc.com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44558-DCE3-4314-9423-B8ED7CA1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Presenters</a:t>
            </a:r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BA91D7D2-0BFE-4789-B2A7-9DF63733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9B1325-194E-423D-8A43-1D872346F77D}"/>
              </a:ext>
            </a:extLst>
          </p:cNvPr>
          <p:cNvSpPr txBox="1">
            <a:spLocks/>
          </p:cNvSpPr>
          <p:nvPr/>
        </p:nvSpPr>
        <p:spPr>
          <a:xfrm>
            <a:off x="4896931" y="1890634"/>
            <a:ext cx="4308446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3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lang="en-US" sz="24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36576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576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7432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2"/>
              </a:buClr>
              <a:buSzPct val="110000"/>
              <a:buFont typeface="Wingdings 2" panose="05020102010507070707" pitchFamily="18" charset="2"/>
              <a:buChar char="("/>
              <a:defRPr sz="1800" b="0" i="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Kevin Williams</a:t>
            </a:r>
          </a:p>
          <a:p>
            <a:pPr lvl="1"/>
            <a:r>
              <a:rPr lang="en-US" dirty="0"/>
              <a:t>One Stop Operator</a:t>
            </a:r>
          </a:p>
          <a:p>
            <a:pPr lvl="2"/>
            <a:r>
              <a:rPr lang="en-US" dirty="0"/>
              <a:t>WorkSourceSpokane</a:t>
            </a:r>
          </a:p>
          <a:p>
            <a:pPr lvl="3"/>
            <a:r>
              <a:rPr lang="en-US" u="sng" dirty="0">
                <a:hlinkClick r:id="rId5"/>
              </a:rPr>
              <a:t>KLWilliams@esd.wa.gov</a:t>
            </a:r>
            <a:r>
              <a:rPr lang="en-US" u="sng" dirty="0"/>
              <a:t> 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99B1325-194E-423D-8A43-1D872346F77D}"/>
              </a:ext>
            </a:extLst>
          </p:cNvPr>
          <p:cNvSpPr txBox="1">
            <a:spLocks/>
          </p:cNvSpPr>
          <p:nvPr/>
        </p:nvSpPr>
        <p:spPr>
          <a:xfrm>
            <a:off x="4835554" y="4354380"/>
            <a:ext cx="4308446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3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lang="en-US" sz="24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36576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576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7432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2"/>
              </a:buClr>
              <a:buSzPct val="110000"/>
              <a:buFont typeface="Wingdings 2" panose="05020102010507070707" pitchFamily="18" charset="2"/>
              <a:buChar char="("/>
              <a:defRPr sz="1800" b="0" i="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Debbie Medlen</a:t>
            </a:r>
          </a:p>
          <a:p>
            <a:pPr lvl="1"/>
            <a:r>
              <a:rPr lang="en-US" dirty="0"/>
              <a:t>Workforce Specialist</a:t>
            </a:r>
          </a:p>
          <a:p>
            <a:pPr lvl="2"/>
            <a:r>
              <a:rPr lang="en-US" dirty="0"/>
              <a:t>WorkSourceSpokane</a:t>
            </a:r>
          </a:p>
          <a:p>
            <a:pPr lvl="3"/>
            <a:r>
              <a:rPr lang="en-US" dirty="0">
                <a:hlinkClick r:id="rId6"/>
              </a:rPr>
              <a:t>DMedlen@ESD.WA.GOV</a:t>
            </a:r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2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32295-8F1D-4438-AC06-AD65079BB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8133"/>
            <a:ext cx="7886700" cy="417883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Highlight the benefits of improving military spouse license recognition support.</a:t>
            </a:r>
          </a:p>
          <a:p>
            <a:pPr lvl="0"/>
            <a:r>
              <a:rPr lang="en-US" dirty="0"/>
              <a:t>Explore how one AJC established a supportive partnership with an adjacent military base.</a:t>
            </a:r>
          </a:p>
          <a:p>
            <a:pPr lvl="0"/>
            <a:r>
              <a:rPr lang="en-US" dirty="0"/>
              <a:t>Provide an opportunity for participants to share their experiences and ask questions.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1D613D24-3640-4C5B-BD12-4E675818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7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AFFF4B-A929-46EA-9563-B87E92792D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6" y="1626483"/>
            <a:ext cx="7472362" cy="3259842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The committee remains concerned about the employment difficulties military spouses face as a result of the rigors and requirements of military life. Whether their 1st or 20th move, many military spouses repeatedly encounter a costly and lengthy process to meet the professional licensure and credentialing requirements of their new State before they can seek meaningful employment in their chosen field.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4EEB8-15D9-481E-B886-512499F74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226" y="5016500"/>
            <a:ext cx="6149974" cy="121150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Senate Report Sen. 115-262 accompanying the recent John S. McCain National Defense Authorization Act for FY 2019 (NDAA)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A618-9351-41A8-AF34-CF5F2DE1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9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6157E-DFB1-4478-B409-F28EB764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14" y="324575"/>
            <a:ext cx="8594372" cy="1139608"/>
          </a:xfrm>
        </p:spPr>
        <p:txBody>
          <a:bodyPr>
            <a:noAutofit/>
          </a:bodyPr>
          <a:lstStyle/>
          <a:p>
            <a:r>
              <a:rPr lang="en-US" dirty="0"/>
              <a:t>U.S. Department of Labor Military Spouse Technical Assistance Project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E7FEB-C586-40BF-B1A5-EBCAA721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33C529-04E4-4B12-8E07-C5681283C22E}"/>
              </a:ext>
            </a:extLst>
          </p:cNvPr>
          <p:cNvGrpSpPr/>
          <p:nvPr/>
        </p:nvGrpSpPr>
        <p:grpSpPr>
          <a:xfrm>
            <a:off x="420728" y="1688078"/>
            <a:ext cx="2678503" cy="4180363"/>
            <a:chOff x="1721" y="0"/>
            <a:chExt cx="2678503" cy="498887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4F5F22E-E375-4D6F-BD90-61252A6890EC}"/>
                </a:ext>
              </a:extLst>
            </p:cNvPr>
            <p:cNvSpPr/>
            <p:nvPr/>
          </p:nvSpPr>
          <p:spPr>
            <a:xfrm>
              <a:off x="1721" y="0"/>
              <a:ext cx="2678503" cy="49888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2620A104-B109-40BC-A266-14396AEB9865}"/>
                </a:ext>
              </a:extLst>
            </p:cNvPr>
            <p:cNvSpPr txBox="1"/>
            <p:nvPr/>
          </p:nvSpPr>
          <p:spPr>
            <a:xfrm>
              <a:off x="1721" y="1995550"/>
              <a:ext cx="2678503" cy="1995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8920" tIns="248920" rIns="248920" bIns="24892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500" kern="1200" dirty="0"/>
                <a:t>Military Spouses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648424-7079-4FF5-9141-41E1840EA21E}"/>
              </a:ext>
            </a:extLst>
          </p:cNvPr>
          <p:cNvGrpSpPr/>
          <p:nvPr/>
        </p:nvGrpSpPr>
        <p:grpSpPr>
          <a:xfrm>
            <a:off x="3179587" y="1688078"/>
            <a:ext cx="2678503" cy="4180363"/>
            <a:chOff x="2760580" y="0"/>
            <a:chExt cx="2678503" cy="498887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14D4B1B-0618-4EBB-A3E5-999382460580}"/>
                </a:ext>
              </a:extLst>
            </p:cNvPr>
            <p:cNvSpPr/>
            <p:nvPr/>
          </p:nvSpPr>
          <p:spPr>
            <a:xfrm>
              <a:off x="2760580" y="0"/>
              <a:ext cx="2678503" cy="49888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35F917AD-3A30-438F-B612-2056AAC88906}"/>
                </a:ext>
              </a:extLst>
            </p:cNvPr>
            <p:cNvSpPr txBox="1"/>
            <p:nvPr/>
          </p:nvSpPr>
          <p:spPr>
            <a:xfrm>
              <a:off x="2760580" y="1995550"/>
              <a:ext cx="2678503" cy="1995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8920" tIns="248920" rIns="248920" bIns="24892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500" kern="1200" dirty="0"/>
                <a:t>AJCs and Career Coaches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CB5792-4219-4217-9263-0703E5AABC52}"/>
              </a:ext>
            </a:extLst>
          </p:cNvPr>
          <p:cNvGrpSpPr/>
          <p:nvPr/>
        </p:nvGrpSpPr>
        <p:grpSpPr>
          <a:xfrm>
            <a:off x="5938445" y="1688078"/>
            <a:ext cx="2678503" cy="4180363"/>
            <a:chOff x="5519438" y="0"/>
            <a:chExt cx="2678503" cy="498887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FDBA90C-F366-42A1-AF20-66B0D1AE2E33}"/>
                </a:ext>
              </a:extLst>
            </p:cNvPr>
            <p:cNvSpPr/>
            <p:nvPr/>
          </p:nvSpPr>
          <p:spPr>
            <a:xfrm>
              <a:off x="5519438" y="0"/>
              <a:ext cx="2678503" cy="49888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8">
              <a:extLst>
                <a:ext uri="{FF2B5EF4-FFF2-40B4-BE49-F238E27FC236}">
                  <a16:creationId xmlns:a16="http://schemas.microsoft.com/office/drawing/2014/main" id="{CECCE650-3FDF-4E52-A8E1-BEDD3DFE7615}"/>
                </a:ext>
              </a:extLst>
            </p:cNvPr>
            <p:cNvSpPr txBox="1"/>
            <p:nvPr/>
          </p:nvSpPr>
          <p:spPr>
            <a:xfrm>
              <a:off x="5519438" y="1995550"/>
              <a:ext cx="2678503" cy="1995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8920" tIns="248920" rIns="248920" bIns="24892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500" kern="1200" dirty="0"/>
                <a:t>State Licensing Boards</a:t>
              </a: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E8FE2BC-1DAF-4B54-B2CE-A2E5FA76C1DC}"/>
              </a:ext>
            </a:extLst>
          </p:cNvPr>
          <p:cNvSpPr/>
          <p:nvPr/>
        </p:nvSpPr>
        <p:spPr>
          <a:xfrm>
            <a:off x="1176178" y="1957250"/>
            <a:ext cx="1167602" cy="116760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E554C7-FD4A-4DAE-B6FC-2608A1FFB8E1}"/>
              </a:ext>
            </a:extLst>
          </p:cNvPr>
          <p:cNvSpPr/>
          <p:nvPr/>
        </p:nvSpPr>
        <p:spPr>
          <a:xfrm>
            <a:off x="3876300" y="1957250"/>
            <a:ext cx="1167602" cy="116760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D24B4BF4-E65D-442D-820A-B7871E73CB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25831" r="10535" b="19184"/>
          <a:stretch/>
        </p:blipFill>
        <p:spPr>
          <a:xfrm>
            <a:off x="3930710" y="2350644"/>
            <a:ext cx="1058781" cy="46872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BDF5F3E-37B7-42F0-AB70-16C4CA60DE39}"/>
              </a:ext>
            </a:extLst>
          </p:cNvPr>
          <p:cNvSpPr/>
          <p:nvPr/>
        </p:nvSpPr>
        <p:spPr>
          <a:xfrm>
            <a:off x="6715514" y="1907522"/>
            <a:ext cx="1124363" cy="1139609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5E852B-BC66-4B53-8FA3-8945D6D73006}"/>
              </a:ext>
            </a:extLst>
          </p:cNvPr>
          <p:cNvSpPr/>
          <p:nvPr/>
        </p:nvSpPr>
        <p:spPr>
          <a:xfrm>
            <a:off x="6716751" y="1957250"/>
            <a:ext cx="1123126" cy="108988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978" t="19530" r="5904" b="815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4487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CD10DC-1C62-4282-B00A-B3B480B2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FE480C-D317-468B-B09A-11C653409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1F497D"/>
              </a:buClr>
            </a:pPr>
            <a:r>
              <a:rPr lang="en-US" dirty="0">
                <a:solidFill>
                  <a:srgbClr val="C93B32">
                    <a:lumMod val="75000"/>
                  </a:srgbClr>
                </a:solidFill>
              </a:rPr>
              <a:t>C.C. Gallagher</a:t>
            </a:r>
            <a:br>
              <a:rPr lang="en-US" dirty="0">
                <a:solidFill>
                  <a:srgbClr val="C93B32">
                    <a:lumMod val="75000"/>
                  </a:srgbClr>
                </a:solidFill>
              </a:rPr>
            </a:br>
            <a:r>
              <a:rPr lang="en-US" sz="2400" i="1" dirty="0">
                <a:solidFill>
                  <a:srgbClr val="303030">
                    <a:lumMod val="90000"/>
                    <a:lumOff val="10000"/>
                  </a:srgbClr>
                </a:solidFill>
              </a:rPr>
              <a:t>Consultant &amp; Military Spouse</a:t>
            </a:r>
            <a:br>
              <a:rPr lang="en-US" sz="2400" i="1" dirty="0">
                <a:solidFill>
                  <a:srgbClr val="303030">
                    <a:lumMod val="90000"/>
                    <a:lumOff val="10000"/>
                  </a:srgbClr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Military Quality Life Consulting, LLC</a:t>
            </a:r>
          </a:p>
        </p:txBody>
      </p:sp>
      <p:pic>
        <p:nvPicPr>
          <p:cNvPr id="10" name="Picture Placeholder 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6F89B85-4638-451B-84F1-039476F5CE2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1" b="10061"/>
          <a:stretch>
            <a:fillRect/>
          </a:stretch>
        </p:blipFill>
        <p:spPr>
          <a:xfrm>
            <a:off x="744311" y="2042207"/>
            <a:ext cx="2194560" cy="237808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1EDA5B-87D5-4AEF-BF3C-8E9B7C3C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73719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affiliated with the military?</a:t>
            </a:r>
          </a:p>
          <a:p>
            <a:pPr marL="744538" indent="-431800">
              <a:buFont typeface="Wingdings" panose="05000000000000000000" pitchFamily="2" charset="2"/>
              <a:buChar char="q"/>
            </a:pPr>
            <a:r>
              <a:rPr lang="en-US" dirty="0"/>
              <a:t>Yes</a:t>
            </a:r>
          </a:p>
          <a:p>
            <a:pPr marL="744538" indent="-431800">
              <a:buFont typeface="Wingdings" panose="05000000000000000000" pitchFamily="2" charset="2"/>
              <a:buChar char="q"/>
            </a:pPr>
            <a:r>
              <a:rPr lang="en-US" dirty="0"/>
              <a:t>No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BB7BD-3F82-3144-B2B8-674C5A434FD9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F3269-2763-479C-8D02-20FECAF0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31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ilitary Spouses - A Priority Customer:  What Your AJC Can Do&amp;quot;&quot;/&gt;&lt;property id=&quot;20307&quot; value=&quot;278&quot;/&gt;&lt;/object&gt;&lt;object type=&quot;3&quot; unique_id=&quot;10004&quot;&gt;&lt;property id=&quot;20148&quot; value=&quot;5&quot;/&gt;&lt;property id=&quot;20300&quot; value=&quot;Slide 2 - &amp;quot;Presenter&amp;quot;&quot;/&gt;&lt;property id=&quot;20307&quot; value=&quot;375&quot;/&gt;&lt;/object&gt;&lt;object type=&quot;3&quot; unique_id=&quot;10005&quot;&gt;&lt;property id=&quot;20148&quot; value=&quot;5&quot;/&gt;&lt;property id=&quot;20300&quot; value=&quot;Slide 3 - &amp;quot;Polling Questions&amp;quot;&quot;/&gt;&lt;property id=&quot;20307&quot; value=&quot;341&quot;/&gt;&lt;/object&gt;&lt;object type=&quot;3&quot; unique_id=&quot;10006&quot;&gt;&lt;property id=&quot;20148&quot; value=&quot;5&quot;/&gt;&lt;property id=&quot;20300&quot; value=&quot;Slide 4 - &amp;quot;Today’s Presenters&amp;quot;&quot;/&gt;&lt;property id=&quot;20307&quot; value=&quot;339&quot;/&gt;&lt;/object&gt;&lt;object type=&quot;3&quot; unique_id=&quot;10007&quot;&gt;&lt;property id=&quot;20148&quot; value=&quot;5&quot;/&gt;&lt;property id=&quot;20300&quot; value=&quot;Slide 5&quot;/&gt;&lt;property id=&quot;20307&quot; value=&quot;316&quot;/&gt;&lt;/object&gt;&lt;object type=&quot;3&quot; unique_id=&quot;10008&quot;&gt;&lt;property id=&quot;20148&quot; value=&quot;5&quot;/&gt;&lt;property id=&quot;20300&quot; value=&quot;Slide 6&quot;/&gt;&lt;property id=&quot;20307&quot; value=&quot;321&quot;/&gt;&lt;/object&gt;&lt;object type=&quot;3&quot; unique_id=&quot;10009&quot;&gt;&lt;property id=&quot;20148&quot; value=&quot;5&quot;/&gt;&lt;property id=&quot;20300&quot; value=&quot;Slide 7 - &amp;quot;U.S. Department of Labor Military Spouse Technical Assistance Project&amp;quot;&quot;/&gt;&lt;property id=&quot;20307&quot; value=&quot;340&quot;/&gt;&lt;/object&gt;&lt;object type=&quot;3&quot; unique_id=&quot;10010&quot;&gt;&lt;property id=&quot;20148&quot; value=&quot;5&quot;/&gt;&lt;property id=&quot;20300&quot; value=&quot;Slide 8 - &amp;quot;Presenter&amp;quot;&quot;/&gt;&lt;property id=&quot;20307&quot; value=&quot;344&quot;/&gt;&lt;/object&gt;&lt;object type=&quot;3&quot; unique_id=&quot;10011&quot;&gt;&lt;property id=&quot;20148&quot; value=&quot;5&quot;/&gt;&lt;property id=&quot;20300&quot; value=&quot;Slide 9 - &amp;quot;Poll&amp;quot;&quot;/&gt;&lt;property id=&quot;20307&quot; value=&quot;345&quot;/&gt;&lt;/object&gt;&lt;object type=&quot;3&quot; unique_id=&quot;10012&quot;&gt;&lt;property id=&quot;20148&quot; value=&quot;5&quot;/&gt;&lt;property id=&quot;20300&quot; value=&quot;Slide 10 - &amp;quot;What AJCs should know about Military Spouses&amp;quot;&quot;/&gt;&lt;property id=&quot;20307&quot; value=&quot;264&quot;/&gt;&lt;/object&gt;&lt;object type=&quot;3&quot; unique_id=&quot;10013&quot;&gt;&lt;property id=&quot;20148&quot; value=&quot;5&quot;/&gt;&lt;property id=&quot;20300&quot; value=&quot;Slide 11 - &amp;quot;What AJCs should know about Military Spouses&amp;quot;&quot;/&gt;&lt;property id=&quot;20307&quot; value=&quot;346&quot;/&gt;&lt;/object&gt;&lt;object type=&quot;3&quot; unique_id=&quot;10014&quot;&gt;&lt;property id=&quot;20148&quot; value=&quot;5&quot;/&gt;&lt;property id=&quot;20300&quot; value=&quot;Slide 12 - &amp;quot;Need for Military Spouse License Recognition Options&amp;quot;&quot;/&gt;&lt;property id=&quot;20307&quot; value=&quot;347&quot;/&gt;&lt;/object&gt;&lt;object type=&quot;3&quot; unique_id=&quot;10015&quot;&gt;&lt;property id=&quot;20148&quot; value=&quot;5&quot;/&gt;&lt;property id=&quot;20300&quot; value=&quot;Slide 13&quot;/&gt;&lt;property id=&quot;20307&quot; value=&quot;351&quot;/&gt;&lt;/object&gt;&lt;object type=&quot;3&quot; unique_id=&quot;10016&quot;&gt;&lt;property id=&quot;20148&quot; value=&quot;5&quot;/&gt;&lt;property id=&quot;20300&quot; value=&quot;Slide 14 - &amp;quot;Resources You Can Use&amp;quot;&quot;/&gt;&lt;property id=&quot;20307&quot; value=&quot;372&quot;/&gt;&lt;/object&gt;&lt;object type=&quot;3&quot; unique_id=&quot;10017&quot;&gt;&lt;property id=&quot;20148&quot; value=&quot;5&quot;/&gt;&lt;property id=&quot;20300&quot; value=&quot;Slide 15 - &amp;quot;All Military Spouse Resources @ WFGPS&amp;quot;&quot;/&gt;&lt;property id=&quot;20307&quot; value=&quot;359&quot;/&gt;&lt;/object&gt;&lt;object type=&quot;3&quot; unique_id=&quot;10018&quot;&gt;&lt;property id=&quot;20148&quot; value=&quot;5&quot;/&gt;&lt;property id=&quot;20300&quot; value=&quot;Slide 16 - &amp;quot;Resources for Spouses&amp;quot;&quot;/&gt;&lt;property id=&quot;20307&quot; value=&quot;357&quot;/&gt;&lt;/object&gt;&lt;object type=&quot;3&quot; unique_id=&quot;10019&quot;&gt;&lt;property id=&quot;20148&quot; value=&quot;5&quot;/&gt;&lt;property id=&quot;20300&quot; value=&quot;Slide 17 - &amp;quot;10 State FAQs&amp;quot;&quot;/&gt;&lt;property id=&quot;20307&quot; value=&quot;374&quot;/&gt;&lt;/object&gt;&lt;object type=&quot;3&quot; unique_id=&quot;10020&quot;&gt;&lt;property id=&quot;20148&quot; value=&quot;5&quot;/&gt;&lt;property id=&quot;20300&quot; value=&quot;Slide 18 - &amp;quot;Presenter&amp;quot;&quot;/&gt;&lt;property id=&quot;20307&quot; value=&quot;363&quot;/&gt;&lt;/object&gt;&lt;object type=&quot;3&quot; unique_id=&quot;10021&quot;&gt;&lt;property id=&quot;20148&quot; value=&quot;5&quot;/&gt;&lt;property id=&quot;20300&quot; value=&quot;Slide 19 - &amp;quot;Polling question ??&amp;quot;&quot;/&gt;&lt;property id=&quot;20307&quot; value=&quot;364&quot;/&gt;&lt;/object&gt;&lt;object type=&quot;3&quot; unique_id=&quot;10022&quot;&gt;&lt;property id=&quot;20148&quot; value=&quot;5&quot;/&gt;&lt;property id=&quot;20300&quot; value=&quot;Slide 20 - &amp;quot;Spokane AJC &amp;amp; Fairchild AFB&amp;quot;&quot;/&gt;&lt;property id=&quot;20307&quot; value=&quot;365&quot;/&gt;&lt;/object&gt;&lt;object type=&quot;3&quot; unique_id=&quot;10023&quot;&gt;&lt;property id=&quot;20148&quot; value=&quot;5&quot;/&gt;&lt;property id=&quot;20300&quot; value=&quot;Slide 21 - &amp;quot;Spokane AJC &amp;amp; Fairchild AFB&amp;quot;&quot;/&gt;&lt;property id=&quot;20307&quot; value=&quot;366&quot;/&gt;&lt;/object&gt;&lt;object type=&quot;3&quot; unique_id=&quot;10024&quot;&gt;&lt;property id=&quot;20148&quot; value=&quot;5&quot;/&gt;&lt;property id=&quot;20300&quot; value=&quot;Slide 22&quot;/&gt;&lt;property id=&quot;20307&quot; value=&quot;376&quot;/&gt;&lt;/object&gt;&lt;object type=&quot;3&quot; unique_id=&quot;10025&quot;&gt;&lt;property id=&quot;20148&quot; value=&quot;5&quot;/&gt;&lt;property id=&quot;20300&quot; value=&quot;Slide 23 - &amp;quot;Presenter&amp;quot;&quot;/&gt;&lt;property id=&quot;20307&quot; value=&quot;367&quot;/&gt;&lt;/object&gt;&lt;object type=&quot;3&quot; unique_id=&quot;10026&quot;&gt;&lt;property id=&quot;20148&quot; value=&quot;5&quot;/&gt;&lt;property id=&quot;20300&quot; value=&quot;Slide 24 - &amp;quot;Polling question ??&amp;quot;&quot;/&gt;&lt;property id=&quot;20307&quot; value=&quot;368&quot;/&gt;&lt;/object&gt;&lt;object type=&quot;3&quot; unique_id=&quot;10027&quot;&gt;&lt;property id=&quot;20148&quot; value=&quot;5&quot;/&gt;&lt;property id=&quot;20300&quot; value=&quot;Slide 25&quot;/&gt;&lt;property id=&quot;20307&quot; value=&quot;373&quot;/&gt;&lt;/object&gt;&lt;object type=&quot;3&quot; unique_id=&quot;10028&quot;&gt;&lt;property id=&quot;20148&quot; value=&quot;5&quot;/&gt;&lt;property id=&quot;20300&quot; value=&quot;Slide 26 - &amp;quot;Spokane AJC &amp;amp; Fairchild AFB&amp;quot;&quot;/&gt;&lt;property id=&quot;20307&quot; value=&quot;369&quot;/&gt;&lt;/object&gt;&lt;object type=&quot;3&quot; unique_id=&quot;10029&quot;&gt;&lt;property id=&quot;20148&quot; value=&quot;5&quot;/&gt;&lt;property id=&quot;20300&quot; value=&quot;Slide 27 - &amp;quot;Spokane AJC &amp;amp; Fairchild AFB&amp;quot;&quot;/&gt;&lt;property id=&quot;20307&quot; value=&quot;370&quot;/&gt;&lt;/object&gt;&lt;object type=&quot;3&quot; unique_id=&quot;10030&quot;&gt;&lt;property id=&quot;20148&quot; value=&quot;5&quot;/&gt;&lt;property id=&quot;20300&quot; value=&quot;Slide 28&quot;/&gt;&lt;property id=&quot;20307&quot; value=&quot;361&quot;/&gt;&lt;/object&gt;&lt;object type=&quot;3&quot; unique_id=&quot;10031&quot;&gt;&lt;property id=&quot;20148&quot; value=&quot;5&quot;/&gt;&lt;property id=&quot;20300&quot; value=&quot;Slide 29 - &amp;quot;Action Steps&amp;quot;&quot;/&gt;&lt;property id=&quot;20307&quot; value=&quot;356&quot;/&gt;&lt;/object&gt;&lt;object type=&quot;3&quot; unique_id=&quot;10032&quot;&gt;&lt;property id=&quot;20148&quot; value=&quot;5&quot;/&gt;&lt;property id=&quot;20300&quot; value=&quot;Slide 30&quot;/&gt;&lt;property id=&quot;20307&quot; value=&quot;377&quot;/&gt;&lt;/object&gt;&lt;object type=&quot;3&quot; unique_id=&quot;10033&quot;&gt;&lt;property id=&quot;20148&quot; value=&quot;5&quot;/&gt;&lt;property id=&quot;20300&quot; value=&quot;Slide 31&quot;/&gt;&lt;property id=&quot;20307&quot; value=&quot;296&quot;/&gt;&lt;/object&gt;&lt;/object&gt;&lt;object type=&quot;8&quot; unique_id=&quot;1006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WI-MilitarySpous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93B32"/>
      </a:accent2>
      <a:accent3>
        <a:srgbClr val="303030"/>
      </a:accent3>
      <a:accent4>
        <a:srgbClr val="D9D9D9"/>
      </a:accent4>
      <a:accent5>
        <a:srgbClr val="F2F2F2"/>
      </a:accent5>
      <a:accent6>
        <a:srgbClr val="3A7DBD"/>
      </a:accent6>
      <a:hlink>
        <a:srgbClr val="3A7DBD"/>
      </a:hlink>
      <a:folHlink>
        <a:srgbClr val="666666"/>
      </a:folHlink>
    </a:clrScheme>
    <a:fontScheme name="OWI-MilitarySpouse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eryl_x0020_Approved_x0020_yet_x003f_ xmlns="a165619d-62ea-4494-9933-e5d4636ba862">false</Cheryl_x0020_Approved_x0020_yet_x003f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0A4C17F8893B419ED8287CDE59D507" ma:contentTypeVersion="13" ma:contentTypeDescription="Create a new document." ma:contentTypeScope="" ma:versionID="6c06c442ae93a42face8a7ab98327e19">
  <xsd:schema xmlns:xsd="http://www.w3.org/2001/XMLSchema" xmlns:xs="http://www.w3.org/2001/XMLSchema" xmlns:p="http://schemas.microsoft.com/office/2006/metadata/properties" xmlns:ns2="a165619d-62ea-4494-9933-e5d4636ba862" xmlns:ns3="b2cbb320-9259-475d-a199-cf835ecb4c25" targetNamespace="http://schemas.microsoft.com/office/2006/metadata/properties" ma:root="true" ma:fieldsID="e9fbf86bf519cfd55a539405072b35dc" ns2:_="" ns3:_="">
    <xsd:import namespace="a165619d-62ea-4494-9933-e5d4636ba862"/>
    <xsd:import namespace="b2cbb320-9259-475d-a199-cf835ecb4c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Cheryl_x0020_Approved_x0020_yet_x003f_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5619d-62ea-4494-9933-e5d4636ba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Cheryl_x0020_Approved_x0020_yet_x003f_" ma:index="16" nillable="true" ma:displayName="Cheryl Approved yet?" ma:default="0" ma:format="Dropdown" ma:internalName="Cheryl_x0020_Approved_x0020_yet_x003f_">
      <xsd:simpleType>
        <xsd:restriction base="dms:Boolea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bb320-9259-475d-a199-cf835ecb4c2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7EFA99-AD5D-4EFA-9073-E182C53015F1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a165619d-62ea-4494-9933-e5d4636ba862"/>
    <ds:schemaRef ds:uri="http://purl.org/dc/elements/1.1/"/>
    <ds:schemaRef ds:uri="http://schemas.openxmlformats.org/package/2006/metadata/core-properties"/>
    <ds:schemaRef ds:uri="b2cbb320-9259-475d-a199-cf835ecb4c2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9F8780-D0E2-4DC9-847B-716EC81441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0FED67-E1AC-410E-B8EA-4217144642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65619d-62ea-4494-9933-e5d4636ba862"/>
    <ds:schemaRef ds:uri="b2cbb320-9259-475d-a199-cf835ecb4c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2727</TotalTime>
  <Words>829</Words>
  <Application>Microsoft Office PowerPoint</Application>
  <PresentationFormat>On-screen Show (4:3)</PresentationFormat>
  <Paragraphs>184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Rockwell</vt:lpstr>
      <vt:lpstr>Times New Roman</vt:lpstr>
      <vt:lpstr>Wingdings</vt:lpstr>
      <vt:lpstr>Wingdings 2</vt:lpstr>
      <vt:lpstr>Wingdings 3</vt:lpstr>
      <vt:lpstr>Office Theme</vt:lpstr>
      <vt:lpstr>Military Spouses - A Priority Customer:  What Your AJC Can Do</vt:lpstr>
      <vt:lpstr>Presenter</vt:lpstr>
      <vt:lpstr>Polling Questions</vt:lpstr>
      <vt:lpstr>Today’s Presenters</vt:lpstr>
      <vt:lpstr>PowerPoint Presentation</vt:lpstr>
      <vt:lpstr>PowerPoint Presentation</vt:lpstr>
      <vt:lpstr>U.S. Department of Labor Military Spouse Technical Assistance Project</vt:lpstr>
      <vt:lpstr>Presenter</vt:lpstr>
      <vt:lpstr>Poll</vt:lpstr>
      <vt:lpstr>What AJCs should know about Military Spouses</vt:lpstr>
      <vt:lpstr>What AJCs should know about Military Spouses</vt:lpstr>
      <vt:lpstr>Need for Military Spouse License Recognition Options</vt:lpstr>
      <vt:lpstr>PowerPoint Presentation</vt:lpstr>
      <vt:lpstr>Resources You Can Use</vt:lpstr>
      <vt:lpstr>All Military Spouse Resources @ WFGPS</vt:lpstr>
      <vt:lpstr>Resources for Spouses</vt:lpstr>
      <vt:lpstr>10 State FAQs</vt:lpstr>
      <vt:lpstr>Presenter</vt:lpstr>
      <vt:lpstr>Polling question ??</vt:lpstr>
      <vt:lpstr>Spokane AJC &amp; Fairchild AFB</vt:lpstr>
      <vt:lpstr>Spokane AJC &amp; Fairchild AFB</vt:lpstr>
      <vt:lpstr>PowerPoint Presentation</vt:lpstr>
      <vt:lpstr>Presenter</vt:lpstr>
      <vt:lpstr>Polling question ??</vt:lpstr>
      <vt:lpstr>PowerPoint Presentation</vt:lpstr>
      <vt:lpstr>Spokane AJC &amp; Fairchild AFB</vt:lpstr>
      <vt:lpstr>Spokane AJC &amp; Fairchild AFB</vt:lpstr>
      <vt:lpstr>PowerPoint Presentation</vt:lpstr>
      <vt:lpstr>Action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Spouses - A Priority Customer: What Your AJC Can Do</dc:title>
  <dc:creator>auto@mahernet.com</dc:creator>
  <cp:keywords>military, spouses, priority, customer, AJC</cp:keywords>
  <cp:lastModifiedBy>Jonathan Vehlow</cp:lastModifiedBy>
  <cp:revision>231</cp:revision>
  <dcterms:created xsi:type="dcterms:W3CDTF">2018-10-22T15:13:02Z</dcterms:created>
  <dcterms:modified xsi:type="dcterms:W3CDTF">2019-08-22T13:00:30Z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0x010100D20A4C17F8893B419ED8287CDE59D507</vt:lpwstr>
  </property>
</Properties>
</file>