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as-Kos, Gloria - ETA" initials="SG-E" lastIdx="2" clrIdx="0">
    <p:extLst>
      <p:ext uri="{19B8F6BF-5375-455C-9EA6-DF929625EA0E}">
        <p15:presenceInfo xmlns:p15="http://schemas.microsoft.com/office/powerpoint/2012/main" userId="Salas-Kos, Gloria - E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95" d="100"/>
          <a:sy n="95" d="100"/>
        </p:scale>
        <p:origin x="97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forcegps.org/MemberDirectory/MemberDetails?uid=8938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vimeo.com/35491653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/>
              <a:t>Event Title: Using CLEAR– A Demonstration</a:t>
            </a:r>
            <a:br>
              <a:rPr lang="en-US" sz="1600" dirty="0"/>
            </a:br>
            <a:r>
              <a:rPr lang="en-US" sz="1100" dirty="0"/>
              <a:t>Date: 08/19/2019</a:t>
            </a:r>
            <a:br>
              <a:rPr lang="en-US" sz="1600" dirty="0"/>
            </a:br>
            <a:r>
              <a:rPr lang="en-US" sz="1100" dirty="0"/>
              <a:t>Moderator(s): Megan </a:t>
            </a:r>
            <a:r>
              <a:rPr lang="en-US" sz="1100" dirty="0" err="1"/>
              <a:t>Lizik</a:t>
            </a:r>
            <a:br>
              <a:rPr lang="en-US" sz="1100" dirty="0"/>
            </a:br>
            <a:r>
              <a:rPr lang="en-US" sz="1100" dirty="0"/>
              <a:t>Speaker(s): </a:t>
            </a:r>
            <a:r>
              <a:rPr lang="en-US" sz="1100" dirty="0">
                <a:hlinkClick r:id="rId3"/>
              </a:rPr>
              <a:t>Lawrence Burns</a:t>
            </a:r>
            <a:r>
              <a:rPr lang="en-US" sz="1100" dirty="0"/>
              <a:t>, </a:t>
            </a:r>
            <a:r>
              <a:rPr lang="en-US" sz="1100" i="1" dirty="0">
                <a:solidFill>
                  <a:srgbClr val="7030A0"/>
                </a:solidFill>
              </a:rPr>
              <a:t>Phomdaen Souvanna</a:t>
            </a:r>
            <a:br>
              <a:rPr lang="en-US" sz="1100" dirty="0"/>
            </a:br>
            <a:br>
              <a:rPr lang="en-US" sz="16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8" y="1245835"/>
            <a:ext cx="5079403" cy="4467383"/>
          </a:xfrm>
          <a:ln w="12700"/>
        </p:spPr>
        <p:txBody>
          <a:bodyPr lIns="182880" anchor="t">
            <a:no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This webinar re-introduced attendees to the Department of Labor’s Clearinghouse for Labor Evaluation and Research (CLEAR). Presenters discussed CLEAR’s functionalities and explained CLEAR ratings and their meanings. Presenters gave a live demonstration of the CLEAR website, focused on applications relevant to states’ Reemployment Services and Eligibility Assessment (RESEA) programs.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Topics described during this session can help  RESEA and other state workforce agency staff and managers to:</a:t>
            </a:r>
          </a:p>
          <a:p>
            <a:r>
              <a:rPr lang="en-US" sz="1200" dirty="0">
                <a:solidFill>
                  <a:schemeClr val="tx1"/>
                </a:solidFill>
              </a:rPr>
              <a:t>Search for studies on the CLEAR website that may provide evidence to support RESEA programs and evaluations.</a:t>
            </a:r>
          </a:p>
          <a:p>
            <a:r>
              <a:rPr lang="en-US" sz="1200" dirty="0">
                <a:solidFill>
                  <a:schemeClr val="tx1"/>
                </a:solidFill>
              </a:rPr>
              <a:t>Analyze current evidence to determine how relevant it may be to supporting a particular state’s RESEA program or components of that program.</a:t>
            </a:r>
          </a:p>
          <a:p>
            <a:r>
              <a:rPr lang="en-US" sz="1200" dirty="0">
                <a:solidFill>
                  <a:schemeClr val="tx1"/>
                </a:solidFill>
              </a:rPr>
              <a:t>Learn from existing studies when thinking about potential changes to and evaluations of current RESEA programs.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218687"/>
              </p:ext>
            </p:extLst>
          </p:nvPr>
        </p:nvGraphicFramePr>
        <p:xfrm>
          <a:off x="5506262" y="1245835"/>
          <a:ext cx="3402846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5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Review of CLEAR</a:t>
                      </a:r>
                      <a:r>
                        <a:rPr lang="en-US" sz="1000" b="1" baseline="0" dirty="0"/>
                        <a:t> </a:t>
                      </a:r>
                      <a:r>
                        <a:rPr lang="en-US" sz="1000" b="1" dirty="0"/>
                        <a:t>Purpose</a:t>
                      </a:r>
                      <a:r>
                        <a:rPr lang="en-US" sz="1000" b="1" baseline="0" dirty="0"/>
                        <a:t> &amp; Content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b="1" dirty="0"/>
                        <a:t>9:01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Types of Studies included in 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11:14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Study Profiles</a:t>
                      </a:r>
                      <a:r>
                        <a:rPr lang="en-US" sz="1000" b="0" baseline="0" dirty="0"/>
                        <a:t> &amp; Evidence Ratings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14:04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CLEAR’s Utility for Supporting RESEA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21:02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Where to Start when Using 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24:33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Live Demonstration:</a:t>
                      </a:r>
                      <a:r>
                        <a:rPr lang="en-US" sz="1000" b="1" baseline="0" dirty="0"/>
                        <a:t> Using CLEAR in the RESEA context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27:04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/>
                        <a:t>Navigating &amp; Searching on CLEAR</a:t>
                      </a:r>
                      <a:r>
                        <a:rPr lang="en-US" sz="900" b="0" baseline="0" dirty="0"/>
                        <a:t> website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28:04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Identifying Potentially Useful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36:30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Closing Thoughts</a:t>
                      </a:r>
                      <a:r>
                        <a:rPr lang="en-US" sz="1000" b="1" baseline="0" dirty="0"/>
                        <a:t> &amp; Next Steps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41:06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/>
                        <a:t>Q&amp;A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44:42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</a:tbl>
          </a:graphicData>
        </a:graphic>
      </p:graphicFrame>
      <p:sp>
        <p:nvSpPr>
          <p:cNvPr id="5" name="Text Placeholder 34">
            <a:extLst>
              <a:ext uri="{FF2B5EF4-FFF2-40B4-BE49-F238E27FC236}">
                <a16:creationId xmlns:a16="http://schemas.microsoft.com/office/drawing/2014/main" id="{8FAA06BF-0042-42BD-BBC3-8EFE67DACA55}"/>
              </a:ext>
            </a:extLst>
          </p:cNvPr>
          <p:cNvSpPr txBox="1">
            <a:spLocks/>
          </p:cNvSpPr>
          <p:nvPr/>
        </p:nvSpPr>
        <p:spPr>
          <a:xfrm>
            <a:off x="190895" y="5876732"/>
            <a:ext cx="9457509" cy="478694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lIns="182880" tIns="137160" rIns="182880" bIns="13716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10000"/>
              </a:lnSpc>
              <a:spcBef>
                <a:spcPts val="1800"/>
              </a:spcBef>
              <a:buClr>
                <a:schemeClr val="accent2"/>
              </a:buClr>
              <a:buFont typeface="Wingdings 2" panose="05020102010507070707" pitchFamily="18" charset="2"/>
              <a:buChar char="¡"/>
              <a:defRPr lang="en-US" sz="1800" i="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  <a:buFont typeface="Wingdings 3" panose="05040102010807070707" pitchFamily="18" charset="2"/>
              <a:buChar char="}"/>
              <a:defRPr sz="2400" kern="120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9728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 3" panose="05040102010807070707" pitchFamily="18" charset="2"/>
              <a:buChar char="ê"/>
              <a:defRPr sz="2000" kern="120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5448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Font typeface="Wingdings 3" panose="05040102010807070707" pitchFamily="18" charset="2"/>
              <a:buChar char="ê"/>
              <a:defRPr sz="1800" kern="120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168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ê"/>
              <a:defRPr sz="1800" kern="120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100" dirty="0">
                <a:solidFill>
                  <a:schemeClr val="tx1"/>
                </a:solidFill>
              </a:rPr>
              <a:t>Webinar Link: </a:t>
            </a:r>
            <a:r>
              <a:rPr lang="en-US" sz="1100" b="1" dirty="0">
                <a:solidFill>
                  <a:schemeClr val="tx1"/>
                </a:solidFill>
                <a:hlinkClick r:id="rId4"/>
              </a:rPr>
              <a:t>Using the Clearinghouse for Labor Evaluation and Research (CLEAR)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: Using CLEAR– A Demonstration Date: 08/19/2019 Moderator(s): Megan Lizik Speaker(s): 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6338</TotalTime>
  <Words>218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Wingdings</vt:lpstr>
      <vt:lpstr>Wingdings 2</vt:lpstr>
      <vt:lpstr>Wingdings 3</vt:lpstr>
      <vt:lpstr>Standard Slides</vt:lpstr>
      <vt:lpstr>2_Standard Slides</vt:lpstr>
      <vt:lpstr>Executive Summary Event Title: Using CLEAR– A Demonstration Date: 08/19/2019 Moderator(s): Megan Lizik Speaker(s): Lawrence Burns, Phomdaen Souvanna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Grace McCall</cp:lastModifiedBy>
  <cp:revision>110</cp:revision>
  <dcterms:created xsi:type="dcterms:W3CDTF">2017-09-27T21:43:17Z</dcterms:created>
  <dcterms:modified xsi:type="dcterms:W3CDTF">2019-09-06T13:23:37Z</dcterms:modified>
</cp:coreProperties>
</file>