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61" autoAdjust="0"/>
    <p:restoredTop sz="74130" autoAdjust="0"/>
  </p:normalViewPr>
  <p:slideViewPr>
    <p:cSldViewPr snapToGrid="0">
      <p:cViewPr varScale="1">
        <p:scale>
          <a:sx n="71" d="100"/>
          <a:sy n="71" d="100"/>
        </p:scale>
        <p:origin x="13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355379058" TargetMode="External"/><Relationship Id="rId3" Type="http://schemas.openxmlformats.org/officeDocument/2006/relationships/hyperlink" Target="https://www.workforcegps.org/events/2019/07/15/13/45/Sustainability-A-Checklist-for-Sustaining-your-Promising-Practices" TargetMode="External"/><Relationship Id="rId7" Type="http://schemas.openxmlformats.org/officeDocument/2006/relationships/hyperlink" Target="https://www.workforcegps.org/MemberDirectory/MemberDetails?uid=1045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workforcegps.org/MemberDirectory/MemberDetails?uid=109659" TargetMode="External"/><Relationship Id="rId5" Type="http://schemas.openxmlformats.org/officeDocument/2006/relationships/hyperlink" Target="https://www.workforcegps.org/MemberDirectory/MemberDetails?uid=143526" TargetMode="External"/><Relationship Id="rId4" Type="http://schemas.openxmlformats.org/officeDocument/2006/relationships/hyperlink" Target="https://www.workforcegps.org/MemberDirectory/MemberDetails?uid=1676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079402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>
                <a:hlinkClick r:id="rId3"/>
              </a:rPr>
              <a:t>Successful Practices for Sustaining Your America’s Promise Grants</a:t>
            </a:r>
            <a:br>
              <a:rPr lang="en-US" sz="1600" dirty="0"/>
            </a:br>
            <a:r>
              <a:rPr lang="en-US" sz="1100" dirty="0"/>
              <a:t>Date: August 21, 2019</a:t>
            </a:r>
            <a:br>
              <a:rPr lang="en-US" sz="1600" dirty="0"/>
            </a:br>
            <a:r>
              <a:rPr lang="en-US" sz="1100" dirty="0"/>
              <a:t>Moderator(s): </a:t>
            </a:r>
            <a:r>
              <a:rPr lang="en-US" sz="1100" dirty="0">
                <a:hlinkClick r:id="rId4"/>
              </a:rPr>
              <a:t>Gregory Scheib</a:t>
            </a:r>
            <a:br>
              <a:rPr lang="en-US" sz="1100" dirty="0"/>
            </a:br>
            <a:r>
              <a:rPr lang="en-US" sz="1100" dirty="0"/>
              <a:t>Speaker(s): </a:t>
            </a:r>
            <a:r>
              <a:rPr lang="en-US" sz="1100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Christina Bakewicz</a:t>
            </a:r>
            <a:r>
              <a:rPr lang="en-US" sz="1100" dirty="0">
                <a:solidFill>
                  <a:srgbClr val="7030A0"/>
                </a:solidFill>
              </a:rPr>
              <a:t>, Erika Humphrey, </a:t>
            </a:r>
            <a:r>
              <a:rPr lang="en-US" sz="1100" dirty="0">
                <a:solidFill>
                  <a:srgbClr val="7030A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Lyle Neumann</a:t>
            </a:r>
            <a:r>
              <a:rPr lang="en-US" sz="1100" dirty="0">
                <a:solidFill>
                  <a:srgbClr val="7030A0"/>
                </a:solidFill>
              </a:rPr>
              <a:t>, </a:t>
            </a:r>
            <a:r>
              <a:rPr lang="en-US" sz="1100" dirty="0">
                <a:solidFill>
                  <a:srgbClr val="7030A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 Parks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354347"/>
            <a:ext cx="5079403" cy="4851125"/>
          </a:xfrm>
          <a:ln w="12700"/>
        </p:spPr>
        <p:txBody>
          <a:bodyPr lIns="182880" anchor="t">
            <a:normAutofit lnSpcReduction="10000"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During this webinar, TA Coaches reviewed four strategies for sustaining successful aspects of America’s Promise grants. These areas include assessing your program, developing a succession plan, building and maintaining partnerships, and developing a funding plan.  A checklist covering these strategies was introduced and two grantees shared examples of what they are planning to sustain and what resources they are using to make those decisions.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Erika Humphrey, </a:t>
            </a:r>
            <a:r>
              <a:rPr lang="en-US" sz="1200" i="1" dirty="0">
                <a:solidFill>
                  <a:schemeClr val="tx1"/>
                </a:solidFill>
              </a:rPr>
              <a:t>TA Coach, High Impact Partners </a:t>
            </a:r>
            <a:r>
              <a:rPr lang="en-US" sz="1200" dirty="0">
                <a:solidFill>
                  <a:schemeClr val="tx1"/>
                </a:solidFill>
              </a:rPr>
              <a:t>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chemeClr val="tx1"/>
                </a:solidFill>
              </a:rPr>
              <a:t>Lyle Neumann, </a:t>
            </a:r>
            <a:r>
              <a:rPr lang="en-US" sz="1200" i="1" dirty="0">
                <a:solidFill>
                  <a:schemeClr val="tx1"/>
                </a:solidFill>
              </a:rPr>
              <a:t>TA Coach, High Impact Partners,</a:t>
            </a:r>
            <a:r>
              <a:rPr lang="en-US" sz="1200" dirty="0">
                <a:solidFill>
                  <a:schemeClr val="tx1"/>
                </a:solidFill>
              </a:rPr>
              <a:t> provided information on the four sustainability strategies and led interactive discussions with grantees.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Christina </a:t>
            </a:r>
            <a:r>
              <a:rPr lang="en-US" sz="1200" dirty="0" err="1">
                <a:solidFill>
                  <a:schemeClr val="tx1"/>
                </a:solidFill>
              </a:rPr>
              <a:t>Bakewicz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i="1" dirty="0">
                <a:solidFill>
                  <a:schemeClr val="tx1"/>
                </a:solidFill>
              </a:rPr>
              <a:t>Program Manager, Monroe Community College</a:t>
            </a:r>
            <a:r>
              <a:rPr lang="en-US" sz="1200" dirty="0">
                <a:solidFill>
                  <a:schemeClr val="tx1"/>
                </a:solidFill>
              </a:rPr>
              <a:t>, shared how program partners are involved with sustainability planning.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Julie Parks, </a:t>
            </a:r>
            <a:r>
              <a:rPr lang="en-US" sz="1200" i="1" dirty="0">
                <a:solidFill>
                  <a:schemeClr val="tx1"/>
                </a:solidFill>
              </a:rPr>
              <a:t>Executive Director of Workforce Training, Grand Rapids Community College, </a:t>
            </a:r>
            <a:r>
              <a:rPr lang="en-US" sz="1200" dirty="0">
                <a:solidFill>
                  <a:schemeClr val="tx1"/>
                </a:solidFill>
              </a:rPr>
              <a:t>discussed how her program is assessing which program components to sustain and strategies to be successful.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Recording Link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8"/>
              </a:rPr>
              <a:t>Successful Practices for Sustaining Your America’s Promise Grant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2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472624"/>
              </p:ext>
            </p:extLst>
          </p:nvPr>
        </p:nvGraphicFramePr>
        <p:xfrm>
          <a:off x="5542255" y="408893"/>
          <a:ext cx="340284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227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56661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Grantee Presenter Introductions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Webinar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2:38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Grantee Feedback on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6:33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Strategy #1: Program</a:t>
                      </a:r>
                      <a:r>
                        <a:rPr lang="en-US" sz="1000" b="0" baseline="0" dirty="0"/>
                        <a:t> Assessment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10:56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Grantee</a:t>
                      </a:r>
                      <a:r>
                        <a:rPr lang="en-US" sz="1000" b="0" baseline="0" dirty="0"/>
                        <a:t> Presentation: Julie Parks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15:43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Grantee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24:07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Strategy</a:t>
                      </a:r>
                      <a:r>
                        <a:rPr lang="en-US" sz="1000" b="0" baseline="0" dirty="0"/>
                        <a:t> #2: Developing a Succession Plan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31:45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Grantee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37:02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Strategy #3: Building and Maintaining Partnerships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40:33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Grantee Presentation: Christina </a:t>
                      </a:r>
                      <a:r>
                        <a:rPr lang="en-US" sz="10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Bakewicz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50:08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119063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Strategy #4:</a:t>
                      </a: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Developing a Funding Plan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1:00:18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Reminders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1:05:47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1:09:18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Successful Practices for Sustaining Your America’s Promise Grants Date: August 21, 2019 Moderator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6871</TotalTime>
  <Words>245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Successful Practices for Sustaining Your America’s Promise Grants Date: August 21, 2019 Moderator(s): Gregory Scheib Speaker(s): Christina Bakewicz, Erika Humphrey, Lyle Neumann, Julie Parks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Grace McCall</cp:lastModifiedBy>
  <cp:revision>138</cp:revision>
  <dcterms:created xsi:type="dcterms:W3CDTF">2017-09-27T21:43:17Z</dcterms:created>
  <dcterms:modified xsi:type="dcterms:W3CDTF">2019-08-26T13:57:39Z</dcterms:modified>
</cp:coreProperties>
</file>