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1"/>
  </p:notesMasterIdLst>
  <p:sldIdLst>
    <p:sldId id="289" r:id="rId3"/>
    <p:sldId id="272" r:id="rId4"/>
    <p:sldId id="291" r:id="rId5"/>
    <p:sldId id="286" r:id="rId6"/>
    <p:sldId id="258" r:id="rId7"/>
    <p:sldId id="306" r:id="rId8"/>
    <p:sldId id="298" r:id="rId9"/>
    <p:sldId id="307" r:id="rId10"/>
    <p:sldId id="316" r:id="rId11"/>
    <p:sldId id="317" r:id="rId12"/>
    <p:sldId id="318" r:id="rId13"/>
    <p:sldId id="319" r:id="rId14"/>
    <p:sldId id="308" r:id="rId15"/>
    <p:sldId id="309" r:id="rId16"/>
    <p:sldId id="271" r:id="rId17"/>
    <p:sldId id="301" r:id="rId18"/>
    <p:sldId id="304" r:id="rId19"/>
    <p:sldId id="320" r:id="rId20"/>
    <p:sldId id="321" r:id="rId21"/>
    <p:sldId id="322" r:id="rId22"/>
    <p:sldId id="314" r:id="rId23"/>
    <p:sldId id="294" r:id="rId24"/>
    <p:sldId id="295" r:id="rId25"/>
    <p:sldId id="313" r:id="rId26"/>
    <p:sldId id="297" r:id="rId27"/>
    <p:sldId id="281" r:id="rId28"/>
    <p:sldId id="292" r:id="rId29"/>
    <p:sldId id="29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, Carmen - ETA" initials="RC-E" lastIdx="9" clrIdx="0">
    <p:extLst>
      <p:ext uri="{19B8F6BF-5375-455C-9EA6-DF929625EA0E}">
        <p15:presenceInfo xmlns:p15="http://schemas.microsoft.com/office/powerpoint/2012/main" userId="S-1-5-21-2522062978-2635407418-847139880-3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8351" autoAdjust="0"/>
  </p:normalViewPr>
  <p:slideViewPr>
    <p:cSldViewPr snapToGrid="0">
      <p:cViewPr varScale="1">
        <p:scale>
          <a:sx n="101" d="100"/>
          <a:sy n="101" d="100"/>
        </p:scale>
        <p:origin x="17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11:54:32.698" idx="1">
    <p:pos x="3971" y="969"/>
    <p:text/>
    <p:extLst>
      <p:ext uri="{C676402C-5697-4E1C-873F-D02D1690AC5C}">
        <p15:threadingInfo xmlns:p15="http://schemas.microsoft.com/office/powerpoint/2012/main" timeZoneBias="240"/>
      </p:ext>
    </p:extLst>
  </p:cm>
  <p:cm authorId="1" dt="2019-09-06T12:01:32.785" idx="2">
    <p:pos x="5088" y="759"/>
    <p:text>moved the bullets around to flow better.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12:09:41.182" idx="3">
    <p:pos x="1874" y="569"/>
    <p:text>Added "your" to heading</p:text>
    <p:extLst>
      <p:ext uri="{C676402C-5697-4E1C-873F-D02D1690AC5C}">
        <p15:threadingInfo xmlns:p15="http://schemas.microsoft.com/office/powerpoint/2012/main" timeZoneBias="240"/>
      </p:ext>
    </p:extLst>
  </p:cm>
  <p:cm authorId="1" dt="2019-09-06T12:30:36.051" idx="8">
    <p:pos x="3827" y="2270"/>
    <p:text>added graphic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12:10:05.078" idx="4">
    <p:pos x="1874" y="569"/>
    <p:text>added "your" to heading</p:text>
    <p:extLst>
      <p:ext uri="{C676402C-5697-4E1C-873F-D02D1690AC5C}">
        <p15:threadingInfo xmlns:p15="http://schemas.microsoft.com/office/powerpoint/2012/main" timeZoneBias="240"/>
      </p:ext>
    </p:extLst>
  </p:cm>
  <p:cm authorId="1" dt="2019-09-06T12:38:44.250" idx="9">
    <p:pos x="5407" y="1799"/>
    <p:text>added graphic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12:10:26.842" idx="5">
    <p:pos x="1874" y="569"/>
    <p:text>added "your" to heading</p:text>
    <p:extLst>
      <p:ext uri="{C676402C-5697-4E1C-873F-D02D1690AC5C}">
        <p15:threadingInfo xmlns:p15="http://schemas.microsoft.com/office/powerpoint/2012/main" timeZoneBias="240"/>
      </p:ext>
    </p:extLst>
  </p:cm>
  <p:cm authorId="1" dt="2019-09-06T12:24:13.369" idx="7">
    <p:pos x="5117" y="2924"/>
    <p:text>added a graphic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12:12:18.851" idx="6">
    <p:pos x="10" y="10"/>
    <p:text>added graphic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2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78E44-A5CE-4962-9FBA-ED05EDA940F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06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62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78E44-A5CE-4962-9FBA-ED05EDA940F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0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0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42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8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5" r:id="rId6"/>
    <p:sldLayoutId id="214748370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.workforcegps.org/resources/2019/07/31/16/53/Webcast-Youth-Individual-Service-Strateg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hyperlink" Target="https://youth.workforcegps.org/resources/2019/07/31/16/53/~/link.aspx?_id=779549AEEBEB4989939559942C8B7407&amp;_z=z" TargetMode="External"/><Relationship Id="rId4" Type="http://schemas.openxmlformats.org/officeDocument/2006/relationships/hyperlink" Target="https://mahernet.adobeconnect.com/_a14339732/psileck2yh1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h.workforcegps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Youth.workforcegps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Conversation about Youth Individual Service Strategies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Thursday, July 25, 2019 </a:t>
            </a:r>
          </a:p>
          <a:p>
            <a:pPr algn="ctr"/>
            <a:r>
              <a:rPr lang="en-US" dirty="0"/>
              <a:t>2:00 PM ~ 3:30 PM ET 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322" y="4320209"/>
            <a:ext cx="2466975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708300"/>
          </a:xfrm>
        </p:spPr>
        <p:txBody>
          <a:bodyPr/>
          <a:lstStyle/>
          <a:p>
            <a:r>
              <a:rPr lang="en-US" dirty="0"/>
              <a:t>Goals outlined in ISS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6274" y="1529798"/>
            <a:ext cx="6460031" cy="29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95048"/>
          </a:xfrm>
        </p:spPr>
        <p:txBody>
          <a:bodyPr/>
          <a:lstStyle/>
          <a:p>
            <a:r>
              <a:rPr lang="en-US" dirty="0"/>
              <a:t>Program Elements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29149"/>
            <a:ext cx="7886700" cy="3147654"/>
          </a:xfrm>
        </p:spPr>
        <p:txBody>
          <a:bodyPr/>
          <a:lstStyle/>
          <a:p>
            <a:r>
              <a:rPr lang="en-US" dirty="0"/>
              <a:t>Improving Educational Achievement</a:t>
            </a:r>
          </a:p>
          <a:p>
            <a:r>
              <a:rPr lang="en-US" dirty="0"/>
              <a:t>Preparing for and Succeeding in Employment</a:t>
            </a:r>
          </a:p>
          <a:p>
            <a:r>
              <a:rPr lang="en-US" dirty="0"/>
              <a:t>Supporting Youth</a:t>
            </a:r>
          </a:p>
          <a:p>
            <a:r>
              <a:rPr lang="en-US" dirty="0"/>
              <a:t>Developing the Potential of Young People as Citizens &amp; Leaders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6934" y="4745778"/>
            <a:ext cx="603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241" y="4003408"/>
            <a:ext cx="2123484" cy="14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6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80" y="242599"/>
            <a:ext cx="8112377" cy="1669328"/>
          </a:xfrm>
        </p:spPr>
        <p:txBody>
          <a:bodyPr>
            <a:normAutofit/>
          </a:bodyPr>
          <a:lstStyle/>
          <a:p>
            <a:r>
              <a:rPr lang="en-US" dirty="0"/>
              <a:t>Webcast </a:t>
            </a:r>
            <a:r>
              <a:rPr lang="en-US" sz="2400" dirty="0">
                <a:hlinkClick r:id="rId3"/>
              </a:rPr>
              <a:t>https://youth.workforcegps.org/resources/2019/07/31/16/53/Webcast-Youth-Individual-Service-Strategy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1390" y="2064327"/>
            <a:ext cx="3759628" cy="3796724"/>
          </a:xfrm>
        </p:spPr>
        <p:txBody>
          <a:bodyPr>
            <a:normAutofit/>
          </a:bodyPr>
          <a:lstStyle/>
          <a:p>
            <a:r>
              <a:rPr lang="en-US" dirty="0"/>
              <a:t>Division of Youth Services (DYS) has created a 6 minute </a:t>
            </a:r>
            <a:r>
              <a:rPr lang="en-US" b="1" dirty="0">
                <a:hlinkClick r:id="rId4" tooltip="new"/>
              </a:rPr>
              <a:t>Webcast</a:t>
            </a:r>
            <a:r>
              <a:rPr lang="en-US" dirty="0"/>
              <a:t> to share the components of the </a:t>
            </a:r>
            <a:r>
              <a:rPr lang="en-US" b="1" dirty="0">
                <a:hlinkClick r:id="rId5"/>
              </a:rPr>
              <a:t>Sample Youth Individual Service Strategy (ISS) from the Employment and Training Administration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Webcast-over-keyboard-thumbn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2962985"/>
            <a:ext cx="3685309" cy="23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6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the template be used?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3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708300"/>
          </a:xfrm>
        </p:spPr>
        <p:txBody>
          <a:bodyPr/>
          <a:lstStyle/>
          <a:p>
            <a:r>
              <a:rPr lang="en-US" dirty="0"/>
              <a:t>Use of template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322042"/>
            <a:ext cx="374904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This template is an optional tool and not mandatory in to use. </a:t>
            </a:r>
          </a:p>
          <a:p>
            <a:pPr lvl="0"/>
            <a:r>
              <a:rPr lang="en-US" dirty="0"/>
              <a:t>This template is a guide to inform practitioners of essential components for developing an ISS and can be tailored for a local areas use. </a:t>
            </a:r>
          </a:p>
          <a:p>
            <a:pPr lvl="0"/>
            <a:r>
              <a:rPr lang="en-US" dirty="0"/>
              <a:t>Local areas are encouraged to adapt the form that aligns with their context.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06290" y="1322042"/>
            <a:ext cx="374904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Keep sections that make sense, adding more where needed and even deleting what seems to be unrelated. </a:t>
            </a:r>
          </a:p>
          <a:p>
            <a:pPr lvl="0"/>
            <a:r>
              <a:rPr lang="en-US" dirty="0"/>
              <a:t>It may be used as a paper version or tailored for electronic submissions. </a:t>
            </a:r>
          </a:p>
          <a:p>
            <a:pPr lvl="0"/>
            <a:r>
              <a:rPr lang="en-US" dirty="0"/>
              <a:t>It is encouraged that staff and youth should have input on the final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use the ISS process to begin building a relationship with youth?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describe your ISS process?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/>
            </a:pPr>
            <a:r>
              <a:rPr lang="en-US" dirty="0"/>
              <a:t>It’s just required document</a:t>
            </a:r>
          </a:p>
          <a:p>
            <a:pPr>
              <a:buFont typeface="+mj-lt"/>
              <a:buAutoNum type="alphaUcPeriod"/>
            </a:pPr>
            <a:r>
              <a:rPr lang="en-US" dirty="0"/>
              <a:t>Helps me get to know the youth a little in the beginning but then I don’t really use it much after initial intake</a:t>
            </a:r>
          </a:p>
          <a:p>
            <a:pPr>
              <a:buFont typeface="+mj-lt"/>
              <a:buAutoNum type="alphaUcPeriod"/>
            </a:pPr>
            <a:r>
              <a:rPr lang="en-US" dirty="0"/>
              <a:t>I use it as a tool to have ongoing conversations about goals, service needs, and progress</a:t>
            </a:r>
          </a:p>
          <a:p>
            <a:pPr>
              <a:buFont typeface="+mj-lt"/>
              <a:buAutoNum type="alphaUcPeriod"/>
            </a:pPr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your thoughts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929022"/>
            <a:ext cx="7955280" cy="1582185"/>
          </a:xfrm>
        </p:spPr>
        <p:txBody>
          <a:bodyPr anchor="ctr"/>
          <a:lstStyle/>
          <a:p>
            <a:r>
              <a:rPr lang="en-US" dirty="0"/>
              <a:t>What is in your ISS that you like and that helps you make a plan with a young person?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89" y="3603353"/>
            <a:ext cx="3646889" cy="24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7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your thoughts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3225455"/>
          </a:xfrm>
        </p:spPr>
        <p:txBody>
          <a:bodyPr anchor="ctr"/>
          <a:lstStyle/>
          <a:p>
            <a:r>
              <a:rPr lang="en-US" dirty="0"/>
              <a:t>What are challenges faced with completing/updating your ISS?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 descr="Image result for challenges completing form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51" y="2855604"/>
            <a:ext cx="2308379" cy="12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5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your thoughts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4115" y="1416686"/>
            <a:ext cx="7955280" cy="3225455"/>
          </a:xfrm>
        </p:spPr>
        <p:txBody>
          <a:bodyPr anchor="ctr"/>
          <a:lstStyle/>
          <a:p>
            <a:r>
              <a:rPr lang="en-US" dirty="0"/>
              <a:t>What are your ISS Best practices?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2" name="Picture 4" descr="Image result for best practice idea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04" y="4642141"/>
            <a:ext cx="2459936" cy="1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7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Image result for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2" y="1138940"/>
            <a:ext cx="7841374" cy="44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8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23E8A4D-311B-4CC4-A41E-FFAD6EE75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1892300"/>
            <a:ext cx="9149980" cy="4955247"/>
          </a:xfrm>
        </p:spPr>
      </p:pic>
      <p:sp>
        <p:nvSpPr>
          <p:cNvPr id="4" name="Action Button: Blank 3">
            <a:hlinkClick r:id="rId4" highlightClick="1"/>
            <a:extLst>
              <a:ext uri="{FF2B5EF4-FFF2-40B4-BE49-F238E27FC236}">
                <a16:creationId xmlns:a16="http://schemas.microsoft.com/office/drawing/2014/main" id="{475DB8BD-B2E8-408A-9363-E0A0739E2F5F}"/>
              </a:ext>
            </a:extLst>
          </p:cNvPr>
          <p:cNvSpPr/>
          <p:nvPr/>
        </p:nvSpPr>
        <p:spPr>
          <a:xfrm>
            <a:off x="3635190" y="3949700"/>
            <a:ext cx="1752600" cy="533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63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0"/>
            <a:ext cx="7967663" cy="76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9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7" y="547330"/>
            <a:ext cx="6933568" cy="631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5051" y="2411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 action="ppaction://hlinkfile"/>
              </a:rPr>
              <a:t>youth.workforcegps.org</a:t>
            </a:r>
            <a:r>
              <a:rPr lang="en-US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96100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82F6-A3D6-4316-8CDA-CECD74D3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F0F2E7-754C-40CE-9131-10901A0EA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4" t="23309" r="11785"/>
          <a:stretch/>
        </p:blipFill>
        <p:spPr>
          <a:xfrm>
            <a:off x="-16636" y="0"/>
            <a:ext cx="9160636" cy="6865123"/>
          </a:xfrm>
        </p:spPr>
      </p:pic>
    </p:spTree>
    <p:extLst>
      <p:ext uri="{BB962C8B-B14F-4D97-AF65-F5344CB8AC3E}">
        <p14:creationId xmlns:p14="http://schemas.microsoft.com/office/powerpoint/2010/main" val="75709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2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4" y="1190625"/>
            <a:ext cx="3960495" cy="5165726"/>
          </a:xfrm>
        </p:spPr>
        <p:txBody>
          <a:bodyPr/>
          <a:lstStyle/>
          <a:p>
            <a:r>
              <a:rPr lang="en-US" dirty="0"/>
              <a:t>Division of Youth Services</a:t>
            </a:r>
          </a:p>
          <a:p>
            <a:pPr lvl="3"/>
            <a:r>
              <a:rPr lang="en-US" sz="2000" dirty="0"/>
              <a:t>youth.services@dol.gov</a:t>
            </a:r>
          </a:p>
        </p:txBody>
      </p:sp>
    </p:spTree>
    <p:extLst>
      <p:ext uri="{BB962C8B-B14F-4D97-AF65-F5344CB8AC3E}">
        <p14:creationId xmlns:p14="http://schemas.microsoft.com/office/powerpoint/2010/main" val="368452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0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190999" y="4115206"/>
            <a:ext cx="3969067" cy="1818202"/>
          </a:xfrm>
        </p:spPr>
        <p:txBody>
          <a:bodyPr>
            <a:normAutofit/>
          </a:bodyPr>
          <a:lstStyle/>
          <a:p>
            <a:r>
              <a:rPr lang="en-US" dirty="0"/>
              <a:t>Carmen Rodriguez </a:t>
            </a:r>
          </a:p>
          <a:p>
            <a:pPr lvl="2"/>
            <a:r>
              <a:rPr lang="en-US" dirty="0"/>
              <a:t>Workforce Specialist</a:t>
            </a:r>
          </a:p>
          <a:p>
            <a:pPr lvl="2"/>
            <a:r>
              <a:rPr lang="en-US" dirty="0"/>
              <a:t>Region 1 </a:t>
            </a:r>
          </a:p>
          <a:p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 Hastings</a:t>
            </a:r>
          </a:p>
          <a:p>
            <a:pPr lvl="2"/>
            <a:r>
              <a:rPr lang="en-US" dirty="0"/>
              <a:t>Youth Policy and Performance Team, Division of Youth Services</a:t>
            </a:r>
          </a:p>
        </p:txBody>
      </p:sp>
      <p:pic>
        <p:nvPicPr>
          <p:cNvPr id="7" name="Picture Placeholder 6" descr="H:\My Documents\My Pictures\Carmen.jpg"/>
          <p:cNvPicPr>
            <a:picLocks noGrp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b="64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630" r="6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3342409"/>
          </a:xfrm>
        </p:spPr>
        <p:txBody>
          <a:bodyPr>
            <a:normAutofit/>
          </a:bodyPr>
          <a:lstStyle/>
          <a:p>
            <a:r>
              <a:rPr lang="en-US" dirty="0"/>
              <a:t>Overview of ISS Tool and how to use it</a:t>
            </a:r>
          </a:p>
          <a:p>
            <a:r>
              <a:rPr lang="en-US" dirty="0"/>
              <a:t>How to best use the ISS process to build relationships with Youth.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3255" y="1743511"/>
            <a:ext cx="7863840" cy="1012340"/>
          </a:xfrm>
        </p:spPr>
        <p:txBody>
          <a:bodyPr/>
          <a:lstStyle/>
          <a:p>
            <a:r>
              <a:rPr lang="en-US" dirty="0"/>
              <a:t>How did we get here?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pPr algn="r"/>
            <a:r>
              <a:rPr lang="en-US" dirty="0"/>
              <a:t>Background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4692"/>
          </a:xfrm>
        </p:spPr>
        <p:txBody>
          <a:bodyPr>
            <a:normAutofit/>
          </a:bodyPr>
          <a:lstStyle/>
          <a:p>
            <a:r>
              <a:rPr lang="en-US" sz="2800" dirty="0"/>
              <a:t>ISS Development and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251"/>
            <a:ext cx="7955280" cy="44063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WIOA section 129(c)((1)(B) requires that all eligible youth have an ISS</a:t>
            </a:r>
          </a:p>
          <a:p>
            <a:pPr lvl="1"/>
            <a:r>
              <a:rPr lang="en-US" dirty="0"/>
              <a:t>Directly linked to 1 or more WIOA indicators of performance</a:t>
            </a:r>
          </a:p>
          <a:p>
            <a:pPr lvl="1"/>
            <a:r>
              <a:rPr lang="en-US" dirty="0"/>
              <a:t>Identifies career pathways that include education and employment goals, appropriate achievement objectives, and appropriate services for the participant. </a:t>
            </a:r>
          </a:p>
          <a:p>
            <a:pPr lvl="0"/>
            <a:r>
              <a:rPr lang="en-US" dirty="0"/>
              <a:t>Need for more technical assistance on the Individual Service Strategy (ISS). </a:t>
            </a:r>
          </a:p>
          <a:p>
            <a:r>
              <a:rPr lang="en-US" dirty="0"/>
              <a:t>Monitoring Reviews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3255" y="617678"/>
            <a:ext cx="7863840" cy="1025592"/>
          </a:xfrm>
        </p:spPr>
        <p:txBody>
          <a:bodyPr/>
          <a:lstStyle/>
          <a:p>
            <a:r>
              <a:rPr lang="en-US" dirty="0"/>
              <a:t>Walkthrough of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2" y="1754915"/>
            <a:ext cx="4365972" cy="48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While there is no one example of the perfect Individual Service Strategy (ISS), strong examples </a:t>
            </a:r>
          </a:p>
          <a:p>
            <a:r>
              <a:rPr lang="en-US" dirty="0"/>
              <a:t>This sample ISS template developed by ETA from 39 ISS submissions from across the country.</a:t>
            </a:r>
          </a:p>
          <a:p>
            <a:r>
              <a:rPr lang="en-US" dirty="0"/>
              <a:t>This template compiles key elements, common themes, and best practices </a:t>
            </a:r>
          </a:p>
          <a:p>
            <a:r>
              <a:rPr lang="en-US" dirty="0"/>
              <a:t>Is not required </a:t>
            </a:r>
          </a:p>
          <a:p>
            <a:r>
              <a:rPr lang="en-US" dirty="0"/>
              <a:t>May be used and customized for WIOA Youth program case management.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9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8703" y="4292408"/>
            <a:ext cx="3949999" cy="1770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42" y="2180436"/>
            <a:ext cx="8194678" cy="22267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708300"/>
          </a:xfrm>
        </p:spPr>
        <p:txBody>
          <a:bodyPr/>
          <a:lstStyle/>
          <a:p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597631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4&quot;&gt;&lt;property id=&quot;20148&quot; value=&quot;5&quot;/&gt;&lt;property id=&quot;20300&quot; value=&quot;Slide 1 - &amp;quot;Conversation about Youth Individual Service Strategies&amp;quot;&quot;/&gt;&lt;property id=&quot;20307&quot; value=&quot;289&quot;/&gt;&lt;/object&gt;&lt;object type=&quot;3&quot; unique_id=&quot;10488&quot;&gt;&lt;property id=&quot;20148&quot; value=&quot;5&quot;/&gt;&lt;property id=&quot;20300&quot; value=&quot;Slide 4&quot;/&gt;&lt;property id=&quot;20307&quot; value=&quot;286&quot;/&gt;&lt;/object&gt;&lt;object type=&quot;3&quot; unique_id=&quot;10489&quot;&gt;&lt;property id=&quot;20148&quot; value=&quot;5&quot;/&gt;&lt;property id=&quot;20300&quot; value=&quot;Slide 2&quot;/&gt;&lt;property id=&quot;20307&quot; value=&quot;272&quot;/&gt;&lt;/object&gt;&lt;object type=&quot;3&quot; unique_id=&quot;10490&quot;&gt;&lt;property id=&quot;20148&quot; value=&quot;5&quot;/&gt;&lt;property id=&quot;20300&quot; value=&quot;Slide 5 - &amp;quot;How did we get here? &amp;quot;&quot;/&gt;&lt;property id=&quot;20307&quot; value=&quot;258&quot;/&gt;&lt;/object&gt;&lt;object type=&quot;3&quot; unique_id=&quot;10498&quot;&gt;&lt;property id=&quot;20148&quot; value=&quot;5&quot;/&gt;&lt;property id=&quot;20300&quot; value=&quot;Slide 15 - &amp;quot;Do you use the ISS process to begin building a relationship with youth?&amp;quot;&quot;/&gt;&lt;property id=&quot;20307&quot; value=&quot;271&quot;/&gt;&lt;/object&gt;&lt;object type=&quot;3&quot; unique_id=&quot;10502&quot;&gt;&lt;property id=&quot;20148&quot; value=&quot;5&quot;/&gt;&lt;property id=&quot;20300&quot; value=&quot;Slide 26&quot;/&gt;&lt;property id=&quot;20307&quot; value=&quot;281&quot;/&gt;&lt;/object&gt;&lt;object type=&quot;3&quot; unique_id=&quot;10529&quot;&gt;&lt;property id=&quot;20148&quot; value=&quot;5&quot;/&gt;&lt;property id=&quot;20300&quot; value=&quot;Slide 3&quot;/&gt;&lt;property id=&quot;20307&quot; value=&quot;291&quot;/&gt;&lt;/object&gt;&lt;object type=&quot;3&quot; unique_id=&quot;10530&quot;&gt;&lt;property id=&quot;20148&quot; value=&quot;5&quot;/&gt;&lt;property id=&quot;20300&quot; value=&quot;Slide 6 - &amp;quot;ISS Development and Technical Assistance&amp;quot;&quot;/&gt;&lt;property id=&quot;20307&quot; value=&quot;306&quot;/&gt;&lt;/object&gt;&lt;object type=&quot;3&quot; unique_id=&quot;10531&quot;&gt;&lt;property id=&quot;20148&quot; value=&quot;5&quot;/&gt;&lt;property id=&quot;20300&quot; value=&quot;Slide 7 - &amp;quot;Walkthrough of Template&amp;quot;&quot;/&gt;&lt;property id=&quot;20307&quot; value=&quot;298&quot;/&gt;&lt;/object&gt;&lt;object type=&quot;3&quot; unique_id=&quot;10532&quot;&gt;&lt;property id=&quot;20148&quot; value=&quot;5&quot;/&gt;&lt;property id=&quot;20300&quot; value=&quot;Slide 8 - &amp;quot;The Template&amp;quot;&quot;/&gt;&lt;property id=&quot;20307&quot; value=&quot;307&quot;/&gt;&lt;/object&gt;&lt;object type=&quot;3&quot; unique_id=&quot;10533&quot;&gt;&lt;property id=&quot;20148&quot; value=&quot;5&quot;/&gt;&lt;property id=&quot;20300&quot; value=&quot;Slide 9 - &amp;quot;Assessment&amp;quot;&quot;/&gt;&lt;property id=&quot;20307&quot; value=&quot;316&quot;/&gt;&lt;/object&gt;&lt;object type=&quot;3&quot; unique_id=&quot;10534&quot;&gt;&lt;property id=&quot;20148&quot; value=&quot;5&quot;/&gt;&lt;property id=&quot;20300&quot; value=&quot;Slide 10 - &amp;quot;Goals outlined in ISS&amp;quot;&quot;/&gt;&lt;property id=&quot;20307&quot; value=&quot;317&quot;/&gt;&lt;/object&gt;&lt;object type=&quot;3&quot; unique_id=&quot;10535&quot;&gt;&lt;property id=&quot;20148&quot; value=&quot;5&quot;/&gt;&lt;property id=&quot;20300&quot; value=&quot;Slide 11 - &amp;quot;Program Elements&amp;quot;&quot;/&gt;&lt;property id=&quot;20307&quot; value=&quot;318&quot;/&gt;&lt;/object&gt;&lt;object type=&quot;3&quot; unique_id=&quot;10536&quot;&gt;&lt;property id=&quot;20148&quot; value=&quot;5&quot;/&gt;&lt;property id=&quot;20300&quot; value=&quot;Slide 12 - &amp;quot;Webcast https://youth.workforcegps.org/resources/2019/07/31/16/53/Webcast-Youth-Individual-Service-Strategy&amp;quot;&quot;/&gt;&lt;property id=&quot;20307&quot; value=&quot;319&quot;/&gt;&lt;/object&gt;&lt;object type=&quot;3&quot; unique_id=&quot;10537&quot;&gt;&lt;property id=&quot;20148&quot; value=&quot;5&quot;/&gt;&lt;property id=&quot;20300&quot; value=&quot;Slide 13 - &amp;quot;How should the template be used? &amp;quot;&quot;/&gt;&lt;property id=&quot;20307&quot; value=&quot;308&quot;/&gt;&lt;/object&gt;&lt;object type=&quot;3&quot; unique_id=&quot;10538&quot;&gt;&lt;property id=&quot;20148&quot; value=&quot;5&quot;/&gt;&lt;property id=&quot;20300&quot; value=&quot;Slide 14 - &amp;quot;Use of template&amp;quot;&quot;/&gt;&lt;property id=&quot;20307&quot; value=&quot;309&quot;/&gt;&lt;/object&gt;&lt;object type=&quot;3&quot; unique_id=&quot;10539&quot;&gt;&lt;property id=&quot;20148&quot; value=&quot;5&quot;/&gt;&lt;property id=&quot;20300&quot; value=&quot;Slide 16 - &amp;quot;How would you describe your ISS process? &amp;quot;&quot;/&gt;&lt;property id=&quot;20307&quot; value=&quot;301&quot;/&gt;&lt;/object&gt;&lt;object type=&quot;3&quot; unique_id=&quot;10540&quot;&gt;&lt;property id=&quot;20148&quot; value=&quot;5&quot;/&gt;&lt;property id=&quot;20300&quot; value=&quot;Slide 17 - &amp;quot;Share your thoughts&amp;quot;&quot;/&gt;&lt;property id=&quot;20307&quot; value=&quot;304&quot;/&gt;&lt;/object&gt;&lt;object type=&quot;3&quot; unique_id=&quot;10541&quot;&gt;&lt;property id=&quot;20148&quot; value=&quot;5&quot;/&gt;&lt;property id=&quot;20300&quot; value=&quot;Slide 18 - &amp;quot;Share your thoughts&amp;quot;&quot;/&gt;&lt;property id=&quot;20307&quot; value=&quot;320&quot;/&gt;&lt;/object&gt;&lt;object type=&quot;3&quot; unique_id=&quot;10542&quot;&gt;&lt;property id=&quot;20148&quot; value=&quot;5&quot;/&gt;&lt;property id=&quot;20300&quot; value=&quot;Slide 19 - &amp;quot;Share your thoughts&amp;quot;&quot;/&gt;&lt;property id=&quot;20307&quot; value=&quot;321&quot;/&gt;&lt;/object&gt;&lt;object type=&quot;3&quot; unique_id=&quot;10543&quot;&gt;&lt;property id=&quot;20148&quot; value=&quot;5&quot;/&gt;&lt;property id=&quot;20300&quot; value=&quot;Slide 20&quot;/&gt;&lt;property id=&quot;20307&quot; value=&quot;322&quot;/&gt;&lt;/object&gt;&lt;object type=&quot;3&quot; unique_id=&quot;10544&quot;&gt;&lt;property id=&quot;20148&quot; value=&quot;5&quot;/&gt;&lt;property id=&quot;20300&quot; value=&quot;Slide 21&quot;/&gt;&lt;property id=&quot;20307&quot; value=&quot;314&quot;/&gt;&lt;/object&gt;&lt;object type=&quot;3&quot; unique_id=&quot;10545&quot;&gt;&lt;property id=&quot;20148&quot; value=&quot;5&quot;/&gt;&lt;property id=&quot;20300&quot; value=&quot;Slide 22&quot;/&gt;&lt;property id=&quot;20307&quot; value=&quot;294&quot;/&gt;&lt;/object&gt;&lt;object type=&quot;3&quot; unique_id=&quot;10546&quot;&gt;&lt;property id=&quot;20148&quot; value=&quot;5&quot;/&gt;&lt;property id=&quot;20300&quot; value=&quot;Slide 23&quot;/&gt;&lt;property id=&quot;20307&quot; value=&quot;295&quot;/&gt;&lt;/object&gt;&lt;object type=&quot;3&quot; unique_id=&quot;10547&quot;&gt;&lt;property id=&quot;20148&quot; value=&quot;5&quot;/&gt;&lt;property id=&quot;20300&quot; value=&quot;Slide 24&quot;/&gt;&lt;property id=&quot;20307&quot; value=&quot;313&quot;/&gt;&lt;/object&gt;&lt;object type=&quot;3&quot; unique_id=&quot;10548&quot;&gt;&lt;property id=&quot;20148&quot; value=&quot;5&quot;/&gt;&lt;property id=&quot;20300&quot; value=&quot;Slide 25 - &amp;quot;What’s Next? &amp;quot;&quot;/&gt;&lt;property id=&quot;20307&quot; value=&quot;297&quot;/&gt;&lt;/object&gt;&lt;object type=&quot;3&quot; unique_id=&quot;10549&quot;&gt;&lt;property id=&quot;20148&quot; value=&quot;5&quot;/&gt;&lt;property id=&quot;20300&quot; value=&quot;Slide 27&quot;/&gt;&lt;property id=&quot;20307&quot; value=&quot;292&quot;/&gt;&lt;/object&gt;&lt;object type=&quot;3&quot; unique_id=&quot;10550&quot;&gt;&lt;property id=&quot;20148&quot; value=&quot;5&quot;/&gt;&lt;property id=&quot;20300&quot; value=&quot;Slide 28&quot;/&gt;&lt;property id=&quot;20307&quot; value=&quot;293&quot;/&gt;&lt;/object&gt;&lt;/object&gt;&lt;object type=&quot;8&quot; unique_id=&quot;105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4962</TotalTime>
  <Words>540</Words>
  <Application>Microsoft Office PowerPoint</Application>
  <PresentationFormat>On-screen Show (4:3)</PresentationFormat>
  <Paragraphs>102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Conversation about Youth Individual Service Strategies</vt:lpstr>
      <vt:lpstr>PowerPoint Presentation</vt:lpstr>
      <vt:lpstr>PowerPoint Presentation</vt:lpstr>
      <vt:lpstr>PowerPoint Presentation</vt:lpstr>
      <vt:lpstr>How did we get here? </vt:lpstr>
      <vt:lpstr>ISS Development and Technical Assistance</vt:lpstr>
      <vt:lpstr>Walkthrough of Template</vt:lpstr>
      <vt:lpstr>The Template</vt:lpstr>
      <vt:lpstr>Assessment</vt:lpstr>
      <vt:lpstr>Goals outlined in ISS</vt:lpstr>
      <vt:lpstr>Program Elements</vt:lpstr>
      <vt:lpstr>Webcast https://youth.workforcegps.org/resources/2019/07/31/16/53/Webcast-Youth-Individual-Service-Strategy</vt:lpstr>
      <vt:lpstr>How should the template be used? </vt:lpstr>
      <vt:lpstr>Use of template</vt:lpstr>
      <vt:lpstr>Do you use the ISS process to begin building a relationship with youth?</vt:lpstr>
      <vt:lpstr>How would you describe your ISS process? </vt:lpstr>
      <vt:lpstr>Share your thoughts</vt:lpstr>
      <vt:lpstr>Share your thoughts</vt:lpstr>
      <vt:lpstr>Share your thoughts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195</cp:revision>
  <dcterms:created xsi:type="dcterms:W3CDTF">2017-06-21T17:13:53Z</dcterms:created>
  <dcterms:modified xsi:type="dcterms:W3CDTF">2019-10-31T14:19:18Z</dcterms:modified>
</cp:coreProperties>
</file>