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85" d="100"/>
          <a:sy n="85" d="100"/>
        </p:scale>
        <p:origin x="126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forcegps.org/events/2019/08/14/17/30/Financial-Management-Procedures-and-Internal-Controls-Webina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vimeo.com/36434714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/>
              <a:t>Event Title: </a:t>
            </a:r>
            <a:r>
              <a:rPr lang="en-US" sz="1600" dirty="0">
                <a:hlinkClick r:id="rId3"/>
              </a:rPr>
              <a:t>SMART 3.0 Series – Financial Management: Procedures and Internal Controls</a:t>
            </a:r>
            <a:br>
              <a:rPr lang="en-US" sz="1600" dirty="0"/>
            </a:br>
            <a:r>
              <a:rPr lang="en-US" sz="1100" dirty="0"/>
              <a:t>Date: 10/03/2019</a:t>
            </a:r>
            <a:br>
              <a:rPr lang="en-US" sz="1100" dirty="0"/>
            </a:br>
            <a:r>
              <a:rPr lang="en-US" sz="1100" dirty="0"/>
              <a:t>Speaker(s): Latonya Torrence &amp; Glarion Webb</a:t>
            </a:r>
            <a:br>
              <a:rPr lang="en-US" sz="1100" dirty="0"/>
            </a:br>
            <a:br>
              <a:rPr lang="en-US" sz="16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180049"/>
            <a:ext cx="5079403" cy="5025423"/>
          </a:xfrm>
          <a:ln w="12700"/>
        </p:spPr>
        <p:txBody>
          <a:bodyPr lIns="182880" anchor="t">
            <a:normAutofit/>
          </a:bodyPr>
          <a:lstStyle/>
          <a:p>
            <a:pPr marL="0" indent="0">
              <a:buNone/>
            </a:pPr>
            <a:r>
              <a:rPr lang="en-US" dirty="0"/>
              <a:t>This session will describe the core systems of financial management; including identifying policies and procedures required by the Uniform Guidance, suggestions for increased organization and efficiency, and describing components, frameworks and financial areas that require internal controls.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Recording Link: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SMART 3.0 Series – Financial Management: Procedures and Internal Controls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478908"/>
              </p:ext>
            </p:extLst>
          </p:nvPr>
        </p:nvGraphicFramePr>
        <p:xfrm>
          <a:off x="5506262" y="1180049"/>
          <a:ext cx="3402846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5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SMART 3.0 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/>
                        <a:t>1:34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Module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4:10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Financial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6:12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Internal Controls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14:42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COSO Internal Control Integrated 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21:13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/>
                        <a:t>Polices and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39:00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Requirements for Written Policies &amp;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46:55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/>
                        <a:t>Recommended Policies and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48:59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Core Monitoring Guide Checklist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52:40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Web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59:20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/>
                        <a:t>Q&amp;A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1:00:36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: SMART 3.0 Series – Financial Management: Procedures and Internal Controls Date: 10/0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6380</TotalTime>
  <Words>109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Wingdings</vt:lpstr>
      <vt:lpstr>Wingdings 2</vt:lpstr>
      <vt:lpstr>Wingdings 3</vt:lpstr>
      <vt:lpstr>Standard Slides</vt:lpstr>
      <vt:lpstr>2_Standard Slides</vt:lpstr>
      <vt:lpstr>Executive Summary Event Title: SMART 3.0 Series – Financial Management: Procedures and Internal Controls Date: 10/03/2019 Speaker(s): Latonya Torrence &amp; Glarion Webb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Grace McCall</cp:lastModifiedBy>
  <cp:revision>103</cp:revision>
  <dcterms:created xsi:type="dcterms:W3CDTF">2017-09-27T21:43:17Z</dcterms:created>
  <dcterms:modified xsi:type="dcterms:W3CDTF">2019-10-11T14:26:31Z</dcterms:modified>
</cp:coreProperties>
</file>