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2.xml" ContentType="application/vnd.openxmlformats-officedocument.presentationml.tags+xml"/>
  <Override PartName="/ppt/notesSlides/notesSlide44.xml" ContentType="application/vnd.openxmlformats-officedocument.presentationml.notesSlide+xml"/>
  <Override PartName="/ppt/tags/tag33.xml" ContentType="application/vnd.openxmlformats-officedocument.presentationml.tags+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tags/tag36.xml" ContentType="application/vnd.openxmlformats-officedocument.presentationml.tags+xml"/>
  <Override PartName="/ppt/notesSlides/notesSlide48.xml" ContentType="application/vnd.openxmlformats-officedocument.presentationml.notesSlide+xml"/>
  <Override PartName="/ppt/tags/tag37.xml" ContentType="application/vnd.openxmlformats-officedocument.presentationml.tags+xml"/>
  <Override PartName="/ppt/notesSlides/notesSlide4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68"/>
  </p:notesMasterIdLst>
  <p:handoutMasterIdLst>
    <p:handoutMasterId r:id="rId69"/>
  </p:handoutMasterIdLst>
  <p:sldIdLst>
    <p:sldId id="283" r:id="rId7"/>
    <p:sldId id="356" r:id="rId8"/>
    <p:sldId id="415" r:id="rId9"/>
    <p:sldId id="411" r:id="rId10"/>
    <p:sldId id="624" r:id="rId11"/>
    <p:sldId id="357" r:id="rId12"/>
    <p:sldId id="284" r:id="rId13"/>
    <p:sldId id="285" r:id="rId14"/>
    <p:sldId id="359" r:id="rId15"/>
    <p:sldId id="287" r:id="rId16"/>
    <p:sldId id="288" r:id="rId17"/>
    <p:sldId id="289" r:id="rId18"/>
    <p:sldId id="290" r:id="rId19"/>
    <p:sldId id="316" r:id="rId20"/>
    <p:sldId id="315" r:id="rId21"/>
    <p:sldId id="405" r:id="rId22"/>
    <p:sldId id="328" r:id="rId23"/>
    <p:sldId id="326" r:id="rId24"/>
    <p:sldId id="338" r:id="rId25"/>
    <p:sldId id="404" r:id="rId26"/>
    <p:sldId id="337" r:id="rId27"/>
    <p:sldId id="327" r:id="rId28"/>
    <p:sldId id="339" r:id="rId29"/>
    <p:sldId id="372" r:id="rId30"/>
    <p:sldId id="371" r:id="rId31"/>
    <p:sldId id="373" r:id="rId32"/>
    <p:sldId id="402" r:id="rId33"/>
    <p:sldId id="376" r:id="rId34"/>
    <p:sldId id="377" r:id="rId35"/>
    <p:sldId id="375" r:id="rId36"/>
    <p:sldId id="374" r:id="rId37"/>
    <p:sldId id="382" r:id="rId38"/>
    <p:sldId id="383" r:id="rId39"/>
    <p:sldId id="379" r:id="rId40"/>
    <p:sldId id="381" r:id="rId41"/>
    <p:sldId id="380" r:id="rId42"/>
    <p:sldId id="333" r:id="rId43"/>
    <p:sldId id="334" r:id="rId44"/>
    <p:sldId id="403" r:id="rId45"/>
    <p:sldId id="335" r:id="rId46"/>
    <p:sldId id="347" r:id="rId47"/>
    <p:sldId id="406" r:id="rId48"/>
    <p:sldId id="385" r:id="rId49"/>
    <p:sldId id="386" r:id="rId50"/>
    <p:sldId id="387" r:id="rId51"/>
    <p:sldId id="388" r:id="rId52"/>
    <p:sldId id="389" r:id="rId53"/>
    <p:sldId id="391" r:id="rId54"/>
    <p:sldId id="394" r:id="rId55"/>
    <p:sldId id="398" r:id="rId56"/>
    <p:sldId id="408" r:id="rId57"/>
    <p:sldId id="409" r:id="rId58"/>
    <p:sldId id="369" r:id="rId59"/>
    <p:sldId id="367" r:id="rId60"/>
    <p:sldId id="350" r:id="rId61"/>
    <p:sldId id="361" r:id="rId62"/>
    <p:sldId id="354" r:id="rId63"/>
    <p:sldId id="355" r:id="rId64"/>
    <p:sldId id="401" r:id="rId65"/>
    <p:sldId id="352" r:id="rId66"/>
    <p:sldId id="353" r:id="rId67"/>
  </p:sldIdLst>
  <p:sldSz cx="12192000" cy="6858000"/>
  <p:notesSz cx="7010400" cy="92964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E76"/>
    <a:srgbClr val="EEAA47"/>
    <a:srgbClr val="E98F47"/>
    <a:srgbClr val="E9821E"/>
    <a:srgbClr val="CF760F"/>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4601" autoAdjust="0"/>
  </p:normalViewPr>
  <p:slideViewPr>
    <p:cSldViewPr snapToGrid="0">
      <p:cViewPr varScale="1">
        <p:scale>
          <a:sx n="93" d="100"/>
          <a:sy n="93" d="100"/>
        </p:scale>
        <p:origin x="192" y="77"/>
      </p:cViewPr>
      <p:guideLst/>
    </p:cSldViewPr>
  </p:slideViewPr>
  <p:notesTextViewPr>
    <p:cViewPr>
      <p:scale>
        <a:sx n="1" d="1"/>
        <a:sy n="1" d="1"/>
      </p:scale>
      <p:origin x="0" y="0"/>
    </p:cViewPr>
  </p:notesTextViewPr>
  <p:notesViewPr>
    <p:cSldViewPr snapToGrid="0">
      <p:cViewPr varScale="1">
        <p:scale>
          <a:sx n="79" d="100"/>
          <a:sy n="79" d="100"/>
        </p:scale>
        <p:origin x="390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4CFF5-7012-4574-85E5-C01E387B4FA6}"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E354149-40C9-4883-8BD2-25B43102A795}">
      <dgm:prSet phldrT="[Text]"/>
      <dgm:spPr/>
      <dgm:t>
        <a:bodyPr/>
        <a:lstStyle/>
        <a:p>
          <a:r>
            <a:rPr lang="en-US" altLang="en-US"/>
            <a:t>Identify all Federal receipts and expenditures </a:t>
          </a:r>
          <a:endParaRPr lang="en-US"/>
        </a:p>
      </dgm:t>
    </dgm:pt>
    <dgm:pt modelId="{F2ABCE14-33D7-403C-8EEF-7F9381282D0A}" type="parTrans" cxnId="{321A91F9-184A-4CED-80DE-BE54870E8D86}">
      <dgm:prSet/>
      <dgm:spPr/>
      <dgm:t>
        <a:bodyPr/>
        <a:lstStyle/>
        <a:p>
          <a:endParaRPr lang="en-US"/>
        </a:p>
      </dgm:t>
    </dgm:pt>
    <dgm:pt modelId="{ADE5BF5F-6A52-4342-87EA-A6E89E4FC208}" type="sibTrans" cxnId="{321A91F9-184A-4CED-80DE-BE54870E8D86}">
      <dgm:prSet/>
      <dgm:spPr/>
      <dgm:t>
        <a:bodyPr/>
        <a:lstStyle/>
        <a:p>
          <a:endParaRPr lang="en-US"/>
        </a:p>
      </dgm:t>
    </dgm:pt>
    <dgm:pt modelId="{6E13762C-E9C1-4670-A25B-9069D9F78C91}">
      <dgm:prSet/>
      <dgm:spPr/>
      <dgm:t>
        <a:bodyPr/>
        <a:lstStyle/>
        <a:p>
          <a:r>
            <a:rPr lang="en-US" altLang="en-US"/>
            <a:t>Accurate, current, and complete disclosure</a:t>
          </a:r>
          <a:endParaRPr lang="en-US" altLang="en-US" dirty="0"/>
        </a:p>
      </dgm:t>
    </dgm:pt>
    <dgm:pt modelId="{EC4F1E47-03A7-4C89-AA22-55244E8C0F46}" type="parTrans" cxnId="{2CEDE4E9-8DDA-4F04-BF21-33C3B8AA3ED4}">
      <dgm:prSet/>
      <dgm:spPr/>
      <dgm:t>
        <a:bodyPr/>
        <a:lstStyle/>
        <a:p>
          <a:endParaRPr lang="en-US"/>
        </a:p>
      </dgm:t>
    </dgm:pt>
    <dgm:pt modelId="{C77B9298-69DB-4543-A8C0-AF1184515E91}" type="sibTrans" cxnId="{2CEDE4E9-8DDA-4F04-BF21-33C3B8AA3ED4}">
      <dgm:prSet/>
      <dgm:spPr/>
      <dgm:t>
        <a:bodyPr/>
        <a:lstStyle/>
        <a:p>
          <a:endParaRPr lang="en-US"/>
        </a:p>
      </dgm:t>
    </dgm:pt>
    <dgm:pt modelId="{F2F0B846-6504-4B1D-80DB-0A275AEBBF1F}">
      <dgm:prSet/>
      <dgm:spPr/>
      <dgm:t>
        <a:bodyPr/>
        <a:lstStyle/>
        <a:p>
          <a:r>
            <a:rPr lang="en-US" altLang="en-US" dirty="0"/>
            <a:t>Records that identify source and application of funds</a:t>
          </a:r>
          <a:endParaRPr lang="en-US" dirty="0"/>
        </a:p>
      </dgm:t>
      <dgm:extLst>
        <a:ext uri="{E40237B7-FDA0-4F09-8148-C483321AD2D9}">
          <dgm14:cNvPr xmlns:dgm14="http://schemas.microsoft.com/office/drawing/2010/diagram" id="0" name="" descr="SmartArt showing various standards"/>
        </a:ext>
      </dgm:extLst>
    </dgm:pt>
    <dgm:pt modelId="{67E1D929-1854-4052-86C2-3A89D1424C1A}" type="parTrans" cxnId="{79915B6F-4EA2-4F16-9BF6-FECEE9B8B9B4}">
      <dgm:prSet/>
      <dgm:spPr/>
      <dgm:t>
        <a:bodyPr/>
        <a:lstStyle/>
        <a:p>
          <a:endParaRPr lang="en-US"/>
        </a:p>
      </dgm:t>
    </dgm:pt>
    <dgm:pt modelId="{BB52AA2F-38EC-49F8-B493-7EAB2ED077CA}" type="sibTrans" cxnId="{79915B6F-4EA2-4F16-9BF6-FECEE9B8B9B4}">
      <dgm:prSet/>
      <dgm:spPr/>
      <dgm:t>
        <a:bodyPr/>
        <a:lstStyle/>
        <a:p>
          <a:endParaRPr lang="en-US"/>
        </a:p>
      </dgm:t>
    </dgm:pt>
    <dgm:pt modelId="{4CA523DD-DA0B-4926-9D7C-EEF4ACABC524}">
      <dgm:prSet/>
      <dgm:spPr/>
      <dgm:t>
        <a:bodyPr/>
        <a:lstStyle/>
        <a:p>
          <a:r>
            <a:rPr lang="en-US" altLang="en-US"/>
            <a:t>Effective control over and accountability for assets</a:t>
          </a:r>
          <a:endParaRPr lang="en-US" altLang="en-US" dirty="0"/>
        </a:p>
      </dgm:t>
    </dgm:pt>
    <dgm:pt modelId="{5EA24D93-EC9E-488E-B1A2-73E15C120167}" type="parTrans" cxnId="{EC67D1DF-50BC-4046-8029-24406A955828}">
      <dgm:prSet/>
      <dgm:spPr/>
      <dgm:t>
        <a:bodyPr/>
        <a:lstStyle/>
        <a:p>
          <a:endParaRPr lang="en-US"/>
        </a:p>
      </dgm:t>
    </dgm:pt>
    <dgm:pt modelId="{2A849C4B-99D0-4680-806C-E39CD1C13DA3}" type="sibTrans" cxnId="{EC67D1DF-50BC-4046-8029-24406A955828}">
      <dgm:prSet/>
      <dgm:spPr/>
      <dgm:t>
        <a:bodyPr/>
        <a:lstStyle/>
        <a:p>
          <a:endParaRPr lang="en-US"/>
        </a:p>
      </dgm:t>
    </dgm:pt>
    <dgm:pt modelId="{9D4D7F77-632F-4DE3-9454-C0ED8A7E2E1C}">
      <dgm:prSet/>
      <dgm:spPr/>
      <dgm:t>
        <a:bodyPr/>
        <a:lstStyle/>
        <a:p>
          <a:r>
            <a:rPr lang="en-US" altLang="en-US"/>
            <a:t>Comparison of expenditures to budgets</a:t>
          </a:r>
          <a:endParaRPr lang="en-US" altLang="en-US" dirty="0"/>
        </a:p>
      </dgm:t>
    </dgm:pt>
    <dgm:pt modelId="{D32BD02A-B607-4B02-B255-26F782C383AE}" type="parTrans" cxnId="{F38C254C-DF3A-4C7A-B596-1C7F715A390C}">
      <dgm:prSet/>
      <dgm:spPr/>
      <dgm:t>
        <a:bodyPr/>
        <a:lstStyle/>
        <a:p>
          <a:endParaRPr lang="en-US"/>
        </a:p>
      </dgm:t>
    </dgm:pt>
    <dgm:pt modelId="{74592C44-4C4B-4653-ABEC-50B9187C9C9A}" type="sibTrans" cxnId="{F38C254C-DF3A-4C7A-B596-1C7F715A390C}">
      <dgm:prSet/>
      <dgm:spPr/>
      <dgm:t>
        <a:bodyPr/>
        <a:lstStyle/>
        <a:p>
          <a:endParaRPr lang="en-US"/>
        </a:p>
      </dgm:t>
    </dgm:pt>
    <dgm:pt modelId="{FB6ED6BE-2BA9-46F3-AF28-9161BBCCB115}">
      <dgm:prSet/>
      <dgm:spPr/>
      <dgm:t>
        <a:bodyPr/>
        <a:lstStyle/>
        <a:p>
          <a:r>
            <a:rPr lang="en-US" altLang="en-US"/>
            <a:t>Written procedures for payments </a:t>
          </a:r>
          <a:endParaRPr lang="en-US" altLang="en-US" dirty="0"/>
        </a:p>
      </dgm:t>
    </dgm:pt>
    <dgm:pt modelId="{A9AEB399-6A37-4173-ABDB-FBB5F30B1B06}" type="parTrans" cxnId="{1BF57939-8A21-455D-8E96-BF821CD9AB29}">
      <dgm:prSet/>
      <dgm:spPr/>
      <dgm:t>
        <a:bodyPr/>
        <a:lstStyle/>
        <a:p>
          <a:endParaRPr lang="en-US"/>
        </a:p>
      </dgm:t>
    </dgm:pt>
    <dgm:pt modelId="{813527F9-513A-4439-8C0B-6226E6166799}" type="sibTrans" cxnId="{1BF57939-8A21-455D-8E96-BF821CD9AB29}">
      <dgm:prSet/>
      <dgm:spPr/>
      <dgm:t>
        <a:bodyPr/>
        <a:lstStyle/>
        <a:p>
          <a:endParaRPr lang="en-US"/>
        </a:p>
      </dgm:t>
    </dgm:pt>
    <dgm:pt modelId="{A03A2287-3C60-4BDE-BCB2-D86662C2789A}">
      <dgm:prSet/>
      <dgm:spPr/>
      <dgm:t>
        <a:bodyPr/>
        <a:lstStyle/>
        <a:p>
          <a:r>
            <a:rPr lang="en-US" altLang="en-US"/>
            <a:t>Written procedures for allowable costs</a:t>
          </a:r>
          <a:endParaRPr lang="en-US"/>
        </a:p>
      </dgm:t>
    </dgm:pt>
    <dgm:pt modelId="{9ACE8EE8-AE79-4E96-B4FA-AB0F6BCE7D00}" type="parTrans" cxnId="{6C1486CF-CD54-4730-BDD4-72872D44529C}">
      <dgm:prSet/>
      <dgm:spPr/>
      <dgm:t>
        <a:bodyPr/>
        <a:lstStyle/>
        <a:p>
          <a:endParaRPr lang="en-US"/>
        </a:p>
      </dgm:t>
    </dgm:pt>
    <dgm:pt modelId="{AA19DF82-570F-4F8F-9ED0-F501DE8222A2}" type="sibTrans" cxnId="{6C1486CF-CD54-4730-BDD4-72872D44529C}">
      <dgm:prSet/>
      <dgm:spPr/>
      <dgm:t>
        <a:bodyPr/>
        <a:lstStyle/>
        <a:p>
          <a:endParaRPr lang="en-US"/>
        </a:p>
      </dgm:t>
    </dgm:pt>
    <dgm:pt modelId="{BAFDB313-715A-4AB9-8C7B-5F5986963899}" type="pres">
      <dgm:prSet presAssocID="{9C64CFF5-7012-4574-85E5-C01E387B4FA6}" presName="diagram" presStyleCnt="0">
        <dgm:presLayoutVars>
          <dgm:dir/>
          <dgm:resizeHandles val="exact"/>
        </dgm:presLayoutVars>
      </dgm:prSet>
      <dgm:spPr/>
    </dgm:pt>
    <dgm:pt modelId="{5743452E-ECF8-49BE-AF5F-8BAF7544C9AD}" type="pres">
      <dgm:prSet presAssocID="{EE354149-40C9-4883-8BD2-25B43102A795}" presName="node" presStyleLbl="node1" presStyleIdx="0" presStyleCnt="7">
        <dgm:presLayoutVars>
          <dgm:bulletEnabled val="1"/>
        </dgm:presLayoutVars>
      </dgm:prSet>
      <dgm:spPr/>
    </dgm:pt>
    <dgm:pt modelId="{CB0F6826-8FCA-46E2-8FDB-4211E0CE0797}" type="pres">
      <dgm:prSet presAssocID="{ADE5BF5F-6A52-4342-87EA-A6E89E4FC208}" presName="sibTrans" presStyleCnt="0"/>
      <dgm:spPr/>
    </dgm:pt>
    <dgm:pt modelId="{221FB0A1-D4B5-4E37-A4F7-C363F6A441C7}" type="pres">
      <dgm:prSet presAssocID="{6E13762C-E9C1-4670-A25B-9069D9F78C91}" presName="node" presStyleLbl="node1" presStyleIdx="1" presStyleCnt="7">
        <dgm:presLayoutVars>
          <dgm:bulletEnabled val="1"/>
        </dgm:presLayoutVars>
      </dgm:prSet>
      <dgm:spPr/>
    </dgm:pt>
    <dgm:pt modelId="{21847081-3B6C-4FA1-B03C-6E90AC55AF0F}" type="pres">
      <dgm:prSet presAssocID="{C77B9298-69DB-4543-A8C0-AF1184515E91}" presName="sibTrans" presStyleCnt="0"/>
      <dgm:spPr/>
    </dgm:pt>
    <dgm:pt modelId="{9A3E9889-23B3-40B1-A515-62DF0FA7D28A}" type="pres">
      <dgm:prSet presAssocID="{F2F0B846-6504-4B1D-80DB-0A275AEBBF1F}" presName="node" presStyleLbl="node1" presStyleIdx="2" presStyleCnt="7">
        <dgm:presLayoutVars>
          <dgm:bulletEnabled val="1"/>
        </dgm:presLayoutVars>
      </dgm:prSet>
      <dgm:spPr/>
    </dgm:pt>
    <dgm:pt modelId="{8BC8107D-859E-4D30-A993-CAE87A6BF9AB}" type="pres">
      <dgm:prSet presAssocID="{BB52AA2F-38EC-49F8-B493-7EAB2ED077CA}" presName="sibTrans" presStyleCnt="0"/>
      <dgm:spPr/>
    </dgm:pt>
    <dgm:pt modelId="{65812934-5B6F-4F4E-9C38-87272E643722}" type="pres">
      <dgm:prSet presAssocID="{4CA523DD-DA0B-4926-9D7C-EEF4ACABC524}" presName="node" presStyleLbl="node1" presStyleIdx="3" presStyleCnt="7">
        <dgm:presLayoutVars>
          <dgm:bulletEnabled val="1"/>
        </dgm:presLayoutVars>
      </dgm:prSet>
      <dgm:spPr/>
    </dgm:pt>
    <dgm:pt modelId="{370D4F77-5339-41CC-9A25-82E9D92E35E6}" type="pres">
      <dgm:prSet presAssocID="{2A849C4B-99D0-4680-806C-E39CD1C13DA3}" presName="sibTrans" presStyleCnt="0"/>
      <dgm:spPr/>
    </dgm:pt>
    <dgm:pt modelId="{D7A9B9A9-047C-461C-92F1-E773C25E2990}" type="pres">
      <dgm:prSet presAssocID="{9D4D7F77-632F-4DE3-9454-C0ED8A7E2E1C}" presName="node" presStyleLbl="node1" presStyleIdx="4" presStyleCnt="7">
        <dgm:presLayoutVars>
          <dgm:bulletEnabled val="1"/>
        </dgm:presLayoutVars>
      </dgm:prSet>
      <dgm:spPr/>
    </dgm:pt>
    <dgm:pt modelId="{B3C6E5DD-FFD9-4EFD-85D4-4A6C36646B5E}" type="pres">
      <dgm:prSet presAssocID="{74592C44-4C4B-4653-ABEC-50B9187C9C9A}" presName="sibTrans" presStyleCnt="0"/>
      <dgm:spPr/>
    </dgm:pt>
    <dgm:pt modelId="{AB9F956C-0493-4EB0-ABC8-B406756974AC}" type="pres">
      <dgm:prSet presAssocID="{FB6ED6BE-2BA9-46F3-AF28-9161BBCCB115}" presName="node" presStyleLbl="node1" presStyleIdx="5" presStyleCnt="7">
        <dgm:presLayoutVars>
          <dgm:bulletEnabled val="1"/>
        </dgm:presLayoutVars>
      </dgm:prSet>
      <dgm:spPr/>
    </dgm:pt>
    <dgm:pt modelId="{389C69C0-5A07-43D1-BF90-A08EE9AAD226}" type="pres">
      <dgm:prSet presAssocID="{813527F9-513A-4439-8C0B-6226E6166799}" presName="sibTrans" presStyleCnt="0"/>
      <dgm:spPr/>
    </dgm:pt>
    <dgm:pt modelId="{9D8B92F4-5FE5-46D2-9E4F-0B72ED9C30B7}" type="pres">
      <dgm:prSet presAssocID="{A03A2287-3C60-4BDE-BCB2-D86662C2789A}" presName="node" presStyleLbl="node1" presStyleIdx="6" presStyleCnt="7">
        <dgm:presLayoutVars>
          <dgm:bulletEnabled val="1"/>
        </dgm:presLayoutVars>
      </dgm:prSet>
      <dgm:spPr/>
    </dgm:pt>
  </dgm:ptLst>
  <dgm:cxnLst>
    <dgm:cxn modelId="{2A83030D-29B1-433D-8BD5-2052F98E1B3B}" type="presOf" srcId="{9D4D7F77-632F-4DE3-9454-C0ED8A7E2E1C}" destId="{D7A9B9A9-047C-461C-92F1-E773C25E2990}" srcOrd="0" destOrd="0" presId="urn:microsoft.com/office/officeart/2005/8/layout/default"/>
    <dgm:cxn modelId="{C2EBC628-8B27-43E2-A237-3B26DD97A654}" type="presOf" srcId="{9C64CFF5-7012-4574-85E5-C01E387B4FA6}" destId="{BAFDB313-715A-4AB9-8C7B-5F5986963899}" srcOrd="0" destOrd="0" presId="urn:microsoft.com/office/officeart/2005/8/layout/default"/>
    <dgm:cxn modelId="{1BF57939-8A21-455D-8E96-BF821CD9AB29}" srcId="{9C64CFF5-7012-4574-85E5-C01E387B4FA6}" destId="{FB6ED6BE-2BA9-46F3-AF28-9161BBCCB115}" srcOrd="5" destOrd="0" parTransId="{A9AEB399-6A37-4173-ABDB-FBB5F30B1B06}" sibTransId="{813527F9-513A-4439-8C0B-6226E6166799}"/>
    <dgm:cxn modelId="{88555B41-3FE6-41B0-B955-EE98FB72846E}" type="presOf" srcId="{F2F0B846-6504-4B1D-80DB-0A275AEBBF1F}" destId="{9A3E9889-23B3-40B1-A515-62DF0FA7D28A}" srcOrd="0" destOrd="0" presId="urn:microsoft.com/office/officeart/2005/8/layout/default"/>
    <dgm:cxn modelId="{E9635E4B-27FD-4459-B569-65452543EC70}" type="presOf" srcId="{EE354149-40C9-4883-8BD2-25B43102A795}" destId="{5743452E-ECF8-49BE-AF5F-8BAF7544C9AD}" srcOrd="0" destOrd="0" presId="urn:microsoft.com/office/officeart/2005/8/layout/default"/>
    <dgm:cxn modelId="{F38C254C-DF3A-4C7A-B596-1C7F715A390C}" srcId="{9C64CFF5-7012-4574-85E5-C01E387B4FA6}" destId="{9D4D7F77-632F-4DE3-9454-C0ED8A7E2E1C}" srcOrd="4" destOrd="0" parTransId="{D32BD02A-B607-4B02-B255-26F782C383AE}" sibTransId="{74592C44-4C4B-4653-ABEC-50B9187C9C9A}"/>
    <dgm:cxn modelId="{79915B6F-4EA2-4F16-9BF6-FECEE9B8B9B4}" srcId="{9C64CFF5-7012-4574-85E5-C01E387B4FA6}" destId="{F2F0B846-6504-4B1D-80DB-0A275AEBBF1F}" srcOrd="2" destOrd="0" parTransId="{67E1D929-1854-4052-86C2-3A89D1424C1A}" sibTransId="{BB52AA2F-38EC-49F8-B493-7EAB2ED077CA}"/>
    <dgm:cxn modelId="{B288FA95-2922-4473-A82C-8E45F8D895E5}" type="presOf" srcId="{6E13762C-E9C1-4670-A25B-9069D9F78C91}" destId="{221FB0A1-D4B5-4E37-A4F7-C363F6A441C7}" srcOrd="0" destOrd="0" presId="urn:microsoft.com/office/officeart/2005/8/layout/default"/>
    <dgm:cxn modelId="{6C1486CF-CD54-4730-BDD4-72872D44529C}" srcId="{9C64CFF5-7012-4574-85E5-C01E387B4FA6}" destId="{A03A2287-3C60-4BDE-BCB2-D86662C2789A}" srcOrd="6" destOrd="0" parTransId="{9ACE8EE8-AE79-4E96-B4FA-AB0F6BCE7D00}" sibTransId="{AA19DF82-570F-4F8F-9ED0-F501DE8222A2}"/>
    <dgm:cxn modelId="{EC67D1DF-50BC-4046-8029-24406A955828}" srcId="{9C64CFF5-7012-4574-85E5-C01E387B4FA6}" destId="{4CA523DD-DA0B-4926-9D7C-EEF4ACABC524}" srcOrd="3" destOrd="0" parTransId="{5EA24D93-EC9E-488E-B1A2-73E15C120167}" sibTransId="{2A849C4B-99D0-4680-806C-E39CD1C13DA3}"/>
    <dgm:cxn modelId="{AE9773E1-0E76-431D-97BC-0CA13423378D}" type="presOf" srcId="{4CA523DD-DA0B-4926-9D7C-EEF4ACABC524}" destId="{65812934-5B6F-4F4E-9C38-87272E643722}" srcOrd="0" destOrd="0" presId="urn:microsoft.com/office/officeart/2005/8/layout/default"/>
    <dgm:cxn modelId="{BC82F3E3-6102-4779-826C-21BDE9871DE8}" type="presOf" srcId="{FB6ED6BE-2BA9-46F3-AF28-9161BBCCB115}" destId="{AB9F956C-0493-4EB0-ABC8-B406756974AC}" srcOrd="0" destOrd="0" presId="urn:microsoft.com/office/officeart/2005/8/layout/default"/>
    <dgm:cxn modelId="{2CEDE4E9-8DDA-4F04-BF21-33C3B8AA3ED4}" srcId="{9C64CFF5-7012-4574-85E5-C01E387B4FA6}" destId="{6E13762C-E9C1-4670-A25B-9069D9F78C91}" srcOrd="1" destOrd="0" parTransId="{EC4F1E47-03A7-4C89-AA22-55244E8C0F46}" sibTransId="{C77B9298-69DB-4543-A8C0-AF1184515E91}"/>
    <dgm:cxn modelId="{897404F7-F22D-4A92-8BE9-759219EB2FFC}" type="presOf" srcId="{A03A2287-3C60-4BDE-BCB2-D86662C2789A}" destId="{9D8B92F4-5FE5-46D2-9E4F-0B72ED9C30B7}" srcOrd="0" destOrd="0" presId="urn:microsoft.com/office/officeart/2005/8/layout/default"/>
    <dgm:cxn modelId="{321A91F9-184A-4CED-80DE-BE54870E8D86}" srcId="{9C64CFF5-7012-4574-85E5-C01E387B4FA6}" destId="{EE354149-40C9-4883-8BD2-25B43102A795}" srcOrd="0" destOrd="0" parTransId="{F2ABCE14-33D7-403C-8EEF-7F9381282D0A}" sibTransId="{ADE5BF5F-6A52-4342-87EA-A6E89E4FC208}"/>
    <dgm:cxn modelId="{5A93FC63-AF02-451A-86E2-D2AE49C70659}" type="presParOf" srcId="{BAFDB313-715A-4AB9-8C7B-5F5986963899}" destId="{5743452E-ECF8-49BE-AF5F-8BAF7544C9AD}" srcOrd="0" destOrd="0" presId="urn:microsoft.com/office/officeart/2005/8/layout/default"/>
    <dgm:cxn modelId="{689D5D7D-84A1-4091-A6B0-53A18C6C388A}" type="presParOf" srcId="{BAFDB313-715A-4AB9-8C7B-5F5986963899}" destId="{CB0F6826-8FCA-46E2-8FDB-4211E0CE0797}" srcOrd="1" destOrd="0" presId="urn:microsoft.com/office/officeart/2005/8/layout/default"/>
    <dgm:cxn modelId="{A6C8C608-2605-4D32-9DA5-CBE7C3AD8E7F}" type="presParOf" srcId="{BAFDB313-715A-4AB9-8C7B-5F5986963899}" destId="{221FB0A1-D4B5-4E37-A4F7-C363F6A441C7}" srcOrd="2" destOrd="0" presId="urn:microsoft.com/office/officeart/2005/8/layout/default"/>
    <dgm:cxn modelId="{94C4BAC1-F9CA-400A-84A8-B1523F244507}" type="presParOf" srcId="{BAFDB313-715A-4AB9-8C7B-5F5986963899}" destId="{21847081-3B6C-4FA1-B03C-6E90AC55AF0F}" srcOrd="3" destOrd="0" presId="urn:microsoft.com/office/officeart/2005/8/layout/default"/>
    <dgm:cxn modelId="{761928F5-9D17-472B-BF61-0AF95B0EAC76}" type="presParOf" srcId="{BAFDB313-715A-4AB9-8C7B-5F5986963899}" destId="{9A3E9889-23B3-40B1-A515-62DF0FA7D28A}" srcOrd="4" destOrd="0" presId="urn:microsoft.com/office/officeart/2005/8/layout/default"/>
    <dgm:cxn modelId="{C78B9B48-5C19-46A7-BC28-182D1B611671}" type="presParOf" srcId="{BAFDB313-715A-4AB9-8C7B-5F5986963899}" destId="{8BC8107D-859E-4D30-A993-CAE87A6BF9AB}" srcOrd="5" destOrd="0" presId="urn:microsoft.com/office/officeart/2005/8/layout/default"/>
    <dgm:cxn modelId="{8C4E279F-1EE3-4AAD-8BC4-884FCEC396EB}" type="presParOf" srcId="{BAFDB313-715A-4AB9-8C7B-5F5986963899}" destId="{65812934-5B6F-4F4E-9C38-87272E643722}" srcOrd="6" destOrd="0" presId="urn:microsoft.com/office/officeart/2005/8/layout/default"/>
    <dgm:cxn modelId="{24222036-EB97-4EE8-91C7-D3E12BC38CAC}" type="presParOf" srcId="{BAFDB313-715A-4AB9-8C7B-5F5986963899}" destId="{370D4F77-5339-41CC-9A25-82E9D92E35E6}" srcOrd="7" destOrd="0" presId="urn:microsoft.com/office/officeart/2005/8/layout/default"/>
    <dgm:cxn modelId="{539BFAC7-EED9-4E4E-9F02-76CF0DFCD6C2}" type="presParOf" srcId="{BAFDB313-715A-4AB9-8C7B-5F5986963899}" destId="{D7A9B9A9-047C-461C-92F1-E773C25E2990}" srcOrd="8" destOrd="0" presId="urn:microsoft.com/office/officeart/2005/8/layout/default"/>
    <dgm:cxn modelId="{1E2A5651-88D6-409C-9B13-2702441C3030}" type="presParOf" srcId="{BAFDB313-715A-4AB9-8C7B-5F5986963899}" destId="{B3C6E5DD-FFD9-4EFD-85D4-4A6C36646B5E}" srcOrd="9" destOrd="0" presId="urn:microsoft.com/office/officeart/2005/8/layout/default"/>
    <dgm:cxn modelId="{B97EFCB3-5241-48D5-9949-7A06334AA0D4}" type="presParOf" srcId="{BAFDB313-715A-4AB9-8C7B-5F5986963899}" destId="{AB9F956C-0493-4EB0-ABC8-B406756974AC}" srcOrd="10" destOrd="0" presId="urn:microsoft.com/office/officeart/2005/8/layout/default"/>
    <dgm:cxn modelId="{99F0ABD3-9172-46DC-A222-1C055C6CF785}" type="presParOf" srcId="{BAFDB313-715A-4AB9-8C7B-5F5986963899}" destId="{389C69C0-5A07-43D1-BF90-A08EE9AAD226}" srcOrd="11" destOrd="0" presId="urn:microsoft.com/office/officeart/2005/8/layout/default"/>
    <dgm:cxn modelId="{F4B5A225-5B93-49F5-8DFE-034BEE06E866}" type="presParOf" srcId="{BAFDB313-715A-4AB9-8C7B-5F5986963899}" destId="{9D8B92F4-5FE5-46D2-9E4F-0B72ED9C30B7}"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4AD91C-A6EF-46B9-B4B1-307B1D9D26B3}" type="doc">
      <dgm:prSet loTypeId="urn:diagrams.loki3.com/BracketList" loCatId="list" qsTypeId="urn:microsoft.com/office/officeart/2005/8/quickstyle/3d2" qsCatId="3D" csTypeId="urn:microsoft.com/office/officeart/2005/8/colors/accent1_2" csCatId="accent1" phldr="1"/>
      <dgm:spPr/>
      <dgm:t>
        <a:bodyPr/>
        <a:lstStyle/>
        <a:p>
          <a:endParaRPr lang="en-US"/>
        </a:p>
      </dgm:t>
    </dgm:pt>
    <dgm:pt modelId="{BF81117E-3825-492C-A264-187BB3ADF0A9}">
      <dgm:prSet phldrT="[Text]"/>
      <dgm:spPr/>
      <dgm:t>
        <a:bodyPr/>
        <a:lstStyle/>
        <a:p>
          <a:r>
            <a:rPr lang="en-US"/>
            <a:t>Business Interruptions</a:t>
          </a:r>
        </a:p>
      </dgm:t>
    </dgm:pt>
    <dgm:pt modelId="{AC350C66-4845-40FE-85BB-E1CBC9025AE8}" type="parTrans" cxnId="{122F53F8-8399-4EA3-A8D8-7164434ECCFD}">
      <dgm:prSet/>
      <dgm:spPr/>
      <dgm:t>
        <a:bodyPr/>
        <a:lstStyle/>
        <a:p>
          <a:endParaRPr lang="en-US"/>
        </a:p>
      </dgm:t>
    </dgm:pt>
    <dgm:pt modelId="{A37B8E15-1891-49BE-B89D-E36E4032ED5F}" type="sibTrans" cxnId="{122F53F8-8399-4EA3-A8D8-7164434ECCFD}">
      <dgm:prSet/>
      <dgm:spPr/>
      <dgm:t>
        <a:bodyPr/>
        <a:lstStyle/>
        <a:p>
          <a:endParaRPr lang="en-US"/>
        </a:p>
      </dgm:t>
    </dgm:pt>
    <dgm:pt modelId="{7A515CC0-2D15-4FF1-BEA1-5B380D89F0D1}">
      <dgm:prSet/>
      <dgm:spPr/>
      <dgm:t>
        <a:bodyPr/>
        <a:lstStyle/>
        <a:p>
          <a:r>
            <a:rPr lang="en-US" altLang="en-US" dirty="0"/>
            <a:t>System breakdowns or catastrophes</a:t>
          </a:r>
        </a:p>
      </dgm:t>
    </dgm:pt>
    <dgm:pt modelId="{607B16D6-ED12-4604-9438-9E0CAAEF4D1A}" type="parTrans" cxnId="{750AC507-BA6E-442E-A094-1904197ACEEF}">
      <dgm:prSet/>
      <dgm:spPr/>
      <dgm:t>
        <a:bodyPr/>
        <a:lstStyle/>
        <a:p>
          <a:endParaRPr lang="en-US"/>
        </a:p>
      </dgm:t>
    </dgm:pt>
    <dgm:pt modelId="{149B008A-12D2-4DBA-B57C-4E229BD7FC95}" type="sibTrans" cxnId="{750AC507-BA6E-442E-A094-1904197ACEEF}">
      <dgm:prSet/>
      <dgm:spPr/>
      <dgm:t>
        <a:bodyPr/>
        <a:lstStyle/>
        <a:p>
          <a:endParaRPr lang="en-US"/>
        </a:p>
      </dgm:t>
    </dgm:pt>
    <dgm:pt modelId="{6D1C5042-69B4-4447-BA87-BB5A66C8FF1A}">
      <dgm:prSet/>
      <dgm:spPr/>
      <dgm:t>
        <a:bodyPr/>
        <a:lstStyle/>
        <a:p>
          <a:r>
            <a:rPr lang="en-US" altLang="en-US" dirty="0"/>
            <a:t>Excessive re-work to correct for errors.</a:t>
          </a:r>
        </a:p>
      </dgm:t>
    </dgm:pt>
    <dgm:pt modelId="{CA5138D0-8709-4BB1-814B-8A84C3F6240A}" type="parTrans" cxnId="{E2B08FDB-D96F-4532-AB9C-BD14E804314C}">
      <dgm:prSet/>
      <dgm:spPr/>
      <dgm:t>
        <a:bodyPr/>
        <a:lstStyle/>
        <a:p>
          <a:endParaRPr lang="en-US"/>
        </a:p>
      </dgm:t>
    </dgm:pt>
    <dgm:pt modelId="{7363E8C6-D1BF-49AA-B6DF-F60FB6B4837A}" type="sibTrans" cxnId="{E2B08FDB-D96F-4532-AB9C-BD14E804314C}">
      <dgm:prSet/>
      <dgm:spPr/>
      <dgm:t>
        <a:bodyPr/>
        <a:lstStyle/>
        <a:p>
          <a:endParaRPr lang="en-US"/>
        </a:p>
      </dgm:t>
    </dgm:pt>
    <dgm:pt modelId="{A11A6DC8-6A4C-4EC1-99F5-3A685057A412}">
      <dgm:prSet/>
      <dgm:spPr/>
      <dgm:t>
        <a:bodyPr/>
        <a:lstStyle/>
        <a:p>
          <a:r>
            <a:rPr lang="en-US" altLang="en-US"/>
            <a:t>Erroneous Management Decisions</a:t>
          </a:r>
          <a:endParaRPr lang="en-US" altLang="en-US" dirty="0"/>
        </a:p>
      </dgm:t>
    </dgm:pt>
    <dgm:pt modelId="{2C1C786A-9BE3-4DED-9A78-32F83C1E94D7}" type="parTrans" cxnId="{4A82DF5F-9BC0-4615-92A8-8FF8C5F5429D}">
      <dgm:prSet/>
      <dgm:spPr/>
      <dgm:t>
        <a:bodyPr/>
        <a:lstStyle/>
        <a:p>
          <a:endParaRPr lang="en-US"/>
        </a:p>
      </dgm:t>
    </dgm:pt>
    <dgm:pt modelId="{8653E7EE-F3A7-4C23-AE48-9947FD4C4513}" type="sibTrans" cxnId="{4A82DF5F-9BC0-4615-92A8-8FF8C5F5429D}">
      <dgm:prSet/>
      <dgm:spPr/>
      <dgm:t>
        <a:bodyPr/>
        <a:lstStyle/>
        <a:p>
          <a:endParaRPr lang="en-US"/>
        </a:p>
      </dgm:t>
    </dgm:pt>
    <dgm:pt modelId="{3DC5C868-34D6-40A6-9957-85B6B04282E7}">
      <dgm:prSet/>
      <dgm:spPr/>
      <dgm:t>
        <a:bodyPr/>
        <a:lstStyle/>
        <a:p>
          <a:r>
            <a:rPr lang="en-US" altLang="en-US"/>
            <a:t>Inadequate, or misleading information</a:t>
          </a:r>
          <a:endParaRPr lang="en-US" altLang="en-US" dirty="0"/>
        </a:p>
      </dgm:t>
    </dgm:pt>
    <dgm:pt modelId="{6D0B1FB4-FE51-4361-B6A3-A56978A5FBF1}" type="parTrans" cxnId="{2E30902D-90ED-4486-9FE9-F8627FF1F998}">
      <dgm:prSet/>
      <dgm:spPr/>
      <dgm:t>
        <a:bodyPr/>
        <a:lstStyle/>
        <a:p>
          <a:endParaRPr lang="en-US"/>
        </a:p>
      </dgm:t>
    </dgm:pt>
    <dgm:pt modelId="{A2CF212C-3E25-4D35-9CAA-4D427A915C6E}" type="sibTrans" cxnId="{2E30902D-90ED-4486-9FE9-F8627FF1F998}">
      <dgm:prSet/>
      <dgm:spPr/>
      <dgm:t>
        <a:bodyPr/>
        <a:lstStyle/>
        <a:p>
          <a:endParaRPr lang="en-US"/>
        </a:p>
      </dgm:t>
    </dgm:pt>
    <dgm:pt modelId="{71CFD40D-678B-4BA9-9B6E-7D6D98C94C49}" type="pres">
      <dgm:prSet presAssocID="{B54AD91C-A6EF-46B9-B4B1-307B1D9D26B3}" presName="Name0" presStyleCnt="0">
        <dgm:presLayoutVars>
          <dgm:dir/>
          <dgm:animLvl val="lvl"/>
          <dgm:resizeHandles val="exact"/>
        </dgm:presLayoutVars>
      </dgm:prSet>
      <dgm:spPr/>
    </dgm:pt>
    <dgm:pt modelId="{D100DE93-51CF-4F10-B8B4-C518CD0C35EF}" type="pres">
      <dgm:prSet presAssocID="{BF81117E-3825-492C-A264-187BB3ADF0A9}" presName="linNode" presStyleCnt="0"/>
      <dgm:spPr/>
    </dgm:pt>
    <dgm:pt modelId="{A3A2E130-9994-4517-94AF-1222513E188E}" type="pres">
      <dgm:prSet presAssocID="{BF81117E-3825-492C-A264-187BB3ADF0A9}" presName="parTx" presStyleLbl="revTx" presStyleIdx="0" presStyleCnt="2">
        <dgm:presLayoutVars>
          <dgm:chMax val="1"/>
          <dgm:bulletEnabled val="1"/>
        </dgm:presLayoutVars>
      </dgm:prSet>
      <dgm:spPr/>
    </dgm:pt>
    <dgm:pt modelId="{0007F5CF-2918-4481-9B52-EB56E966F375}" type="pres">
      <dgm:prSet presAssocID="{BF81117E-3825-492C-A264-187BB3ADF0A9}" presName="bracket" presStyleLbl="parChTrans1D1" presStyleIdx="0" presStyleCnt="2"/>
      <dgm:spPr/>
    </dgm:pt>
    <dgm:pt modelId="{1E8E2473-737A-409B-9917-2AF3D1050C75}" type="pres">
      <dgm:prSet presAssocID="{BF81117E-3825-492C-A264-187BB3ADF0A9}" presName="spH" presStyleCnt="0"/>
      <dgm:spPr/>
    </dgm:pt>
    <dgm:pt modelId="{A5812586-8B17-4256-A959-53FAB55D8F66}" type="pres">
      <dgm:prSet presAssocID="{BF81117E-3825-492C-A264-187BB3ADF0A9}" presName="desTx" presStyleLbl="node1" presStyleIdx="0" presStyleCnt="2">
        <dgm:presLayoutVars>
          <dgm:bulletEnabled val="1"/>
        </dgm:presLayoutVars>
      </dgm:prSet>
      <dgm:spPr/>
    </dgm:pt>
    <dgm:pt modelId="{D5BC0424-64AB-48E7-882A-630A7A450907}" type="pres">
      <dgm:prSet presAssocID="{A37B8E15-1891-49BE-B89D-E36E4032ED5F}" presName="spV" presStyleCnt="0"/>
      <dgm:spPr/>
    </dgm:pt>
    <dgm:pt modelId="{F598AEBE-D9C6-4642-84EC-0D6BD8F0240B}" type="pres">
      <dgm:prSet presAssocID="{A11A6DC8-6A4C-4EC1-99F5-3A685057A412}" presName="linNode" presStyleCnt="0"/>
      <dgm:spPr/>
    </dgm:pt>
    <dgm:pt modelId="{48F6F073-910A-4346-AF6F-BF3F2A322DC3}" type="pres">
      <dgm:prSet presAssocID="{A11A6DC8-6A4C-4EC1-99F5-3A685057A412}" presName="parTx" presStyleLbl="revTx" presStyleIdx="1" presStyleCnt="2">
        <dgm:presLayoutVars>
          <dgm:chMax val="1"/>
          <dgm:bulletEnabled val="1"/>
        </dgm:presLayoutVars>
      </dgm:prSet>
      <dgm:spPr/>
    </dgm:pt>
    <dgm:pt modelId="{C095979A-F903-4900-954D-D4685F7D9D6E}" type="pres">
      <dgm:prSet presAssocID="{A11A6DC8-6A4C-4EC1-99F5-3A685057A412}" presName="bracket" presStyleLbl="parChTrans1D1" presStyleIdx="1" presStyleCnt="2"/>
      <dgm:spPr/>
    </dgm:pt>
    <dgm:pt modelId="{4F682417-1B10-436D-A451-83C8D4793D4A}" type="pres">
      <dgm:prSet presAssocID="{A11A6DC8-6A4C-4EC1-99F5-3A685057A412}" presName="spH" presStyleCnt="0"/>
      <dgm:spPr/>
    </dgm:pt>
    <dgm:pt modelId="{96F69D26-317A-43C1-A9BB-D25B3E4BB662}" type="pres">
      <dgm:prSet presAssocID="{A11A6DC8-6A4C-4EC1-99F5-3A685057A412}" presName="desTx" presStyleLbl="node1" presStyleIdx="1" presStyleCnt="2">
        <dgm:presLayoutVars>
          <dgm:bulletEnabled val="1"/>
        </dgm:presLayoutVars>
      </dgm:prSet>
      <dgm:spPr/>
    </dgm:pt>
  </dgm:ptLst>
  <dgm:cxnLst>
    <dgm:cxn modelId="{750AC507-BA6E-442E-A094-1904197ACEEF}" srcId="{BF81117E-3825-492C-A264-187BB3ADF0A9}" destId="{7A515CC0-2D15-4FF1-BEA1-5B380D89F0D1}" srcOrd="0" destOrd="0" parTransId="{607B16D6-ED12-4604-9438-9E0CAAEF4D1A}" sibTransId="{149B008A-12D2-4DBA-B57C-4E229BD7FC95}"/>
    <dgm:cxn modelId="{0D74350A-FB61-4D73-B340-920D8655297F}" type="presOf" srcId="{BF81117E-3825-492C-A264-187BB3ADF0A9}" destId="{A3A2E130-9994-4517-94AF-1222513E188E}" srcOrd="0" destOrd="0" presId="urn:diagrams.loki3.com/BracketList"/>
    <dgm:cxn modelId="{5618520D-A780-4E57-A2D4-5FB73B2FA071}" type="presOf" srcId="{6D1C5042-69B4-4447-BA87-BB5A66C8FF1A}" destId="{A5812586-8B17-4256-A959-53FAB55D8F66}" srcOrd="0" destOrd="1" presId="urn:diagrams.loki3.com/BracketList"/>
    <dgm:cxn modelId="{2E30902D-90ED-4486-9FE9-F8627FF1F998}" srcId="{A11A6DC8-6A4C-4EC1-99F5-3A685057A412}" destId="{3DC5C868-34D6-40A6-9957-85B6B04282E7}" srcOrd="0" destOrd="0" parTransId="{6D0B1FB4-FE51-4361-B6A3-A56978A5FBF1}" sibTransId="{A2CF212C-3E25-4D35-9CAA-4D427A915C6E}"/>
    <dgm:cxn modelId="{4A82DF5F-9BC0-4615-92A8-8FF8C5F5429D}" srcId="{B54AD91C-A6EF-46B9-B4B1-307B1D9D26B3}" destId="{A11A6DC8-6A4C-4EC1-99F5-3A685057A412}" srcOrd="1" destOrd="0" parTransId="{2C1C786A-9BE3-4DED-9A78-32F83C1E94D7}" sibTransId="{8653E7EE-F3A7-4C23-AE48-9947FD4C4513}"/>
    <dgm:cxn modelId="{90DD4372-DF7B-4BD1-A3B0-CBB4123071B3}" type="presOf" srcId="{7A515CC0-2D15-4FF1-BEA1-5B380D89F0D1}" destId="{A5812586-8B17-4256-A959-53FAB55D8F66}" srcOrd="0" destOrd="0" presId="urn:diagrams.loki3.com/BracketList"/>
    <dgm:cxn modelId="{696F3884-A15E-419D-96A0-A163B2561FB2}" type="presOf" srcId="{A11A6DC8-6A4C-4EC1-99F5-3A685057A412}" destId="{48F6F073-910A-4346-AF6F-BF3F2A322DC3}" srcOrd="0" destOrd="0" presId="urn:diagrams.loki3.com/BracketList"/>
    <dgm:cxn modelId="{24BFA6D9-BFF8-4C36-9B22-A7098E223EBE}" type="presOf" srcId="{3DC5C868-34D6-40A6-9957-85B6B04282E7}" destId="{96F69D26-317A-43C1-A9BB-D25B3E4BB662}" srcOrd="0" destOrd="0" presId="urn:diagrams.loki3.com/BracketList"/>
    <dgm:cxn modelId="{E2B08FDB-D96F-4532-AB9C-BD14E804314C}" srcId="{BF81117E-3825-492C-A264-187BB3ADF0A9}" destId="{6D1C5042-69B4-4447-BA87-BB5A66C8FF1A}" srcOrd="1" destOrd="0" parTransId="{CA5138D0-8709-4BB1-814B-8A84C3F6240A}" sibTransId="{7363E8C6-D1BF-49AA-B6DF-F60FB6B4837A}"/>
    <dgm:cxn modelId="{0EDB7CEE-5F31-4AD1-99A8-CE22FF4EFAB1}" type="presOf" srcId="{B54AD91C-A6EF-46B9-B4B1-307B1D9D26B3}" destId="{71CFD40D-678B-4BA9-9B6E-7D6D98C94C49}" srcOrd="0" destOrd="0" presId="urn:diagrams.loki3.com/BracketList"/>
    <dgm:cxn modelId="{122F53F8-8399-4EA3-A8D8-7164434ECCFD}" srcId="{B54AD91C-A6EF-46B9-B4B1-307B1D9D26B3}" destId="{BF81117E-3825-492C-A264-187BB3ADF0A9}" srcOrd="0" destOrd="0" parTransId="{AC350C66-4845-40FE-85BB-E1CBC9025AE8}" sibTransId="{A37B8E15-1891-49BE-B89D-E36E4032ED5F}"/>
    <dgm:cxn modelId="{99E837DA-AC39-41BA-9B16-3E7A4208B8D4}" type="presParOf" srcId="{71CFD40D-678B-4BA9-9B6E-7D6D98C94C49}" destId="{D100DE93-51CF-4F10-B8B4-C518CD0C35EF}" srcOrd="0" destOrd="0" presId="urn:diagrams.loki3.com/BracketList"/>
    <dgm:cxn modelId="{6910B150-55D7-433E-9CEA-C3B7E4356671}" type="presParOf" srcId="{D100DE93-51CF-4F10-B8B4-C518CD0C35EF}" destId="{A3A2E130-9994-4517-94AF-1222513E188E}" srcOrd="0" destOrd="0" presId="urn:diagrams.loki3.com/BracketList"/>
    <dgm:cxn modelId="{0AF57919-0C35-4CD5-9B8B-17CED2CB92BF}" type="presParOf" srcId="{D100DE93-51CF-4F10-B8B4-C518CD0C35EF}" destId="{0007F5CF-2918-4481-9B52-EB56E966F375}" srcOrd="1" destOrd="0" presId="urn:diagrams.loki3.com/BracketList"/>
    <dgm:cxn modelId="{D5A6E3D0-D16F-4C1A-91CF-5C54674E7C97}" type="presParOf" srcId="{D100DE93-51CF-4F10-B8B4-C518CD0C35EF}" destId="{1E8E2473-737A-409B-9917-2AF3D1050C75}" srcOrd="2" destOrd="0" presId="urn:diagrams.loki3.com/BracketList"/>
    <dgm:cxn modelId="{BE8C2D04-3321-44FC-95C8-A0AB3DDF684E}" type="presParOf" srcId="{D100DE93-51CF-4F10-B8B4-C518CD0C35EF}" destId="{A5812586-8B17-4256-A959-53FAB55D8F66}" srcOrd="3" destOrd="0" presId="urn:diagrams.loki3.com/BracketList"/>
    <dgm:cxn modelId="{CEF6DC22-6093-4AD9-A95C-9E188ADD912E}" type="presParOf" srcId="{71CFD40D-678B-4BA9-9B6E-7D6D98C94C49}" destId="{D5BC0424-64AB-48E7-882A-630A7A450907}" srcOrd="1" destOrd="0" presId="urn:diagrams.loki3.com/BracketList"/>
    <dgm:cxn modelId="{7AE1F3B5-2A9A-4FF6-9D4C-5633D76619B2}" type="presParOf" srcId="{71CFD40D-678B-4BA9-9B6E-7D6D98C94C49}" destId="{F598AEBE-D9C6-4642-84EC-0D6BD8F0240B}" srcOrd="2" destOrd="0" presId="urn:diagrams.loki3.com/BracketList"/>
    <dgm:cxn modelId="{2B2671EB-E691-4408-A0B2-001AEAEE9652}" type="presParOf" srcId="{F598AEBE-D9C6-4642-84EC-0D6BD8F0240B}" destId="{48F6F073-910A-4346-AF6F-BF3F2A322DC3}" srcOrd="0" destOrd="0" presId="urn:diagrams.loki3.com/BracketList"/>
    <dgm:cxn modelId="{3E247D24-A11C-4F0B-9129-93129F28348D}" type="presParOf" srcId="{F598AEBE-D9C6-4642-84EC-0D6BD8F0240B}" destId="{C095979A-F903-4900-954D-D4685F7D9D6E}" srcOrd="1" destOrd="0" presId="urn:diagrams.loki3.com/BracketList"/>
    <dgm:cxn modelId="{CEF70765-CB16-40B6-9096-BFF42D8FFA51}" type="presParOf" srcId="{F598AEBE-D9C6-4642-84EC-0D6BD8F0240B}" destId="{4F682417-1B10-436D-A451-83C8D4793D4A}" srcOrd="2" destOrd="0" presId="urn:diagrams.loki3.com/BracketList"/>
    <dgm:cxn modelId="{764096C0-8A8E-4A9E-A81D-4B496E7A267C}" type="presParOf" srcId="{F598AEBE-D9C6-4642-84EC-0D6BD8F0240B}" destId="{96F69D26-317A-43C1-A9BB-D25B3E4BB66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59ADD1-DF88-4BB4-8FF3-1A936675AE36}"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24C1264B-127A-442F-94AF-502F8B8E776E}">
      <dgm:prSet phldrT="[Text]"/>
      <dgm:spPr/>
      <dgm:t>
        <a:bodyPr/>
        <a:lstStyle/>
        <a:p>
          <a:r>
            <a:rPr lang="en-US" altLang="en-US"/>
            <a:t>Organizational Chart</a:t>
          </a:r>
          <a:endParaRPr lang="en-US"/>
        </a:p>
      </dgm:t>
    </dgm:pt>
    <dgm:pt modelId="{83C25942-6A59-4077-B852-C15178082F86}" type="parTrans" cxnId="{158C402D-1A51-47F7-ABD7-6A8D8EEA05CB}">
      <dgm:prSet/>
      <dgm:spPr/>
      <dgm:t>
        <a:bodyPr/>
        <a:lstStyle/>
        <a:p>
          <a:endParaRPr lang="en-US"/>
        </a:p>
      </dgm:t>
    </dgm:pt>
    <dgm:pt modelId="{72DE2A21-EB54-4B65-B6A1-725D7D1900F9}" type="sibTrans" cxnId="{158C402D-1A51-47F7-ABD7-6A8D8EEA05CB}">
      <dgm:prSet/>
      <dgm:spPr/>
      <dgm:t>
        <a:bodyPr/>
        <a:lstStyle/>
        <a:p>
          <a:endParaRPr lang="en-US"/>
        </a:p>
      </dgm:t>
    </dgm:pt>
    <dgm:pt modelId="{4FD57154-7EAE-4518-AF6E-CB67F8ECFC66}">
      <dgm:prSet/>
      <dgm:spPr/>
      <dgm:t>
        <a:bodyPr/>
        <a:lstStyle/>
        <a:p>
          <a:r>
            <a:rPr lang="en-US" altLang="en-US"/>
            <a:t>Office responsibilities</a:t>
          </a:r>
          <a:endParaRPr lang="en-US" altLang="en-US" dirty="0"/>
        </a:p>
      </dgm:t>
    </dgm:pt>
    <dgm:pt modelId="{81EF3201-F529-4D45-8F0F-B6CF1B9F5C52}" type="parTrans" cxnId="{3B817BCB-CEE0-4261-A4FB-43FE1210C13A}">
      <dgm:prSet/>
      <dgm:spPr/>
      <dgm:t>
        <a:bodyPr/>
        <a:lstStyle/>
        <a:p>
          <a:endParaRPr lang="en-US"/>
        </a:p>
      </dgm:t>
    </dgm:pt>
    <dgm:pt modelId="{CA3B904C-AA08-49E6-8846-15505CEEEA6A}" type="sibTrans" cxnId="{3B817BCB-CEE0-4261-A4FB-43FE1210C13A}">
      <dgm:prSet/>
      <dgm:spPr/>
      <dgm:t>
        <a:bodyPr/>
        <a:lstStyle/>
        <a:p>
          <a:endParaRPr lang="en-US"/>
        </a:p>
      </dgm:t>
    </dgm:pt>
    <dgm:pt modelId="{B81C781F-FA07-4BA3-A3DA-C4855782CA6B}">
      <dgm:prSet/>
      <dgm:spPr/>
      <dgm:t>
        <a:bodyPr/>
        <a:lstStyle/>
        <a:p>
          <a:r>
            <a:rPr lang="en-US" altLang="en-US"/>
            <a:t>Interactions between divisions, offices</a:t>
          </a:r>
          <a:endParaRPr lang="en-US" altLang="en-US" dirty="0"/>
        </a:p>
      </dgm:t>
    </dgm:pt>
    <dgm:pt modelId="{A37AD935-DB6B-4A2B-9898-EF24CB24D679}" type="parTrans" cxnId="{F863DDFB-9409-4C7D-9FB2-A9CC0BD0963A}">
      <dgm:prSet/>
      <dgm:spPr/>
      <dgm:t>
        <a:bodyPr/>
        <a:lstStyle/>
        <a:p>
          <a:endParaRPr lang="en-US"/>
        </a:p>
      </dgm:t>
    </dgm:pt>
    <dgm:pt modelId="{F5E3D084-8D5D-4295-8C1D-2580215CCA6E}" type="sibTrans" cxnId="{F863DDFB-9409-4C7D-9FB2-A9CC0BD0963A}">
      <dgm:prSet/>
      <dgm:spPr/>
      <dgm:t>
        <a:bodyPr/>
        <a:lstStyle/>
        <a:p>
          <a:endParaRPr lang="en-US"/>
        </a:p>
      </dgm:t>
    </dgm:pt>
    <dgm:pt modelId="{2F92B0DA-4419-4477-8351-6E5ABE63D1F7}">
      <dgm:prSet/>
      <dgm:spPr/>
      <dgm:t>
        <a:bodyPr/>
        <a:lstStyle/>
        <a:p>
          <a:r>
            <a:rPr lang="en-US" altLang="en-US"/>
            <a:t>Interactions with external entities</a:t>
          </a:r>
          <a:endParaRPr lang="en-US" altLang="en-US" dirty="0"/>
        </a:p>
      </dgm:t>
    </dgm:pt>
    <dgm:pt modelId="{91444C1F-C21D-476F-8820-F3D26B53CFC6}" type="parTrans" cxnId="{4520E002-C306-4327-AB34-BB52F98CF957}">
      <dgm:prSet/>
      <dgm:spPr/>
      <dgm:t>
        <a:bodyPr/>
        <a:lstStyle/>
        <a:p>
          <a:endParaRPr lang="en-US"/>
        </a:p>
      </dgm:t>
    </dgm:pt>
    <dgm:pt modelId="{FDE64073-2F2A-4510-88D5-AD6FA4710C52}" type="sibTrans" cxnId="{4520E002-C306-4327-AB34-BB52F98CF957}">
      <dgm:prSet/>
      <dgm:spPr/>
      <dgm:t>
        <a:bodyPr/>
        <a:lstStyle/>
        <a:p>
          <a:endParaRPr lang="en-US"/>
        </a:p>
      </dgm:t>
    </dgm:pt>
    <dgm:pt modelId="{21A4D5ED-9A29-4B2C-8536-4BBBFD9DC655}">
      <dgm:prSet/>
      <dgm:spPr/>
      <dgm:t>
        <a:bodyPr/>
        <a:lstStyle/>
        <a:p>
          <a:r>
            <a:rPr lang="en-US" altLang="en-US" dirty="0"/>
            <a:t>Job Descriptions</a:t>
          </a:r>
        </a:p>
      </dgm:t>
    </dgm:pt>
    <dgm:pt modelId="{29B8C42D-4932-4EEB-8607-7769A1FB3545}" type="parTrans" cxnId="{ADD2F7D1-32C1-429E-96B0-335955DC1B18}">
      <dgm:prSet/>
      <dgm:spPr/>
      <dgm:t>
        <a:bodyPr/>
        <a:lstStyle/>
        <a:p>
          <a:endParaRPr lang="en-US"/>
        </a:p>
      </dgm:t>
    </dgm:pt>
    <dgm:pt modelId="{66E58F81-2297-4B44-919D-509B147AA3C2}" type="sibTrans" cxnId="{ADD2F7D1-32C1-429E-96B0-335955DC1B18}">
      <dgm:prSet/>
      <dgm:spPr/>
      <dgm:t>
        <a:bodyPr/>
        <a:lstStyle/>
        <a:p>
          <a:endParaRPr lang="en-US"/>
        </a:p>
      </dgm:t>
    </dgm:pt>
    <dgm:pt modelId="{9A3AD85A-2DC9-410B-A622-B27770D9E827}">
      <dgm:prSet/>
      <dgm:spPr/>
      <dgm:t>
        <a:bodyPr/>
        <a:lstStyle/>
        <a:p>
          <a:r>
            <a:rPr lang="en-US" altLang="en-US"/>
            <a:t>Grant Structure</a:t>
          </a:r>
          <a:endParaRPr lang="en-US" altLang="en-US" dirty="0"/>
        </a:p>
      </dgm:t>
    </dgm:pt>
    <dgm:pt modelId="{BF4C4105-3AAE-44C1-BEDA-7C3724B42ECB}" type="parTrans" cxnId="{F66B5BC0-B43A-4B61-80CE-782C3C735BDA}">
      <dgm:prSet/>
      <dgm:spPr/>
      <dgm:t>
        <a:bodyPr/>
        <a:lstStyle/>
        <a:p>
          <a:endParaRPr lang="en-US"/>
        </a:p>
      </dgm:t>
    </dgm:pt>
    <dgm:pt modelId="{AC2F14BB-0DBD-4C45-A2B8-536C64D4C123}" type="sibTrans" cxnId="{F66B5BC0-B43A-4B61-80CE-782C3C735BDA}">
      <dgm:prSet/>
      <dgm:spPr/>
      <dgm:t>
        <a:bodyPr/>
        <a:lstStyle/>
        <a:p>
          <a:endParaRPr lang="en-US"/>
        </a:p>
      </dgm:t>
    </dgm:pt>
    <dgm:pt modelId="{2424B319-6BFA-41CA-9446-691152658CC1}">
      <dgm:prSet/>
      <dgm:spPr/>
      <dgm:t>
        <a:bodyPr/>
        <a:lstStyle/>
        <a:p>
          <a:r>
            <a:rPr lang="en-US" altLang="en-US" dirty="0"/>
            <a:t>Grant administration</a:t>
          </a:r>
        </a:p>
      </dgm:t>
    </dgm:pt>
    <dgm:pt modelId="{FD9BA24C-92E0-4488-99DA-AB7502124EF0}" type="parTrans" cxnId="{2C080744-76EA-47C9-BE3B-E92BC54F56CE}">
      <dgm:prSet/>
      <dgm:spPr/>
      <dgm:t>
        <a:bodyPr/>
        <a:lstStyle/>
        <a:p>
          <a:endParaRPr lang="en-US"/>
        </a:p>
      </dgm:t>
    </dgm:pt>
    <dgm:pt modelId="{B70DDA28-8595-4A9E-B379-C1BA03D688F2}" type="sibTrans" cxnId="{2C080744-76EA-47C9-BE3B-E92BC54F56CE}">
      <dgm:prSet/>
      <dgm:spPr/>
      <dgm:t>
        <a:bodyPr/>
        <a:lstStyle/>
        <a:p>
          <a:endParaRPr lang="en-US"/>
        </a:p>
      </dgm:t>
    </dgm:pt>
    <dgm:pt modelId="{BB3133F9-DD5B-470A-8659-88CE18A355C4}">
      <dgm:prSet/>
      <dgm:spPr/>
      <dgm:t>
        <a:bodyPr/>
        <a:lstStyle/>
        <a:p>
          <a:r>
            <a:rPr lang="en-US" altLang="en-US"/>
            <a:t>Partners</a:t>
          </a:r>
          <a:endParaRPr lang="en-US" altLang="en-US" dirty="0"/>
        </a:p>
      </dgm:t>
    </dgm:pt>
    <dgm:pt modelId="{31660E13-3FE7-4113-BE82-AE23B9249391}" type="parTrans" cxnId="{E1D9CBD5-DE71-4404-84A3-11E43B8DE007}">
      <dgm:prSet/>
      <dgm:spPr/>
      <dgm:t>
        <a:bodyPr/>
        <a:lstStyle/>
        <a:p>
          <a:endParaRPr lang="en-US"/>
        </a:p>
      </dgm:t>
    </dgm:pt>
    <dgm:pt modelId="{BF88B941-4439-4918-8AA4-FD41A2AF2475}" type="sibTrans" cxnId="{E1D9CBD5-DE71-4404-84A3-11E43B8DE007}">
      <dgm:prSet/>
      <dgm:spPr/>
      <dgm:t>
        <a:bodyPr/>
        <a:lstStyle/>
        <a:p>
          <a:endParaRPr lang="en-US"/>
        </a:p>
      </dgm:t>
    </dgm:pt>
    <dgm:pt modelId="{A22FD593-6796-4ABD-BAA4-9DDE2AE3A68D}">
      <dgm:prSet/>
      <dgm:spPr/>
      <dgm:t>
        <a:bodyPr/>
        <a:lstStyle/>
        <a:p>
          <a:r>
            <a:rPr lang="en-US" altLang="en-US"/>
            <a:t>Subrecipients</a:t>
          </a:r>
          <a:endParaRPr lang="en-US"/>
        </a:p>
      </dgm:t>
    </dgm:pt>
    <dgm:pt modelId="{A5BE4086-4BFC-4288-9B64-4BB1EC5EC75C}" type="parTrans" cxnId="{252D4EB4-1866-4D98-A62A-D289EA266200}">
      <dgm:prSet/>
      <dgm:spPr/>
      <dgm:t>
        <a:bodyPr/>
        <a:lstStyle/>
        <a:p>
          <a:endParaRPr lang="en-US"/>
        </a:p>
      </dgm:t>
    </dgm:pt>
    <dgm:pt modelId="{D0E4BF49-F15C-48A9-8EE8-C9D95EA900F6}" type="sibTrans" cxnId="{252D4EB4-1866-4D98-A62A-D289EA266200}">
      <dgm:prSet/>
      <dgm:spPr/>
      <dgm:t>
        <a:bodyPr/>
        <a:lstStyle/>
        <a:p>
          <a:endParaRPr lang="en-US"/>
        </a:p>
      </dgm:t>
    </dgm:pt>
    <dgm:pt modelId="{FB2292D8-CD98-486F-88EF-EA054F248599}">
      <dgm:prSet/>
      <dgm:spPr/>
      <dgm:t>
        <a:bodyPr/>
        <a:lstStyle/>
        <a:p>
          <a:r>
            <a:rPr lang="en-US" altLang="en-US" dirty="0"/>
            <a:t>The roles and responsibilities of grant staff</a:t>
          </a:r>
        </a:p>
      </dgm:t>
    </dgm:pt>
    <dgm:pt modelId="{3506E5AD-0CCE-4AD1-A695-DC8BB8D92852}" type="parTrans" cxnId="{167249C9-3270-4274-8084-526E7DD58971}">
      <dgm:prSet/>
      <dgm:spPr/>
      <dgm:t>
        <a:bodyPr/>
        <a:lstStyle/>
        <a:p>
          <a:endParaRPr lang="en-US"/>
        </a:p>
      </dgm:t>
    </dgm:pt>
    <dgm:pt modelId="{0C3511F6-91AB-4964-885B-6F3C92A2E5F5}" type="sibTrans" cxnId="{167249C9-3270-4274-8084-526E7DD58971}">
      <dgm:prSet/>
      <dgm:spPr/>
      <dgm:t>
        <a:bodyPr/>
        <a:lstStyle/>
        <a:p>
          <a:endParaRPr lang="en-US"/>
        </a:p>
      </dgm:t>
    </dgm:pt>
    <dgm:pt modelId="{4C3AF25A-2CBB-4FB2-86C0-804993F351AA}">
      <dgm:prSet/>
      <dgm:spPr/>
      <dgm:t>
        <a:bodyPr/>
        <a:lstStyle/>
        <a:p>
          <a:r>
            <a:rPr lang="en-US" altLang="en-US" dirty="0"/>
            <a:t>Separation of duties/ processes</a:t>
          </a:r>
        </a:p>
      </dgm:t>
    </dgm:pt>
    <dgm:pt modelId="{5FA129A9-B4CD-4DBF-A714-7F8759D86C30}" type="parTrans" cxnId="{65CBB9D6-C8DA-486E-AB26-379C93522746}">
      <dgm:prSet/>
      <dgm:spPr/>
      <dgm:t>
        <a:bodyPr/>
        <a:lstStyle/>
        <a:p>
          <a:endParaRPr lang="en-US"/>
        </a:p>
      </dgm:t>
    </dgm:pt>
    <dgm:pt modelId="{5F6FF492-C705-49C4-91E2-F655FD2B7050}" type="sibTrans" cxnId="{65CBB9D6-C8DA-486E-AB26-379C93522746}">
      <dgm:prSet/>
      <dgm:spPr/>
      <dgm:t>
        <a:bodyPr/>
        <a:lstStyle/>
        <a:p>
          <a:endParaRPr lang="en-US"/>
        </a:p>
      </dgm:t>
    </dgm:pt>
    <dgm:pt modelId="{E3442319-13C7-40E2-BEF7-77C676C40D3C}" type="pres">
      <dgm:prSet presAssocID="{3859ADD1-DF88-4BB4-8FF3-1A936675AE36}" presName="Name0" presStyleCnt="0">
        <dgm:presLayoutVars>
          <dgm:dir/>
          <dgm:animLvl val="lvl"/>
          <dgm:resizeHandles val="exact"/>
        </dgm:presLayoutVars>
      </dgm:prSet>
      <dgm:spPr/>
    </dgm:pt>
    <dgm:pt modelId="{299E0CA1-9B67-4650-849F-EBAC5FDCF39E}" type="pres">
      <dgm:prSet presAssocID="{24C1264B-127A-442F-94AF-502F8B8E776E}" presName="composite" presStyleCnt="0"/>
      <dgm:spPr/>
    </dgm:pt>
    <dgm:pt modelId="{D93E6F44-870E-45A5-BE96-AA9FF7AD6829}" type="pres">
      <dgm:prSet presAssocID="{24C1264B-127A-442F-94AF-502F8B8E776E}" presName="parTx" presStyleLbl="alignNode1" presStyleIdx="0" presStyleCnt="3">
        <dgm:presLayoutVars>
          <dgm:chMax val="0"/>
          <dgm:chPref val="0"/>
          <dgm:bulletEnabled val="1"/>
        </dgm:presLayoutVars>
      </dgm:prSet>
      <dgm:spPr/>
    </dgm:pt>
    <dgm:pt modelId="{662CFC11-AE13-4220-B27E-88F1BED7A5B2}" type="pres">
      <dgm:prSet presAssocID="{24C1264B-127A-442F-94AF-502F8B8E776E}" presName="desTx" presStyleLbl="alignAccFollowNode1" presStyleIdx="0" presStyleCnt="3">
        <dgm:presLayoutVars>
          <dgm:bulletEnabled val="1"/>
        </dgm:presLayoutVars>
      </dgm:prSet>
      <dgm:spPr/>
    </dgm:pt>
    <dgm:pt modelId="{80294E93-5260-4146-BA8E-C197FF1AA469}" type="pres">
      <dgm:prSet presAssocID="{72DE2A21-EB54-4B65-B6A1-725D7D1900F9}" presName="space" presStyleCnt="0"/>
      <dgm:spPr/>
    </dgm:pt>
    <dgm:pt modelId="{11F8C90B-71A0-4277-BFE2-719AB6E03706}" type="pres">
      <dgm:prSet presAssocID="{21A4D5ED-9A29-4B2C-8536-4BBBFD9DC655}" presName="composite" presStyleCnt="0"/>
      <dgm:spPr/>
    </dgm:pt>
    <dgm:pt modelId="{F39FBB2A-3638-4994-A880-F0D891B5067D}" type="pres">
      <dgm:prSet presAssocID="{21A4D5ED-9A29-4B2C-8536-4BBBFD9DC655}" presName="parTx" presStyleLbl="alignNode1" presStyleIdx="1" presStyleCnt="3">
        <dgm:presLayoutVars>
          <dgm:chMax val="0"/>
          <dgm:chPref val="0"/>
          <dgm:bulletEnabled val="1"/>
        </dgm:presLayoutVars>
      </dgm:prSet>
      <dgm:spPr/>
    </dgm:pt>
    <dgm:pt modelId="{9C9660C8-862B-4934-92CD-909272C344BD}" type="pres">
      <dgm:prSet presAssocID="{21A4D5ED-9A29-4B2C-8536-4BBBFD9DC655}" presName="desTx" presStyleLbl="alignAccFollowNode1" presStyleIdx="1" presStyleCnt="3">
        <dgm:presLayoutVars>
          <dgm:bulletEnabled val="1"/>
        </dgm:presLayoutVars>
      </dgm:prSet>
      <dgm:spPr/>
    </dgm:pt>
    <dgm:pt modelId="{BF311AA0-48D7-428A-9BB9-C9D844F1772B}" type="pres">
      <dgm:prSet presAssocID="{66E58F81-2297-4B44-919D-509B147AA3C2}" presName="space" presStyleCnt="0"/>
      <dgm:spPr/>
    </dgm:pt>
    <dgm:pt modelId="{F0864D4D-2C8F-489E-960A-0D929AD6E5E8}" type="pres">
      <dgm:prSet presAssocID="{9A3AD85A-2DC9-410B-A622-B27770D9E827}" presName="composite" presStyleCnt="0"/>
      <dgm:spPr/>
    </dgm:pt>
    <dgm:pt modelId="{82619111-A053-406E-88CE-1B8D8F5760F4}" type="pres">
      <dgm:prSet presAssocID="{9A3AD85A-2DC9-410B-A622-B27770D9E827}" presName="parTx" presStyleLbl="alignNode1" presStyleIdx="2" presStyleCnt="3">
        <dgm:presLayoutVars>
          <dgm:chMax val="0"/>
          <dgm:chPref val="0"/>
          <dgm:bulletEnabled val="1"/>
        </dgm:presLayoutVars>
      </dgm:prSet>
      <dgm:spPr/>
    </dgm:pt>
    <dgm:pt modelId="{D6E2BB14-B456-43B3-893E-1ED1A59CE134}" type="pres">
      <dgm:prSet presAssocID="{9A3AD85A-2DC9-410B-A622-B27770D9E827}" presName="desTx" presStyleLbl="alignAccFollowNode1" presStyleIdx="2" presStyleCnt="3">
        <dgm:presLayoutVars>
          <dgm:bulletEnabled val="1"/>
        </dgm:presLayoutVars>
      </dgm:prSet>
      <dgm:spPr/>
    </dgm:pt>
  </dgm:ptLst>
  <dgm:cxnLst>
    <dgm:cxn modelId="{29E96600-CF97-4442-A976-A469563CA10F}" type="presOf" srcId="{3859ADD1-DF88-4BB4-8FF3-1A936675AE36}" destId="{E3442319-13C7-40E2-BEF7-77C676C40D3C}" srcOrd="0" destOrd="0" presId="urn:microsoft.com/office/officeart/2005/8/layout/hList1"/>
    <dgm:cxn modelId="{4520E002-C306-4327-AB34-BB52F98CF957}" srcId="{24C1264B-127A-442F-94AF-502F8B8E776E}" destId="{2F92B0DA-4419-4477-8351-6E5ABE63D1F7}" srcOrd="2" destOrd="0" parTransId="{91444C1F-C21D-476F-8820-F3D26B53CFC6}" sibTransId="{FDE64073-2F2A-4510-88D5-AD6FA4710C52}"/>
    <dgm:cxn modelId="{589BF610-9E9A-4300-A998-3E4FD35C77D6}" type="presOf" srcId="{FB2292D8-CD98-486F-88EF-EA054F248599}" destId="{9C9660C8-862B-4934-92CD-909272C344BD}" srcOrd="0" destOrd="0" presId="urn:microsoft.com/office/officeart/2005/8/layout/hList1"/>
    <dgm:cxn modelId="{5E781B22-06A5-4907-833E-5066B5BC7843}" type="presOf" srcId="{B81C781F-FA07-4BA3-A3DA-C4855782CA6B}" destId="{662CFC11-AE13-4220-B27E-88F1BED7A5B2}" srcOrd="0" destOrd="1" presId="urn:microsoft.com/office/officeart/2005/8/layout/hList1"/>
    <dgm:cxn modelId="{158C402D-1A51-47F7-ABD7-6A8D8EEA05CB}" srcId="{3859ADD1-DF88-4BB4-8FF3-1A936675AE36}" destId="{24C1264B-127A-442F-94AF-502F8B8E776E}" srcOrd="0" destOrd="0" parTransId="{83C25942-6A59-4077-B852-C15178082F86}" sibTransId="{72DE2A21-EB54-4B65-B6A1-725D7D1900F9}"/>
    <dgm:cxn modelId="{F7F52C2E-8294-4BD8-AB43-20F5FEA699C3}" type="presOf" srcId="{2F92B0DA-4419-4477-8351-6E5ABE63D1F7}" destId="{662CFC11-AE13-4220-B27E-88F1BED7A5B2}" srcOrd="0" destOrd="2" presId="urn:microsoft.com/office/officeart/2005/8/layout/hList1"/>
    <dgm:cxn modelId="{A32F5E3F-EFDC-4707-A6E5-B9B477951B9B}" type="presOf" srcId="{2424B319-6BFA-41CA-9446-691152658CC1}" destId="{D6E2BB14-B456-43B3-893E-1ED1A59CE134}" srcOrd="0" destOrd="0" presId="urn:microsoft.com/office/officeart/2005/8/layout/hList1"/>
    <dgm:cxn modelId="{1575AF5E-21AB-4105-B46B-F7B60F0FE2B0}" type="presOf" srcId="{24C1264B-127A-442F-94AF-502F8B8E776E}" destId="{D93E6F44-870E-45A5-BE96-AA9FF7AD6829}" srcOrd="0" destOrd="0" presId="urn:microsoft.com/office/officeart/2005/8/layout/hList1"/>
    <dgm:cxn modelId="{2C080744-76EA-47C9-BE3B-E92BC54F56CE}" srcId="{9A3AD85A-2DC9-410B-A622-B27770D9E827}" destId="{2424B319-6BFA-41CA-9446-691152658CC1}" srcOrd="0" destOrd="0" parTransId="{FD9BA24C-92E0-4488-99DA-AB7502124EF0}" sibTransId="{B70DDA28-8595-4A9E-B379-C1BA03D688F2}"/>
    <dgm:cxn modelId="{D7637D4F-7609-476D-886A-6B9E94D1D152}" type="presOf" srcId="{9A3AD85A-2DC9-410B-A622-B27770D9E827}" destId="{82619111-A053-406E-88CE-1B8D8F5760F4}" srcOrd="0" destOrd="0" presId="urn:microsoft.com/office/officeart/2005/8/layout/hList1"/>
    <dgm:cxn modelId="{B5BCAC84-0EA7-44AE-A89E-089AFFCBA582}" type="presOf" srcId="{4FD57154-7EAE-4518-AF6E-CB67F8ECFC66}" destId="{662CFC11-AE13-4220-B27E-88F1BED7A5B2}" srcOrd="0" destOrd="0" presId="urn:microsoft.com/office/officeart/2005/8/layout/hList1"/>
    <dgm:cxn modelId="{F8EC3EAB-B43B-4084-AF01-969323FE15DC}" type="presOf" srcId="{BB3133F9-DD5B-470A-8659-88CE18A355C4}" destId="{D6E2BB14-B456-43B3-893E-1ED1A59CE134}" srcOrd="0" destOrd="1" presId="urn:microsoft.com/office/officeart/2005/8/layout/hList1"/>
    <dgm:cxn modelId="{91E6BAAD-DCEF-4BA2-993D-12F6E3EFCF98}" type="presOf" srcId="{4C3AF25A-2CBB-4FB2-86C0-804993F351AA}" destId="{9C9660C8-862B-4934-92CD-909272C344BD}" srcOrd="0" destOrd="1" presId="urn:microsoft.com/office/officeart/2005/8/layout/hList1"/>
    <dgm:cxn modelId="{7D462DB1-0C04-4002-BB7C-877BACDE0407}" type="presOf" srcId="{A22FD593-6796-4ABD-BAA4-9DDE2AE3A68D}" destId="{D6E2BB14-B456-43B3-893E-1ED1A59CE134}" srcOrd="0" destOrd="2" presId="urn:microsoft.com/office/officeart/2005/8/layout/hList1"/>
    <dgm:cxn modelId="{252D4EB4-1866-4D98-A62A-D289EA266200}" srcId="{9A3AD85A-2DC9-410B-A622-B27770D9E827}" destId="{A22FD593-6796-4ABD-BAA4-9DDE2AE3A68D}" srcOrd="2" destOrd="0" parTransId="{A5BE4086-4BFC-4288-9B64-4BB1EC5EC75C}" sibTransId="{D0E4BF49-F15C-48A9-8EE8-C9D95EA900F6}"/>
    <dgm:cxn modelId="{25AAF9BE-6E37-4877-97F5-468F4A8E8E5C}" type="presOf" srcId="{21A4D5ED-9A29-4B2C-8536-4BBBFD9DC655}" destId="{F39FBB2A-3638-4994-A880-F0D891B5067D}" srcOrd="0" destOrd="0" presId="urn:microsoft.com/office/officeart/2005/8/layout/hList1"/>
    <dgm:cxn modelId="{F66B5BC0-B43A-4B61-80CE-782C3C735BDA}" srcId="{3859ADD1-DF88-4BB4-8FF3-1A936675AE36}" destId="{9A3AD85A-2DC9-410B-A622-B27770D9E827}" srcOrd="2" destOrd="0" parTransId="{BF4C4105-3AAE-44C1-BEDA-7C3724B42ECB}" sibTransId="{AC2F14BB-0DBD-4C45-A2B8-536C64D4C123}"/>
    <dgm:cxn modelId="{167249C9-3270-4274-8084-526E7DD58971}" srcId="{21A4D5ED-9A29-4B2C-8536-4BBBFD9DC655}" destId="{FB2292D8-CD98-486F-88EF-EA054F248599}" srcOrd="0" destOrd="0" parTransId="{3506E5AD-0CCE-4AD1-A695-DC8BB8D92852}" sibTransId="{0C3511F6-91AB-4964-885B-6F3C92A2E5F5}"/>
    <dgm:cxn modelId="{3B817BCB-CEE0-4261-A4FB-43FE1210C13A}" srcId="{24C1264B-127A-442F-94AF-502F8B8E776E}" destId="{4FD57154-7EAE-4518-AF6E-CB67F8ECFC66}" srcOrd="0" destOrd="0" parTransId="{81EF3201-F529-4D45-8F0F-B6CF1B9F5C52}" sibTransId="{CA3B904C-AA08-49E6-8846-15505CEEEA6A}"/>
    <dgm:cxn modelId="{ADD2F7D1-32C1-429E-96B0-335955DC1B18}" srcId="{3859ADD1-DF88-4BB4-8FF3-1A936675AE36}" destId="{21A4D5ED-9A29-4B2C-8536-4BBBFD9DC655}" srcOrd="1" destOrd="0" parTransId="{29B8C42D-4932-4EEB-8607-7769A1FB3545}" sibTransId="{66E58F81-2297-4B44-919D-509B147AA3C2}"/>
    <dgm:cxn modelId="{E1D9CBD5-DE71-4404-84A3-11E43B8DE007}" srcId="{9A3AD85A-2DC9-410B-A622-B27770D9E827}" destId="{BB3133F9-DD5B-470A-8659-88CE18A355C4}" srcOrd="1" destOrd="0" parTransId="{31660E13-3FE7-4113-BE82-AE23B9249391}" sibTransId="{BF88B941-4439-4918-8AA4-FD41A2AF2475}"/>
    <dgm:cxn modelId="{65CBB9D6-C8DA-486E-AB26-379C93522746}" srcId="{21A4D5ED-9A29-4B2C-8536-4BBBFD9DC655}" destId="{4C3AF25A-2CBB-4FB2-86C0-804993F351AA}" srcOrd="1" destOrd="0" parTransId="{5FA129A9-B4CD-4DBF-A714-7F8759D86C30}" sibTransId="{5F6FF492-C705-49C4-91E2-F655FD2B7050}"/>
    <dgm:cxn modelId="{F863DDFB-9409-4C7D-9FB2-A9CC0BD0963A}" srcId="{24C1264B-127A-442F-94AF-502F8B8E776E}" destId="{B81C781F-FA07-4BA3-A3DA-C4855782CA6B}" srcOrd="1" destOrd="0" parTransId="{A37AD935-DB6B-4A2B-9898-EF24CB24D679}" sibTransId="{F5E3D084-8D5D-4295-8C1D-2580215CCA6E}"/>
    <dgm:cxn modelId="{A16CD900-9DF8-405E-9B87-13887B5535C7}" type="presParOf" srcId="{E3442319-13C7-40E2-BEF7-77C676C40D3C}" destId="{299E0CA1-9B67-4650-849F-EBAC5FDCF39E}" srcOrd="0" destOrd="0" presId="urn:microsoft.com/office/officeart/2005/8/layout/hList1"/>
    <dgm:cxn modelId="{D95849E2-2AEA-4502-8AA5-940A01DD88F2}" type="presParOf" srcId="{299E0CA1-9B67-4650-849F-EBAC5FDCF39E}" destId="{D93E6F44-870E-45A5-BE96-AA9FF7AD6829}" srcOrd="0" destOrd="0" presId="urn:microsoft.com/office/officeart/2005/8/layout/hList1"/>
    <dgm:cxn modelId="{1BBDE3C2-A321-4EE3-A971-22C1D3D62B16}" type="presParOf" srcId="{299E0CA1-9B67-4650-849F-EBAC5FDCF39E}" destId="{662CFC11-AE13-4220-B27E-88F1BED7A5B2}" srcOrd="1" destOrd="0" presId="urn:microsoft.com/office/officeart/2005/8/layout/hList1"/>
    <dgm:cxn modelId="{391BFD19-5E06-4523-99D4-3A48E55DD6A2}" type="presParOf" srcId="{E3442319-13C7-40E2-BEF7-77C676C40D3C}" destId="{80294E93-5260-4146-BA8E-C197FF1AA469}" srcOrd="1" destOrd="0" presId="urn:microsoft.com/office/officeart/2005/8/layout/hList1"/>
    <dgm:cxn modelId="{C8FAAE28-F72B-48C2-A8CD-4CB68B70724B}" type="presParOf" srcId="{E3442319-13C7-40E2-BEF7-77C676C40D3C}" destId="{11F8C90B-71A0-4277-BFE2-719AB6E03706}" srcOrd="2" destOrd="0" presId="urn:microsoft.com/office/officeart/2005/8/layout/hList1"/>
    <dgm:cxn modelId="{AF4CA86D-3EBE-449F-94F2-818B0973A8DA}" type="presParOf" srcId="{11F8C90B-71A0-4277-BFE2-719AB6E03706}" destId="{F39FBB2A-3638-4994-A880-F0D891B5067D}" srcOrd="0" destOrd="0" presId="urn:microsoft.com/office/officeart/2005/8/layout/hList1"/>
    <dgm:cxn modelId="{12760984-8C7A-4A0B-B4D0-A9D6A731D3AA}" type="presParOf" srcId="{11F8C90B-71A0-4277-BFE2-719AB6E03706}" destId="{9C9660C8-862B-4934-92CD-909272C344BD}" srcOrd="1" destOrd="0" presId="urn:microsoft.com/office/officeart/2005/8/layout/hList1"/>
    <dgm:cxn modelId="{D65540DE-B732-462B-8EC6-760F64FCDB1C}" type="presParOf" srcId="{E3442319-13C7-40E2-BEF7-77C676C40D3C}" destId="{BF311AA0-48D7-428A-9BB9-C9D844F1772B}" srcOrd="3" destOrd="0" presId="urn:microsoft.com/office/officeart/2005/8/layout/hList1"/>
    <dgm:cxn modelId="{735630CB-860E-438F-B9AF-51E78DE3AF12}" type="presParOf" srcId="{E3442319-13C7-40E2-BEF7-77C676C40D3C}" destId="{F0864D4D-2C8F-489E-960A-0D929AD6E5E8}" srcOrd="4" destOrd="0" presId="urn:microsoft.com/office/officeart/2005/8/layout/hList1"/>
    <dgm:cxn modelId="{E979BE90-BF46-4BA6-B512-DAAB1170EED0}" type="presParOf" srcId="{F0864D4D-2C8F-489E-960A-0D929AD6E5E8}" destId="{82619111-A053-406E-88CE-1B8D8F5760F4}" srcOrd="0" destOrd="0" presId="urn:microsoft.com/office/officeart/2005/8/layout/hList1"/>
    <dgm:cxn modelId="{19A65596-97EC-4926-A0DB-6E82A14C7318}" type="presParOf" srcId="{F0864D4D-2C8F-489E-960A-0D929AD6E5E8}" destId="{D6E2BB14-B456-43B3-893E-1ED1A59CE13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B000B0-9F09-460E-B922-DC49CFA24479}"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605FDB95-101B-4314-B142-F4D6CBF1A217}">
      <dgm:prSet phldrT="[Text]" custT="1"/>
      <dgm:spPr/>
      <dgm:t>
        <a:bodyPr/>
        <a:lstStyle/>
        <a:p>
          <a:pPr>
            <a:buClr>
              <a:schemeClr val="accent2"/>
            </a:buClr>
            <a:buFont typeface="Wingdings" panose="05000000000000000000" pitchFamily="2" charset="2"/>
            <a:buChar char="ü"/>
          </a:pPr>
          <a:r>
            <a:rPr lang="en-US" altLang="en-US" sz="2000" b="1" dirty="0"/>
            <a:t>Compliant</a:t>
          </a:r>
          <a:endParaRPr lang="en-US" sz="2000" b="1" dirty="0"/>
        </a:p>
      </dgm:t>
    </dgm:pt>
    <dgm:pt modelId="{B6979EEF-CD99-4683-ABA7-DCA31398467C}" type="parTrans" cxnId="{E58CF64E-C8CD-41A0-BCE0-3444C167C7AC}">
      <dgm:prSet/>
      <dgm:spPr/>
      <dgm:t>
        <a:bodyPr/>
        <a:lstStyle/>
        <a:p>
          <a:endParaRPr lang="en-US" sz="2000"/>
        </a:p>
      </dgm:t>
    </dgm:pt>
    <dgm:pt modelId="{8BEA4932-8B53-40F2-95DC-62D3783F4EE1}" type="sibTrans" cxnId="{E58CF64E-C8CD-41A0-BCE0-3444C167C7AC}">
      <dgm:prSet/>
      <dgm:spPr/>
      <dgm:t>
        <a:bodyPr/>
        <a:lstStyle/>
        <a:p>
          <a:endParaRPr lang="en-US" sz="2000"/>
        </a:p>
      </dgm:t>
    </dgm:pt>
    <dgm:pt modelId="{CC649EDE-FCBF-44D2-BC36-D4F30F1A4ADF}">
      <dgm:prSet custT="1"/>
      <dgm:spPr/>
      <dgm:t>
        <a:bodyPr/>
        <a:lstStyle/>
        <a:p>
          <a:r>
            <a:rPr lang="en-US" altLang="en-US" sz="2000" dirty="0"/>
            <a:t>With rules and regulations</a:t>
          </a:r>
        </a:p>
      </dgm:t>
    </dgm:pt>
    <dgm:pt modelId="{D8B175CD-8039-4955-91F1-6C77535F082E}" type="parTrans" cxnId="{98E7336C-E506-4D01-A1E2-4A2A40685282}">
      <dgm:prSet/>
      <dgm:spPr/>
      <dgm:t>
        <a:bodyPr/>
        <a:lstStyle/>
        <a:p>
          <a:endParaRPr lang="en-US" sz="2000"/>
        </a:p>
      </dgm:t>
    </dgm:pt>
    <dgm:pt modelId="{08ACA8F8-6320-4DD3-9852-E51800D6000D}" type="sibTrans" cxnId="{98E7336C-E506-4D01-A1E2-4A2A40685282}">
      <dgm:prSet/>
      <dgm:spPr/>
      <dgm:t>
        <a:bodyPr/>
        <a:lstStyle/>
        <a:p>
          <a:endParaRPr lang="en-US" sz="2000"/>
        </a:p>
      </dgm:t>
    </dgm:pt>
    <dgm:pt modelId="{B8E93D12-C0EE-416A-91F7-5FA298D84643}">
      <dgm:prSet custT="1"/>
      <dgm:spPr/>
      <dgm:t>
        <a:bodyPr/>
        <a:lstStyle/>
        <a:p>
          <a:r>
            <a:rPr lang="en-US" altLang="en-US" sz="2000" b="1"/>
            <a:t>Clear</a:t>
          </a:r>
          <a:endParaRPr lang="en-US" sz="2000" b="1" dirty="0"/>
        </a:p>
      </dgm:t>
    </dgm:pt>
    <dgm:pt modelId="{49FD0FE0-9AED-40D6-AB0C-38B07C03E505}" type="parTrans" cxnId="{662FE155-1EE9-4C04-9301-BBD3A09722A1}">
      <dgm:prSet/>
      <dgm:spPr/>
      <dgm:t>
        <a:bodyPr/>
        <a:lstStyle/>
        <a:p>
          <a:endParaRPr lang="en-US" sz="2000"/>
        </a:p>
      </dgm:t>
    </dgm:pt>
    <dgm:pt modelId="{0FF3299B-E2CF-40F3-95F5-6BEAC00E29C1}" type="sibTrans" cxnId="{662FE155-1EE9-4C04-9301-BBD3A09722A1}">
      <dgm:prSet/>
      <dgm:spPr/>
      <dgm:t>
        <a:bodyPr/>
        <a:lstStyle/>
        <a:p>
          <a:endParaRPr lang="en-US" sz="2000"/>
        </a:p>
      </dgm:t>
    </dgm:pt>
    <dgm:pt modelId="{22D22EE2-D10D-4DD5-B229-FDA0C9B7C806}">
      <dgm:prSet custT="1"/>
      <dgm:spPr/>
      <dgm:t>
        <a:bodyPr/>
        <a:lstStyle/>
        <a:p>
          <a:r>
            <a:rPr lang="en-US" altLang="en-US" sz="2000" dirty="0"/>
            <a:t>Precise, easy to understand, unambiguous</a:t>
          </a:r>
          <a:endParaRPr lang="en-US" sz="2000" dirty="0"/>
        </a:p>
      </dgm:t>
    </dgm:pt>
    <dgm:pt modelId="{C897B75A-F983-4685-8E0A-C1F126200B3C}" type="parTrans" cxnId="{476B62E0-558A-422C-BBC1-0BDFE0B6E044}">
      <dgm:prSet/>
      <dgm:spPr/>
      <dgm:t>
        <a:bodyPr/>
        <a:lstStyle/>
        <a:p>
          <a:endParaRPr lang="en-US" sz="2000"/>
        </a:p>
      </dgm:t>
    </dgm:pt>
    <dgm:pt modelId="{E14238DC-8365-4849-995E-3B13DFC3E19F}" type="sibTrans" cxnId="{476B62E0-558A-422C-BBC1-0BDFE0B6E044}">
      <dgm:prSet/>
      <dgm:spPr/>
      <dgm:t>
        <a:bodyPr/>
        <a:lstStyle/>
        <a:p>
          <a:endParaRPr lang="en-US" sz="2000"/>
        </a:p>
      </dgm:t>
    </dgm:pt>
    <dgm:pt modelId="{E792C578-1B2C-42B7-BA0B-E25229EFB225}">
      <dgm:prSet custT="1"/>
      <dgm:spPr/>
      <dgm:t>
        <a:bodyPr/>
        <a:lstStyle/>
        <a:p>
          <a:r>
            <a:rPr lang="en-US" altLang="en-US" sz="2000" b="1"/>
            <a:t>Complete</a:t>
          </a:r>
          <a:endParaRPr lang="en-US" altLang="en-US" sz="2000" b="1" dirty="0"/>
        </a:p>
      </dgm:t>
    </dgm:pt>
    <dgm:pt modelId="{5AC06FC3-3717-40DC-BC70-822E472E79A1}" type="parTrans" cxnId="{AB49B75F-C77B-412D-9DB4-EC7E3DAC0165}">
      <dgm:prSet/>
      <dgm:spPr/>
      <dgm:t>
        <a:bodyPr/>
        <a:lstStyle/>
        <a:p>
          <a:endParaRPr lang="en-US" sz="2000"/>
        </a:p>
      </dgm:t>
    </dgm:pt>
    <dgm:pt modelId="{D697887E-6733-4B95-98F7-E221BAF49A7A}" type="sibTrans" cxnId="{AB49B75F-C77B-412D-9DB4-EC7E3DAC0165}">
      <dgm:prSet/>
      <dgm:spPr/>
      <dgm:t>
        <a:bodyPr/>
        <a:lstStyle/>
        <a:p>
          <a:endParaRPr lang="en-US" sz="2000"/>
        </a:p>
      </dgm:t>
    </dgm:pt>
    <dgm:pt modelId="{20F10B5E-CD39-436C-86D5-0FACCBA72F7E}">
      <dgm:prSet custT="1"/>
      <dgm:spPr/>
      <dgm:t>
        <a:bodyPr/>
        <a:lstStyle/>
        <a:p>
          <a:r>
            <a:rPr lang="en-US" altLang="en-US" sz="2000" dirty="0"/>
            <a:t>Addresses the process flow; appropriate level of detail; does not leave major unanswered questions</a:t>
          </a:r>
        </a:p>
      </dgm:t>
    </dgm:pt>
    <dgm:pt modelId="{98A8E549-240F-4DCC-BC70-08B9471B3D92}" type="parTrans" cxnId="{2F274A21-5397-4262-9A22-E185C9F02983}">
      <dgm:prSet/>
      <dgm:spPr/>
      <dgm:t>
        <a:bodyPr/>
        <a:lstStyle/>
        <a:p>
          <a:endParaRPr lang="en-US" sz="2000"/>
        </a:p>
      </dgm:t>
    </dgm:pt>
    <dgm:pt modelId="{E51EB961-B66B-4CAE-8A65-046A72D2F6B3}" type="sibTrans" cxnId="{2F274A21-5397-4262-9A22-E185C9F02983}">
      <dgm:prSet/>
      <dgm:spPr/>
      <dgm:t>
        <a:bodyPr/>
        <a:lstStyle/>
        <a:p>
          <a:endParaRPr lang="en-US" sz="2000"/>
        </a:p>
      </dgm:t>
    </dgm:pt>
    <dgm:pt modelId="{4A9C1499-81B2-4608-8502-49A3E45B15BE}">
      <dgm:prSet custT="1"/>
      <dgm:spPr/>
      <dgm:t>
        <a:bodyPr/>
        <a:lstStyle/>
        <a:p>
          <a:r>
            <a:rPr lang="en-US" altLang="en-US" sz="2000" b="1"/>
            <a:t>Current</a:t>
          </a:r>
          <a:endParaRPr lang="en-US" altLang="en-US" sz="2000" b="1" dirty="0"/>
        </a:p>
      </dgm:t>
    </dgm:pt>
    <dgm:pt modelId="{65145AB4-AA74-4818-9F5B-BFAD1B2E355F}" type="parTrans" cxnId="{0E09D577-1890-41F9-8BDF-93CE73C59F53}">
      <dgm:prSet/>
      <dgm:spPr/>
      <dgm:t>
        <a:bodyPr/>
        <a:lstStyle/>
        <a:p>
          <a:endParaRPr lang="en-US" sz="2000"/>
        </a:p>
      </dgm:t>
    </dgm:pt>
    <dgm:pt modelId="{4AD10854-7145-42B8-874E-0EFFAF4C329B}" type="sibTrans" cxnId="{0E09D577-1890-41F9-8BDF-93CE73C59F53}">
      <dgm:prSet/>
      <dgm:spPr/>
      <dgm:t>
        <a:bodyPr/>
        <a:lstStyle/>
        <a:p>
          <a:endParaRPr lang="en-US" sz="2000"/>
        </a:p>
      </dgm:t>
    </dgm:pt>
    <dgm:pt modelId="{76370882-F390-4C46-883C-1A9E68371CF9}">
      <dgm:prSet custT="1"/>
      <dgm:spPr/>
      <dgm:t>
        <a:bodyPr/>
        <a:lstStyle/>
        <a:p>
          <a:r>
            <a:rPr lang="en-US" altLang="en-US" sz="2000"/>
            <a:t>Regular review, modify if needed</a:t>
          </a:r>
          <a:endParaRPr lang="en-US" altLang="en-US" sz="2000" dirty="0"/>
        </a:p>
      </dgm:t>
    </dgm:pt>
    <dgm:pt modelId="{1A09D3F9-096A-4D70-8B2E-2D0189CB18B1}" type="parTrans" cxnId="{C9360603-682D-4BD5-AE51-F950378DEAAD}">
      <dgm:prSet/>
      <dgm:spPr/>
      <dgm:t>
        <a:bodyPr/>
        <a:lstStyle/>
        <a:p>
          <a:endParaRPr lang="en-US" sz="2000"/>
        </a:p>
      </dgm:t>
    </dgm:pt>
    <dgm:pt modelId="{47810E39-C49C-4807-8B21-067E686BC771}" type="sibTrans" cxnId="{C9360603-682D-4BD5-AE51-F950378DEAAD}">
      <dgm:prSet/>
      <dgm:spPr/>
      <dgm:t>
        <a:bodyPr/>
        <a:lstStyle/>
        <a:p>
          <a:endParaRPr lang="en-US" sz="2000"/>
        </a:p>
      </dgm:t>
    </dgm:pt>
    <dgm:pt modelId="{116243AA-B1D7-4865-91FA-D21574CC9309}">
      <dgm:prSet custT="1"/>
      <dgm:spPr/>
      <dgm:t>
        <a:bodyPr/>
        <a:lstStyle/>
        <a:p>
          <a:r>
            <a:rPr lang="en-US" sz="2000" b="1" dirty="0"/>
            <a:t>Communicated</a:t>
          </a:r>
        </a:p>
      </dgm:t>
    </dgm:pt>
    <dgm:pt modelId="{15444ED9-AB9E-4D94-AFB7-B75D622FE95B}" type="parTrans" cxnId="{D44C6CD7-DEC1-418D-B82A-AB53879A36CC}">
      <dgm:prSet/>
      <dgm:spPr/>
      <dgm:t>
        <a:bodyPr/>
        <a:lstStyle/>
        <a:p>
          <a:endParaRPr lang="en-US" sz="2000"/>
        </a:p>
      </dgm:t>
    </dgm:pt>
    <dgm:pt modelId="{75978023-1E52-4E2C-8A36-8D60BB63EA6F}" type="sibTrans" cxnId="{D44C6CD7-DEC1-418D-B82A-AB53879A36CC}">
      <dgm:prSet/>
      <dgm:spPr/>
      <dgm:t>
        <a:bodyPr/>
        <a:lstStyle/>
        <a:p>
          <a:endParaRPr lang="en-US" sz="2000"/>
        </a:p>
      </dgm:t>
    </dgm:pt>
    <dgm:pt modelId="{B0E89143-D627-4F3F-BF24-DDC81D3EED3A}">
      <dgm:prSet custT="1"/>
      <dgm:spPr/>
      <dgm:t>
        <a:bodyPr/>
        <a:lstStyle/>
        <a:p>
          <a:r>
            <a:rPr lang="en-US" sz="2000" dirty="0"/>
            <a:t>To all levels of the organization</a:t>
          </a:r>
        </a:p>
      </dgm:t>
    </dgm:pt>
    <dgm:pt modelId="{256645FA-7C8A-4B7C-BE40-AA7E10024E01}" type="parTrans" cxnId="{FD7B4EFB-4E22-4A68-A33D-E9569A44DA85}">
      <dgm:prSet/>
      <dgm:spPr/>
      <dgm:t>
        <a:bodyPr/>
        <a:lstStyle/>
        <a:p>
          <a:endParaRPr lang="en-US" sz="2000"/>
        </a:p>
      </dgm:t>
    </dgm:pt>
    <dgm:pt modelId="{4288D714-ADFF-4FBB-AE8E-6F569C5360BE}" type="sibTrans" cxnId="{FD7B4EFB-4E22-4A68-A33D-E9569A44DA85}">
      <dgm:prSet/>
      <dgm:spPr/>
      <dgm:t>
        <a:bodyPr/>
        <a:lstStyle/>
        <a:p>
          <a:endParaRPr lang="en-US" sz="2000"/>
        </a:p>
      </dgm:t>
    </dgm:pt>
    <dgm:pt modelId="{A2D7C19F-A7AE-42D2-9043-4F944936F1F3}" type="pres">
      <dgm:prSet presAssocID="{E8B000B0-9F09-460E-B922-DC49CFA24479}" presName="Name0" presStyleCnt="0">
        <dgm:presLayoutVars>
          <dgm:dir/>
          <dgm:animLvl val="lvl"/>
          <dgm:resizeHandles val="exact"/>
        </dgm:presLayoutVars>
      </dgm:prSet>
      <dgm:spPr/>
    </dgm:pt>
    <dgm:pt modelId="{17935732-D095-4384-A675-DA6733E8C1ED}" type="pres">
      <dgm:prSet presAssocID="{605FDB95-101B-4314-B142-F4D6CBF1A217}" presName="composite" presStyleCnt="0"/>
      <dgm:spPr/>
    </dgm:pt>
    <dgm:pt modelId="{B4ED1411-F6F2-4C4A-8206-FA65641B11E7}" type="pres">
      <dgm:prSet presAssocID="{605FDB95-101B-4314-B142-F4D6CBF1A217}" presName="parTx" presStyleLbl="alignNode1" presStyleIdx="0" presStyleCnt="5">
        <dgm:presLayoutVars>
          <dgm:chMax val="0"/>
          <dgm:chPref val="0"/>
          <dgm:bulletEnabled val="1"/>
        </dgm:presLayoutVars>
      </dgm:prSet>
      <dgm:spPr/>
    </dgm:pt>
    <dgm:pt modelId="{D09FD922-07C0-4AFD-92F5-39F5D921CB0F}" type="pres">
      <dgm:prSet presAssocID="{605FDB95-101B-4314-B142-F4D6CBF1A217}" presName="desTx" presStyleLbl="alignAccFollowNode1" presStyleIdx="0" presStyleCnt="5">
        <dgm:presLayoutVars>
          <dgm:bulletEnabled val="1"/>
        </dgm:presLayoutVars>
      </dgm:prSet>
      <dgm:spPr/>
    </dgm:pt>
    <dgm:pt modelId="{7A47998A-6DED-4F2F-9907-C23D4C03F499}" type="pres">
      <dgm:prSet presAssocID="{8BEA4932-8B53-40F2-95DC-62D3783F4EE1}" presName="space" presStyleCnt="0"/>
      <dgm:spPr/>
    </dgm:pt>
    <dgm:pt modelId="{FAA96831-D8A1-4F47-B2F6-96CA70CDF6AC}" type="pres">
      <dgm:prSet presAssocID="{B8E93D12-C0EE-416A-91F7-5FA298D84643}" presName="composite" presStyleCnt="0"/>
      <dgm:spPr/>
    </dgm:pt>
    <dgm:pt modelId="{D5B34578-3579-4F08-9EF9-C3F3A40C7113}" type="pres">
      <dgm:prSet presAssocID="{B8E93D12-C0EE-416A-91F7-5FA298D84643}" presName="parTx" presStyleLbl="alignNode1" presStyleIdx="1" presStyleCnt="5">
        <dgm:presLayoutVars>
          <dgm:chMax val="0"/>
          <dgm:chPref val="0"/>
          <dgm:bulletEnabled val="1"/>
        </dgm:presLayoutVars>
      </dgm:prSet>
      <dgm:spPr/>
    </dgm:pt>
    <dgm:pt modelId="{CEB5A891-703B-460B-9744-4F88582597BC}" type="pres">
      <dgm:prSet presAssocID="{B8E93D12-C0EE-416A-91F7-5FA298D84643}" presName="desTx" presStyleLbl="alignAccFollowNode1" presStyleIdx="1" presStyleCnt="5">
        <dgm:presLayoutVars>
          <dgm:bulletEnabled val="1"/>
        </dgm:presLayoutVars>
      </dgm:prSet>
      <dgm:spPr/>
    </dgm:pt>
    <dgm:pt modelId="{F9D2FB86-9951-40EE-BAFC-4916BD6C9B94}" type="pres">
      <dgm:prSet presAssocID="{0FF3299B-E2CF-40F3-95F5-6BEAC00E29C1}" presName="space" presStyleCnt="0"/>
      <dgm:spPr/>
    </dgm:pt>
    <dgm:pt modelId="{5C0AD2AD-7E55-4D6C-A709-19B59F23C531}" type="pres">
      <dgm:prSet presAssocID="{E792C578-1B2C-42B7-BA0B-E25229EFB225}" presName="composite" presStyleCnt="0"/>
      <dgm:spPr/>
    </dgm:pt>
    <dgm:pt modelId="{29B5FD50-0B5C-46BC-B579-9CC8174E6894}" type="pres">
      <dgm:prSet presAssocID="{E792C578-1B2C-42B7-BA0B-E25229EFB225}" presName="parTx" presStyleLbl="alignNode1" presStyleIdx="2" presStyleCnt="5">
        <dgm:presLayoutVars>
          <dgm:chMax val="0"/>
          <dgm:chPref val="0"/>
          <dgm:bulletEnabled val="1"/>
        </dgm:presLayoutVars>
      </dgm:prSet>
      <dgm:spPr/>
    </dgm:pt>
    <dgm:pt modelId="{8ADA0F7E-DF45-460B-A61E-B5346545E3C7}" type="pres">
      <dgm:prSet presAssocID="{E792C578-1B2C-42B7-BA0B-E25229EFB225}" presName="desTx" presStyleLbl="alignAccFollowNode1" presStyleIdx="2" presStyleCnt="5">
        <dgm:presLayoutVars>
          <dgm:bulletEnabled val="1"/>
        </dgm:presLayoutVars>
      </dgm:prSet>
      <dgm:spPr/>
    </dgm:pt>
    <dgm:pt modelId="{D69463D5-1BB0-480C-87FF-66E5B7277187}" type="pres">
      <dgm:prSet presAssocID="{D697887E-6733-4B95-98F7-E221BAF49A7A}" presName="space" presStyleCnt="0"/>
      <dgm:spPr/>
    </dgm:pt>
    <dgm:pt modelId="{601077A7-9AD5-489E-A955-957DA62338C2}" type="pres">
      <dgm:prSet presAssocID="{4A9C1499-81B2-4608-8502-49A3E45B15BE}" presName="composite" presStyleCnt="0"/>
      <dgm:spPr/>
    </dgm:pt>
    <dgm:pt modelId="{C96CE20F-8AF2-4681-918C-241EC06EA036}" type="pres">
      <dgm:prSet presAssocID="{4A9C1499-81B2-4608-8502-49A3E45B15BE}" presName="parTx" presStyleLbl="alignNode1" presStyleIdx="3" presStyleCnt="5">
        <dgm:presLayoutVars>
          <dgm:chMax val="0"/>
          <dgm:chPref val="0"/>
          <dgm:bulletEnabled val="1"/>
        </dgm:presLayoutVars>
      </dgm:prSet>
      <dgm:spPr/>
    </dgm:pt>
    <dgm:pt modelId="{5E009971-0126-4F1B-8700-6ECEC74B182F}" type="pres">
      <dgm:prSet presAssocID="{4A9C1499-81B2-4608-8502-49A3E45B15BE}" presName="desTx" presStyleLbl="alignAccFollowNode1" presStyleIdx="3" presStyleCnt="5">
        <dgm:presLayoutVars>
          <dgm:bulletEnabled val="1"/>
        </dgm:presLayoutVars>
      </dgm:prSet>
      <dgm:spPr/>
    </dgm:pt>
    <dgm:pt modelId="{410CD8E4-4BDD-46A4-9EB8-EFA67F5DF3F2}" type="pres">
      <dgm:prSet presAssocID="{4AD10854-7145-42B8-874E-0EFFAF4C329B}" presName="space" presStyleCnt="0"/>
      <dgm:spPr/>
    </dgm:pt>
    <dgm:pt modelId="{5A1FCCA6-5F32-4401-891C-2260CE877B19}" type="pres">
      <dgm:prSet presAssocID="{116243AA-B1D7-4865-91FA-D21574CC9309}" presName="composite" presStyleCnt="0"/>
      <dgm:spPr/>
    </dgm:pt>
    <dgm:pt modelId="{F5C2840D-7956-452E-A458-2E6898A964A6}" type="pres">
      <dgm:prSet presAssocID="{116243AA-B1D7-4865-91FA-D21574CC9309}" presName="parTx" presStyleLbl="alignNode1" presStyleIdx="4" presStyleCnt="5">
        <dgm:presLayoutVars>
          <dgm:chMax val="0"/>
          <dgm:chPref val="0"/>
          <dgm:bulletEnabled val="1"/>
        </dgm:presLayoutVars>
      </dgm:prSet>
      <dgm:spPr/>
    </dgm:pt>
    <dgm:pt modelId="{A73DA550-DABE-4B0E-ACF8-64BF94857DF3}" type="pres">
      <dgm:prSet presAssocID="{116243AA-B1D7-4865-91FA-D21574CC9309}" presName="desTx" presStyleLbl="alignAccFollowNode1" presStyleIdx="4" presStyleCnt="5">
        <dgm:presLayoutVars>
          <dgm:bulletEnabled val="1"/>
        </dgm:presLayoutVars>
      </dgm:prSet>
      <dgm:spPr/>
    </dgm:pt>
  </dgm:ptLst>
  <dgm:cxnLst>
    <dgm:cxn modelId="{C9360603-682D-4BD5-AE51-F950378DEAAD}" srcId="{4A9C1499-81B2-4608-8502-49A3E45B15BE}" destId="{76370882-F390-4C46-883C-1A9E68371CF9}" srcOrd="0" destOrd="0" parTransId="{1A09D3F9-096A-4D70-8B2E-2D0189CB18B1}" sibTransId="{47810E39-C49C-4807-8B21-067E686BC771}"/>
    <dgm:cxn modelId="{2F274A21-5397-4262-9A22-E185C9F02983}" srcId="{E792C578-1B2C-42B7-BA0B-E25229EFB225}" destId="{20F10B5E-CD39-436C-86D5-0FACCBA72F7E}" srcOrd="0" destOrd="0" parTransId="{98A8E549-240F-4DCC-BC70-08B9471B3D92}" sibTransId="{E51EB961-B66B-4CAE-8A65-046A72D2F6B3}"/>
    <dgm:cxn modelId="{D6B26325-A30F-4273-8BA5-3D036472C121}" type="presOf" srcId="{20F10B5E-CD39-436C-86D5-0FACCBA72F7E}" destId="{8ADA0F7E-DF45-460B-A61E-B5346545E3C7}" srcOrd="0" destOrd="0" presId="urn:microsoft.com/office/officeart/2005/8/layout/hList1"/>
    <dgm:cxn modelId="{00AA7532-62E7-4DA1-96F8-99C201A37125}" type="presOf" srcId="{E8B000B0-9F09-460E-B922-DC49CFA24479}" destId="{A2D7C19F-A7AE-42D2-9043-4F944936F1F3}" srcOrd="0" destOrd="0" presId="urn:microsoft.com/office/officeart/2005/8/layout/hList1"/>
    <dgm:cxn modelId="{AB49B75F-C77B-412D-9DB4-EC7E3DAC0165}" srcId="{E8B000B0-9F09-460E-B922-DC49CFA24479}" destId="{E792C578-1B2C-42B7-BA0B-E25229EFB225}" srcOrd="2" destOrd="0" parTransId="{5AC06FC3-3717-40DC-BC70-822E472E79A1}" sibTransId="{D697887E-6733-4B95-98F7-E221BAF49A7A}"/>
    <dgm:cxn modelId="{01730B66-FA92-4DB0-B3EE-1969AD1A6BAA}" type="presOf" srcId="{76370882-F390-4C46-883C-1A9E68371CF9}" destId="{5E009971-0126-4F1B-8700-6ECEC74B182F}" srcOrd="0" destOrd="0" presId="urn:microsoft.com/office/officeart/2005/8/layout/hList1"/>
    <dgm:cxn modelId="{0FD05449-E1BD-4418-A965-43F313EC81F8}" type="presOf" srcId="{B8E93D12-C0EE-416A-91F7-5FA298D84643}" destId="{D5B34578-3579-4F08-9EF9-C3F3A40C7113}" srcOrd="0" destOrd="0" presId="urn:microsoft.com/office/officeart/2005/8/layout/hList1"/>
    <dgm:cxn modelId="{98E7336C-E506-4D01-A1E2-4A2A40685282}" srcId="{605FDB95-101B-4314-B142-F4D6CBF1A217}" destId="{CC649EDE-FCBF-44D2-BC36-D4F30F1A4ADF}" srcOrd="0" destOrd="0" parTransId="{D8B175CD-8039-4955-91F1-6C77535F082E}" sibTransId="{08ACA8F8-6320-4DD3-9852-E51800D6000D}"/>
    <dgm:cxn modelId="{E58CF64E-C8CD-41A0-BCE0-3444C167C7AC}" srcId="{E8B000B0-9F09-460E-B922-DC49CFA24479}" destId="{605FDB95-101B-4314-B142-F4D6CBF1A217}" srcOrd="0" destOrd="0" parTransId="{B6979EEF-CD99-4683-ABA7-DCA31398467C}" sibTransId="{8BEA4932-8B53-40F2-95DC-62D3783F4EE1}"/>
    <dgm:cxn modelId="{662FE155-1EE9-4C04-9301-BBD3A09722A1}" srcId="{E8B000B0-9F09-460E-B922-DC49CFA24479}" destId="{B8E93D12-C0EE-416A-91F7-5FA298D84643}" srcOrd="1" destOrd="0" parTransId="{49FD0FE0-9AED-40D6-AB0C-38B07C03E505}" sibTransId="{0FF3299B-E2CF-40F3-95F5-6BEAC00E29C1}"/>
    <dgm:cxn modelId="{0E09D577-1890-41F9-8BDF-93CE73C59F53}" srcId="{E8B000B0-9F09-460E-B922-DC49CFA24479}" destId="{4A9C1499-81B2-4608-8502-49A3E45B15BE}" srcOrd="3" destOrd="0" parTransId="{65145AB4-AA74-4818-9F5B-BFAD1B2E355F}" sibTransId="{4AD10854-7145-42B8-874E-0EFFAF4C329B}"/>
    <dgm:cxn modelId="{B2043BA0-D064-4435-A062-D7D7F341C0CC}" type="presOf" srcId="{605FDB95-101B-4314-B142-F4D6CBF1A217}" destId="{B4ED1411-F6F2-4C4A-8206-FA65641B11E7}" srcOrd="0" destOrd="0" presId="urn:microsoft.com/office/officeart/2005/8/layout/hList1"/>
    <dgm:cxn modelId="{9F181CA1-94DB-4C01-AF06-B2AC9952F644}" type="presOf" srcId="{B0E89143-D627-4F3F-BF24-DDC81D3EED3A}" destId="{A73DA550-DABE-4B0E-ACF8-64BF94857DF3}" srcOrd="0" destOrd="0" presId="urn:microsoft.com/office/officeart/2005/8/layout/hList1"/>
    <dgm:cxn modelId="{4817CFB2-5EA3-4BDA-BF89-D751B9D98A6B}" type="presOf" srcId="{116243AA-B1D7-4865-91FA-D21574CC9309}" destId="{F5C2840D-7956-452E-A458-2E6898A964A6}" srcOrd="0" destOrd="0" presId="urn:microsoft.com/office/officeart/2005/8/layout/hList1"/>
    <dgm:cxn modelId="{ABD423BA-67AC-430B-A4EB-5D4AD4F35ADE}" type="presOf" srcId="{CC649EDE-FCBF-44D2-BC36-D4F30F1A4ADF}" destId="{D09FD922-07C0-4AFD-92F5-39F5D921CB0F}" srcOrd="0" destOrd="0" presId="urn:microsoft.com/office/officeart/2005/8/layout/hList1"/>
    <dgm:cxn modelId="{E3E5BECC-C31C-4EC9-85F3-B3079D4A7016}" type="presOf" srcId="{4A9C1499-81B2-4608-8502-49A3E45B15BE}" destId="{C96CE20F-8AF2-4681-918C-241EC06EA036}" srcOrd="0" destOrd="0" presId="urn:microsoft.com/office/officeart/2005/8/layout/hList1"/>
    <dgm:cxn modelId="{C02F9FD3-8E61-427A-8456-D574855FA1D8}" type="presOf" srcId="{E792C578-1B2C-42B7-BA0B-E25229EFB225}" destId="{29B5FD50-0B5C-46BC-B579-9CC8174E6894}" srcOrd="0" destOrd="0" presId="urn:microsoft.com/office/officeart/2005/8/layout/hList1"/>
    <dgm:cxn modelId="{3A3E95D5-E39E-427B-BD75-29C0E1BDA2A3}" type="presOf" srcId="{22D22EE2-D10D-4DD5-B229-FDA0C9B7C806}" destId="{CEB5A891-703B-460B-9744-4F88582597BC}" srcOrd="0" destOrd="0" presId="urn:microsoft.com/office/officeart/2005/8/layout/hList1"/>
    <dgm:cxn modelId="{D44C6CD7-DEC1-418D-B82A-AB53879A36CC}" srcId="{E8B000B0-9F09-460E-B922-DC49CFA24479}" destId="{116243AA-B1D7-4865-91FA-D21574CC9309}" srcOrd="4" destOrd="0" parTransId="{15444ED9-AB9E-4D94-AFB7-B75D622FE95B}" sibTransId="{75978023-1E52-4E2C-8A36-8D60BB63EA6F}"/>
    <dgm:cxn modelId="{476B62E0-558A-422C-BBC1-0BDFE0B6E044}" srcId="{B8E93D12-C0EE-416A-91F7-5FA298D84643}" destId="{22D22EE2-D10D-4DD5-B229-FDA0C9B7C806}" srcOrd="0" destOrd="0" parTransId="{C897B75A-F983-4685-8E0A-C1F126200B3C}" sibTransId="{E14238DC-8365-4849-995E-3B13DFC3E19F}"/>
    <dgm:cxn modelId="{FD7B4EFB-4E22-4A68-A33D-E9569A44DA85}" srcId="{116243AA-B1D7-4865-91FA-D21574CC9309}" destId="{B0E89143-D627-4F3F-BF24-DDC81D3EED3A}" srcOrd="0" destOrd="0" parTransId="{256645FA-7C8A-4B7C-BE40-AA7E10024E01}" sibTransId="{4288D714-ADFF-4FBB-AE8E-6F569C5360BE}"/>
    <dgm:cxn modelId="{842CBA4D-8C8B-4A43-836D-E8B15D36D30F}" type="presParOf" srcId="{A2D7C19F-A7AE-42D2-9043-4F944936F1F3}" destId="{17935732-D095-4384-A675-DA6733E8C1ED}" srcOrd="0" destOrd="0" presId="urn:microsoft.com/office/officeart/2005/8/layout/hList1"/>
    <dgm:cxn modelId="{F2D32908-2A4E-4155-A383-A12F71B312BB}" type="presParOf" srcId="{17935732-D095-4384-A675-DA6733E8C1ED}" destId="{B4ED1411-F6F2-4C4A-8206-FA65641B11E7}" srcOrd="0" destOrd="0" presId="urn:microsoft.com/office/officeart/2005/8/layout/hList1"/>
    <dgm:cxn modelId="{2D1CB7F6-BB3E-4729-BE5E-7736803F5E4A}" type="presParOf" srcId="{17935732-D095-4384-A675-DA6733E8C1ED}" destId="{D09FD922-07C0-4AFD-92F5-39F5D921CB0F}" srcOrd="1" destOrd="0" presId="urn:microsoft.com/office/officeart/2005/8/layout/hList1"/>
    <dgm:cxn modelId="{6E9AE3FE-6D00-49A1-96E8-46E9552FE1A7}" type="presParOf" srcId="{A2D7C19F-A7AE-42D2-9043-4F944936F1F3}" destId="{7A47998A-6DED-4F2F-9907-C23D4C03F499}" srcOrd="1" destOrd="0" presId="urn:microsoft.com/office/officeart/2005/8/layout/hList1"/>
    <dgm:cxn modelId="{24341D46-02AB-4F35-B40B-5AA09CFD5CA1}" type="presParOf" srcId="{A2D7C19F-A7AE-42D2-9043-4F944936F1F3}" destId="{FAA96831-D8A1-4F47-B2F6-96CA70CDF6AC}" srcOrd="2" destOrd="0" presId="urn:microsoft.com/office/officeart/2005/8/layout/hList1"/>
    <dgm:cxn modelId="{7B4E5FE1-1891-43BD-8E66-F1E82419D5E9}" type="presParOf" srcId="{FAA96831-D8A1-4F47-B2F6-96CA70CDF6AC}" destId="{D5B34578-3579-4F08-9EF9-C3F3A40C7113}" srcOrd="0" destOrd="0" presId="urn:microsoft.com/office/officeart/2005/8/layout/hList1"/>
    <dgm:cxn modelId="{87611711-DE89-4118-9EBD-7E28AFE3ECFB}" type="presParOf" srcId="{FAA96831-D8A1-4F47-B2F6-96CA70CDF6AC}" destId="{CEB5A891-703B-460B-9744-4F88582597BC}" srcOrd="1" destOrd="0" presId="urn:microsoft.com/office/officeart/2005/8/layout/hList1"/>
    <dgm:cxn modelId="{4FB61EBD-919B-4DFD-9561-440735231891}" type="presParOf" srcId="{A2D7C19F-A7AE-42D2-9043-4F944936F1F3}" destId="{F9D2FB86-9951-40EE-BAFC-4916BD6C9B94}" srcOrd="3" destOrd="0" presId="urn:microsoft.com/office/officeart/2005/8/layout/hList1"/>
    <dgm:cxn modelId="{1F6D8D66-3761-4D63-9C50-1F34968C0486}" type="presParOf" srcId="{A2D7C19F-A7AE-42D2-9043-4F944936F1F3}" destId="{5C0AD2AD-7E55-4D6C-A709-19B59F23C531}" srcOrd="4" destOrd="0" presId="urn:microsoft.com/office/officeart/2005/8/layout/hList1"/>
    <dgm:cxn modelId="{7117BA01-B237-4788-AA3F-65AF8297B7A4}" type="presParOf" srcId="{5C0AD2AD-7E55-4D6C-A709-19B59F23C531}" destId="{29B5FD50-0B5C-46BC-B579-9CC8174E6894}" srcOrd="0" destOrd="0" presId="urn:microsoft.com/office/officeart/2005/8/layout/hList1"/>
    <dgm:cxn modelId="{9B4BCA38-2287-4A4D-90C0-4436459DF052}" type="presParOf" srcId="{5C0AD2AD-7E55-4D6C-A709-19B59F23C531}" destId="{8ADA0F7E-DF45-460B-A61E-B5346545E3C7}" srcOrd="1" destOrd="0" presId="urn:microsoft.com/office/officeart/2005/8/layout/hList1"/>
    <dgm:cxn modelId="{680191D0-B74F-4452-A0BA-8F89464AD04C}" type="presParOf" srcId="{A2D7C19F-A7AE-42D2-9043-4F944936F1F3}" destId="{D69463D5-1BB0-480C-87FF-66E5B7277187}" srcOrd="5" destOrd="0" presId="urn:microsoft.com/office/officeart/2005/8/layout/hList1"/>
    <dgm:cxn modelId="{AAD08897-B0C5-4C45-9B80-CFB7D5BD9678}" type="presParOf" srcId="{A2D7C19F-A7AE-42D2-9043-4F944936F1F3}" destId="{601077A7-9AD5-489E-A955-957DA62338C2}" srcOrd="6" destOrd="0" presId="urn:microsoft.com/office/officeart/2005/8/layout/hList1"/>
    <dgm:cxn modelId="{313297AF-9A94-42DE-A8FB-845FE24C5F3B}" type="presParOf" srcId="{601077A7-9AD5-489E-A955-957DA62338C2}" destId="{C96CE20F-8AF2-4681-918C-241EC06EA036}" srcOrd="0" destOrd="0" presId="urn:microsoft.com/office/officeart/2005/8/layout/hList1"/>
    <dgm:cxn modelId="{9A27F7D5-5DAF-405B-98AE-CB2F55F689B5}" type="presParOf" srcId="{601077A7-9AD5-489E-A955-957DA62338C2}" destId="{5E009971-0126-4F1B-8700-6ECEC74B182F}" srcOrd="1" destOrd="0" presId="urn:microsoft.com/office/officeart/2005/8/layout/hList1"/>
    <dgm:cxn modelId="{31590397-FA5A-4120-BA91-93FB75657D02}" type="presParOf" srcId="{A2D7C19F-A7AE-42D2-9043-4F944936F1F3}" destId="{410CD8E4-4BDD-46A4-9EB8-EFA67F5DF3F2}" srcOrd="7" destOrd="0" presId="urn:microsoft.com/office/officeart/2005/8/layout/hList1"/>
    <dgm:cxn modelId="{5F72EC57-D98C-4B31-819D-8A0E1C22B2EC}" type="presParOf" srcId="{A2D7C19F-A7AE-42D2-9043-4F944936F1F3}" destId="{5A1FCCA6-5F32-4401-891C-2260CE877B19}" srcOrd="8" destOrd="0" presId="urn:microsoft.com/office/officeart/2005/8/layout/hList1"/>
    <dgm:cxn modelId="{97F35610-7B08-48CA-B2A8-1582B43F8D25}" type="presParOf" srcId="{5A1FCCA6-5F32-4401-891C-2260CE877B19}" destId="{F5C2840D-7956-452E-A458-2E6898A964A6}" srcOrd="0" destOrd="0" presId="urn:microsoft.com/office/officeart/2005/8/layout/hList1"/>
    <dgm:cxn modelId="{1A846FE0-E405-45D7-A240-8DB4ACF791BB}" type="presParOf" srcId="{5A1FCCA6-5F32-4401-891C-2260CE877B19}" destId="{A73DA550-DABE-4B0E-ACF8-64BF94857DF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7C34F3-4F84-41C2-8F9D-2B4E233D9B0A}"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1EC4F2A-2966-4726-B177-56BFE0088855}">
      <dgm:prSet phldrT="[Text]"/>
      <dgm:spPr/>
      <dgm:t>
        <a:bodyPr/>
        <a:lstStyle/>
        <a:p>
          <a:r>
            <a:rPr lang="en-US" altLang="en-US" dirty="0"/>
            <a:t>Have effective internal controls over Federal awards that provide reasonable assurance of compliance</a:t>
          </a:r>
          <a:endParaRPr lang="en-US" dirty="0"/>
        </a:p>
      </dgm:t>
    </dgm:pt>
    <dgm:pt modelId="{59D16458-5820-4BD2-A0D5-5F6CFE1F35B2}" type="parTrans" cxnId="{EC38638A-A671-4B2D-854C-5284E7C5CFFB}">
      <dgm:prSet/>
      <dgm:spPr/>
      <dgm:t>
        <a:bodyPr/>
        <a:lstStyle/>
        <a:p>
          <a:endParaRPr lang="en-US"/>
        </a:p>
      </dgm:t>
    </dgm:pt>
    <dgm:pt modelId="{0C957980-BAB9-415C-BC8A-81A4E0C4287B}" type="sibTrans" cxnId="{EC38638A-A671-4B2D-854C-5284E7C5CFFB}">
      <dgm:prSet/>
      <dgm:spPr/>
      <dgm:t>
        <a:bodyPr/>
        <a:lstStyle/>
        <a:p>
          <a:endParaRPr lang="en-US"/>
        </a:p>
      </dgm:t>
    </dgm:pt>
    <dgm:pt modelId="{6BDD4318-2312-4C1C-B192-98F0F9BAC6E3}">
      <dgm:prSet/>
      <dgm:spPr/>
      <dgm:t>
        <a:bodyPr/>
        <a:lstStyle/>
        <a:p>
          <a:r>
            <a:rPr lang="en-US" altLang="en-US" dirty="0"/>
            <a:t>Comply with Federal statutes, regulations, and grant terms and conditions</a:t>
          </a:r>
        </a:p>
      </dgm:t>
    </dgm:pt>
    <dgm:pt modelId="{5E2FF4CB-79A3-4C3A-BA1B-D6FCB2BFEB55}" type="parTrans" cxnId="{0C9D1F61-F629-4C92-BB5A-C901A1AC363C}">
      <dgm:prSet/>
      <dgm:spPr/>
      <dgm:t>
        <a:bodyPr/>
        <a:lstStyle/>
        <a:p>
          <a:endParaRPr lang="en-US"/>
        </a:p>
      </dgm:t>
    </dgm:pt>
    <dgm:pt modelId="{87AC3732-C301-4C2E-9B8E-EACF72779B61}" type="sibTrans" cxnId="{0C9D1F61-F629-4C92-BB5A-C901A1AC363C}">
      <dgm:prSet/>
      <dgm:spPr/>
      <dgm:t>
        <a:bodyPr/>
        <a:lstStyle/>
        <a:p>
          <a:endParaRPr lang="en-US"/>
        </a:p>
      </dgm:t>
    </dgm:pt>
    <dgm:pt modelId="{3F2F2996-2FB9-4B99-9764-98EC08F904A5}">
      <dgm:prSet/>
      <dgm:spPr/>
      <dgm:t>
        <a:bodyPr/>
        <a:lstStyle/>
        <a:p>
          <a:r>
            <a:rPr lang="en-US" altLang="en-US"/>
            <a:t>Evaluate and monitor compliance </a:t>
          </a:r>
          <a:endParaRPr lang="en-US" altLang="en-US" dirty="0"/>
        </a:p>
      </dgm:t>
    </dgm:pt>
    <dgm:pt modelId="{DFC3DA99-63D0-46D5-A3F0-20D5BB1884DE}" type="parTrans" cxnId="{220700C7-63CA-40A5-8297-4CC109F26273}">
      <dgm:prSet/>
      <dgm:spPr/>
      <dgm:t>
        <a:bodyPr/>
        <a:lstStyle/>
        <a:p>
          <a:endParaRPr lang="en-US"/>
        </a:p>
      </dgm:t>
    </dgm:pt>
    <dgm:pt modelId="{308C5AD0-3F65-42A4-A945-8C296BA48F8B}" type="sibTrans" cxnId="{220700C7-63CA-40A5-8297-4CC109F26273}">
      <dgm:prSet/>
      <dgm:spPr/>
      <dgm:t>
        <a:bodyPr/>
        <a:lstStyle/>
        <a:p>
          <a:endParaRPr lang="en-US"/>
        </a:p>
      </dgm:t>
    </dgm:pt>
    <dgm:pt modelId="{184AC9F6-987C-424E-BFE5-9D6BE323F59B}">
      <dgm:prSet/>
      <dgm:spPr/>
      <dgm:t>
        <a:bodyPr/>
        <a:lstStyle/>
        <a:p>
          <a:r>
            <a:rPr lang="en-US" altLang="en-US"/>
            <a:t>Take prompt action when instances of noncompliance are identified</a:t>
          </a:r>
          <a:endParaRPr lang="en-US" altLang="en-US" dirty="0"/>
        </a:p>
      </dgm:t>
    </dgm:pt>
    <dgm:pt modelId="{12475850-9623-4B12-A410-B1D74A764063}" type="parTrans" cxnId="{382540DE-1430-4404-A532-D302754FBAEE}">
      <dgm:prSet/>
      <dgm:spPr/>
      <dgm:t>
        <a:bodyPr/>
        <a:lstStyle/>
        <a:p>
          <a:endParaRPr lang="en-US"/>
        </a:p>
      </dgm:t>
    </dgm:pt>
    <dgm:pt modelId="{617454F6-3103-4DE7-9376-7A469A43C4F1}" type="sibTrans" cxnId="{382540DE-1430-4404-A532-D302754FBAEE}">
      <dgm:prSet/>
      <dgm:spPr/>
      <dgm:t>
        <a:bodyPr/>
        <a:lstStyle/>
        <a:p>
          <a:endParaRPr lang="en-US"/>
        </a:p>
      </dgm:t>
    </dgm:pt>
    <dgm:pt modelId="{EF9B5ACC-8891-44E9-94DC-4A8B43AE46D7}">
      <dgm:prSet/>
      <dgm:spPr/>
      <dgm:t>
        <a:bodyPr/>
        <a:lstStyle/>
        <a:p>
          <a:r>
            <a:rPr lang="en-US" altLang="en-US"/>
            <a:t>Safeguard protected personally identifiable information (PII) and other sensitive data.	</a:t>
          </a:r>
          <a:endParaRPr lang="en-US"/>
        </a:p>
      </dgm:t>
    </dgm:pt>
    <dgm:pt modelId="{EDA4571B-4279-46FE-B169-0924D534AFAC}" type="parTrans" cxnId="{3A3B4F58-2389-44B0-9EC6-8447951AD064}">
      <dgm:prSet/>
      <dgm:spPr/>
      <dgm:t>
        <a:bodyPr/>
        <a:lstStyle/>
        <a:p>
          <a:endParaRPr lang="en-US"/>
        </a:p>
      </dgm:t>
    </dgm:pt>
    <dgm:pt modelId="{B455D640-FDCC-42E5-85C7-BEBBF94F6710}" type="sibTrans" cxnId="{3A3B4F58-2389-44B0-9EC6-8447951AD064}">
      <dgm:prSet/>
      <dgm:spPr/>
      <dgm:t>
        <a:bodyPr/>
        <a:lstStyle/>
        <a:p>
          <a:endParaRPr lang="en-US"/>
        </a:p>
      </dgm:t>
    </dgm:pt>
    <dgm:pt modelId="{B498878E-9A43-4512-909C-881C7E95C5A6}" type="pres">
      <dgm:prSet presAssocID="{BE7C34F3-4F84-41C2-8F9D-2B4E233D9B0A}" presName="diagram" presStyleCnt="0">
        <dgm:presLayoutVars>
          <dgm:dir/>
          <dgm:resizeHandles val="exact"/>
        </dgm:presLayoutVars>
      </dgm:prSet>
      <dgm:spPr/>
    </dgm:pt>
    <dgm:pt modelId="{DA3540DE-C607-411A-8533-59647B61A0A8}" type="pres">
      <dgm:prSet presAssocID="{E1EC4F2A-2966-4726-B177-56BFE0088855}" presName="node" presStyleLbl="node1" presStyleIdx="0" presStyleCnt="5">
        <dgm:presLayoutVars>
          <dgm:bulletEnabled val="1"/>
        </dgm:presLayoutVars>
      </dgm:prSet>
      <dgm:spPr/>
    </dgm:pt>
    <dgm:pt modelId="{B3BBE155-6C98-4E7B-90D0-6066B27EC10D}" type="pres">
      <dgm:prSet presAssocID="{0C957980-BAB9-415C-BC8A-81A4E0C4287B}" presName="sibTrans" presStyleCnt="0"/>
      <dgm:spPr/>
    </dgm:pt>
    <dgm:pt modelId="{242761C8-7175-49A3-976F-95E36DFC1815}" type="pres">
      <dgm:prSet presAssocID="{6BDD4318-2312-4C1C-B192-98F0F9BAC6E3}" presName="node" presStyleLbl="node1" presStyleIdx="1" presStyleCnt="5">
        <dgm:presLayoutVars>
          <dgm:bulletEnabled val="1"/>
        </dgm:presLayoutVars>
      </dgm:prSet>
      <dgm:spPr/>
    </dgm:pt>
    <dgm:pt modelId="{E71C9056-CD51-412D-8BF0-5B5B38C72D43}" type="pres">
      <dgm:prSet presAssocID="{87AC3732-C301-4C2E-9B8E-EACF72779B61}" presName="sibTrans" presStyleCnt="0"/>
      <dgm:spPr/>
    </dgm:pt>
    <dgm:pt modelId="{33BD442D-04C3-4065-98AF-0FF7E47D0EA6}" type="pres">
      <dgm:prSet presAssocID="{3F2F2996-2FB9-4B99-9764-98EC08F904A5}" presName="node" presStyleLbl="node1" presStyleIdx="2" presStyleCnt="5">
        <dgm:presLayoutVars>
          <dgm:bulletEnabled val="1"/>
        </dgm:presLayoutVars>
      </dgm:prSet>
      <dgm:spPr/>
    </dgm:pt>
    <dgm:pt modelId="{C172D376-AC21-4EE1-8DD5-DC104BFAA071}" type="pres">
      <dgm:prSet presAssocID="{308C5AD0-3F65-42A4-A945-8C296BA48F8B}" presName="sibTrans" presStyleCnt="0"/>
      <dgm:spPr/>
    </dgm:pt>
    <dgm:pt modelId="{4A08D333-34AB-40F0-95A1-4337044D8B1D}" type="pres">
      <dgm:prSet presAssocID="{184AC9F6-987C-424E-BFE5-9D6BE323F59B}" presName="node" presStyleLbl="node1" presStyleIdx="3" presStyleCnt="5">
        <dgm:presLayoutVars>
          <dgm:bulletEnabled val="1"/>
        </dgm:presLayoutVars>
      </dgm:prSet>
      <dgm:spPr/>
    </dgm:pt>
    <dgm:pt modelId="{855C31DD-AB70-4D59-B75D-E2532E44AE70}" type="pres">
      <dgm:prSet presAssocID="{617454F6-3103-4DE7-9376-7A469A43C4F1}" presName="sibTrans" presStyleCnt="0"/>
      <dgm:spPr/>
    </dgm:pt>
    <dgm:pt modelId="{2D1E970A-3A40-4A25-AF52-9EB8BF9CEEE9}" type="pres">
      <dgm:prSet presAssocID="{EF9B5ACC-8891-44E9-94DC-4A8B43AE46D7}" presName="node" presStyleLbl="node1" presStyleIdx="4" presStyleCnt="5">
        <dgm:presLayoutVars>
          <dgm:bulletEnabled val="1"/>
        </dgm:presLayoutVars>
      </dgm:prSet>
      <dgm:spPr/>
    </dgm:pt>
  </dgm:ptLst>
  <dgm:cxnLst>
    <dgm:cxn modelId="{65ECD929-5C6B-455B-89D4-D9D356E1F912}" type="presOf" srcId="{E1EC4F2A-2966-4726-B177-56BFE0088855}" destId="{DA3540DE-C607-411A-8533-59647B61A0A8}" srcOrd="0" destOrd="0" presId="urn:microsoft.com/office/officeart/2005/8/layout/default"/>
    <dgm:cxn modelId="{8D939B2F-7633-4E18-91BF-2DD393552C4A}" type="presOf" srcId="{BE7C34F3-4F84-41C2-8F9D-2B4E233D9B0A}" destId="{B498878E-9A43-4512-909C-881C7E95C5A6}" srcOrd="0" destOrd="0" presId="urn:microsoft.com/office/officeart/2005/8/layout/default"/>
    <dgm:cxn modelId="{0F6C863A-814C-47B0-A642-743BF6E4F3AD}" type="presOf" srcId="{6BDD4318-2312-4C1C-B192-98F0F9BAC6E3}" destId="{242761C8-7175-49A3-976F-95E36DFC1815}" srcOrd="0" destOrd="0" presId="urn:microsoft.com/office/officeart/2005/8/layout/default"/>
    <dgm:cxn modelId="{0C9D1F61-F629-4C92-BB5A-C901A1AC363C}" srcId="{BE7C34F3-4F84-41C2-8F9D-2B4E233D9B0A}" destId="{6BDD4318-2312-4C1C-B192-98F0F9BAC6E3}" srcOrd="1" destOrd="0" parTransId="{5E2FF4CB-79A3-4C3A-BA1B-D6FCB2BFEB55}" sibTransId="{87AC3732-C301-4C2E-9B8E-EACF72779B61}"/>
    <dgm:cxn modelId="{63F82747-BA3B-4F8A-BBB8-426AFECF98F6}" type="presOf" srcId="{EF9B5ACC-8891-44E9-94DC-4A8B43AE46D7}" destId="{2D1E970A-3A40-4A25-AF52-9EB8BF9CEEE9}" srcOrd="0" destOrd="0" presId="urn:microsoft.com/office/officeart/2005/8/layout/default"/>
    <dgm:cxn modelId="{3A3B4F58-2389-44B0-9EC6-8447951AD064}" srcId="{BE7C34F3-4F84-41C2-8F9D-2B4E233D9B0A}" destId="{EF9B5ACC-8891-44E9-94DC-4A8B43AE46D7}" srcOrd="4" destOrd="0" parTransId="{EDA4571B-4279-46FE-B169-0924D534AFAC}" sibTransId="{B455D640-FDCC-42E5-85C7-BEBBF94F6710}"/>
    <dgm:cxn modelId="{EC38638A-A671-4B2D-854C-5284E7C5CFFB}" srcId="{BE7C34F3-4F84-41C2-8F9D-2B4E233D9B0A}" destId="{E1EC4F2A-2966-4726-B177-56BFE0088855}" srcOrd="0" destOrd="0" parTransId="{59D16458-5820-4BD2-A0D5-5F6CFE1F35B2}" sibTransId="{0C957980-BAB9-415C-BC8A-81A4E0C4287B}"/>
    <dgm:cxn modelId="{E45BF68C-BD91-4709-AF53-EFF7CDC2A44F}" type="presOf" srcId="{3F2F2996-2FB9-4B99-9764-98EC08F904A5}" destId="{33BD442D-04C3-4065-98AF-0FF7E47D0EA6}" srcOrd="0" destOrd="0" presId="urn:microsoft.com/office/officeart/2005/8/layout/default"/>
    <dgm:cxn modelId="{D4433F9C-B759-49F4-9539-D474902FEF4E}" type="presOf" srcId="{184AC9F6-987C-424E-BFE5-9D6BE323F59B}" destId="{4A08D333-34AB-40F0-95A1-4337044D8B1D}" srcOrd="0" destOrd="0" presId="urn:microsoft.com/office/officeart/2005/8/layout/default"/>
    <dgm:cxn modelId="{220700C7-63CA-40A5-8297-4CC109F26273}" srcId="{BE7C34F3-4F84-41C2-8F9D-2B4E233D9B0A}" destId="{3F2F2996-2FB9-4B99-9764-98EC08F904A5}" srcOrd="2" destOrd="0" parTransId="{DFC3DA99-63D0-46D5-A3F0-20D5BB1884DE}" sibTransId="{308C5AD0-3F65-42A4-A945-8C296BA48F8B}"/>
    <dgm:cxn modelId="{382540DE-1430-4404-A532-D302754FBAEE}" srcId="{BE7C34F3-4F84-41C2-8F9D-2B4E233D9B0A}" destId="{184AC9F6-987C-424E-BFE5-9D6BE323F59B}" srcOrd="3" destOrd="0" parTransId="{12475850-9623-4B12-A410-B1D74A764063}" sibTransId="{617454F6-3103-4DE7-9376-7A469A43C4F1}"/>
    <dgm:cxn modelId="{7A3D17B8-8028-4F27-939C-F3305AD95F1D}" type="presParOf" srcId="{B498878E-9A43-4512-909C-881C7E95C5A6}" destId="{DA3540DE-C607-411A-8533-59647B61A0A8}" srcOrd="0" destOrd="0" presId="urn:microsoft.com/office/officeart/2005/8/layout/default"/>
    <dgm:cxn modelId="{6E78252E-38C4-4C17-B6ED-1B5D116AFE17}" type="presParOf" srcId="{B498878E-9A43-4512-909C-881C7E95C5A6}" destId="{B3BBE155-6C98-4E7B-90D0-6066B27EC10D}" srcOrd="1" destOrd="0" presId="urn:microsoft.com/office/officeart/2005/8/layout/default"/>
    <dgm:cxn modelId="{D656000C-CB3A-41F9-A0CE-49F04035FAA7}" type="presParOf" srcId="{B498878E-9A43-4512-909C-881C7E95C5A6}" destId="{242761C8-7175-49A3-976F-95E36DFC1815}" srcOrd="2" destOrd="0" presId="urn:microsoft.com/office/officeart/2005/8/layout/default"/>
    <dgm:cxn modelId="{6AA2ED09-7BC1-4097-A254-D8D782B1CE4F}" type="presParOf" srcId="{B498878E-9A43-4512-909C-881C7E95C5A6}" destId="{E71C9056-CD51-412D-8BF0-5B5B38C72D43}" srcOrd="3" destOrd="0" presId="urn:microsoft.com/office/officeart/2005/8/layout/default"/>
    <dgm:cxn modelId="{7FCA25AE-26AD-4494-8CDD-29B74CE32FC4}" type="presParOf" srcId="{B498878E-9A43-4512-909C-881C7E95C5A6}" destId="{33BD442D-04C3-4065-98AF-0FF7E47D0EA6}" srcOrd="4" destOrd="0" presId="urn:microsoft.com/office/officeart/2005/8/layout/default"/>
    <dgm:cxn modelId="{C4CDF077-FE25-4D33-A630-96A288748D63}" type="presParOf" srcId="{B498878E-9A43-4512-909C-881C7E95C5A6}" destId="{C172D376-AC21-4EE1-8DD5-DC104BFAA071}" srcOrd="5" destOrd="0" presId="urn:microsoft.com/office/officeart/2005/8/layout/default"/>
    <dgm:cxn modelId="{057ADE22-1B07-4AE0-8D36-B57C73940A7B}" type="presParOf" srcId="{B498878E-9A43-4512-909C-881C7E95C5A6}" destId="{4A08D333-34AB-40F0-95A1-4337044D8B1D}" srcOrd="6" destOrd="0" presId="urn:microsoft.com/office/officeart/2005/8/layout/default"/>
    <dgm:cxn modelId="{E5645DEF-C717-44E3-8D8B-4C06636E8D90}" type="presParOf" srcId="{B498878E-9A43-4512-909C-881C7E95C5A6}" destId="{855C31DD-AB70-4D59-B75D-E2532E44AE70}" srcOrd="7" destOrd="0" presId="urn:microsoft.com/office/officeart/2005/8/layout/default"/>
    <dgm:cxn modelId="{793E3167-0E65-4F4E-BEF0-EDD87E7EEF69}" type="presParOf" srcId="{B498878E-9A43-4512-909C-881C7E95C5A6}" destId="{2D1E970A-3A40-4A25-AF52-9EB8BF9CEEE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E7F417-B54A-4663-A6C3-3B2EF85F6B9B}"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E157A702-9C0F-4509-BD78-9A0538863D74}">
      <dgm:prSet phldrT="[Text]" custT="1"/>
      <dgm:spPr/>
      <dgm:t>
        <a:bodyPr/>
        <a:lstStyle/>
        <a:p>
          <a:r>
            <a:rPr lang="en-US" sz="2200" dirty="0"/>
            <a:t>Control Environment</a:t>
          </a:r>
        </a:p>
      </dgm:t>
    </dgm:pt>
    <dgm:pt modelId="{4A7E59FC-C9B7-4CDB-BB18-36716BE022EE}" type="parTrans" cxnId="{7CA9E11E-EBF9-414E-9DEB-71CB4B83ADE6}">
      <dgm:prSet/>
      <dgm:spPr/>
      <dgm:t>
        <a:bodyPr/>
        <a:lstStyle/>
        <a:p>
          <a:endParaRPr lang="en-US" sz="2200"/>
        </a:p>
      </dgm:t>
    </dgm:pt>
    <dgm:pt modelId="{307A3993-83C9-4FB2-BBAF-AEA92921EEEC}" type="sibTrans" cxnId="{7CA9E11E-EBF9-414E-9DEB-71CB4B83ADE6}">
      <dgm:prSet/>
      <dgm:spPr/>
      <dgm:t>
        <a:bodyPr/>
        <a:lstStyle/>
        <a:p>
          <a:endParaRPr lang="en-US" sz="2200"/>
        </a:p>
      </dgm:t>
    </dgm:pt>
    <dgm:pt modelId="{BFF6FD84-93C0-4998-AF93-37D3B9B2D9BD}">
      <dgm:prSet phldrT="[Text]" custT="1"/>
      <dgm:spPr/>
      <dgm:t>
        <a:bodyPr/>
        <a:lstStyle/>
        <a:p>
          <a:r>
            <a:rPr lang="en-US" sz="2200" dirty="0"/>
            <a:t>Risk Assessment</a:t>
          </a:r>
        </a:p>
      </dgm:t>
    </dgm:pt>
    <dgm:pt modelId="{9F4DAA0D-FC72-4F4B-AC47-CA310C4D67D5}" type="parTrans" cxnId="{DDD5123A-D2C8-41A7-8E78-0AC335F48014}">
      <dgm:prSet/>
      <dgm:spPr/>
      <dgm:t>
        <a:bodyPr/>
        <a:lstStyle/>
        <a:p>
          <a:endParaRPr lang="en-US" sz="2200"/>
        </a:p>
      </dgm:t>
    </dgm:pt>
    <dgm:pt modelId="{3E09E448-8B65-41AB-AB31-AF5D3DAFF881}" type="sibTrans" cxnId="{DDD5123A-D2C8-41A7-8E78-0AC335F48014}">
      <dgm:prSet/>
      <dgm:spPr/>
      <dgm:t>
        <a:bodyPr/>
        <a:lstStyle/>
        <a:p>
          <a:endParaRPr lang="en-US" sz="2200"/>
        </a:p>
      </dgm:t>
    </dgm:pt>
    <dgm:pt modelId="{D282BE7E-C2AD-41E6-91B3-422A014E3E1C}">
      <dgm:prSet phldrT="[Text]" custT="1"/>
      <dgm:spPr/>
      <dgm:t>
        <a:bodyPr/>
        <a:lstStyle/>
        <a:p>
          <a:r>
            <a:rPr lang="en-US" sz="2200" dirty="0"/>
            <a:t>Control Activities</a:t>
          </a:r>
        </a:p>
      </dgm:t>
    </dgm:pt>
    <dgm:pt modelId="{7E18DFA0-E1C6-4723-9B41-7882A3DAACF4}" type="parTrans" cxnId="{2802C14B-18CC-4753-B370-354259559E79}">
      <dgm:prSet/>
      <dgm:spPr/>
      <dgm:t>
        <a:bodyPr/>
        <a:lstStyle/>
        <a:p>
          <a:endParaRPr lang="en-US" sz="2200"/>
        </a:p>
      </dgm:t>
    </dgm:pt>
    <dgm:pt modelId="{B5BF024B-2635-4C31-8F84-1ED8DA7B6973}" type="sibTrans" cxnId="{2802C14B-18CC-4753-B370-354259559E79}">
      <dgm:prSet/>
      <dgm:spPr/>
      <dgm:t>
        <a:bodyPr/>
        <a:lstStyle/>
        <a:p>
          <a:endParaRPr lang="en-US" sz="2200"/>
        </a:p>
      </dgm:t>
    </dgm:pt>
    <dgm:pt modelId="{4A4FF617-9E4A-4A04-88FC-3281F90FCD8F}">
      <dgm:prSet phldrT="[Text]" custT="1"/>
      <dgm:spPr/>
      <dgm:t>
        <a:bodyPr/>
        <a:lstStyle/>
        <a:p>
          <a:r>
            <a:rPr lang="en-US" sz="2200" dirty="0"/>
            <a:t>Information and Communication</a:t>
          </a:r>
        </a:p>
      </dgm:t>
    </dgm:pt>
    <dgm:pt modelId="{4E705BAB-5D49-4C12-999F-A6FC0B33961B}" type="parTrans" cxnId="{87B73EAA-485B-461D-B232-8B6EB7BA8D36}">
      <dgm:prSet/>
      <dgm:spPr/>
      <dgm:t>
        <a:bodyPr/>
        <a:lstStyle/>
        <a:p>
          <a:endParaRPr lang="en-US" sz="2200"/>
        </a:p>
      </dgm:t>
    </dgm:pt>
    <dgm:pt modelId="{89D86DBB-9759-4371-8182-E53B3AF569E9}" type="sibTrans" cxnId="{87B73EAA-485B-461D-B232-8B6EB7BA8D36}">
      <dgm:prSet/>
      <dgm:spPr/>
      <dgm:t>
        <a:bodyPr/>
        <a:lstStyle/>
        <a:p>
          <a:endParaRPr lang="en-US" sz="2200"/>
        </a:p>
      </dgm:t>
    </dgm:pt>
    <dgm:pt modelId="{F8AFD2FD-26BC-4774-A723-0D078BE65517}">
      <dgm:prSet phldrT="[Text]" custT="1"/>
      <dgm:spPr/>
      <dgm:t>
        <a:bodyPr/>
        <a:lstStyle/>
        <a:p>
          <a:r>
            <a:rPr lang="en-US" sz="2200" dirty="0"/>
            <a:t>Monitoring</a:t>
          </a:r>
        </a:p>
      </dgm:t>
    </dgm:pt>
    <dgm:pt modelId="{E0719325-4111-4274-962D-21F54431F4C1}" type="parTrans" cxnId="{6BA2876E-8BD7-4D3D-B4FB-4FC9BC93352C}">
      <dgm:prSet/>
      <dgm:spPr/>
      <dgm:t>
        <a:bodyPr/>
        <a:lstStyle/>
        <a:p>
          <a:endParaRPr lang="en-US" sz="2200"/>
        </a:p>
      </dgm:t>
    </dgm:pt>
    <dgm:pt modelId="{BF101513-5CE9-439B-9872-117B1FDB78A0}" type="sibTrans" cxnId="{6BA2876E-8BD7-4D3D-B4FB-4FC9BC93352C}">
      <dgm:prSet/>
      <dgm:spPr/>
      <dgm:t>
        <a:bodyPr/>
        <a:lstStyle/>
        <a:p>
          <a:endParaRPr lang="en-US" sz="2200"/>
        </a:p>
      </dgm:t>
    </dgm:pt>
    <dgm:pt modelId="{9ADEABEA-45A5-4E7C-83F5-7677FA66E003}" type="pres">
      <dgm:prSet presAssocID="{88E7F417-B54A-4663-A6C3-3B2EF85F6B9B}" presName="Name0" presStyleCnt="0">
        <dgm:presLayoutVars>
          <dgm:dir/>
          <dgm:resizeHandles val="exact"/>
        </dgm:presLayoutVars>
      </dgm:prSet>
      <dgm:spPr/>
    </dgm:pt>
    <dgm:pt modelId="{7EC74082-CCD4-4F1A-B00A-8E9B264659D0}" type="pres">
      <dgm:prSet presAssocID="{88E7F417-B54A-4663-A6C3-3B2EF85F6B9B}" presName="cycle" presStyleCnt="0"/>
      <dgm:spPr/>
    </dgm:pt>
    <dgm:pt modelId="{60831215-EDCA-40F0-823D-30BEFD0464B7}" type="pres">
      <dgm:prSet presAssocID="{E157A702-9C0F-4509-BD78-9A0538863D74}" presName="nodeFirstNode" presStyleLbl="node1" presStyleIdx="0" presStyleCnt="5">
        <dgm:presLayoutVars>
          <dgm:bulletEnabled val="1"/>
        </dgm:presLayoutVars>
      </dgm:prSet>
      <dgm:spPr/>
    </dgm:pt>
    <dgm:pt modelId="{F2672211-2FDD-4BBE-92DF-B5FC96A80065}" type="pres">
      <dgm:prSet presAssocID="{307A3993-83C9-4FB2-BBAF-AEA92921EEEC}" presName="sibTransFirstNode" presStyleLbl="bgShp" presStyleIdx="0" presStyleCnt="1" custScaleX="158489"/>
      <dgm:spPr/>
    </dgm:pt>
    <dgm:pt modelId="{95A673C8-F9D0-48C8-A82B-B39ACD4DE6A9}" type="pres">
      <dgm:prSet presAssocID="{BFF6FD84-93C0-4998-AF93-37D3B9B2D9BD}" presName="nodeFollowingNodes" presStyleLbl="node1" presStyleIdx="1" presStyleCnt="5" custRadScaleRad="177947" custRadScaleInc="14247">
        <dgm:presLayoutVars>
          <dgm:bulletEnabled val="1"/>
        </dgm:presLayoutVars>
      </dgm:prSet>
      <dgm:spPr/>
    </dgm:pt>
    <dgm:pt modelId="{8FED4BFF-2D3A-4852-87F0-30114653DEE5}" type="pres">
      <dgm:prSet presAssocID="{D282BE7E-C2AD-41E6-91B3-422A014E3E1C}" presName="nodeFollowingNodes" presStyleLbl="node1" presStyleIdx="2" presStyleCnt="5" custRadScaleRad="125004" custRadScaleInc="-22782">
        <dgm:presLayoutVars>
          <dgm:bulletEnabled val="1"/>
        </dgm:presLayoutVars>
      </dgm:prSet>
      <dgm:spPr/>
    </dgm:pt>
    <dgm:pt modelId="{F49362D9-3F16-40F6-AAE3-F86F254F08BC}" type="pres">
      <dgm:prSet presAssocID="{4A4FF617-9E4A-4A04-88FC-3281F90FCD8F}" presName="nodeFollowingNodes" presStyleLbl="node1" presStyleIdx="3" presStyleCnt="5" custRadScaleRad="127115" custRadScaleInc="22329">
        <dgm:presLayoutVars>
          <dgm:bulletEnabled val="1"/>
        </dgm:presLayoutVars>
      </dgm:prSet>
      <dgm:spPr/>
    </dgm:pt>
    <dgm:pt modelId="{384974A0-885B-41A9-B4AC-B55E1C401421}" type="pres">
      <dgm:prSet presAssocID="{F8AFD2FD-26BC-4774-A723-0D078BE65517}" presName="nodeFollowingNodes" presStyleLbl="node1" presStyleIdx="4" presStyleCnt="5" custRadScaleRad="175456" custRadScaleInc="-14021">
        <dgm:presLayoutVars>
          <dgm:bulletEnabled val="1"/>
        </dgm:presLayoutVars>
      </dgm:prSet>
      <dgm:spPr/>
    </dgm:pt>
  </dgm:ptLst>
  <dgm:cxnLst>
    <dgm:cxn modelId="{7CA9E11E-EBF9-414E-9DEB-71CB4B83ADE6}" srcId="{88E7F417-B54A-4663-A6C3-3B2EF85F6B9B}" destId="{E157A702-9C0F-4509-BD78-9A0538863D74}" srcOrd="0" destOrd="0" parTransId="{4A7E59FC-C9B7-4CDB-BB18-36716BE022EE}" sibTransId="{307A3993-83C9-4FB2-BBAF-AEA92921EEEC}"/>
    <dgm:cxn modelId="{DDD5123A-D2C8-41A7-8E78-0AC335F48014}" srcId="{88E7F417-B54A-4663-A6C3-3B2EF85F6B9B}" destId="{BFF6FD84-93C0-4998-AF93-37D3B9B2D9BD}" srcOrd="1" destOrd="0" parTransId="{9F4DAA0D-FC72-4F4B-AC47-CA310C4D67D5}" sibTransId="{3E09E448-8B65-41AB-AB31-AF5D3DAFF881}"/>
    <dgm:cxn modelId="{8AE85347-66A6-424A-8F18-5B790F4EA6D7}" type="presOf" srcId="{4A4FF617-9E4A-4A04-88FC-3281F90FCD8F}" destId="{F49362D9-3F16-40F6-AAE3-F86F254F08BC}" srcOrd="0" destOrd="0" presId="urn:microsoft.com/office/officeart/2005/8/layout/cycle3"/>
    <dgm:cxn modelId="{570C8749-A6D2-4019-9671-FAB7AE614B9C}" type="presOf" srcId="{F8AFD2FD-26BC-4774-A723-0D078BE65517}" destId="{384974A0-885B-41A9-B4AC-B55E1C401421}" srcOrd="0" destOrd="0" presId="urn:microsoft.com/office/officeart/2005/8/layout/cycle3"/>
    <dgm:cxn modelId="{2DDEA249-A7C8-43E6-BD1F-CEC76873EE9B}" type="presOf" srcId="{E157A702-9C0F-4509-BD78-9A0538863D74}" destId="{60831215-EDCA-40F0-823D-30BEFD0464B7}" srcOrd="0" destOrd="0" presId="urn:microsoft.com/office/officeart/2005/8/layout/cycle3"/>
    <dgm:cxn modelId="{2802C14B-18CC-4753-B370-354259559E79}" srcId="{88E7F417-B54A-4663-A6C3-3B2EF85F6B9B}" destId="{D282BE7E-C2AD-41E6-91B3-422A014E3E1C}" srcOrd="2" destOrd="0" parTransId="{7E18DFA0-E1C6-4723-9B41-7882A3DAACF4}" sibTransId="{B5BF024B-2635-4C31-8F84-1ED8DA7B6973}"/>
    <dgm:cxn modelId="{6BA2876E-8BD7-4D3D-B4FB-4FC9BC93352C}" srcId="{88E7F417-B54A-4663-A6C3-3B2EF85F6B9B}" destId="{F8AFD2FD-26BC-4774-A723-0D078BE65517}" srcOrd="4" destOrd="0" parTransId="{E0719325-4111-4274-962D-21F54431F4C1}" sibTransId="{BF101513-5CE9-439B-9872-117B1FDB78A0}"/>
    <dgm:cxn modelId="{E9052BA0-1964-40BD-8EC4-0A7A68089E36}" type="presOf" srcId="{D282BE7E-C2AD-41E6-91B3-422A014E3E1C}" destId="{8FED4BFF-2D3A-4852-87F0-30114653DEE5}" srcOrd="0" destOrd="0" presId="urn:microsoft.com/office/officeart/2005/8/layout/cycle3"/>
    <dgm:cxn modelId="{87B73EAA-485B-461D-B232-8B6EB7BA8D36}" srcId="{88E7F417-B54A-4663-A6C3-3B2EF85F6B9B}" destId="{4A4FF617-9E4A-4A04-88FC-3281F90FCD8F}" srcOrd="3" destOrd="0" parTransId="{4E705BAB-5D49-4C12-999F-A6FC0B33961B}" sibTransId="{89D86DBB-9759-4371-8182-E53B3AF569E9}"/>
    <dgm:cxn modelId="{55D7F5B2-0F2D-4DF8-B1B4-B04B31D06106}" type="presOf" srcId="{88E7F417-B54A-4663-A6C3-3B2EF85F6B9B}" destId="{9ADEABEA-45A5-4E7C-83F5-7677FA66E003}" srcOrd="0" destOrd="0" presId="urn:microsoft.com/office/officeart/2005/8/layout/cycle3"/>
    <dgm:cxn modelId="{B973B7BC-169A-4103-ACE3-03DF13B647A4}" type="presOf" srcId="{307A3993-83C9-4FB2-BBAF-AEA92921EEEC}" destId="{F2672211-2FDD-4BBE-92DF-B5FC96A80065}" srcOrd="0" destOrd="0" presId="urn:microsoft.com/office/officeart/2005/8/layout/cycle3"/>
    <dgm:cxn modelId="{044736EB-551E-4AEB-84F1-5F3B1978978F}" type="presOf" srcId="{BFF6FD84-93C0-4998-AF93-37D3B9B2D9BD}" destId="{95A673C8-F9D0-48C8-A82B-B39ACD4DE6A9}" srcOrd="0" destOrd="0" presId="urn:microsoft.com/office/officeart/2005/8/layout/cycle3"/>
    <dgm:cxn modelId="{64826CCB-4E1E-429B-AA30-6DED30729C71}" type="presParOf" srcId="{9ADEABEA-45A5-4E7C-83F5-7677FA66E003}" destId="{7EC74082-CCD4-4F1A-B00A-8E9B264659D0}" srcOrd="0" destOrd="0" presId="urn:microsoft.com/office/officeart/2005/8/layout/cycle3"/>
    <dgm:cxn modelId="{47204610-0888-4F8B-B240-E8E29C53E8D5}" type="presParOf" srcId="{7EC74082-CCD4-4F1A-B00A-8E9B264659D0}" destId="{60831215-EDCA-40F0-823D-30BEFD0464B7}" srcOrd="0" destOrd="0" presId="urn:microsoft.com/office/officeart/2005/8/layout/cycle3"/>
    <dgm:cxn modelId="{743A36D4-D387-45EA-BFAA-6F38D811EBAA}" type="presParOf" srcId="{7EC74082-CCD4-4F1A-B00A-8E9B264659D0}" destId="{F2672211-2FDD-4BBE-92DF-B5FC96A80065}" srcOrd="1" destOrd="0" presId="urn:microsoft.com/office/officeart/2005/8/layout/cycle3"/>
    <dgm:cxn modelId="{83F05F2F-05E9-426C-B76D-AC2795F972BC}" type="presParOf" srcId="{7EC74082-CCD4-4F1A-B00A-8E9B264659D0}" destId="{95A673C8-F9D0-48C8-A82B-B39ACD4DE6A9}" srcOrd="2" destOrd="0" presId="urn:microsoft.com/office/officeart/2005/8/layout/cycle3"/>
    <dgm:cxn modelId="{DF8A02D4-5019-4BD5-8D57-C9D7E004B13E}" type="presParOf" srcId="{7EC74082-CCD4-4F1A-B00A-8E9B264659D0}" destId="{8FED4BFF-2D3A-4852-87F0-30114653DEE5}" srcOrd="3" destOrd="0" presId="urn:microsoft.com/office/officeart/2005/8/layout/cycle3"/>
    <dgm:cxn modelId="{5707E770-0817-4C38-A599-1DB6F4786168}" type="presParOf" srcId="{7EC74082-CCD4-4F1A-B00A-8E9B264659D0}" destId="{F49362D9-3F16-40F6-AAE3-F86F254F08BC}" srcOrd="4" destOrd="0" presId="urn:microsoft.com/office/officeart/2005/8/layout/cycle3"/>
    <dgm:cxn modelId="{556A178F-7E54-4E30-B7B2-75C91AFF6264}" type="presParOf" srcId="{7EC74082-CCD4-4F1A-B00A-8E9B264659D0}" destId="{384974A0-885B-41A9-B4AC-B55E1C40142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3C3D72-6B60-4F0E-BE28-740AA5A8DB2B}" type="doc">
      <dgm:prSet loTypeId="urn:microsoft.com/office/officeart/2005/8/layout/chevron1" loCatId="process" qsTypeId="urn:microsoft.com/office/officeart/2005/8/quickstyle/3d1" qsCatId="3D" csTypeId="urn:microsoft.com/office/officeart/2005/8/colors/accent1_3" csCatId="accent1" phldr="1"/>
      <dgm:spPr/>
    </dgm:pt>
    <dgm:pt modelId="{6EA72C25-3BC3-41C0-86E5-A152AE8E00AB}">
      <dgm:prSet phldrT="[Text]"/>
      <dgm:spPr/>
      <dgm:t>
        <a:bodyPr/>
        <a:lstStyle/>
        <a:p>
          <a:r>
            <a:rPr lang="en-US" dirty="0"/>
            <a:t>Identify risks</a:t>
          </a:r>
        </a:p>
      </dgm:t>
    </dgm:pt>
    <dgm:pt modelId="{4BF1E262-1E60-4FA0-BEC3-FF95ABA80159}" type="parTrans" cxnId="{A05BE4D3-5AB8-428C-AA6C-F60819892930}">
      <dgm:prSet/>
      <dgm:spPr/>
      <dgm:t>
        <a:bodyPr/>
        <a:lstStyle/>
        <a:p>
          <a:endParaRPr lang="en-US"/>
        </a:p>
      </dgm:t>
    </dgm:pt>
    <dgm:pt modelId="{FAEFCA44-5F46-4055-8BDD-42CBC21A5087}" type="sibTrans" cxnId="{A05BE4D3-5AB8-428C-AA6C-F60819892930}">
      <dgm:prSet/>
      <dgm:spPr/>
      <dgm:t>
        <a:bodyPr/>
        <a:lstStyle/>
        <a:p>
          <a:endParaRPr lang="en-US"/>
        </a:p>
      </dgm:t>
    </dgm:pt>
    <dgm:pt modelId="{C48C0D96-76EF-4294-9454-D976C70236E9}">
      <dgm:prSet phldrT="[Text]"/>
      <dgm:spPr/>
      <dgm:t>
        <a:bodyPr/>
        <a:lstStyle/>
        <a:p>
          <a:r>
            <a:rPr lang="en-US" dirty="0"/>
            <a:t>Assess risks</a:t>
          </a:r>
        </a:p>
      </dgm:t>
    </dgm:pt>
    <dgm:pt modelId="{E241F868-1F69-4C01-9AC3-2A3313939470}" type="parTrans" cxnId="{527D5622-B8BC-47C9-ACAA-D824254C3118}">
      <dgm:prSet/>
      <dgm:spPr/>
      <dgm:t>
        <a:bodyPr/>
        <a:lstStyle/>
        <a:p>
          <a:endParaRPr lang="en-US"/>
        </a:p>
      </dgm:t>
    </dgm:pt>
    <dgm:pt modelId="{93EF3343-6D75-4359-8BFB-59BD1A63D917}" type="sibTrans" cxnId="{527D5622-B8BC-47C9-ACAA-D824254C3118}">
      <dgm:prSet/>
      <dgm:spPr/>
      <dgm:t>
        <a:bodyPr/>
        <a:lstStyle/>
        <a:p>
          <a:endParaRPr lang="en-US"/>
        </a:p>
      </dgm:t>
    </dgm:pt>
    <dgm:pt modelId="{A006A73F-2CB6-4776-B7F4-742B22644EFC}">
      <dgm:prSet phldrT="[Text]"/>
      <dgm:spPr>
        <a:solidFill>
          <a:schemeClr val="accent1"/>
        </a:solidFill>
      </dgm:spPr>
      <dgm:t>
        <a:bodyPr/>
        <a:lstStyle/>
        <a:p>
          <a:r>
            <a:rPr lang="en-US" dirty="0"/>
            <a:t>Prioritize risks</a:t>
          </a:r>
        </a:p>
      </dgm:t>
    </dgm:pt>
    <dgm:pt modelId="{CCE71CD1-13AE-4C2E-B307-8639659166B6}" type="parTrans" cxnId="{8645ABE1-4631-4891-AF08-3C7CE4A98258}">
      <dgm:prSet/>
      <dgm:spPr/>
      <dgm:t>
        <a:bodyPr/>
        <a:lstStyle/>
        <a:p>
          <a:endParaRPr lang="en-US"/>
        </a:p>
      </dgm:t>
    </dgm:pt>
    <dgm:pt modelId="{AEA627E3-BD30-437B-ABC7-03B0F9AD0416}" type="sibTrans" cxnId="{8645ABE1-4631-4891-AF08-3C7CE4A98258}">
      <dgm:prSet/>
      <dgm:spPr/>
      <dgm:t>
        <a:bodyPr/>
        <a:lstStyle/>
        <a:p>
          <a:endParaRPr lang="en-US"/>
        </a:p>
      </dgm:t>
    </dgm:pt>
    <dgm:pt modelId="{48BA2BDC-F752-4AE6-9B10-D76883C50AAF}">
      <dgm:prSet phldrT="[Text]"/>
      <dgm:spPr>
        <a:solidFill>
          <a:srgbClr val="366FA8"/>
        </a:solidFill>
      </dgm:spPr>
      <dgm:t>
        <a:bodyPr/>
        <a:lstStyle/>
        <a:p>
          <a:r>
            <a:rPr lang="en-US" dirty="0"/>
            <a:t>Respond to risks</a:t>
          </a:r>
        </a:p>
      </dgm:t>
    </dgm:pt>
    <dgm:pt modelId="{B51DE554-59CA-460B-B281-B872AF4BA91C}" type="parTrans" cxnId="{05C31A69-EC20-4771-BA35-313D0D55B22B}">
      <dgm:prSet/>
      <dgm:spPr/>
      <dgm:t>
        <a:bodyPr/>
        <a:lstStyle/>
        <a:p>
          <a:endParaRPr lang="en-US"/>
        </a:p>
      </dgm:t>
    </dgm:pt>
    <dgm:pt modelId="{A5676636-DDAE-4ECC-93AB-715AC8087A11}" type="sibTrans" cxnId="{05C31A69-EC20-4771-BA35-313D0D55B22B}">
      <dgm:prSet/>
      <dgm:spPr/>
      <dgm:t>
        <a:bodyPr/>
        <a:lstStyle/>
        <a:p>
          <a:endParaRPr lang="en-US"/>
        </a:p>
      </dgm:t>
    </dgm:pt>
    <dgm:pt modelId="{5CEC6291-7FAC-4FFC-B083-EF152055CC4E}" type="pres">
      <dgm:prSet presAssocID="{1B3C3D72-6B60-4F0E-BE28-740AA5A8DB2B}" presName="Name0" presStyleCnt="0">
        <dgm:presLayoutVars>
          <dgm:dir/>
          <dgm:animLvl val="lvl"/>
          <dgm:resizeHandles val="exact"/>
        </dgm:presLayoutVars>
      </dgm:prSet>
      <dgm:spPr/>
    </dgm:pt>
    <dgm:pt modelId="{FDEFC5D6-138C-4625-869F-CFAD90578153}" type="pres">
      <dgm:prSet presAssocID="{6EA72C25-3BC3-41C0-86E5-A152AE8E00AB}" presName="parTxOnly" presStyleLbl="node1" presStyleIdx="0" presStyleCnt="4">
        <dgm:presLayoutVars>
          <dgm:chMax val="0"/>
          <dgm:chPref val="0"/>
          <dgm:bulletEnabled val="1"/>
        </dgm:presLayoutVars>
      </dgm:prSet>
      <dgm:spPr/>
    </dgm:pt>
    <dgm:pt modelId="{38804D6D-6648-418E-B890-993258D09F65}" type="pres">
      <dgm:prSet presAssocID="{FAEFCA44-5F46-4055-8BDD-42CBC21A5087}" presName="parTxOnlySpace" presStyleCnt="0"/>
      <dgm:spPr/>
    </dgm:pt>
    <dgm:pt modelId="{30DDBF90-AF06-4417-854A-C9E6BC9CF7BA}" type="pres">
      <dgm:prSet presAssocID="{C48C0D96-76EF-4294-9454-D976C70236E9}" presName="parTxOnly" presStyleLbl="node1" presStyleIdx="1" presStyleCnt="4">
        <dgm:presLayoutVars>
          <dgm:chMax val="0"/>
          <dgm:chPref val="0"/>
          <dgm:bulletEnabled val="1"/>
        </dgm:presLayoutVars>
      </dgm:prSet>
      <dgm:spPr/>
    </dgm:pt>
    <dgm:pt modelId="{40034AD9-96E4-4771-9C0A-4D624EBF55F5}" type="pres">
      <dgm:prSet presAssocID="{93EF3343-6D75-4359-8BFB-59BD1A63D917}" presName="parTxOnlySpace" presStyleCnt="0"/>
      <dgm:spPr/>
    </dgm:pt>
    <dgm:pt modelId="{756B6E31-5E1B-4F23-9838-0293E0C1C32C}" type="pres">
      <dgm:prSet presAssocID="{A006A73F-2CB6-4776-B7F4-742B22644EFC}" presName="parTxOnly" presStyleLbl="node1" presStyleIdx="2" presStyleCnt="4">
        <dgm:presLayoutVars>
          <dgm:chMax val="0"/>
          <dgm:chPref val="0"/>
          <dgm:bulletEnabled val="1"/>
        </dgm:presLayoutVars>
      </dgm:prSet>
      <dgm:spPr/>
    </dgm:pt>
    <dgm:pt modelId="{198E9C14-8041-4F22-BABB-F0C6F9555635}" type="pres">
      <dgm:prSet presAssocID="{AEA627E3-BD30-437B-ABC7-03B0F9AD0416}" presName="parTxOnlySpace" presStyleCnt="0"/>
      <dgm:spPr/>
    </dgm:pt>
    <dgm:pt modelId="{4DB6D637-BF71-4E68-9D4E-3AB7FCF8A654}" type="pres">
      <dgm:prSet presAssocID="{48BA2BDC-F752-4AE6-9B10-D76883C50AAF}" presName="parTxOnly" presStyleLbl="node1" presStyleIdx="3" presStyleCnt="4">
        <dgm:presLayoutVars>
          <dgm:chMax val="0"/>
          <dgm:chPref val="0"/>
          <dgm:bulletEnabled val="1"/>
        </dgm:presLayoutVars>
      </dgm:prSet>
      <dgm:spPr/>
    </dgm:pt>
  </dgm:ptLst>
  <dgm:cxnLst>
    <dgm:cxn modelId="{5699900B-0D74-40C1-9939-BB76728188E0}" type="presOf" srcId="{6EA72C25-3BC3-41C0-86E5-A152AE8E00AB}" destId="{FDEFC5D6-138C-4625-869F-CFAD90578153}" srcOrd="0" destOrd="0" presId="urn:microsoft.com/office/officeart/2005/8/layout/chevron1"/>
    <dgm:cxn modelId="{DD7CF71F-C564-4382-9336-279063E695B5}" type="presOf" srcId="{C48C0D96-76EF-4294-9454-D976C70236E9}" destId="{30DDBF90-AF06-4417-854A-C9E6BC9CF7BA}" srcOrd="0" destOrd="0" presId="urn:microsoft.com/office/officeart/2005/8/layout/chevron1"/>
    <dgm:cxn modelId="{527D5622-B8BC-47C9-ACAA-D824254C3118}" srcId="{1B3C3D72-6B60-4F0E-BE28-740AA5A8DB2B}" destId="{C48C0D96-76EF-4294-9454-D976C70236E9}" srcOrd="1" destOrd="0" parTransId="{E241F868-1F69-4C01-9AC3-2A3313939470}" sibTransId="{93EF3343-6D75-4359-8BFB-59BD1A63D917}"/>
    <dgm:cxn modelId="{05C31A69-EC20-4771-BA35-313D0D55B22B}" srcId="{1B3C3D72-6B60-4F0E-BE28-740AA5A8DB2B}" destId="{48BA2BDC-F752-4AE6-9B10-D76883C50AAF}" srcOrd="3" destOrd="0" parTransId="{B51DE554-59CA-460B-B281-B872AF4BA91C}" sibTransId="{A5676636-DDAE-4ECC-93AB-715AC8087A11}"/>
    <dgm:cxn modelId="{0E80CBD0-6D30-4ABB-BD48-BF3D900A7A02}" type="presOf" srcId="{A006A73F-2CB6-4776-B7F4-742B22644EFC}" destId="{756B6E31-5E1B-4F23-9838-0293E0C1C32C}" srcOrd="0" destOrd="0" presId="urn:microsoft.com/office/officeart/2005/8/layout/chevron1"/>
    <dgm:cxn modelId="{A05BE4D3-5AB8-428C-AA6C-F60819892930}" srcId="{1B3C3D72-6B60-4F0E-BE28-740AA5A8DB2B}" destId="{6EA72C25-3BC3-41C0-86E5-A152AE8E00AB}" srcOrd="0" destOrd="0" parTransId="{4BF1E262-1E60-4FA0-BEC3-FF95ABA80159}" sibTransId="{FAEFCA44-5F46-4055-8BDD-42CBC21A5087}"/>
    <dgm:cxn modelId="{E72402D5-23E2-451A-B33A-D7D026C14881}" type="presOf" srcId="{1B3C3D72-6B60-4F0E-BE28-740AA5A8DB2B}" destId="{5CEC6291-7FAC-4FFC-B083-EF152055CC4E}" srcOrd="0" destOrd="0" presId="urn:microsoft.com/office/officeart/2005/8/layout/chevron1"/>
    <dgm:cxn modelId="{8645ABE1-4631-4891-AF08-3C7CE4A98258}" srcId="{1B3C3D72-6B60-4F0E-BE28-740AA5A8DB2B}" destId="{A006A73F-2CB6-4776-B7F4-742B22644EFC}" srcOrd="2" destOrd="0" parTransId="{CCE71CD1-13AE-4C2E-B307-8639659166B6}" sibTransId="{AEA627E3-BD30-437B-ABC7-03B0F9AD0416}"/>
    <dgm:cxn modelId="{C1FF79E6-F157-442E-9F40-E128CE94E52B}" type="presOf" srcId="{48BA2BDC-F752-4AE6-9B10-D76883C50AAF}" destId="{4DB6D637-BF71-4E68-9D4E-3AB7FCF8A654}" srcOrd="0" destOrd="0" presId="urn:microsoft.com/office/officeart/2005/8/layout/chevron1"/>
    <dgm:cxn modelId="{3D63FC23-5AC5-436C-BE60-B7132F932BE1}" type="presParOf" srcId="{5CEC6291-7FAC-4FFC-B083-EF152055CC4E}" destId="{FDEFC5D6-138C-4625-869F-CFAD90578153}" srcOrd="0" destOrd="0" presId="urn:microsoft.com/office/officeart/2005/8/layout/chevron1"/>
    <dgm:cxn modelId="{8A16D8F6-37C6-478B-8C2E-C738257ED9E3}" type="presParOf" srcId="{5CEC6291-7FAC-4FFC-B083-EF152055CC4E}" destId="{38804D6D-6648-418E-B890-993258D09F65}" srcOrd="1" destOrd="0" presId="urn:microsoft.com/office/officeart/2005/8/layout/chevron1"/>
    <dgm:cxn modelId="{6FE0416E-3A5A-4A18-B095-3A320B6BEB14}" type="presParOf" srcId="{5CEC6291-7FAC-4FFC-B083-EF152055CC4E}" destId="{30DDBF90-AF06-4417-854A-C9E6BC9CF7BA}" srcOrd="2" destOrd="0" presId="urn:microsoft.com/office/officeart/2005/8/layout/chevron1"/>
    <dgm:cxn modelId="{784C2901-F187-42E3-A732-D4F677CDC27C}" type="presParOf" srcId="{5CEC6291-7FAC-4FFC-B083-EF152055CC4E}" destId="{40034AD9-96E4-4771-9C0A-4D624EBF55F5}" srcOrd="3" destOrd="0" presId="urn:microsoft.com/office/officeart/2005/8/layout/chevron1"/>
    <dgm:cxn modelId="{C3126EE5-C3FF-401C-BE24-4CC651E81AA5}" type="presParOf" srcId="{5CEC6291-7FAC-4FFC-B083-EF152055CC4E}" destId="{756B6E31-5E1B-4F23-9838-0293E0C1C32C}" srcOrd="4" destOrd="0" presId="urn:microsoft.com/office/officeart/2005/8/layout/chevron1"/>
    <dgm:cxn modelId="{63D5F72E-FD03-4B33-9318-D0BF194B182C}" type="presParOf" srcId="{5CEC6291-7FAC-4FFC-B083-EF152055CC4E}" destId="{198E9C14-8041-4F22-BABB-F0C6F9555635}" srcOrd="5" destOrd="0" presId="urn:microsoft.com/office/officeart/2005/8/layout/chevron1"/>
    <dgm:cxn modelId="{359D9383-B098-4AB8-8487-F421EC3153E0}" type="presParOf" srcId="{5CEC6291-7FAC-4FFC-B083-EF152055CC4E}" destId="{4DB6D637-BF71-4E68-9D4E-3AB7FCF8A65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6FAF72-53AF-445D-99D8-FB4154CB9FE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D23B3C18-034A-4AC9-BC60-AA071EBDD839}">
      <dgm:prSet phldrT="[Text]"/>
      <dgm:spPr/>
      <dgm:t>
        <a:bodyPr/>
        <a:lstStyle/>
        <a:p>
          <a:r>
            <a:rPr lang="en-US" altLang="en-US" b="1">
              <a:latin typeface="+mj-lt"/>
              <a:cs typeface="Angsana New" panose="02020603050405020304" pitchFamily="18" charset="-34"/>
            </a:rPr>
            <a:t>Authorizing</a:t>
          </a:r>
          <a:endParaRPr lang="en-US"/>
        </a:p>
      </dgm:t>
    </dgm:pt>
    <dgm:pt modelId="{5E6292EE-FB4C-43B6-AA52-0EC6428FB055}" type="parTrans" cxnId="{4A3D32E7-0E6D-4F0F-9BAE-93A0C9406A54}">
      <dgm:prSet/>
      <dgm:spPr/>
      <dgm:t>
        <a:bodyPr/>
        <a:lstStyle/>
        <a:p>
          <a:endParaRPr lang="en-US"/>
        </a:p>
      </dgm:t>
    </dgm:pt>
    <dgm:pt modelId="{9BE7E2ED-BD62-4B2C-BE66-7CCA1DF56655}" type="sibTrans" cxnId="{4A3D32E7-0E6D-4F0F-9BAE-93A0C9406A54}">
      <dgm:prSet/>
      <dgm:spPr/>
      <dgm:t>
        <a:bodyPr/>
        <a:lstStyle/>
        <a:p>
          <a:endParaRPr lang="en-US"/>
        </a:p>
      </dgm:t>
    </dgm:pt>
    <dgm:pt modelId="{2E9F393B-0A51-4CE0-BDB0-F792FF9EDE7A}">
      <dgm:prSet/>
      <dgm:spPr/>
      <dgm:t>
        <a:bodyPr/>
        <a:lstStyle/>
        <a:p>
          <a:r>
            <a:rPr lang="en-US" altLang="en-US" dirty="0"/>
            <a:t>A separate person authorizes the transaction</a:t>
          </a:r>
          <a:endParaRPr lang="en-US" dirty="0"/>
        </a:p>
      </dgm:t>
    </dgm:pt>
    <dgm:pt modelId="{52304482-2E93-4BDE-8604-B8BA246D830C}" type="parTrans" cxnId="{F8982296-B747-4B3F-878D-7F8F7D0E10A4}">
      <dgm:prSet/>
      <dgm:spPr/>
      <dgm:t>
        <a:bodyPr/>
        <a:lstStyle/>
        <a:p>
          <a:endParaRPr lang="en-US"/>
        </a:p>
      </dgm:t>
    </dgm:pt>
    <dgm:pt modelId="{49F6667C-18F5-4C46-92B3-83C98055D07B}" type="sibTrans" cxnId="{F8982296-B747-4B3F-878D-7F8F7D0E10A4}">
      <dgm:prSet/>
      <dgm:spPr/>
      <dgm:t>
        <a:bodyPr/>
        <a:lstStyle/>
        <a:p>
          <a:endParaRPr lang="en-US"/>
        </a:p>
      </dgm:t>
    </dgm:pt>
    <dgm:pt modelId="{29D6B928-860D-45F8-B071-23075291300D}">
      <dgm:prSet/>
      <dgm:spPr/>
      <dgm:t>
        <a:bodyPr/>
        <a:lstStyle/>
        <a:p>
          <a:r>
            <a:rPr lang="en-US" altLang="en-US" b="1"/>
            <a:t>Recording</a:t>
          </a:r>
          <a:endParaRPr lang="en-US" altLang="en-US" b="1" dirty="0"/>
        </a:p>
      </dgm:t>
    </dgm:pt>
    <dgm:pt modelId="{257AB616-DA26-4DDA-B3EE-DAD15DE7AE4A}" type="parTrans" cxnId="{04027A51-F181-4E84-926D-38BA3C086A03}">
      <dgm:prSet/>
      <dgm:spPr/>
      <dgm:t>
        <a:bodyPr/>
        <a:lstStyle/>
        <a:p>
          <a:endParaRPr lang="en-US"/>
        </a:p>
      </dgm:t>
    </dgm:pt>
    <dgm:pt modelId="{6F4ACAB4-7930-4E3D-BF69-71F084AB02E9}" type="sibTrans" cxnId="{04027A51-F181-4E84-926D-38BA3C086A03}">
      <dgm:prSet/>
      <dgm:spPr/>
      <dgm:t>
        <a:bodyPr/>
        <a:lstStyle/>
        <a:p>
          <a:endParaRPr lang="en-US"/>
        </a:p>
      </dgm:t>
    </dgm:pt>
    <dgm:pt modelId="{9D62AD87-3916-40BA-B415-4482DAACE49D}">
      <dgm:prSet/>
      <dgm:spPr/>
      <dgm:t>
        <a:bodyPr/>
        <a:lstStyle/>
        <a:p>
          <a:r>
            <a:rPr lang="en-US" altLang="en-US"/>
            <a:t>A separate person records the transaction</a:t>
          </a:r>
          <a:endParaRPr lang="en-US" dirty="0"/>
        </a:p>
      </dgm:t>
    </dgm:pt>
    <dgm:pt modelId="{FE65B472-B357-44A0-A923-9449811483FB}" type="parTrans" cxnId="{7C8F229D-3C4B-4FBD-8ABA-E26E5F61E07B}">
      <dgm:prSet/>
      <dgm:spPr/>
      <dgm:t>
        <a:bodyPr/>
        <a:lstStyle/>
        <a:p>
          <a:endParaRPr lang="en-US"/>
        </a:p>
      </dgm:t>
    </dgm:pt>
    <dgm:pt modelId="{74A476C7-340D-4D4D-92E4-8BEDF45729EF}" type="sibTrans" cxnId="{7C8F229D-3C4B-4FBD-8ABA-E26E5F61E07B}">
      <dgm:prSet/>
      <dgm:spPr/>
      <dgm:t>
        <a:bodyPr/>
        <a:lstStyle/>
        <a:p>
          <a:endParaRPr lang="en-US"/>
        </a:p>
      </dgm:t>
    </dgm:pt>
    <dgm:pt modelId="{E9BEF304-C2E7-4233-AB24-75BEC53DFA8C}">
      <dgm:prSet/>
      <dgm:spPr/>
      <dgm:t>
        <a:bodyPr/>
        <a:lstStyle/>
        <a:p>
          <a:r>
            <a:rPr lang="en-US" altLang="en-US" b="1">
              <a:cs typeface="Angsana New" panose="02020603050405020304" pitchFamily="18" charset="-34"/>
            </a:rPr>
            <a:t>Reconciling</a:t>
          </a:r>
          <a:endParaRPr lang="en-US" altLang="en-US" b="1" dirty="0">
            <a:cs typeface="Angsana New" panose="02020603050405020304" pitchFamily="18" charset="-34"/>
          </a:endParaRPr>
        </a:p>
      </dgm:t>
    </dgm:pt>
    <dgm:pt modelId="{BA8370EA-B97F-4C0A-9EBB-EC6C62988F24}" type="parTrans" cxnId="{7BEEB7CE-2098-4BDA-A4A4-BEFF64F84AB8}">
      <dgm:prSet/>
      <dgm:spPr/>
      <dgm:t>
        <a:bodyPr/>
        <a:lstStyle/>
        <a:p>
          <a:endParaRPr lang="en-US"/>
        </a:p>
      </dgm:t>
    </dgm:pt>
    <dgm:pt modelId="{E873F5A2-F46B-454C-AC48-51FCE757C7D6}" type="sibTrans" cxnId="{7BEEB7CE-2098-4BDA-A4A4-BEFF64F84AB8}">
      <dgm:prSet/>
      <dgm:spPr/>
      <dgm:t>
        <a:bodyPr/>
        <a:lstStyle/>
        <a:p>
          <a:endParaRPr lang="en-US"/>
        </a:p>
      </dgm:t>
    </dgm:pt>
    <dgm:pt modelId="{7AB04674-F84C-42C0-A4B0-F3D71D00135D}">
      <dgm:prSet/>
      <dgm:spPr/>
      <dgm:t>
        <a:bodyPr/>
        <a:lstStyle/>
        <a:p>
          <a:r>
            <a:rPr lang="en-US" altLang="en-US"/>
            <a:t>A separate person reconciles the transaction</a:t>
          </a:r>
          <a:endParaRPr lang="en-US" dirty="0"/>
        </a:p>
      </dgm:t>
    </dgm:pt>
    <dgm:pt modelId="{6D67BCBC-E7A7-48D3-B569-DECC60B7EC5B}" type="parTrans" cxnId="{B746CF3E-CAA0-4D26-AEC3-54F78EFD750D}">
      <dgm:prSet/>
      <dgm:spPr/>
      <dgm:t>
        <a:bodyPr/>
        <a:lstStyle/>
        <a:p>
          <a:endParaRPr lang="en-US"/>
        </a:p>
      </dgm:t>
    </dgm:pt>
    <dgm:pt modelId="{8C69F8E8-FC7C-42EC-BE2D-226A0ED692B7}" type="sibTrans" cxnId="{B746CF3E-CAA0-4D26-AEC3-54F78EFD750D}">
      <dgm:prSet/>
      <dgm:spPr/>
      <dgm:t>
        <a:bodyPr/>
        <a:lstStyle/>
        <a:p>
          <a:endParaRPr lang="en-US"/>
        </a:p>
      </dgm:t>
    </dgm:pt>
    <dgm:pt modelId="{A1963C34-3B47-4D10-A008-96AFD197889E}">
      <dgm:prSet/>
      <dgm:spPr/>
      <dgm:t>
        <a:bodyPr/>
        <a:lstStyle/>
        <a:p>
          <a:r>
            <a:rPr lang="en-US" b="1"/>
            <a:t>Custodian</a:t>
          </a:r>
          <a:endParaRPr lang="en-US" b="1" dirty="0"/>
        </a:p>
      </dgm:t>
    </dgm:pt>
    <dgm:pt modelId="{38C8745A-D2FE-400E-BE10-F913736E29D1}" type="parTrans" cxnId="{851973E8-2181-490C-A44B-D4F7E9A94A52}">
      <dgm:prSet/>
      <dgm:spPr/>
      <dgm:t>
        <a:bodyPr/>
        <a:lstStyle/>
        <a:p>
          <a:endParaRPr lang="en-US"/>
        </a:p>
      </dgm:t>
    </dgm:pt>
    <dgm:pt modelId="{7AFDC6B3-BE55-492F-A38D-0888224100CA}" type="sibTrans" cxnId="{851973E8-2181-490C-A44B-D4F7E9A94A52}">
      <dgm:prSet/>
      <dgm:spPr/>
      <dgm:t>
        <a:bodyPr/>
        <a:lstStyle/>
        <a:p>
          <a:endParaRPr lang="en-US"/>
        </a:p>
      </dgm:t>
    </dgm:pt>
    <dgm:pt modelId="{182E827B-608D-4CD4-AD9F-482B1BAAE0FC}">
      <dgm:prSet/>
      <dgm:spPr/>
      <dgm:t>
        <a:bodyPr/>
        <a:lstStyle/>
        <a:p>
          <a:r>
            <a:rPr lang="en-US" altLang="en-US"/>
            <a:t>A separate person holds or has custody of the asset</a:t>
          </a:r>
          <a:endParaRPr lang="en-US" dirty="0"/>
        </a:p>
      </dgm:t>
    </dgm:pt>
    <dgm:pt modelId="{BF74884E-4947-44E9-B833-F78988ACB4FC}" type="parTrans" cxnId="{95C3C13F-4880-48E9-A2E2-E0FC407B72FD}">
      <dgm:prSet/>
      <dgm:spPr/>
      <dgm:t>
        <a:bodyPr/>
        <a:lstStyle/>
        <a:p>
          <a:endParaRPr lang="en-US"/>
        </a:p>
      </dgm:t>
    </dgm:pt>
    <dgm:pt modelId="{F98D60EC-99D4-43EB-AE99-2A17641F4960}" type="sibTrans" cxnId="{95C3C13F-4880-48E9-A2E2-E0FC407B72FD}">
      <dgm:prSet/>
      <dgm:spPr/>
      <dgm:t>
        <a:bodyPr/>
        <a:lstStyle/>
        <a:p>
          <a:endParaRPr lang="en-US"/>
        </a:p>
      </dgm:t>
    </dgm:pt>
    <dgm:pt modelId="{125EB770-642A-42D0-95BD-5B93536EF5D3}" type="pres">
      <dgm:prSet presAssocID="{256FAF72-53AF-445D-99D8-FB4154CB9FEE}" presName="linear" presStyleCnt="0">
        <dgm:presLayoutVars>
          <dgm:dir/>
          <dgm:animLvl val="lvl"/>
          <dgm:resizeHandles val="exact"/>
        </dgm:presLayoutVars>
      </dgm:prSet>
      <dgm:spPr/>
    </dgm:pt>
    <dgm:pt modelId="{C2E11B1A-103D-422F-BF54-EFF6F6E7765B}" type="pres">
      <dgm:prSet presAssocID="{D23B3C18-034A-4AC9-BC60-AA071EBDD839}" presName="parentLin" presStyleCnt="0"/>
      <dgm:spPr/>
    </dgm:pt>
    <dgm:pt modelId="{74A1659A-CFF8-458F-9413-F2374FBE76B3}" type="pres">
      <dgm:prSet presAssocID="{D23B3C18-034A-4AC9-BC60-AA071EBDD839}" presName="parentLeftMargin" presStyleLbl="node1" presStyleIdx="0" presStyleCnt="4"/>
      <dgm:spPr/>
    </dgm:pt>
    <dgm:pt modelId="{8FCBFAC2-3BB7-498D-9475-52184816D835}" type="pres">
      <dgm:prSet presAssocID="{D23B3C18-034A-4AC9-BC60-AA071EBDD839}" presName="parentText" presStyleLbl="node1" presStyleIdx="0" presStyleCnt="4">
        <dgm:presLayoutVars>
          <dgm:chMax val="0"/>
          <dgm:bulletEnabled val="1"/>
        </dgm:presLayoutVars>
      </dgm:prSet>
      <dgm:spPr/>
    </dgm:pt>
    <dgm:pt modelId="{9BDC39A0-B64B-4F6B-9F64-4C8753B77C58}" type="pres">
      <dgm:prSet presAssocID="{D23B3C18-034A-4AC9-BC60-AA071EBDD839}" presName="negativeSpace" presStyleCnt="0"/>
      <dgm:spPr/>
    </dgm:pt>
    <dgm:pt modelId="{C70F845C-2ECB-4505-8A83-EEA4E4337810}" type="pres">
      <dgm:prSet presAssocID="{D23B3C18-034A-4AC9-BC60-AA071EBDD839}" presName="childText" presStyleLbl="conFgAcc1" presStyleIdx="0" presStyleCnt="4">
        <dgm:presLayoutVars>
          <dgm:bulletEnabled val="1"/>
        </dgm:presLayoutVars>
      </dgm:prSet>
      <dgm:spPr/>
    </dgm:pt>
    <dgm:pt modelId="{0345893A-5FC2-477E-A7B5-22DCFBA280EA}" type="pres">
      <dgm:prSet presAssocID="{9BE7E2ED-BD62-4B2C-BE66-7CCA1DF56655}" presName="spaceBetweenRectangles" presStyleCnt="0"/>
      <dgm:spPr/>
    </dgm:pt>
    <dgm:pt modelId="{1C6A95D6-CE43-4DAD-94B4-5540D53BCC2C}" type="pres">
      <dgm:prSet presAssocID="{29D6B928-860D-45F8-B071-23075291300D}" presName="parentLin" presStyleCnt="0"/>
      <dgm:spPr/>
    </dgm:pt>
    <dgm:pt modelId="{80B20697-205D-43E4-8EB7-37950CC7B5FC}" type="pres">
      <dgm:prSet presAssocID="{29D6B928-860D-45F8-B071-23075291300D}" presName="parentLeftMargin" presStyleLbl="node1" presStyleIdx="0" presStyleCnt="4"/>
      <dgm:spPr/>
    </dgm:pt>
    <dgm:pt modelId="{E308DFC0-A0B5-4763-B0A3-4DFEBAD871A1}" type="pres">
      <dgm:prSet presAssocID="{29D6B928-860D-45F8-B071-23075291300D}" presName="parentText" presStyleLbl="node1" presStyleIdx="1" presStyleCnt="4">
        <dgm:presLayoutVars>
          <dgm:chMax val="0"/>
          <dgm:bulletEnabled val="1"/>
        </dgm:presLayoutVars>
      </dgm:prSet>
      <dgm:spPr/>
    </dgm:pt>
    <dgm:pt modelId="{9E39D0B9-C231-4673-B154-95AA2693AB59}" type="pres">
      <dgm:prSet presAssocID="{29D6B928-860D-45F8-B071-23075291300D}" presName="negativeSpace" presStyleCnt="0"/>
      <dgm:spPr/>
    </dgm:pt>
    <dgm:pt modelId="{92170D4B-C348-4CFF-B54F-DCA2D7A5FA1A}" type="pres">
      <dgm:prSet presAssocID="{29D6B928-860D-45F8-B071-23075291300D}" presName="childText" presStyleLbl="conFgAcc1" presStyleIdx="1" presStyleCnt="4">
        <dgm:presLayoutVars>
          <dgm:bulletEnabled val="1"/>
        </dgm:presLayoutVars>
      </dgm:prSet>
      <dgm:spPr/>
    </dgm:pt>
    <dgm:pt modelId="{2537705D-E68B-4307-9551-23828F7401E5}" type="pres">
      <dgm:prSet presAssocID="{6F4ACAB4-7930-4E3D-BF69-71F084AB02E9}" presName="spaceBetweenRectangles" presStyleCnt="0"/>
      <dgm:spPr/>
    </dgm:pt>
    <dgm:pt modelId="{20431FBF-9FB9-44D3-B4D6-3F7EFB4B38B4}" type="pres">
      <dgm:prSet presAssocID="{E9BEF304-C2E7-4233-AB24-75BEC53DFA8C}" presName="parentLin" presStyleCnt="0"/>
      <dgm:spPr/>
    </dgm:pt>
    <dgm:pt modelId="{310DB37B-917F-4C7B-8F67-039C52DC8424}" type="pres">
      <dgm:prSet presAssocID="{E9BEF304-C2E7-4233-AB24-75BEC53DFA8C}" presName="parentLeftMargin" presStyleLbl="node1" presStyleIdx="1" presStyleCnt="4"/>
      <dgm:spPr/>
    </dgm:pt>
    <dgm:pt modelId="{774E5E1B-066E-4B44-8558-D24B51B8A93D}" type="pres">
      <dgm:prSet presAssocID="{E9BEF304-C2E7-4233-AB24-75BEC53DFA8C}" presName="parentText" presStyleLbl="node1" presStyleIdx="2" presStyleCnt="4">
        <dgm:presLayoutVars>
          <dgm:chMax val="0"/>
          <dgm:bulletEnabled val="1"/>
        </dgm:presLayoutVars>
      </dgm:prSet>
      <dgm:spPr/>
    </dgm:pt>
    <dgm:pt modelId="{ED0CB7AC-22C0-46E3-96D1-FB6747B4B74D}" type="pres">
      <dgm:prSet presAssocID="{E9BEF304-C2E7-4233-AB24-75BEC53DFA8C}" presName="negativeSpace" presStyleCnt="0"/>
      <dgm:spPr/>
    </dgm:pt>
    <dgm:pt modelId="{981FF86D-6D86-489D-97D3-C96D7E6682F2}" type="pres">
      <dgm:prSet presAssocID="{E9BEF304-C2E7-4233-AB24-75BEC53DFA8C}" presName="childText" presStyleLbl="conFgAcc1" presStyleIdx="2" presStyleCnt="4">
        <dgm:presLayoutVars>
          <dgm:bulletEnabled val="1"/>
        </dgm:presLayoutVars>
      </dgm:prSet>
      <dgm:spPr/>
    </dgm:pt>
    <dgm:pt modelId="{8D6EDC8B-5954-4FB1-87EF-D5CCE8C7ACBB}" type="pres">
      <dgm:prSet presAssocID="{E873F5A2-F46B-454C-AC48-51FCE757C7D6}" presName="spaceBetweenRectangles" presStyleCnt="0"/>
      <dgm:spPr/>
    </dgm:pt>
    <dgm:pt modelId="{7AE9C1A6-D1E0-43DD-BDB1-3F7B3D2070C0}" type="pres">
      <dgm:prSet presAssocID="{A1963C34-3B47-4D10-A008-96AFD197889E}" presName="parentLin" presStyleCnt="0"/>
      <dgm:spPr/>
    </dgm:pt>
    <dgm:pt modelId="{9994059E-AC94-4BDA-BC82-BE15A96879AA}" type="pres">
      <dgm:prSet presAssocID="{A1963C34-3B47-4D10-A008-96AFD197889E}" presName="parentLeftMargin" presStyleLbl="node1" presStyleIdx="2" presStyleCnt="4"/>
      <dgm:spPr/>
    </dgm:pt>
    <dgm:pt modelId="{17FCF8BF-6DD1-4D89-86B9-281CA6F3C086}" type="pres">
      <dgm:prSet presAssocID="{A1963C34-3B47-4D10-A008-96AFD197889E}" presName="parentText" presStyleLbl="node1" presStyleIdx="3" presStyleCnt="4">
        <dgm:presLayoutVars>
          <dgm:chMax val="0"/>
          <dgm:bulletEnabled val="1"/>
        </dgm:presLayoutVars>
      </dgm:prSet>
      <dgm:spPr/>
    </dgm:pt>
    <dgm:pt modelId="{E1E25807-CF8E-46FF-90CF-AD037D6CE013}" type="pres">
      <dgm:prSet presAssocID="{A1963C34-3B47-4D10-A008-96AFD197889E}" presName="negativeSpace" presStyleCnt="0"/>
      <dgm:spPr/>
    </dgm:pt>
    <dgm:pt modelId="{BCDAADA1-2D5B-4DB1-9C90-12B74BCF8221}" type="pres">
      <dgm:prSet presAssocID="{A1963C34-3B47-4D10-A008-96AFD197889E}" presName="childText" presStyleLbl="conFgAcc1" presStyleIdx="3" presStyleCnt="4">
        <dgm:presLayoutVars>
          <dgm:bulletEnabled val="1"/>
        </dgm:presLayoutVars>
      </dgm:prSet>
      <dgm:spPr/>
    </dgm:pt>
  </dgm:ptLst>
  <dgm:cxnLst>
    <dgm:cxn modelId="{972EFC1A-0255-4289-BA3B-F26A5D46BB18}" type="presOf" srcId="{256FAF72-53AF-445D-99D8-FB4154CB9FEE}" destId="{125EB770-642A-42D0-95BD-5B93536EF5D3}" srcOrd="0" destOrd="0" presId="urn:microsoft.com/office/officeart/2005/8/layout/list1"/>
    <dgm:cxn modelId="{3460E62D-41B5-4546-9398-04128EE96589}" type="presOf" srcId="{E9BEF304-C2E7-4233-AB24-75BEC53DFA8C}" destId="{774E5E1B-066E-4B44-8558-D24B51B8A93D}" srcOrd="1" destOrd="0" presId="urn:microsoft.com/office/officeart/2005/8/layout/list1"/>
    <dgm:cxn modelId="{B746CF3E-CAA0-4D26-AEC3-54F78EFD750D}" srcId="{E9BEF304-C2E7-4233-AB24-75BEC53DFA8C}" destId="{7AB04674-F84C-42C0-A4B0-F3D71D00135D}" srcOrd="0" destOrd="0" parTransId="{6D67BCBC-E7A7-48D3-B569-DECC60B7EC5B}" sibTransId="{8C69F8E8-FC7C-42EC-BE2D-226A0ED692B7}"/>
    <dgm:cxn modelId="{95C3C13F-4880-48E9-A2E2-E0FC407B72FD}" srcId="{A1963C34-3B47-4D10-A008-96AFD197889E}" destId="{182E827B-608D-4CD4-AD9F-482B1BAAE0FC}" srcOrd="0" destOrd="0" parTransId="{BF74884E-4947-44E9-B833-F78988ACB4FC}" sibTransId="{F98D60EC-99D4-43EB-AE99-2A17641F4960}"/>
    <dgm:cxn modelId="{DF68CC6D-D4E3-42D1-8315-BD2DCD38530F}" type="presOf" srcId="{A1963C34-3B47-4D10-A008-96AFD197889E}" destId="{9994059E-AC94-4BDA-BC82-BE15A96879AA}" srcOrd="0" destOrd="0" presId="urn:microsoft.com/office/officeart/2005/8/layout/list1"/>
    <dgm:cxn modelId="{04027A51-F181-4E84-926D-38BA3C086A03}" srcId="{256FAF72-53AF-445D-99D8-FB4154CB9FEE}" destId="{29D6B928-860D-45F8-B071-23075291300D}" srcOrd="1" destOrd="0" parTransId="{257AB616-DA26-4DDA-B3EE-DAD15DE7AE4A}" sibTransId="{6F4ACAB4-7930-4E3D-BF69-71F084AB02E9}"/>
    <dgm:cxn modelId="{08123075-7865-41F3-8EB3-8ED31383D510}" type="presOf" srcId="{29D6B928-860D-45F8-B071-23075291300D}" destId="{E308DFC0-A0B5-4763-B0A3-4DFEBAD871A1}" srcOrd="1" destOrd="0" presId="urn:microsoft.com/office/officeart/2005/8/layout/list1"/>
    <dgm:cxn modelId="{BB639A85-48E8-4C79-B7BF-CB611BAE65F9}" type="presOf" srcId="{D23B3C18-034A-4AC9-BC60-AA071EBDD839}" destId="{8FCBFAC2-3BB7-498D-9475-52184816D835}" srcOrd="1" destOrd="0" presId="urn:microsoft.com/office/officeart/2005/8/layout/list1"/>
    <dgm:cxn modelId="{FE29A987-03FD-4A72-A2DF-C911FC692C9A}" type="presOf" srcId="{A1963C34-3B47-4D10-A008-96AFD197889E}" destId="{17FCF8BF-6DD1-4D89-86B9-281CA6F3C086}" srcOrd="1" destOrd="0" presId="urn:microsoft.com/office/officeart/2005/8/layout/list1"/>
    <dgm:cxn modelId="{F8982296-B747-4B3F-878D-7F8F7D0E10A4}" srcId="{D23B3C18-034A-4AC9-BC60-AA071EBDD839}" destId="{2E9F393B-0A51-4CE0-BDB0-F792FF9EDE7A}" srcOrd="0" destOrd="0" parTransId="{52304482-2E93-4BDE-8604-B8BA246D830C}" sibTransId="{49F6667C-18F5-4C46-92B3-83C98055D07B}"/>
    <dgm:cxn modelId="{7C8F229D-3C4B-4FBD-8ABA-E26E5F61E07B}" srcId="{29D6B928-860D-45F8-B071-23075291300D}" destId="{9D62AD87-3916-40BA-B415-4482DAACE49D}" srcOrd="0" destOrd="0" parTransId="{FE65B472-B357-44A0-A923-9449811483FB}" sibTransId="{74A476C7-340D-4D4D-92E4-8BEDF45729EF}"/>
    <dgm:cxn modelId="{EAF7B39D-C90D-44C2-9CA6-7A358F1CF6BD}" type="presOf" srcId="{2E9F393B-0A51-4CE0-BDB0-F792FF9EDE7A}" destId="{C70F845C-2ECB-4505-8A83-EEA4E4337810}" srcOrd="0" destOrd="0" presId="urn:microsoft.com/office/officeart/2005/8/layout/list1"/>
    <dgm:cxn modelId="{6BFEEFA3-147B-4DDE-B6EA-16F697D5F96F}" type="presOf" srcId="{9D62AD87-3916-40BA-B415-4482DAACE49D}" destId="{92170D4B-C348-4CFF-B54F-DCA2D7A5FA1A}" srcOrd="0" destOrd="0" presId="urn:microsoft.com/office/officeart/2005/8/layout/list1"/>
    <dgm:cxn modelId="{7729FEB0-6F1F-45E2-BC13-E9E11F71F66B}" type="presOf" srcId="{29D6B928-860D-45F8-B071-23075291300D}" destId="{80B20697-205D-43E4-8EB7-37950CC7B5FC}" srcOrd="0" destOrd="0" presId="urn:microsoft.com/office/officeart/2005/8/layout/list1"/>
    <dgm:cxn modelId="{C39243C2-E305-4805-B172-B9F0C6557DE9}" type="presOf" srcId="{D23B3C18-034A-4AC9-BC60-AA071EBDD839}" destId="{74A1659A-CFF8-458F-9413-F2374FBE76B3}" srcOrd="0" destOrd="0" presId="urn:microsoft.com/office/officeart/2005/8/layout/list1"/>
    <dgm:cxn modelId="{7BEEB7CE-2098-4BDA-A4A4-BEFF64F84AB8}" srcId="{256FAF72-53AF-445D-99D8-FB4154CB9FEE}" destId="{E9BEF304-C2E7-4233-AB24-75BEC53DFA8C}" srcOrd="2" destOrd="0" parTransId="{BA8370EA-B97F-4C0A-9EBB-EC6C62988F24}" sibTransId="{E873F5A2-F46B-454C-AC48-51FCE757C7D6}"/>
    <dgm:cxn modelId="{E2F9DEDD-C633-4668-82AC-21750F52E1BD}" type="presOf" srcId="{7AB04674-F84C-42C0-A4B0-F3D71D00135D}" destId="{981FF86D-6D86-489D-97D3-C96D7E6682F2}" srcOrd="0" destOrd="0" presId="urn:microsoft.com/office/officeart/2005/8/layout/list1"/>
    <dgm:cxn modelId="{4A3D32E7-0E6D-4F0F-9BAE-93A0C9406A54}" srcId="{256FAF72-53AF-445D-99D8-FB4154CB9FEE}" destId="{D23B3C18-034A-4AC9-BC60-AA071EBDD839}" srcOrd="0" destOrd="0" parTransId="{5E6292EE-FB4C-43B6-AA52-0EC6428FB055}" sibTransId="{9BE7E2ED-BD62-4B2C-BE66-7CCA1DF56655}"/>
    <dgm:cxn modelId="{851973E8-2181-490C-A44B-D4F7E9A94A52}" srcId="{256FAF72-53AF-445D-99D8-FB4154CB9FEE}" destId="{A1963C34-3B47-4D10-A008-96AFD197889E}" srcOrd="3" destOrd="0" parTransId="{38C8745A-D2FE-400E-BE10-F913736E29D1}" sibTransId="{7AFDC6B3-BE55-492F-A38D-0888224100CA}"/>
    <dgm:cxn modelId="{F7977FF5-EE5E-4570-9325-9A26A987A328}" type="presOf" srcId="{E9BEF304-C2E7-4233-AB24-75BEC53DFA8C}" destId="{310DB37B-917F-4C7B-8F67-039C52DC8424}" srcOrd="0" destOrd="0" presId="urn:microsoft.com/office/officeart/2005/8/layout/list1"/>
    <dgm:cxn modelId="{C688FDF5-2964-4E04-A162-EDD4BF121AD5}" type="presOf" srcId="{182E827B-608D-4CD4-AD9F-482B1BAAE0FC}" destId="{BCDAADA1-2D5B-4DB1-9C90-12B74BCF8221}" srcOrd="0" destOrd="0" presId="urn:microsoft.com/office/officeart/2005/8/layout/list1"/>
    <dgm:cxn modelId="{E84FEB22-4390-43FD-B19A-8611F081F993}" type="presParOf" srcId="{125EB770-642A-42D0-95BD-5B93536EF5D3}" destId="{C2E11B1A-103D-422F-BF54-EFF6F6E7765B}" srcOrd="0" destOrd="0" presId="urn:microsoft.com/office/officeart/2005/8/layout/list1"/>
    <dgm:cxn modelId="{C62F6710-D043-4660-99BD-CC9F58953C6A}" type="presParOf" srcId="{C2E11B1A-103D-422F-BF54-EFF6F6E7765B}" destId="{74A1659A-CFF8-458F-9413-F2374FBE76B3}" srcOrd="0" destOrd="0" presId="urn:microsoft.com/office/officeart/2005/8/layout/list1"/>
    <dgm:cxn modelId="{9EC15901-EAC6-490C-A682-025B81D6A6D2}" type="presParOf" srcId="{C2E11B1A-103D-422F-BF54-EFF6F6E7765B}" destId="{8FCBFAC2-3BB7-498D-9475-52184816D835}" srcOrd="1" destOrd="0" presId="urn:microsoft.com/office/officeart/2005/8/layout/list1"/>
    <dgm:cxn modelId="{50F92EFE-2871-4FF2-9502-4B0BC542C225}" type="presParOf" srcId="{125EB770-642A-42D0-95BD-5B93536EF5D3}" destId="{9BDC39A0-B64B-4F6B-9F64-4C8753B77C58}" srcOrd="1" destOrd="0" presId="urn:microsoft.com/office/officeart/2005/8/layout/list1"/>
    <dgm:cxn modelId="{EAE9A076-4BB8-4F90-9096-3472127B6AC9}" type="presParOf" srcId="{125EB770-642A-42D0-95BD-5B93536EF5D3}" destId="{C70F845C-2ECB-4505-8A83-EEA4E4337810}" srcOrd="2" destOrd="0" presId="urn:microsoft.com/office/officeart/2005/8/layout/list1"/>
    <dgm:cxn modelId="{E70D89DD-4733-4559-9AC5-BA7F9A4A4862}" type="presParOf" srcId="{125EB770-642A-42D0-95BD-5B93536EF5D3}" destId="{0345893A-5FC2-477E-A7B5-22DCFBA280EA}" srcOrd="3" destOrd="0" presId="urn:microsoft.com/office/officeart/2005/8/layout/list1"/>
    <dgm:cxn modelId="{956724DD-92E5-48A8-8682-ED0D0384F1D4}" type="presParOf" srcId="{125EB770-642A-42D0-95BD-5B93536EF5D3}" destId="{1C6A95D6-CE43-4DAD-94B4-5540D53BCC2C}" srcOrd="4" destOrd="0" presId="urn:microsoft.com/office/officeart/2005/8/layout/list1"/>
    <dgm:cxn modelId="{1A57CDFD-2927-464E-A642-CE2A85BBBAB8}" type="presParOf" srcId="{1C6A95D6-CE43-4DAD-94B4-5540D53BCC2C}" destId="{80B20697-205D-43E4-8EB7-37950CC7B5FC}" srcOrd="0" destOrd="0" presId="urn:microsoft.com/office/officeart/2005/8/layout/list1"/>
    <dgm:cxn modelId="{8E3C5A48-5EF3-4C83-9112-58B02A8B4561}" type="presParOf" srcId="{1C6A95D6-CE43-4DAD-94B4-5540D53BCC2C}" destId="{E308DFC0-A0B5-4763-B0A3-4DFEBAD871A1}" srcOrd="1" destOrd="0" presId="urn:microsoft.com/office/officeart/2005/8/layout/list1"/>
    <dgm:cxn modelId="{10EABB4C-FD5B-4F29-9983-85B660C1FA63}" type="presParOf" srcId="{125EB770-642A-42D0-95BD-5B93536EF5D3}" destId="{9E39D0B9-C231-4673-B154-95AA2693AB59}" srcOrd="5" destOrd="0" presId="urn:microsoft.com/office/officeart/2005/8/layout/list1"/>
    <dgm:cxn modelId="{E5F94FD3-9B7B-485A-82E1-E9F6F3EDA48C}" type="presParOf" srcId="{125EB770-642A-42D0-95BD-5B93536EF5D3}" destId="{92170D4B-C348-4CFF-B54F-DCA2D7A5FA1A}" srcOrd="6" destOrd="0" presId="urn:microsoft.com/office/officeart/2005/8/layout/list1"/>
    <dgm:cxn modelId="{74F05C85-B507-4459-8086-D87BE1D9817A}" type="presParOf" srcId="{125EB770-642A-42D0-95BD-5B93536EF5D3}" destId="{2537705D-E68B-4307-9551-23828F7401E5}" srcOrd="7" destOrd="0" presId="urn:microsoft.com/office/officeart/2005/8/layout/list1"/>
    <dgm:cxn modelId="{20A2392F-93D8-425E-8D92-57038E7DD9BC}" type="presParOf" srcId="{125EB770-642A-42D0-95BD-5B93536EF5D3}" destId="{20431FBF-9FB9-44D3-B4D6-3F7EFB4B38B4}" srcOrd="8" destOrd="0" presId="urn:microsoft.com/office/officeart/2005/8/layout/list1"/>
    <dgm:cxn modelId="{16BD6575-5816-4470-851C-308C740023FB}" type="presParOf" srcId="{20431FBF-9FB9-44D3-B4D6-3F7EFB4B38B4}" destId="{310DB37B-917F-4C7B-8F67-039C52DC8424}" srcOrd="0" destOrd="0" presId="urn:microsoft.com/office/officeart/2005/8/layout/list1"/>
    <dgm:cxn modelId="{14E8B295-CA89-4889-85F9-A8C19D8B232C}" type="presParOf" srcId="{20431FBF-9FB9-44D3-B4D6-3F7EFB4B38B4}" destId="{774E5E1B-066E-4B44-8558-D24B51B8A93D}" srcOrd="1" destOrd="0" presId="urn:microsoft.com/office/officeart/2005/8/layout/list1"/>
    <dgm:cxn modelId="{FA643708-8B82-437D-8394-3896799D8457}" type="presParOf" srcId="{125EB770-642A-42D0-95BD-5B93536EF5D3}" destId="{ED0CB7AC-22C0-46E3-96D1-FB6747B4B74D}" srcOrd="9" destOrd="0" presId="urn:microsoft.com/office/officeart/2005/8/layout/list1"/>
    <dgm:cxn modelId="{6403AF23-902B-4F2E-9B5D-96C60882FAA3}" type="presParOf" srcId="{125EB770-642A-42D0-95BD-5B93536EF5D3}" destId="{981FF86D-6D86-489D-97D3-C96D7E6682F2}" srcOrd="10" destOrd="0" presId="urn:microsoft.com/office/officeart/2005/8/layout/list1"/>
    <dgm:cxn modelId="{9972EC81-2B76-4A9C-844D-DA0CE9E3EB37}" type="presParOf" srcId="{125EB770-642A-42D0-95BD-5B93536EF5D3}" destId="{8D6EDC8B-5954-4FB1-87EF-D5CCE8C7ACBB}" srcOrd="11" destOrd="0" presId="urn:microsoft.com/office/officeart/2005/8/layout/list1"/>
    <dgm:cxn modelId="{56A6F088-5780-46B9-BCA5-F728601C106F}" type="presParOf" srcId="{125EB770-642A-42D0-95BD-5B93536EF5D3}" destId="{7AE9C1A6-D1E0-43DD-BDB1-3F7B3D2070C0}" srcOrd="12" destOrd="0" presId="urn:microsoft.com/office/officeart/2005/8/layout/list1"/>
    <dgm:cxn modelId="{7E3F767E-2AAF-48D4-BFE9-F02CD1F35197}" type="presParOf" srcId="{7AE9C1A6-D1E0-43DD-BDB1-3F7B3D2070C0}" destId="{9994059E-AC94-4BDA-BC82-BE15A96879AA}" srcOrd="0" destOrd="0" presId="urn:microsoft.com/office/officeart/2005/8/layout/list1"/>
    <dgm:cxn modelId="{E73A0FCA-14F5-4F83-B3B3-9A52195C3860}" type="presParOf" srcId="{7AE9C1A6-D1E0-43DD-BDB1-3F7B3D2070C0}" destId="{17FCF8BF-6DD1-4D89-86B9-281CA6F3C086}" srcOrd="1" destOrd="0" presId="urn:microsoft.com/office/officeart/2005/8/layout/list1"/>
    <dgm:cxn modelId="{7E84C727-9012-4565-BF2A-5C0D92401C19}" type="presParOf" srcId="{125EB770-642A-42D0-95BD-5B93536EF5D3}" destId="{E1E25807-CF8E-46FF-90CF-AD037D6CE013}" srcOrd="13" destOrd="0" presId="urn:microsoft.com/office/officeart/2005/8/layout/list1"/>
    <dgm:cxn modelId="{4D78B162-A1EE-4899-BDE5-B30D97F6B674}" type="presParOf" srcId="{125EB770-642A-42D0-95BD-5B93536EF5D3}" destId="{BCDAADA1-2D5B-4DB1-9C90-12B74BCF822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A8B2CD-6397-44A4-9288-815DD0408B1D}"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16677897-41AA-4DC8-8FF5-A919E93B5657}">
      <dgm:prSet phldrT="[Text]"/>
      <dgm:spPr/>
      <dgm:t>
        <a:bodyPr/>
        <a:lstStyle/>
        <a:p>
          <a:r>
            <a:rPr lang="en-US" dirty="0"/>
            <a:t>Budgeting</a:t>
          </a:r>
        </a:p>
      </dgm:t>
    </dgm:pt>
    <dgm:pt modelId="{3567EFD3-CBB2-4509-910A-6D0E01A9448F}" type="parTrans" cxnId="{84B3EFFE-694B-4127-A4C8-435091F20A86}">
      <dgm:prSet/>
      <dgm:spPr/>
      <dgm:t>
        <a:bodyPr/>
        <a:lstStyle/>
        <a:p>
          <a:endParaRPr lang="en-US"/>
        </a:p>
      </dgm:t>
    </dgm:pt>
    <dgm:pt modelId="{651CB5A8-96CD-40B1-A6BF-C036ED183400}" type="sibTrans" cxnId="{84B3EFFE-694B-4127-A4C8-435091F20A86}">
      <dgm:prSet/>
      <dgm:spPr/>
      <dgm:t>
        <a:bodyPr/>
        <a:lstStyle/>
        <a:p>
          <a:endParaRPr lang="en-US"/>
        </a:p>
      </dgm:t>
    </dgm:pt>
    <dgm:pt modelId="{42D4F519-D3B6-4DE2-8428-A70E0532AE29}">
      <dgm:prSet/>
      <dgm:spPr/>
      <dgm:t>
        <a:bodyPr/>
        <a:lstStyle/>
        <a:p>
          <a:r>
            <a:rPr lang="en-US" dirty="0"/>
            <a:t>Cash Management</a:t>
          </a:r>
        </a:p>
      </dgm:t>
    </dgm:pt>
    <dgm:pt modelId="{A9AC186C-CCD3-400E-9040-DA96ACC804F1}" type="parTrans" cxnId="{FE0EAB25-BCC5-4ED5-937D-B584DBE16098}">
      <dgm:prSet/>
      <dgm:spPr/>
      <dgm:t>
        <a:bodyPr/>
        <a:lstStyle/>
        <a:p>
          <a:endParaRPr lang="en-US"/>
        </a:p>
      </dgm:t>
    </dgm:pt>
    <dgm:pt modelId="{90C85981-6019-4C61-BF73-FC288F88A79B}" type="sibTrans" cxnId="{FE0EAB25-BCC5-4ED5-937D-B584DBE16098}">
      <dgm:prSet/>
      <dgm:spPr/>
      <dgm:t>
        <a:bodyPr/>
        <a:lstStyle/>
        <a:p>
          <a:endParaRPr lang="en-US"/>
        </a:p>
      </dgm:t>
    </dgm:pt>
    <dgm:pt modelId="{6B7A598A-1A2D-406D-9B22-10ECDEA2E1EE}">
      <dgm:prSet/>
      <dgm:spPr/>
      <dgm:t>
        <a:bodyPr/>
        <a:lstStyle/>
        <a:p>
          <a:r>
            <a:rPr lang="en-US" dirty="0">
              <a:cs typeface="Calibri"/>
            </a:rPr>
            <a:t>Accounts Payable</a:t>
          </a:r>
          <a:endParaRPr lang="en-US" dirty="0"/>
        </a:p>
      </dgm:t>
    </dgm:pt>
    <dgm:pt modelId="{A1FEAE26-B3AF-49A4-852E-02E3BD3CB61D}" type="parTrans" cxnId="{EFF0058C-D1FB-4239-BE3A-E6D78ADA4AEC}">
      <dgm:prSet/>
      <dgm:spPr/>
      <dgm:t>
        <a:bodyPr/>
        <a:lstStyle/>
        <a:p>
          <a:endParaRPr lang="en-US"/>
        </a:p>
      </dgm:t>
    </dgm:pt>
    <dgm:pt modelId="{581FE3AD-C4C0-4789-A090-878AE95D290E}" type="sibTrans" cxnId="{EFF0058C-D1FB-4239-BE3A-E6D78ADA4AEC}">
      <dgm:prSet/>
      <dgm:spPr/>
      <dgm:t>
        <a:bodyPr/>
        <a:lstStyle/>
        <a:p>
          <a:endParaRPr lang="en-US"/>
        </a:p>
      </dgm:t>
    </dgm:pt>
    <dgm:pt modelId="{9BFB34CB-A477-4241-B31F-EE85603A2A2A}">
      <dgm:prSet/>
      <dgm:spPr/>
      <dgm:t>
        <a:bodyPr/>
        <a:lstStyle/>
        <a:p>
          <a:r>
            <a:rPr lang="en-US" dirty="0"/>
            <a:t>Financial Reporting</a:t>
          </a:r>
        </a:p>
      </dgm:t>
    </dgm:pt>
    <dgm:pt modelId="{D5EAF295-654D-4611-93C1-5162320E456F}" type="parTrans" cxnId="{BA231A43-F960-4D2C-A33F-E831E13C88F9}">
      <dgm:prSet/>
      <dgm:spPr/>
      <dgm:t>
        <a:bodyPr/>
        <a:lstStyle/>
        <a:p>
          <a:endParaRPr lang="en-US"/>
        </a:p>
      </dgm:t>
    </dgm:pt>
    <dgm:pt modelId="{F66A3AB5-1261-431A-8DF7-6D38335E2E02}" type="sibTrans" cxnId="{BA231A43-F960-4D2C-A33F-E831E13C88F9}">
      <dgm:prSet/>
      <dgm:spPr/>
      <dgm:t>
        <a:bodyPr/>
        <a:lstStyle/>
        <a:p>
          <a:endParaRPr lang="en-US"/>
        </a:p>
      </dgm:t>
    </dgm:pt>
    <dgm:pt modelId="{19C9327C-1D00-454E-AADB-F93CCE7A2490}">
      <dgm:prSet/>
      <dgm:spPr/>
      <dgm:t>
        <a:bodyPr/>
        <a:lstStyle/>
        <a:p>
          <a:r>
            <a:rPr lang="en-US" dirty="0"/>
            <a:t>Information Systems</a:t>
          </a:r>
        </a:p>
      </dgm:t>
    </dgm:pt>
    <dgm:pt modelId="{540C8E46-9E52-41E5-BB25-77D480EC354F}" type="parTrans" cxnId="{C6719476-4357-403C-B8EA-ADC826CD7D63}">
      <dgm:prSet/>
      <dgm:spPr/>
      <dgm:t>
        <a:bodyPr/>
        <a:lstStyle/>
        <a:p>
          <a:endParaRPr lang="en-US"/>
        </a:p>
      </dgm:t>
    </dgm:pt>
    <dgm:pt modelId="{AD0EAD42-D308-45A6-84A0-CBFEBC9951CF}" type="sibTrans" cxnId="{C6719476-4357-403C-B8EA-ADC826CD7D63}">
      <dgm:prSet/>
      <dgm:spPr/>
      <dgm:t>
        <a:bodyPr/>
        <a:lstStyle/>
        <a:p>
          <a:endParaRPr lang="en-US"/>
        </a:p>
      </dgm:t>
    </dgm:pt>
    <dgm:pt modelId="{4D147192-D423-4224-9932-89F26616C9B8}">
      <dgm:prSet/>
      <dgm:spPr/>
      <dgm:t>
        <a:bodyPr/>
        <a:lstStyle/>
        <a:p>
          <a:r>
            <a:rPr lang="en-US" dirty="0"/>
            <a:t>Travel</a:t>
          </a:r>
        </a:p>
      </dgm:t>
    </dgm:pt>
    <dgm:pt modelId="{283E7CCB-0E1A-424B-AA28-C49926AE159D}" type="parTrans" cxnId="{D077A815-39DF-48D9-B561-5AE5CCF6DCC3}">
      <dgm:prSet/>
      <dgm:spPr/>
      <dgm:t>
        <a:bodyPr/>
        <a:lstStyle/>
        <a:p>
          <a:endParaRPr lang="en-US"/>
        </a:p>
      </dgm:t>
    </dgm:pt>
    <dgm:pt modelId="{37048DD2-58FE-4C36-AFC6-042E1F609243}" type="sibTrans" cxnId="{D077A815-39DF-48D9-B561-5AE5CCF6DCC3}">
      <dgm:prSet/>
      <dgm:spPr/>
      <dgm:t>
        <a:bodyPr/>
        <a:lstStyle/>
        <a:p>
          <a:endParaRPr lang="en-US"/>
        </a:p>
      </dgm:t>
    </dgm:pt>
    <dgm:pt modelId="{480D1FB2-E057-409D-9D71-2E53BC1A6EF3}">
      <dgm:prSet/>
      <dgm:spPr/>
      <dgm:t>
        <a:bodyPr/>
        <a:lstStyle/>
        <a:p>
          <a:r>
            <a:rPr lang="en-US" dirty="0"/>
            <a:t>Purchasing &amp; Contracting</a:t>
          </a:r>
        </a:p>
      </dgm:t>
    </dgm:pt>
    <dgm:pt modelId="{7F19E993-F3D6-4BA6-BB6B-69BC357C8070}" type="parTrans" cxnId="{5A4056C1-8160-4035-A679-5FA43069A984}">
      <dgm:prSet/>
      <dgm:spPr/>
      <dgm:t>
        <a:bodyPr/>
        <a:lstStyle/>
        <a:p>
          <a:endParaRPr lang="en-US"/>
        </a:p>
      </dgm:t>
    </dgm:pt>
    <dgm:pt modelId="{5F388F6B-600B-4ACD-B301-6D1497655843}" type="sibTrans" cxnId="{5A4056C1-8160-4035-A679-5FA43069A984}">
      <dgm:prSet/>
      <dgm:spPr/>
      <dgm:t>
        <a:bodyPr/>
        <a:lstStyle/>
        <a:p>
          <a:endParaRPr lang="en-US"/>
        </a:p>
      </dgm:t>
    </dgm:pt>
    <dgm:pt modelId="{8C4FD9B7-D776-4E5A-8068-790376FB606B}">
      <dgm:prSet/>
      <dgm:spPr/>
      <dgm:t>
        <a:bodyPr/>
        <a:lstStyle/>
        <a:p>
          <a:r>
            <a:rPr lang="en-US" dirty="0"/>
            <a:t>Property Management</a:t>
          </a:r>
        </a:p>
      </dgm:t>
    </dgm:pt>
    <dgm:pt modelId="{11D41EEC-FEF3-40CC-B612-B3577D9CA91C}" type="parTrans" cxnId="{019C6ECD-F94B-4B97-9607-8296CD88ADBC}">
      <dgm:prSet/>
      <dgm:spPr/>
      <dgm:t>
        <a:bodyPr/>
        <a:lstStyle/>
        <a:p>
          <a:endParaRPr lang="en-US"/>
        </a:p>
      </dgm:t>
    </dgm:pt>
    <dgm:pt modelId="{8B6DC32F-828C-46B6-8A9E-FCED4AC8A86F}" type="sibTrans" cxnId="{019C6ECD-F94B-4B97-9607-8296CD88ADBC}">
      <dgm:prSet/>
      <dgm:spPr/>
      <dgm:t>
        <a:bodyPr/>
        <a:lstStyle/>
        <a:p>
          <a:endParaRPr lang="en-US"/>
        </a:p>
      </dgm:t>
    </dgm:pt>
    <dgm:pt modelId="{5DCE2584-2042-40E2-A29F-778A4BCB446B}">
      <dgm:prSet/>
      <dgm:spPr/>
      <dgm:t>
        <a:bodyPr/>
        <a:lstStyle/>
        <a:p>
          <a:r>
            <a:rPr lang="en-US" dirty="0"/>
            <a:t>Personnel &amp; Payroll</a:t>
          </a:r>
        </a:p>
      </dgm:t>
    </dgm:pt>
    <dgm:pt modelId="{89ED2BC2-55C8-46CA-A67C-BCE9EAB5C602}" type="parTrans" cxnId="{5A82BA1E-CA12-4965-BA2D-D85103D20773}">
      <dgm:prSet/>
      <dgm:spPr/>
      <dgm:t>
        <a:bodyPr/>
        <a:lstStyle/>
        <a:p>
          <a:endParaRPr lang="en-US"/>
        </a:p>
      </dgm:t>
    </dgm:pt>
    <dgm:pt modelId="{DDF21BA5-A27B-44DA-80FF-A500F93FE83D}" type="sibTrans" cxnId="{5A82BA1E-CA12-4965-BA2D-D85103D20773}">
      <dgm:prSet/>
      <dgm:spPr/>
      <dgm:t>
        <a:bodyPr/>
        <a:lstStyle/>
        <a:p>
          <a:endParaRPr lang="en-US"/>
        </a:p>
      </dgm:t>
    </dgm:pt>
    <dgm:pt modelId="{C994A90E-4DA0-4E83-9249-F587F8BBC0D4}">
      <dgm:prSet/>
      <dgm:spPr/>
      <dgm:t>
        <a:bodyPr/>
        <a:lstStyle/>
        <a:p>
          <a:r>
            <a:rPr lang="en-US" dirty="0"/>
            <a:t>Participant Related Payments</a:t>
          </a:r>
        </a:p>
      </dgm:t>
    </dgm:pt>
    <dgm:pt modelId="{BC9062E7-7548-47DD-9909-61679EB22563}" type="parTrans" cxnId="{03933BAC-67BC-4411-B89F-26424B4A0B72}">
      <dgm:prSet/>
      <dgm:spPr/>
      <dgm:t>
        <a:bodyPr/>
        <a:lstStyle/>
        <a:p>
          <a:endParaRPr lang="en-US"/>
        </a:p>
      </dgm:t>
    </dgm:pt>
    <dgm:pt modelId="{654F24CF-0F8D-4C0C-BAF4-7843FA47F63C}" type="sibTrans" cxnId="{03933BAC-67BC-4411-B89F-26424B4A0B72}">
      <dgm:prSet/>
      <dgm:spPr/>
      <dgm:t>
        <a:bodyPr/>
        <a:lstStyle/>
        <a:p>
          <a:endParaRPr lang="en-US"/>
        </a:p>
      </dgm:t>
    </dgm:pt>
    <dgm:pt modelId="{4F991AC3-CC71-4F8D-AB41-AD600F45396D}" type="pres">
      <dgm:prSet presAssocID="{8DA8B2CD-6397-44A4-9288-815DD0408B1D}" presName="diagram" presStyleCnt="0">
        <dgm:presLayoutVars>
          <dgm:dir/>
          <dgm:resizeHandles val="exact"/>
        </dgm:presLayoutVars>
      </dgm:prSet>
      <dgm:spPr/>
    </dgm:pt>
    <dgm:pt modelId="{40AFB4F7-801B-4092-BE82-C13B83E0DAE4}" type="pres">
      <dgm:prSet presAssocID="{16677897-41AA-4DC8-8FF5-A919E93B5657}" presName="node" presStyleLbl="node1" presStyleIdx="0" presStyleCnt="10">
        <dgm:presLayoutVars>
          <dgm:bulletEnabled val="1"/>
        </dgm:presLayoutVars>
      </dgm:prSet>
      <dgm:spPr/>
    </dgm:pt>
    <dgm:pt modelId="{C3542C1A-F522-44BA-8C3B-E0214F1D3BF9}" type="pres">
      <dgm:prSet presAssocID="{651CB5A8-96CD-40B1-A6BF-C036ED183400}" presName="sibTrans" presStyleCnt="0"/>
      <dgm:spPr/>
    </dgm:pt>
    <dgm:pt modelId="{6B7FFCC6-B3F2-4EAB-BC92-E3EC14E819D7}" type="pres">
      <dgm:prSet presAssocID="{42D4F519-D3B6-4DE2-8428-A70E0532AE29}" presName="node" presStyleLbl="node1" presStyleIdx="1" presStyleCnt="10">
        <dgm:presLayoutVars>
          <dgm:bulletEnabled val="1"/>
        </dgm:presLayoutVars>
      </dgm:prSet>
      <dgm:spPr/>
    </dgm:pt>
    <dgm:pt modelId="{759955F5-09D0-4109-B527-DD5278DB10EA}" type="pres">
      <dgm:prSet presAssocID="{90C85981-6019-4C61-BF73-FC288F88A79B}" presName="sibTrans" presStyleCnt="0"/>
      <dgm:spPr/>
    </dgm:pt>
    <dgm:pt modelId="{1B6E49D6-7B38-4968-86F5-82EF0ECF3979}" type="pres">
      <dgm:prSet presAssocID="{6B7A598A-1A2D-406D-9B22-10ECDEA2E1EE}" presName="node" presStyleLbl="node1" presStyleIdx="2" presStyleCnt="10">
        <dgm:presLayoutVars>
          <dgm:bulletEnabled val="1"/>
        </dgm:presLayoutVars>
      </dgm:prSet>
      <dgm:spPr/>
    </dgm:pt>
    <dgm:pt modelId="{3EC20FDE-8EFC-442E-8537-83CBE3A8CD05}" type="pres">
      <dgm:prSet presAssocID="{581FE3AD-C4C0-4789-A090-878AE95D290E}" presName="sibTrans" presStyleCnt="0"/>
      <dgm:spPr/>
    </dgm:pt>
    <dgm:pt modelId="{8358FF1B-268E-47F1-9D9E-5FCDEE2C6547}" type="pres">
      <dgm:prSet presAssocID="{9BFB34CB-A477-4241-B31F-EE85603A2A2A}" presName="node" presStyleLbl="node1" presStyleIdx="3" presStyleCnt="10">
        <dgm:presLayoutVars>
          <dgm:bulletEnabled val="1"/>
        </dgm:presLayoutVars>
      </dgm:prSet>
      <dgm:spPr/>
    </dgm:pt>
    <dgm:pt modelId="{21E25D1C-6082-4572-92FF-AF817605D836}" type="pres">
      <dgm:prSet presAssocID="{F66A3AB5-1261-431A-8DF7-6D38335E2E02}" presName="sibTrans" presStyleCnt="0"/>
      <dgm:spPr/>
    </dgm:pt>
    <dgm:pt modelId="{86E3F57B-067D-4777-A2CF-23D9A8DA1ED5}" type="pres">
      <dgm:prSet presAssocID="{19C9327C-1D00-454E-AADB-F93CCE7A2490}" presName="node" presStyleLbl="node1" presStyleIdx="4" presStyleCnt="10">
        <dgm:presLayoutVars>
          <dgm:bulletEnabled val="1"/>
        </dgm:presLayoutVars>
      </dgm:prSet>
      <dgm:spPr/>
    </dgm:pt>
    <dgm:pt modelId="{24CF28E2-B39A-459F-8315-815CD318E288}" type="pres">
      <dgm:prSet presAssocID="{AD0EAD42-D308-45A6-84A0-CBFEBC9951CF}" presName="sibTrans" presStyleCnt="0"/>
      <dgm:spPr/>
    </dgm:pt>
    <dgm:pt modelId="{96AC54CA-BA9C-44B1-9654-B4DBD94AAE94}" type="pres">
      <dgm:prSet presAssocID="{4D147192-D423-4224-9932-89F26616C9B8}" presName="node" presStyleLbl="node1" presStyleIdx="5" presStyleCnt="10">
        <dgm:presLayoutVars>
          <dgm:bulletEnabled val="1"/>
        </dgm:presLayoutVars>
      </dgm:prSet>
      <dgm:spPr/>
    </dgm:pt>
    <dgm:pt modelId="{E67A917D-7015-403E-82EC-A3CC0C329667}" type="pres">
      <dgm:prSet presAssocID="{37048DD2-58FE-4C36-AFC6-042E1F609243}" presName="sibTrans" presStyleCnt="0"/>
      <dgm:spPr/>
    </dgm:pt>
    <dgm:pt modelId="{9C673C34-E052-4F8E-95B8-1DD5A32D67E4}" type="pres">
      <dgm:prSet presAssocID="{480D1FB2-E057-409D-9D71-2E53BC1A6EF3}" presName="node" presStyleLbl="node1" presStyleIdx="6" presStyleCnt="10">
        <dgm:presLayoutVars>
          <dgm:bulletEnabled val="1"/>
        </dgm:presLayoutVars>
      </dgm:prSet>
      <dgm:spPr/>
    </dgm:pt>
    <dgm:pt modelId="{00478BDC-DC32-40FB-A76E-2D998E6C0BE4}" type="pres">
      <dgm:prSet presAssocID="{5F388F6B-600B-4ACD-B301-6D1497655843}" presName="sibTrans" presStyleCnt="0"/>
      <dgm:spPr/>
    </dgm:pt>
    <dgm:pt modelId="{980BEF72-B1FD-4B2B-84CE-E6E47BA2AB39}" type="pres">
      <dgm:prSet presAssocID="{8C4FD9B7-D776-4E5A-8068-790376FB606B}" presName="node" presStyleLbl="node1" presStyleIdx="7" presStyleCnt="10">
        <dgm:presLayoutVars>
          <dgm:bulletEnabled val="1"/>
        </dgm:presLayoutVars>
      </dgm:prSet>
      <dgm:spPr/>
    </dgm:pt>
    <dgm:pt modelId="{B5B0DF1B-9E64-4285-94E4-AC2F1BA0333A}" type="pres">
      <dgm:prSet presAssocID="{8B6DC32F-828C-46B6-8A9E-FCED4AC8A86F}" presName="sibTrans" presStyleCnt="0"/>
      <dgm:spPr/>
    </dgm:pt>
    <dgm:pt modelId="{08F03895-F43C-4381-A7CB-104E54C51394}" type="pres">
      <dgm:prSet presAssocID="{5DCE2584-2042-40E2-A29F-778A4BCB446B}" presName="node" presStyleLbl="node1" presStyleIdx="8" presStyleCnt="10">
        <dgm:presLayoutVars>
          <dgm:bulletEnabled val="1"/>
        </dgm:presLayoutVars>
      </dgm:prSet>
      <dgm:spPr/>
    </dgm:pt>
    <dgm:pt modelId="{35AAE2DD-665D-449A-8218-DB5663916DC0}" type="pres">
      <dgm:prSet presAssocID="{DDF21BA5-A27B-44DA-80FF-A500F93FE83D}" presName="sibTrans" presStyleCnt="0"/>
      <dgm:spPr/>
    </dgm:pt>
    <dgm:pt modelId="{A7B23D9A-055E-4B41-85FD-BF81251DA233}" type="pres">
      <dgm:prSet presAssocID="{C994A90E-4DA0-4E83-9249-F587F8BBC0D4}" presName="node" presStyleLbl="node1" presStyleIdx="9" presStyleCnt="10">
        <dgm:presLayoutVars>
          <dgm:bulletEnabled val="1"/>
        </dgm:presLayoutVars>
      </dgm:prSet>
      <dgm:spPr/>
    </dgm:pt>
  </dgm:ptLst>
  <dgm:cxnLst>
    <dgm:cxn modelId="{D077A815-39DF-48D9-B561-5AE5CCF6DCC3}" srcId="{8DA8B2CD-6397-44A4-9288-815DD0408B1D}" destId="{4D147192-D423-4224-9932-89F26616C9B8}" srcOrd="5" destOrd="0" parTransId="{283E7CCB-0E1A-424B-AA28-C49926AE159D}" sibTransId="{37048DD2-58FE-4C36-AFC6-042E1F609243}"/>
    <dgm:cxn modelId="{5A82BA1E-CA12-4965-BA2D-D85103D20773}" srcId="{8DA8B2CD-6397-44A4-9288-815DD0408B1D}" destId="{5DCE2584-2042-40E2-A29F-778A4BCB446B}" srcOrd="8" destOrd="0" parTransId="{89ED2BC2-55C8-46CA-A67C-BCE9EAB5C602}" sibTransId="{DDF21BA5-A27B-44DA-80FF-A500F93FE83D}"/>
    <dgm:cxn modelId="{FE0EAB25-BCC5-4ED5-937D-B584DBE16098}" srcId="{8DA8B2CD-6397-44A4-9288-815DD0408B1D}" destId="{42D4F519-D3B6-4DE2-8428-A70E0532AE29}" srcOrd="1" destOrd="0" parTransId="{A9AC186C-CCD3-400E-9040-DA96ACC804F1}" sibTransId="{90C85981-6019-4C61-BF73-FC288F88A79B}"/>
    <dgm:cxn modelId="{7FB55A2E-DCD5-45E5-B333-5D621854E488}" type="presOf" srcId="{9BFB34CB-A477-4241-B31F-EE85603A2A2A}" destId="{8358FF1B-268E-47F1-9D9E-5FCDEE2C6547}" srcOrd="0" destOrd="0" presId="urn:microsoft.com/office/officeart/2005/8/layout/default"/>
    <dgm:cxn modelId="{BA231A43-F960-4D2C-A33F-E831E13C88F9}" srcId="{8DA8B2CD-6397-44A4-9288-815DD0408B1D}" destId="{9BFB34CB-A477-4241-B31F-EE85603A2A2A}" srcOrd="3" destOrd="0" parTransId="{D5EAF295-654D-4611-93C1-5162320E456F}" sibTransId="{F66A3AB5-1261-431A-8DF7-6D38335E2E02}"/>
    <dgm:cxn modelId="{4262B54E-DA33-414A-8BAD-3CF9874BCBB6}" type="presOf" srcId="{6B7A598A-1A2D-406D-9B22-10ECDEA2E1EE}" destId="{1B6E49D6-7B38-4968-86F5-82EF0ECF3979}" srcOrd="0" destOrd="0" presId="urn:microsoft.com/office/officeart/2005/8/layout/default"/>
    <dgm:cxn modelId="{C6719476-4357-403C-B8EA-ADC826CD7D63}" srcId="{8DA8B2CD-6397-44A4-9288-815DD0408B1D}" destId="{19C9327C-1D00-454E-AADB-F93CCE7A2490}" srcOrd="4" destOrd="0" parTransId="{540C8E46-9E52-41E5-BB25-77D480EC354F}" sibTransId="{AD0EAD42-D308-45A6-84A0-CBFEBC9951CF}"/>
    <dgm:cxn modelId="{FEC8368A-F8AE-4305-88C7-8BF871940EAD}" type="presOf" srcId="{42D4F519-D3B6-4DE2-8428-A70E0532AE29}" destId="{6B7FFCC6-B3F2-4EAB-BC92-E3EC14E819D7}" srcOrd="0" destOrd="0" presId="urn:microsoft.com/office/officeart/2005/8/layout/default"/>
    <dgm:cxn modelId="{0B27A68A-4A7B-49CE-83D5-E45038D5E807}" type="presOf" srcId="{8DA8B2CD-6397-44A4-9288-815DD0408B1D}" destId="{4F991AC3-CC71-4F8D-AB41-AD600F45396D}" srcOrd="0" destOrd="0" presId="urn:microsoft.com/office/officeart/2005/8/layout/default"/>
    <dgm:cxn modelId="{EFF0058C-D1FB-4239-BE3A-E6D78ADA4AEC}" srcId="{8DA8B2CD-6397-44A4-9288-815DD0408B1D}" destId="{6B7A598A-1A2D-406D-9B22-10ECDEA2E1EE}" srcOrd="2" destOrd="0" parTransId="{A1FEAE26-B3AF-49A4-852E-02E3BD3CB61D}" sibTransId="{581FE3AD-C4C0-4789-A090-878AE95D290E}"/>
    <dgm:cxn modelId="{45FF8596-BE35-497F-B9F9-5DA900574598}" type="presOf" srcId="{16677897-41AA-4DC8-8FF5-A919E93B5657}" destId="{40AFB4F7-801B-4092-BE82-C13B83E0DAE4}" srcOrd="0" destOrd="0" presId="urn:microsoft.com/office/officeart/2005/8/layout/default"/>
    <dgm:cxn modelId="{03933BAC-67BC-4411-B89F-26424B4A0B72}" srcId="{8DA8B2CD-6397-44A4-9288-815DD0408B1D}" destId="{C994A90E-4DA0-4E83-9249-F587F8BBC0D4}" srcOrd="9" destOrd="0" parTransId="{BC9062E7-7548-47DD-9909-61679EB22563}" sibTransId="{654F24CF-0F8D-4C0C-BAF4-7843FA47F63C}"/>
    <dgm:cxn modelId="{23B5A2AC-E924-4852-AAF1-336C72D8E151}" type="presOf" srcId="{19C9327C-1D00-454E-AADB-F93CCE7A2490}" destId="{86E3F57B-067D-4777-A2CF-23D9A8DA1ED5}" srcOrd="0" destOrd="0" presId="urn:microsoft.com/office/officeart/2005/8/layout/default"/>
    <dgm:cxn modelId="{5A4056C1-8160-4035-A679-5FA43069A984}" srcId="{8DA8B2CD-6397-44A4-9288-815DD0408B1D}" destId="{480D1FB2-E057-409D-9D71-2E53BC1A6EF3}" srcOrd="6" destOrd="0" parTransId="{7F19E993-F3D6-4BA6-BB6B-69BC357C8070}" sibTransId="{5F388F6B-600B-4ACD-B301-6D1497655843}"/>
    <dgm:cxn modelId="{F525ACC1-2438-460F-8584-68F96D04E658}" type="presOf" srcId="{5DCE2584-2042-40E2-A29F-778A4BCB446B}" destId="{08F03895-F43C-4381-A7CB-104E54C51394}" srcOrd="0" destOrd="0" presId="urn:microsoft.com/office/officeart/2005/8/layout/default"/>
    <dgm:cxn modelId="{019C6ECD-F94B-4B97-9607-8296CD88ADBC}" srcId="{8DA8B2CD-6397-44A4-9288-815DD0408B1D}" destId="{8C4FD9B7-D776-4E5A-8068-790376FB606B}" srcOrd="7" destOrd="0" parTransId="{11D41EEC-FEF3-40CC-B612-B3577D9CA91C}" sibTransId="{8B6DC32F-828C-46B6-8A9E-FCED4AC8A86F}"/>
    <dgm:cxn modelId="{66B41DD7-E517-454F-9E02-4CABA99A8868}" type="presOf" srcId="{480D1FB2-E057-409D-9D71-2E53BC1A6EF3}" destId="{9C673C34-E052-4F8E-95B8-1DD5A32D67E4}" srcOrd="0" destOrd="0" presId="urn:microsoft.com/office/officeart/2005/8/layout/default"/>
    <dgm:cxn modelId="{807164E2-EA16-4DE5-AFA7-1529EDA8B1D6}" type="presOf" srcId="{8C4FD9B7-D776-4E5A-8068-790376FB606B}" destId="{980BEF72-B1FD-4B2B-84CE-E6E47BA2AB39}" srcOrd="0" destOrd="0" presId="urn:microsoft.com/office/officeart/2005/8/layout/default"/>
    <dgm:cxn modelId="{F1438FE9-6C3C-4AA4-BCE9-A8DE5EC45927}" type="presOf" srcId="{4D147192-D423-4224-9932-89F26616C9B8}" destId="{96AC54CA-BA9C-44B1-9654-B4DBD94AAE94}" srcOrd="0" destOrd="0" presId="urn:microsoft.com/office/officeart/2005/8/layout/default"/>
    <dgm:cxn modelId="{6F420CFE-1F01-41F2-A56E-6487CE9BF7CC}" type="presOf" srcId="{C994A90E-4DA0-4E83-9249-F587F8BBC0D4}" destId="{A7B23D9A-055E-4B41-85FD-BF81251DA233}" srcOrd="0" destOrd="0" presId="urn:microsoft.com/office/officeart/2005/8/layout/default"/>
    <dgm:cxn modelId="{84B3EFFE-694B-4127-A4C8-435091F20A86}" srcId="{8DA8B2CD-6397-44A4-9288-815DD0408B1D}" destId="{16677897-41AA-4DC8-8FF5-A919E93B5657}" srcOrd="0" destOrd="0" parTransId="{3567EFD3-CBB2-4509-910A-6D0E01A9448F}" sibTransId="{651CB5A8-96CD-40B1-A6BF-C036ED183400}"/>
    <dgm:cxn modelId="{38FB9997-B816-4A68-A8C9-FA2D81E1917C}" type="presParOf" srcId="{4F991AC3-CC71-4F8D-AB41-AD600F45396D}" destId="{40AFB4F7-801B-4092-BE82-C13B83E0DAE4}" srcOrd="0" destOrd="0" presId="urn:microsoft.com/office/officeart/2005/8/layout/default"/>
    <dgm:cxn modelId="{DCC0904F-BE08-4918-BE55-C574F83292ED}" type="presParOf" srcId="{4F991AC3-CC71-4F8D-AB41-AD600F45396D}" destId="{C3542C1A-F522-44BA-8C3B-E0214F1D3BF9}" srcOrd="1" destOrd="0" presId="urn:microsoft.com/office/officeart/2005/8/layout/default"/>
    <dgm:cxn modelId="{6731B3D8-B3D5-4810-852E-CA233FE0F946}" type="presParOf" srcId="{4F991AC3-CC71-4F8D-AB41-AD600F45396D}" destId="{6B7FFCC6-B3F2-4EAB-BC92-E3EC14E819D7}" srcOrd="2" destOrd="0" presId="urn:microsoft.com/office/officeart/2005/8/layout/default"/>
    <dgm:cxn modelId="{011B07D2-BCA5-43DF-A4C7-FB5E6583DB5C}" type="presParOf" srcId="{4F991AC3-CC71-4F8D-AB41-AD600F45396D}" destId="{759955F5-09D0-4109-B527-DD5278DB10EA}" srcOrd="3" destOrd="0" presId="urn:microsoft.com/office/officeart/2005/8/layout/default"/>
    <dgm:cxn modelId="{CFBA022B-E75F-4C46-824D-13A0FE807D44}" type="presParOf" srcId="{4F991AC3-CC71-4F8D-AB41-AD600F45396D}" destId="{1B6E49D6-7B38-4968-86F5-82EF0ECF3979}" srcOrd="4" destOrd="0" presId="urn:microsoft.com/office/officeart/2005/8/layout/default"/>
    <dgm:cxn modelId="{BBCD1FDE-2314-4445-BB9C-2AB6E428FC62}" type="presParOf" srcId="{4F991AC3-CC71-4F8D-AB41-AD600F45396D}" destId="{3EC20FDE-8EFC-442E-8537-83CBE3A8CD05}" srcOrd="5" destOrd="0" presId="urn:microsoft.com/office/officeart/2005/8/layout/default"/>
    <dgm:cxn modelId="{086230D5-D6C9-422A-A2B7-720101F3E540}" type="presParOf" srcId="{4F991AC3-CC71-4F8D-AB41-AD600F45396D}" destId="{8358FF1B-268E-47F1-9D9E-5FCDEE2C6547}" srcOrd="6" destOrd="0" presId="urn:microsoft.com/office/officeart/2005/8/layout/default"/>
    <dgm:cxn modelId="{1DF07B1B-25E8-461A-9802-986372B20B2E}" type="presParOf" srcId="{4F991AC3-CC71-4F8D-AB41-AD600F45396D}" destId="{21E25D1C-6082-4572-92FF-AF817605D836}" srcOrd="7" destOrd="0" presId="urn:microsoft.com/office/officeart/2005/8/layout/default"/>
    <dgm:cxn modelId="{14F83855-4693-45C5-B09E-62D428CD8149}" type="presParOf" srcId="{4F991AC3-CC71-4F8D-AB41-AD600F45396D}" destId="{86E3F57B-067D-4777-A2CF-23D9A8DA1ED5}" srcOrd="8" destOrd="0" presId="urn:microsoft.com/office/officeart/2005/8/layout/default"/>
    <dgm:cxn modelId="{72625707-4A18-42E5-BA1F-5EAFAB1E37FF}" type="presParOf" srcId="{4F991AC3-CC71-4F8D-AB41-AD600F45396D}" destId="{24CF28E2-B39A-459F-8315-815CD318E288}" srcOrd="9" destOrd="0" presId="urn:microsoft.com/office/officeart/2005/8/layout/default"/>
    <dgm:cxn modelId="{B77F8597-B8D2-4266-B1C2-4447C50E7B0E}" type="presParOf" srcId="{4F991AC3-CC71-4F8D-AB41-AD600F45396D}" destId="{96AC54CA-BA9C-44B1-9654-B4DBD94AAE94}" srcOrd="10" destOrd="0" presId="urn:microsoft.com/office/officeart/2005/8/layout/default"/>
    <dgm:cxn modelId="{9631147E-B43B-4D48-A018-633620F66D38}" type="presParOf" srcId="{4F991AC3-CC71-4F8D-AB41-AD600F45396D}" destId="{E67A917D-7015-403E-82EC-A3CC0C329667}" srcOrd="11" destOrd="0" presId="urn:microsoft.com/office/officeart/2005/8/layout/default"/>
    <dgm:cxn modelId="{2E8E7A84-875C-4320-AE76-46C7CCA3BBC9}" type="presParOf" srcId="{4F991AC3-CC71-4F8D-AB41-AD600F45396D}" destId="{9C673C34-E052-4F8E-95B8-1DD5A32D67E4}" srcOrd="12" destOrd="0" presId="urn:microsoft.com/office/officeart/2005/8/layout/default"/>
    <dgm:cxn modelId="{5AE5033D-5601-447C-B92F-45BC701E47CC}" type="presParOf" srcId="{4F991AC3-CC71-4F8D-AB41-AD600F45396D}" destId="{00478BDC-DC32-40FB-A76E-2D998E6C0BE4}" srcOrd="13" destOrd="0" presId="urn:microsoft.com/office/officeart/2005/8/layout/default"/>
    <dgm:cxn modelId="{D7AC4EDC-06D7-47B2-B812-E0D2167055C1}" type="presParOf" srcId="{4F991AC3-CC71-4F8D-AB41-AD600F45396D}" destId="{980BEF72-B1FD-4B2B-84CE-E6E47BA2AB39}" srcOrd="14" destOrd="0" presId="urn:microsoft.com/office/officeart/2005/8/layout/default"/>
    <dgm:cxn modelId="{EFF18862-46D6-4B0E-B1C3-59A704A19D4C}" type="presParOf" srcId="{4F991AC3-CC71-4F8D-AB41-AD600F45396D}" destId="{B5B0DF1B-9E64-4285-94E4-AC2F1BA0333A}" srcOrd="15" destOrd="0" presId="urn:microsoft.com/office/officeart/2005/8/layout/default"/>
    <dgm:cxn modelId="{5E67182F-4F34-4B25-81FB-F2B7C54B6020}" type="presParOf" srcId="{4F991AC3-CC71-4F8D-AB41-AD600F45396D}" destId="{08F03895-F43C-4381-A7CB-104E54C51394}" srcOrd="16" destOrd="0" presId="urn:microsoft.com/office/officeart/2005/8/layout/default"/>
    <dgm:cxn modelId="{F853796B-03A0-4770-B944-8D093AA14D49}" type="presParOf" srcId="{4F991AC3-CC71-4F8D-AB41-AD600F45396D}" destId="{35AAE2DD-665D-449A-8218-DB5663916DC0}" srcOrd="17" destOrd="0" presId="urn:microsoft.com/office/officeart/2005/8/layout/default"/>
    <dgm:cxn modelId="{FA7C5CD5-E817-465A-A003-3C11736C6771}" type="presParOf" srcId="{4F991AC3-CC71-4F8D-AB41-AD600F45396D}" destId="{A7B23D9A-055E-4B41-85FD-BF81251DA23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B264DF-D8BD-4933-B59D-6BCB909D07B3}"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3993B771-7104-4A6E-AEC6-EC9A91C11FDA}">
      <dgm:prSet phldrT="[Text]"/>
      <dgm:spPr/>
      <dgm:t>
        <a:bodyPr/>
        <a:lstStyle/>
        <a:p>
          <a:r>
            <a:rPr lang="en-US" dirty="0"/>
            <a:t>Inadequate staff and subrecipient training and education</a:t>
          </a:r>
        </a:p>
      </dgm:t>
    </dgm:pt>
    <dgm:pt modelId="{EAACA4C2-E598-49BD-AB86-EFD935C85C97}" type="parTrans" cxnId="{5EF9FACD-277F-4844-AB37-EEE75683CEB4}">
      <dgm:prSet/>
      <dgm:spPr/>
      <dgm:t>
        <a:bodyPr/>
        <a:lstStyle/>
        <a:p>
          <a:endParaRPr lang="en-US"/>
        </a:p>
      </dgm:t>
    </dgm:pt>
    <dgm:pt modelId="{DCD58FEE-DC2B-44DA-A906-05F73F0404B7}" type="sibTrans" cxnId="{5EF9FACD-277F-4844-AB37-EEE75683CEB4}">
      <dgm:prSet/>
      <dgm:spPr/>
      <dgm:t>
        <a:bodyPr/>
        <a:lstStyle/>
        <a:p>
          <a:endParaRPr lang="en-US"/>
        </a:p>
      </dgm:t>
    </dgm:pt>
    <dgm:pt modelId="{225274B4-9369-45F8-80B8-C851BA76B57D}">
      <dgm:prSet/>
      <dgm:spPr/>
      <dgm:t>
        <a:bodyPr/>
        <a:lstStyle/>
        <a:p>
          <a:r>
            <a:rPr lang="en-US" dirty="0"/>
            <a:t>Outdated or nonexistent policies and procedures</a:t>
          </a:r>
        </a:p>
      </dgm:t>
    </dgm:pt>
    <dgm:pt modelId="{57350FC2-42D6-42C8-8570-1B140E462145}" type="parTrans" cxnId="{7179B5D5-BC3C-4E78-973D-761DCF52FE29}">
      <dgm:prSet/>
      <dgm:spPr/>
      <dgm:t>
        <a:bodyPr/>
        <a:lstStyle/>
        <a:p>
          <a:endParaRPr lang="en-US"/>
        </a:p>
      </dgm:t>
    </dgm:pt>
    <dgm:pt modelId="{2FE8511D-53AB-49D1-A29E-D4DA8009091B}" type="sibTrans" cxnId="{7179B5D5-BC3C-4E78-973D-761DCF52FE29}">
      <dgm:prSet/>
      <dgm:spPr/>
      <dgm:t>
        <a:bodyPr/>
        <a:lstStyle/>
        <a:p>
          <a:endParaRPr lang="en-US"/>
        </a:p>
      </dgm:t>
    </dgm:pt>
    <dgm:pt modelId="{FD0974E9-D2D3-4303-B508-FB113C0F675E}">
      <dgm:prSet/>
      <dgm:spPr/>
      <dgm:t>
        <a:bodyPr/>
        <a:lstStyle/>
        <a:p>
          <a:r>
            <a:rPr lang="en-US"/>
            <a:t>Inadequate management systems</a:t>
          </a:r>
          <a:endParaRPr lang="en-US" dirty="0"/>
        </a:p>
      </dgm:t>
    </dgm:pt>
    <dgm:pt modelId="{6A719B05-135D-4B7B-979B-EA35124913D5}" type="parTrans" cxnId="{FE80E788-231F-4767-B640-79F1173DD20A}">
      <dgm:prSet/>
      <dgm:spPr/>
      <dgm:t>
        <a:bodyPr/>
        <a:lstStyle/>
        <a:p>
          <a:endParaRPr lang="en-US"/>
        </a:p>
      </dgm:t>
    </dgm:pt>
    <dgm:pt modelId="{BCD966DF-70E7-4DC1-B84B-2090A06445D9}" type="sibTrans" cxnId="{FE80E788-231F-4767-B640-79F1173DD20A}">
      <dgm:prSet/>
      <dgm:spPr/>
      <dgm:t>
        <a:bodyPr/>
        <a:lstStyle/>
        <a:p>
          <a:endParaRPr lang="en-US"/>
        </a:p>
      </dgm:t>
    </dgm:pt>
    <dgm:pt modelId="{1D7AE25E-1C1A-4E7B-B4FF-0C44AA29017D}">
      <dgm:prSet/>
      <dgm:spPr/>
      <dgm:t>
        <a:bodyPr/>
        <a:lstStyle/>
        <a:p>
          <a:r>
            <a:rPr lang="en-US" dirty="0"/>
            <a:t>Lack of Understanding</a:t>
          </a:r>
        </a:p>
      </dgm:t>
    </dgm:pt>
    <dgm:pt modelId="{85BFE05D-8B4A-47A2-9B04-16A30DE37C10}" type="parTrans" cxnId="{0C417A8F-C369-4DE4-B658-7FFC1DA88769}">
      <dgm:prSet/>
      <dgm:spPr/>
      <dgm:t>
        <a:bodyPr/>
        <a:lstStyle/>
        <a:p>
          <a:endParaRPr lang="en-US"/>
        </a:p>
      </dgm:t>
    </dgm:pt>
    <dgm:pt modelId="{E2FAADA5-0C92-4A14-9BEC-99D568B48BAD}" type="sibTrans" cxnId="{0C417A8F-C369-4DE4-B658-7FFC1DA88769}">
      <dgm:prSet/>
      <dgm:spPr/>
      <dgm:t>
        <a:bodyPr/>
        <a:lstStyle/>
        <a:p>
          <a:endParaRPr lang="en-US"/>
        </a:p>
      </dgm:t>
    </dgm:pt>
    <dgm:pt modelId="{135BD774-1AAE-4D37-A833-E3EEFC37286F}" type="pres">
      <dgm:prSet presAssocID="{3CB264DF-D8BD-4933-B59D-6BCB909D07B3}" presName="diagram" presStyleCnt="0">
        <dgm:presLayoutVars>
          <dgm:dir/>
          <dgm:resizeHandles val="exact"/>
        </dgm:presLayoutVars>
      </dgm:prSet>
      <dgm:spPr/>
    </dgm:pt>
    <dgm:pt modelId="{96CACA2F-A614-4C39-B33A-186C167D721F}" type="pres">
      <dgm:prSet presAssocID="{3993B771-7104-4A6E-AEC6-EC9A91C11FDA}" presName="node" presStyleLbl="node1" presStyleIdx="0" presStyleCnt="4">
        <dgm:presLayoutVars>
          <dgm:bulletEnabled val="1"/>
        </dgm:presLayoutVars>
      </dgm:prSet>
      <dgm:spPr/>
    </dgm:pt>
    <dgm:pt modelId="{2952256C-16BE-4D26-8F27-AFA78C4C9651}" type="pres">
      <dgm:prSet presAssocID="{DCD58FEE-DC2B-44DA-A906-05F73F0404B7}" presName="sibTrans" presStyleCnt="0"/>
      <dgm:spPr/>
    </dgm:pt>
    <dgm:pt modelId="{2E9759A1-B81B-485F-B793-84AA0FC10ED6}" type="pres">
      <dgm:prSet presAssocID="{225274B4-9369-45F8-80B8-C851BA76B57D}" presName="node" presStyleLbl="node1" presStyleIdx="1" presStyleCnt="4">
        <dgm:presLayoutVars>
          <dgm:bulletEnabled val="1"/>
        </dgm:presLayoutVars>
      </dgm:prSet>
      <dgm:spPr/>
    </dgm:pt>
    <dgm:pt modelId="{B0B2759B-02C0-4402-91C8-8AD5F27EE2A1}" type="pres">
      <dgm:prSet presAssocID="{2FE8511D-53AB-49D1-A29E-D4DA8009091B}" presName="sibTrans" presStyleCnt="0"/>
      <dgm:spPr/>
    </dgm:pt>
    <dgm:pt modelId="{3C40E7D6-182D-4ED7-9E10-7E0BC1B6CFE5}" type="pres">
      <dgm:prSet presAssocID="{FD0974E9-D2D3-4303-B508-FB113C0F675E}" presName="node" presStyleLbl="node1" presStyleIdx="2" presStyleCnt="4">
        <dgm:presLayoutVars>
          <dgm:bulletEnabled val="1"/>
        </dgm:presLayoutVars>
      </dgm:prSet>
      <dgm:spPr/>
    </dgm:pt>
    <dgm:pt modelId="{D4B93762-686A-4B6F-996B-E780FB198B7D}" type="pres">
      <dgm:prSet presAssocID="{BCD966DF-70E7-4DC1-B84B-2090A06445D9}" presName="sibTrans" presStyleCnt="0"/>
      <dgm:spPr/>
    </dgm:pt>
    <dgm:pt modelId="{F3CEA62C-6896-4336-A77B-623C0F4B25C3}" type="pres">
      <dgm:prSet presAssocID="{1D7AE25E-1C1A-4E7B-B4FF-0C44AA29017D}" presName="node" presStyleLbl="node1" presStyleIdx="3" presStyleCnt="4">
        <dgm:presLayoutVars>
          <dgm:bulletEnabled val="1"/>
        </dgm:presLayoutVars>
      </dgm:prSet>
      <dgm:spPr/>
    </dgm:pt>
  </dgm:ptLst>
  <dgm:cxnLst>
    <dgm:cxn modelId="{2F711D07-0689-487C-984E-0D8BCBE939D0}" type="presOf" srcId="{1D7AE25E-1C1A-4E7B-B4FF-0C44AA29017D}" destId="{F3CEA62C-6896-4336-A77B-623C0F4B25C3}" srcOrd="0" destOrd="0" presId="urn:microsoft.com/office/officeart/2005/8/layout/default"/>
    <dgm:cxn modelId="{72AB4F17-BE26-49C1-A669-318D430C57F9}" type="presOf" srcId="{225274B4-9369-45F8-80B8-C851BA76B57D}" destId="{2E9759A1-B81B-485F-B793-84AA0FC10ED6}" srcOrd="0" destOrd="0" presId="urn:microsoft.com/office/officeart/2005/8/layout/default"/>
    <dgm:cxn modelId="{C815A01A-05A9-4304-95AD-709EC667DA6A}" type="presOf" srcId="{3CB264DF-D8BD-4933-B59D-6BCB909D07B3}" destId="{135BD774-1AAE-4D37-A833-E3EEFC37286F}" srcOrd="0" destOrd="0" presId="urn:microsoft.com/office/officeart/2005/8/layout/default"/>
    <dgm:cxn modelId="{FE80E788-231F-4767-B640-79F1173DD20A}" srcId="{3CB264DF-D8BD-4933-B59D-6BCB909D07B3}" destId="{FD0974E9-D2D3-4303-B508-FB113C0F675E}" srcOrd="2" destOrd="0" parTransId="{6A719B05-135D-4B7B-979B-EA35124913D5}" sibTransId="{BCD966DF-70E7-4DC1-B84B-2090A06445D9}"/>
    <dgm:cxn modelId="{0C417A8F-C369-4DE4-B658-7FFC1DA88769}" srcId="{3CB264DF-D8BD-4933-B59D-6BCB909D07B3}" destId="{1D7AE25E-1C1A-4E7B-B4FF-0C44AA29017D}" srcOrd="3" destOrd="0" parTransId="{85BFE05D-8B4A-47A2-9B04-16A30DE37C10}" sibTransId="{E2FAADA5-0C92-4A14-9BEC-99D568B48BAD}"/>
    <dgm:cxn modelId="{A10237A0-CD7C-4A56-B7BA-A12C7FB46AA5}" type="presOf" srcId="{3993B771-7104-4A6E-AEC6-EC9A91C11FDA}" destId="{96CACA2F-A614-4C39-B33A-186C167D721F}" srcOrd="0" destOrd="0" presId="urn:microsoft.com/office/officeart/2005/8/layout/default"/>
    <dgm:cxn modelId="{AB9728B9-1693-44DC-B725-F8620E61619D}" type="presOf" srcId="{FD0974E9-D2D3-4303-B508-FB113C0F675E}" destId="{3C40E7D6-182D-4ED7-9E10-7E0BC1B6CFE5}" srcOrd="0" destOrd="0" presId="urn:microsoft.com/office/officeart/2005/8/layout/default"/>
    <dgm:cxn modelId="{5EF9FACD-277F-4844-AB37-EEE75683CEB4}" srcId="{3CB264DF-D8BD-4933-B59D-6BCB909D07B3}" destId="{3993B771-7104-4A6E-AEC6-EC9A91C11FDA}" srcOrd="0" destOrd="0" parTransId="{EAACA4C2-E598-49BD-AB86-EFD935C85C97}" sibTransId="{DCD58FEE-DC2B-44DA-A906-05F73F0404B7}"/>
    <dgm:cxn modelId="{7179B5D5-BC3C-4E78-973D-761DCF52FE29}" srcId="{3CB264DF-D8BD-4933-B59D-6BCB909D07B3}" destId="{225274B4-9369-45F8-80B8-C851BA76B57D}" srcOrd="1" destOrd="0" parTransId="{57350FC2-42D6-42C8-8570-1B140E462145}" sibTransId="{2FE8511D-53AB-49D1-A29E-D4DA8009091B}"/>
    <dgm:cxn modelId="{6D51A07F-2992-4230-9B1B-07004A04EDBC}" type="presParOf" srcId="{135BD774-1AAE-4D37-A833-E3EEFC37286F}" destId="{96CACA2F-A614-4C39-B33A-186C167D721F}" srcOrd="0" destOrd="0" presId="urn:microsoft.com/office/officeart/2005/8/layout/default"/>
    <dgm:cxn modelId="{B0A503A8-C67C-42B0-9461-38BBFAC80752}" type="presParOf" srcId="{135BD774-1AAE-4D37-A833-E3EEFC37286F}" destId="{2952256C-16BE-4D26-8F27-AFA78C4C9651}" srcOrd="1" destOrd="0" presId="urn:microsoft.com/office/officeart/2005/8/layout/default"/>
    <dgm:cxn modelId="{E1CC7373-1DCB-402A-8FD2-5E1A260D52CC}" type="presParOf" srcId="{135BD774-1AAE-4D37-A833-E3EEFC37286F}" destId="{2E9759A1-B81B-485F-B793-84AA0FC10ED6}" srcOrd="2" destOrd="0" presId="urn:microsoft.com/office/officeart/2005/8/layout/default"/>
    <dgm:cxn modelId="{0D9D225C-C223-4E42-AFD6-62252136AFAC}" type="presParOf" srcId="{135BD774-1AAE-4D37-A833-E3EEFC37286F}" destId="{B0B2759B-02C0-4402-91C8-8AD5F27EE2A1}" srcOrd="3" destOrd="0" presId="urn:microsoft.com/office/officeart/2005/8/layout/default"/>
    <dgm:cxn modelId="{B1779B45-3D5B-48B6-BEE9-10678F0986CA}" type="presParOf" srcId="{135BD774-1AAE-4D37-A833-E3EEFC37286F}" destId="{3C40E7D6-182D-4ED7-9E10-7E0BC1B6CFE5}" srcOrd="4" destOrd="0" presId="urn:microsoft.com/office/officeart/2005/8/layout/default"/>
    <dgm:cxn modelId="{45E8C4A8-2046-45A4-AFEC-421CB9EB882E}" type="presParOf" srcId="{135BD774-1AAE-4D37-A833-E3EEFC37286F}" destId="{D4B93762-686A-4B6F-996B-E780FB198B7D}" srcOrd="5" destOrd="0" presId="urn:microsoft.com/office/officeart/2005/8/layout/default"/>
    <dgm:cxn modelId="{F276EDDD-9F5E-4A70-B806-5955F6337C57}" type="presParOf" srcId="{135BD774-1AAE-4D37-A833-E3EEFC37286F}" destId="{F3CEA62C-6896-4336-A77B-623C0F4B25C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689DBD-D357-4BB3-8478-C3D09DB1EF32}"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EEFEAD14-1B0F-414C-AA0C-F0B2909FA2E4}">
      <dgm:prSet phldrT="[Text]" custT="1"/>
      <dgm:spPr>
        <a:solidFill>
          <a:schemeClr val="accent4">
            <a:lumMod val="75000"/>
          </a:schemeClr>
        </a:solidFill>
      </dgm:spPr>
      <dgm:t>
        <a:bodyPr/>
        <a:lstStyle/>
        <a:p>
          <a:endParaRPr lang="en-US" sz="2000" dirty="0"/>
        </a:p>
      </dgm:t>
    </dgm:pt>
    <dgm:pt modelId="{0BEFBF2E-5A36-4827-8AD2-41EE8F7ACCFC}" type="parTrans" cxnId="{611D287B-8CA2-4A54-9DE5-5C4D0A73352A}">
      <dgm:prSet/>
      <dgm:spPr/>
      <dgm:t>
        <a:bodyPr/>
        <a:lstStyle/>
        <a:p>
          <a:endParaRPr lang="en-US" sz="2000"/>
        </a:p>
      </dgm:t>
    </dgm:pt>
    <dgm:pt modelId="{774A2DF6-E84A-4143-AA19-490F8FE25C36}" type="sibTrans" cxnId="{611D287B-8CA2-4A54-9DE5-5C4D0A73352A}">
      <dgm:prSet/>
      <dgm:spPr/>
      <dgm:t>
        <a:bodyPr/>
        <a:lstStyle/>
        <a:p>
          <a:endParaRPr lang="en-US" sz="2000"/>
        </a:p>
      </dgm:t>
    </dgm:pt>
    <dgm:pt modelId="{5EC84933-F759-461E-A965-0F61C9949CF3}">
      <dgm:prSet phldrT="[Text]" custT="1"/>
      <dgm:spPr>
        <a:solidFill>
          <a:schemeClr val="accent4">
            <a:lumMod val="75000"/>
          </a:schemeClr>
        </a:solidFill>
      </dgm:spPr>
      <dgm:t>
        <a:bodyPr/>
        <a:lstStyle/>
        <a:p>
          <a:endParaRPr lang="en-US" sz="2000" dirty="0"/>
        </a:p>
      </dgm:t>
    </dgm:pt>
    <dgm:pt modelId="{B0F9E446-A048-4949-8EEB-215755025B70}" type="parTrans" cxnId="{97A7F0EF-BF2F-42C2-BEE9-0A29BDD19EEC}">
      <dgm:prSet/>
      <dgm:spPr/>
      <dgm:t>
        <a:bodyPr/>
        <a:lstStyle/>
        <a:p>
          <a:endParaRPr lang="en-US" sz="2000"/>
        </a:p>
      </dgm:t>
    </dgm:pt>
    <dgm:pt modelId="{D3B9772F-69A3-4500-B430-0B08E6287F21}" type="sibTrans" cxnId="{97A7F0EF-BF2F-42C2-BEE9-0A29BDD19EEC}">
      <dgm:prSet/>
      <dgm:spPr/>
      <dgm:t>
        <a:bodyPr/>
        <a:lstStyle/>
        <a:p>
          <a:endParaRPr lang="en-US" sz="2000"/>
        </a:p>
      </dgm:t>
    </dgm:pt>
    <dgm:pt modelId="{43B37A6A-C7D2-436F-9A0D-34BB9FF34937}">
      <dgm:prSet phldrT="[Text]" custT="1"/>
      <dgm:spPr>
        <a:solidFill>
          <a:schemeClr val="accent1"/>
        </a:solidFill>
      </dgm:spPr>
      <dgm:t>
        <a:bodyPr/>
        <a:lstStyle/>
        <a:p>
          <a:pPr marL="0" indent="0"/>
          <a:r>
            <a:rPr lang="en-US" sz="1800" dirty="0">
              <a:solidFill>
                <a:schemeClr val="bg1"/>
              </a:solidFill>
            </a:rPr>
            <a:t>Fraud Triangle</a:t>
          </a:r>
        </a:p>
      </dgm:t>
    </dgm:pt>
    <dgm:pt modelId="{1DEDA39D-FC4D-4B1D-B11D-2765D6CE993E}" type="parTrans" cxnId="{95713010-9CB4-40F9-9894-8FB28F480E6D}">
      <dgm:prSet/>
      <dgm:spPr/>
      <dgm:t>
        <a:bodyPr/>
        <a:lstStyle/>
        <a:p>
          <a:endParaRPr lang="en-US" sz="2000"/>
        </a:p>
      </dgm:t>
    </dgm:pt>
    <dgm:pt modelId="{896C4E3F-9F0D-4F30-B819-3F6A053CAF68}" type="sibTrans" cxnId="{95713010-9CB4-40F9-9894-8FB28F480E6D}">
      <dgm:prSet/>
      <dgm:spPr/>
      <dgm:t>
        <a:bodyPr/>
        <a:lstStyle/>
        <a:p>
          <a:endParaRPr lang="en-US" sz="2000"/>
        </a:p>
      </dgm:t>
    </dgm:pt>
    <dgm:pt modelId="{CBE51EAF-DA02-4B06-95E3-CA1893A340AB}">
      <dgm:prSet phldrT="[Text]" custT="1"/>
      <dgm:spPr>
        <a:solidFill>
          <a:schemeClr val="accent4">
            <a:lumMod val="75000"/>
          </a:schemeClr>
        </a:solidFill>
      </dgm:spPr>
      <dgm:t>
        <a:bodyPr/>
        <a:lstStyle/>
        <a:p>
          <a:endParaRPr lang="en-US" sz="2000" dirty="0"/>
        </a:p>
      </dgm:t>
      <dgm:extLst>
        <a:ext uri="{E40237B7-FDA0-4F09-8148-C483321AD2D9}">
          <dgm14:cNvPr xmlns:dgm14="http://schemas.microsoft.com/office/drawing/2010/diagram" id="0" name="" descr="Image of the fraud triangle. The image consists of three triangles grouped around a fourth triangle in the center. The center triangle is labeled fraud triangle. The top triangle is labeled opportunity. The triangle on the left is labeled motivation. The triangle on the right is labeled rationalization. "/>
        </a:ext>
      </dgm:extLst>
    </dgm:pt>
    <dgm:pt modelId="{7C8C5234-5EFD-4857-8AEA-E91F32A5DFDF}" type="parTrans" cxnId="{AC701B6D-942C-4394-8BED-76A27020F55A}">
      <dgm:prSet/>
      <dgm:spPr/>
      <dgm:t>
        <a:bodyPr/>
        <a:lstStyle/>
        <a:p>
          <a:endParaRPr lang="en-US" sz="2000"/>
        </a:p>
      </dgm:t>
    </dgm:pt>
    <dgm:pt modelId="{88FD7520-DB25-456A-B239-61C402B37E77}" type="sibTrans" cxnId="{AC701B6D-942C-4394-8BED-76A27020F55A}">
      <dgm:prSet/>
      <dgm:spPr/>
      <dgm:t>
        <a:bodyPr/>
        <a:lstStyle/>
        <a:p>
          <a:endParaRPr lang="en-US" sz="2000"/>
        </a:p>
      </dgm:t>
    </dgm:pt>
    <dgm:pt modelId="{2EA5FD19-FB5D-49D4-8FAE-1A21C976837B}" type="pres">
      <dgm:prSet presAssocID="{61689DBD-D357-4BB3-8478-C3D09DB1EF32}" presName="compositeShape" presStyleCnt="0">
        <dgm:presLayoutVars>
          <dgm:chMax val="9"/>
          <dgm:dir/>
          <dgm:resizeHandles val="exact"/>
        </dgm:presLayoutVars>
      </dgm:prSet>
      <dgm:spPr/>
    </dgm:pt>
    <dgm:pt modelId="{EDBFF921-2739-4DF2-9F2B-4F99A9A7A9EA}" type="pres">
      <dgm:prSet presAssocID="{61689DBD-D357-4BB3-8478-C3D09DB1EF32}" presName="triangle1" presStyleLbl="node1" presStyleIdx="0" presStyleCnt="4">
        <dgm:presLayoutVars>
          <dgm:bulletEnabled val="1"/>
        </dgm:presLayoutVars>
      </dgm:prSet>
      <dgm:spPr/>
    </dgm:pt>
    <dgm:pt modelId="{3F604691-C34C-4951-A60B-38A0CD7D4C82}" type="pres">
      <dgm:prSet presAssocID="{61689DBD-D357-4BB3-8478-C3D09DB1EF32}" presName="triangle2" presStyleLbl="node1" presStyleIdx="1" presStyleCnt="4">
        <dgm:presLayoutVars>
          <dgm:bulletEnabled val="1"/>
        </dgm:presLayoutVars>
      </dgm:prSet>
      <dgm:spPr/>
    </dgm:pt>
    <dgm:pt modelId="{2AE89131-8914-401B-99FE-A548F5517029}" type="pres">
      <dgm:prSet presAssocID="{61689DBD-D357-4BB3-8478-C3D09DB1EF32}" presName="triangle3" presStyleLbl="node1" presStyleIdx="2" presStyleCnt="4" custScaleX="106108" custScaleY="101164">
        <dgm:presLayoutVars>
          <dgm:bulletEnabled val="1"/>
        </dgm:presLayoutVars>
      </dgm:prSet>
      <dgm:spPr/>
    </dgm:pt>
    <dgm:pt modelId="{8B04F900-8AD8-41DB-B516-D228BCBF3091}" type="pres">
      <dgm:prSet presAssocID="{61689DBD-D357-4BB3-8478-C3D09DB1EF32}" presName="triangle4" presStyleLbl="node1" presStyleIdx="3" presStyleCnt="4" custLinFactNeighborY="1250">
        <dgm:presLayoutVars>
          <dgm:bulletEnabled val="1"/>
        </dgm:presLayoutVars>
      </dgm:prSet>
      <dgm:spPr/>
    </dgm:pt>
  </dgm:ptLst>
  <dgm:cxnLst>
    <dgm:cxn modelId="{95713010-9CB4-40F9-9894-8FB28F480E6D}" srcId="{61689DBD-D357-4BB3-8478-C3D09DB1EF32}" destId="{43B37A6A-C7D2-436F-9A0D-34BB9FF34937}" srcOrd="2" destOrd="0" parTransId="{1DEDA39D-FC4D-4B1D-B11D-2765D6CE993E}" sibTransId="{896C4E3F-9F0D-4F30-B819-3F6A053CAF68}"/>
    <dgm:cxn modelId="{722F7020-1F80-404A-A82A-776D80FF2B30}" type="presOf" srcId="{EEFEAD14-1B0F-414C-AA0C-F0B2909FA2E4}" destId="{EDBFF921-2739-4DF2-9F2B-4F99A9A7A9EA}" srcOrd="0" destOrd="0" presId="urn:microsoft.com/office/officeart/2005/8/layout/pyramid4"/>
    <dgm:cxn modelId="{AC701B6D-942C-4394-8BED-76A27020F55A}" srcId="{61689DBD-D357-4BB3-8478-C3D09DB1EF32}" destId="{CBE51EAF-DA02-4B06-95E3-CA1893A340AB}" srcOrd="3" destOrd="0" parTransId="{7C8C5234-5EFD-4857-8AEA-E91F32A5DFDF}" sibTransId="{88FD7520-DB25-456A-B239-61C402B37E77}"/>
    <dgm:cxn modelId="{611D287B-8CA2-4A54-9DE5-5C4D0A73352A}" srcId="{61689DBD-D357-4BB3-8478-C3D09DB1EF32}" destId="{EEFEAD14-1B0F-414C-AA0C-F0B2909FA2E4}" srcOrd="0" destOrd="0" parTransId="{0BEFBF2E-5A36-4827-8AD2-41EE8F7ACCFC}" sibTransId="{774A2DF6-E84A-4143-AA19-490F8FE25C36}"/>
    <dgm:cxn modelId="{449B82AE-10A4-451A-AD31-E6DA6C73135F}" type="presOf" srcId="{61689DBD-D357-4BB3-8478-C3D09DB1EF32}" destId="{2EA5FD19-FB5D-49D4-8FAE-1A21C976837B}" srcOrd="0" destOrd="0" presId="urn:microsoft.com/office/officeart/2005/8/layout/pyramid4"/>
    <dgm:cxn modelId="{8A15ADCB-55E2-4F38-968B-FA9D185C0E29}" type="presOf" srcId="{CBE51EAF-DA02-4B06-95E3-CA1893A340AB}" destId="{8B04F900-8AD8-41DB-B516-D228BCBF3091}" srcOrd="0" destOrd="0" presId="urn:microsoft.com/office/officeart/2005/8/layout/pyramid4"/>
    <dgm:cxn modelId="{426BB1D1-D599-44AB-8ED2-5D35652D3735}" type="presOf" srcId="{43B37A6A-C7D2-436F-9A0D-34BB9FF34937}" destId="{2AE89131-8914-401B-99FE-A548F5517029}" srcOrd="0" destOrd="0" presId="urn:microsoft.com/office/officeart/2005/8/layout/pyramid4"/>
    <dgm:cxn modelId="{8A50CAD1-0FA5-4355-BD29-75341BFB44C7}" type="presOf" srcId="{5EC84933-F759-461E-A965-0F61C9949CF3}" destId="{3F604691-C34C-4951-A60B-38A0CD7D4C82}" srcOrd="0" destOrd="0" presId="urn:microsoft.com/office/officeart/2005/8/layout/pyramid4"/>
    <dgm:cxn modelId="{97A7F0EF-BF2F-42C2-BEE9-0A29BDD19EEC}" srcId="{61689DBD-D357-4BB3-8478-C3D09DB1EF32}" destId="{5EC84933-F759-461E-A965-0F61C9949CF3}" srcOrd="1" destOrd="0" parTransId="{B0F9E446-A048-4949-8EEB-215755025B70}" sibTransId="{D3B9772F-69A3-4500-B430-0B08E6287F21}"/>
    <dgm:cxn modelId="{AC9F0740-A17C-4C9F-81AE-5CAFFA4C9271}" type="presParOf" srcId="{2EA5FD19-FB5D-49D4-8FAE-1A21C976837B}" destId="{EDBFF921-2739-4DF2-9F2B-4F99A9A7A9EA}" srcOrd="0" destOrd="0" presId="urn:microsoft.com/office/officeart/2005/8/layout/pyramid4"/>
    <dgm:cxn modelId="{A04E5E13-85FD-4E09-99C0-6BF855625E6D}" type="presParOf" srcId="{2EA5FD19-FB5D-49D4-8FAE-1A21C976837B}" destId="{3F604691-C34C-4951-A60B-38A0CD7D4C82}" srcOrd="1" destOrd="0" presId="urn:microsoft.com/office/officeart/2005/8/layout/pyramid4"/>
    <dgm:cxn modelId="{69CCABE2-8667-4451-A604-D120FE7F28CF}" type="presParOf" srcId="{2EA5FD19-FB5D-49D4-8FAE-1A21C976837B}" destId="{2AE89131-8914-401B-99FE-A548F5517029}" srcOrd="2" destOrd="0" presId="urn:microsoft.com/office/officeart/2005/8/layout/pyramid4"/>
    <dgm:cxn modelId="{6AFA352C-6C8C-4E43-9C23-57F00ADDCFD6}" type="presParOf" srcId="{2EA5FD19-FB5D-49D4-8FAE-1A21C976837B}" destId="{8B04F900-8AD8-41DB-B516-D228BCBF309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689DBD-D357-4BB3-8478-C3D09DB1EF32}"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EEFEAD14-1B0F-414C-AA0C-F0B2909FA2E4}">
      <dgm:prSet phldrT="[Text]" custT="1"/>
      <dgm:spPr>
        <a:solidFill>
          <a:schemeClr val="accent4">
            <a:lumMod val="75000"/>
          </a:schemeClr>
        </a:solidFill>
      </dgm:spPr>
      <dgm:t>
        <a:bodyPr/>
        <a:lstStyle/>
        <a:p>
          <a:endParaRPr lang="en-US" sz="2000" dirty="0"/>
        </a:p>
      </dgm:t>
    </dgm:pt>
    <dgm:pt modelId="{0BEFBF2E-5A36-4827-8AD2-41EE8F7ACCFC}" type="parTrans" cxnId="{611D287B-8CA2-4A54-9DE5-5C4D0A73352A}">
      <dgm:prSet/>
      <dgm:spPr/>
      <dgm:t>
        <a:bodyPr/>
        <a:lstStyle/>
        <a:p>
          <a:endParaRPr lang="en-US" sz="2000"/>
        </a:p>
      </dgm:t>
    </dgm:pt>
    <dgm:pt modelId="{774A2DF6-E84A-4143-AA19-490F8FE25C36}" type="sibTrans" cxnId="{611D287B-8CA2-4A54-9DE5-5C4D0A73352A}">
      <dgm:prSet/>
      <dgm:spPr/>
      <dgm:t>
        <a:bodyPr/>
        <a:lstStyle/>
        <a:p>
          <a:endParaRPr lang="en-US" sz="2000"/>
        </a:p>
      </dgm:t>
    </dgm:pt>
    <dgm:pt modelId="{5EC84933-F759-461E-A965-0F61C9949CF3}">
      <dgm:prSet phldrT="[Text]" custT="1"/>
      <dgm:spPr>
        <a:solidFill>
          <a:schemeClr val="accent4">
            <a:lumMod val="75000"/>
          </a:schemeClr>
        </a:solidFill>
      </dgm:spPr>
      <dgm:t>
        <a:bodyPr/>
        <a:lstStyle/>
        <a:p>
          <a:endParaRPr lang="en-US" sz="2000" dirty="0"/>
        </a:p>
      </dgm:t>
    </dgm:pt>
    <dgm:pt modelId="{B0F9E446-A048-4949-8EEB-215755025B70}" type="parTrans" cxnId="{97A7F0EF-BF2F-42C2-BEE9-0A29BDD19EEC}">
      <dgm:prSet/>
      <dgm:spPr/>
      <dgm:t>
        <a:bodyPr/>
        <a:lstStyle/>
        <a:p>
          <a:endParaRPr lang="en-US" sz="2000"/>
        </a:p>
      </dgm:t>
    </dgm:pt>
    <dgm:pt modelId="{D3B9772F-69A3-4500-B430-0B08E6287F21}" type="sibTrans" cxnId="{97A7F0EF-BF2F-42C2-BEE9-0A29BDD19EEC}">
      <dgm:prSet/>
      <dgm:spPr/>
      <dgm:t>
        <a:bodyPr/>
        <a:lstStyle/>
        <a:p>
          <a:endParaRPr lang="en-US" sz="2000"/>
        </a:p>
      </dgm:t>
    </dgm:pt>
    <dgm:pt modelId="{43B37A6A-C7D2-436F-9A0D-34BB9FF34937}">
      <dgm:prSet phldrT="[Text]" custT="1"/>
      <dgm:spPr>
        <a:solidFill>
          <a:schemeClr val="accent1"/>
        </a:solidFill>
      </dgm:spPr>
      <dgm:t>
        <a:bodyPr/>
        <a:lstStyle/>
        <a:p>
          <a:pPr marL="0" indent="0"/>
          <a:r>
            <a:rPr lang="en-US" sz="1800" dirty="0">
              <a:solidFill>
                <a:schemeClr val="bg1"/>
              </a:solidFill>
            </a:rPr>
            <a:t>Fraud Triangle</a:t>
          </a:r>
        </a:p>
      </dgm:t>
    </dgm:pt>
    <dgm:pt modelId="{1DEDA39D-FC4D-4B1D-B11D-2765D6CE993E}" type="parTrans" cxnId="{95713010-9CB4-40F9-9894-8FB28F480E6D}">
      <dgm:prSet/>
      <dgm:spPr/>
      <dgm:t>
        <a:bodyPr/>
        <a:lstStyle/>
        <a:p>
          <a:endParaRPr lang="en-US" sz="2000"/>
        </a:p>
      </dgm:t>
    </dgm:pt>
    <dgm:pt modelId="{896C4E3F-9F0D-4F30-B819-3F6A053CAF68}" type="sibTrans" cxnId="{95713010-9CB4-40F9-9894-8FB28F480E6D}">
      <dgm:prSet/>
      <dgm:spPr/>
      <dgm:t>
        <a:bodyPr/>
        <a:lstStyle/>
        <a:p>
          <a:endParaRPr lang="en-US" sz="2000"/>
        </a:p>
      </dgm:t>
    </dgm:pt>
    <dgm:pt modelId="{CBE51EAF-DA02-4B06-95E3-CA1893A340AB}">
      <dgm:prSet phldrT="[Text]" custT="1"/>
      <dgm:spPr>
        <a:solidFill>
          <a:schemeClr val="accent4">
            <a:lumMod val="75000"/>
          </a:schemeClr>
        </a:solidFill>
      </dgm:spPr>
      <dgm:t>
        <a:bodyPr/>
        <a:lstStyle/>
        <a:p>
          <a:endParaRPr lang="en-US" sz="2000" dirty="0"/>
        </a:p>
      </dgm:t>
      <dgm:extLst>
        <a:ext uri="{E40237B7-FDA0-4F09-8148-C483321AD2D9}">
          <dgm14:cNvPr xmlns:dgm14="http://schemas.microsoft.com/office/drawing/2010/diagram" id="0" name="" descr="Image of the fraud triangle. The image consists of three triangles grouped around a fourth triangle in the center. The center triangle is labeled fraud triangle. The top triangle is labeled opportunity. The triangle on the left is labeled motivation. The triangle on the right is labeled rationalization. "/>
        </a:ext>
      </dgm:extLst>
    </dgm:pt>
    <dgm:pt modelId="{7C8C5234-5EFD-4857-8AEA-E91F32A5DFDF}" type="parTrans" cxnId="{AC701B6D-942C-4394-8BED-76A27020F55A}">
      <dgm:prSet/>
      <dgm:spPr/>
      <dgm:t>
        <a:bodyPr/>
        <a:lstStyle/>
        <a:p>
          <a:endParaRPr lang="en-US" sz="2000"/>
        </a:p>
      </dgm:t>
    </dgm:pt>
    <dgm:pt modelId="{88FD7520-DB25-456A-B239-61C402B37E77}" type="sibTrans" cxnId="{AC701B6D-942C-4394-8BED-76A27020F55A}">
      <dgm:prSet/>
      <dgm:spPr/>
      <dgm:t>
        <a:bodyPr/>
        <a:lstStyle/>
        <a:p>
          <a:endParaRPr lang="en-US" sz="2000"/>
        </a:p>
      </dgm:t>
    </dgm:pt>
    <dgm:pt modelId="{2EA5FD19-FB5D-49D4-8FAE-1A21C976837B}" type="pres">
      <dgm:prSet presAssocID="{61689DBD-D357-4BB3-8478-C3D09DB1EF32}" presName="compositeShape" presStyleCnt="0">
        <dgm:presLayoutVars>
          <dgm:chMax val="9"/>
          <dgm:dir/>
          <dgm:resizeHandles val="exact"/>
        </dgm:presLayoutVars>
      </dgm:prSet>
      <dgm:spPr/>
    </dgm:pt>
    <dgm:pt modelId="{EDBFF921-2739-4DF2-9F2B-4F99A9A7A9EA}" type="pres">
      <dgm:prSet presAssocID="{61689DBD-D357-4BB3-8478-C3D09DB1EF32}" presName="triangle1" presStyleLbl="node1" presStyleIdx="0" presStyleCnt="4">
        <dgm:presLayoutVars>
          <dgm:bulletEnabled val="1"/>
        </dgm:presLayoutVars>
      </dgm:prSet>
      <dgm:spPr/>
    </dgm:pt>
    <dgm:pt modelId="{3F604691-C34C-4951-A60B-38A0CD7D4C82}" type="pres">
      <dgm:prSet presAssocID="{61689DBD-D357-4BB3-8478-C3D09DB1EF32}" presName="triangle2" presStyleLbl="node1" presStyleIdx="1" presStyleCnt="4">
        <dgm:presLayoutVars>
          <dgm:bulletEnabled val="1"/>
        </dgm:presLayoutVars>
      </dgm:prSet>
      <dgm:spPr/>
    </dgm:pt>
    <dgm:pt modelId="{2AE89131-8914-401B-99FE-A548F5517029}" type="pres">
      <dgm:prSet presAssocID="{61689DBD-D357-4BB3-8478-C3D09DB1EF32}" presName="triangle3" presStyleLbl="node1" presStyleIdx="2" presStyleCnt="4" custScaleX="106108" custScaleY="101164">
        <dgm:presLayoutVars>
          <dgm:bulletEnabled val="1"/>
        </dgm:presLayoutVars>
      </dgm:prSet>
      <dgm:spPr/>
    </dgm:pt>
    <dgm:pt modelId="{8B04F900-8AD8-41DB-B516-D228BCBF3091}" type="pres">
      <dgm:prSet presAssocID="{61689DBD-D357-4BB3-8478-C3D09DB1EF32}" presName="triangle4" presStyleLbl="node1" presStyleIdx="3" presStyleCnt="4" custLinFactNeighborY="1250">
        <dgm:presLayoutVars>
          <dgm:bulletEnabled val="1"/>
        </dgm:presLayoutVars>
      </dgm:prSet>
      <dgm:spPr/>
    </dgm:pt>
  </dgm:ptLst>
  <dgm:cxnLst>
    <dgm:cxn modelId="{95713010-9CB4-40F9-9894-8FB28F480E6D}" srcId="{61689DBD-D357-4BB3-8478-C3D09DB1EF32}" destId="{43B37A6A-C7D2-436F-9A0D-34BB9FF34937}" srcOrd="2" destOrd="0" parTransId="{1DEDA39D-FC4D-4B1D-B11D-2765D6CE993E}" sibTransId="{896C4E3F-9F0D-4F30-B819-3F6A053CAF68}"/>
    <dgm:cxn modelId="{722F7020-1F80-404A-A82A-776D80FF2B30}" type="presOf" srcId="{EEFEAD14-1B0F-414C-AA0C-F0B2909FA2E4}" destId="{EDBFF921-2739-4DF2-9F2B-4F99A9A7A9EA}" srcOrd="0" destOrd="0" presId="urn:microsoft.com/office/officeart/2005/8/layout/pyramid4"/>
    <dgm:cxn modelId="{AC701B6D-942C-4394-8BED-76A27020F55A}" srcId="{61689DBD-D357-4BB3-8478-C3D09DB1EF32}" destId="{CBE51EAF-DA02-4B06-95E3-CA1893A340AB}" srcOrd="3" destOrd="0" parTransId="{7C8C5234-5EFD-4857-8AEA-E91F32A5DFDF}" sibTransId="{88FD7520-DB25-456A-B239-61C402B37E77}"/>
    <dgm:cxn modelId="{611D287B-8CA2-4A54-9DE5-5C4D0A73352A}" srcId="{61689DBD-D357-4BB3-8478-C3D09DB1EF32}" destId="{EEFEAD14-1B0F-414C-AA0C-F0B2909FA2E4}" srcOrd="0" destOrd="0" parTransId="{0BEFBF2E-5A36-4827-8AD2-41EE8F7ACCFC}" sibTransId="{774A2DF6-E84A-4143-AA19-490F8FE25C36}"/>
    <dgm:cxn modelId="{449B82AE-10A4-451A-AD31-E6DA6C73135F}" type="presOf" srcId="{61689DBD-D357-4BB3-8478-C3D09DB1EF32}" destId="{2EA5FD19-FB5D-49D4-8FAE-1A21C976837B}" srcOrd="0" destOrd="0" presId="urn:microsoft.com/office/officeart/2005/8/layout/pyramid4"/>
    <dgm:cxn modelId="{8A15ADCB-55E2-4F38-968B-FA9D185C0E29}" type="presOf" srcId="{CBE51EAF-DA02-4B06-95E3-CA1893A340AB}" destId="{8B04F900-8AD8-41DB-B516-D228BCBF3091}" srcOrd="0" destOrd="0" presId="urn:microsoft.com/office/officeart/2005/8/layout/pyramid4"/>
    <dgm:cxn modelId="{426BB1D1-D599-44AB-8ED2-5D35652D3735}" type="presOf" srcId="{43B37A6A-C7D2-436F-9A0D-34BB9FF34937}" destId="{2AE89131-8914-401B-99FE-A548F5517029}" srcOrd="0" destOrd="0" presId="urn:microsoft.com/office/officeart/2005/8/layout/pyramid4"/>
    <dgm:cxn modelId="{8A50CAD1-0FA5-4355-BD29-75341BFB44C7}" type="presOf" srcId="{5EC84933-F759-461E-A965-0F61C9949CF3}" destId="{3F604691-C34C-4951-A60B-38A0CD7D4C82}" srcOrd="0" destOrd="0" presId="urn:microsoft.com/office/officeart/2005/8/layout/pyramid4"/>
    <dgm:cxn modelId="{97A7F0EF-BF2F-42C2-BEE9-0A29BDD19EEC}" srcId="{61689DBD-D357-4BB3-8478-C3D09DB1EF32}" destId="{5EC84933-F759-461E-A965-0F61C9949CF3}" srcOrd="1" destOrd="0" parTransId="{B0F9E446-A048-4949-8EEB-215755025B70}" sibTransId="{D3B9772F-69A3-4500-B430-0B08E6287F21}"/>
    <dgm:cxn modelId="{AC9F0740-A17C-4C9F-81AE-5CAFFA4C9271}" type="presParOf" srcId="{2EA5FD19-FB5D-49D4-8FAE-1A21C976837B}" destId="{EDBFF921-2739-4DF2-9F2B-4F99A9A7A9EA}" srcOrd="0" destOrd="0" presId="urn:microsoft.com/office/officeart/2005/8/layout/pyramid4"/>
    <dgm:cxn modelId="{A04E5E13-85FD-4E09-99C0-6BF855625E6D}" type="presParOf" srcId="{2EA5FD19-FB5D-49D4-8FAE-1A21C976837B}" destId="{3F604691-C34C-4951-A60B-38A0CD7D4C82}" srcOrd="1" destOrd="0" presId="urn:microsoft.com/office/officeart/2005/8/layout/pyramid4"/>
    <dgm:cxn modelId="{69CCABE2-8667-4451-A604-D120FE7F28CF}" type="presParOf" srcId="{2EA5FD19-FB5D-49D4-8FAE-1A21C976837B}" destId="{2AE89131-8914-401B-99FE-A548F5517029}" srcOrd="2" destOrd="0" presId="urn:microsoft.com/office/officeart/2005/8/layout/pyramid4"/>
    <dgm:cxn modelId="{6AFA352C-6C8C-4E43-9C23-57F00ADDCFD6}" type="presParOf" srcId="{2EA5FD19-FB5D-49D4-8FAE-1A21C976837B}" destId="{8B04F900-8AD8-41DB-B516-D228BCBF309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3452E-ECF8-49BE-AF5F-8BAF7544C9AD}">
      <dsp:nvSpPr>
        <dsp:cNvPr id="0" name=""/>
        <dsp:cNvSpPr/>
      </dsp:nvSpPr>
      <dsp:spPr>
        <a:xfrm>
          <a:off x="272783" y="1519"/>
          <a:ext cx="2367030" cy="1420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a:t>Identify all Federal receipts and expenditures </a:t>
          </a:r>
          <a:endParaRPr lang="en-US" sz="2200" kern="1200"/>
        </a:p>
      </dsp:txBody>
      <dsp:txXfrm>
        <a:off x="272783" y="1519"/>
        <a:ext cx="2367030" cy="1420218"/>
      </dsp:txXfrm>
    </dsp:sp>
    <dsp:sp modelId="{221FB0A1-D4B5-4E37-A4F7-C363F6A441C7}">
      <dsp:nvSpPr>
        <dsp:cNvPr id="0" name=""/>
        <dsp:cNvSpPr/>
      </dsp:nvSpPr>
      <dsp:spPr>
        <a:xfrm>
          <a:off x="2876516" y="1519"/>
          <a:ext cx="2367030" cy="1420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a:t>Accurate, current, and complete disclosure</a:t>
          </a:r>
          <a:endParaRPr lang="en-US" altLang="en-US" sz="2200" kern="1200" dirty="0"/>
        </a:p>
      </dsp:txBody>
      <dsp:txXfrm>
        <a:off x="2876516" y="1519"/>
        <a:ext cx="2367030" cy="1420218"/>
      </dsp:txXfrm>
    </dsp:sp>
    <dsp:sp modelId="{9A3E9889-23B3-40B1-A515-62DF0FA7D28A}">
      <dsp:nvSpPr>
        <dsp:cNvPr id="0" name=""/>
        <dsp:cNvSpPr/>
      </dsp:nvSpPr>
      <dsp:spPr>
        <a:xfrm>
          <a:off x="5480249" y="1519"/>
          <a:ext cx="2367030" cy="1420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Records that identify source and application of funds</a:t>
          </a:r>
          <a:endParaRPr lang="en-US" sz="2200" kern="1200" dirty="0"/>
        </a:p>
      </dsp:txBody>
      <dsp:txXfrm>
        <a:off x="5480249" y="1519"/>
        <a:ext cx="2367030" cy="1420218"/>
      </dsp:txXfrm>
    </dsp:sp>
    <dsp:sp modelId="{65812934-5B6F-4F4E-9C38-87272E643722}">
      <dsp:nvSpPr>
        <dsp:cNvPr id="0" name=""/>
        <dsp:cNvSpPr/>
      </dsp:nvSpPr>
      <dsp:spPr>
        <a:xfrm>
          <a:off x="272783" y="1658440"/>
          <a:ext cx="2367030" cy="1420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a:t>Effective control over and accountability for assets</a:t>
          </a:r>
          <a:endParaRPr lang="en-US" altLang="en-US" sz="2200" kern="1200" dirty="0"/>
        </a:p>
      </dsp:txBody>
      <dsp:txXfrm>
        <a:off x="272783" y="1658440"/>
        <a:ext cx="2367030" cy="1420218"/>
      </dsp:txXfrm>
    </dsp:sp>
    <dsp:sp modelId="{D7A9B9A9-047C-461C-92F1-E773C25E2990}">
      <dsp:nvSpPr>
        <dsp:cNvPr id="0" name=""/>
        <dsp:cNvSpPr/>
      </dsp:nvSpPr>
      <dsp:spPr>
        <a:xfrm>
          <a:off x="2876516" y="1658440"/>
          <a:ext cx="2367030" cy="1420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a:t>Comparison of expenditures to budgets</a:t>
          </a:r>
          <a:endParaRPr lang="en-US" altLang="en-US" sz="2200" kern="1200" dirty="0"/>
        </a:p>
      </dsp:txBody>
      <dsp:txXfrm>
        <a:off x="2876516" y="1658440"/>
        <a:ext cx="2367030" cy="1420218"/>
      </dsp:txXfrm>
    </dsp:sp>
    <dsp:sp modelId="{AB9F956C-0493-4EB0-ABC8-B406756974AC}">
      <dsp:nvSpPr>
        <dsp:cNvPr id="0" name=""/>
        <dsp:cNvSpPr/>
      </dsp:nvSpPr>
      <dsp:spPr>
        <a:xfrm>
          <a:off x="5480249" y="1658440"/>
          <a:ext cx="2367030" cy="1420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a:t>Written procedures for payments </a:t>
          </a:r>
          <a:endParaRPr lang="en-US" altLang="en-US" sz="2200" kern="1200" dirty="0"/>
        </a:p>
      </dsp:txBody>
      <dsp:txXfrm>
        <a:off x="5480249" y="1658440"/>
        <a:ext cx="2367030" cy="1420218"/>
      </dsp:txXfrm>
    </dsp:sp>
    <dsp:sp modelId="{9D8B92F4-5FE5-46D2-9E4F-0B72ED9C30B7}">
      <dsp:nvSpPr>
        <dsp:cNvPr id="0" name=""/>
        <dsp:cNvSpPr/>
      </dsp:nvSpPr>
      <dsp:spPr>
        <a:xfrm>
          <a:off x="2876516" y="3315362"/>
          <a:ext cx="2367030" cy="1420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a:t>Written procedures for allowable costs</a:t>
          </a:r>
          <a:endParaRPr lang="en-US" sz="2200" kern="1200"/>
        </a:p>
      </dsp:txBody>
      <dsp:txXfrm>
        <a:off x="2876516" y="3315362"/>
        <a:ext cx="2367030" cy="14202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2E130-9994-4517-94AF-1222513E188E}">
      <dsp:nvSpPr>
        <dsp:cNvPr id="0" name=""/>
        <dsp:cNvSpPr/>
      </dsp:nvSpPr>
      <dsp:spPr>
        <a:xfrm>
          <a:off x="4174" y="1450184"/>
          <a:ext cx="2135322"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a:t>Business Interruptions</a:t>
          </a:r>
        </a:p>
      </dsp:txBody>
      <dsp:txXfrm>
        <a:off x="4174" y="1450184"/>
        <a:ext cx="2135322" cy="835312"/>
      </dsp:txXfrm>
    </dsp:sp>
    <dsp:sp modelId="{0007F5CF-2918-4481-9B52-EB56E966F375}">
      <dsp:nvSpPr>
        <dsp:cNvPr id="0" name=""/>
        <dsp:cNvSpPr/>
      </dsp:nvSpPr>
      <dsp:spPr>
        <a:xfrm>
          <a:off x="2139497" y="1384925"/>
          <a:ext cx="427064" cy="96583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812586-8B17-4256-A959-53FAB55D8F66}">
      <dsp:nvSpPr>
        <dsp:cNvPr id="0" name=""/>
        <dsp:cNvSpPr/>
      </dsp:nvSpPr>
      <dsp:spPr>
        <a:xfrm>
          <a:off x="2737387" y="1384925"/>
          <a:ext cx="5808077" cy="9658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altLang="en-US" sz="2500" kern="1200" dirty="0"/>
            <a:t>System breakdowns or catastrophes</a:t>
          </a:r>
        </a:p>
        <a:p>
          <a:pPr marL="228600" lvl="1" indent="-228600" algn="l" defTabSz="1111250">
            <a:lnSpc>
              <a:spcPct val="90000"/>
            </a:lnSpc>
            <a:spcBef>
              <a:spcPct val="0"/>
            </a:spcBef>
            <a:spcAft>
              <a:spcPct val="15000"/>
            </a:spcAft>
            <a:buChar char="•"/>
          </a:pPr>
          <a:r>
            <a:rPr lang="en-US" altLang="en-US" sz="2500" kern="1200" dirty="0"/>
            <a:t>Excessive re-work to correct for errors.</a:t>
          </a:r>
        </a:p>
      </dsp:txBody>
      <dsp:txXfrm>
        <a:off x="2737387" y="1384925"/>
        <a:ext cx="5808077" cy="965830"/>
      </dsp:txXfrm>
    </dsp:sp>
    <dsp:sp modelId="{48F6F073-910A-4346-AF6F-BF3F2A322DC3}">
      <dsp:nvSpPr>
        <dsp:cNvPr id="0" name=""/>
        <dsp:cNvSpPr/>
      </dsp:nvSpPr>
      <dsp:spPr>
        <a:xfrm>
          <a:off x="4174" y="2440755"/>
          <a:ext cx="2135322" cy="117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altLang="en-US" sz="2500" kern="1200"/>
            <a:t>Erroneous Management Decisions</a:t>
          </a:r>
          <a:endParaRPr lang="en-US" altLang="en-US" sz="2500" kern="1200" dirty="0"/>
        </a:p>
      </dsp:txBody>
      <dsp:txXfrm>
        <a:off x="4174" y="2440755"/>
        <a:ext cx="2135322" cy="1175625"/>
      </dsp:txXfrm>
    </dsp:sp>
    <dsp:sp modelId="{C095979A-F903-4900-954D-D4685F7D9D6E}">
      <dsp:nvSpPr>
        <dsp:cNvPr id="0" name=""/>
        <dsp:cNvSpPr/>
      </dsp:nvSpPr>
      <dsp:spPr>
        <a:xfrm>
          <a:off x="2139497" y="2440755"/>
          <a:ext cx="427064" cy="11756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F69D26-317A-43C1-A9BB-D25B3E4BB662}">
      <dsp:nvSpPr>
        <dsp:cNvPr id="0" name=""/>
        <dsp:cNvSpPr/>
      </dsp:nvSpPr>
      <dsp:spPr>
        <a:xfrm>
          <a:off x="2737387" y="2440755"/>
          <a:ext cx="5808077" cy="11756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altLang="en-US" sz="2500" kern="1200"/>
            <a:t>Inadequate, or misleading information</a:t>
          </a:r>
          <a:endParaRPr lang="en-US" altLang="en-US" sz="2500" kern="1200" dirty="0"/>
        </a:p>
      </dsp:txBody>
      <dsp:txXfrm>
        <a:off x="2737387" y="2440755"/>
        <a:ext cx="5808077" cy="11756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E6F44-870E-45A5-BE96-AA9FF7AD6829}">
      <dsp:nvSpPr>
        <dsp:cNvPr id="0" name=""/>
        <dsp:cNvSpPr/>
      </dsp:nvSpPr>
      <dsp:spPr>
        <a:xfrm>
          <a:off x="2464" y="236958"/>
          <a:ext cx="2402978" cy="8683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altLang="en-US" sz="2400" kern="1200"/>
            <a:t>Organizational Chart</a:t>
          </a:r>
          <a:endParaRPr lang="en-US" sz="2400" kern="1200"/>
        </a:p>
      </dsp:txBody>
      <dsp:txXfrm>
        <a:off x="2464" y="236958"/>
        <a:ext cx="2402978" cy="868381"/>
      </dsp:txXfrm>
    </dsp:sp>
    <dsp:sp modelId="{662CFC11-AE13-4220-B27E-88F1BED7A5B2}">
      <dsp:nvSpPr>
        <dsp:cNvPr id="0" name=""/>
        <dsp:cNvSpPr/>
      </dsp:nvSpPr>
      <dsp:spPr>
        <a:xfrm>
          <a:off x="2464" y="1105339"/>
          <a:ext cx="2402978" cy="34916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a:t>Office responsibilities</a:t>
          </a:r>
          <a:endParaRPr lang="en-US" altLang="en-US" sz="2400" kern="1200" dirty="0"/>
        </a:p>
        <a:p>
          <a:pPr marL="228600" lvl="1" indent="-228600" algn="l" defTabSz="1066800">
            <a:lnSpc>
              <a:spcPct val="90000"/>
            </a:lnSpc>
            <a:spcBef>
              <a:spcPct val="0"/>
            </a:spcBef>
            <a:spcAft>
              <a:spcPct val="15000"/>
            </a:spcAft>
            <a:buChar char="•"/>
          </a:pPr>
          <a:r>
            <a:rPr lang="en-US" altLang="en-US" sz="2400" kern="1200"/>
            <a:t>Interactions between divisions, offices</a:t>
          </a:r>
          <a:endParaRPr lang="en-US" altLang="en-US" sz="2400" kern="1200" dirty="0"/>
        </a:p>
        <a:p>
          <a:pPr marL="228600" lvl="1" indent="-228600" algn="l" defTabSz="1066800">
            <a:lnSpc>
              <a:spcPct val="90000"/>
            </a:lnSpc>
            <a:spcBef>
              <a:spcPct val="0"/>
            </a:spcBef>
            <a:spcAft>
              <a:spcPct val="15000"/>
            </a:spcAft>
            <a:buChar char="•"/>
          </a:pPr>
          <a:r>
            <a:rPr lang="en-US" altLang="en-US" sz="2400" kern="1200"/>
            <a:t>Interactions with external entities</a:t>
          </a:r>
          <a:endParaRPr lang="en-US" altLang="en-US" sz="2400" kern="1200" dirty="0"/>
        </a:p>
      </dsp:txBody>
      <dsp:txXfrm>
        <a:off x="2464" y="1105339"/>
        <a:ext cx="2402978" cy="3491640"/>
      </dsp:txXfrm>
    </dsp:sp>
    <dsp:sp modelId="{F39FBB2A-3638-4994-A880-F0D891B5067D}">
      <dsp:nvSpPr>
        <dsp:cNvPr id="0" name=""/>
        <dsp:cNvSpPr/>
      </dsp:nvSpPr>
      <dsp:spPr>
        <a:xfrm>
          <a:off x="2741860" y="236958"/>
          <a:ext cx="2402978" cy="8683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Job Descriptions</a:t>
          </a:r>
        </a:p>
      </dsp:txBody>
      <dsp:txXfrm>
        <a:off x="2741860" y="236958"/>
        <a:ext cx="2402978" cy="868381"/>
      </dsp:txXfrm>
    </dsp:sp>
    <dsp:sp modelId="{9C9660C8-862B-4934-92CD-909272C344BD}">
      <dsp:nvSpPr>
        <dsp:cNvPr id="0" name=""/>
        <dsp:cNvSpPr/>
      </dsp:nvSpPr>
      <dsp:spPr>
        <a:xfrm>
          <a:off x="2741860" y="1105339"/>
          <a:ext cx="2402978" cy="34916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The roles and responsibilities of grant staff</a:t>
          </a:r>
        </a:p>
        <a:p>
          <a:pPr marL="228600" lvl="1" indent="-228600" algn="l" defTabSz="1066800">
            <a:lnSpc>
              <a:spcPct val="90000"/>
            </a:lnSpc>
            <a:spcBef>
              <a:spcPct val="0"/>
            </a:spcBef>
            <a:spcAft>
              <a:spcPct val="15000"/>
            </a:spcAft>
            <a:buChar char="•"/>
          </a:pPr>
          <a:r>
            <a:rPr lang="en-US" altLang="en-US" sz="2400" kern="1200" dirty="0"/>
            <a:t>Separation of duties/ processes</a:t>
          </a:r>
        </a:p>
      </dsp:txBody>
      <dsp:txXfrm>
        <a:off x="2741860" y="1105339"/>
        <a:ext cx="2402978" cy="3491640"/>
      </dsp:txXfrm>
    </dsp:sp>
    <dsp:sp modelId="{82619111-A053-406E-88CE-1B8D8F5760F4}">
      <dsp:nvSpPr>
        <dsp:cNvPr id="0" name=""/>
        <dsp:cNvSpPr/>
      </dsp:nvSpPr>
      <dsp:spPr>
        <a:xfrm>
          <a:off x="5481256" y="236958"/>
          <a:ext cx="2402978" cy="8683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altLang="en-US" sz="2400" kern="1200"/>
            <a:t>Grant Structure</a:t>
          </a:r>
          <a:endParaRPr lang="en-US" altLang="en-US" sz="2400" kern="1200" dirty="0"/>
        </a:p>
      </dsp:txBody>
      <dsp:txXfrm>
        <a:off x="5481256" y="236958"/>
        <a:ext cx="2402978" cy="868381"/>
      </dsp:txXfrm>
    </dsp:sp>
    <dsp:sp modelId="{D6E2BB14-B456-43B3-893E-1ED1A59CE134}">
      <dsp:nvSpPr>
        <dsp:cNvPr id="0" name=""/>
        <dsp:cNvSpPr/>
      </dsp:nvSpPr>
      <dsp:spPr>
        <a:xfrm>
          <a:off x="5481256" y="1105339"/>
          <a:ext cx="2402978" cy="34916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Grant administration</a:t>
          </a:r>
        </a:p>
        <a:p>
          <a:pPr marL="228600" lvl="1" indent="-228600" algn="l" defTabSz="1066800">
            <a:lnSpc>
              <a:spcPct val="90000"/>
            </a:lnSpc>
            <a:spcBef>
              <a:spcPct val="0"/>
            </a:spcBef>
            <a:spcAft>
              <a:spcPct val="15000"/>
            </a:spcAft>
            <a:buChar char="•"/>
          </a:pPr>
          <a:r>
            <a:rPr lang="en-US" altLang="en-US" sz="2400" kern="1200"/>
            <a:t>Partners</a:t>
          </a:r>
          <a:endParaRPr lang="en-US" altLang="en-US" sz="2400" kern="1200" dirty="0"/>
        </a:p>
        <a:p>
          <a:pPr marL="228600" lvl="1" indent="-228600" algn="l" defTabSz="1066800">
            <a:lnSpc>
              <a:spcPct val="90000"/>
            </a:lnSpc>
            <a:spcBef>
              <a:spcPct val="0"/>
            </a:spcBef>
            <a:spcAft>
              <a:spcPct val="15000"/>
            </a:spcAft>
            <a:buChar char="•"/>
          </a:pPr>
          <a:r>
            <a:rPr lang="en-US" altLang="en-US" sz="2400" kern="1200"/>
            <a:t>Subrecipients</a:t>
          </a:r>
          <a:endParaRPr lang="en-US" sz="2400" kern="1200"/>
        </a:p>
      </dsp:txBody>
      <dsp:txXfrm>
        <a:off x="5481256" y="1105339"/>
        <a:ext cx="2402978" cy="3491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1411-F6F2-4C4A-8206-FA65641B11E7}">
      <dsp:nvSpPr>
        <dsp:cNvPr id="0" name=""/>
        <dsp:cNvSpPr/>
      </dsp:nvSpPr>
      <dsp:spPr>
        <a:xfrm>
          <a:off x="5229" y="1235072"/>
          <a:ext cx="2004764" cy="801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Clr>
              <a:schemeClr val="accent2"/>
            </a:buClr>
            <a:buFont typeface="Wingdings" panose="05000000000000000000" pitchFamily="2" charset="2"/>
            <a:buNone/>
          </a:pPr>
          <a:r>
            <a:rPr lang="en-US" altLang="en-US" sz="2000" b="1" kern="1200" dirty="0"/>
            <a:t>Compliant</a:t>
          </a:r>
          <a:endParaRPr lang="en-US" sz="2000" b="1" kern="1200" dirty="0"/>
        </a:p>
      </dsp:txBody>
      <dsp:txXfrm>
        <a:off x="5229" y="1235072"/>
        <a:ext cx="2004764" cy="801905"/>
      </dsp:txXfrm>
    </dsp:sp>
    <dsp:sp modelId="{D09FD922-07C0-4AFD-92F5-39F5D921CB0F}">
      <dsp:nvSpPr>
        <dsp:cNvPr id="0" name=""/>
        <dsp:cNvSpPr/>
      </dsp:nvSpPr>
      <dsp:spPr>
        <a:xfrm>
          <a:off x="5229" y="2036978"/>
          <a:ext cx="2004764"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With rules and regulations</a:t>
          </a:r>
        </a:p>
      </dsp:txBody>
      <dsp:txXfrm>
        <a:off x="5229" y="2036978"/>
        <a:ext cx="2004764" cy="2854800"/>
      </dsp:txXfrm>
    </dsp:sp>
    <dsp:sp modelId="{D5B34578-3579-4F08-9EF9-C3F3A40C7113}">
      <dsp:nvSpPr>
        <dsp:cNvPr id="0" name=""/>
        <dsp:cNvSpPr/>
      </dsp:nvSpPr>
      <dsp:spPr>
        <a:xfrm>
          <a:off x="2290661" y="1235072"/>
          <a:ext cx="2004764" cy="801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altLang="en-US" sz="2000" b="1" kern="1200"/>
            <a:t>Clear</a:t>
          </a:r>
          <a:endParaRPr lang="en-US" sz="2000" b="1" kern="1200" dirty="0"/>
        </a:p>
      </dsp:txBody>
      <dsp:txXfrm>
        <a:off x="2290661" y="1235072"/>
        <a:ext cx="2004764" cy="801905"/>
      </dsp:txXfrm>
    </dsp:sp>
    <dsp:sp modelId="{CEB5A891-703B-460B-9744-4F88582597BC}">
      <dsp:nvSpPr>
        <dsp:cNvPr id="0" name=""/>
        <dsp:cNvSpPr/>
      </dsp:nvSpPr>
      <dsp:spPr>
        <a:xfrm>
          <a:off x="2290661" y="2036978"/>
          <a:ext cx="2004764"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Precise, easy to understand, unambiguous</a:t>
          </a:r>
          <a:endParaRPr lang="en-US" sz="2000" kern="1200" dirty="0"/>
        </a:p>
      </dsp:txBody>
      <dsp:txXfrm>
        <a:off x="2290661" y="2036978"/>
        <a:ext cx="2004764" cy="2854800"/>
      </dsp:txXfrm>
    </dsp:sp>
    <dsp:sp modelId="{29B5FD50-0B5C-46BC-B579-9CC8174E6894}">
      <dsp:nvSpPr>
        <dsp:cNvPr id="0" name=""/>
        <dsp:cNvSpPr/>
      </dsp:nvSpPr>
      <dsp:spPr>
        <a:xfrm>
          <a:off x="4576092" y="1235072"/>
          <a:ext cx="2004764" cy="801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altLang="en-US" sz="2000" b="1" kern="1200"/>
            <a:t>Complete</a:t>
          </a:r>
          <a:endParaRPr lang="en-US" altLang="en-US" sz="2000" b="1" kern="1200" dirty="0"/>
        </a:p>
      </dsp:txBody>
      <dsp:txXfrm>
        <a:off x="4576092" y="1235072"/>
        <a:ext cx="2004764" cy="801905"/>
      </dsp:txXfrm>
    </dsp:sp>
    <dsp:sp modelId="{8ADA0F7E-DF45-460B-A61E-B5346545E3C7}">
      <dsp:nvSpPr>
        <dsp:cNvPr id="0" name=""/>
        <dsp:cNvSpPr/>
      </dsp:nvSpPr>
      <dsp:spPr>
        <a:xfrm>
          <a:off x="4576092" y="2036978"/>
          <a:ext cx="2004764"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Addresses the process flow; appropriate level of detail; does not leave major unanswered questions</a:t>
          </a:r>
        </a:p>
      </dsp:txBody>
      <dsp:txXfrm>
        <a:off x="4576092" y="2036978"/>
        <a:ext cx="2004764" cy="2854800"/>
      </dsp:txXfrm>
    </dsp:sp>
    <dsp:sp modelId="{C96CE20F-8AF2-4681-918C-241EC06EA036}">
      <dsp:nvSpPr>
        <dsp:cNvPr id="0" name=""/>
        <dsp:cNvSpPr/>
      </dsp:nvSpPr>
      <dsp:spPr>
        <a:xfrm>
          <a:off x="6861524" y="1235072"/>
          <a:ext cx="2004764" cy="801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altLang="en-US" sz="2000" b="1" kern="1200"/>
            <a:t>Current</a:t>
          </a:r>
          <a:endParaRPr lang="en-US" altLang="en-US" sz="2000" b="1" kern="1200" dirty="0"/>
        </a:p>
      </dsp:txBody>
      <dsp:txXfrm>
        <a:off x="6861524" y="1235072"/>
        <a:ext cx="2004764" cy="801905"/>
      </dsp:txXfrm>
    </dsp:sp>
    <dsp:sp modelId="{5E009971-0126-4F1B-8700-6ECEC74B182F}">
      <dsp:nvSpPr>
        <dsp:cNvPr id="0" name=""/>
        <dsp:cNvSpPr/>
      </dsp:nvSpPr>
      <dsp:spPr>
        <a:xfrm>
          <a:off x="6861524" y="2036978"/>
          <a:ext cx="2004764"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a:t>Regular review, modify if needed</a:t>
          </a:r>
          <a:endParaRPr lang="en-US" altLang="en-US" sz="2000" kern="1200" dirty="0"/>
        </a:p>
      </dsp:txBody>
      <dsp:txXfrm>
        <a:off x="6861524" y="2036978"/>
        <a:ext cx="2004764" cy="2854800"/>
      </dsp:txXfrm>
    </dsp:sp>
    <dsp:sp modelId="{F5C2840D-7956-452E-A458-2E6898A964A6}">
      <dsp:nvSpPr>
        <dsp:cNvPr id="0" name=""/>
        <dsp:cNvSpPr/>
      </dsp:nvSpPr>
      <dsp:spPr>
        <a:xfrm>
          <a:off x="9146955" y="1235072"/>
          <a:ext cx="2004764" cy="801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Communicated</a:t>
          </a:r>
        </a:p>
      </dsp:txBody>
      <dsp:txXfrm>
        <a:off x="9146955" y="1235072"/>
        <a:ext cx="2004764" cy="801905"/>
      </dsp:txXfrm>
    </dsp:sp>
    <dsp:sp modelId="{A73DA550-DABE-4B0E-ACF8-64BF94857DF3}">
      <dsp:nvSpPr>
        <dsp:cNvPr id="0" name=""/>
        <dsp:cNvSpPr/>
      </dsp:nvSpPr>
      <dsp:spPr>
        <a:xfrm>
          <a:off x="9146955" y="2036978"/>
          <a:ext cx="2004764"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To all levels of the organization</a:t>
          </a:r>
        </a:p>
      </dsp:txBody>
      <dsp:txXfrm>
        <a:off x="9146955" y="2036978"/>
        <a:ext cx="2004764"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40DE-C607-411A-8533-59647B61A0A8}">
      <dsp:nvSpPr>
        <dsp:cNvPr id="0" name=""/>
        <dsp:cNvSpPr/>
      </dsp:nvSpPr>
      <dsp:spPr>
        <a:xfrm>
          <a:off x="1018832" y="127"/>
          <a:ext cx="2358897" cy="14153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Have effective internal controls over Federal awards that provide reasonable assurance of compliance</a:t>
          </a:r>
          <a:endParaRPr lang="en-US" sz="1800" kern="1200" dirty="0"/>
        </a:p>
      </dsp:txBody>
      <dsp:txXfrm>
        <a:off x="1018832" y="127"/>
        <a:ext cx="2358897" cy="1415338"/>
      </dsp:txXfrm>
    </dsp:sp>
    <dsp:sp modelId="{242761C8-7175-49A3-976F-95E36DFC1815}">
      <dsp:nvSpPr>
        <dsp:cNvPr id="0" name=""/>
        <dsp:cNvSpPr/>
      </dsp:nvSpPr>
      <dsp:spPr>
        <a:xfrm>
          <a:off x="3613619" y="127"/>
          <a:ext cx="2358897" cy="14153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t>Comply with Federal statutes, regulations, and grant terms and conditions</a:t>
          </a:r>
        </a:p>
      </dsp:txBody>
      <dsp:txXfrm>
        <a:off x="3613619" y="127"/>
        <a:ext cx="2358897" cy="1415338"/>
      </dsp:txXfrm>
    </dsp:sp>
    <dsp:sp modelId="{33BD442D-04C3-4065-98AF-0FF7E47D0EA6}">
      <dsp:nvSpPr>
        <dsp:cNvPr id="0" name=""/>
        <dsp:cNvSpPr/>
      </dsp:nvSpPr>
      <dsp:spPr>
        <a:xfrm>
          <a:off x="1018832" y="1651355"/>
          <a:ext cx="2358897" cy="14153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a:t>Evaluate and monitor compliance </a:t>
          </a:r>
          <a:endParaRPr lang="en-US" altLang="en-US" sz="1800" kern="1200" dirty="0"/>
        </a:p>
      </dsp:txBody>
      <dsp:txXfrm>
        <a:off x="1018832" y="1651355"/>
        <a:ext cx="2358897" cy="1415338"/>
      </dsp:txXfrm>
    </dsp:sp>
    <dsp:sp modelId="{4A08D333-34AB-40F0-95A1-4337044D8B1D}">
      <dsp:nvSpPr>
        <dsp:cNvPr id="0" name=""/>
        <dsp:cNvSpPr/>
      </dsp:nvSpPr>
      <dsp:spPr>
        <a:xfrm>
          <a:off x="3613619" y="1651355"/>
          <a:ext cx="2358897" cy="14153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a:t>Take prompt action when instances of noncompliance are identified</a:t>
          </a:r>
          <a:endParaRPr lang="en-US" altLang="en-US" sz="1800" kern="1200" dirty="0"/>
        </a:p>
      </dsp:txBody>
      <dsp:txXfrm>
        <a:off x="3613619" y="1651355"/>
        <a:ext cx="2358897" cy="1415338"/>
      </dsp:txXfrm>
    </dsp:sp>
    <dsp:sp modelId="{2D1E970A-3A40-4A25-AF52-9EB8BF9CEEE9}">
      <dsp:nvSpPr>
        <dsp:cNvPr id="0" name=""/>
        <dsp:cNvSpPr/>
      </dsp:nvSpPr>
      <dsp:spPr>
        <a:xfrm>
          <a:off x="2316225" y="3302584"/>
          <a:ext cx="2358897" cy="14153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a:t>Safeguard protected personally identifiable information (PII) and other sensitive data.	</a:t>
          </a:r>
          <a:endParaRPr lang="en-US" sz="1800" kern="1200"/>
        </a:p>
      </dsp:txBody>
      <dsp:txXfrm>
        <a:off x="2316225" y="3302584"/>
        <a:ext cx="2358897" cy="1415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72211-2FDD-4BBE-92DF-B5FC96A80065}">
      <dsp:nvSpPr>
        <dsp:cNvPr id="0" name=""/>
        <dsp:cNvSpPr/>
      </dsp:nvSpPr>
      <dsp:spPr>
        <a:xfrm>
          <a:off x="1047033" y="-27645"/>
          <a:ext cx="7159115" cy="4517105"/>
        </a:xfrm>
        <a:prstGeom prst="circularArrow">
          <a:avLst>
            <a:gd name="adj1" fmla="val 5544"/>
            <a:gd name="adj2" fmla="val 330680"/>
            <a:gd name="adj3" fmla="val 13749398"/>
            <a:gd name="adj4" fmla="val 1740212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831215-EDCA-40F0-823D-30BEFD0464B7}">
      <dsp:nvSpPr>
        <dsp:cNvPr id="0" name=""/>
        <dsp:cNvSpPr/>
      </dsp:nvSpPr>
      <dsp:spPr>
        <a:xfrm>
          <a:off x="3556917" y="2229"/>
          <a:ext cx="2139346" cy="10696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 Environment</a:t>
          </a:r>
        </a:p>
      </dsp:txBody>
      <dsp:txXfrm>
        <a:off x="3609134" y="54446"/>
        <a:ext cx="2034912" cy="965239"/>
      </dsp:txXfrm>
    </dsp:sp>
    <dsp:sp modelId="{95A673C8-F9D0-48C8-A82B-B39ACD4DE6A9}">
      <dsp:nvSpPr>
        <dsp:cNvPr id="0" name=""/>
        <dsp:cNvSpPr/>
      </dsp:nvSpPr>
      <dsp:spPr>
        <a:xfrm>
          <a:off x="6938124" y="1365604"/>
          <a:ext cx="2139346" cy="10696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Risk Assessment</a:t>
          </a:r>
        </a:p>
      </dsp:txBody>
      <dsp:txXfrm>
        <a:off x="6990341" y="1417821"/>
        <a:ext cx="2034912" cy="965239"/>
      </dsp:txXfrm>
    </dsp:sp>
    <dsp:sp modelId="{8FED4BFF-2D3A-4852-87F0-30114653DEE5}">
      <dsp:nvSpPr>
        <dsp:cNvPr id="0" name=""/>
        <dsp:cNvSpPr/>
      </dsp:nvSpPr>
      <dsp:spPr>
        <a:xfrm>
          <a:off x="5392521" y="3486903"/>
          <a:ext cx="2139346" cy="10696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 Activities</a:t>
          </a:r>
        </a:p>
      </dsp:txBody>
      <dsp:txXfrm>
        <a:off x="5444738" y="3539120"/>
        <a:ext cx="2034912" cy="965239"/>
      </dsp:txXfrm>
    </dsp:sp>
    <dsp:sp modelId="{F49362D9-3F16-40F6-AAE3-F86F254F08BC}">
      <dsp:nvSpPr>
        <dsp:cNvPr id="0" name=""/>
        <dsp:cNvSpPr/>
      </dsp:nvSpPr>
      <dsp:spPr>
        <a:xfrm>
          <a:off x="1697854" y="3489116"/>
          <a:ext cx="2139346" cy="10696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Information and Communication</a:t>
          </a:r>
        </a:p>
      </dsp:txBody>
      <dsp:txXfrm>
        <a:off x="1750071" y="3541333"/>
        <a:ext cx="2034912" cy="965239"/>
      </dsp:txXfrm>
    </dsp:sp>
    <dsp:sp modelId="{384974A0-885B-41A9-B4AC-B55E1C401421}">
      <dsp:nvSpPr>
        <dsp:cNvPr id="0" name=""/>
        <dsp:cNvSpPr/>
      </dsp:nvSpPr>
      <dsp:spPr>
        <a:xfrm>
          <a:off x="224365" y="1365595"/>
          <a:ext cx="2139346" cy="10696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Monitoring</a:t>
          </a:r>
        </a:p>
      </dsp:txBody>
      <dsp:txXfrm>
        <a:off x="276582" y="1417812"/>
        <a:ext cx="2034912" cy="965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C5D6-138C-4625-869F-CFAD90578153}">
      <dsp:nvSpPr>
        <dsp:cNvPr id="0" name=""/>
        <dsp:cNvSpPr/>
      </dsp:nvSpPr>
      <dsp:spPr>
        <a:xfrm>
          <a:off x="3770" y="2270389"/>
          <a:ext cx="2194718" cy="877887"/>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Identify risks</a:t>
          </a:r>
        </a:p>
      </dsp:txBody>
      <dsp:txXfrm>
        <a:off x="442714" y="2270389"/>
        <a:ext cx="1316831" cy="877887"/>
      </dsp:txXfrm>
    </dsp:sp>
    <dsp:sp modelId="{30DDBF90-AF06-4417-854A-C9E6BC9CF7BA}">
      <dsp:nvSpPr>
        <dsp:cNvPr id="0" name=""/>
        <dsp:cNvSpPr/>
      </dsp:nvSpPr>
      <dsp:spPr>
        <a:xfrm>
          <a:off x="1979017" y="2270389"/>
          <a:ext cx="2194718" cy="877887"/>
        </a:xfrm>
        <a:prstGeom prst="chevron">
          <a:avLst/>
        </a:prstGeom>
        <a:gradFill rotWithShape="0">
          <a:gsLst>
            <a:gs pos="0">
              <a:schemeClr val="accent1">
                <a:shade val="80000"/>
                <a:hueOff val="150156"/>
                <a:satOff val="-12175"/>
                <a:lumOff val="11678"/>
                <a:alphaOff val="0"/>
                <a:satMod val="103000"/>
                <a:lumMod val="102000"/>
                <a:tint val="94000"/>
              </a:schemeClr>
            </a:gs>
            <a:gs pos="50000">
              <a:schemeClr val="accent1">
                <a:shade val="80000"/>
                <a:hueOff val="150156"/>
                <a:satOff val="-12175"/>
                <a:lumOff val="11678"/>
                <a:alphaOff val="0"/>
                <a:satMod val="110000"/>
                <a:lumMod val="100000"/>
                <a:shade val="100000"/>
              </a:schemeClr>
            </a:gs>
            <a:gs pos="100000">
              <a:schemeClr val="accent1">
                <a:shade val="80000"/>
                <a:hueOff val="150156"/>
                <a:satOff val="-12175"/>
                <a:lumOff val="1167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Assess risks</a:t>
          </a:r>
        </a:p>
      </dsp:txBody>
      <dsp:txXfrm>
        <a:off x="2417961" y="2270389"/>
        <a:ext cx="1316831" cy="877887"/>
      </dsp:txXfrm>
    </dsp:sp>
    <dsp:sp modelId="{756B6E31-5E1B-4F23-9838-0293E0C1C32C}">
      <dsp:nvSpPr>
        <dsp:cNvPr id="0" name=""/>
        <dsp:cNvSpPr/>
      </dsp:nvSpPr>
      <dsp:spPr>
        <a:xfrm>
          <a:off x="3954264" y="2270389"/>
          <a:ext cx="2194718" cy="877887"/>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Prioritize risks</a:t>
          </a:r>
        </a:p>
      </dsp:txBody>
      <dsp:txXfrm>
        <a:off x="4393208" y="2270389"/>
        <a:ext cx="1316831" cy="877887"/>
      </dsp:txXfrm>
    </dsp:sp>
    <dsp:sp modelId="{4DB6D637-BF71-4E68-9D4E-3AB7FCF8A654}">
      <dsp:nvSpPr>
        <dsp:cNvPr id="0" name=""/>
        <dsp:cNvSpPr/>
      </dsp:nvSpPr>
      <dsp:spPr>
        <a:xfrm>
          <a:off x="5929510" y="2270389"/>
          <a:ext cx="2194718" cy="877887"/>
        </a:xfrm>
        <a:prstGeom prst="chevron">
          <a:avLst/>
        </a:prstGeom>
        <a:solidFill>
          <a:srgbClr val="366F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Respond to risks</a:t>
          </a:r>
        </a:p>
      </dsp:txBody>
      <dsp:txXfrm>
        <a:off x="6368454" y="2270389"/>
        <a:ext cx="1316831" cy="877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F845C-2ECB-4505-8A83-EEA4E4337810}">
      <dsp:nvSpPr>
        <dsp:cNvPr id="0" name=""/>
        <dsp:cNvSpPr/>
      </dsp:nvSpPr>
      <dsp:spPr>
        <a:xfrm>
          <a:off x="0" y="327785"/>
          <a:ext cx="11156950" cy="8079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5903" tIns="395732" rIns="865903" bIns="135128"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dirty="0"/>
            <a:t>A separate person authorizes the transaction</a:t>
          </a:r>
          <a:endParaRPr lang="en-US" sz="1900" kern="1200" dirty="0"/>
        </a:p>
      </dsp:txBody>
      <dsp:txXfrm>
        <a:off x="0" y="327785"/>
        <a:ext cx="11156950" cy="807975"/>
      </dsp:txXfrm>
    </dsp:sp>
    <dsp:sp modelId="{8FCBFAC2-3BB7-498D-9475-52184816D835}">
      <dsp:nvSpPr>
        <dsp:cNvPr id="0" name=""/>
        <dsp:cNvSpPr/>
      </dsp:nvSpPr>
      <dsp:spPr>
        <a:xfrm>
          <a:off x="557847" y="47345"/>
          <a:ext cx="7809865"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194" tIns="0" rIns="295194" bIns="0" numCol="1" spcCol="1270" anchor="ctr" anchorCtr="0">
          <a:noAutofit/>
        </a:bodyPr>
        <a:lstStyle/>
        <a:p>
          <a:pPr marL="0" lvl="0" indent="0" algn="l" defTabSz="844550">
            <a:lnSpc>
              <a:spcPct val="90000"/>
            </a:lnSpc>
            <a:spcBef>
              <a:spcPct val="0"/>
            </a:spcBef>
            <a:spcAft>
              <a:spcPct val="35000"/>
            </a:spcAft>
            <a:buNone/>
          </a:pPr>
          <a:r>
            <a:rPr lang="en-US" altLang="en-US" sz="1900" b="1" kern="1200">
              <a:latin typeface="+mj-lt"/>
              <a:cs typeface="Angsana New" panose="02020603050405020304" pitchFamily="18" charset="-34"/>
            </a:rPr>
            <a:t>Authorizing</a:t>
          </a:r>
          <a:endParaRPr lang="en-US" sz="1900" kern="1200"/>
        </a:p>
      </dsp:txBody>
      <dsp:txXfrm>
        <a:off x="585227" y="74725"/>
        <a:ext cx="7755105" cy="506120"/>
      </dsp:txXfrm>
    </dsp:sp>
    <dsp:sp modelId="{92170D4B-C348-4CFF-B54F-DCA2D7A5FA1A}">
      <dsp:nvSpPr>
        <dsp:cNvPr id="0" name=""/>
        <dsp:cNvSpPr/>
      </dsp:nvSpPr>
      <dsp:spPr>
        <a:xfrm>
          <a:off x="0" y="1518800"/>
          <a:ext cx="11156950" cy="8079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5903" tIns="395732" rIns="865903" bIns="135128"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a:t>A separate person records the transaction</a:t>
          </a:r>
          <a:endParaRPr lang="en-US" sz="1900" kern="1200" dirty="0"/>
        </a:p>
      </dsp:txBody>
      <dsp:txXfrm>
        <a:off x="0" y="1518800"/>
        <a:ext cx="11156950" cy="807975"/>
      </dsp:txXfrm>
    </dsp:sp>
    <dsp:sp modelId="{E308DFC0-A0B5-4763-B0A3-4DFEBAD871A1}">
      <dsp:nvSpPr>
        <dsp:cNvPr id="0" name=""/>
        <dsp:cNvSpPr/>
      </dsp:nvSpPr>
      <dsp:spPr>
        <a:xfrm>
          <a:off x="557847" y="1238360"/>
          <a:ext cx="7809865"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194" tIns="0" rIns="295194" bIns="0" numCol="1" spcCol="1270" anchor="ctr" anchorCtr="0">
          <a:noAutofit/>
        </a:bodyPr>
        <a:lstStyle/>
        <a:p>
          <a:pPr marL="0" lvl="0" indent="0" algn="l" defTabSz="844550">
            <a:lnSpc>
              <a:spcPct val="90000"/>
            </a:lnSpc>
            <a:spcBef>
              <a:spcPct val="0"/>
            </a:spcBef>
            <a:spcAft>
              <a:spcPct val="35000"/>
            </a:spcAft>
            <a:buNone/>
          </a:pPr>
          <a:r>
            <a:rPr lang="en-US" altLang="en-US" sz="1900" b="1" kern="1200"/>
            <a:t>Recording</a:t>
          </a:r>
          <a:endParaRPr lang="en-US" altLang="en-US" sz="1900" b="1" kern="1200" dirty="0"/>
        </a:p>
      </dsp:txBody>
      <dsp:txXfrm>
        <a:off x="585227" y="1265740"/>
        <a:ext cx="7755105" cy="506120"/>
      </dsp:txXfrm>
    </dsp:sp>
    <dsp:sp modelId="{981FF86D-6D86-489D-97D3-C96D7E6682F2}">
      <dsp:nvSpPr>
        <dsp:cNvPr id="0" name=""/>
        <dsp:cNvSpPr/>
      </dsp:nvSpPr>
      <dsp:spPr>
        <a:xfrm>
          <a:off x="0" y="2709815"/>
          <a:ext cx="11156950" cy="8079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5903" tIns="395732" rIns="865903" bIns="135128"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a:t>A separate person reconciles the transaction</a:t>
          </a:r>
          <a:endParaRPr lang="en-US" sz="1900" kern="1200" dirty="0"/>
        </a:p>
      </dsp:txBody>
      <dsp:txXfrm>
        <a:off x="0" y="2709815"/>
        <a:ext cx="11156950" cy="807975"/>
      </dsp:txXfrm>
    </dsp:sp>
    <dsp:sp modelId="{774E5E1B-066E-4B44-8558-D24B51B8A93D}">
      <dsp:nvSpPr>
        <dsp:cNvPr id="0" name=""/>
        <dsp:cNvSpPr/>
      </dsp:nvSpPr>
      <dsp:spPr>
        <a:xfrm>
          <a:off x="557847" y="2429375"/>
          <a:ext cx="7809865"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194" tIns="0" rIns="295194" bIns="0" numCol="1" spcCol="1270" anchor="ctr" anchorCtr="0">
          <a:noAutofit/>
        </a:bodyPr>
        <a:lstStyle/>
        <a:p>
          <a:pPr marL="0" lvl="0" indent="0" algn="l" defTabSz="844550">
            <a:lnSpc>
              <a:spcPct val="90000"/>
            </a:lnSpc>
            <a:spcBef>
              <a:spcPct val="0"/>
            </a:spcBef>
            <a:spcAft>
              <a:spcPct val="35000"/>
            </a:spcAft>
            <a:buNone/>
          </a:pPr>
          <a:r>
            <a:rPr lang="en-US" altLang="en-US" sz="1900" b="1" kern="1200">
              <a:cs typeface="Angsana New" panose="02020603050405020304" pitchFamily="18" charset="-34"/>
            </a:rPr>
            <a:t>Reconciling</a:t>
          </a:r>
          <a:endParaRPr lang="en-US" altLang="en-US" sz="1900" b="1" kern="1200" dirty="0">
            <a:cs typeface="Angsana New" panose="02020603050405020304" pitchFamily="18" charset="-34"/>
          </a:endParaRPr>
        </a:p>
      </dsp:txBody>
      <dsp:txXfrm>
        <a:off x="585227" y="2456755"/>
        <a:ext cx="7755105" cy="506120"/>
      </dsp:txXfrm>
    </dsp:sp>
    <dsp:sp modelId="{BCDAADA1-2D5B-4DB1-9C90-12B74BCF8221}">
      <dsp:nvSpPr>
        <dsp:cNvPr id="0" name=""/>
        <dsp:cNvSpPr/>
      </dsp:nvSpPr>
      <dsp:spPr>
        <a:xfrm>
          <a:off x="0" y="3900830"/>
          <a:ext cx="11156950" cy="8079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65903" tIns="395732" rIns="865903" bIns="135128"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a:t>A separate person holds or has custody of the asset</a:t>
          </a:r>
          <a:endParaRPr lang="en-US" sz="1900" kern="1200" dirty="0"/>
        </a:p>
      </dsp:txBody>
      <dsp:txXfrm>
        <a:off x="0" y="3900830"/>
        <a:ext cx="11156950" cy="807975"/>
      </dsp:txXfrm>
    </dsp:sp>
    <dsp:sp modelId="{17FCF8BF-6DD1-4D89-86B9-281CA6F3C086}">
      <dsp:nvSpPr>
        <dsp:cNvPr id="0" name=""/>
        <dsp:cNvSpPr/>
      </dsp:nvSpPr>
      <dsp:spPr>
        <a:xfrm>
          <a:off x="557847" y="3620390"/>
          <a:ext cx="7809865"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194" tIns="0" rIns="295194" bIns="0" numCol="1" spcCol="1270" anchor="ctr" anchorCtr="0">
          <a:noAutofit/>
        </a:bodyPr>
        <a:lstStyle/>
        <a:p>
          <a:pPr marL="0" lvl="0" indent="0" algn="l" defTabSz="844550">
            <a:lnSpc>
              <a:spcPct val="90000"/>
            </a:lnSpc>
            <a:spcBef>
              <a:spcPct val="0"/>
            </a:spcBef>
            <a:spcAft>
              <a:spcPct val="35000"/>
            </a:spcAft>
            <a:buNone/>
          </a:pPr>
          <a:r>
            <a:rPr lang="en-US" sz="1900" b="1" kern="1200"/>
            <a:t>Custodian</a:t>
          </a:r>
          <a:endParaRPr lang="en-US" sz="1900" b="1" kern="1200" dirty="0"/>
        </a:p>
      </dsp:txBody>
      <dsp:txXfrm>
        <a:off x="585227" y="3647770"/>
        <a:ext cx="7755105"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FB4F7-801B-4092-BE82-C13B83E0DAE4}">
      <dsp:nvSpPr>
        <dsp:cNvPr id="0" name=""/>
        <dsp:cNvSpPr/>
      </dsp:nvSpPr>
      <dsp:spPr>
        <a:xfrm>
          <a:off x="1040738" y="202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Budgeting</a:t>
          </a:r>
        </a:p>
      </dsp:txBody>
      <dsp:txXfrm>
        <a:off x="1040738" y="2024"/>
        <a:ext cx="2251486" cy="1350891"/>
      </dsp:txXfrm>
    </dsp:sp>
    <dsp:sp modelId="{6B7FFCC6-B3F2-4EAB-BC92-E3EC14E819D7}">
      <dsp:nvSpPr>
        <dsp:cNvPr id="0" name=""/>
        <dsp:cNvSpPr/>
      </dsp:nvSpPr>
      <dsp:spPr>
        <a:xfrm>
          <a:off x="3517373" y="202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Cash Management</a:t>
          </a:r>
        </a:p>
      </dsp:txBody>
      <dsp:txXfrm>
        <a:off x="3517373" y="2024"/>
        <a:ext cx="2251486" cy="1350891"/>
      </dsp:txXfrm>
    </dsp:sp>
    <dsp:sp modelId="{1B6E49D6-7B38-4968-86F5-82EF0ECF3979}">
      <dsp:nvSpPr>
        <dsp:cNvPr id="0" name=""/>
        <dsp:cNvSpPr/>
      </dsp:nvSpPr>
      <dsp:spPr>
        <a:xfrm>
          <a:off x="5994008" y="202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cs typeface="Calibri"/>
            </a:rPr>
            <a:t>Accounts Payable</a:t>
          </a:r>
          <a:endParaRPr lang="en-US" sz="2700" kern="1200" dirty="0"/>
        </a:p>
      </dsp:txBody>
      <dsp:txXfrm>
        <a:off x="5994008" y="2024"/>
        <a:ext cx="2251486" cy="1350891"/>
      </dsp:txXfrm>
    </dsp:sp>
    <dsp:sp modelId="{8358FF1B-268E-47F1-9D9E-5FCDEE2C6547}">
      <dsp:nvSpPr>
        <dsp:cNvPr id="0" name=""/>
        <dsp:cNvSpPr/>
      </dsp:nvSpPr>
      <dsp:spPr>
        <a:xfrm>
          <a:off x="8470643" y="202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Financial Reporting</a:t>
          </a:r>
        </a:p>
      </dsp:txBody>
      <dsp:txXfrm>
        <a:off x="8470643" y="2024"/>
        <a:ext cx="2251486" cy="1350891"/>
      </dsp:txXfrm>
    </dsp:sp>
    <dsp:sp modelId="{86E3F57B-067D-4777-A2CF-23D9A8DA1ED5}">
      <dsp:nvSpPr>
        <dsp:cNvPr id="0" name=""/>
        <dsp:cNvSpPr/>
      </dsp:nvSpPr>
      <dsp:spPr>
        <a:xfrm>
          <a:off x="1040738" y="157806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Information Systems</a:t>
          </a:r>
        </a:p>
      </dsp:txBody>
      <dsp:txXfrm>
        <a:off x="1040738" y="1578064"/>
        <a:ext cx="2251486" cy="1350891"/>
      </dsp:txXfrm>
    </dsp:sp>
    <dsp:sp modelId="{96AC54CA-BA9C-44B1-9654-B4DBD94AAE94}">
      <dsp:nvSpPr>
        <dsp:cNvPr id="0" name=""/>
        <dsp:cNvSpPr/>
      </dsp:nvSpPr>
      <dsp:spPr>
        <a:xfrm>
          <a:off x="3517373" y="157806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Travel</a:t>
          </a:r>
        </a:p>
      </dsp:txBody>
      <dsp:txXfrm>
        <a:off x="3517373" y="1578064"/>
        <a:ext cx="2251486" cy="1350891"/>
      </dsp:txXfrm>
    </dsp:sp>
    <dsp:sp modelId="{9C673C34-E052-4F8E-95B8-1DD5A32D67E4}">
      <dsp:nvSpPr>
        <dsp:cNvPr id="0" name=""/>
        <dsp:cNvSpPr/>
      </dsp:nvSpPr>
      <dsp:spPr>
        <a:xfrm>
          <a:off x="5994008" y="157806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Purchasing &amp; Contracting</a:t>
          </a:r>
        </a:p>
      </dsp:txBody>
      <dsp:txXfrm>
        <a:off x="5994008" y="1578064"/>
        <a:ext cx="2251486" cy="1350891"/>
      </dsp:txXfrm>
    </dsp:sp>
    <dsp:sp modelId="{980BEF72-B1FD-4B2B-84CE-E6E47BA2AB39}">
      <dsp:nvSpPr>
        <dsp:cNvPr id="0" name=""/>
        <dsp:cNvSpPr/>
      </dsp:nvSpPr>
      <dsp:spPr>
        <a:xfrm>
          <a:off x="8470643" y="1578064"/>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Property Management</a:t>
          </a:r>
        </a:p>
      </dsp:txBody>
      <dsp:txXfrm>
        <a:off x="8470643" y="1578064"/>
        <a:ext cx="2251486" cy="1350891"/>
      </dsp:txXfrm>
    </dsp:sp>
    <dsp:sp modelId="{08F03895-F43C-4381-A7CB-104E54C51394}">
      <dsp:nvSpPr>
        <dsp:cNvPr id="0" name=""/>
        <dsp:cNvSpPr/>
      </dsp:nvSpPr>
      <dsp:spPr>
        <a:xfrm>
          <a:off x="3517373" y="3154105"/>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Personnel &amp; Payroll</a:t>
          </a:r>
        </a:p>
      </dsp:txBody>
      <dsp:txXfrm>
        <a:off x="3517373" y="3154105"/>
        <a:ext cx="2251486" cy="1350891"/>
      </dsp:txXfrm>
    </dsp:sp>
    <dsp:sp modelId="{A7B23D9A-055E-4B41-85FD-BF81251DA233}">
      <dsp:nvSpPr>
        <dsp:cNvPr id="0" name=""/>
        <dsp:cNvSpPr/>
      </dsp:nvSpPr>
      <dsp:spPr>
        <a:xfrm>
          <a:off x="5994008" y="3154105"/>
          <a:ext cx="2251486" cy="13508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Participant Related Payments</a:t>
          </a:r>
        </a:p>
      </dsp:txBody>
      <dsp:txXfrm>
        <a:off x="5994008" y="3154105"/>
        <a:ext cx="2251486" cy="1350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ACA2F-A614-4C39-B33A-186C167D721F}">
      <dsp:nvSpPr>
        <dsp:cNvPr id="0" name=""/>
        <dsp:cNvSpPr/>
      </dsp:nvSpPr>
      <dsp:spPr>
        <a:xfrm>
          <a:off x="154614" y="1711"/>
          <a:ext cx="3608319" cy="21649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Inadequate staff and subrecipient training and education</a:t>
          </a:r>
        </a:p>
      </dsp:txBody>
      <dsp:txXfrm>
        <a:off x="154614" y="1711"/>
        <a:ext cx="3608319" cy="2164991"/>
      </dsp:txXfrm>
    </dsp:sp>
    <dsp:sp modelId="{2E9759A1-B81B-485F-B793-84AA0FC10ED6}">
      <dsp:nvSpPr>
        <dsp:cNvPr id="0" name=""/>
        <dsp:cNvSpPr/>
      </dsp:nvSpPr>
      <dsp:spPr>
        <a:xfrm>
          <a:off x="4123765" y="1711"/>
          <a:ext cx="3608319" cy="21649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Outdated or nonexistent policies and procedures</a:t>
          </a:r>
        </a:p>
      </dsp:txBody>
      <dsp:txXfrm>
        <a:off x="4123765" y="1711"/>
        <a:ext cx="3608319" cy="2164991"/>
      </dsp:txXfrm>
    </dsp:sp>
    <dsp:sp modelId="{3C40E7D6-182D-4ED7-9E10-7E0BC1B6CFE5}">
      <dsp:nvSpPr>
        <dsp:cNvPr id="0" name=""/>
        <dsp:cNvSpPr/>
      </dsp:nvSpPr>
      <dsp:spPr>
        <a:xfrm>
          <a:off x="154614" y="2527534"/>
          <a:ext cx="3608319" cy="21649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Inadequate management systems</a:t>
          </a:r>
          <a:endParaRPr lang="en-US" sz="3400" kern="1200" dirty="0"/>
        </a:p>
      </dsp:txBody>
      <dsp:txXfrm>
        <a:off x="154614" y="2527534"/>
        <a:ext cx="3608319" cy="2164991"/>
      </dsp:txXfrm>
    </dsp:sp>
    <dsp:sp modelId="{F3CEA62C-6896-4336-A77B-623C0F4B25C3}">
      <dsp:nvSpPr>
        <dsp:cNvPr id="0" name=""/>
        <dsp:cNvSpPr/>
      </dsp:nvSpPr>
      <dsp:spPr>
        <a:xfrm>
          <a:off x="4123765" y="2527534"/>
          <a:ext cx="3608319" cy="21649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Lack of Understanding</a:t>
          </a:r>
        </a:p>
      </dsp:txBody>
      <dsp:txXfrm>
        <a:off x="4123765" y="2527534"/>
        <a:ext cx="3608319" cy="2164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F921-2739-4DF2-9F2B-4F99A9A7A9EA}">
      <dsp:nvSpPr>
        <dsp:cNvPr id="0" name=""/>
        <dsp:cNvSpPr/>
      </dsp:nvSpPr>
      <dsp:spPr>
        <a:xfrm>
          <a:off x="2100262" y="-4906"/>
          <a:ext cx="1685925" cy="1685925"/>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521743" y="838057"/>
        <a:ext cx="842963" cy="842962"/>
      </dsp:txXfrm>
    </dsp:sp>
    <dsp:sp modelId="{3F604691-C34C-4951-A60B-38A0CD7D4C82}">
      <dsp:nvSpPr>
        <dsp:cNvPr id="0" name=""/>
        <dsp:cNvSpPr/>
      </dsp:nvSpPr>
      <dsp:spPr>
        <a:xfrm>
          <a:off x="1257299" y="1681018"/>
          <a:ext cx="1685925" cy="1685925"/>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678780" y="2523981"/>
        <a:ext cx="842963" cy="842962"/>
      </dsp:txXfrm>
    </dsp:sp>
    <dsp:sp modelId="{2AE89131-8914-401B-99FE-A548F5517029}">
      <dsp:nvSpPr>
        <dsp:cNvPr id="0" name=""/>
        <dsp:cNvSpPr/>
      </dsp:nvSpPr>
      <dsp:spPr>
        <a:xfrm rot="10800000">
          <a:off x="2048774" y="1671206"/>
          <a:ext cx="1788901" cy="1705549"/>
        </a:xfrm>
        <a:prstGeom prst="triangl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Fraud Triangle</a:t>
          </a:r>
        </a:p>
      </dsp:txBody>
      <dsp:txXfrm rot="10800000">
        <a:off x="2495999" y="1671206"/>
        <a:ext cx="894451" cy="852774"/>
      </dsp:txXfrm>
    </dsp:sp>
    <dsp:sp modelId="{8B04F900-8AD8-41DB-B516-D228BCBF3091}">
      <dsp:nvSpPr>
        <dsp:cNvPr id="0" name=""/>
        <dsp:cNvSpPr/>
      </dsp:nvSpPr>
      <dsp:spPr>
        <a:xfrm>
          <a:off x="2943224" y="1685925"/>
          <a:ext cx="1685925" cy="1685925"/>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364705" y="2528888"/>
        <a:ext cx="842963" cy="8429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F921-2739-4DF2-9F2B-4F99A9A7A9EA}">
      <dsp:nvSpPr>
        <dsp:cNvPr id="0" name=""/>
        <dsp:cNvSpPr/>
      </dsp:nvSpPr>
      <dsp:spPr>
        <a:xfrm>
          <a:off x="2100262" y="-4906"/>
          <a:ext cx="1685925" cy="1685925"/>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521743" y="838057"/>
        <a:ext cx="842963" cy="842962"/>
      </dsp:txXfrm>
    </dsp:sp>
    <dsp:sp modelId="{3F604691-C34C-4951-A60B-38A0CD7D4C82}">
      <dsp:nvSpPr>
        <dsp:cNvPr id="0" name=""/>
        <dsp:cNvSpPr/>
      </dsp:nvSpPr>
      <dsp:spPr>
        <a:xfrm>
          <a:off x="1257299" y="1681018"/>
          <a:ext cx="1685925" cy="1685925"/>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678780" y="2523981"/>
        <a:ext cx="842963" cy="842962"/>
      </dsp:txXfrm>
    </dsp:sp>
    <dsp:sp modelId="{2AE89131-8914-401B-99FE-A548F5517029}">
      <dsp:nvSpPr>
        <dsp:cNvPr id="0" name=""/>
        <dsp:cNvSpPr/>
      </dsp:nvSpPr>
      <dsp:spPr>
        <a:xfrm rot="10800000">
          <a:off x="2048774" y="1671206"/>
          <a:ext cx="1788901" cy="1705549"/>
        </a:xfrm>
        <a:prstGeom prst="triangl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Fraud Triangle</a:t>
          </a:r>
        </a:p>
      </dsp:txBody>
      <dsp:txXfrm rot="10800000">
        <a:off x="2495999" y="1671206"/>
        <a:ext cx="894451" cy="852774"/>
      </dsp:txXfrm>
    </dsp:sp>
    <dsp:sp modelId="{8B04F900-8AD8-41DB-B516-D228BCBF3091}">
      <dsp:nvSpPr>
        <dsp:cNvPr id="0" name=""/>
        <dsp:cNvSpPr/>
      </dsp:nvSpPr>
      <dsp:spPr>
        <a:xfrm>
          <a:off x="2943224" y="1685925"/>
          <a:ext cx="1685925" cy="1685925"/>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364705" y="2528888"/>
        <a:ext cx="842963" cy="8429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B22764-5FF1-438D-A44D-754C4408D310}" type="datetimeFigureOut">
              <a:rPr lang="en-US" smtClean="0"/>
              <a:t>10/2/2019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90FBBD-19B8-4F14-815D-2F5DA3F5DEC6}" type="datetimeFigureOut">
              <a:rPr lang="en-US" smtClean="0"/>
              <a:t>10/2/2019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1</a:t>
            </a:fld>
            <a:endParaRPr lang="en-US" dirty="0"/>
          </a:p>
        </p:txBody>
      </p:sp>
      <p:sp>
        <p:nvSpPr>
          <p:cNvPr id="6" name="Notes Placeholder 5">
            <a:extLst>
              <a:ext uri="{FF2B5EF4-FFF2-40B4-BE49-F238E27FC236}">
                <a16:creationId xmlns:a16="http://schemas.microsoft.com/office/drawing/2014/main" id="{824857A8-E5B8-4A82-983E-3945F06FDF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22468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9589" indent="-307534">
              <a:defRPr>
                <a:solidFill>
                  <a:schemeClr val="tx1"/>
                </a:solidFill>
                <a:latin typeface="Arial" panose="020B0604020202020204" pitchFamily="34" charset="0"/>
                <a:ea typeface="MS PGothic" panose="020B0600070205080204" pitchFamily="34" charset="-128"/>
              </a:defRPr>
            </a:lvl2pPr>
            <a:lvl3pPr marL="1230136" indent="-246027">
              <a:defRPr>
                <a:solidFill>
                  <a:schemeClr val="tx1"/>
                </a:solidFill>
                <a:latin typeface="Arial" panose="020B0604020202020204" pitchFamily="34" charset="0"/>
                <a:ea typeface="MS PGothic" panose="020B0600070205080204" pitchFamily="34" charset="-128"/>
              </a:defRPr>
            </a:lvl3pPr>
            <a:lvl4pPr marL="1722191" indent="-246027">
              <a:defRPr>
                <a:solidFill>
                  <a:schemeClr val="tx1"/>
                </a:solidFill>
                <a:latin typeface="Arial" panose="020B0604020202020204" pitchFamily="34" charset="0"/>
                <a:ea typeface="MS PGothic" panose="020B0600070205080204" pitchFamily="34" charset="-128"/>
              </a:defRPr>
            </a:lvl4pPr>
            <a:lvl5pPr marL="2214245" indent="-246027">
              <a:defRPr>
                <a:solidFill>
                  <a:schemeClr val="tx1"/>
                </a:solidFill>
                <a:latin typeface="Arial" panose="020B0604020202020204" pitchFamily="34" charset="0"/>
                <a:ea typeface="MS PGothic" panose="020B0600070205080204" pitchFamily="34" charset="-128"/>
              </a:defRPr>
            </a:lvl5pPr>
            <a:lvl6pPr marL="2706299"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98354"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90407"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82463"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57584" fontAlgn="base">
              <a:spcBef>
                <a:spcPct val="0"/>
              </a:spcBef>
              <a:spcAft>
                <a:spcPct val="0"/>
              </a:spcAft>
              <a:defRPr/>
            </a:pPr>
            <a:fld id="{1BCB6915-CC67-49C3-8848-27EBCA4A61A7}" type="slidenum">
              <a:rPr lang="en-US" altLang="en-US">
                <a:solidFill>
                  <a:prstClr val="black"/>
                </a:solidFill>
                <a:latin typeface="Calibri" panose="020F0502020204030204" pitchFamily="34" charset="0"/>
              </a:rPr>
              <a:pPr defTabSz="957584" fontAlgn="base">
                <a:spcBef>
                  <a:spcPct val="0"/>
                </a:spcBef>
                <a:spcAft>
                  <a:spcPct val="0"/>
                </a:spcAft>
                <a:defRPr/>
              </a:pPr>
              <a:t>10</a:t>
            </a:fld>
            <a:endParaRPr lang="en-US" altLang="en-US" dirty="0">
              <a:solidFill>
                <a:prstClr val="black"/>
              </a:solidFill>
              <a:latin typeface="Calibri" panose="020F0502020204030204" pitchFamily="34" charset="0"/>
            </a:endParaRPr>
          </a:p>
        </p:txBody>
      </p:sp>
      <p:sp>
        <p:nvSpPr>
          <p:cNvPr id="3" name="Notes Placeholder 2">
            <a:extLst>
              <a:ext uri="{FF2B5EF4-FFF2-40B4-BE49-F238E27FC236}">
                <a16:creationId xmlns:a16="http://schemas.microsoft.com/office/drawing/2014/main" id="{FDE1A115-E213-493C-92C5-22CB431A40A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3224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9589" indent="-307534">
              <a:defRPr>
                <a:solidFill>
                  <a:schemeClr val="tx1"/>
                </a:solidFill>
                <a:latin typeface="Arial" panose="020B0604020202020204" pitchFamily="34" charset="0"/>
                <a:ea typeface="MS PGothic" panose="020B0600070205080204" pitchFamily="34" charset="-128"/>
              </a:defRPr>
            </a:lvl2pPr>
            <a:lvl3pPr marL="1230136" indent="-246027">
              <a:defRPr>
                <a:solidFill>
                  <a:schemeClr val="tx1"/>
                </a:solidFill>
                <a:latin typeface="Arial" panose="020B0604020202020204" pitchFamily="34" charset="0"/>
                <a:ea typeface="MS PGothic" panose="020B0600070205080204" pitchFamily="34" charset="-128"/>
              </a:defRPr>
            </a:lvl3pPr>
            <a:lvl4pPr marL="1722191" indent="-246027">
              <a:defRPr>
                <a:solidFill>
                  <a:schemeClr val="tx1"/>
                </a:solidFill>
                <a:latin typeface="Arial" panose="020B0604020202020204" pitchFamily="34" charset="0"/>
                <a:ea typeface="MS PGothic" panose="020B0600070205080204" pitchFamily="34" charset="-128"/>
              </a:defRPr>
            </a:lvl4pPr>
            <a:lvl5pPr marL="2214245" indent="-246027">
              <a:defRPr>
                <a:solidFill>
                  <a:schemeClr val="tx1"/>
                </a:solidFill>
                <a:latin typeface="Arial" panose="020B0604020202020204" pitchFamily="34" charset="0"/>
                <a:ea typeface="MS PGothic" panose="020B0600070205080204" pitchFamily="34" charset="-128"/>
              </a:defRPr>
            </a:lvl5pPr>
            <a:lvl6pPr marL="2706299"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98354"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90407"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82463"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57584" fontAlgn="base">
              <a:spcBef>
                <a:spcPct val="0"/>
              </a:spcBef>
              <a:spcAft>
                <a:spcPct val="0"/>
              </a:spcAft>
              <a:defRPr/>
            </a:pPr>
            <a:fld id="{1BCB6915-CC67-49C3-8848-27EBCA4A61A7}" type="slidenum">
              <a:rPr lang="en-US" altLang="en-US">
                <a:solidFill>
                  <a:prstClr val="black"/>
                </a:solidFill>
                <a:latin typeface="Calibri" panose="020F0502020204030204" pitchFamily="34" charset="0"/>
              </a:rPr>
              <a:pPr defTabSz="957584" fontAlgn="base">
                <a:spcBef>
                  <a:spcPct val="0"/>
                </a:spcBef>
                <a:spcAft>
                  <a:spcPct val="0"/>
                </a:spcAft>
                <a:defRPr/>
              </a:pPr>
              <a:t>11</a:t>
            </a:fld>
            <a:endParaRPr lang="en-US" altLang="en-US" dirty="0">
              <a:solidFill>
                <a:prstClr val="black"/>
              </a:solidFill>
              <a:latin typeface="Calibri" panose="020F0502020204030204" pitchFamily="34" charset="0"/>
            </a:endParaRPr>
          </a:p>
        </p:txBody>
      </p:sp>
      <p:sp>
        <p:nvSpPr>
          <p:cNvPr id="3" name="Notes Placeholder 2">
            <a:extLst>
              <a:ext uri="{FF2B5EF4-FFF2-40B4-BE49-F238E27FC236}">
                <a16:creationId xmlns:a16="http://schemas.microsoft.com/office/drawing/2014/main" id="{B180A1C7-BAD8-4E90-B6E2-569A2333637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902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9589" indent="-307534">
              <a:defRPr>
                <a:solidFill>
                  <a:schemeClr val="tx1"/>
                </a:solidFill>
                <a:latin typeface="Arial" panose="020B0604020202020204" pitchFamily="34" charset="0"/>
                <a:ea typeface="MS PGothic" panose="020B0600070205080204" pitchFamily="34" charset="-128"/>
              </a:defRPr>
            </a:lvl2pPr>
            <a:lvl3pPr marL="1230136" indent="-246027">
              <a:defRPr>
                <a:solidFill>
                  <a:schemeClr val="tx1"/>
                </a:solidFill>
                <a:latin typeface="Arial" panose="020B0604020202020204" pitchFamily="34" charset="0"/>
                <a:ea typeface="MS PGothic" panose="020B0600070205080204" pitchFamily="34" charset="-128"/>
              </a:defRPr>
            </a:lvl3pPr>
            <a:lvl4pPr marL="1722191" indent="-246027">
              <a:defRPr>
                <a:solidFill>
                  <a:schemeClr val="tx1"/>
                </a:solidFill>
                <a:latin typeface="Arial" panose="020B0604020202020204" pitchFamily="34" charset="0"/>
                <a:ea typeface="MS PGothic" panose="020B0600070205080204" pitchFamily="34" charset="-128"/>
              </a:defRPr>
            </a:lvl4pPr>
            <a:lvl5pPr marL="2214245" indent="-246027">
              <a:defRPr>
                <a:solidFill>
                  <a:schemeClr val="tx1"/>
                </a:solidFill>
                <a:latin typeface="Arial" panose="020B0604020202020204" pitchFamily="34" charset="0"/>
                <a:ea typeface="MS PGothic" panose="020B0600070205080204" pitchFamily="34" charset="-128"/>
              </a:defRPr>
            </a:lvl5pPr>
            <a:lvl6pPr marL="2706299"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98354"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90407"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82463"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57584" fontAlgn="base">
              <a:spcBef>
                <a:spcPct val="0"/>
              </a:spcBef>
              <a:spcAft>
                <a:spcPct val="0"/>
              </a:spcAft>
              <a:defRPr/>
            </a:pPr>
            <a:fld id="{3776434B-6033-467D-9596-1A730E7FBD5D}" type="slidenum">
              <a:rPr lang="en-US" altLang="en-US">
                <a:solidFill>
                  <a:prstClr val="black"/>
                </a:solidFill>
                <a:latin typeface="Calibri" panose="020F0502020204030204" pitchFamily="34" charset="0"/>
              </a:rPr>
              <a:pPr defTabSz="957584" fontAlgn="base">
                <a:spcBef>
                  <a:spcPct val="0"/>
                </a:spcBef>
                <a:spcAft>
                  <a:spcPct val="0"/>
                </a:spcAft>
                <a:defRPr/>
              </a:pPr>
              <a:t>12</a:t>
            </a:fld>
            <a:endParaRPr lang="en-US" altLang="en-US" dirty="0">
              <a:solidFill>
                <a:prstClr val="black"/>
              </a:solidFill>
              <a:latin typeface="Calibri" panose="020F0502020204030204" pitchFamily="34" charset="0"/>
            </a:endParaRPr>
          </a:p>
        </p:txBody>
      </p:sp>
      <p:sp>
        <p:nvSpPr>
          <p:cNvPr id="3" name="Notes Placeholder 2">
            <a:extLst>
              <a:ext uri="{FF2B5EF4-FFF2-40B4-BE49-F238E27FC236}">
                <a16:creationId xmlns:a16="http://schemas.microsoft.com/office/drawing/2014/main" id="{CF191577-6D1D-4E0A-AC4D-2BBD5F4B87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4138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9589" indent="-307534">
              <a:defRPr>
                <a:solidFill>
                  <a:schemeClr val="tx1"/>
                </a:solidFill>
                <a:latin typeface="Arial" panose="020B0604020202020204" pitchFamily="34" charset="0"/>
                <a:ea typeface="MS PGothic" panose="020B0600070205080204" pitchFamily="34" charset="-128"/>
              </a:defRPr>
            </a:lvl2pPr>
            <a:lvl3pPr marL="1230136" indent="-246027">
              <a:defRPr>
                <a:solidFill>
                  <a:schemeClr val="tx1"/>
                </a:solidFill>
                <a:latin typeface="Arial" panose="020B0604020202020204" pitchFamily="34" charset="0"/>
                <a:ea typeface="MS PGothic" panose="020B0600070205080204" pitchFamily="34" charset="-128"/>
              </a:defRPr>
            </a:lvl3pPr>
            <a:lvl4pPr marL="1722191" indent="-246027">
              <a:defRPr>
                <a:solidFill>
                  <a:schemeClr val="tx1"/>
                </a:solidFill>
                <a:latin typeface="Arial" panose="020B0604020202020204" pitchFamily="34" charset="0"/>
                <a:ea typeface="MS PGothic" panose="020B0600070205080204" pitchFamily="34" charset="-128"/>
              </a:defRPr>
            </a:lvl4pPr>
            <a:lvl5pPr marL="2214245" indent="-246027">
              <a:defRPr>
                <a:solidFill>
                  <a:schemeClr val="tx1"/>
                </a:solidFill>
                <a:latin typeface="Arial" panose="020B0604020202020204" pitchFamily="34" charset="0"/>
                <a:ea typeface="MS PGothic" panose="020B0600070205080204" pitchFamily="34" charset="-128"/>
              </a:defRPr>
            </a:lvl5pPr>
            <a:lvl6pPr marL="2706299"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98354"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90407"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82463"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57584" fontAlgn="base">
              <a:spcBef>
                <a:spcPct val="0"/>
              </a:spcBef>
              <a:spcAft>
                <a:spcPct val="0"/>
              </a:spcAft>
              <a:defRPr/>
            </a:pPr>
            <a:fld id="{D0E7689F-5824-4192-A84A-CE9A742813A2}" type="slidenum">
              <a:rPr lang="en-US" altLang="en-US">
                <a:solidFill>
                  <a:prstClr val="black"/>
                </a:solidFill>
                <a:latin typeface="Calibri" panose="020F0502020204030204" pitchFamily="34" charset="0"/>
              </a:rPr>
              <a:pPr defTabSz="957584" fontAlgn="base">
                <a:spcBef>
                  <a:spcPct val="0"/>
                </a:spcBef>
                <a:spcAft>
                  <a:spcPct val="0"/>
                </a:spcAft>
                <a:defRPr/>
              </a:pPr>
              <a:t>13</a:t>
            </a:fld>
            <a:endParaRPr lang="en-US" altLang="en-US" dirty="0">
              <a:solidFill>
                <a:prstClr val="black"/>
              </a:solidFill>
              <a:latin typeface="Calibri" panose="020F0502020204030204" pitchFamily="34" charset="0"/>
            </a:endParaRPr>
          </a:p>
        </p:txBody>
      </p:sp>
      <p:sp>
        <p:nvSpPr>
          <p:cNvPr id="3" name="Notes Placeholder 2">
            <a:extLst>
              <a:ext uri="{FF2B5EF4-FFF2-40B4-BE49-F238E27FC236}">
                <a16:creationId xmlns:a16="http://schemas.microsoft.com/office/drawing/2014/main" id="{9942B26B-9BE7-4709-84B1-06FAB877669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5028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9589" indent="-307534">
              <a:defRPr>
                <a:solidFill>
                  <a:schemeClr val="tx1"/>
                </a:solidFill>
                <a:latin typeface="Arial" panose="020B0604020202020204" pitchFamily="34" charset="0"/>
                <a:ea typeface="MS PGothic" panose="020B0600070205080204" pitchFamily="34" charset="-128"/>
              </a:defRPr>
            </a:lvl2pPr>
            <a:lvl3pPr marL="1230136" indent="-246027">
              <a:defRPr>
                <a:solidFill>
                  <a:schemeClr val="tx1"/>
                </a:solidFill>
                <a:latin typeface="Arial" panose="020B0604020202020204" pitchFamily="34" charset="0"/>
                <a:ea typeface="MS PGothic" panose="020B0600070205080204" pitchFamily="34" charset="-128"/>
              </a:defRPr>
            </a:lvl3pPr>
            <a:lvl4pPr marL="1722191" indent="-246027">
              <a:defRPr>
                <a:solidFill>
                  <a:schemeClr val="tx1"/>
                </a:solidFill>
                <a:latin typeface="Arial" panose="020B0604020202020204" pitchFamily="34" charset="0"/>
                <a:ea typeface="MS PGothic" panose="020B0600070205080204" pitchFamily="34" charset="-128"/>
              </a:defRPr>
            </a:lvl4pPr>
            <a:lvl5pPr marL="2214245" indent="-246027">
              <a:defRPr>
                <a:solidFill>
                  <a:schemeClr val="tx1"/>
                </a:solidFill>
                <a:latin typeface="Arial" panose="020B0604020202020204" pitchFamily="34" charset="0"/>
                <a:ea typeface="MS PGothic" panose="020B0600070205080204" pitchFamily="34" charset="-128"/>
              </a:defRPr>
            </a:lvl5pPr>
            <a:lvl6pPr marL="2706299"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98354"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90407"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82463"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57584" fontAlgn="base">
              <a:spcBef>
                <a:spcPct val="0"/>
              </a:spcBef>
              <a:spcAft>
                <a:spcPct val="0"/>
              </a:spcAft>
              <a:defRPr/>
            </a:pPr>
            <a:fld id="{D0E7689F-5824-4192-A84A-CE9A742813A2}" type="slidenum">
              <a:rPr lang="en-US" altLang="en-US">
                <a:solidFill>
                  <a:prstClr val="black"/>
                </a:solidFill>
                <a:latin typeface="Calibri" panose="020F0502020204030204" pitchFamily="34" charset="0"/>
              </a:rPr>
              <a:pPr defTabSz="957584" fontAlgn="base">
                <a:spcBef>
                  <a:spcPct val="0"/>
                </a:spcBef>
                <a:spcAft>
                  <a:spcPct val="0"/>
                </a:spcAft>
                <a:defRPr/>
              </a:pPr>
              <a:t>14</a:t>
            </a:fld>
            <a:endParaRPr lang="en-US" altLang="en-US" dirty="0">
              <a:solidFill>
                <a:prstClr val="black"/>
              </a:solidFill>
              <a:latin typeface="Calibri" panose="020F0502020204030204" pitchFamily="34" charset="0"/>
            </a:endParaRPr>
          </a:p>
        </p:txBody>
      </p:sp>
      <p:sp>
        <p:nvSpPr>
          <p:cNvPr id="3" name="Notes Placeholder 2">
            <a:extLst>
              <a:ext uri="{FF2B5EF4-FFF2-40B4-BE49-F238E27FC236}">
                <a16:creationId xmlns:a16="http://schemas.microsoft.com/office/drawing/2014/main" id="{22269130-2B04-4D28-A1DB-53FF9D23F43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2734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Slide Number Placeholder 3"/>
          <p:cNvSpPr txBox="1">
            <a:spLocks noGrp="1"/>
          </p:cNvSpPr>
          <p:nvPr/>
        </p:nvSpPr>
        <p:spPr bwMode="auto">
          <a:xfrm>
            <a:off x="3775375" y="8808380"/>
            <a:ext cx="3235025" cy="48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411" tIns="49205" rIns="98411" bIns="49205"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57584" fontAlgn="base">
              <a:spcBef>
                <a:spcPct val="0"/>
              </a:spcBef>
              <a:spcAft>
                <a:spcPct val="0"/>
              </a:spcAft>
              <a:defRPr/>
            </a:pPr>
            <a:fld id="{27D8889D-6B25-4FF3-9FD4-DAF546F4743F}" type="slidenum">
              <a:rPr lang="en-US" altLang="en-US" sz="1200">
                <a:solidFill>
                  <a:prstClr val="black"/>
                </a:solidFill>
                <a:latin typeface="Calibri" panose="020F0502020204030204" pitchFamily="34" charset="0"/>
              </a:rPr>
              <a:pPr algn="r" defTabSz="957584" fontAlgn="base">
                <a:spcBef>
                  <a:spcPct val="0"/>
                </a:spcBef>
                <a:spcAft>
                  <a:spcPct val="0"/>
                </a:spcAft>
                <a:defRPr/>
              </a:pPr>
              <a:t>15</a:t>
            </a:fld>
            <a:endParaRPr lang="en-US" altLang="en-US" sz="1200">
              <a:solidFill>
                <a:prstClr val="black"/>
              </a:solidFill>
              <a:latin typeface="Calibri" panose="020F0502020204030204" pitchFamily="34" charset="0"/>
            </a:endParaRPr>
          </a:p>
        </p:txBody>
      </p:sp>
      <p:sp>
        <p:nvSpPr>
          <p:cNvPr id="3" name="Notes Placeholder 2">
            <a:extLst>
              <a:ext uri="{FF2B5EF4-FFF2-40B4-BE49-F238E27FC236}">
                <a16:creationId xmlns:a16="http://schemas.microsoft.com/office/drawing/2014/main" id="{CB388306-AB85-4B1D-8ED6-DE5F1C233BB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19844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Slide Number Placeholder 3"/>
          <p:cNvSpPr txBox="1">
            <a:spLocks noGrp="1"/>
          </p:cNvSpPr>
          <p:nvPr/>
        </p:nvSpPr>
        <p:spPr bwMode="auto">
          <a:xfrm>
            <a:off x="3775375" y="8808380"/>
            <a:ext cx="3235025" cy="48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411" tIns="49205" rIns="98411" bIns="49205"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57584" fontAlgn="base">
              <a:spcBef>
                <a:spcPct val="0"/>
              </a:spcBef>
              <a:spcAft>
                <a:spcPct val="0"/>
              </a:spcAft>
              <a:defRPr/>
            </a:pPr>
            <a:fld id="{27D8889D-6B25-4FF3-9FD4-DAF546F4743F}" type="slidenum">
              <a:rPr lang="en-US" altLang="en-US" sz="1200">
                <a:solidFill>
                  <a:prstClr val="black"/>
                </a:solidFill>
                <a:latin typeface="Calibri" panose="020F0502020204030204" pitchFamily="34" charset="0"/>
              </a:rPr>
              <a:pPr algn="r" defTabSz="957584" fontAlgn="base">
                <a:spcBef>
                  <a:spcPct val="0"/>
                </a:spcBef>
                <a:spcAft>
                  <a:spcPct val="0"/>
                </a:spcAft>
                <a:defRPr/>
              </a:pPr>
              <a:t>16</a:t>
            </a:fld>
            <a:endParaRPr lang="en-US" altLang="en-US" sz="1200">
              <a:solidFill>
                <a:prstClr val="black"/>
              </a:solidFill>
              <a:latin typeface="Calibri" panose="020F0502020204030204" pitchFamily="34" charset="0"/>
            </a:endParaRPr>
          </a:p>
        </p:txBody>
      </p:sp>
      <p:sp>
        <p:nvSpPr>
          <p:cNvPr id="3" name="Notes Placeholder 2">
            <a:extLst>
              <a:ext uri="{FF2B5EF4-FFF2-40B4-BE49-F238E27FC236}">
                <a16:creationId xmlns:a16="http://schemas.microsoft.com/office/drawing/2014/main" id="{80443BCD-765E-4E22-A5A6-2A9A5D2C9DD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3047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17</a:t>
            </a:fld>
            <a:endParaRPr lang="en-US" dirty="0"/>
          </a:p>
        </p:txBody>
      </p:sp>
      <p:sp>
        <p:nvSpPr>
          <p:cNvPr id="6" name="Notes Placeholder 5">
            <a:extLst>
              <a:ext uri="{FF2B5EF4-FFF2-40B4-BE49-F238E27FC236}">
                <a16:creationId xmlns:a16="http://schemas.microsoft.com/office/drawing/2014/main" id="{1827C84C-FD4F-471D-B22D-E1EC55A7314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0654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18</a:t>
            </a:fld>
            <a:endParaRPr lang="en-US"/>
          </a:p>
        </p:txBody>
      </p:sp>
      <p:sp>
        <p:nvSpPr>
          <p:cNvPr id="6" name="Notes Placeholder 5">
            <a:extLst>
              <a:ext uri="{FF2B5EF4-FFF2-40B4-BE49-F238E27FC236}">
                <a16:creationId xmlns:a16="http://schemas.microsoft.com/office/drawing/2014/main" id="{8B855D85-C835-4122-8A3E-E953C85D805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5837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19</a:t>
            </a:fld>
            <a:endParaRPr lang="en-US" dirty="0"/>
          </a:p>
        </p:txBody>
      </p:sp>
      <p:sp>
        <p:nvSpPr>
          <p:cNvPr id="6" name="Notes Placeholder 5">
            <a:extLst>
              <a:ext uri="{FF2B5EF4-FFF2-40B4-BE49-F238E27FC236}">
                <a16:creationId xmlns:a16="http://schemas.microsoft.com/office/drawing/2014/main" id="{C3E19E07-CE80-4079-9236-E1B7BEDA32B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8435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a:p>
        </p:txBody>
      </p:sp>
      <p:sp>
        <p:nvSpPr>
          <p:cNvPr id="6" name="Notes Placeholder 5">
            <a:extLst>
              <a:ext uri="{FF2B5EF4-FFF2-40B4-BE49-F238E27FC236}">
                <a16:creationId xmlns:a16="http://schemas.microsoft.com/office/drawing/2014/main" id="{FE69D3B9-2BD5-4C79-83DD-5AC769D2C5D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83852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20</a:t>
            </a:fld>
            <a:endParaRPr lang="en-US" dirty="0"/>
          </a:p>
        </p:txBody>
      </p:sp>
      <p:sp>
        <p:nvSpPr>
          <p:cNvPr id="6" name="Notes Placeholder 5">
            <a:extLst>
              <a:ext uri="{FF2B5EF4-FFF2-40B4-BE49-F238E27FC236}">
                <a16:creationId xmlns:a16="http://schemas.microsoft.com/office/drawing/2014/main" id="{E36658AF-A422-445F-98A5-7F62E2DE3C3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89909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21</a:t>
            </a:fld>
            <a:endParaRPr lang="en-US" dirty="0"/>
          </a:p>
        </p:txBody>
      </p:sp>
      <p:sp>
        <p:nvSpPr>
          <p:cNvPr id="6" name="Notes Placeholder 5">
            <a:extLst>
              <a:ext uri="{FF2B5EF4-FFF2-40B4-BE49-F238E27FC236}">
                <a16:creationId xmlns:a16="http://schemas.microsoft.com/office/drawing/2014/main" id="{02C58E3E-0DA3-4876-8CBB-F9A8015F37C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63222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22</a:t>
            </a:fld>
            <a:endParaRPr lang="en-US"/>
          </a:p>
        </p:txBody>
      </p:sp>
      <p:sp>
        <p:nvSpPr>
          <p:cNvPr id="6" name="Notes Placeholder 5">
            <a:extLst>
              <a:ext uri="{FF2B5EF4-FFF2-40B4-BE49-F238E27FC236}">
                <a16:creationId xmlns:a16="http://schemas.microsoft.com/office/drawing/2014/main" id="{0473AA7D-5AA0-4C75-9383-F5BFBCF3ED9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56373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23</a:t>
            </a:fld>
            <a:endParaRPr lang="en-US" dirty="0"/>
          </a:p>
        </p:txBody>
      </p:sp>
      <p:sp>
        <p:nvSpPr>
          <p:cNvPr id="6" name="Notes Placeholder 5">
            <a:extLst>
              <a:ext uri="{FF2B5EF4-FFF2-40B4-BE49-F238E27FC236}">
                <a16:creationId xmlns:a16="http://schemas.microsoft.com/office/drawing/2014/main" id="{845C72EC-28E5-47A7-A3B8-6BA7C6143E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09868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24</a:t>
            </a:fld>
            <a:endParaRPr lang="en-US" dirty="0"/>
          </a:p>
        </p:txBody>
      </p:sp>
      <p:sp>
        <p:nvSpPr>
          <p:cNvPr id="6" name="Notes Placeholder 5">
            <a:extLst>
              <a:ext uri="{FF2B5EF4-FFF2-40B4-BE49-F238E27FC236}">
                <a16:creationId xmlns:a16="http://schemas.microsoft.com/office/drawing/2014/main" id="{9AD4959D-FF9C-4300-B6E4-E756DEA298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0176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25</a:t>
            </a:fld>
            <a:endParaRPr lang="en-US" dirty="0"/>
          </a:p>
        </p:txBody>
      </p:sp>
      <p:sp>
        <p:nvSpPr>
          <p:cNvPr id="6" name="Notes Placeholder 5">
            <a:extLst>
              <a:ext uri="{FF2B5EF4-FFF2-40B4-BE49-F238E27FC236}">
                <a16:creationId xmlns:a16="http://schemas.microsoft.com/office/drawing/2014/main" id="{72F34B16-F6D1-4A4A-AA2F-C49004A7553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15284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26</a:t>
            </a:fld>
            <a:endParaRPr lang="en-US"/>
          </a:p>
        </p:txBody>
      </p:sp>
      <p:sp>
        <p:nvSpPr>
          <p:cNvPr id="6" name="Notes Placeholder 5">
            <a:extLst>
              <a:ext uri="{FF2B5EF4-FFF2-40B4-BE49-F238E27FC236}">
                <a16:creationId xmlns:a16="http://schemas.microsoft.com/office/drawing/2014/main" id="{98D7BEDA-EACF-4FB5-83B0-286ED0C00F7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17195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27</a:t>
            </a:fld>
            <a:endParaRPr lang="en-US"/>
          </a:p>
        </p:txBody>
      </p:sp>
      <p:sp>
        <p:nvSpPr>
          <p:cNvPr id="6" name="Notes Placeholder 5">
            <a:extLst>
              <a:ext uri="{FF2B5EF4-FFF2-40B4-BE49-F238E27FC236}">
                <a16:creationId xmlns:a16="http://schemas.microsoft.com/office/drawing/2014/main" id="{51924464-4729-4E2B-9BD4-968826F3077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68875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28</a:t>
            </a:fld>
            <a:endParaRPr lang="en-US"/>
          </a:p>
        </p:txBody>
      </p:sp>
      <p:sp>
        <p:nvSpPr>
          <p:cNvPr id="6" name="Notes Placeholder 5">
            <a:extLst>
              <a:ext uri="{FF2B5EF4-FFF2-40B4-BE49-F238E27FC236}">
                <a16:creationId xmlns:a16="http://schemas.microsoft.com/office/drawing/2014/main" id="{B5B55B73-6B43-4173-8E05-8E2FE6B25B4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0660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29</a:t>
            </a:fld>
            <a:endParaRPr lang="en-US"/>
          </a:p>
        </p:txBody>
      </p:sp>
      <p:sp>
        <p:nvSpPr>
          <p:cNvPr id="6" name="Notes Placeholder 5">
            <a:extLst>
              <a:ext uri="{FF2B5EF4-FFF2-40B4-BE49-F238E27FC236}">
                <a16:creationId xmlns:a16="http://schemas.microsoft.com/office/drawing/2014/main" id="{FB60074A-4C0F-45FB-9C72-12C272A1BBF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5163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8D99579-DE69-4751-8805-31A65301C2D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432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30</a:t>
            </a:fld>
            <a:endParaRPr lang="en-US"/>
          </a:p>
        </p:txBody>
      </p:sp>
      <p:sp>
        <p:nvSpPr>
          <p:cNvPr id="6" name="Notes Placeholder 5">
            <a:extLst>
              <a:ext uri="{FF2B5EF4-FFF2-40B4-BE49-F238E27FC236}">
                <a16:creationId xmlns:a16="http://schemas.microsoft.com/office/drawing/2014/main" id="{580CF8A4-0AE8-4A10-B653-AA9173657F5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41946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31</a:t>
            </a:fld>
            <a:endParaRPr lang="en-US"/>
          </a:p>
        </p:txBody>
      </p:sp>
      <p:sp>
        <p:nvSpPr>
          <p:cNvPr id="6" name="Notes Placeholder 5">
            <a:extLst>
              <a:ext uri="{FF2B5EF4-FFF2-40B4-BE49-F238E27FC236}">
                <a16:creationId xmlns:a16="http://schemas.microsoft.com/office/drawing/2014/main" id="{145CA7BE-84D5-4F0E-87F9-CFD7B6D07A1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71306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32</a:t>
            </a:fld>
            <a:endParaRPr lang="en-US" dirty="0"/>
          </a:p>
        </p:txBody>
      </p:sp>
      <p:sp>
        <p:nvSpPr>
          <p:cNvPr id="6" name="Notes Placeholder 5">
            <a:extLst>
              <a:ext uri="{FF2B5EF4-FFF2-40B4-BE49-F238E27FC236}">
                <a16:creationId xmlns:a16="http://schemas.microsoft.com/office/drawing/2014/main" id="{836833BF-605E-47E6-8EE9-EDACBB5C59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83342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33</a:t>
            </a:fld>
            <a:endParaRPr lang="en-US"/>
          </a:p>
        </p:txBody>
      </p:sp>
      <p:sp>
        <p:nvSpPr>
          <p:cNvPr id="6" name="Notes Placeholder 5">
            <a:extLst>
              <a:ext uri="{FF2B5EF4-FFF2-40B4-BE49-F238E27FC236}">
                <a16:creationId xmlns:a16="http://schemas.microsoft.com/office/drawing/2014/main" id="{15F30D41-2D9D-4192-BC07-FE75439DAFB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65452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34</a:t>
            </a:fld>
            <a:endParaRPr lang="en-US"/>
          </a:p>
        </p:txBody>
      </p:sp>
      <p:sp>
        <p:nvSpPr>
          <p:cNvPr id="6" name="Notes Placeholder 5">
            <a:extLst>
              <a:ext uri="{FF2B5EF4-FFF2-40B4-BE49-F238E27FC236}">
                <a16:creationId xmlns:a16="http://schemas.microsoft.com/office/drawing/2014/main" id="{9947F674-A273-4B7C-908B-ACE92744C5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74166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35</a:t>
            </a:fld>
            <a:endParaRPr lang="en-US"/>
          </a:p>
        </p:txBody>
      </p:sp>
      <p:sp>
        <p:nvSpPr>
          <p:cNvPr id="6" name="Notes Placeholder 5">
            <a:extLst>
              <a:ext uri="{FF2B5EF4-FFF2-40B4-BE49-F238E27FC236}">
                <a16:creationId xmlns:a16="http://schemas.microsoft.com/office/drawing/2014/main" id="{800D5075-B488-498A-8FEC-2E292E97C4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21514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36</a:t>
            </a:fld>
            <a:endParaRPr lang="en-US"/>
          </a:p>
        </p:txBody>
      </p:sp>
      <p:sp>
        <p:nvSpPr>
          <p:cNvPr id="6" name="Notes Placeholder 5">
            <a:extLst>
              <a:ext uri="{FF2B5EF4-FFF2-40B4-BE49-F238E27FC236}">
                <a16:creationId xmlns:a16="http://schemas.microsoft.com/office/drawing/2014/main" id="{FECEEC63-F159-45BC-AD7A-8CC1651EDF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0966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37</a:t>
            </a:fld>
            <a:endParaRPr lang="en-US" dirty="0"/>
          </a:p>
        </p:txBody>
      </p:sp>
      <p:sp>
        <p:nvSpPr>
          <p:cNvPr id="6" name="Notes Placeholder 5">
            <a:extLst>
              <a:ext uri="{FF2B5EF4-FFF2-40B4-BE49-F238E27FC236}">
                <a16:creationId xmlns:a16="http://schemas.microsoft.com/office/drawing/2014/main" id="{E62F0CCB-522D-4EEC-88E6-208AE5B95A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28795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38</a:t>
            </a:fld>
            <a:endParaRPr lang="en-US" dirty="0"/>
          </a:p>
        </p:txBody>
      </p:sp>
      <p:sp>
        <p:nvSpPr>
          <p:cNvPr id="6" name="Notes Placeholder 5">
            <a:extLst>
              <a:ext uri="{FF2B5EF4-FFF2-40B4-BE49-F238E27FC236}">
                <a16:creationId xmlns:a16="http://schemas.microsoft.com/office/drawing/2014/main" id="{FF7BF445-233A-4378-BA46-135B294C34F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69379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39</a:t>
            </a:fld>
            <a:endParaRPr lang="en-US" dirty="0"/>
          </a:p>
        </p:txBody>
      </p:sp>
      <p:sp>
        <p:nvSpPr>
          <p:cNvPr id="6" name="Notes Placeholder 5">
            <a:extLst>
              <a:ext uri="{FF2B5EF4-FFF2-40B4-BE49-F238E27FC236}">
                <a16:creationId xmlns:a16="http://schemas.microsoft.com/office/drawing/2014/main" id="{9427FF9A-0BF5-4045-8535-FCEABAF98B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9101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FA35D26F-1F01-4FF3-A81C-76B47E17DE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50898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40</a:t>
            </a:fld>
            <a:endParaRPr lang="en-US" dirty="0"/>
          </a:p>
        </p:txBody>
      </p:sp>
      <p:sp>
        <p:nvSpPr>
          <p:cNvPr id="6" name="Notes Placeholder 5">
            <a:extLst>
              <a:ext uri="{FF2B5EF4-FFF2-40B4-BE49-F238E27FC236}">
                <a16:creationId xmlns:a16="http://schemas.microsoft.com/office/drawing/2014/main" id="{C5E1B30F-4CAE-457A-948D-D43AAE47421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91646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41</a:t>
            </a:fld>
            <a:endParaRPr lang="en-US"/>
          </a:p>
        </p:txBody>
      </p:sp>
      <p:sp>
        <p:nvSpPr>
          <p:cNvPr id="6" name="Notes Placeholder 5">
            <a:extLst>
              <a:ext uri="{FF2B5EF4-FFF2-40B4-BE49-F238E27FC236}">
                <a16:creationId xmlns:a16="http://schemas.microsoft.com/office/drawing/2014/main" id="{7E704015-71A3-4B54-B846-A60967D3E3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16411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42</a:t>
            </a:fld>
            <a:endParaRPr lang="en-US"/>
          </a:p>
        </p:txBody>
      </p:sp>
      <p:sp>
        <p:nvSpPr>
          <p:cNvPr id="6" name="Notes Placeholder 5">
            <a:extLst>
              <a:ext uri="{FF2B5EF4-FFF2-40B4-BE49-F238E27FC236}">
                <a16:creationId xmlns:a16="http://schemas.microsoft.com/office/drawing/2014/main" id="{37BE0AC8-1DB7-49A9-AA32-2B18A810B2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80115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43</a:t>
            </a:fld>
            <a:endParaRPr lang="en-US"/>
          </a:p>
        </p:txBody>
      </p:sp>
      <p:sp>
        <p:nvSpPr>
          <p:cNvPr id="6" name="Notes Placeholder 5">
            <a:extLst>
              <a:ext uri="{FF2B5EF4-FFF2-40B4-BE49-F238E27FC236}">
                <a16:creationId xmlns:a16="http://schemas.microsoft.com/office/drawing/2014/main" id="{8FFC72D8-EB9C-41EE-B78C-310855DEFCC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702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99589" indent="-307534">
              <a:defRPr sz="1200">
                <a:solidFill>
                  <a:schemeClr val="tx2"/>
                </a:solidFill>
                <a:latin typeface="Arial" panose="020B0604020202020204" pitchFamily="34" charset="0"/>
                <a:cs typeface="Arial" panose="020B0604020202020204" pitchFamily="34" charset="0"/>
              </a:defRPr>
            </a:lvl2pPr>
            <a:lvl3pPr marL="1230136" indent="-246027">
              <a:defRPr sz="1200">
                <a:solidFill>
                  <a:schemeClr val="tx2"/>
                </a:solidFill>
                <a:latin typeface="Arial" panose="020B0604020202020204" pitchFamily="34" charset="0"/>
                <a:cs typeface="Arial" panose="020B0604020202020204" pitchFamily="34" charset="0"/>
              </a:defRPr>
            </a:lvl3pPr>
            <a:lvl4pPr marL="1722191" indent="-246027">
              <a:defRPr sz="1200">
                <a:solidFill>
                  <a:schemeClr val="tx2"/>
                </a:solidFill>
                <a:latin typeface="Arial" panose="020B0604020202020204" pitchFamily="34" charset="0"/>
                <a:cs typeface="Arial" panose="020B0604020202020204" pitchFamily="34" charset="0"/>
              </a:defRPr>
            </a:lvl4pPr>
            <a:lvl5pPr marL="2214245" indent="-246027">
              <a:defRPr sz="1200">
                <a:solidFill>
                  <a:schemeClr val="tx2"/>
                </a:solidFill>
                <a:latin typeface="Arial" panose="020B0604020202020204" pitchFamily="34" charset="0"/>
                <a:cs typeface="Arial" panose="020B0604020202020204" pitchFamily="34" charset="0"/>
              </a:defRPr>
            </a:lvl5pPr>
            <a:lvl6pPr marL="2706299"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98354"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90407"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82463"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defTabSz="957584" fontAlgn="base">
              <a:spcBef>
                <a:spcPct val="0"/>
              </a:spcBef>
              <a:spcAft>
                <a:spcPct val="0"/>
              </a:spcAft>
              <a:defRPr/>
            </a:pPr>
            <a:fld id="{1502FB12-7E7D-4E5E-81B8-5FEA6462BA9F}" type="slidenum">
              <a:rPr lang="en-US" altLang="en-US">
                <a:solidFill>
                  <a:prstClr val="black"/>
                </a:solidFill>
                <a:latin typeface="Calibri" panose="020F0502020204030204" pitchFamily="34" charset="0"/>
                <a:ea typeface="MS PGothic" panose="020B0600070205080204" pitchFamily="34" charset="-128"/>
              </a:rPr>
              <a:pPr defTabSz="957584" fontAlgn="base">
                <a:spcBef>
                  <a:spcPct val="0"/>
                </a:spcBef>
                <a:spcAft>
                  <a:spcPct val="0"/>
                </a:spcAft>
                <a:defRPr/>
              </a:pPr>
              <a:t>44</a:t>
            </a:fld>
            <a:endParaRPr lang="en-US" altLang="en-US" dirty="0">
              <a:solidFill>
                <a:prstClr val="black"/>
              </a:solidFill>
              <a:latin typeface="Calibri" panose="020F0502020204030204" pitchFamily="34" charset="0"/>
              <a:ea typeface="MS PGothic" panose="020B0600070205080204" pitchFamily="34" charset="-128"/>
            </a:endParaRPr>
          </a:p>
        </p:txBody>
      </p:sp>
      <p:sp>
        <p:nvSpPr>
          <p:cNvPr id="3" name="Notes Placeholder 2">
            <a:extLst>
              <a:ext uri="{FF2B5EF4-FFF2-40B4-BE49-F238E27FC236}">
                <a16:creationId xmlns:a16="http://schemas.microsoft.com/office/drawing/2014/main" id="{61E045D8-B7F3-42CF-876F-73EC3B07C9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46800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99589" indent="-307534">
              <a:defRPr sz="1200">
                <a:solidFill>
                  <a:schemeClr val="tx2"/>
                </a:solidFill>
                <a:latin typeface="Arial" panose="020B0604020202020204" pitchFamily="34" charset="0"/>
                <a:cs typeface="Arial" panose="020B0604020202020204" pitchFamily="34" charset="0"/>
              </a:defRPr>
            </a:lvl2pPr>
            <a:lvl3pPr marL="1230136" indent="-246027">
              <a:defRPr sz="1200">
                <a:solidFill>
                  <a:schemeClr val="tx2"/>
                </a:solidFill>
                <a:latin typeface="Arial" panose="020B0604020202020204" pitchFamily="34" charset="0"/>
                <a:cs typeface="Arial" panose="020B0604020202020204" pitchFamily="34" charset="0"/>
              </a:defRPr>
            </a:lvl3pPr>
            <a:lvl4pPr marL="1722191" indent="-246027">
              <a:defRPr sz="1200">
                <a:solidFill>
                  <a:schemeClr val="tx2"/>
                </a:solidFill>
                <a:latin typeface="Arial" panose="020B0604020202020204" pitchFamily="34" charset="0"/>
                <a:cs typeface="Arial" panose="020B0604020202020204" pitchFamily="34" charset="0"/>
              </a:defRPr>
            </a:lvl4pPr>
            <a:lvl5pPr marL="2214245" indent="-246027">
              <a:defRPr sz="1200">
                <a:solidFill>
                  <a:schemeClr val="tx2"/>
                </a:solidFill>
                <a:latin typeface="Arial" panose="020B0604020202020204" pitchFamily="34" charset="0"/>
                <a:cs typeface="Arial" panose="020B0604020202020204" pitchFamily="34" charset="0"/>
              </a:defRPr>
            </a:lvl5pPr>
            <a:lvl6pPr marL="2706299"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98354"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90407"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82463"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defTabSz="957584" fontAlgn="base">
              <a:spcBef>
                <a:spcPct val="0"/>
              </a:spcBef>
              <a:spcAft>
                <a:spcPct val="0"/>
              </a:spcAft>
              <a:defRPr/>
            </a:pPr>
            <a:fld id="{2F1F2AF4-1675-435E-85D3-73211E1433AF}" type="slidenum">
              <a:rPr lang="en-US" altLang="en-US">
                <a:solidFill>
                  <a:prstClr val="black"/>
                </a:solidFill>
                <a:latin typeface="Calibri" panose="020F0502020204030204" pitchFamily="34" charset="0"/>
                <a:ea typeface="MS PGothic" panose="020B0600070205080204" pitchFamily="34" charset="-128"/>
              </a:rPr>
              <a:pPr defTabSz="957584" fontAlgn="base">
                <a:spcBef>
                  <a:spcPct val="0"/>
                </a:spcBef>
                <a:spcAft>
                  <a:spcPct val="0"/>
                </a:spcAft>
                <a:defRPr/>
              </a:pPr>
              <a:t>45</a:t>
            </a:fld>
            <a:endParaRPr lang="en-US" altLang="en-US" dirty="0">
              <a:solidFill>
                <a:prstClr val="black"/>
              </a:solidFill>
              <a:latin typeface="Calibri" panose="020F0502020204030204" pitchFamily="34" charset="0"/>
              <a:ea typeface="MS PGothic" panose="020B0600070205080204" pitchFamily="34" charset="-128"/>
            </a:endParaRPr>
          </a:p>
        </p:txBody>
      </p:sp>
      <p:sp>
        <p:nvSpPr>
          <p:cNvPr id="3" name="Notes Placeholder 2">
            <a:extLst>
              <a:ext uri="{FF2B5EF4-FFF2-40B4-BE49-F238E27FC236}">
                <a16:creationId xmlns:a16="http://schemas.microsoft.com/office/drawing/2014/main" id="{CC082FCC-227C-406E-9079-D608A1E40D6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79887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99589" indent="-307534">
              <a:defRPr sz="1200">
                <a:solidFill>
                  <a:schemeClr val="tx2"/>
                </a:solidFill>
                <a:latin typeface="Arial" panose="020B0604020202020204" pitchFamily="34" charset="0"/>
                <a:cs typeface="Arial" panose="020B0604020202020204" pitchFamily="34" charset="0"/>
              </a:defRPr>
            </a:lvl2pPr>
            <a:lvl3pPr marL="1230136" indent="-246027">
              <a:defRPr sz="1200">
                <a:solidFill>
                  <a:schemeClr val="tx2"/>
                </a:solidFill>
                <a:latin typeface="Arial" panose="020B0604020202020204" pitchFamily="34" charset="0"/>
                <a:cs typeface="Arial" panose="020B0604020202020204" pitchFamily="34" charset="0"/>
              </a:defRPr>
            </a:lvl3pPr>
            <a:lvl4pPr marL="1722191" indent="-246027">
              <a:defRPr sz="1200">
                <a:solidFill>
                  <a:schemeClr val="tx2"/>
                </a:solidFill>
                <a:latin typeface="Arial" panose="020B0604020202020204" pitchFamily="34" charset="0"/>
                <a:cs typeface="Arial" panose="020B0604020202020204" pitchFamily="34" charset="0"/>
              </a:defRPr>
            </a:lvl4pPr>
            <a:lvl5pPr marL="2214245" indent="-246027">
              <a:defRPr sz="1200">
                <a:solidFill>
                  <a:schemeClr val="tx2"/>
                </a:solidFill>
                <a:latin typeface="Arial" panose="020B0604020202020204" pitchFamily="34" charset="0"/>
                <a:cs typeface="Arial" panose="020B0604020202020204" pitchFamily="34" charset="0"/>
              </a:defRPr>
            </a:lvl5pPr>
            <a:lvl6pPr marL="2706299"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98354"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90407"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82463"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defTabSz="957584" fontAlgn="base">
              <a:spcBef>
                <a:spcPct val="0"/>
              </a:spcBef>
              <a:spcAft>
                <a:spcPct val="0"/>
              </a:spcAft>
              <a:defRPr/>
            </a:pPr>
            <a:fld id="{B14FD692-25B7-4114-A0B6-F779D029A603}" type="slidenum">
              <a:rPr lang="en-US" altLang="en-US">
                <a:solidFill>
                  <a:prstClr val="black"/>
                </a:solidFill>
                <a:latin typeface="Calibri" panose="020F0502020204030204" pitchFamily="34" charset="0"/>
                <a:ea typeface="MS PGothic" panose="020B0600070205080204" pitchFamily="34" charset="-128"/>
              </a:rPr>
              <a:pPr defTabSz="957584" fontAlgn="base">
                <a:spcBef>
                  <a:spcPct val="0"/>
                </a:spcBef>
                <a:spcAft>
                  <a:spcPct val="0"/>
                </a:spcAft>
                <a:defRPr/>
              </a:pPr>
              <a:t>46</a:t>
            </a:fld>
            <a:endParaRPr lang="en-US" altLang="en-US" dirty="0">
              <a:solidFill>
                <a:prstClr val="black"/>
              </a:solidFill>
              <a:latin typeface="Calibri" panose="020F0502020204030204" pitchFamily="34" charset="0"/>
              <a:ea typeface="MS PGothic" panose="020B0600070205080204" pitchFamily="34" charset="-128"/>
            </a:endParaRPr>
          </a:p>
        </p:txBody>
      </p:sp>
      <p:sp>
        <p:nvSpPr>
          <p:cNvPr id="3" name="Notes Placeholder 2">
            <a:extLst>
              <a:ext uri="{FF2B5EF4-FFF2-40B4-BE49-F238E27FC236}">
                <a16:creationId xmlns:a16="http://schemas.microsoft.com/office/drawing/2014/main" id="{82EB91B2-534D-4841-A2D1-A4A89DF49C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67555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99589" indent="-307534">
              <a:defRPr sz="1200">
                <a:solidFill>
                  <a:schemeClr val="tx2"/>
                </a:solidFill>
                <a:latin typeface="Arial" panose="020B0604020202020204" pitchFamily="34" charset="0"/>
                <a:cs typeface="Arial" panose="020B0604020202020204" pitchFamily="34" charset="0"/>
              </a:defRPr>
            </a:lvl2pPr>
            <a:lvl3pPr marL="1230136" indent="-246027">
              <a:defRPr sz="1200">
                <a:solidFill>
                  <a:schemeClr val="tx2"/>
                </a:solidFill>
                <a:latin typeface="Arial" panose="020B0604020202020204" pitchFamily="34" charset="0"/>
                <a:cs typeface="Arial" panose="020B0604020202020204" pitchFamily="34" charset="0"/>
              </a:defRPr>
            </a:lvl3pPr>
            <a:lvl4pPr marL="1722191" indent="-246027">
              <a:defRPr sz="1200">
                <a:solidFill>
                  <a:schemeClr val="tx2"/>
                </a:solidFill>
                <a:latin typeface="Arial" panose="020B0604020202020204" pitchFamily="34" charset="0"/>
                <a:cs typeface="Arial" panose="020B0604020202020204" pitchFamily="34" charset="0"/>
              </a:defRPr>
            </a:lvl4pPr>
            <a:lvl5pPr marL="2214245" indent="-246027">
              <a:defRPr sz="1200">
                <a:solidFill>
                  <a:schemeClr val="tx2"/>
                </a:solidFill>
                <a:latin typeface="Arial" panose="020B0604020202020204" pitchFamily="34" charset="0"/>
                <a:cs typeface="Arial" panose="020B0604020202020204" pitchFamily="34" charset="0"/>
              </a:defRPr>
            </a:lvl5pPr>
            <a:lvl6pPr marL="2706299"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98354"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90407"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82463"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defTabSz="957584" fontAlgn="base">
              <a:spcBef>
                <a:spcPct val="0"/>
              </a:spcBef>
              <a:spcAft>
                <a:spcPct val="0"/>
              </a:spcAft>
              <a:defRPr/>
            </a:pPr>
            <a:fld id="{87BFFC2F-DBEF-4430-A011-55EAC250E05C}" type="slidenum">
              <a:rPr lang="en-US" altLang="en-US">
                <a:solidFill>
                  <a:prstClr val="black"/>
                </a:solidFill>
                <a:latin typeface="Calibri" panose="020F0502020204030204" pitchFamily="34" charset="0"/>
                <a:ea typeface="MS PGothic" panose="020B0600070205080204" pitchFamily="34" charset="-128"/>
              </a:rPr>
              <a:pPr defTabSz="957584" fontAlgn="base">
                <a:spcBef>
                  <a:spcPct val="0"/>
                </a:spcBef>
                <a:spcAft>
                  <a:spcPct val="0"/>
                </a:spcAft>
                <a:defRPr/>
              </a:pPr>
              <a:t>47</a:t>
            </a:fld>
            <a:endParaRPr lang="en-US" altLang="en-US" dirty="0">
              <a:solidFill>
                <a:prstClr val="black"/>
              </a:solidFill>
              <a:latin typeface="Calibri" panose="020F0502020204030204" pitchFamily="34" charset="0"/>
              <a:ea typeface="MS PGothic" panose="020B0600070205080204" pitchFamily="34" charset="-128"/>
            </a:endParaRPr>
          </a:p>
        </p:txBody>
      </p:sp>
      <p:sp>
        <p:nvSpPr>
          <p:cNvPr id="3" name="Notes Placeholder 2">
            <a:extLst>
              <a:ext uri="{FF2B5EF4-FFF2-40B4-BE49-F238E27FC236}">
                <a16:creationId xmlns:a16="http://schemas.microsoft.com/office/drawing/2014/main" id="{6D2058C7-A898-4D29-B6CA-080DDB69E08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28503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99589" indent="-307534">
              <a:defRPr sz="1200">
                <a:solidFill>
                  <a:schemeClr val="tx2"/>
                </a:solidFill>
                <a:latin typeface="Arial" panose="020B0604020202020204" pitchFamily="34" charset="0"/>
                <a:cs typeface="Arial" panose="020B0604020202020204" pitchFamily="34" charset="0"/>
              </a:defRPr>
            </a:lvl2pPr>
            <a:lvl3pPr marL="1230136" indent="-246027">
              <a:defRPr sz="1200">
                <a:solidFill>
                  <a:schemeClr val="tx2"/>
                </a:solidFill>
                <a:latin typeface="Arial" panose="020B0604020202020204" pitchFamily="34" charset="0"/>
                <a:cs typeface="Arial" panose="020B0604020202020204" pitchFamily="34" charset="0"/>
              </a:defRPr>
            </a:lvl3pPr>
            <a:lvl4pPr marL="1722191" indent="-246027">
              <a:defRPr sz="1200">
                <a:solidFill>
                  <a:schemeClr val="tx2"/>
                </a:solidFill>
                <a:latin typeface="Arial" panose="020B0604020202020204" pitchFamily="34" charset="0"/>
                <a:cs typeface="Arial" panose="020B0604020202020204" pitchFamily="34" charset="0"/>
              </a:defRPr>
            </a:lvl4pPr>
            <a:lvl5pPr marL="2214245" indent="-246027">
              <a:defRPr sz="1200">
                <a:solidFill>
                  <a:schemeClr val="tx2"/>
                </a:solidFill>
                <a:latin typeface="Arial" panose="020B0604020202020204" pitchFamily="34" charset="0"/>
                <a:cs typeface="Arial" panose="020B0604020202020204" pitchFamily="34" charset="0"/>
              </a:defRPr>
            </a:lvl5pPr>
            <a:lvl6pPr marL="2706299"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98354"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90407"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82463"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defTabSz="957584" fontAlgn="base">
              <a:spcBef>
                <a:spcPct val="0"/>
              </a:spcBef>
              <a:spcAft>
                <a:spcPct val="0"/>
              </a:spcAft>
              <a:defRPr/>
            </a:pPr>
            <a:fld id="{D48F1EAD-122D-493A-A3E1-446D73F3A298}" type="slidenum">
              <a:rPr lang="en-US" altLang="en-US">
                <a:solidFill>
                  <a:prstClr val="black"/>
                </a:solidFill>
                <a:latin typeface="Calibri" panose="020F0502020204030204" pitchFamily="34" charset="0"/>
                <a:ea typeface="MS PGothic" panose="020B0600070205080204" pitchFamily="34" charset="-128"/>
              </a:rPr>
              <a:pPr defTabSz="957584" fontAlgn="base">
                <a:spcBef>
                  <a:spcPct val="0"/>
                </a:spcBef>
                <a:spcAft>
                  <a:spcPct val="0"/>
                </a:spcAft>
                <a:defRPr/>
              </a:pPr>
              <a:t>48</a:t>
            </a:fld>
            <a:endParaRPr lang="en-US" altLang="en-US" dirty="0">
              <a:solidFill>
                <a:prstClr val="black"/>
              </a:solidFill>
              <a:latin typeface="Calibri" panose="020F0502020204030204" pitchFamily="34" charset="0"/>
              <a:ea typeface="MS PGothic" panose="020B0600070205080204" pitchFamily="34" charset="-128"/>
            </a:endParaRPr>
          </a:p>
        </p:txBody>
      </p:sp>
      <p:sp>
        <p:nvSpPr>
          <p:cNvPr id="60419" name="Rectangle 2"/>
          <p:cNvSpPr>
            <a:spLocks noGrp="1" noRot="1" noChangeAspect="1" noChangeArrowheads="1" noTextEdit="1"/>
          </p:cNvSpPr>
          <p:nvPr>
            <p:ph type="sldImg"/>
          </p:nvPr>
        </p:nvSpPr>
        <p:spPr bwMode="auto">
          <a:xfrm>
            <a:off x="717550" y="947738"/>
            <a:ext cx="5400675" cy="30384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C77DDD6-EC3E-4C21-92E5-3333D54FD6F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57284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99589" indent="-307534">
              <a:defRPr sz="1200">
                <a:solidFill>
                  <a:schemeClr val="tx2"/>
                </a:solidFill>
                <a:latin typeface="Arial" panose="020B0604020202020204" pitchFamily="34" charset="0"/>
                <a:cs typeface="Arial" panose="020B0604020202020204" pitchFamily="34" charset="0"/>
              </a:defRPr>
            </a:lvl2pPr>
            <a:lvl3pPr marL="1230136" indent="-246027">
              <a:defRPr sz="1200">
                <a:solidFill>
                  <a:schemeClr val="tx2"/>
                </a:solidFill>
                <a:latin typeface="Arial" panose="020B0604020202020204" pitchFamily="34" charset="0"/>
                <a:cs typeface="Arial" panose="020B0604020202020204" pitchFamily="34" charset="0"/>
              </a:defRPr>
            </a:lvl3pPr>
            <a:lvl4pPr marL="1722191" indent="-246027">
              <a:defRPr sz="1200">
                <a:solidFill>
                  <a:schemeClr val="tx2"/>
                </a:solidFill>
                <a:latin typeface="Arial" panose="020B0604020202020204" pitchFamily="34" charset="0"/>
                <a:cs typeface="Arial" panose="020B0604020202020204" pitchFamily="34" charset="0"/>
              </a:defRPr>
            </a:lvl4pPr>
            <a:lvl5pPr marL="2214245" indent="-246027">
              <a:defRPr sz="1200">
                <a:solidFill>
                  <a:schemeClr val="tx2"/>
                </a:solidFill>
                <a:latin typeface="Arial" panose="020B0604020202020204" pitchFamily="34" charset="0"/>
                <a:cs typeface="Arial" panose="020B0604020202020204" pitchFamily="34" charset="0"/>
              </a:defRPr>
            </a:lvl5pPr>
            <a:lvl6pPr marL="2706299"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98354"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90407"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82463" indent="-24602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defTabSz="957584" fontAlgn="base">
              <a:spcBef>
                <a:spcPct val="0"/>
              </a:spcBef>
              <a:spcAft>
                <a:spcPct val="0"/>
              </a:spcAft>
              <a:defRPr/>
            </a:pPr>
            <a:fld id="{0E66B4EA-8AED-4ABE-8B62-B9C802F54F31}" type="slidenum">
              <a:rPr lang="en-US" altLang="en-US">
                <a:solidFill>
                  <a:prstClr val="black"/>
                </a:solidFill>
                <a:latin typeface="Calibri" panose="020F0502020204030204" pitchFamily="34" charset="0"/>
                <a:ea typeface="MS PGothic" panose="020B0600070205080204" pitchFamily="34" charset="-128"/>
              </a:rPr>
              <a:pPr defTabSz="957584" fontAlgn="base">
                <a:spcBef>
                  <a:spcPct val="0"/>
                </a:spcBef>
                <a:spcAft>
                  <a:spcPct val="0"/>
                </a:spcAft>
                <a:defRPr/>
              </a:pPr>
              <a:t>49</a:t>
            </a:fld>
            <a:endParaRPr lang="en-US" altLang="en-US" dirty="0">
              <a:solidFill>
                <a:prstClr val="black"/>
              </a:solidFill>
              <a:latin typeface="Calibri" panose="020F0502020204030204" pitchFamily="34" charset="0"/>
              <a:ea typeface="MS PGothic" panose="020B0600070205080204" pitchFamily="34" charset="-128"/>
            </a:endParaRPr>
          </a:p>
        </p:txBody>
      </p:sp>
      <p:sp>
        <p:nvSpPr>
          <p:cNvPr id="3" name="Notes Placeholder 2">
            <a:extLst>
              <a:ext uri="{FF2B5EF4-FFF2-40B4-BE49-F238E27FC236}">
                <a16:creationId xmlns:a16="http://schemas.microsoft.com/office/drawing/2014/main" id="{7ED3F227-2D87-4924-8EAA-9DEEC7B1D3A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4150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a:t>
            </a:fld>
            <a:endParaRPr lang="en-US"/>
          </a:p>
        </p:txBody>
      </p:sp>
    </p:spTree>
    <p:extLst>
      <p:ext uri="{BB962C8B-B14F-4D97-AF65-F5344CB8AC3E}">
        <p14:creationId xmlns:p14="http://schemas.microsoft.com/office/powerpoint/2010/main" val="2565127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50</a:t>
            </a:fld>
            <a:endParaRPr lang="en-US"/>
          </a:p>
        </p:txBody>
      </p:sp>
      <p:sp>
        <p:nvSpPr>
          <p:cNvPr id="6" name="Notes Placeholder 5">
            <a:extLst>
              <a:ext uri="{FF2B5EF4-FFF2-40B4-BE49-F238E27FC236}">
                <a16:creationId xmlns:a16="http://schemas.microsoft.com/office/drawing/2014/main" id="{2D32C354-8093-42C7-B7C8-F4FB0843524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6516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51</a:t>
            </a:fld>
            <a:endParaRPr lang="en-US"/>
          </a:p>
        </p:txBody>
      </p:sp>
      <p:sp>
        <p:nvSpPr>
          <p:cNvPr id="6" name="Notes Placeholder 5">
            <a:extLst>
              <a:ext uri="{FF2B5EF4-FFF2-40B4-BE49-F238E27FC236}">
                <a16:creationId xmlns:a16="http://schemas.microsoft.com/office/drawing/2014/main" id="{D1D2D216-A7B7-4129-8E73-6DA88F3F66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48354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52</a:t>
            </a:fld>
            <a:endParaRPr lang="en-US"/>
          </a:p>
        </p:txBody>
      </p:sp>
      <p:sp>
        <p:nvSpPr>
          <p:cNvPr id="6" name="Notes Placeholder 5">
            <a:extLst>
              <a:ext uri="{FF2B5EF4-FFF2-40B4-BE49-F238E27FC236}">
                <a16:creationId xmlns:a16="http://schemas.microsoft.com/office/drawing/2014/main" id="{4DC7D28C-FAE1-46E8-89D7-2DA5D33B78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62600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53</a:t>
            </a:fld>
            <a:endParaRPr lang="en-US"/>
          </a:p>
        </p:txBody>
      </p:sp>
      <p:sp>
        <p:nvSpPr>
          <p:cNvPr id="6" name="Notes Placeholder 5">
            <a:extLst>
              <a:ext uri="{FF2B5EF4-FFF2-40B4-BE49-F238E27FC236}">
                <a16:creationId xmlns:a16="http://schemas.microsoft.com/office/drawing/2014/main" id="{7FEBC006-C491-4E2C-90FF-34335ED277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23720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54</a:t>
            </a:fld>
            <a:endParaRPr lang="en-US"/>
          </a:p>
        </p:txBody>
      </p:sp>
      <p:sp>
        <p:nvSpPr>
          <p:cNvPr id="6" name="Notes Placeholder 5">
            <a:extLst>
              <a:ext uri="{FF2B5EF4-FFF2-40B4-BE49-F238E27FC236}">
                <a16:creationId xmlns:a16="http://schemas.microsoft.com/office/drawing/2014/main" id="{AEC40DBE-3BD1-40CF-ABD8-0B5B8C5DE9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46293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55</a:t>
            </a:fld>
            <a:endParaRPr lang="en-US"/>
          </a:p>
        </p:txBody>
      </p:sp>
      <p:sp>
        <p:nvSpPr>
          <p:cNvPr id="6" name="Notes Placeholder 5">
            <a:extLst>
              <a:ext uri="{FF2B5EF4-FFF2-40B4-BE49-F238E27FC236}">
                <a16:creationId xmlns:a16="http://schemas.microsoft.com/office/drawing/2014/main" id="{0C56F177-9CBF-4813-BE97-90C436CB1D7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87374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56</a:t>
            </a:fld>
            <a:endParaRPr lang="en-US"/>
          </a:p>
        </p:txBody>
      </p:sp>
      <p:sp>
        <p:nvSpPr>
          <p:cNvPr id="6" name="Notes Placeholder 5">
            <a:extLst>
              <a:ext uri="{FF2B5EF4-FFF2-40B4-BE49-F238E27FC236}">
                <a16:creationId xmlns:a16="http://schemas.microsoft.com/office/drawing/2014/main" id="{0764059D-8103-4CCF-A0CD-0F19C45E197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808954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57</a:t>
            </a:fld>
            <a:endParaRPr lang="en-US"/>
          </a:p>
        </p:txBody>
      </p:sp>
      <p:sp>
        <p:nvSpPr>
          <p:cNvPr id="6" name="Notes Placeholder 5">
            <a:extLst>
              <a:ext uri="{FF2B5EF4-FFF2-40B4-BE49-F238E27FC236}">
                <a16:creationId xmlns:a16="http://schemas.microsoft.com/office/drawing/2014/main" id="{F6BEC875-2BB0-4417-82B7-94ABBB08F5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7554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58</a:t>
            </a:fld>
            <a:endParaRPr lang="en-US"/>
          </a:p>
        </p:txBody>
      </p:sp>
      <p:sp>
        <p:nvSpPr>
          <p:cNvPr id="6" name="Notes Placeholder 5">
            <a:extLst>
              <a:ext uri="{FF2B5EF4-FFF2-40B4-BE49-F238E27FC236}">
                <a16:creationId xmlns:a16="http://schemas.microsoft.com/office/drawing/2014/main" id="{0F43C6E8-8496-48C8-ADCE-2AC166AD3AB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58851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59</a:t>
            </a:fld>
            <a:endParaRPr lang="en-US"/>
          </a:p>
        </p:txBody>
      </p:sp>
      <p:sp>
        <p:nvSpPr>
          <p:cNvPr id="6" name="Notes Placeholder 5">
            <a:extLst>
              <a:ext uri="{FF2B5EF4-FFF2-40B4-BE49-F238E27FC236}">
                <a16:creationId xmlns:a16="http://schemas.microsoft.com/office/drawing/2014/main" id="{1421CF8C-ED2D-4004-9A7D-43B7920347A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a:t>
            </a:fld>
            <a:endParaRPr lang="en-US" dirty="0"/>
          </a:p>
        </p:txBody>
      </p:sp>
      <p:sp>
        <p:nvSpPr>
          <p:cNvPr id="6" name="Notes Placeholder 5">
            <a:extLst>
              <a:ext uri="{FF2B5EF4-FFF2-40B4-BE49-F238E27FC236}">
                <a16:creationId xmlns:a16="http://schemas.microsoft.com/office/drawing/2014/main" id="{6D6B3158-084F-4EEE-8C6D-40996F54E1B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0867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60</a:t>
            </a:fld>
            <a:endParaRPr lang="en-US"/>
          </a:p>
        </p:txBody>
      </p:sp>
      <p:sp>
        <p:nvSpPr>
          <p:cNvPr id="6" name="Notes Placeholder 5">
            <a:extLst>
              <a:ext uri="{FF2B5EF4-FFF2-40B4-BE49-F238E27FC236}">
                <a16:creationId xmlns:a16="http://schemas.microsoft.com/office/drawing/2014/main" id="{9F6E4BFF-37D1-4FB9-9E71-3D435CCF92C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43522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61</a:t>
            </a:fld>
            <a:endParaRPr lang="en-US"/>
          </a:p>
        </p:txBody>
      </p:sp>
    </p:spTree>
    <p:extLst>
      <p:ext uri="{BB962C8B-B14F-4D97-AF65-F5344CB8AC3E}">
        <p14:creationId xmlns:p14="http://schemas.microsoft.com/office/powerpoint/2010/main" val="389696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B827CF-D20D-4825-82FE-39E337C9861A}" type="slidenum">
              <a:rPr lang="en-US" smtClean="0"/>
              <a:t>7</a:t>
            </a:fld>
            <a:endParaRPr lang="en-US" dirty="0"/>
          </a:p>
        </p:txBody>
      </p:sp>
      <p:sp>
        <p:nvSpPr>
          <p:cNvPr id="6" name="Notes Placeholder 5">
            <a:extLst>
              <a:ext uri="{FF2B5EF4-FFF2-40B4-BE49-F238E27FC236}">
                <a16:creationId xmlns:a16="http://schemas.microsoft.com/office/drawing/2014/main" id="{F2EE22D6-EBA1-4E76-BB75-EF9FF7AB20E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5776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9589" indent="-307534">
              <a:defRPr>
                <a:solidFill>
                  <a:schemeClr val="tx1"/>
                </a:solidFill>
                <a:latin typeface="Arial" panose="020B0604020202020204" pitchFamily="34" charset="0"/>
                <a:ea typeface="MS PGothic" panose="020B0600070205080204" pitchFamily="34" charset="-128"/>
              </a:defRPr>
            </a:lvl2pPr>
            <a:lvl3pPr marL="1230136" indent="-246027">
              <a:defRPr>
                <a:solidFill>
                  <a:schemeClr val="tx1"/>
                </a:solidFill>
                <a:latin typeface="Arial" panose="020B0604020202020204" pitchFamily="34" charset="0"/>
                <a:ea typeface="MS PGothic" panose="020B0600070205080204" pitchFamily="34" charset="-128"/>
              </a:defRPr>
            </a:lvl3pPr>
            <a:lvl4pPr marL="1722191" indent="-246027">
              <a:defRPr>
                <a:solidFill>
                  <a:schemeClr val="tx1"/>
                </a:solidFill>
                <a:latin typeface="Arial" panose="020B0604020202020204" pitchFamily="34" charset="0"/>
                <a:ea typeface="MS PGothic" panose="020B0600070205080204" pitchFamily="34" charset="-128"/>
              </a:defRPr>
            </a:lvl4pPr>
            <a:lvl5pPr marL="2214245" indent="-246027">
              <a:defRPr>
                <a:solidFill>
                  <a:schemeClr val="tx1"/>
                </a:solidFill>
                <a:latin typeface="Arial" panose="020B0604020202020204" pitchFamily="34" charset="0"/>
                <a:ea typeface="MS PGothic" panose="020B0600070205080204" pitchFamily="34" charset="-128"/>
              </a:defRPr>
            </a:lvl5pPr>
            <a:lvl6pPr marL="2706299"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98354"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90407"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82463" indent="-2460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57584" fontAlgn="base">
              <a:spcBef>
                <a:spcPct val="0"/>
              </a:spcBef>
              <a:spcAft>
                <a:spcPct val="0"/>
              </a:spcAft>
              <a:defRPr/>
            </a:pPr>
            <a:fld id="{CCC462BB-C250-4BDA-9BC5-AF0263C92ACD}" type="slidenum">
              <a:rPr lang="en-US" altLang="en-US">
                <a:solidFill>
                  <a:prstClr val="black"/>
                </a:solidFill>
                <a:latin typeface="Calibri" panose="020F0502020204030204" pitchFamily="34" charset="0"/>
              </a:rPr>
              <a:pPr defTabSz="957584" fontAlgn="base">
                <a:spcBef>
                  <a:spcPct val="0"/>
                </a:spcBef>
                <a:spcAft>
                  <a:spcPct val="0"/>
                </a:spcAft>
                <a:defRPr/>
              </a:pPr>
              <a:t>8</a:t>
            </a:fld>
            <a:endParaRPr lang="en-US" altLang="en-US" dirty="0">
              <a:solidFill>
                <a:prstClr val="black"/>
              </a:solidFill>
              <a:latin typeface="Calibri" panose="020F0502020204030204" pitchFamily="34" charset="0"/>
            </a:endParaRPr>
          </a:p>
        </p:txBody>
      </p:sp>
      <p:sp>
        <p:nvSpPr>
          <p:cNvPr id="5" name="Date Placeholder 4"/>
          <p:cNvSpPr>
            <a:spLocks noGrp="1"/>
          </p:cNvSpPr>
          <p:nvPr>
            <p:ph type="dt" sz="quarter" idx="1"/>
          </p:nvPr>
        </p:nvSpPr>
        <p:spPr/>
        <p:txBody>
          <a:bodyPr/>
          <a:lstStyle/>
          <a:p>
            <a:pPr defTabSz="957584">
              <a:defRPr/>
            </a:pPr>
            <a:r>
              <a:rPr lang="en-US" dirty="0">
                <a:solidFill>
                  <a:prstClr val="black"/>
                </a:solidFill>
                <a:latin typeface="Calibri"/>
              </a:rPr>
              <a:t>1/25/15</a:t>
            </a:r>
          </a:p>
        </p:txBody>
      </p:sp>
      <p:sp>
        <p:nvSpPr>
          <p:cNvPr id="3" name="Notes Placeholder 2">
            <a:extLst>
              <a:ext uri="{FF2B5EF4-FFF2-40B4-BE49-F238E27FC236}">
                <a16:creationId xmlns:a16="http://schemas.microsoft.com/office/drawing/2014/main" id="{2A84E40D-70BF-4BD1-BA39-D5F918E6492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7168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9</a:t>
            </a:fld>
            <a:endParaRPr lang="en-US"/>
          </a:p>
        </p:txBody>
      </p:sp>
    </p:spTree>
    <p:extLst>
      <p:ext uri="{BB962C8B-B14F-4D97-AF65-F5344CB8AC3E}">
        <p14:creationId xmlns:p14="http://schemas.microsoft.com/office/powerpoint/2010/main" val="3537242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95CE8E87-1816-4A4B-856A-19206374EC6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606013"/>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C37E22CF-B7FD-4BB9-BD7A-4FC3542760D3}"/>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s://www.ecfr.gov/cgi-bin/retrieveECFR?gp=&amp;SID=b0a4ed4205a054730d41d2de6f8ad7ad&amp;mc=true&amp;n=pt2.1.200&amp;r=PART&amp;ty=HTML#se2.1.200_1400"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www.ecfr.gov/cgi-bin/retrieveECFR?gp=&amp;SID=b0a4ed4205a054730d41d2de6f8ad7ad&amp;mc=true&amp;n=pt2.1.200&amp;r=PART&amp;ty=HTML#se2.1.200_1400"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cfr.gov/cgi-bin/text-idx?SID=e8d295234d897f6576fdf0500c2c22b5&amp;mc=true&amp;node=se2.1.200_1302&amp;rgn=div8"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hyperlink" Target="https://doleta.gov/grants/resources.cfm" TargetMode="External"/><Relationship Id="rId4" Type="http://schemas.openxmlformats.org/officeDocument/2006/relationships/hyperlink" Target="https://www.doleta.gov/grants/pdf/2018_Core_Monitoring_Guide.pd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retrieveECFR?gp=&amp;SID=b0a4ed4205a054730d41d2de6f8ad7ad&amp;mc=true&amp;n=pt2.1.200&amp;r=PART&amp;ty=HTML#se2.1.200_16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orrence.Latonya@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mailto:Webb.Glarion@dol.gov" TargetMode="Externa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text-idx?node=2:1.1.2.2.1#se2.1.200_16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ecfr.gov/cgi-bin/retrieveECFR?gp=&amp;SID=b0a4ed4205a054730d41d2de6f8ad7ad&amp;mc=true&amp;n=pt2.1.200&amp;r=PART&amp;ty=HTML#se2.1.200_1303"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ao.gov/assets/670/665712.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fr.gov/cgi-bin/retrieveECFR?gp=&amp;SID=704e14b6c082e9862a61ed70e6384359&amp;mc=true&amp;n=pt2.1.200&amp;r=PART&amp;ty=HTML#se2.1.200_131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3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45.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7.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49.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doleta.gov/grants/pdf/2018_Core_Monitoring_Guide.pdf"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cfr.gov/cgi-bin/text-idx?node=2:1.1.2.2.1&amp;rgn=div5#se2.1.200_130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ecfr.gov/cgi-bin/text-idx?node=2:1.1.2.2.1&amp;rgn=div5#se2.1.200_1302"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 Id="rId5" Type="http://schemas.openxmlformats.org/officeDocument/2006/relationships/hyperlink" Target="https://www.ecfr.gov/cgi-bin/retrieveECFR?gp=&amp;SID=b0a4ed4205a054730d41d2de6f8ad7ad&amp;mc=true&amp;n=pt2.1.200&amp;r=PART&amp;ty=HTML" TargetMode="External"/><Relationship Id="rId4" Type="http://schemas.openxmlformats.org/officeDocument/2006/relationships/hyperlink" Target="https://doleta.gov/grants/resources.cfm"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coso.org/Pages/ic.aspx" TargetMode="External"/><Relationship Id="rId3" Type="http://schemas.openxmlformats.org/officeDocument/2006/relationships/hyperlink" Target="https://www.careeronestop.org/LocalHelp/service-locator.aspx" TargetMode="External"/><Relationship Id="rId7" Type="http://schemas.openxmlformats.org/officeDocument/2006/relationships/hyperlink" Target="http://workforcegps.org/"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hyperlink" Target="https://grantsapplicationandmanagement.workforcegps.org/" TargetMode="External"/><Relationship Id="rId5" Type="http://schemas.openxmlformats.org/officeDocument/2006/relationships/hyperlink" Target="https://www.gao.gov/assets/670/665712.pdf" TargetMode="External"/><Relationship Id="rId4" Type="http://schemas.openxmlformats.org/officeDocument/2006/relationships/hyperlink" Target="https://doleta.gov/grant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ecfr.io/Title-02/pt2.1.20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Financial Management: Procedures and Internal Controls</a:t>
            </a:r>
          </a:p>
        </p:txBody>
      </p:sp>
      <p:sp>
        <p:nvSpPr>
          <p:cNvPr id="3" name="Subtitle 2">
            <a:extLst>
              <a:ext uri="{FF2B5EF4-FFF2-40B4-BE49-F238E27FC236}">
                <a16:creationId xmlns:a16="http://schemas.microsoft.com/office/drawing/2014/main" id="{8ED7BBC3-6129-411B-9697-17D0CD822786}"/>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October 3, 2019</a:t>
            </a:r>
          </a:p>
        </p:txBody>
      </p:sp>
    </p:spTree>
    <p:extLst>
      <p:ext uri="{BB962C8B-B14F-4D97-AF65-F5344CB8AC3E}">
        <p14:creationId xmlns:p14="http://schemas.microsoft.com/office/powerpoint/2010/main" val="55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DEBC-7DE5-49C2-BE13-0BB9CE280059}"/>
              </a:ext>
            </a:extLst>
          </p:cNvPr>
          <p:cNvSpPr>
            <a:spLocks noGrp="1"/>
          </p:cNvSpPr>
          <p:nvPr>
            <p:ph type="title"/>
          </p:nvPr>
        </p:nvSpPr>
        <p:spPr/>
        <p:txBody>
          <a:bodyPr/>
          <a:lstStyle/>
          <a:p>
            <a:r>
              <a:rPr lang="en-US" altLang="en-US" dirty="0"/>
              <a:t>Sound Management Practices</a:t>
            </a:r>
            <a:endParaRPr lang="en-US" dirty="0"/>
          </a:p>
        </p:txBody>
      </p:sp>
      <p:sp>
        <p:nvSpPr>
          <p:cNvPr id="8"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buNone/>
              <a:defRPr/>
            </a:pPr>
            <a:r>
              <a:rPr lang="en-US" b="1" dirty="0"/>
              <a:t>Policy Guide</a:t>
            </a:r>
          </a:p>
          <a:p>
            <a:pPr>
              <a:defRPr/>
            </a:pPr>
            <a:r>
              <a:rPr lang="en-US" dirty="0"/>
              <a:t>Non-Federal entity is responsible for efficient and effective administration of award through use of sound management practices, and administering Federal funds in compliance with agreements, program objectives, and the terms and conditions of Federal award.</a:t>
            </a:r>
          </a:p>
        </p:txBody>
      </p:sp>
      <p:sp>
        <p:nvSpPr>
          <p:cNvPr id="5" name="Rectangle 5"/>
          <p:cNvSpPr>
            <a:spLocks noChangeArrowheads="1"/>
          </p:cNvSpPr>
          <p:nvPr/>
        </p:nvSpPr>
        <p:spPr bwMode="auto">
          <a:xfrm>
            <a:off x="8678392" y="4975556"/>
            <a:ext cx="29954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eaLnBrk="0" fontAlgn="base" hangingPunct="0">
              <a:spcBef>
                <a:spcPct val="0"/>
              </a:spcBef>
              <a:spcAft>
                <a:spcPct val="0"/>
              </a:spcAft>
            </a:pPr>
            <a:r>
              <a:rPr lang="en-US" altLang="en-US" sz="2400" dirty="0">
                <a:solidFill>
                  <a:srgbClr val="D93E0D"/>
                </a:solidFill>
                <a:latin typeface="Arial" panose="020B0604020202020204" pitchFamily="34" charset="0"/>
                <a:ea typeface="ＭＳ Ｐゴシック" panose="020B0600070205080204" pitchFamily="34" charset="-128"/>
                <a:cs typeface="Arial"/>
                <a:hlinkClick r:id="rId4">
                  <a:extLst>
                    <a:ext uri="{A12FA001-AC4F-418D-AE19-62706E023703}">
                      <ahyp:hlinkClr xmlns:ahyp="http://schemas.microsoft.com/office/drawing/2018/hyperlinkcolor" val="tx"/>
                    </a:ext>
                  </a:extLst>
                </a:hlinkClick>
              </a:rPr>
              <a:t>2 CFR </a:t>
            </a:r>
            <a:r>
              <a:rPr lang="en-US" sz="2400" dirty="0">
                <a:solidFill>
                  <a:srgbClr val="D93E0D"/>
                </a:solidFill>
                <a:latin typeface="Arial" panose="020B0604020202020204" pitchFamily="34" charset="0"/>
                <a:ea typeface="ＭＳ Ｐゴシック" panose="020B0600070205080204" pitchFamily="34" charset="-128"/>
                <a:cs typeface="Arial"/>
                <a:hlinkClick r:id="rId4">
                  <a:extLst>
                    <a:ext uri="{A12FA001-AC4F-418D-AE19-62706E023703}">
                      <ahyp:hlinkClr xmlns:ahyp="http://schemas.microsoft.com/office/drawing/2018/hyperlinkcolor" val="tx"/>
                    </a:ext>
                  </a:extLst>
                </a:hlinkClick>
              </a:rPr>
              <a:t>200.400</a:t>
            </a:r>
            <a:endParaRPr lang="en-US" altLang="en-US" sz="2400" u="sng" dirty="0">
              <a:solidFill>
                <a:srgbClr val="D93E0D"/>
              </a:solidFill>
              <a:latin typeface="Arial" panose="020B0604020202020204" pitchFamily="34" charset="0"/>
              <a:ea typeface="ＭＳ Ｐゴシック" panose="020B0600070205080204" pitchFamily="34" charset="-128"/>
              <a:cs typeface="Arial"/>
            </a:endParaRPr>
          </a:p>
        </p:txBody>
      </p:sp>
      <p:sp>
        <p:nvSpPr>
          <p:cNvPr id="3" name="Slide Number Placeholder 2">
            <a:extLst>
              <a:ext uri="{FF2B5EF4-FFF2-40B4-BE49-F238E27FC236}">
                <a16:creationId xmlns:a16="http://schemas.microsoft.com/office/drawing/2014/main" id="{33C6D438-3ABB-4F28-8DD9-00898AD246D6}"/>
              </a:ext>
            </a:extLst>
          </p:cNvPr>
          <p:cNvSpPr>
            <a:spLocks noGrp="1"/>
          </p:cNvSpPr>
          <p:nvPr>
            <p:ph type="sldNum" sz="quarter" idx="12"/>
          </p:nvPr>
        </p:nvSpPr>
        <p:spPr/>
        <p:txBody>
          <a:bodyPr/>
          <a:lstStyle/>
          <a:p>
            <a:fld id="{AEF1280C-1E94-430E-A516-D051ECA45720}" type="slidenum">
              <a:rPr lang="en-US" smtClean="0"/>
              <a:t>10</a:t>
            </a:fld>
            <a:endParaRPr lang="en-US"/>
          </a:p>
        </p:txBody>
      </p:sp>
    </p:spTree>
    <p:custDataLst>
      <p:tags r:id="rId1"/>
    </p:custDataLst>
    <p:extLst>
      <p:ext uri="{BB962C8B-B14F-4D97-AF65-F5344CB8AC3E}">
        <p14:creationId xmlns:p14="http://schemas.microsoft.com/office/powerpoint/2010/main" val="344238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BF910-41F4-491C-9EB8-EE49602FD41C}"/>
              </a:ext>
            </a:extLst>
          </p:cNvPr>
          <p:cNvSpPr>
            <a:spLocks noGrp="1"/>
          </p:cNvSpPr>
          <p:nvPr>
            <p:ph type="title"/>
          </p:nvPr>
        </p:nvSpPr>
        <p:spPr/>
        <p:txBody>
          <a:bodyPr/>
          <a:lstStyle/>
          <a:p>
            <a:r>
              <a:rPr lang="en-US" altLang="en-US" dirty="0"/>
              <a:t>Sound Management Practices (cont.)</a:t>
            </a:r>
            <a:endParaRPr lang="en-US" dirty="0"/>
          </a:p>
        </p:txBody>
      </p:sp>
      <p:sp>
        <p:nvSpPr>
          <p:cNvPr id="8"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fontAlgn="base">
              <a:spcAft>
                <a:spcPct val="0"/>
              </a:spcAft>
              <a:buNone/>
              <a:defRPr/>
            </a:pPr>
            <a:r>
              <a:rPr lang="en-US" b="1" dirty="0"/>
              <a:t>Policy Guide</a:t>
            </a:r>
          </a:p>
          <a:p>
            <a:pPr fontAlgn="base">
              <a:spcAft>
                <a:spcPct val="0"/>
              </a:spcAft>
              <a:defRPr/>
            </a:pPr>
            <a:r>
              <a:rPr lang="en-US" dirty="0"/>
              <a:t>The non-Federal entity has the primary responsibility for employing whatever form of sound organization and management techniques to assure proper and efficient administration of the Federal award, </a:t>
            </a:r>
            <a:r>
              <a:rPr lang="en-US" b="1" dirty="0"/>
              <a:t>in recognition of its own unique combination of staff, facilities, and experience</a:t>
            </a:r>
            <a:r>
              <a:rPr lang="en-US" dirty="0"/>
              <a:t>.</a:t>
            </a:r>
          </a:p>
          <a:p>
            <a:pPr fontAlgn="base">
              <a:spcAft>
                <a:spcPct val="0"/>
              </a:spcAft>
              <a:defRPr/>
            </a:pPr>
            <a:r>
              <a:rPr lang="en-US" dirty="0"/>
              <a:t>In other words, the grantee must establish an effective internal control structure, appropriate to its particular situation.</a:t>
            </a:r>
          </a:p>
        </p:txBody>
      </p:sp>
      <p:sp>
        <p:nvSpPr>
          <p:cNvPr id="5" name="Rectangle 5"/>
          <p:cNvSpPr>
            <a:spLocks noChangeArrowheads="1"/>
          </p:cNvSpPr>
          <p:nvPr/>
        </p:nvSpPr>
        <p:spPr bwMode="auto">
          <a:xfrm>
            <a:off x="7787640" y="5103846"/>
            <a:ext cx="3886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eaLnBrk="0" fontAlgn="base" hangingPunct="0">
              <a:spcBef>
                <a:spcPct val="0"/>
              </a:spcBef>
              <a:spcAft>
                <a:spcPct val="0"/>
              </a:spcAft>
            </a:pPr>
            <a:r>
              <a:rPr lang="en-US" altLang="en-US" sz="2400" dirty="0">
                <a:solidFill>
                  <a:srgbClr val="D93E0D"/>
                </a:solidFill>
                <a:latin typeface="Arial" panose="020B0604020202020204" pitchFamily="34" charset="0"/>
                <a:ea typeface="ＭＳ Ｐゴシック" panose="020B0600070205080204" pitchFamily="34" charset="-128"/>
                <a:cs typeface="Arial"/>
                <a:hlinkClick r:id="rId4">
                  <a:extLst>
                    <a:ext uri="{A12FA001-AC4F-418D-AE19-62706E023703}">
                      <ahyp:hlinkClr xmlns:ahyp="http://schemas.microsoft.com/office/drawing/2018/hyperlinkcolor" val="tx"/>
                    </a:ext>
                  </a:extLst>
                </a:hlinkClick>
              </a:rPr>
              <a:t>2 CFR </a:t>
            </a:r>
            <a:r>
              <a:rPr lang="en-US" sz="2400" dirty="0">
                <a:solidFill>
                  <a:srgbClr val="D93E0D"/>
                </a:solidFill>
                <a:latin typeface="Arial" panose="020B0604020202020204" pitchFamily="34" charset="0"/>
                <a:ea typeface="ＭＳ Ｐゴシック" panose="020B0600070205080204" pitchFamily="34" charset="-128"/>
                <a:cs typeface="Arial"/>
                <a:hlinkClick r:id="rId4">
                  <a:extLst>
                    <a:ext uri="{A12FA001-AC4F-418D-AE19-62706E023703}">
                      <ahyp:hlinkClr xmlns:ahyp="http://schemas.microsoft.com/office/drawing/2018/hyperlinkcolor" val="tx"/>
                    </a:ext>
                  </a:extLst>
                </a:hlinkClick>
              </a:rPr>
              <a:t>200.400</a:t>
            </a:r>
            <a:r>
              <a:rPr lang="en-US" sz="2400" dirty="0">
                <a:solidFill>
                  <a:srgbClr val="FF9900"/>
                </a:solidFill>
                <a:latin typeface="Arial" panose="020B0604020202020204" pitchFamily="34" charset="0"/>
                <a:ea typeface="ＭＳ Ｐゴシック" panose="020B0600070205080204" pitchFamily="34" charset="-128"/>
                <a:cs typeface="Arial"/>
              </a:rPr>
              <a:t> </a:t>
            </a:r>
            <a:r>
              <a:rPr lang="en-US" altLang="en-US" sz="2400" b="1" dirty="0">
                <a:solidFill>
                  <a:srgbClr val="FF9900"/>
                </a:solidFill>
                <a:latin typeface="Arial" panose="020B0604020202020204" pitchFamily="34" charset="0"/>
                <a:ea typeface="ＭＳ Ｐゴシック" panose="020B0600070205080204" pitchFamily="34" charset="-128"/>
                <a:cs typeface="Arial"/>
              </a:rPr>
              <a:t> </a:t>
            </a:r>
          </a:p>
        </p:txBody>
      </p:sp>
      <p:sp>
        <p:nvSpPr>
          <p:cNvPr id="4" name="Slide Number Placeholder 3">
            <a:extLst>
              <a:ext uri="{FF2B5EF4-FFF2-40B4-BE49-F238E27FC236}">
                <a16:creationId xmlns:a16="http://schemas.microsoft.com/office/drawing/2014/main" id="{46FC7504-B1B6-4F0F-8AFF-20190C022EC0}"/>
              </a:ext>
            </a:extLst>
          </p:cNvPr>
          <p:cNvSpPr>
            <a:spLocks noGrp="1"/>
          </p:cNvSpPr>
          <p:nvPr>
            <p:ph type="sldNum" sz="quarter" idx="12"/>
          </p:nvPr>
        </p:nvSpPr>
        <p:spPr/>
        <p:txBody>
          <a:bodyPr/>
          <a:lstStyle/>
          <a:p>
            <a:fld id="{AEF1280C-1E94-430E-A516-D051ECA45720}" type="slidenum">
              <a:rPr lang="en-US" smtClean="0"/>
              <a:t>11</a:t>
            </a:fld>
            <a:endParaRPr lang="en-US"/>
          </a:p>
        </p:txBody>
      </p:sp>
    </p:spTree>
    <p:custDataLst>
      <p:tags r:id="rId1"/>
    </p:custDataLst>
    <p:extLst>
      <p:ext uri="{BB962C8B-B14F-4D97-AF65-F5344CB8AC3E}">
        <p14:creationId xmlns:p14="http://schemas.microsoft.com/office/powerpoint/2010/main" val="260222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57194D25-5766-459E-84D6-F2A34DDA409D}"/>
              </a:ext>
            </a:extLst>
          </p:cNvPr>
          <p:cNvSpPr>
            <a:spLocks noGrp="1"/>
          </p:cNvSpPr>
          <p:nvPr>
            <p:ph type="title"/>
          </p:nvPr>
        </p:nvSpPr>
        <p:spPr/>
        <p:txBody>
          <a:bodyPr/>
          <a:lstStyle/>
          <a:p>
            <a:r>
              <a:rPr lang="en-US" altLang="en-US" dirty="0"/>
              <a:t>Financial Management Standards</a:t>
            </a:r>
            <a:endParaRPr lang="en-US" dirty="0"/>
          </a:p>
        </p:txBody>
      </p:sp>
      <p:graphicFrame>
        <p:nvGraphicFramePr>
          <p:cNvPr id="2" name="Content Placeholder 1" descr="SmartArt listing Financial Management Standards">
            <a:extLst>
              <a:ext uri="{FF2B5EF4-FFF2-40B4-BE49-F238E27FC236}">
                <a16:creationId xmlns:a16="http://schemas.microsoft.com/office/drawing/2014/main" id="{6E9CD8E6-0385-4037-9E6B-3D94AE8AE056}"/>
              </a:ext>
            </a:extLst>
          </p:cNvPr>
          <p:cNvGraphicFramePr>
            <a:graphicFrameLocks noGrp="1"/>
          </p:cNvGraphicFramePr>
          <p:nvPr>
            <p:ph idx="1"/>
            <p:extLst>
              <p:ext uri="{D42A27DB-BD31-4B8C-83A1-F6EECF244321}">
                <p14:modId xmlns:p14="http://schemas.microsoft.com/office/powerpoint/2010/main" val="466711275"/>
              </p:ext>
            </p:extLst>
          </p:nvPr>
        </p:nvGraphicFramePr>
        <p:xfrm>
          <a:off x="2035968" y="1348889"/>
          <a:ext cx="8120063" cy="4737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Rectangle 24"/>
          <p:cNvSpPr/>
          <p:nvPr/>
        </p:nvSpPr>
        <p:spPr>
          <a:xfrm>
            <a:off x="9464786" y="5047446"/>
            <a:ext cx="2273379" cy="461665"/>
          </a:xfrm>
          <a:prstGeom prst="rect">
            <a:avLst/>
          </a:prstGeom>
        </p:spPr>
        <p:txBody>
          <a:bodyPr wrap="none">
            <a:spAutoFit/>
          </a:bodyPr>
          <a:lstStyle/>
          <a:p>
            <a:pPr algn="r"/>
            <a:r>
              <a:rPr lang="en-US" sz="2400" dirty="0">
                <a:solidFill>
                  <a:srgbClr val="D93E0D"/>
                </a:solidFill>
                <a:latin typeface="Arial" panose="020B0604020202020204" pitchFamily="34" charset="0"/>
                <a:ea typeface="ＭＳ Ｐゴシック" panose="020B0600070205080204" pitchFamily="34" charset="-128"/>
                <a:cs typeface="Arial"/>
                <a:hlinkClick r:id="rId9">
                  <a:extLst>
                    <a:ext uri="{A12FA001-AC4F-418D-AE19-62706E023703}">
                      <ahyp:hlinkClr xmlns:ahyp="http://schemas.microsoft.com/office/drawing/2018/hyperlinkcolor" val="tx"/>
                    </a:ext>
                  </a:extLst>
                </a:hlinkClick>
              </a:rPr>
              <a:t>2 CFR 200.302</a:t>
            </a:r>
            <a:endParaRPr lang="en-US" sz="2400" dirty="0">
              <a:solidFill>
                <a:srgbClr val="D93E0D"/>
              </a:solidFill>
              <a:latin typeface="Arial" panose="020B0604020202020204" pitchFamily="34" charset="0"/>
              <a:ea typeface="ＭＳ Ｐゴシック" panose="020B0600070205080204" pitchFamily="34" charset="-128"/>
              <a:cs typeface="Arial"/>
            </a:endParaRPr>
          </a:p>
        </p:txBody>
      </p:sp>
      <p:sp>
        <p:nvSpPr>
          <p:cNvPr id="27" name="Slide Number Placeholder 26">
            <a:extLst>
              <a:ext uri="{FF2B5EF4-FFF2-40B4-BE49-F238E27FC236}">
                <a16:creationId xmlns:a16="http://schemas.microsoft.com/office/drawing/2014/main" id="{9FA95371-2EA2-4026-8EB0-9F7AE0FA027F}"/>
              </a:ext>
            </a:extLst>
          </p:cNvPr>
          <p:cNvSpPr>
            <a:spLocks noGrp="1"/>
          </p:cNvSpPr>
          <p:nvPr>
            <p:ph type="sldNum" sz="quarter" idx="12"/>
          </p:nvPr>
        </p:nvSpPr>
        <p:spPr/>
        <p:txBody>
          <a:bodyPr/>
          <a:lstStyle/>
          <a:p>
            <a:fld id="{AEF1280C-1E94-430E-A516-D051ECA45720}" type="slidenum">
              <a:rPr lang="en-US" smtClean="0"/>
              <a:t>12</a:t>
            </a:fld>
            <a:endParaRPr lang="en-US"/>
          </a:p>
        </p:txBody>
      </p:sp>
    </p:spTree>
    <p:custDataLst>
      <p:tags r:id="rId1"/>
    </p:custDataLst>
    <p:extLst>
      <p:ext uri="{BB962C8B-B14F-4D97-AF65-F5344CB8AC3E}">
        <p14:creationId xmlns:p14="http://schemas.microsoft.com/office/powerpoint/2010/main" val="254190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58CB7-0F03-4A3B-AA4D-483EB4A180D0}"/>
              </a:ext>
            </a:extLst>
          </p:cNvPr>
          <p:cNvSpPr>
            <a:spLocks noGrp="1"/>
          </p:cNvSpPr>
          <p:nvPr>
            <p:ph type="title"/>
          </p:nvPr>
        </p:nvSpPr>
        <p:spPr/>
        <p:txBody>
          <a:bodyPr>
            <a:normAutofit/>
          </a:bodyPr>
          <a:lstStyle/>
          <a:p>
            <a:r>
              <a:rPr lang="en-US" altLang="en-US" dirty="0"/>
              <a:t>Effective Management Systems</a:t>
            </a:r>
            <a:endParaRPr lang="en-US" dirty="0"/>
          </a:p>
        </p:txBody>
      </p:sp>
      <p:sp>
        <p:nvSpPr>
          <p:cNvPr id="7" name="Text Placeholder 1"/>
          <p:cNvSpPr>
            <a:spLocks noGrp="1"/>
          </p:cNvSpPr>
          <p:nvPr>
            <p:ph idx="1"/>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t>Effective financial management systems include:</a:t>
            </a:r>
          </a:p>
          <a:p>
            <a:pPr lvl="1"/>
            <a:r>
              <a:rPr lang="en-US" altLang="en-US" dirty="0"/>
              <a:t>Clear delineation of roles and responsibilities</a:t>
            </a:r>
            <a:endParaRPr lang="en-US" dirty="0"/>
          </a:p>
          <a:p>
            <a:pPr lvl="1"/>
            <a:r>
              <a:rPr lang="en-US" altLang="en-US" dirty="0"/>
              <a:t>Written policies and procedures</a:t>
            </a:r>
            <a:endParaRPr lang="en-US" dirty="0"/>
          </a:p>
          <a:p>
            <a:pPr lvl="1"/>
            <a:r>
              <a:rPr lang="en-US" altLang="en-US" dirty="0"/>
              <a:t>Training </a:t>
            </a:r>
            <a:endParaRPr lang="en-US" dirty="0"/>
          </a:p>
          <a:p>
            <a:pPr lvl="1"/>
            <a:r>
              <a:rPr lang="en-US" altLang="en-US" dirty="0"/>
              <a:t>Internal controls</a:t>
            </a:r>
            <a:endParaRPr lang="en-US" dirty="0"/>
          </a:p>
          <a:p>
            <a:pPr lvl="1"/>
            <a:r>
              <a:rPr lang="en-US" altLang="en-US" dirty="0"/>
              <a:t>Effective oversight</a:t>
            </a:r>
            <a:endParaRPr lang="en-US" dirty="0"/>
          </a:p>
          <a:p>
            <a:pPr lvl="1"/>
            <a:r>
              <a:rPr lang="en-US" altLang="en-US" dirty="0"/>
              <a:t>Effective communication and information sharing</a:t>
            </a:r>
          </a:p>
        </p:txBody>
      </p:sp>
      <p:sp>
        <p:nvSpPr>
          <p:cNvPr id="4" name="Slide Number Placeholder 3">
            <a:extLst>
              <a:ext uri="{FF2B5EF4-FFF2-40B4-BE49-F238E27FC236}">
                <a16:creationId xmlns:a16="http://schemas.microsoft.com/office/drawing/2014/main" id="{A1E09761-5F1D-45D0-8185-7140A719CCB3}"/>
              </a:ext>
            </a:extLst>
          </p:cNvPr>
          <p:cNvSpPr>
            <a:spLocks noGrp="1"/>
          </p:cNvSpPr>
          <p:nvPr>
            <p:ph type="sldNum" sz="quarter" idx="12"/>
          </p:nvPr>
        </p:nvSpPr>
        <p:spPr/>
        <p:txBody>
          <a:bodyPr/>
          <a:lstStyle/>
          <a:p>
            <a:fld id="{AEF1280C-1E94-430E-A516-D051ECA45720}" type="slidenum">
              <a:rPr lang="en-US" smtClean="0"/>
              <a:t>13</a:t>
            </a:fld>
            <a:endParaRPr lang="en-US"/>
          </a:p>
        </p:txBody>
      </p:sp>
    </p:spTree>
    <p:custDataLst>
      <p:tags r:id="rId1"/>
    </p:custDataLst>
    <p:extLst>
      <p:ext uri="{BB962C8B-B14F-4D97-AF65-F5344CB8AC3E}">
        <p14:creationId xmlns:p14="http://schemas.microsoft.com/office/powerpoint/2010/main" val="134564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2F1A38-4479-4074-8A2C-B9F129B4483C}"/>
              </a:ext>
            </a:extLst>
          </p:cNvPr>
          <p:cNvSpPr/>
          <p:nvPr/>
        </p:nvSpPr>
        <p:spPr>
          <a:xfrm>
            <a:off x="10396330" y="5607681"/>
            <a:ext cx="1381783" cy="4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25448537-28A4-4B24-A678-336BD5E4B6BB}"/>
              </a:ext>
            </a:extLst>
          </p:cNvPr>
          <p:cNvSpPr>
            <a:spLocks noGrp="1"/>
          </p:cNvSpPr>
          <p:nvPr>
            <p:ph type="title"/>
          </p:nvPr>
        </p:nvSpPr>
        <p:spPr/>
        <p:txBody>
          <a:bodyPr>
            <a:normAutofit/>
          </a:bodyPr>
          <a:lstStyle/>
          <a:p>
            <a:r>
              <a:rPr lang="en-US" dirty="0"/>
              <a:t>Effective </a:t>
            </a:r>
            <a:r>
              <a:rPr lang="en-US" altLang="en-US" dirty="0"/>
              <a:t>Management Systems (cont.)</a:t>
            </a:r>
            <a:endParaRPr lang="en-US" dirty="0"/>
          </a:p>
        </p:txBody>
      </p:sp>
      <p:sp>
        <p:nvSpPr>
          <p:cNvPr id="7" name="Text Placeholder 1"/>
          <p:cNvSpPr>
            <a:spLocks noGrp="1"/>
          </p:cNvSpPr>
          <p:nvPr>
            <p:ph idx="1"/>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t>Financial systems that provide reliable and current information:</a:t>
            </a:r>
          </a:p>
          <a:p>
            <a:pPr lvl="1"/>
            <a:r>
              <a:rPr lang="en-US" altLang="en-US" dirty="0"/>
              <a:t>Accounting controls</a:t>
            </a:r>
            <a:endParaRPr lang="en-US" dirty="0"/>
          </a:p>
          <a:p>
            <a:pPr lvl="1"/>
            <a:r>
              <a:rPr lang="en-US" altLang="en-US" dirty="0"/>
              <a:t>Accurate, timely reports</a:t>
            </a:r>
            <a:endParaRPr lang="en-US" dirty="0"/>
          </a:p>
          <a:p>
            <a:pPr lvl="1"/>
            <a:r>
              <a:rPr lang="en-US" altLang="en-US" dirty="0"/>
              <a:t>Budget controls</a:t>
            </a:r>
            <a:endParaRPr lang="en-US" dirty="0"/>
          </a:p>
          <a:p>
            <a:pPr lvl="1"/>
            <a:r>
              <a:rPr lang="en-US" altLang="en-US" dirty="0"/>
              <a:t>Asset management</a:t>
            </a:r>
            <a:endParaRPr lang="en-US" dirty="0"/>
          </a:p>
          <a:p>
            <a:pPr lvl="1"/>
            <a:r>
              <a:rPr lang="en-US" altLang="en-US" dirty="0"/>
              <a:t>Record retention/access controls</a:t>
            </a:r>
          </a:p>
          <a:p>
            <a:pPr marL="457200" lvl="1" indent="0">
              <a:buNone/>
            </a:pPr>
            <a:endParaRPr lang="en-US" dirty="0"/>
          </a:p>
          <a:p>
            <a:pPr marL="457200" lvl="1" indent="0">
              <a:buNone/>
            </a:pPr>
            <a:endParaRPr lang="en-US" dirty="0"/>
          </a:p>
        </p:txBody>
      </p:sp>
      <p:sp>
        <p:nvSpPr>
          <p:cNvPr id="2" name="TextBox 1">
            <a:extLst>
              <a:ext uri="{FF2B5EF4-FFF2-40B4-BE49-F238E27FC236}">
                <a16:creationId xmlns:a16="http://schemas.microsoft.com/office/drawing/2014/main" id="{95C84B7A-4D01-4718-9253-A45A9DCB3EC2}"/>
              </a:ext>
            </a:extLst>
          </p:cNvPr>
          <p:cNvSpPr txBox="1"/>
          <p:nvPr/>
        </p:nvSpPr>
        <p:spPr>
          <a:xfrm>
            <a:off x="4921803" y="5273616"/>
            <a:ext cx="5595710" cy="707886"/>
          </a:xfrm>
          <a:prstGeom prst="rect">
            <a:avLst/>
          </a:prstGeom>
          <a:noFill/>
        </p:spPr>
        <p:txBody>
          <a:bodyPr wrap="square" rtlCol="0">
            <a:spAutoFit/>
          </a:bodyPr>
          <a:lstStyle/>
          <a:p>
            <a:pPr lvl="1" algn="r"/>
            <a:r>
              <a:rPr lang="en-US" altLang="en-US" sz="2000" dirty="0">
                <a:solidFill>
                  <a:srgbClr val="D93E0D"/>
                </a:solidFill>
                <a:hlinkClick r:id="rId4">
                  <a:extLst>
                    <a:ext uri="{A12FA001-AC4F-418D-AE19-62706E023703}">
                      <ahyp:hlinkClr xmlns:ahyp="http://schemas.microsoft.com/office/drawing/2018/hyperlinkcolor" val="tx"/>
                    </a:ext>
                  </a:extLst>
                </a:hlinkClick>
              </a:rPr>
              <a:t>CMG Objective 3.a: Internal Controls</a:t>
            </a:r>
            <a:endParaRPr lang="en-US" altLang="en-US" sz="2000" dirty="0">
              <a:solidFill>
                <a:srgbClr val="D93E0D"/>
              </a:solidFill>
            </a:endParaRPr>
          </a:p>
          <a:p>
            <a:pPr lvl="1" algn="r"/>
            <a:r>
              <a:rPr lang="en-US" altLang="en-US" sz="2000" dirty="0">
                <a:solidFill>
                  <a:srgbClr val="D93E0D"/>
                </a:solidFill>
                <a:hlinkClick r:id="rId5">
                  <a:extLst>
                    <a:ext uri="{A12FA001-AC4F-418D-AE19-62706E023703}">
                      <ahyp:hlinkClr xmlns:ahyp="http://schemas.microsoft.com/office/drawing/2018/hyperlinkcolor" val="tx"/>
                    </a:ext>
                  </a:extLst>
                </a:hlinkClick>
              </a:rPr>
              <a:t>Grants Management TAG 2.5: Internal Controls</a:t>
            </a:r>
            <a:endParaRPr lang="en-US" sz="2000" dirty="0">
              <a:solidFill>
                <a:srgbClr val="D93E0D"/>
              </a:solidFill>
            </a:endParaRPr>
          </a:p>
        </p:txBody>
      </p:sp>
      <p:sp>
        <p:nvSpPr>
          <p:cNvPr id="9" name="Slide Number Placeholder 8">
            <a:extLst>
              <a:ext uri="{FF2B5EF4-FFF2-40B4-BE49-F238E27FC236}">
                <a16:creationId xmlns:a16="http://schemas.microsoft.com/office/drawing/2014/main" id="{1CC1FB64-0FDA-4595-935C-C7DA5F9D5077}"/>
              </a:ext>
            </a:extLst>
          </p:cNvPr>
          <p:cNvSpPr>
            <a:spLocks noGrp="1"/>
          </p:cNvSpPr>
          <p:nvPr>
            <p:ph type="sldNum" sz="quarter" idx="12"/>
          </p:nvPr>
        </p:nvSpPr>
        <p:spPr/>
        <p:txBody>
          <a:bodyPr/>
          <a:lstStyle/>
          <a:p>
            <a:fld id="{AEF1280C-1E94-430E-A516-D051ECA45720}" type="slidenum">
              <a:rPr lang="en-US" smtClean="0"/>
              <a:t>14</a:t>
            </a:fld>
            <a:endParaRPr lang="en-US"/>
          </a:p>
        </p:txBody>
      </p:sp>
    </p:spTree>
    <p:custDataLst>
      <p:tags r:id="rId1"/>
    </p:custDataLst>
    <p:extLst>
      <p:ext uri="{BB962C8B-B14F-4D97-AF65-F5344CB8AC3E}">
        <p14:creationId xmlns:p14="http://schemas.microsoft.com/office/powerpoint/2010/main" val="301019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302A-F59C-45A1-8B5A-03C9EFE125E8}"/>
              </a:ext>
            </a:extLst>
          </p:cNvPr>
          <p:cNvSpPr>
            <a:spLocks noGrp="1"/>
          </p:cNvSpPr>
          <p:nvPr>
            <p:ph type="title"/>
          </p:nvPr>
        </p:nvSpPr>
        <p:spPr/>
        <p:txBody>
          <a:bodyPr/>
          <a:lstStyle/>
          <a:p>
            <a:r>
              <a:rPr lang="en-US" dirty="0"/>
              <a:t>Knowledge Check 1 - Question</a:t>
            </a:r>
          </a:p>
        </p:txBody>
      </p:sp>
      <p:sp>
        <p:nvSpPr>
          <p:cNvPr id="3" name="Content Placeholder 2">
            <a:extLst>
              <a:ext uri="{FF2B5EF4-FFF2-40B4-BE49-F238E27FC236}">
                <a16:creationId xmlns:a16="http://schemas.microsoft.com/office/drawing/2014/main" id="{2905DDF2-DC46-46CA-8205-0F256B3AB946}"/>
              </a:ext>
            </a:extLst>
          </p:cNvPr>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Which of the following does the Uniform Guidance consider to be a part of effective grant management? (Check all that apply)</a:t>
            </a:r>
          </a:p>
          <a:p>
            <a:pPr lvl="1">
              <a:buFont typeface="Wingdings" panose="05000000000000000000" pitchFamily="2" charset="2"/>
              <a:buChar char="q"/>
            </a:pPr>
            <a:r>
              <a:rPr lang="en-US" dirty="0"/>
              <a:t>Segregation of duties </a:t>
            </a:r>
          </a:p>
          <a:p>
            <a:pPr marL="747395" lvl="1" indent="-290195">
              <a:buFont typeface="Wingdings" panose="05000000000000000000" pitchFamily="2" charset="2"/>
              <a:buChar char="q"/>
            </a:pPr>
            <a:r>
              <a:rPr lang="en-US" dirty="0"/>
              <a:t>Written policies and procedures</a:t>
            </a:r>
            <a:endParaRPr lang="en-US" dirty="0">
              <a:cs typeface="Calibri" panose="020F0502020204030204"/>
            </a:endParaRPr>
          </a:p>
          <a:p>
            <a:pPr marL="747395" lvl="1" indent="-290195">
              <a:buClr>
                <a:srgbClr val="204161"/>
              </a:buClr>
              <a:buFont typeface="Wingdings" panose="05000000000000000000" pitchFamily="2" charset="2"/>
              <a:buChar char="q"/>
            </a:pPr>
            <a:r>
              <a:rPr lang="en-US" dirty="0">
                <a:cs typeface="Calibri" panose="020F0502020204030204"/>
              </a:rPr>
              <a:t>Separate bank account for each grant</a:t>
            </a:r>
            <a:endParaRPr lang="en-US" dirty="0"/>
          </a:p>
          <a:p>
            <a:pPr marL="747395" lvl="1" indent="-290195">
              <a:buFont typeface="Wingdings" panose="05000000000000000000" pitchFamily="2" charset="2"/>
              <a:buChar char="q"/>
            </a:pPr>
            <a:r>
              <a:rPr lang="en-US" dirty="0"/>
              <a:t>Training</a:t>
            </a:r>
            <a:endParaRPr lang="en-US" dirty="0">
              <a:cs typeface="Calibri"/>
            </a:endParaRPr>
          </a:p>
          <a:p>
            <a:pPr marL="747395" lvl="1" indent="-290195">
              <a:buClr>
                <a:srgbClr val="204161"/>
              </a:buClr>
              <a:buFont typeface="Wingdings" panose="05000000000000000000" pitchFamily="2" charset="2"/>
              <a:buChar char="q"/>
            </a:pPr>
            <a:r>
              <a:rPr lang="en-US" dirty="0">
                <a:cs typeface="Calibri"/>
              </a:rPr>
              <a:t>Internal Controls</a:t>
            </a:r>
            <a:endParaRPr lang="en-US" dirty="0"/>
          </a:p>
          <a:p>
            <a:pPr marL="747395" lvl="1" indent="-290195">
              <a:buClr>
                <a:srgbClr val="204161"/>
              </a:buClr>
              <a:buFont typeface="Wingdings" panose="05000000000000000000" pitchFamily="2" charset="2"/>
              <a:buChar char="q"/>
            </a:pPr>
            <a:r>
              <a:rPr lang="en-US" dirty="0"/>
              <a:t>Accrual accounting system</a:t>
            </a:r>
            <a:endParaRPr lang="en-US" dirty="0">
              <a:cs typeface="Calibri"/>
            </a:endParaRPr>
          </a:p>
          <a:p>
            <a:pPr lvl="1">
              <a:buFont typeface="Wingdings" panose="05000000000000000000" pitchFamily="2" charset="2"/>
              <a:buChar char="q"/>
            </a:pPr>
            <a:r>
              <a:rPr lang="en-US" dirty="0"/>
              <a:t>Effective oversight </a:t>
            </a:r>
          </a:p>
          <a:p>
            <a:pPr marL="747395" lvl="1" indent="-290195">
              <a:buFont typeface="Wingdings" panose="05000000000000000000" pitchFamily="2" charset="2"/>
              <a:buChar char="q"/>
            </a:pPr>
            <a:r>
              <a:rPr lang="en-US" dirty="0"/>
              <a:t>Effective communication and information sharing</a:t>
            </a:r>
            <a:endParaRPr lang="en-US" dirty="0">
              <a:cs typeface="Calibri" panose="020F0502020204030204"/>
            </a:endParaRPr>
          </a:p>
          <a:p>
            <a:pPr marL="747395" lvl="1" indent="-290195">
              <a:buClr>
                <a:srgbClr val="204161"/>
              </a:buClr>
              <a:buFont typeface="Wingdings" panose="05000000000000000000" pitchFamily="2" charset="2"/>
              <a:buChar char="q"/>
            </a:pPr>
            <a:r>
              <a:rPr lang="en-US" dirty="0">
                <a:cs typeface="Calibri" panose="020F0502020204030204"/>
              </a:rPr>
              <a:t>All of the above</a:t>
            </a:r>
            <a:endParaRPr lang="en-US" dirty="0"/>
          </a:p>
        </p:txBody>
      </p:sp>
      <p:sp>
        <p:nvSpPr>
          <p:cNvPr id="5" name="Slide Number Placeholder 4">
            <a:extLst>
              <a:ext uri="{FF2B5EF4-FFF2-40B4-BE49-F238E27FC236}">
                <a16:creationId xmlns:a16="http://schemas.microsoft.com/office/drawing/2014/main" id="{17BD0208-FB03-4612-98E2-59DC231181A9}"/>
              </a:ext>
            </a:extLst>
          </p:cNvPr>
          <p:cNvSpPr>
            <a:spLocks noGrp="1"/>
          </p:cNvSpPr>
          <p:nvPr>
            <p:ph type="sldNum" sz="quarter" idx="12"/>
          </p:nvPr>
        </p:nvSpPr>
        <p:spPr/>
        <p:txBody>
          <a:bodyPr/>
          <a:lstStyle/>
          <a:p>
            <a:fld id="{AEF1280C-1E94-430E-A516-D051ECA45720}" type="slidenum">
              <a:rPr lang="en-US" smtClean="0"/>
              <a:t>15</a:t>
            </a:fld>
            <a:endParaRPr lang="en-US"/>
          </a:p>
        </p:txBody>
      </p:sp>
    </p:spTree>
    <p:custDataLst>
      <p:tags r:id="rId1"/>
    </p:custDataLst>
    <p:extLst>
      <p:ext uri="{BB962C8B-B14F-4D97-AF65-F5344CB8AC3E}">
        <p14:creationId xmlns:p14="http://schemas.microsoft.com/office/powerpoint/2010/main" val="34671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302A-F59C-45A1-8B5A-03C9EFE125E8}"/>
              </a:ext>
            </a:extLst>
          </p:cNvPr>
          <p:cNvSpPr>
            <a:spLocks noGrp="1"/>
          </p:cNvSpPr>
          <p:nvPr>
            <p:ph type="title"/>
          </p:nvPr>
        </p:nvSpPr>
        <p:spPr/>
        <p:txBody>
          <a:bodyPr/>
          <a:lstStyle/>
          <a:p>
            <a:r>
              <a:rPr lang="en-US" dirty="0"/>
              <a:t>Knowledge Check 1 - Answers</a:t>
            </a:r>
          </a:p>
        </p:txBody>
      </p:sp>
      <p:sp>
        <p:nvSpPr>
          <p:cNvPr id="3" name="Content Placeholder 2">
            <a:extLst>
              <a:ext uri="{FF2B5EF4-FFF2-40B4-BE49-F238E27FC236}">
                <a16:creationId xmlns:a16="http://schemas.microsoft.com/office/drawing/2014/main" id="{2905DDF2-DC46-46CA-8205-0F256B3AB946}"/>
              </a:ext>
            </a:extLst>
          </p:cNvPr>
          <p:cNvSpPr>
            <a:spLocks noGrp="1"/>
          </p:cNvSpPr>
          <p:nvPr>
            <p:ph idx="1"/>
          </p:nvPr>
        </p:nvSpPr>
        <p:spPr/>
        <p:txBody>
          <a:bodyPr vert="horz" lIns="91440" tIns="45720" rIns="91440" bIns="45720" rtlCol="0" anchor="t">
            <a:normAutofit fontScale="92500" lnSpcReduction="20000"/>
          </a:bodyPr>
          <a:lstStyle/>
          <a:p>
            <a:pPr marL="514350" indent="-514350">
              <a:buClr>
                <a:srgbClr val="D93E0D"/>
              </a:buClr>
              <a:buFont typeface="+mj-lt"/>
              <a:buAutoNum type="arabicPeriod"/>
            </a:pPr>
            <a:r>
              <a:rPr lang="en-US" dirty="0"/>
              <a:t>Which of the following does the Uniform Guidance consider to be a part of effective grant management? (Check all that apply)</a:t>
            </a:r>
          </a:p>
          <a:p>
            <a:pPr lvl="1">
              <a:buFont typeface="Wingdings" panose="05000000000000000000" pitchFamily="2" charset="2"/>
              <a:buChar char="ü"/>
            </a:pPr>
            <a:r>
              <a:rPr lang="en-US" dirty="0"/>
              <a:t>Segregation of duties </a:t>
            </a:r>
          </a:p>
          <a:p>
            <a:pPr marL="747395" lvl="1" indent="-290195">
              <a:buFont typeface="Wingdings" panose="05000000000000000000" pitchFamily="2" charset="2"/>
              <a:buChar char="ü"/>
            </a:pPr>
            <a:r>
              <a:rPr lang="en-US" dirty="0"/>
              <a:t>Written policies and procedures</a:t>
            </a:r>
            <a:endParaRPr lang="en-US" dirty="0">
              <a:cs typeface="Calibri"/>
            </a:endParaRPr>
          </a:p>
          <a:p>
            <a:pPr marL="457200" lvl="1" indent="0">
              <a:buClr>
                <a:srgbClr val="204161"/>
              </a:buClr>
              <a:buNone/>
            </a:pPr>
            <a:r>
              <a:rPr lang="en-US" dirty="0">
                <a:cs typeface="Calibri"/>
              </a:rPr>
              <a:t>X  Separate bank account for each grant</a:t>
            </a:r>
          </a:p>
          <a:p>
            <a:pPr lvl="1">
              <a:buFont typeface="Wingdings" panose="05000000000000000000" pitchFamily="2" charset="2"/>
              <a:buChar char="ü"/>
            </a:pPr>
            <a:r>
              <a:rPr lang="en-US" dirty="0"/>
              <a:t>Training </a:t>
            </a:r>
          </a:p>
          <a:p>
            <a:pPr marL="747395" lvl="1" indent="-290195">
              <a:buFont typeface="Wingdings" panose="05000000000000000000" pitchFamily="2" charset="2"/>
              <a:buChar char="ü"/>
            </a:pPr>
            <a:r>
              <a:rPr lang="en-US" dirty="0"/>
              <a:t>Internal controls</a:t>
            </a:r>
            <a:endParaRPr lang="en-US" dirty="0">
              <a:cs typeface="Calibri" panose="020F0502020204030204"/>
            </a:endParaRPr>
          </a:p>
          <a:p>
            <a:pPr marL="457200" lvl="1" indent="0">
              <a:buClr>
                <a:srgbClr val="204161"/>
              </a:buClr>
              <a:buNone/>
            </a:pPr>
            <a:r>
              <a:rPr lang="en-US" dirty="0">
                <a:cs typeface="Calibri" panose="020F0502020204030204"/>
              </a:rPr>
              <a:t>X  Accrual accounting system</a:t>
            </a:r>
          </a:p>
          <a:p>
            <a:pPr lvl="1">
              <a:buFont typeface="Wingdings" panose="05000000000000000000" pitchFamily="2" charset="2"/>
              <a:buChar char="ü"/>
            </a:pPr>
            <a:r>
              <a:rPr lang="en-US" dirty="0"/>
              <a:t>Effective oversight </a:t>
            </a:r>
          </a:p>
          <a:p>
            <a:pPr lvl="1">
              <a:buFont typeface="Wingdings" panose="05000000000000000000" pitchFamily="2" charset="2"/>
              <a:buChar char="ü"/>
            </a:pPr>
            <a:r>
              <a:rPr lang="en-US" dirty="0"/>
              <a:t>Effective communication and information sharing </a:t>
            </a:r>
          </a:p>
          <a:p>
            <a:pPr marL="457200" lvl="1" indent="0">
              <a:buClr>
                <a:srgbClr val="204161"/>
              </a:buClr>
              <a:buNone/>
            </a:pPr>
            <a:r>
              <a:rPr lang="en-US" dirty="0">
                <a:cs typeface="Calibri" panose="020F0502020204030204"/>
              </a:rPr>
              <a:t>X  All of the above</a:t>
            </a:r>
            <a:endParaRPr lang="en-US" dirty="0"/>
          </a:p>
          <a:p>
            <a:pPr marL="457200" lvl="1" indent="0">
              <a:spcBef>
                <a:spcPts val="3000"/>
              </a:spcBef>
              <a:buNone/>
            </a:pPr>
            <a:r>
              <a:rPr lang="en-US" dirty="0">
                <a:solidFill>
                  <a:srgbClr val="D93E0D"/>
                </a:solidFill>
              </a:rPr>
              <a:t>All of these items are listed by the Uniform Guidance as part of effective grant management except separate bank accounts and accrual accounting system.</a:t>
            </a:r>
            <a:endParaRPr lang="en-US" dirty="0">
              <a:solidFill>
                <a:srgbClr val="D93E0D"/>
              </a:solidFill>
              <a:cs typeface="Calibri"/>
            </a:endParaRPr>
          </a:p>
        </p:txBody>
      </p:sp>
      <p:sp>
        <p:nvSpPr>
          <p:cNvPr id="5" name="Slide Number Placeholder 4">
            <a:extLst>
              <a:ext uri="{FF2B5EF4-FFF2-40B4-BE49-F238E27FC236}">
                <a16:creationId xmlns:a16="http://schemas.microsoft.com/office/drawing/2014/main" id="{17BD0208-FB03-4612-98E2-59DC231181A9}"/>
              </a:ext>
            </a:extLst>
          </p:cNvPr>
          <p:cNvSpPr>
            <a:spLocks noGrp="1"/>
          </p:cNvSpPr>
          <p:nvPr>
            <p:ph type="sldNum" sz="quarter" idx="12"/>
          </p:nvPr>
        </p:nvSpPr>
        <p:spPr/>
        <p:txBody>
          <a:bodyPr/>
          <a:lstStyle/>
          <a:p>
            <a:fld id="{AEF1280C-1E94-430E-A516-D051ECA45720}" type="slidenum">
              <a:rPr lang="en-US" smtClean="0"/>
              <a:t>16</a:t>
            </a:fld>
            <a:endParaRPr lang="en-US"/>
          </a:p>
        </p:txBody>
      </p:sp>
    </p:spTree>
    <p:custDataLst>
      <p:tags r:id="rId1"/>
    </p:custDataLst>
    <p:extLst>
      <p:ext uri="{BB962C8B-B14F-4D97-AF65-F5344CB8AC3E}">
        <p14:creationId xmlns:p14="http://schemas.microsoft.com/office/powerpoint/2010/main" val="236686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1D8BD-67DC-4BDF-9AFE-97F231745E0F}"/>
              </a:ext>
            </a:extLst>
          </p:cNvPr>
          <p:cNvSpPr>
            <a:spLocks noGrp="1"/>
          </p:cNvSpPr>
          <p:nvPr>
            <p:ph type="title"/>
          </p:nvPr>
        </p:nvSpPr>
        <p:spPr/>
        <p:txBody>
          <a:bodyPr/>
          <a:lstStyle/>
          <a:p>
            <a:r>
              <a:rPr lang="en-US" dirty="0"/>
              <a:t>Internal Controls</a:t>
            </a:r>
          </a:p>
        </p:txBody>
      </p:sp>
      <p:sp>
        <p:nvSpPr>
          <p:cNvPr id="2" name="Text Placeholder 1"/>
          <p:cNvSpPr>
            <a:spLocks noGrp="1"/>
          </p:cNvSpPr>
          <p:nvPr>
            <p:ph type="body" idx="1"/>
          </p:nvPr>
        </p:nvSpPr>
        <p:spPr>
          <a:xfrm>
            <a:off x="1548384" y="3263154"/>
            <a:ext cx="8490966" cy="3334870"/>
          </a:xfrm>
        </p:spPr>
        <p:txBody>
          <a:bodyPr>
            <a:normAutofit/>
          </a:bodyPr>
          <a:lstStyle/>
          <a:p>
            <a:pPr marL="342900" indent="-342900" fontAlgn="base">
              <a:lnSpc>
                <a:spcPct val="85000"/>
              </a:lnSpc>
              <a:spcAft>
                <a:spcPct val="0"/>
              </a:spcAft>
              <a:buFont typeface="Wingdings" panose="05000000000000000000" pitchFamily="2" charset="2"/>
              <a:buChar char="ü"/>
            </a:pPr>
            <a:r>
              <a:rPr lang="en-US" altLang="en-US" sz="3200" dirty="0"/>
              <a:t>Identify the Uniform Guidance’s requirement for Internal Controls</a:t>
            </a:r>
          </a:p>
          <a:p>
            <a:pPr marL="342900" indent="-342900" fontAlgn="base">
              <a:lnSpc>
                <a:spcPct val="85000"/>
              </a:lnSpc>
              <a:spcAft>
                <a:spcPct val="0"/>
              </a:spcAft>
              <a:buFont typeface="Wingdings" panose="05000000000000000000" pitchFamily="2" charset="2"/>
              <a:buChar char="ü"/>
            </a:pPr>
            <a:r>
              <a:rPr lang="en-US" altLang="en-US" sz="3200" dirty="0"/>
              <a:t>Discuss Internal Control Framework </a:t>
            </a:r>
          </a:p>
          <a:p>
            <a:pPr marL="342900" indent="-342900" fontAlgn="base">
              <a:lnSpc>
                <a:spcPct val="85000"/>
              </a:lnSpc>
              <a:spcAft>
                <a:spcPct val="0"/>
              </a:spcAft>
              <a:buFont typeface="Wingdings" panose="05000000000000000000" pitchFamily="2" charset="2"/>
              <a:buChar char="ü"/>
            </a:pPr>
            <a:r>
              <a:rPr lang="en-US" altLang="en-US" sz="3200" dirty="0"/>
              <a:t>Review Key Internal Control Activities</a:t>
            </a:r>
            <a:endParaRPr lang="en-US" sz="3200" dirty="0"/>
          </a:p>
        </p:txBody>
      </p:sp>
      <p:sp>
        <p:nvSpPr>
          <p:cNvPr id="5" name="Slide Number Placeholder 4">
            <a:extLst>
              <a:ext uri="{FF2B5EF4-FFF2-40B4-BE49-F238E27FC236}">
                <a16:creationId xmlns:a16="http://schemas.microsoft.com/office/drawing/2014/main" id="{0BBE7892-1807-47D1-B446-F9F70274C44F}"/>
              </a:ext>
            </a:extLst>
          </p:cNvPr>
          <p:cNvSpPr>
            <a:spLocks noGrp="1"/>
          </p:cNvSpPr>
          <p:nvPr>
            <p:ph type="sldNum" sz="quarter" idx="12"/>
          </p:nvPr>
        </p:nvSpPr>
        <p:spPr/>
        <p:txBody>
          <a:bodyPr/>
          <a:lstStyle/>
          <a:p>
            <a:fld id="{AEF1280C-1E94-430E-A516-D051ECA45720}" type="slidenum">
              <a:rPr lang="en-US" smtClean="0"/>
              <a:t>17</a:t>
            </a:fld>
            <a:endParaRPr lang="en-US"/>
          </a:p>
        </p:txBody>
      </p:sp>
    </p:spTree>
    <p:extLst>
      <p:ext uri="{BB962C8B-B14F-4D97-AF65-F5344CB8AC3E}">
        <p14:creationId xmlns:p14="http://schemas.microsoft.com/office/powerpoint/2010/main" val="95598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419F18-27B4-41B5-9EED-B74C7F3F3133}"/>
              </a:ext>
            </a:extLst>
          </p:cNvPr>
          <p:cNvSpPr>
            <a:spLocks noGrp="1"/>
          </p:cNvSpPr>
          <p:nvPr>
            <p:ph type="title"/>
          </p:nvPr>
        </p:nvSpPr>
        <p:spPr/>
        <p:txBody>
          <a:bodyPr>
            <a:normAutofit/>
          </a:bodyPr>
          <a:lstStyle/>
          <a:p>
            <a:r>
              <a:rPr lang="en-US" dirty="0"/>
              <a:t>What is the Goal of Internal Controls in the Federal Grant Environment?</a:t>
            </a:r>
          </a:p>
        </p:txBody>
      </p:sp>
      <p:sp>
        <p:nvSpPr>
          <p:cNvPr id="2" name="Text Placeholder 1"/>
          <p:cNvSpPr>
            <a:spLocks noGrp="1"/>
          </p:cNvSpPr>
          <p:nvPr>
            <p:ph idx="1"/>
          </p:nvPr>
        </p:nvSpPr>
        <p:spPr/>
        <p:txBody>
          <a:bodyPr>
            <a:normAutofit/>
          </a:bodyPr>
          <a:lstStyle/>
          <a:p>
            <a:pPr fontAlgn="base">
              <a:lnSpc>
                <a:spcPct val="85000"/>
              </a:lnSpc>
              <a:spcAft>
                <a:spcPct val="0"/>
              </a:spcAft>
            </a:pPr>
            <a:r>
              <a:rPr lang="en-US" dirty="0"/>
              <a:t>To provide reasonable assurance that grant requirements are complied with in a timely and cost-effective manner</a:t>
            </a:r>
          </a:p>
          <a:p>
            <a:pPr fontAlgn="base">
              <a:lnSpc>
                <a:spcPct val="85000"/>
              </a:lnSpc>
              <a:spcAft>
                <a:spcPct val="0"/>
              </a:spcAft>
            </a:pPr>
            <a:r>
              <a:rPr lang="en-US" dirty="0"/>
              <a:t>Completing work on the grant effectively and efficiently while staying in compliance with required by regulations</a:t>
            </a:r>
          </a:p>
        </p:txBody>
      </p:sp>
      <p:sp>
        <p:nvSpPr>
          <p:cNvPr id="3" name="Slide Number Placeholder 2"/>
          <p:cNvSpPr>
            <a:spLocks noGrp="1"/>
          </p:cNvSpPr>
          <p:nvPr>
            <p:ph type="sldNum" sz="quarter" idx="12"/>
          </p:nvPr>
        </p:nvSpPr>
        <p:spPr/>
        <p:txBody>
          <a:bodyPr/>
          <a:lstStyle/>
          <a:p>
            <a:fld id="{20955997-1C7A-455B-8E42-612BC85DB0B3}" type="slidenum">
              <a:rPr lang="en-US" altLang="en-US" smtClean="0"/>
              <a:pPr/>
              <a:t>18</a:t>
            </a:fld>
            <a:endParaRPr lang="en-US" altLang="en-US" dirty="0"/>
          </a:p>
        </p:txBody>
      </p:sp>
    </p:spTree>
    <p:extLst>
      <p:ext uri="{BB962C8B-B14F-4D97-AF65-F5344CB8AC3E}">
        <p14:creationId xmlns:p14="http://schemas.microsoft.com/office/powerpoint/2010/main" val="58201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AED32-B445-48D7-BA5E-E465DC376249}"/>
              </a:ext>
            </a:extLst>
          </p:cNvPr>
          <p:cNvSpPr>
            <a:spLocks noGrp="1"/>
          </p:cNvSpPr>
          <p:nvPr>
            <p:ph type="title"/>
          </p:nvPr>
        </p:nvSpPr>
        <p:spPr/>
        <p:txBody>
          <a:bodyPr>
            <a:normAutofit/>
          </a:bodyPr>
          <a:lstStyle/>
          <a:p>
            <a:r>
              <a:rPr lang="en-US" altLang="en-US" dirty="0"/>
              <a:t>Internal Controls – Definition </a:t>
            </a:r>
            <a:endParaRPr lang="en-US" dirty="0"/>
          </a:p>
        </p:txBody>
      </p:sp>
      <p:sp>
        <p:nvSpPr>
          <p:cNvPr id="2" name="Text Placeholder 1"/>
          <p:cNvSpPr>
            <a:spLocks noGrp="1"/>
          </p:cNvSpPr>
          <p:nvPr>
            <p:ph idx="1"/>
          </p:nvPr>
        </p:nvSpPr>
        <p:spPr/>
        <p:txBody>
          <a:bodyPr>
            <a:normAutofit/>
          </a:bodyPr>
          <a:lstStyle/>
          <a:p>
            <a:r>
              <a:rPr lang="en-US" altLang="en-US" dirty="0">
                <a:hlinkClick r:id="rId3"/>
              </a:rPr>
              <a:t>2 CFR 200.61 </a:t>
            </a:r>
            <a:r>
              <a:rPr lang="en-US" altLang="en-US" dirty="0"/>
              <a:t>Internal Controls: A</a:t>
            </a:r>
            <a:r>
              <a:rPr lang="en-US" dirty="0"/>
              <a:t> process designed to provide reasonable assurance regarding the achievement of objectives in the following categories:</a:t>
            </a:r>
          </a:p>
          <a:p>
            <a:pPr lvl="1" fontAlgn="base">
              <a:lnSpc>
                <a:spcPct val="85000"/>
              </a:lnSpc>
              <a:spcAft>
                <a:spcPct val="0"/>
              </a:spcAft>
            </a:pPr>
            <a:r>
              <a:rPr lang="en-US" altLang="en-US" dirty="0"/>
              <a:t>Effectiveness and efficiency of operations</a:t>
            </a:r>
          </a:p>
          <a:p>
            <a:pPr lvl="1" fontAlgn="base">
              <a:lnSpc>
                <a:spcPct val="85000"/>
              </a:lnSpc>
              <a:spcAft>
                <a:spcPct val="0"/>
              </a:spcAft>
            </a:pPr>
            <a:r>
              <a:rPr lang="en-US" altLang="en-US" dirty="0"/>
              <a:t>Reliability of internal and external reporting</a:t>
            </a:r>
          </a:p>
          <a:p>
            <a:pPr lvl="1" fontAlgn="base">
              <a:lnSpc>
                <a:spcPct val="85000"/>
              </a:lnSpc>
              <a:spcAft>
                <a:spcPct val="0"/>
              </a:spcAft>
            </a:pPr>
            <a:r>
              <a:rPr lang="en-US" altLang="en-US" dirty="0"/>
              <a:t>Compliance with laws and regulations</a:t>
            </a:r>
          </a:p>
          <a:p>
            <a:pPr marL="0" indent="0" fontAlgn="base">
              <a:lnSpc>
                <a:spcPct val="85000"/>
              </a:lnSpc>
              <a:spcAft>
                <a:spcPct val="0"/>
              </a:spcAft>
              <a:buNone/>
            </a:pPr>
            <a:endParaRPr lang="en-US" dirty="0">
              <a:solidFill>
                <a:schemeClr val="accent2"/>
              </a:solidFill>
            </a:endParaRPr>
          </a:p>
        </p:txBody>
      </p:sp>
      <p:sp>
        <p:nvSpPr>
          <p:cNvPr id="4" name="Slide Number Placeholder 3">
            <a:extLst>
              <a:ext uri="{FF2B5EF4-FFF2-40B4-BE49-F238E27FC236}">
                <a16:creationId xmlns:a16="http://schemas.microsoft.com/office/drawing/2014/main" id="{3F749968-64E5-4CB9-9AE1-83D69BFE32B2}"/>
              </a:ext>
            </a:extLst>
          </p:cNvPr>
          <p:cNvSpPr>
            <a:spLocks noGrp="1"/>
          </p:cNvSpPr>
          <p:nvPr>
            <p:ph type="sldNum" sz="quarter" idx="12"/>
          </p:nvPr>
        </p:nvSpPr>
        <p:spPr/>
        <p:txBody>
          <a:bodyPr/>
          <a:lstStyle/>
          <a:p>
            <a:fld id="{AEF1280C-1E94-430E-A516-D051ECA45720}" type="slidenum">
              <a:rPr lang="en-US" smtClean="0"/>
              <a:t>19</a:t>
            </a:fld>
            <a:endParaRPr lang="en-US"/>
          </a:p>
        </p:txBody>
      </p:sp>
    </p:spTree>
    <p:extLst>
      <p:ext uri="{BB962C8B-B14F-4D97-AF65-F5344CB8AC3E}">
        <p14:creationId xmlns:p14="http://schemas.microsoft.com/office/powerpoint/2010/main" val="69822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783552" y="3911828"/>
            <a:ext cx="5394960" cy="2059314"/>
          </a:xfrm>
        </p:spPr>
        <p:txBody>
          <a:bodyPr/>
          <a:lstStyle/>
          <a:p>
            <a:pPr>
              <a:lnSpc>
                <a:spcPct val="100000"/>
              </a:lnSpc>
              <a:spcBef>
                <a:spcPts val="0"/>
              </a:spcBef>
            </a:pPr>
            <a:r>
              <a:rPr lang="en-US" dirty="0"/>
              <a:t>Latonya Torrence</a:t>
            </a:r>
          </a:p>
          <a:p>
            <a:pPr>
              <a:lnSpc>
                <a:spcPct val="100000"/>
              </a:lnSpc>
              <a:spcBef>
                <a:spcPts val="0"/>
              </a:spcBef>
            </a:pPr>
            <a:r>
              <a:rPr lang="en-US" sz="2400" b="0" dirty="0"/>
              <a:t>Division Chief, OGM DPRR</a:t>
            </a:r>
          </a:p>
          <a:p>
            <a:pPr>
              <a:lnSpc>
                <a:spcPct val="100000"/>
              </a:lnSpc>
              <a:spcBef>
                <a:spcPts val="0"/>
              </a:spcBef>
            </a:pPr>
            <a:r>
              <a:rPr lang="en-US" sz="2400" b="0" dirty="0"/>
              <a:t>U.S. Department of Labor</a:t>
            </a:r>
          </a:p>
          <a:p>
            <a:pPr>
              <a:lnSpc>
                <a:spcPct val="100000"/>
              </a:lnSpc>
              <a:spcBef>
                <a:spcPts val="0"/>
              </a:spcBef>
            </a:pPr>
            <a:r>
              <a:rPr lang="en-US" sz="2400" b="0" dirty="0"/>
              <a:t>Washington, DC</a:t>
            </a:r>
          </a:p>
          <a:p>
            <a:pPr>
              <a:lnSpc>
                <a:spcPct val="100000"/>
              </a:lnSpc>
              <a:spcBef>
                <a:spcPts val="0"/>
              </a:spcBef>
            </a:pPr>
            <a:r>
              <a:rPr lang="en-US" sz="2400" b="0" dirty="0">
                <a:hlinkClick r:id="rId3"/>
              </a:rPr>
              <a:t>Torrence.Latonya@dol.gov</a:t>
            </a:r>
            <a:r>
              <a:rPr lang="en-US" sz="2400" b="0" dirty="0"/>
              <a:t> </a:t>
            </a:r>
          </a:p>
        </p:txBody>
      </p:sp>
      <p:pic>
        <p:nvPicPr>
          <p:cNvPr id="9" name="Picture Placeholder 8" descr="Photo of Latonya Torrence">
            <a:extLst>
              <a:ext uri="{FF2B5EF4-FFF2-40B4-BE49-F238E27FC236}">
                <a16:creationId xmlns:a16="http://schemas.microsoft.com/office/drawing/2014/main" id="{00100A31-9056-4CED-9ED2-0CE7D7D05E9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2566632" y="1875159"/>
            <a:ext cx="1828800" cy="1828800"/>
          </a:xfrm>
        </p:spPr>
      </p:pic>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5888842" y="3911828"/>
            <a:ext cx="5394960" cy="2059314"/>
          </a:xfrm>
        </p:spPr>
        <p:txBody>
          <a:bodyPr/>
          <a:lstStyle/>
          <a:p>
            <a:r>
              <a:rPr lang="en-US" dirty="0" err="1"/>
              <a:t>Glarion</a:t>
            </a:r>
            <a:r>
              <a:rPr lang="en-US" dirty="0"/>
              <a:t> Webb</a:t>
            </a:r>
          </a:p>
          <a:p>
            <a:pPr>
              <a:lnSpc>
                <a:spcPct val="100000"/>
              </a:lnSpc>
              <a:spcBef>
                <a:spcPts val="0"/>
              </a:spcBef>
            </a:pPr>
            <a:r>
              <a:rPr lang="en-US" sz="2400" b="0" dirty="0"/>
              <a:t>Grants/Financial Management Specialist</a:t>
            </a:r>
          </a:p>
          <a:p>
            <a:pPr>
              <a:lnSpc>
                <a:spcPct val="100000"/>
              </a:lnSpc>
              <a:spcBef>
                <a:spcPts val="0"/>
              </a:spcBef>
            </a:pPr>
            <a:r>
              <a:rPr lang="en-US" sz="2400" b="0" dirty="0"/>
              <a:t>U.S. Department of Labor – Region 4</a:t>
            </a:r>
          </a:p>
          <a:p>
            <a:pPr>
              <a:lnSpc>
                <a:spcPct val="100000"/>
              </a:lnSpc>
              <a:spcBef>
                <a:spcPts val="0"/>
              </a:spcBef>
            </a:pPr>
            <a:r>
              <a:rPr lang="en-US" sz="2400" b="0" dirty="0"/>
              <a:t>Dallas, TX</a:t>
            </a:r>
          </a:p>
          <a:p>
            <a:pPr>
              <a:lnSpc>
                <a:spcPct val="100000"/>
              </a:lnSpc>
              <a:spcBef>
                <a:spcPts val="0"/>
              </a:spcBef>
            </a:pPr>
            <a:r>
              <a:rPr lang="en-US" sz="2400" b="0" dirty="0">
                <a:hlinkClick r:id="rId5"/>
              </a:rPr>
              <a:t>Webb.Glarion@dol.gov</a:t>
            </a:r>
            <a:r>
              <a:rPr lang="en-US" sz="2400" b="0" dirty="0"/>
              <a:t> </a:t>
            </a:r>
          </a:p>
        </p:txBody>
      </p:sp>
      <p:pic>
        <p:nvPicPr>
          <p:cNvPr id="11" name="Picture Placeholder 10" descr="Photo of Glarion Webb">
            <a:extLst>
              <a:ext uri="{FF2B5EF4-FFF2-40B4-BE49-F238E27FC236}">
                <a16:creationId xmlns:a16="http://schemas.microsoft.com/office/drawing/2014/main" id="{AA5688AA-5D02-4194-B2AA-CBF6DD29FD72}"/>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7671922" y="1875159"/>
            <a:ext cx="1828800" cy="1828800"/>
          </a:xfrm>
        </p:spPr>
      </p:pic>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a:p>
        </p:txBody>
      </p:sp>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AED32-B445-48D7-BA5E-E465DC376249}"/>
              </a:ext>
            </a:extLst>
          </p:cNvPr>
          <p:cNvSpPr>
            <a:spLocks noGrp="1"/>
          </p:cNvSpPr>
          <p:nvPr>
            <p:ph type="title"/>
          </p:nvPr>
        </p:nvSpPr>
        <p:spPr/>
        <p:txBody>
          <a:bodyPr>
            <a:normAutofit/>
          </a:bodyPr>
          <a:lstStyle/>
          <a:p>
            <a:r>
              <a:rPr lang="en-US" altLang="en-US" dirty="0"/>
              <a:t>Internal Controls Over Compliance Requirements</a:t>
            </a:r>
            <a:endParaRPr lang="en-US" dirty="0"/>
          </a:p>
        </p:txBody>
      </p:sp>
      <p:sp>
        <p:nvSpPr>
          <p:cNvPr id="2" name="Text Placeholder 1"/>
          <p:cNvSpPr>
            <a:spLocks noGrp="1"/>
          </p:cNvSpPr>
          <p:nvPr>
            <p:ph idx="1"/>
          </p:nvPr>
        </p:nvSpPr>
        <p:spPr/>
        <p:txBody>
          <a:bodyPr>
            <a:normAutofit lnSpcReduction="10000"/>
          </a:bodyPr>
          <a:lstStyle/>
          <a:p>
            <a:r>
              <a:rPr lang="en-US" altLang="en-US" sz="2600" dirty="0">
                <a:hlinkClick r:id="rId3"/>
              </a:rPr>
              <a:t>2 CFR 200.62</a:t>
            </a:r>
            <a:r>
              <a:rPr lang="en-US" altLang="en-US" sz="2600" dirty="0"/>
              <a:t> Internal Controls Over Compliance Requirements: A</a:t>
            </a:r>
            <a:r>
              <a:rPr lang="en-US" sz="2600" dirty="0"/>
              <a:t> process implemented by a non-Federal entity designed to provide reasonable assurance regarding the achievement of the following objectives for Federal awards: </a:t>
            </a:r>
          </a:p>
          <a:p>
            <a:pPr lvl="1"/>
            <a:r>
              <a:rPr lang="en-US" dirty="0"/>
              <a:t>Transactions are properly recorded and accounted for in order to</a:t>
            </a:r>
          </a:p>
          <a:p>
            <a:pPr lvl="2">
              <a:buClr>
                <a:srgbClr val="D93E0D"/>
              </a:buClr>
            </a:pPr>
            <a:r>
              <a:rPr lang="en-US" altLang="en-US" dirty="0"/>
              <a:t>Prepare reliable financial statements/Federal reports</a:t>
            </a:r>
          </a:p>
          <a:p>
            <a:pPr lvl="2">
              <a:buClr>
                <a:srgbClr val="D93E0D"/>
              </a:buClr>
            </a:pPr>
            <a:r>
              <a:rPr lang="en-US" altLang="en-US" dirty="0"/>
              <a:t>Maintain accountability over assets</a:t>
            </a:r>
          </a:p>
          <a:p>
            <a:pPr lvl="2">
              <a:buClr>
                <a:srgbClr val="D93E0D"/>
              </a:buClr>
            </a:pPr>
            <a:r>
              <a:rPr lang="en-US" altLang="en-US" dirty="0"/>
              <a:t>Demonstrate compliance with Federal statutes, regulations, terms and conditions of the award</a:t>
            </a:r>
          </a:p>
          <a:p>
            <a:pPr lvl="1" fontAlgn="base">
              <a:lnSpc>
                <a:spcPct val="85000"/>
              </a:lnSpc>
              <a:spcAft>
                <a:spcPct val="0"/>
              </a:spcAft>
            </a:pPr>
            <a:r>
              <a:rPr lang="en-US" dirty="0"/>
              <a:t>Transactions are executed in compliance with</a:t>
            </a:r>
            <a:endParaRPr lang="en-US" altLang="en-US" dirty="0"/>
          </a:p>
          <a:p>
            <a:pPr lvl="2" fontAlgn="base">
              <a:lnSpc>
                <a:spcPct val="85000"/>
              </a:lnSpc>
              <a:spcAft>
                <a:spcPct val="0"/>
              </a:spcAft>
              <a:buClr>
                <a:srgbClr val="D93E0D"/>
              </a:buClr>
            </a:pPr>
            <a:r>
              <a:rPr lang="en-US" dirty="0"/>
              <a:t>Federal statutes, regulations, terms and conditions of the award </a:t>
            </a:r>
          </a:p>
          <a:p>
            <a:pPr lvl="2" fontAlgn="base">
              <a:lnSpc>
                <a:spcPct val="85000"/>
              </a:lnSpc>
              <a:spcAft>
                <a:spcPct val="0"/>
              </a:spcAft>
              <a:buClr>
                <a:srgbClr val="D93E0D"/>
              </a:buClr>
            </a:pPr>
            <a:r>
              <a:rPr lang="en-US" dirty="0"/>
              <a:t>Any other Federal statutes/regulations that are identified in the Compliance Supplement</a:t>
            </a:r>
          </a:p>
          <a:p>
            <a:pPr lvl="1" fontAlgn="base">
              <a:lnSpc>
                <a:spcPct val="85000"/>
              </a:lnSpc>
              <a:spcAft>
                <a:spcPct val="0"/>
              </a:spcAft>
            </a:pPr>
            <a:r>
              <a:rPr lang="en-US" dirty="0"/>
              <a:t>Funds, property, other assets are safeguarded against loss from unauthorized use/disposition.</a:t>
            </a:r>
          </a:p>
          <a:p>
            <a:pPr lvl="1" fontAlgn="base">
              <a:lnSpc>
                <a:spcPct val="85000"/>
              </a:lnSpc>
              <a:spcAft>
                <a:spcPct val="0"/>
              </a:spcAft>
            </a:pPr>
            <a:endParaRPr lang="en-US" dirty="0">
              <a:solidFill>
                <a:schemeClr val="accent2"/>
              </a:solidFill>
            </a:endParaRPr>
          </a:p>
        </p:txBody>
      </p:sp>
      <p:sp>
        <p:nvSpPr>
          <p:cNvPr id="4" name="Slide Number Placeholder 3">
            <a:extLst>
              <a:ext uri="{FF2B5EF4-FFF2-40B4-BE49-F238E27FC236}">
                <a16:creationId xmlns:a16="http://schemas.microsoft.com/office/drawing/2014/main" id="{3F749968-64E5-4CB9-9AE1-83D69BFE32B2}"/>
              </a:ext>
            </a:extLst>
          </p:cNvPr>
          <p:cNvSpPr>
            <a:spLocks noGrp="1"/>
          </p:cNvSpPr>
          <p:nvPr>
            <p:ph type="sldNum" sz="quarter" idx="12"/>
          </p:nvPr>
        </p:nvSpPr>
        <p:spPr/>
        <p:txBody>
          <a:bodyPr/>
          <a:lstStyle/>
          <a:p>
            <a:fld id="{AEF1280C-1E94-430E-A516-D051ECA45720}" type="slidenum">
              <a:rPr lang="en-US" smtClean="0"/>
              <a:t>20</a:t>
            </a:fld>
            <a:endParaRPr lang="en-US"/>
          </a:p>
        </p:txBody>
      </p:sp>
    </p:spTree>
    <p:extLst>
      <p:ext uri="{BB962C8B-B14F-4D97-AF65-F5344CB8AC3E}">
        <p14:creationId xmlns:p14="http://schemas.microsoft.com/office/powerpoint/2010/main" val="110401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5E920DB-F85F-4EF4-9DC5-57C03B159E58}"/>
              </a:ext>
            </a:extLst>
          </p:cNvPr>
          <p:cNvSpPr>
            <a:spLocks noGrp="1"/>
          </p:cNvSpPr>
          <p:nvPr>
            <p:ph type="title"/>
          </p:nvPr>
        </p:nvSpPr>
        <p:spPr/>
        <p:txBody>
          <a:bodyPr>
            <a:normAutofit/>
          </a:bodyPr>
          <a:lstStyle/>
          <a:p>
            <a:r>
              <a:rPr lang="en-US" altLang="en-US" dirty="0"/>
              <a:t>Internal Controls Requirements</a:t>
            </a:r>
            <a:endParaRPr lang="en-US" dirty="0"/>
          </a:p>
        </p:txBody>
      </p:sp>
      <p:graphicFrame>
        <p:nvGraphicFramePr>
          <p:cNvPr id="3" name="Diagram 2" descr="SmartArt showing various internal controls">
            <a:extLst>
              <a:ext uri="{FF2B5EF4-FFF2-40B4-BE49-F238E27FC236}">
                <a16:creationId xmlns:a16="http://schemas.microsoft.com/office/drawing/2014/main" id="{62813B36-DAD5-4671-BAA5-6A4C0D1815AF}"/>
              </a:ext>
            </a:extLst>
          </p:cNvPr>
          <p:cNvGraphicFramePr/>
          <p:nvPr>
            <p:extLst>
              <p:ext uri="{D42A27DB-BD31-4B8C-83A1-F6EECF244321}">
                <p14:modId xmlns:p14="http://schemas.microsoft.com/office/powerpoint/2010/main" val="2400317832"/>
              </p:ext>
            </p:extLst>
          </p:nvPr>
        </p:nvGraphicFramePr>
        <p:xfrm>
          <a:off x="2581853" y="1353936"/>
          <a:ext cx="6991349"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idx="1"/>
          </p:nvPr>
        </p:nvSpPr>
        <p:spPr>
          <a:xfrm>
            <a:off x="9523817" y="5107938"/>
            <a:ext cx="2155317" cy="608756"/>
          </a:xfrm>
        </p:spPr>
        <p:txBody>
          <a:bodyPr>
            <a:noAutofit/>
          </a:bodyPr>
          <a:lstStyle/>
          <a:p>
            <a:pPr marL="0" indent="0">
              <a:lnSpc>
                <a:spcPct val="105000"/>
              </a:lnSpc>
              <a:buNone/>
            </a:pPr>
            <a:r>
              <a:rPr lang="en-US" altLang="en-US" sz="2400" dirty="0">
                <a:solidFill>
                  <a:srgbClr val="D93E0D"/>
                </a:solidFill>
                <a:hlinkClick r:id="rId8">
                  <a:extLst>
                    <a:ext uri="{A12FA001-AC4F-418D-AE19-62706E023703}">
                      <ahyp:hlinkClr xmlns:ahyp="http://schemas.microsoft.com/office/drawing/2018/hyperlinkcolor" val="tx"/>
                    </a:ext>
                  </a:extLst>
                </a:hlinkClick>
              </a:rPr>
              <a:t>2 CFR 200.303</a:t>
            </a:r>
            <a:endParaRPr lang="en-US" altLang="en-US" sz="2400" dirty="0">
              <a:solidFill>
                <a:srgbClr val="D93E0D"/>
              </a:solidFill>
            </a:endParaRPr>
          </a:p>
        </p:txBody>
      </p:sp>
      <p:sp>
        <p:nvSpPr>
          <p:cNvPr id="15" name="Slide Number Placeholder 14">
            <a:extLst>
              <a:ext uri="{FF2B5EF4-FFF2-40B4-BE49-F238E27FC236}">
                <a16:creationId xmlns:a16="http://schemas.microsoft.com/office/drawing/2014/main" id="{942B3D50-25B9-432F-91D9-41A804E31E04}"/>
              </a:ext>
            </a:extLst>
          </p:cNvPr>
          <p:cNvSpPr>
            <a:spLocks noGrp="1"/>
          </p:cNvSpPr>
          <p:nvPr>
            <p:ph type="sldNum" sz="quarter" idx="12"/>
          </p:nvPr>
        </p:nvSpPr>
        <p:spPr/>
        <p:txBody>
          <a:bodyPr/>
          <a:lstStyle/>
          <a:p>
            <a:fld id="{AEF1280C-1E94-430E-A516-D051ECA45720}" type="slidenum">
              <a:rPr lang="en-US" smtClean="0"/>
              <a:t>21</a:t>
            </a:fld>
            <a:endParaRPr lang="en-US"/>
          </a:p>
        </p:txBody>
      </p:sp>
    </p:spTree>
    <p:extLst>
      <p:ext uri="{BB962C8B-B14F-4D97-AF65-F5344CB8AC3E}">
        <p14:creationId xmlns:p14="http://schemas.microsoft.com/office/powerpoint/2010/main" val="2173200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15A8B-5D87-49E7-9D37-559A0253E43F}"/>
              </a:ext>
            </a:extLst>
          </p:cNvPr>
          <p:cNvSpPr>
            <a:spLocks noGrp="1"/>
          </p:cNvSpPr>
          <p:nvPr>
            <p:ph type="title"/>
          </p:nvPr>
        </p:nvSpPr>
        <p:spPr/>
        <p:txBody>
          <a:bodyPr/>
          <a:lstStyle/>
          <a:p>
            <a:r>
              <a:rPr lang="en-US" dirty="0"/>
              <a:t>Internal Controls – Subrecipient Level</a:t>
            </a:r>
          </a:p>
        </p:txBody>
      </p:sp>
      <p:sp>
        <p:nvSpPr>
          <p:cNvPr id="2" name="Text Placeholder 1"/>
          <p:cNvSpPr>
            <a:spLocks noGrp="1"/>
          </p:cNvSpPr>
          <p:nvPr>
            <p:ph idx="1"/>
          </p:nvPr>
        </p:nvSpPr>
        <p:spPr/>
        <p:txBody>
          <a:bodyPr>
            <a:normAutofit/>
          </a:bodyPr>
          <a:lstStyle/>
          <a:p>
            <a:pPr lvl="0" fontAlgn="base">
              <a:lnSpc>
                <a:spcPct val="85000"/>
              </a:lnSpc>
              <a:spcAft>
                <a:spcPct val="0"/>
              </a:spcAft>
              <a:buClr>
                <a:srgbClr val="F35B2D"/>
              </a:buClr>
            </a:pPr>
            <a:r>
              <a:rPr lang="en-US" dirty="0">
                <a:solidFill>
                  <a:srgbClr val="323332"/>
                </a:solidFill>
              </a:rPr>
              <a:t>Subrecipient responsibility</a:t>
            </a:r>
          </a:p>
          <a:p>
            <a:pPr lvl="1" fontAlgn="base">
              <a:lnSpc>
                <a:spcPct val="85000"/>
              </a:lnSpc>
              <a:spcAft>
                <a:spcPct val="0"/>
              </a:spcAft>
              <a:buClr>
                <a:srgbClr val="2A5681">
                  <a:lumMod val="75000"/>
                </a:srgbClr>
              </a:buClr>
            </a:pPr>
            <a:r>
              <a:rPr lang="en-US" dirty="0"/>
              <a:t>Must establish and maintain effective internal control over the Federal award    </a:t>
            </a:r>
          </a:p>
          <a:p>
            <a:pPr lvl="0" fontAlgn="base">
              <a:lnSpc>
                <a:spcPct val="85000"/>
              </a:lnSpc>
              <a:spcAft>
                <a:spcPct val="0"/>
              </a:spcAft>
              <a:buClr>
                <a:srgbClr val="F35B2D"/>
              </a:buClr>
            </a:pPr>
            <a:r>
              <a:rPr lang="en-US" dirty="0">
                <a:solidFill>
                  <a:srgbClr val="323332"/>
                </a:solidFill>
              </a:rPr>
              <a:t>PTE responsibility</a:t>
            </a:r>
          </a:p>
          <a:p>
            <a:pPr lvl="1" fontAlgn="base">
              <a:lnSpc>
                <a:spcPct val="85000"/>
              </a:lnSpc>
              <a:spcAft>
                <a:spcPct val="0"/>
              </a:spcAft>
              <a:buClr>
                <a:srgbClr val="2A5681">
                  <a:lumMod val="75000"/>
                </a:srgbClr>
              </a:buClr>
            </a:pPr>
            <a:r>
              <a:rPr lang="en-US" dirty="0"/>
              <a:t>Review and understand subrecipient’s internal control system</a:t>
            </a:r>
          </a:p>
          <a:p>
            <a:pPr lvl="2" fontAlgn="base">
              <a:lnSpc>
                <a:spcPct val="85000"/>
              </a:lnSpc>
              <a:spcAft>
                <a:spcPct val="0"/>
              </a:spcAft>
              <a:buClr>
                <a:srgbClr val="2A5681">
                  <a:lumMod val="75000"/>
                </a:srgbClr>
              </a:buClr>
            </a:pPr>
            <a:r>
              <a:rPr lang="en-US" dirty="0"/>
              <a:t>Evaluate each subrecipient's risk of noncompliance with Federal statutes, regulations, and the terms and conditions of the subaward for purposes of determining the appropriate subrecipient monitoring </a:t>
            </a:r>
          </a:p>
          <a:p>
            <a:pPr lvl="2" fontAlgn="base">
              <a:lnSpc>
                <a:spcPct val="85000"/>
              </a:lnSpc>
              <a:spcAft>
                <a:spcPct val="0"/>
              </a:spcAft>
              <a:buClr>
                <a:srgbClr val="2A5681">
                  <a:lumMod val="75000"/>
                </a:srgbClr>
              </a:buClr>
            </a:pPr>
            <a:r>
              <a:rPr lang="en-US" dirty="0"/>
              <a:t>Monitor the activities of the subrecipient as necessary to ensure that the subaward is used for authorized purposes, in compliance with Federal statutes, regulations, and the terms and conditions of the subaward </a:t>
            </a:r>
          </a:p>
          <a:p>
            <a:pPr marL="457200" lvl="1" indent="0" algn="r" fontAlgn="base">
              <a:lnSpc>
                <a:spcPct val="85000"/>
              </a:lnSpc>
              <a:spcAft>
                <a:spcPct val="0"/>
              </a:spcAft>
              <a:buNone/>
            </a:pPr>
            <a:endParaRPr lang="en-US" dirty="0"/>
          </a:p>
        </p:txBody>
      </p:sp>
      <p:sp>
        <p:nvSpPr>
          <p:cNvPr id="5" name="Slide Number Placeholder 4">
            <a:extLst>
              <a:ext uri="{FF2B5EF4-FFF2-40B4-BE49-F238E27FC236}">
                <a16:creationId xmlns:a16="http://schemas.microsoft.com/office/drawing/2014/main" id="{4D59CBE6-EB31-464A-99CF-2F26BABC08F9}"/>
              </a:ext>
            </a:extLst>
          </p:cNvPr>
          <p:cNvSpPr>
            <a:spLocks noGrp="1"/>
          </p:cNvSpPr>
          <p:nvPr>
            <p:ph type="sldNum" sz="quarter" idx="12"/>
          </p:nvPr>
        </p:nvSpPr>
        <p:spPr/>
        <p:txBody>
          <a:bodyPr/>
          <a:lstStyle/>
          <a:p>
            <a:fld id="{AEF1280C-1E94-430E-A516-D051ECA45720}" type="slidenum">
              <a:rPr lang="en-US" smtClean="0"/>
              <a:t>22</a:t>
            </a:fld>
            <a:endParaRPr lang="en-US"/>
          </a:p>
        </p:txBody>
      </p:sp>
    </p:spTree>
    <p:extLst>
      <p:ext uri="{BB962C8B-B14F-4D97-AF65-F5344CB8AC3E}">
        <p14:creationId xmlns:p14="http://schemas.microsoft.com/office/powerpoint/2010/main" val="324945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C09C1-93C0-4E4A-BF19-E453A90FCF91}"/>
              </a:ext>
            </a:extLst>
          </p:cNvPr>
          <p:cNvSpPr>
            <a:spLocks noGrp="1"/>
          </p:cNvSpPr>
          <p:nvPr>
            <p:ph type="title"/>
          </p:nvPr>
        </p:nvSpPr>
        <p:spPr/>
        <p:txBody>
          <a:bodyPr/>
          <a:lstStyle/>
          <a:p>
            <a:r>
              <a:rPr lang="en-US" dirty="0"/>
              <a:t>Internal Control Framework</a:t>
            </a:r>
          </a:p>
        </p:txBody>
      </p:sp>
      <p:sp>
        <p:nvSpPr>
          <p:cNvPr id="2" name="Text Placeholder 1"/>
          <p:cNvSpPr>
            <a:spLocks noGrp="1"/>
          </p:cNvSpPr>
          <p:nvPr>
            <p:ph idx="1"/>
          </p:nvPr>
        </p:nvSpPr>
        <p:spPr/>
        <p:txBody>
          <a:bodyPr>
            <a:normAutofit/>
          </a:bodyPr>
          <a:lstStyle/>
          <a:p>
            <a:r>
              <a:rPr lang="en-US" altLang="en-US" dirty="0"/>
              <a:t>Describe the components and activities of an effective internal control framework</a:t>
            </a:r>
          </a:p>
          <a:p>
            <a:pPr lvl="1"/>
            <a:r>
              <a:rPr lang="en-US" altLang="en-US" dirty="0"/>
              <a:t>“Standards for Internal Control in the Federal Government,“ also known as the “Green Book,” issued by the Comptroller General of the United States,     </a:t>
            </a:r>
            <a:r>
              <a:rPr lang="en-US" altLang="en-US" dirty="0">
                <a:hlinkClick r:id="rId3"/>
              </a:rPr>
              <a:t>http://www.gao.gov/assets/670/665712.pdf</a:t>
            </a:r>
            <a:endParaRPr lang="en-US" altLang="en-US" dirty="0"/>
          </a:p>
          <a:p>
            <a:pPr lvl="1"/>
            <a:r>
              <a:rPr lang="en-US" altLang="en-US" dirty="0"/>
              <a:t>“Internal Control Integrated Framework“ issued by the Committee of Sponsoring Organizations of the Treadway Commission (COSO) </a:t>
            </a:r>
            <a:r>
              <a:rPr lang="en-US" altLang="en-US" u="sng" dirty="0">
                <a:solidFill>
                  <a:schemeClr val="accent5"/>
                </a:solidFill>
              </a:rPr>
              <a:t>http://www.coso.org/ic.htm </a:t>
            </a:r>
          </a:p>
          <a:p>
            <a:r>
              <a:rPr lang="en-US" altLang="en-US" dirty="0"/>
              <a:t>Identify the functions and operations for which non-Federal entities must have written policies and procedures</a:t>
            </a:r>
          </a:p>
        </p:txBody>
      </p:sp>
      <p:sp>
        <p:nvSpPr>
          <p:cNvPr id="5" name="Slide Number Placeholder 4">
            <a:extLst>
              <a:ext uri="{FF2B5EF4-FFF2-40B4-BE49-F238E27FC236}">
                <a16:creationId xmlns:a16="http://schemas.microsoft.com/office/drawing/2014/main" id="{1119D092-B28D-4318-A351-6508FD755ED8}"/>
              </a:ext>
            </a:extLst>
          </p:cNvPr>
          <p:cNvSpPr>
            <a:spLocks noGrp="1"/>
          </p:cNvSpPr>
          <p:nvPr>
            <p:ph type="sldNum" sz="quarter" idx="12"/>
          </p:nvPr>
        </p:nvSpPr>
        <p:spPr/>
        <p:txBody>
          <a:bodyPr/>
          <a:lstStyle/>
          <a:p>
            <a:fld id="{AEF1280C-1E94-430E-A516-D051ECA45720}" type="slidenum">
              <a:rPr lang="en-US" smtClean="0"/>
              <a:t>23</a:t>
            </a:fld>
            <a:endParaRPr lang="en-US"/>
          </a:p>
        </p:txBody>
      </p:sp>
    </p:spTree>
    <p:extLst>
      <p:ext uri="{BB962C8B-B14F-4D97-AF65-F5344CB8AC3E}">
        <p14:creationId xmlns:p14="http://schemas.microsoft.com/office/powerpoint/2010/main" val="217383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C09C1-93C0-4E4A-BF19-E453A90FCF91}"/>
              </a:ext>
            </a:extLst>
          </p:cNvPr>
          <p:cNvSpPr>
            <a:spLocks noGrp="1"/>
          </p:cNvSpPr>
          <p:nvPr>
            <p:ph type="title"/>
          </p:nvPr>
        </p:nvSpPr>
        <p:spPr/>
        <p:txBody>
          <a:bodyPr/>
          <a:lstStyle/>
          <a:p>
            <a:r>
              <a:rPr lang="en-US" dirty="0"/>
              <a:t>COSO View of Internal Controls</a:t>
            </a:r>
          </a:p>
        </p:txBody>
      </p:sp>
      <p:sp>
        <p:nvSpPr>
          <p:cNvPr id="2" name="Content Placeholder 1"/>
          <p:cNvSpPr>
            <a:spLocks noGrp="1"/>
          </p:cNvSpPr>
          <p:nvPr>
            <p:ph idx="1"/>
          </p:nvPr>
        </p:nvSpPr>
        <p:spPr/>
        <p:txBody>
          <a:bodyPr/>
          <a:lstStyle/>
          <a:p>
            <a:r>
              <a:rPr lang="en-US" altLang="en-US" dirty="0"/>
              <a:t>Internal controls is a process </a:t>
            </a:r>
          </a:p>
          <a:p>
            <a:pPr lvl="1"/>
            <a:r>
              <a:rPr lang="en-US" altLang="en-US" dirty="0"/>
              <a:t>Designed to provide reasonable assurance regarding the achievement of objectives relating to operations, reporting, and compliance.</a:t>
            </a:r>
            <a:endParaRPr lang="en-US" dirty="0"/>
          </a:p>
          <a:p>
            <a:pPr lvl="1"/>
            <a:r>
              <a:rPr lang="en-US" altLang="en-US" dirty="0"/>
              <a:t>Effected by an entity’s board of directors, management, other personnel</a:t>
            </a:r>
          </a:p>
          <a:p>
            <a:pPr lvl="1"/>
            <a:r>
              <a:rPr lang="en-US" altLang="en-US" dirty="0"/>
              <a:t>Carried out by individuals who must be given the tools and structure, and who must be held accountable.</a:t>
            </a:r>
          </a:p>
          <a:p>
            <a:pPr lvl="1"/>
            <a:endParaRPr lang="en-US" altLang="en-US" dirty="0"/>
          </a:p>
        </p:txBody>
      </p:sp>
      <p:sp>
        <p:nvSpPr>
          <p:cNvPr id="5" name="Slide Number Placeholder 4">
            <a:extLst>
              <a:ext uri="{FF2B5EF4-FFF2-40B4-BE49-F238E27FC236}">
                <a16:creationId xmlns:a16="http://schemas.microsoft.com/office/drawing/2014/main" id="{1119D092-B28D-4318-A351-6508FD755ED8}"/>
              </a:ext>
            </a:extLst>
          </p:cNvPr>
          <p:cNvSpPr>
            <a:spLocks noGrp="1"/>
          </p:cNvSpPr>
          <p:nvPr>
            <p:ph type="sldNum" sz="quarter" idx="12"/>
          </p:nvPr>
        </p:nvSpPr>
        <p:spPr/>
        <p:txBody>
          <a:bodyPr/>
          <a:lstStyle/>
          <a:p>
            <a:fld id="{AEF1280C-1E94-430E-A516-D051ECA45720}" type="slidenum">
              <a:rPr lang="en-US" smtClean="0"/>
              <a:t>24</a:t>
            </a:fld>
            <a:endParaRPr lang="en-US"/>
          </a:p>
        </p:txBody>
      </p:sp>
    </p:spTree>
    <p:extLst>
      <p:ext uri="{BB962C8B-B14F-4D97-AF65-F5344CB8AC3E}">
        <p14:creationId xmlns:p14="http://schemas.microsoft.com/office/powerpoint/2010/main" val="1850904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C09C1-93C0-4E4A-BF19-E453A90FCF91}"/>
              </a:ext>
            </a:extLst>
          </p:cNvPr>
          <p:cNvSpPr>
            <a:spLocks noGrp="1"/>
          </p:cNvSpPr>
          <p:nvPr>
            <p:ph type="title"/>
          </p:nvPr>
        </p:nvSpPr>
        <p:spPr/>
        <p:txBody>
          <a:bodyPr/>
          <a:lstStyle/>
          <a:p>
            <a:r>
              <a:rPr lang="en-US" dirty="0"/>
              <a:t>COSO Internal Control Integrated Framework</a:t>
            </a:r>
          </a:p>
        </p:txBody>
      </p:sp>
      <p:graphicFrame>
        <p:nvGraphicFramePr>
          <p:cNvPr id="2" name="Diagram 1" descr="SmartArt showing the Internal Control Framework: Control Environment, Risk Assessment, Control Activities, Information and Communication, Monitoring">
            <a:extLst>
              <a:ext uri="{FF2B5EF4-FFF2-40B4-BE49-F238E27FC236}">
                <a16:creationId xmlns:a16="http://schemas.microsoft.com/office/drawing/2014/main" id="{EBD88B5B-C7C5-41E0-9264-9088D7128EAE}"/>
              </a:ext>
            </a:extLst>
          </p:cNvPr>
          <p:cNvGraphicFramePr/>
          <p:nvPr/>
        </p:nvGraphicFramePr>
        <p:xfrm>
          <a:off x="1524000" y="1354881"/>
          <a:ext cx="9253182" cy="4558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5DEC916-7DE2-411E-820D-5222449C26BA}"/>
              </a:ext>
            </a:extLst>
          </p:cNvPr>
          <p:cNvSpPr txBox="1"/>
          <p:nvPr/>
        </p:nvSpPr>
        <p:spPr>
          <a:xfrm>
            <a:off x="4122499" y="2951946"/>
            <a:ext cx="4056184" cy="954107"/>
          </a:xfrm>
          <a:prstGeom prst="rect">
            <a:avLst/>
          </a:prstGeom>
          <a:noFill/>
        </p:spPr>
        <p:txBody>
          <a:bodyPr wrap="square" rtlCol="0">
            <a:spAutoFit/>
          </a:bodyPr>
          <a:lstStyle/>
          <a:p>
            <a:pPr algn="ctr"/>
            <a:r>
              <a:rPr lang="en-US" sz="2800" b="1" dirty="0">
                <a:solidFill>
                  <a:srgbClr val="D93E0D"/>
                </a:solidFill>
              </a:rPr>
              <a:t>Internal Control Framework</a:t>
            </a:r>
          </a:p>
        </p:txBody>
      </p:sp>
      <p:sp>
        <p:nvSpPr>
          <p:cNvPr id="5" name="Slide Number Placeholder 4">
            <a:extLst>
              <a:ext uri="{FF2B5EF4-FFF2-40B4-BE49-F238E27FC236}">
                <a16:creationId xmlns:a16="http://schemas.microsoft.com/office/drawing/2014/main" id="{1119D092-B28D-4318-A351-6508FD755ED8}"/>
              </a:ext>
            </a:extLst>
          </p:cNvPr>
          <p:cNvSpPr>
            <a:spLocks noGrp="1"/>
          </p:cNvSpPr>
          <p:nvPr>
            <p:ph type="sldNum" sz="quarter" idx="12"/>
          </p:nvPr>
        </p:nvSpPr>
        <p:spPr/>
        <p:txBody>
          <a:bodyPr/>
          <a:lstStyle/>
          <a:p>
            <a:fld id="{AEF1280C-1E94-430E-A516-D051ECA45720}" type="slidenum">
              <a:rPr lang="en-US" smtClean="0"/>
              <a:t>25</a:t>
            </a:fld>
            <a:endParaRPr lang="en-US"/>
          </a:p>
        </p:txBody>
      </p:sp>
    </p:spTree>
    <p:extLst>
      <p:ext uri="{BB962C8B-B14F-4D97-AF65-F5344CB8AC3E}">
        <p14:creationId xmlns:p14="http://schemas.microsoft.com/office/powerpoint/2010/main" val="326833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COSO Component 1: Control Environment</a:t>
            </a:r>
            <a:endParaRPr lang="en-US" dirty="0"/>
          </a:p>
        </p:txBody>
      </p:sp>
      <p:sp>
        <p:nvSpPr>
          <p:cNvPr id="3" name="Content Placeholder 2"/>
          <p:cNvSpPr>
            <a:spLocks noGrp="1"/>
          </p:cNvSpPr>
          <p:nvPr>
            <p:ph idx="1"/>
          </p:nvPr>
        </p:nvSpPr>
        <p:spPr/>
        <p:txBody>
          <a:bodyPr/>
          <a:lstStyle/>
          <a:p>
            <a:r>
              <a:rPr lang="en-US" altLang="en-US" dirty="0"/>
              <a:t>Set of standards, processes, and structures that provides the basis for carrying out internal controls across the organization.</a:t>
            </a:r>
          </a:p>
          <a:p>
            <a:r>
              <a:rPr lang="en-US" altLang="en-US" dirty="0"/>
              <a:t>Pervasive influence on all the decisions and activities of an organization.</a:t>
            </a:r>
          </a:p>
          <a:p>
            <a:r>
              <a:rPr lang="en-US" altLang="en-US" kern="0" dirty="0">
                <a:solidFill>
                  <a:srgbClr val="000000"/>
                </a:solidFill>
                <a:ea typeface="MS PGothic"/>
              </a:rPr>
              <a:t>Effective organizations set a positive “</a:t>
            </a:r>
            <a:r>
              <a:rPr lang="en-US" altLang="en-US" b="1" kern="0" dirty="0">
                <a:solidFill>
                  <a:srgbClr val="000000"/>
                </a:solidFill>
                <a:ea typeface="MS PGothic"/>
              </a:rPr>
              <a:t>tone at the top.</a:t>
            </a:r>
            <a:r>
              <a:rPr lang="en-US" altLang="en-US" kern="0" dirty="0">
                <a:solidFill>
                  <a:srgbClr val="000000"/>
                </a:solidFill>
                <a:ea typeface="MS PGothic"/>
              </a:rPr>
              <a:t>”</a:t>
            </a:r>
          </a:p>
          <a:p>
            <a:r>
              <a:rPr lang="en-US" altLang="en-US" dirty="0"/>
              <a:t>Factors include integrity, ethical values, and competence of employees, and management’s philosophy &amp; operating style.</a:t>
            </a:r>
          </a:p>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26</a:t>
            </a:fld>
            <a:endParaRPr lang="en-US"/>
          </a:p>
        </p:txBody>
      </p:sp>
    </p:spTree>
    <p:extLst>
      <p:ext uri="{BB962C8B-B14F-4D97-AF65-F5344CB8AC3E}">
        <p14:creationId xmlns:p14="http://schemas.microsoft.com/office/powerpoint/2010/main" val="125790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A7C12-53D1-4234-BB64-67400FB2C538}"/>
              </a:ext>
            </a:extLst>
          </p:cNvPr>
          <p:cNvSpPr>
            <a:spLocks noGrp="1"/>
          </p:cNvSpPr>
          <p:nvPr>
            <p:ph type="title"/>
          </p:nvPr>
        </p:nvSpPr>
        <p:spPr/>
        <p:txBody>
          <a:bodyPr/>
          <a:lstStyle/>
          <a:p>
            <a:r>
              <a:rPr lang="en-US" dirty="0"/>
              <a:t>COSO Component 1: Control Environment (cont.)</a:t>
            </a:r>
          </a:p>
        </p:txBody>
      </p:sp>
      <p:sp>
        <p:nvSpPr>
          <p:cNvPr id="3" name="Content Placeholder 2">
            <a:extLst>
              <a:ext uri="{FF2B5EF4-FFF2-40B4-BE49-F238E27FC236}">
                <a16:creationId xmlns:a16="http://schemas.microsoft.com/office/drawing/2014/main" id="{D70E9B92-7324-4BA5-99E3-064F5A0A8567}"/>
              </a:ext>
            </a:extLst>
          </p:cNvPr>
          <p:cNvSpPr>
            <a:spLocks noGrp="1"/>
          </p:cNvSpPr>
          <p:nvPr>
            <p:ph idx="1"/>
          </p:nvPr>
        </p:nvSpPr>
        <p:spPr/>
        <p:txBody>
          <a:bodyPr/>
          <a:lstStyle/>
          <a:p>
            <a:r>
              <a:rPr lang="en-US" dirty="0"/>
              <a:t>Organization demonstrates integrity and ethical values</a:t>
            </a:r>
          </a:p>
          <a:p>
            <a:r>
              <a:rPr lang="en-US" dirty="0"/>
              <a:t>Commitment to attract, develop, and retain competent individuals that align with the organization’s objectives</a:t>
            </a:r>
          </a:p>
          <a:p>
            <a:r>
              <a:rPr lang="en-US" dirty="0"/>
              <a:t>Board of Directors demonstrates independence from management and exercises oversight of the development and performance of internal controls</a:t>
            </a:r>
          </a:p>
          <a:p>
            <a:r>
              <a:rPr lang="en-US" dirty="0"/>
              <a:t>Management’s philosophy and foundation includes appropriate authorities and responsibilities in the pursuit of the organizations’ objectives</a:t>
            </a:r>
          </a:p>
        </p:txBody>
      </p:sp>
      <p:sp>
        <p:nvSpPr>
          <p:cNvPr id="4" name="Slide Number Placeholder 3">
            <a:extLst>
              <a:ext uri="{FF2B5EF4-FFF2-40B4-BE49-F238E27FC236}">
                <a16:creationId xmlns:a16="http://schemas.microsoft.com/office/drawing/2014/main" id="{35D42318-E454-4E9F-BA22-CDB91C009E96}"/>
              </a:ext>
            </a:extLst>
          </p:cNvPr>
          <p:cNvSpPr>
            <a:spLocks noGrp="1"/>
          </p:cNvSpPr>
          <p:nvPr>
            <p:ph type="sldNum" sz="quarter" idx="12"/>
          </p:nvPr>
        </p:nvSpPr>
        <p:spPr/>
        <p:txBody>
          <a:bodyPr/>
          <a:lstStyle/>
          <a:p>
            <a:fld id="{AEF1280C-1E94-430E-A516-D051ECA45720}" type="slidenum">
              <a:rPr lang="en-US" smtClean="0"/>
              <a:t>27</a:t>
            </a:fld>
            <a:endParaRPr lang="en-US"/>
          </a:p>
        </p:txBody>
      </p:sp>
    </p:spTree>
    <p:extLst>
      <p:ext uri="{BB962C8B-B14F-4D97-AF65-F5344CB8AC3E}">
        <p14:creationId xmlns:p14="http://schemas.microsoft.com/office/powerpoint/2010/main" val="1724192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COSO Component 2: Risk Assessment</a:t>
            </a:r>
            <a:endParaRPr lang="en-US" dirty="0"/>
          </a:p>
        </p:txBody>
      </p:sp>
      <p:sp>
        <p:nvSpPr>
          <p:cNvPr id="3" name="Content Placeholder 2"/>
          <p:cNvSpPr>
            <a:spLocks noGrp="1"/>
          </p:cNvSpPr>
          <p:nvPr>
            <p:ph idx="1"/>
          </p:nvPr>
        </p:nvSpPr>
        <p:spPr>
          <a:xfrm>
            <a:off x="518160" y="1420779"/>
            <a:ext cx="11155680" cy="2008221"/>
          </a:xfrm>
        </p:spPr>
        <p:txBody>
          <a:bodyPr/>
          <a:lstStyle/>
          <a:p>
            <a:r>
              <a:rPr lang="en-US" altLang="en-US" dirty="0"/>
              <a:t>Risks are internal and external events that threaten the accomplishment of objectives.</a:t>
            </a:r>
          </a:p>
          <a:p>
            <a:r>
              <a:rPr lang="en-US" altLang="en-US" kern="0" dirty="0"/>
              <a:t>Methods and processes used by organizations to manage risks and seize opportunities related to the achievement of their outcomes.</a:t>
            </a:r>
          </a:p>
        </p:txBody>
      </p:sp>
      <p:graphicFrame>
        <p:nvGraphicFramePr>
          <p:cNvPr id="5" name="Diagram 4" descr="SmartArt listing Identify risks, Assess risks, Prioritize risks, Respond to risks">
            <a:extLst>
              <a:ext uri="{FF2B5EF4-FFF2-40B4-BE49-F238E27FC236}">
                <a16:creationId xmlns:a16="http://schemas.microsoft.com/office/drawing/2014/main" id="{2DB1C7E3-6D60-40F0-91A7-1067C17C23CE}"/>
              </a:ext>
            </a:extLst>
          </p:cNvPr>
          <p:cNvGraphicFramePr/>
          <p:nvPr/>
        </p:nvGraphicFramePr>
        <p:xfrm>
          <a:off x="2364816" y="184508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EF1280C-1E94-430E-A516-D051ECA45720}" type="slidenum">
              <a:rPr lang="en-US" smtClean="0"/>
              <a:t>28</a:t>
            </a:fld>
            <a:endParaRPr lang="en-US"/>
          </a:p>
        </p:txBody>
      </p:sp>
    </p:spTree>
    <p:extLst>
      <p:ext uri="{BB962C8B-B14F-4D97-AF65-F5344CB8AC3E}">
        <p14:creationId xmlns:p14="http://schemas.microsoft.com/office/powerpoint/2010/main" val="95374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Equipment – Example </a:t>
            </a:r>
          </a:p>
        </p:txBody>
      </p:sp>
      <p:sp>
        <p:nvSpPr>
          <p:cNvPr id="3" name="Content Placeholder 2"/>
          <p:cNvSpPr>
            <a:spLocks noGrp="1"/>
          </p:cNvSpPr>
          <p:nvPr>
            <p:ph idx="1"/>
          </p:nvPr>
        </p:nvSpPr>
        <p:spPr/>
        <p:txBody>
          <a:bodyPr/>
          <a:lstStyle/>
          <a:p>
            <a:pPr marL="0" indent="0">
              <a:spcBef>
                <a:spcPts val="300"/>
              </a:spcBef>
              <a:spcAft>
                <a:spcPts val="600"/>
              </a:spcAft>
              <a:buNone/>
            </a:pPr>
            <a:r>
              <a:rPr lang="en-US" dirty="0">
                <a:hlinkClick r:id="rId3"/>
              </a:rPr>
              <a:t>2 CFR 200.313</a:t>
            </a:r>
            <a:endParaRPr lang="en-US" altLang="en-US" dirty="0"/>
          </a:p>
          <a:p>
            <a:pPr>
              <a:spcBef>
                <a:spcPts val="300"/>
              </a:spcBef>
              <a:spcAft>
                <a:spcPts val="600"/>
              </a:spcAft>
            </a:pPr>
            <a:r>
              <a:rPr lang="en-US" altLang="en-US" dirty="0"/>
              <a:t>Secure and restrict access to equipment to reduce the risk of loss or unauthorized use. </a:t>
            </a:r>
          </a:p>
          <a:p>
            <a:pPr>
              <a:spcBef>
                <a:spcPts val="300"/>
              </a:spcBef>
              <a:spcAft>
                <a:spcPts val="600"/>
              </a:spcAft>
            </a:pPr>
            <a:r>
              <a:rPr lang="en-US" altLang="en-US" dirty="0"/>
              <a:t>Perform periodic physical inventories to verify existence, quantities, location, condition, and utilization.</a:t>
            </a:r>
          </a:p>
          <a:p>
            <a:pPr>
              <a:spcBef>
                <a:spcPts val="300"/>
              </a:spcBef>
              <a:spcAft>
                <a:spcPts val="600"/>
              </a:spcAft>
            </a:pPr>
            <a:r>
              <a:rPr lang="en-US" altLang="en-US" dirty="0"/>
              <a:t>Base the level of security on the </a:t>
            </a:r>
            <a:r>
              <a:rPr lang="en-US" altLang="en-US" u="sng" dirty="0"/>
              <a:t>vulnerability</a:t>
            </a:r>
            <a:r>
              <a:rPr lang="en-US" altLang="en-US" dirty="0"/>
              <a:t> of items being secured, the likelihood of loss, and the potential impact should a loss occur</a:t>
            </a:r>
            <a:r>
              <a:rPr lang="en-US" altLang="en-US" sz="2400" dirty="0"/>
              <a:t>.</a:t>
            </a:r>
          </a:p>
          <a:p>
            <a:pPr marL="0" lvl="1" indent="0">
              <a:buNone/>
            </a:pPr>
            <a:r>
              <a:rPr lang="en-US" altLang="en-US" sz="2000" i="1" dirty="0"/>
              <a:t>These principles apply to other assets as well: cash, credit cards, laptops, supplies, etc.</a:t>
            </a:r>
          </a:p>
        </p:txBody>
      </p:sp>
      <p:sp>
        <p:nvSpPr>
          <p:cNvPr id="4" name="Slide Number Placeholder 3"/>
          <p:cNvSpPr>
            <a:spLocks noGrp="1"/>
          </p:cNvSpPr>
          <p:nvPr>
            <p:ph type="sldNum" sz="quarter" idx="12"/>
          </p:nvPr>
        </p:nvSpPr>
        <p:spPr/>
        <p:txBody>
          <a:bodyPr/>
          <a:lstStyle/>
          <a:p>
            <a:fld id="{AEF1280C-1E94-430E-A516-D051ECA45720}" type="slidenum">
              <a:rPr lang="en-US" smtClean="0"/>
              <a:t>29</a:t>
            </a:fld>
            <a:endParaRPr lang="en-US"/>
          </a:p>
        </p:txBody>
      </p:sp>
    </p:spTree>
    <p:extLst>
      <p:ext uri="{BB962C8B-B14F-4D97-AF65-F5344CB8AC3E}">
        <p14:creationId xmlns:p14="http://schemas.microsoft.com/office/powerpoint/2010/main" val="115699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700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COSO Component 3: Control Activities</a:t>
            </a:r>
            <a:endParaRPr lang="en-US" dirty="0"/>
          </a:p>
        </p:txBody>
      </p:sp>
      <p:sp>
        <p:nvSpPr>
          <p:cNvPr id="3" name="Content Placeholder 2"/>
          <p:cNvSpPr>
            <a:spLocks noGrp="1"/>
          </p:cNvSpPr>
          <p:nvPr>
            <p:ph idx="1"/>
          </p:nvPr>
        </p:nvSpPr>
        <p:spPr>
          <a:xfrm>
            <a:off x="518160" y="1420779"/>
            <a:ext cx="11359032" cy="4756184"/>
          </a:xfrm>
        </p:spPr>
        <p:txBody>
          <a:bodyPr>
            <a:normAutofit fontScale="85000" lnSpcReduction="20000"/>
          </a:bodyPr>
          <a:lstStyle/>
          <a:p>
            <a:r>
              <a:rPr lang="en-US" dirty="0"/>
              <a:t>Tools (Policies, procedures, and processes)</a:t>
            </a:r>
          </a:p>
          <a:p>
            <a:r>
              <a:rPr lang="en-US" altLang="en-US" dirty="0"/>
              <a:t>Designed and implemented to help ensure that management directives are carried out.</a:t>
            </a:r>
          </a:p>
          <a:p>
            <a:r>
              <a:rPr lang="en-US" altLang="en-US" dirty="0"/>
              <a:t>Help prevent or reduce the risks that can impede the accomplishment of objectives.</a:t>
            </a:r>
          </a:p>
          <a:p>
            <a:r>
              <a:rPr lang="en-US" altLang="en-US" dirty="0"/>
              <a:t>Occur throughout the organization, at all levels, and in all functions.</a:t>
            </a:r>
          </a:p>
          <a:p>
            <a:r>
              <a:rPr lang="en-US" altLang="en-US" dirty="0"/>
              <a:t>Include: </a:t>
            </a:r>
          </a:p>
          <a:p>
            <a:pPr lvl="1"/>
            <a:r>
              <a:rPr lang="en-US" altLang="en-US" dirty="0"/>
              <a:t>Approvals</a:t>
            </a:r>
          </a:p>
          <a:p>
            <a:pPr lvl="1"/>
            <a:r>
              <a:rPr lang="en-US" altLang="en-US" dirty="0"/>
              <a:t>Authorizations</a:t>
            </a:r>
          </a:p>
          <a:p>
            <a:pPr lvl="1"/>
            <a:r>
              <a:rPr lang="en-US" altLang="en-US" dirty="0"/>
              <a:t>Verifications</a:t>
            </a:r>
          </a:p>
          <a:p>
            <a:pPr lvl="1"/>
            <a:r>
              <a:rPr lang="en-US" altLang="en-US" dirty="0"/>
              <a:t>Reconciliations</a:t>
            </a:r>
          </a:p>
          <a:p>
            <a:pPr lvl="1"/>
            <a:r>
              <a:rPr lang="en-US" altLang="en-US" dirty="0"/>
              <a:t>security of assets</a:t>
            </a:r>
          </a:p>
          <a:p>
            <a:pPr lvl="1"/>
            <a:r>
              <a:rPr lang="en-US" altLang="en-US" dirty="0"/>
              <a:t>reviews of operating performance</a:t>
            </a:r>
          </a:p>
          <a:p>
            <a:pPr lvl="1"/>
            <a:r>
              <a:rPr lang="en-US" altLang="en-US" dirty="0"/>
              <a:t>adequate </a:t>
            </a:r>
            <a:r>
              <a:rPr lang="en-US" altLang="en-US" u="sng" dirty="0"/>
              <a:t>separation of duties</a:t>
            </a:r>
            <a:endParaRPr lang="en-US" altLang="en-US" dirty="0"/>
          </a:p>
          <a:p>
            <a:endParaRPr lang="en-US" altLang="en-US" dirty="0"/>
          </a:p>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30</a:t>
            </a:fld>
            <a:endParaRPr lang="en-US"/>
          </a:p>
        </p:txBody>
      </p:sp>
    </p:spTree>
    <p:extLst>
      <p:ext uri="{BB962C8B-B14F-4D97-AF65-F5344CB8AC3E}">
        <p14:creationId xmlns:p14="http://schemas.microsoft.com/office/powerpoint/2010/main" val="382063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n-US" altLang="en-US" dirty="0"/>
              <a:t>Control Activities: Separation of Responsibilities</a:t>
            </a:r>
          </a:p>
        </p:txBody>
      </p:sp>
      <p:graphicFrame>
        <p:nvGraphicFramePr>
          <p:cNvPr id="7" name="Content Placeholder 6" descr="SmartArt showing separation of responsibilities">
            <a:extLst>
              <a:ext uri="{FF2B5EF4-FFF2-40B4-BE49-F238E27FC236}">
                <a16:creationId xmlns:a16="http://schemas.microsoft.com/office/drawing/2014/main" id="{B76B9E01-B26F-4237-A023-EA60C5821A81}"/>
              </a:ext>
            </a:extLst>
          </p:cNvPr>
          <p:cNvGraphicFramePr>
            <a:graphicFrameLocks noGrp="1"/>
          </p:cNvGraphicFramePr>
          <p:nvPr>
            <p:ph idx="1"/>
            <p:extLst>
              <p:ext uri="{D42A27DB-BD31-4B8C-83A1-F6EECF244321}">
                <p14:modId xmlns:p14="http://schemas.microsoft.com/office/powerpoint/2010/main" val="2709176940"/>
              </p:ext>
            </p:extLst>
          </p:nvPr>
        </p:nvGraphicFramePr>
        <p:xfrm>
          <a:off x="517525" y="1311085"/>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EF1280C-1E94-430E-A516-D051ECA45720}" type="slidenum">
              <a:rPr lang="en-US" smtClean="0"/>
              <a:t>31</a:t>
            </a:fld>
            <a:endParaRPr lang="en-US"/>
          </a:p>
        </p:txBody>
      </p:sp>
    </p:spTree>
    <p:extLst>
      <p:ext uri="{BB962C8B-B14F-4D97-AF65-F5344CB8AC3E}">
        <p14:creationId xmlns:p14="http://schemas.microsoft.com/office/powerpoint/2010/main" val="305227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2075A5-9E35-4A09-81A7-D0006F02F915}"/>
              </a:ext>
            </a:extLst>
          </p:cNvPr>
          <p:cNvSpPr>
            <a:spLocks noGrp="1"/>
          </p:cNvSpPr>
          <p:nvPr>
            <p:ph type="title"/>
          </p:nvPr>
        </p:nvSpPr>
        <p:spPr/>
        <p:txBody>
          <a:bodyPr/>
          <a:lstStyle/>
          <a:p>
            <a:r>
              <a:rPr lang="en-US" dirty="0"/>
              <a:t>Segregation of Duties:  Financial Management</a:t>
            </a:r>
          </a:p>
        </p:txBody>
      </p:sp>
      <p:graphicFrame>
        <p:nvGraphicFramePr>
          <p:cNvPr id="3" name="Content Placeholder 2" descr="List of Segregated duties for Financial Management">
            <a:extLst>
              <a:ext uri="{FF2B5EF4-FFF2-40B4-BE49-F238E27FC236}">
                <a16:creationId xmlns:a16="http://schemas.microsoft.com/office/drawing/2014/main" id="{AEDFB393-9A74-4B1E-86EE-9125DE6EAA80}"/>
              </a:ext>
            </a:extLst>
          </p:cNvPr>
          <p:cNvGraphicFramePr>
            <a:graphicFrameLocks noGrp="1"/>
          </p:cNvGraphicFramePr>
          <p:nvPr>
            <p:ph idx="1"/>
            <p:extLst>
              <p:ext uri="{D42A27DB-BD31-4B8C-83A1-F6EECF244321}">
                <p14:modId xmlns:p14="http://schemas.microsoft.com/office/powerpoint/2010/main" val="3007431229"/>
              </p:ext>
            </p:extLst>
          </p:nvPr>
        </p:nvGraphicFramePr>
        <p:xfrm>
          <a:off x="210208" y="1420812"/>
          <a:ext cx="11762868" cy="450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632B5DC-286C-4CC6-8304-12BB61956BC7}"/>
              </a:ext>
            </a:extLst>
          </p:cNvPr>
          <p:cNvSpPr>
            <a:spLocks noGrp="1"/>
          </p:cNvSpPr>
          <p:nvPr>
            <p:ph type="sldNum" sz="quarter" idx="12"/>
          </p:nvPr>
        </p:nvSpPr>
        <p:spPr/>
        <p:txBody>
          <a:bodyPr/>
          <a:lstStyle/>
          <a:p>
            <a:fld id="{AEF1280C-1E94-430E-A516-D051ECA45720}" type="slidenum">
              <a:rPr lang="en-US" smtClean="0"/>
              <a:t>32</a:t>
            </a:fld>
            <a:endParaRPr lang="en-US"/>
          </a:p>
        </p:txBody>
      </p:sp>
    </p:spTree>
    <p:extLst>
      <p:ext uri="{BB962C8B-B14F-4D97-AF65-F5344CB8AC3E}">
        <p14:creationId xmlns:p14="http://schemas.microsoft.com/office/powerpoint/2010/main" val="188193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A5EF5E-1809-4865-9208-CFFF8A24AD5A}"/>
              </a:ext>
            </a:extLst>
          </p:cNvPr>
          <p:cNvSpPr>
            <a:spLocks noGrp="1"/>
          </p:cNvSpPr>
          <p:nvPr>
            <p:ph type="title"/>
          </p:nvPr>
        </p:nvSpPr>
        <p:spPr/>
        <p:txBody>
          <a:bodyPr/>
          <a:lstStyle/>
          <a:p>
            <a:r>
              <a:rPr lang="en-US" dirty="0"/>
              <a:t>Control Activities for Grant Management</a:t>
            </a:r>
          </a:p>
        </p:txBody>
      </p:sp>
      <p:sp>
        <p:nvSpPr>
          <p:cNvPr id="2" name="Text Placeholder 1"/>
          <p:cNvSpPr>
            <a:spLocks noGrp="1"/>
          </p:cNvSpPr>
          <p:nvPr>
            <p:ph idx="1"/>
          </p:nvPr>
        </p:nvSpPr>
        <p:spPr/>
        <p:txBody>
          <a:bodyPr/>
          <a:lstStyle/>
          <a:p>
            <a:r>
              <a:rPr lang="en-US" dirty="0"/>
              <a:t>Formal written policies and procedures</a:t>
            </a:r>
          </a:p>
          <a:p>
            <a:r>
              <a:rPr lang="en-US" dirty="0"/>
              <a:t>Adequate monitoring, including of subrecipients</a:t>
            </a:r>
          </a:p>
          <a:p>
            <a:r>
              <a:rPr lang="en-US" dirty="0"/>
              <a:t>Reconciliation processes</a:t>
            </a:r>
          </a:p>
          <a:p>
            <a:r>
              <a:rPr lang="en-US" dirty="0"/>
              <a:t>Secured, safeguarded assets</a:t>
            </a:r>
          </a:p>
          <a:p>
            <a:r>
              <a:rPr lang="en-US" dirty="0"/>
              <a:t>Segregation of duties and responsibilities</a:t>
            </a:r>
          </a:p>
          <a:p>
            <a:r>
              <a:rPr lang="en-US" dirty="0"/>
              <a:t>Review and approval processes</a:t>
            </a:r>
          </a:p>
          <a:p>
            <a:r>
              <a:rPr lang="en-US" dirty="0"/>
              <a:t>Adequate documentation for all costs/activities</a:t>
            </a:r>
          </a:p>
        </p:txBody>
      </p:sp>
      <p:sp>
        <p:nvSpPr>
          <p:cNvPr id="5" name="Slide Number Placeholder 4">
            <a:extLst>
              <a:ext uri="{FF2B5EF4-FFF2-40B4-BE49-F238E27FC236}">
                <a16:creationId xmlns:a16="http://schemas.microsoft.com/office/drawing/2014/main" id="{E37B27BF-457F-479D-A141-AF0CD4FA0973}"/>
              </a:ext>
            </a:extLst>
          </p:cNvPr>
          <p:cNvSpPr>
            <a:spLocks noGrp="1"/>
          </p:cNvSpPr>
          <p:nvPr>
            <p:ph type="sldNum" sz="quarter" idx="12"/>
          </p:nvPr>
        </p:nvSpPr>
        <p:spPr/>
        <p:txBody>
          <a:bodyPr/>
          <a:lstStyle/>
          <a:p>
            <a:fld id="{AEF1280C-1E94-430E-A516-D051ECA45720}" type="slidenum">
              <a:rPr lang="en-US" smtClean="0"/>
              <a:t>33</a:t>
            </a:fld>
            <a:endParaRPr lang="en-US"/>
          </a:p>
        </p:txBody>
      </p:sp>
    </p:spTree>
    <p:extLst>
      <p:ext uri="{BB962C8B-B14F-4D97-AF65-F5344CB8AC3E}">
        <p14:creationId xmlns:p14="http://schemas.microsoft.com/office/powerpoint/2010/main" val="426058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n-US" altLang="en-US" dirty="0"/>
              <a:t>COSO Component 4: Communication and Information</a:t>
            </a:r>
          </a:p>
        </p:txBody>
      </p:sp>
      <p:sp>
        <p:nvSpPr>
          <p:cNvPr id="3" name="Content Placeholder 2"/>
          <p:cNvSpPr>
            <a:spLocks noGrp="1"/>
          </p:cNvSpPr>
          <p:nvPr>
            <p:ph idx="1"/>
          </p:nvPr>
        </p:nvSpPr>
        <p:spPr/>
        <p:txBody>
          <a:bodyPr>
            <a:normAutofit fontScale="92500" lnSpcReduction="10000"/>
          </a:bodyPr>
          <a:lstStyle/>
          <a:p>
            <a:r>
              <a:rPr lang="en-US" altLang="en-US" dirty="0"/>
              <a:t>Pertinent information must be captured, identified, and communicated on a timely basis</a:t>
            </a:r>
            <a:endParaRPr lang="en-US" dirty="0"/>
          </a:p>
          <a:p>
            <a:r>
              <a:rPr lang="en-US" altLang="en-US" dirty="0"/>
              <a:t>Effective information and communication systems enable the organization’s people to exchange the information needed to conduct, manage, and control its operations</a:t>
            </a:r>
          </a:p>
          <a:p>
            <a:r>
              <a:rPr lang="en-US" altLang="en-US" dirty="0"/>
              <a:t>Records and information systems must be sufficient to provide reliable reporting and demonstrate compliance with the Federal award</a:t>
            </a:r>
          </a:p>
          <a:p>
            <a:r>
              <a:rPr lang="en-US" dirty="0"/>
              <a:t>In a broader sense, effective communication must ensure information flows down, across, and up the </a:t>
            </a:r>
            <a:r>
              <a:rPr lang="en-US" b="1" i="1" dirty="0"/>
              <a:t>organization</a:t>
            </a:r>
          </a:p>
          <a:p>
            <a:pPr lvl="1"/>
            <a:r>
              <a:rPr lang="en-US" dirty="0"/>
              <a:t>Quality of information</a:t>
            </a:r>
          </a:p>
          <a:p>
            <a:pPr lvl="1"/>
            <a:r>
              <a:rPr lang="en-US" dirty="0"/>
              <a:t>Effectiveness of communication</a:t>
            </a:r>
          </a:p>
        </p:txBody>
      </p:sp>
      <p:sp>
        <p:nvSpPr>
          <p:cNvPr id="4" name="Slide Number Placeholder 3"/>
          <p:cNvSpPr>
            <a:spLocks noGrp="1"/>
          </p:cNvSpPr>
          <p:nvPr>
            <p:ph type="sldNum" sz="quarter" idx="12"/>
          </p:nvPr>
        </p:nvSpPr>
        <p:spPr/>
        <p:txBody>
          <a:bodyPr/>
          <a:lstStyle/>
          <a:p>
            <a:fld id="{AEF1280C-1E94-430E-A516-D051ECA45720}" type="slidenum">
              <a:rPr lang="en-US" smtClean="0"/>
              <a:t>34</a:t>
            </a:fld>
            <a:endParaRPr lang="en-US"/>
          </a:p>
        </p:txBody>
      </p:sp>
    </p:spTree>
    <p:extLst>
      <p:ext uri="{BB962C8B-B14F-4D97-AF65-F5344CB8AC3E}">
        <p14:creationId xmlns:p14="http://schemas.microsoft.com/office/powerpoint/2010/main" val="1395716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Communicating Policies and Procedures</a:t>
            </a:r>
            <a:endParaRPr lang="en-US" dirty="0"/>
          </a:p>
        </p:txBody>
      </p:sp>
      <p:sp>
        <p:nvSpPr>
          <p:cNvPr id="3" name="Content Placeholder 2"/>
          <p:cNvSpPr>
            <a:spLocks noGrp="1"/>
          </p:cNvSpPr>
          <p:nvPr>
            <p:ph idx="1"/>
          </p:nvPr>
        </p:nvSpPr>
        <p:spPr/>
        <p:txBody>
          <a:bodyPr>
            <a:normAutofit/>
          </a:bodyPr>
          <a:lstStyle/>
          <a:p>
            <a:r>
              <a:rPr lang="en-US" altLang="en-US" sz="2400" dirty="0"/>
              <a:t>To be effective, policies and procedures must be understood and used</a:t>
            </a:r>
          </a:p>
          <a:p>
            <a:r>
              <a:rPr lang="en-US" altLang="en-US" sz="2400" dirty="0"/>
              <a:t>Existing policies and procedures</a:t>
            </a:r>
          </a:p>
          <a:p>
            <a:pPr lvl="1"/>
            <a:r>
              <a:rPr lang="en-US" altLang="en-US" sz="2000" dirty="0"/>
              <a:t>Communicated through training to new board members,  staff,  subrecipients</a:t>
            </a:r>
          </a:p>
          <a:p>
            <a:pPr lvl="1"/>
            <a:r>
              <a:rPr lang="en-US" altLang="en-US" sz="2000" dirty="0"/>
              <a:t>Foll</a:t>
            </a:r>
            <a:r>
              <a:rPr lang="en-US" altLang="en-US" sz="2000" kern="0" dirty="0"/>
              <a:t>ow up to ensure implementation</a:t>
            </a:r>
          </a:p>
          <a:p>
            <a:pPr>
              <a:buClr>
                <a:srgbClr val="F35B2D"/>
              </a:buClr>
            </a:pPr>
            <a:r>
              <a:rPr lang="en-US" altLang="en-US" sz="2400" dirty="0"/>
              <a:t>Newly developed policies and procedures</a:t>
            </a:r>
          </a:p>
          <a:p>
            <a:pPr lvl="1"/>
            <a:r>
              <a:rPr lang="en-US" altLang="en-US" sz="2000" dirty="0"/>
              <a:t>Distributed by official issuance</a:t>
            </a:r>
          </a:p>
          <a:p>
            <a:pPr lvl="1"/>
            <a:r>
              <a:rPr lang="en-US" altLang="en-US" sz="2000" dirty="0"/>
              <a:t>Accompanied by appropriate training</a:t>
            </a:r>
          </a:p>
          <a:p>
            <a:pPr lvl="1"/>
            <a:r>
              <a:rPr lang="en-US" altLang="en-US" sz="2000" dirty="0"/>
              <a:t>Be prepared to deal with possible attitudes</a:t>
            </a:r>
          </a:p>
          <a:p>
            <a:r>
              <a:rPr lang="en-US" altLang="en-US" sz="2400" dirty="0"/>
              <a:t>Important to create ownership</a:t>
            </a:r>
          </a:p>
          <a:p>
            <a:r>
              <a:rPr lang="en-US" altLang="en-US" sz="2400" dirty="0"/>
              <a:t>Provide appropriate forums </a:t>
            </a:r>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35</a:t>
            </a:fld>
            <a:endParaRPr lang="en-US"/>
          </a:p>
        </p:txBody>
      </p:sp>
    </p:spTree>
    <p:extLst>
      <p:ext uri="{BB962C8B-B14F-4D97-AF65-F5344CB8AC3E}">
        <p14:creationId xmlns:p14="http://schemas.microsoft.com/office/powerpoint/2010/main" val="2412211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COSO Component 5: Monitoring</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ltLang="en-US" dirty="0"/>
              <a:t>Assess internal controls system’s effectiveness… </a:t>
            </a:r>
            <a:r>
              <a:rPr lang="en-US" altLang="en-US" i="1" dirty="0"/>
              <a:t>Are they operating as intended?</a:t>
            </a:r>
          </a:p>
          <a:p>
            <a:r>
              <a:rPr lang="en-US" altLang="en-US" dirty="0"/>
              <a:t>Ongoing monitoring occurs in the course of everyday operations</a:t>
            </a:r>
          </a:p>
          <a:p>
            <a:pPr lvl="1"/>
            <a:r>
              <a:rPr lang="en-US" altLang="en-US" dirty="0"/>
              <a:t>React to changing conditions…</a:t>
            </a:r>
            <a:r>
              <a:rPr lang="en-US" altLang="en-US" i="1" dirty="0"/>
              <a:t>Have controls become outdated, redundant, or obsolete?</a:t>
            </a:r>
          </a:p>
          <a:p>
            <a:pPr lvl="1"/>
            <a:r>
              <a:rPr lang="en-US" altLang="en-US" dirty="0"/>
              <a:t>Internal control deficiencies should be reported upstream, with serious matters reported to top management and the board</a:t>
            </a:r>
          </a:p>
          <a:p>
            <a:r>
              <a:rPr lang="en-US" altLang="en-US" dirty="0"/>
              <a:t>Includes monitoring subrecipient compliance and taking timely appropriate actions when necessary</a:t>
            </a:r>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36</a:t>
            </a:fld>
            <a:endParaRPr lang="en-US"/>
          </a:p>
        </p:txBody>
      </p:sp>
    </p:spTree>
    <p:extLst>
      <p:ext uri="{BB962C8B-B14F-4D97-AF65-F5344CB8AC3E}">
        <p14:creationId xmlns:p14="http://schemas.microsoft.com/office/powerpoint/2010/main" val="1023065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01ACC6-92AC-4647-AFD9-A5D15D810F6E}"/>
              </a:ext>
            </a:extLst>
          </p:cNvPr>
          <p:cNvSpPr>
            <a:spLocks noGrp="1"/>
          </p:cNvSpPr>
          <p:nvPr>
            <p:ph type="title"/>
          </p:nvPr>
        </p:nvSpPr>
        <p:spPr/>
        <p:txBody>
          <a:bodyPr/>
          <a:lstStyle/>
          <a:p>
            <a:r>
              <a:rPr lang="en-US" dirty="0"/>
              <a:t>Causes of Ineffective Internal Controls</a:t>
            </a:r>
          </a:p>
        </p:txBody>
      </p:sp>
      <p:graphicFrame>
        <p:nvGraphicFramePr>
          <p:cNvPr id="5" name="Content Placeholder 4" descr="SmartArt showing Causes of Nonexistent Internal Controls: Inadequate staff and subrecipient training and education, Outdated or nonexistent policies and procedures, Inadequate management system, Lack of understanding">
            <a:extLst>
              <a:ext uri="{FF2B5EF4-FFF2-40B4-BE49-F238E27FC236}">
                <a16:creationId xmlns:a16="http://schemas.microsoft.com/office/drawing/2014/main" id="{9446DEB4-8359-456E-BF78-ADDD35AD73FE}"/>
              </a:ext>
            </a:extLst>
          </p:cNvPr>
          <p:cNvGraphicFramePr>
            <a:graphicFrameLocks noGrp="1"/>
          </p:cNvGraphicFramePr>
          <p:nvPr>
            <p:ph idx="1"/>
            <p:extLst>
              <p:ext uri="{D42A27DB-BD31-4B8C-83A1-F6EECF244321}">
                <p14:modId xmlns:p14="http://schemas.microsoft.com/office/powerpoint/2010/main" val="4180504925"/>
              </p:ext>
            </p:extLst>
          </p:nvPr>
        </p:nvGraphicFramePr>
        <p:xfrm>
          <a:off x="2152649" y="1334135"/>
          <a:ext cx="7886700" cy="469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1DE5E7-9836-4DF0-8010-B0B6A6005D41}"/>
              </a:ext>
            </a:extLst>
          </p:cNvPr>
          <p:cNvSpPr>
            <a:spLocks noGrp="1"/>
          </p:cNvSpPr>
          <p:nvPr>
            <p:ph type="sldNum" sz="quarter" idx="12"/>
          </p:nvPr>
        </p:nvSpPr>
        <p:spPr/>
        <p:txBody>
          <a:bodyPr/>
          <a:lstStyle/>
          <a:p>
            <a:fld id="{AEF1280C-1E94-430E-A516-D051ECA45720}" type="slidenum">
              <a:rPr lang="en-US" smtClean="0"/>
              <a:t>37</a:t>
            </a:fld>
            <a:endParaRPr lang="en-US"/>
          </a:p>
        </p:txBody>
      </p:sp>
    </p:spTree>
    <p:extLst>
      <p:ext uri="{BB962C8B-B14F-4D97-AF65-F5344CB8AC3E}">
        <p14:creationId xmlns:p14="http://schemas.microsoft.com/office/powerpoint/2010/main" val="1224156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EAF8B1-D850-48E0-8B38-01032522A082}"/>
              </a:ext>
            </a:extLst>
          </p:cNvPr>
          <p:cNvSpPr>
            <a:spLocks noGrp="1"/>
          </p:cNvSpPr>
          <p:nvPr>
            <p:ph type="title"/>
          </p:nvPr>
        </p:nvSpPr>
        <p:spPr/>
        <p:txBody>
          <a:bodyPr/>
          <a:lstStyle/>
          <a:p>
            <a:r>
              <a:rPr lang="en-US" dirty="0"/>
              <a:t>Lack of Internal Controls</a:t>
            </a:r>
          </a:p>
        </p:txBody>
      </p:sp>
      <p:sp>
        <p:nvSpPr>
          <p:cNvPr id="2" name="Text Placeholder 1"/>
          <p:cNvSpPr>
            <a:spLocks noGrp="1"/>
          </p:cNvSpPr>
          <p:nvPr>
            <p:ph sz="half" idx="1"/>
          </p:nvPr>
        </p:nvSpPr>
        <p:spPr>
          <a:xfrm>
            <a:off x="716280" y="1465943"/>
            <a:ext cx="6443346" cy="4711020"/>
          </a:xfrm>
        </p:spPr>
        <p:txBody>
          <a:bodyPr>
            <a:normAutofit/>
          </a:bodyPr>
          <a:lstStyle/>
          <a:p>
            <a:pPr fontAlgn="base">
              <a:spcAft>
                <a:spcPts val="450"/>
              </a:spcAft>
            </a:pPr>
            <a:r>
              <a:rPr lang="en-US" altLang="en-US" sz="3000" dirty="0"/>
              <a:t>Fraud, Embezzlement and Theft</a:t>
            </a:r>
          </a:p>
          <a:p>
            <a:pPr lvl="1" fontAlgn="base">
              <a:lnSpc>
                <a:spcPct val="115000"/>
              </a:lnSpc>
              <a:spcAft>
                <a:spcPct val="0"/>
              </a:spcAft>
            </a:pPr>
            <a:r>
              <a:rPr lang="en-US" altLang="en-US" sz="2800" dirty="0"/>
              <a:t>By management, employees, customers, vendors, or the public-at-large</a:t>
            </a:r>
          </a:p>
          <a:p>
            <a:pPr fontAlgn="base">
              <a:lnSpc>
                <a:spcPct val="105000"/>
              </a:lnSpc>
              <a:spcAft>
                <a:spcPts val="450"/>
              </a:spcAft>
            </a:pPr>
            <a:r>
              <a:rPr lang="en-US" altLang="en-US" sz="3000" dirty="0"/>
              <a:t>Loss, Misuse or Destruction of Assets</a:t>
            </a:r>
          </a:p>
          <a:p>
            <a:pPr lvl="1" fontAlgn="base">
              <a:lnSpc>
                <a:spcPct val="115000"/>
              </a:lnSpc>
              <a:spcAft>
                <a:spcPct val="0"/>
              </a:spcAft>
            </a:pPr>
            <a:r>
              <a:rPr lang="en-US" altLang="en-US" sz="2800" dirty="0"/>
              <a:t>Unintentional loss of physical assets such as cash, inventory, and equipment</a:t>
            </a:r>
          </a:p>
        </p:txBody>
      </p:sp>
      <p:grpSp>
        <p:nvGrpSpPr>
          <p:cNvPr id="3" name="Group 2" descr="Image of the fraud triangle. The image consists of three triangles grouped around a fourth triangle in the center. The center triangle is labeled fraud triangle. The top triangle is labeled opportunity. The triangle on the left is labeled motivation. The triangle on the right is labeled rationalization. "/>
          <p:cNvGrpSpPr/>
          <p:nvPr/>
        </p:nvGrpSpPr>
        <p:grpSpPr>
          <a:xfrm>
            <a:off x="6019800" y="1922382"/>
            <a:ext cx="5886450" cy="3469675"/>
            <a:chOff x="2857500" y="1751231"/>
            <a:chExt cx="7848600" cy="4626233"/>
          </a:xfrm>
        </p:grpSpPr>
        <p:graphicFrame>
          <p:nvGraphicFramePr>
            <p:cNvPr id="4" name="Diagram 3"/>
            <p:cNvGraphicFramePr/>
            <p:nvPr/>
          </p:nvGraphicFramePr>
          <p:xfrm>
            <a:off x="2857500" y="1751231"/>
            <a:ext cx="7848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84444" y="3352800"/>
              <a:ext cx="1559356"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Opportunity</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sp>
          <p:nvSpPr>
            <p:cNvPr id="6" name="TextBox 5"/>
            <p:cNvSpPr txBox="1"/>
            <p:nvPr/>
          </p:nvSpPr>
          <p:spPr>
            <a:xfrm>
              <a:off x="6976533" y="5638800"/>
              <a:ext cx="2201335"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Rationalization</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sp>
          <p:nvSpPr>
            <p:cNvPr id="7" name="TextBox 6"/>
            <p:cNvSpPr txBox="1"/>
            <p:nvPr/>
          </p:nvSpPr>
          <p:spPr>
            <a:xfrm>
              <a:off x="4957233" y="5638800"/>
              <a:ext cx="1439335"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Motivation</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grpSp>
      <p:sp>
        <p:nvSpPr>
          <p:cNvPr id="11" name="Slide Number Placeholder 10">
            <a:extLst>
              <a:ext uri="{FF2B5EF4-FFF2-40B4-BE49-F238E27FC236}">
                <a16:creationId xmlns:a16="http://schemas.microsoft.com/office/drawing/2014/main" id="{B28C85DD-6765-44D6-9C71-C08F1A572B7B}"/>
              </a:ext>
            </a:extLst>
          </p:cNvPr>
          <p:cNvSpPr>
            <a:spLocks noGrp="1"/>
          </p:cNvSpPr>
          <p:nvPr>
            <p:ph type="sldNum" sz="quarter" idx="12"/>
          </p:nvPr>
        </p:nvSpPr>
        <p:spPr/>
        <p:txBody>
          <a:bodyPr/>
          <a:lstStyle/>
          <a:p>
            <a:fld id="{AEF1280C-1E94-430E-A516-D051ECA45720}" type="slidenum">
              <a:rPr lang="en-US" smtClean="0"/>
              <a:t>38</a:t>
            </a:fld>
            <a:endParaRPr lang="en-US"/>
          </a:p>
        </p:txBody>
      </p:sp>
    </p:spTree>
    <p:extLst>
      <p:ext uri="{BB962C8B-B14F-4D97-AF65-F5344CB8AC3E}">
        <p14:creationId xmlns:p14="http://schemas.microsoft.com/office/powerpoint/2010/main" val="278597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EAF8B1-D850-48E0-8B38-01032522A082}"/>
              </a:ext>
            </a:extLst>
          </p:cNvPr>
          <p:cNvSpPr>
            <a:spLocks noGrp="1"/>
          </p:cNvSpPr>
          <p:nvPr>
            <p:ph type="title"/>
          </p:nvPr>
        </p:nvSpPr>
        <p:spPr/>
        <p:txBody>
          <a:bodyPr/>
          <a:lstStyle/>
          <a:p>
            <a:r>
              <a:rPr lang="en-US" dirty="0"/>
              <a:t>Opportunity – Actual Case – Theft of UI Benefit Checks</a:t>
            </a:r>
          </a:p>
        </p:txBody>
      </p:sp>
      <p:sp>
        <p:nvSpPr>
          <p:cNvPr id="2" name="Text Placeholder 1"/>
          <p:cNvSpPr>
            <a:spLocks noGrp="1"/>
          </p:cNvSpPr>
          <p:nvPr>
            <p:ph sz="half" idx="1"/>
          </p:nvPr>
        </p:nvSpPr>
        <p:spPr>
          <a:xfrm>
            <a:off x="716280" y="1465943"/>
            <a:ext cx="6715034" cy="4711020"/>
          </a:xfrm>
        </p:spPr>
        <p:txBody>
          <a:bodyPr>
            <a:normAutofit fontScale="70000" lnSpcReduction="20000"/>
          </a:bodyPr>
          <a:lstStyle/>
          <a:p>
            <a:pPr fontAlgn="base">
              <a:spcAft>
                <a:spcPts val="450"/>
              </a:spcAft>
            </a:pPr>
            <a:r>
              <a:rPr lang="en-US" altLang="en-US" sz="3000" dirty="0"/>
              <a:t>Undelivered UI Benefit Checks</a:t>
            </a:r>
          </a:p>
          <a:p>
            <a:pPr lvl="1" fontAlgn="base">
              <a:lnSpc>
                <a:spcPct val="115000"/>
              </a:lnSpc>
              <a:spcAft>
                <a:spcPct val="0"/>
              </a:spcAft>
            </a:pPr>
            <a:r>
              <a:rPr lang="en-US" altLang="en-US" sz="2800" dirty="0"/>
              <a:t>Maintained 60 days before cancelled</a:t>
            </a:r>
          </a:p>
          <a:p>
            <a:pPr lvl="1" fontAlgn="base">
              <a:lnSpc>
                <a:spcPct val="115000"/>
              </a:lnSpc>
              <a:spcAft>
                <a:spcPct val="0"/>
              </a:spcAft>
            </a:pPr>
            <a:r>
              <a:rPr lang="en-US" altLang="en-US" sz="2800" dirty="0"/>
              <a:t>One clerk</a:t>
            </a:r>
          </a:p>
          <a:p>
            <a:pPr lvl="2" fontAlgn="base">
              <a:lnSpc>
                <a:spcPct val="115000"/>
              </a:lnSpc>
              <a:spcAft>
                <a:spcPct val="0"/>
              </a:spcAft>
              <a:buClr>
                <a:srgbClr val="D93E0D"/>
              </a:buClr>
            </a:pPr>
            <a:r>
              <a:rPr lang="en-US" altLang="en-US" sz="2600" dirty="0"/>
              <a:t>Received checks, maintained the check log, custodian of checks in unlocked file cabinet, disposed of checks</a:t>
            </a:r>
            <a:endParaRPr lang="en-US" altLang="en-US" sz="2400" dirty="0"/>
          </a:p>
          <a:p>
            <a:pPr lvl="1" fontAlgn="base">
              <a:lnSpc>
                <a:spcPct val="115000"/>
              </a:lnSpc>
              <a:spcAft>
                <a:spcPct val="0"/>
              </a:spcAft>
            </a:pPr>
            <a:r>
              <a:rPr lang="en-US" altLang="en-US" sz="2800" dirty="0"/>
              <a:t>Great opportunity for employee theft</a:t>
            </a:r>
          </a:p>
          <a:p>
            <a:pPr fontAlgn="base">
              <a:lnSpc>
                <a:spcPct val="105000"/>
              </a:lnSpc>
              <a:spcAft>
                <a:spcPts val="450"/>
              </a:spcAft>
            </a:pPr>
            <a:r>
              <a:rPr lang="en-US" altLang="en-US" sz="3000" dirty="0"/>
              <a:t>Internal controls need to eliminate opportunity</a:t>
            </a:r>
          </a:p>
          <a:p>
            <a:pPr lvl="1" fontAlgn="base">
              <a:lnSpc>
                <a:spcPct val="115000"/>
              </a:lnSpc>
              <a:spcAft>
                <a:spcPct val="0"/>
              </a:spcAft>
            </a:pPr>
            <a:r>
              <a:rPr lang="en-US" altLang="en-US" sz="2800" dirty="0"/>
              <a:t>Segregate duties of receipt, logging, custody, disposition</a:t>
            </a:r>
          </a:p>
          <a:p>
            <a:pPr lvl="1" fontAlgn="base">
              <a:lnSpc>
                <a:spcPct val="115000"/>
              </a:lnSpc>
              <a:spcAft>
                <a:spcPct val="0"/>
              </a:spcAft>
            </a:pPr>
            <a:r>
              <a:rPr lang="en-US" altLang="en-US" sz="2800" dirty="0"/>
              <a:t>Physically cancel checks after 7-10 days</a:t>
            </a:r>
          </a:p>
          <a:p>
            <a:pPr lvl="1" fontAlgn="base">
              <a:lnSpc>
                <a:spcPct val="115000"/>
              </a:lnSpc>
              <a:spcAft>
                <a:spcPct val="0"/>
              </a:spcAft>
            </a:pPr>
            <a:r>
              <a:rPr lang="en-US" altLang="en-US" sz="2800" dirty="0"/>
              <a:t>Maintain adequate logs of disposition actions</a:t>
            </a:r>
          </a:p>
          <a:p>
            <a:pPr lvl="2" fontAlgn="base">
              <a:lnSpc>
                <a:spcPct val="115000"/>
              </a:lnSpc>
              <a:spcAft>
                <a:spcPct val="0"/>
              </a:spcAft>
              <a:buClr>
                <a:srgbClr val="D93E0D"/>
              </a:buClr>
            </a:pPr>
            <a:r>
              <a:rPr lang="en-US" altLang="en-US" sz="2600" dirty="0"/>
              <a:t>Witness to validate action</a:t>
            </a:r>
          </a:p>
        </p:txBody>
      </p:sp>
      <p:grpSp>
        <p:nvGrpSpPr>
          <p:cNvPr id="12" name="Group 11" descr="Image of the fraud triangle. The image consists of three triangles grouped around a fourth triangle in the center. The center triangle is labeled fraud triangle. The top triangle is labeled opportunity. The triangle on the left is labeled motivation. The triangle on the right is labeled rationalization. ">
            <a:extLst>
              <a:ext uri="{FF2B5EF4-FFF2-40B4-BE49-F238E27FC236}">
                <a16:creationId xmlns:a16="http://schemas.microsoft.com/office/drawing/2014/main" id="{C22E0578-0CC5-4301-A3A5-45F39872D105}"/>
              </a:ext>
            </a:extLst>
          </p:cNvPr>
          <p:cNvGrpSpPr/>
          <p:nvPr/>
        </p:nvGrpSpPr>
        <p:grpSpPr>
          <a:xfrm>
            <a:off x="6019800" y="1922382"/>
            <a:ext cx="5886450" cy="3469675"/>
            <a:chOff x="2857500" y="1751231"/>
            <a:chExt cx="7848600" cy="4626233"/>
          </a:xfrm>
        </p:grpSpPr>
        <p:graphicFrame>
          <p:nvGraphicFramePr>
            <p:cNvPr id="13" name="Diagram 12">
              <a:extLst>
                <a:ext uri="{FF2B5EF4-FFF2-40B4-BE49-F238E27FC236}">
                  <a16:creationId xmlns:a16="http://schemas.microsoft.com/office/drawing/2014/main" id="{B48A8911-1D97-447F-B41A-19756E4606D8}"/>
                </a:ext>
              </a:extLst>
            </p:cNvPr>
            <p:cNvGraphicFramePr/>
            <p:nvPr/>
          </p:nvGraphicFramePr>
          <p:xfrm>
            <a:off x="2857500" y="1751231"/>
            <a:ext cx="7848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3278E349-9C8C-469D-ACE8-DD8604F38908}"/>
                </a:ext>
              </a:extLst>
            </p:cNvPr>
            <p:cNvSpPr txBox="1"/>
            <p:nvPr/>
          </p:nvSpPr>
          <p:spPr>
            <a:xfrm>
              <a:off x="5984444" y="3352800"/>
              <a:ext cx="1559356"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Opportunity</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sp>
          <p:nvSpPr>
            <p:cNvPr id="15" name="TextBox 14">
              <a:extLst>
                <a:ext uri="{FF2B5EF4-FFF2-40B4-BE49-F238E27FC236}">
                  <a16:creationId xmlns:a16="http://schemas.microsoft.com/office/drawing/2014/main" id="{F865B60B-7871-46CD-A0C0-E095371DD0D2}"/>
                </a:ext>
              </a:extLst>
            </p:cNvPr>
            <p:cNvSpPr txBox="1"/>
            <p:nvPr/>
          </p:nvSpPr>
          <p:spPr>
            <a:xfrm>
              <a:off x="6976533" y="5638800"/>
              <a:ext cx="2201335"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Rationalization</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sp>
          <p:nvSpPr>
            <p:cNvPr id="16" name="TextBox 15">
              <a:extLst>
                <a:ext uri="{FF2B5EF4-FFF2-40B4-BE49-F238E27FC236}">
                  <a16:creationId xmlns:a16="http://schemas.microsoft.com/office/drawing/2014/main" id="{C68DAB2C-A31A-43EF-81A6-69EF952D4130}"/>
                </a:ext>
              </a:extLst>
            </p:cNvPr>
            <p:cNvSpPr txBox="1"/>
            <p:nvPr/>
          </p:nvSpPr>
          <p:spPr>
            <a:xfrm>
              <a:off x="4957233" y="5638800"/>
              <a:ext cx="1439335" cy="738664"/>
            </a:xfrm>
            <a:prstGeom prst="rect">
              <a:avLst/>
            </a:prstGeom>
            <a:noFill/>
          </p:spPr>
          <p:txBody>
            <a:bodyPr wrap="square" rtlCol="0">
              <a:spAutoFit/>
            </a:bodyPr>
            <a:lstStyle/>
            <a:p>
              <a:pPr eaLnBrk="0" fontAlgn="base" hangingPunct="0">
                <a:spcBef>
                  <a:spcPct val="0"/>
                </a:spcBef>
                <a:spcAft>
                  <a:spcPct val="0"/>
                </a:spcAft>
              </a:pPr>
              <a:r>
                <a:rPr lang="en-US" sz="1500" dirty="0">
                  <a:solidFill>
                    <a:srgbClr val="000000"/>
                  </a:solidFill>
                  <a:latin typeface="Arial" panose="020B0604020202020204" pitchFamily="34" charset="0"/>
                  <a:ea typeface="MS PGothic" panose="020B0600070205080204" pitchFamily="34" charset="-128"/>
                  <a:cs typeface="Arial"/>
                </a:rPr>
                <a:t>Motivation</a:t>
              </a:r>
            </a:p>
            <a:p>
              <a:pPr eaLnBrk="0" fontAlgn="base" hangingPunct="0">
                <a:spcBef>
                  <a:spcPct val="0"/>
                </a:spcBef>
                <a:spcAft>
                  <a:spcPct val="0"/>
                </a:spcAft>
              </a:pPr>
              <a:endParaRPr lang="en-US" sz="1500" dirty="0">
                <a:solidFill>
                  <a:srgbClr val="000000"/>
                </a:solidFill>
                <a:latin typeface="Arial" panose="020B0604020202020204" pitchFamily="34" charset="0"/>
                <a:ea typeface="MS PGothic" panose="020B0600070205080204" pitchFamily="34" charset="-128"/>
                <a:cs typeface="Arial"/>
              </a:endParaRPr>
            </a:p>
          </p:txBody>
        </p:sp>
      </p:grpSp>
      <p:sp>
        <p:nvSpPr>
          <p:cNvPr id="11" name="Slide Number Placeholder 10">
            <a:extLst>
              <a:ext uri="{FF2B5EF4-FFF2-40B4-BE49-F238E27FC236}">
                <a16:creationId xmlns:a16="http://schemas.microsoft.com/office/drawing/2014/main" id="{B28C85DD-6765-44D6-9C71-C08F1A572B7B}"/>
              </a:ext>
            </a:extLst>
          </p:cNvPr>
          <p:cNvSpPr>
            <a:spLocks noGrp="1"/>
          </p:cNvSpPr>
          <p:nvPr>
            <p:ph type="sldNum" sz="quarter" idx="12"/>
          </p:nvPr>
        </p:nvSpPr>
        <p:spPr/>
        <p:txBody>
          <a:bodyPr/>
          <a:lstStyle/>
          <a:p>
            <a:fld id="{AEF1280C-1E94-430E-A516-D051ECA45720}" type="slidenum">
              <a:rPr lang="en-US" smtClean="0"/>
              <a:t>39</a:t>
            </a:fld>
            <a:endParaRPr lang="en-US"/>
          </a:p>
        </p:txBody>
      </p:sp>
    </p:spTree>
    <p:extLst>
      <p:ext uri="{BB962C8B-B14F-4D97-AF65-F5344CB8AC3E}">
        <p14:creationId xmlns:p14="http://schemas.microsoft.com/office/powerpoint/2010/main" val="330185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3F9A-0150-4B3B-88E1-45726E0EA2D6}"/>
              </a:ext>
            </a:extLst>
          </p:cNvPr>
          <p:cNvSpPr>
            <a:spLocks noGrp="1"/>
          </p:cNvSpPr>
          <p:nvPr>
            <p:ph type="title"/>
          </p:nvPr>
        </p:nvSpPr>
        <p:spPr/>
        <p:txBody>
          <a:bodyPr/>
          <a:lstStyle/>
          <a:p>
            <a:r>
              <a:rPr lang="en-US" dirty="0"/>
              <a:t>SMART 3.0 Purpose</a:t>
            </a:r>
          </a:p>
        </p:txBody>
      </p:sp>
      <p:sp>
        <p:nvSpPr>
          <p:cNvPr id="3" name="Content Placeholder 2">
            <a:extLst>
              <a:ext uri="{FF2B5EF4-FFF2-40B4-BE49-F238E27FC236}">
                <a16:creationId xmlns:a16="http://schemas.microsoft.com/office/drawing/2014/main" id="{9E4CC870-C0D7-4CDE-9C62-8C3124F4BCE3}"/>
              </a:ext>
            </a:extLst>
          </p:cNvPr>
          <p:cNvSpPr>
            <a:spLocks noGrp="1"/>
          </p:cNvSpPr>
          <p:nvPr>
            <p:ph idx="1"/>
          </p:nvPr>
        </p:nvSpPr>
        <p:spPr>
          <a:xfrm>
            <a:off x="749300" y="1420779"/>
            <a:ext cx="10924540" cy="4756184"/>
          </a:xfrm>
        </p:spPr>
        <p:txBody>
          <a:bodyPr/>
          <a:lstStyle/>
          <a:p>
            <a:r>
              <a:rPr lang="en-US" dirty="0"/>
              <a:t>To improve the success of our programs through better management of our grants at the ground level and to strengthen the connection between SMART 3.0 and the many grant management resources (CMG, TAG, and WorkforceGPS) available to the workforce development community. </a:t>
            </a:r>
          </a:p>
          <a:p>
            <a:r>
              <a:rPr lang="en-US" dirty="0"/>
              <a:t>Intended Audience: Grant management and/or fiscal staff operating an active formula and/or discretionary grant awarded by ETA. </a:t>
            </a:r>
          </a:p>
          <a:p>
            <a:endParaRPr lang="en-US" dirty="0"/>
          </a:p>
        </p:txBody>
      </p:sp>
      <p:sp>
        <p:nvSpPr>
          <p:cNvPr id="4" name="Slide Number Placeholder 3">
            <a:extLst>
              <a:ext uri="{FF2B5EF4-FFF2-40B4-BE49-F238E27FC236}">
                <a16:creationId xmlns:a16="http://schemas.microsoft.com/office/drawing/2014/main" id="{8C0B5FA9-C577-4260-8550-64ABA2219B3A}"/>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1304835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3AFEF-EA27-40D3-A7D3-EDCD91905EE9}"/>
              </a:ext>
            </a:extLst>
          </p:cNvPr>
          <p:cNvSpPr>
            <a:spLocks noGrp="1"/>
          </p:cNvSpPr>
          <p:nvPr>
            <p:ph type="title"/>
          </p:nvPr>
        </p:nvSpPr>
        <p:spPr/>
        <p:txBody>
          <a:bodyPr/>
          <a:lstStyle/>
          <a:p>
            <a:r>
              <a:rPr lang="en-US" dirty="0"/>
              <a:t>Consequences for Lack of Internal Controls</a:t>
            </a:r>
          </a:p>
        </p:txBody>
      </p:sp>
      <p:graphicFrame>
        <p:nvGraphicFramePr>
          <p:cNvPr id="3" name="Content Placeholder 2" descr="SmartArt listing Consequences for Lack of Internal Controls">
            <a:extLst>
              <a:ext uri="{FF2B5EF4-FFF2-40B4-BE49-F238E27FC236}">
                <a16:creationId xmlns:a16="http://schemas.microsoft.com/office/drawing/2014/main" id="{9838EDF4-73B8-48D9-9473-23FC56771150}"/>
              </a:ext>
            </a:extLst>
          </p:cNvPr>
          <p:cNvGraphicFramePr>
            <a:graphicFrameLocks noGrp="1"/>
          </p:cNvGraphicFramePr>
          <p:nvPr>
            <p:ph idx="1"/>
            <p:extLst>
              <p:ext uri="{D42A27DB-BD31-4B8C-83A1-F6EECF244321}">
                <p14:modId xmlns:p14="http://schemas.microsoft.com/office/powerpoint/2010/main" val="3614046618"/>
              </p:ext>
            </p:extLst>
          </p:nvPr>
        </p:nvGraphicFramePr>
        <p:xfrm>
          <a:off x="1752600" y="1175658"/>
          <a:ext cx="8549640" cy="500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5D006E6E-0235-4936-AFFE-6A30C7E3DC0F}"/>
              </a:ext>
            </a:extLst>
          </p:cNvPr>
          <p:cNvSpPr>
            <a:spLocks noGrp="1"/>
          </p:cNvSpPr>
          <p:nvPr>
            <p:ph type="sldNum" sz="quarter" idx="12"/>
          </p:nvPr>
        </p:nvSpPr>
        <p:spPr/>
        <p:txBody>
          <a:bodyPr/>
          <a:lstStyle/>
          <a:p>
            <a:fld id="{AEF1280C-1E94-430E-A516-D051ECA45720}" type="slidenum">
              <a:rPr lang="en-US" smtClean="0"/>
              <a:t>40</a:t>
            </a:fld>
            <a:endParaRPr lang="en-US"/>
          </a:p>
        </p:txBody>
      </p:sp>
    </p:spTree>
    <p:extLst>
      <p:ext uri="{BB962C8B-B14F-4D97-AF65-F5344CB8AC3E}">
        <p14:creationId xmlns:p14="http://schemas.microsoft.com/office/powerpoint/2010/main" val="3642852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3FFB-31E6-4882-9B06-88D50791033B}"/>
              </a:ext>
            </a:extLst>
          </p:cNvPr>
          <p:cNvSpPr>
            <a:spLocks noGrp="1"/>
          </p:cNvSpPr>
          <p:nvPr>
            <p:ph type="title"/>
          </p:nvPr>
        </p:nvSpPr>
        <p:spPr/>
        <p:txBody>
          <a:bodyPr/>
          <a:lstStyle/>
          <a:p>
            <a:r>
              <a:rPr lang="en-US" dirty="0"/>
              <a:t>Knowledge Check 2 – Question </a:t>
            </a:r>
          </a:p>
        </p:txBody>
      </p:sp>
      <p:sp>
        <p:nvSpPr>
          <p:cNvPr id="3" name="Content Placeholder 2">
            <a:extLst>
              <a:ext uri="{FF2B5EF4-FFF2-40B4-BE49-F238E27FC236}">
                <a16:creationId xmlns:a16="http://schemas.microsoft.com/office/drawing/2014/main" id="{7B1CD913-3BBE-4111-BA75-B526E1CE7698}"/>
              </a:ext>
            </a:extLst>
          </p:cNvPr>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Internal controls are designed to provide reasonable assurance of achieving which of the following objectives? </a:t>
            </a:r>
          </a:p>
          <a:p>
            <a:pPr marL="914400" lvl="1" indent="-349250">
              <a:buFont typeface="Wingdings" panose="05000000000000000000" pitchFamily="2" charset="2"/>
              <a:buChar char="q"/>
            </a:pPr>
            <a:r>
              <a:rPr lang="en-US" sz="2600" dirty="0"/>
              <a:t>Effectiveness and efficiency of operations</a:t>
            </a:r>
          </a:p>
          <a:p>
            <a:pPr marL="914400" lvl="1" indent="-349250">
              <a:buClr>
                <a:srgbClr val="204161"/>
              </a:buClr>
              <a:buFont typeface="Wingdings" panose="05000000000000000000" pitchFamily="2" charset="2"/>
              <a:buChar char="q"/>
            </a:pPr>
            <a:r>
              <a:rPr lang="en-US" sz="2600" dirty="0">
                <a:cs typeface="Calibri"/>
              </a:rPr>
              <a:t>Identical system of internal controls for every type of organization</a:t>
            </a:r>
            <a:endParaRPr lang="en-US" sz="2600" dirty="0"/>
          </a:p>
          <a:p>
            <a:pPr marL="914400" lvl="1" indent="-349250">
              <a:buFont typeface="Wingdings" panose="05000000000000000000" pitchFamily="2" charset="2"/>
              <a:buChar char="q"/>
            </a:pPr>
            <a:r>
              <a:rPr lang="en-US" sz="2600" dirty="0"/>
              <a:t>Reliability of reporting for internal and external use</a:t>
            </a:r>
          </a:p>
          <a:p>
            <a:pPr marL="914400" lvl="1" indent="-349250">
              <a:buFont typeface="Wingdings" panose="05000000000000000000" pitchFamily="2" charset="2"/>
              <a:buChar char="q"/>
            </a:pPr>
            <a:r>
              <a:rPr lang="en-US" sz="2600" dirty="0"/>
              <a:t>Compliance with applicable laws and regulations</a:t>
            </a:r>
          </a:p>
          <a:p>
            <a:pPr marL="914400" lvl="1" indent="-349250">
              <a:buClr>
                <a:srgbClr val="204161"/>
              </a:buClr>
              <a:buFont typeface="Wingdings" panose="05000000000000000000" pitchFamily="2" charset="2"/>
              <a:buChar char="q"/>
            </a:pPr>
            <a:r>
              <a:rPr lang="en-US" sz="2600" dirty="0">
                <a:cs typeface="Calibri"/>
              </a:rPr>
              <a:t>Absolute assurance of preventing wrongdoing</a:t>
            </a:r>
            <a:endParaRPr lang="en-US" sz="2600" dirty="0"/>
          </a:p>
          <a:p>
            <a:pPr marL="914400" lvl="1" indent="-349250">
              <a:buFont typeface="Wingdings" panose="05000000000000000000" pitchFamily="2" charset="2"/>
              <a:buChar char="q"/>
            </a:pPr>
            <a:r>
              <a:rPr lang="en-US" sz="2600" dirty="0"/>
              <a:t>All of the above</a:t>
            </a:r>
          </a:p>
          <a:p>
            <a:pPr marL="457200" lvl="1" indent="0" algn="r">
              <a:buNone/>
            </a:pPr>
            <a:r>
              <a:rPr lang="en-US" dirty="0">
                <a:solidFill>
                  <a:srgbClr val="D93E0D"/>
                </a:solidFill>
                <a:hlinkClick r:id="rId3">
                  <a:extLst>
                    <a:ext uri="{A12FA001-AC4F-418D-AE19-62706E023703}">
                      <ahyp:hlinkClr xmlns:ahyp="http://schemas.microsoft.com/office/drawing/2018/hyperlinkcolor" val="tx"/>
                    </a:ext>
                  </a:extLst>
                </a:hlinkClick>
              </a:rPr>
              <a:t>CMG Objective 3.a Internal Controls</a:t>
            </a:r>
            <a:r>
              <a:rPr lang="en-US" dirty="0"/>
              <a:t>  </a:t>
            </a:r>
          </a:p>
        </p:txBody>
      </p:sp>
      <p:sp>
        <p:nvSpPr>
          <p:cNvPr id="4" name="Slide Number Placeholder 3">
            <a:extLst>
              <a:ext uri="{FF2B5EF4-FFF2-40B4-BE49-F238E27FC236}">
                <a16:creationId xmlns:a16="http://schemas.microsoft.com/office/drawing/2014/main" id="{D98E4309-D4D9-474D-A479-D7CD38EEEC97}"/>
              </a:ext>
            </a:extLst>
          </p:cNvPr>
          <p:cNvSpPr>
            <a:spLocks noGrp="1"/>
          </p:cNvSpPr>
          <p:nvPr>
            <p:ph type="sldNum" sz="quarter" idx="12"/>
          </p:nvPr>
        </p:nvSpPr>
        <p:spPr/>
        <p:txBody>
          <a:bodyPr/>
          <a:lstStyle/>
          <a:p>
            <a:fld id="{AEF1280C-1E94-430E-A516-D051ECA45720}" type="slidenum">
              <a:rPr lang="en-US" smtClean="0"/>
              <a:t>41</a:t>
            </a:fld>
            <a:endParaRPr lang="en-US"/>
          </a:p>
        </p:txBody>
      </p:sp>
    </p:spTree>
    <p:extLst>
      <p:ext uri="{BB962C8B-B14F-4D97-AF65-F5344CB8AC3E}">
        <p14:creationId xmlns:p14="http://schemas.microsoft.com/office/powerpoint/2010/main" val="2190811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3FFB-31E6-4882-9B06-88D50791033B}"/>
              </a:ext>
            </a:extLst>
          </p:cNvPr>
          <p:cNvSpPr>
            <a:spLocks noGrp="1"/>
          </p:cNvSpPr>
          <p:nvPr>
            <p:ph type="title"/>
          </p:nvPr>
        </p:nvSpPr>
        <p:spPr/>
        <p:txBody>
          <a:bodyPr/>
          <a:lstStyle/>
          <a:p>
            <a:r>
              <a:rPr lang="en-US" dirty="0"/>
              <a:t>Knowledge Check 2 – Answer</a:t>
            </a:r>
          </a:p>
        </p:txBody>
      </p:sp>
      <p:sp>
        <p:nvSpPr>
          <p:cNvPr id="3" name="Content Placeholder 2">
            <a:extLst>
              <a:ext uri="{FF2B5EF4-FFF2-40B4-BE49-F238E27FC236}">
                <a16:creationId xmlns:a16="http://schemas.microsoft.com/office/drawing/2014/main" id="{7B1CD913-3BBE-4111-BA75-B526E1CE7698}"/>
              </a:ext>
            </a:extLst>
          </p:cNvPr>
          <p:cNvSpPr>
            <a:spLocks noGrp="1"/>
          </p:cNvSpPr>
          <p:nvPr>
            <p:ph idx="1"/>
          </p:nvPr>
        </p:nvSpPr>
        <p:spPr/>
        <p:txBody>
          <a:bodyPr vert="horz" lIns="91440" tIns="45720" rIns="91440" bIns="45720" rtlCol="0" anchor="t">
            <a:normAutofit fontScale="92500"/>
          </a:bodyPr>
          <a:lstStyle/>
          <a:p>
            <a:pPr marL="514350" indent="-514350">
              <a:buClr>
                <a:srgbClr val="D93E0D"/>
              </a:buClr>
              <a:buAutoNum type="arabicPeriod"/>
            </a:pPr>
            <a:r>
              <a:rPr lang="en-US" dirty="0"/>
              <a:t>Internal controls are designed to provide reasonable assurance of achieving which of the following objectives?</a:t>
            </a:r>
            <a:endParaRPr lang="en-US" dirty="0">
              <a:cs typeface="Calibri"/>
            </a:endParaRPr>
          </a:p>
          <a:p>
            <a:pPr marL="796925" lvl="1" indent="-280988">
              <a:buClr>
                <a:srgbClr val="204161"/>
              </a:buClr>
              <a:buFont typeface="Wingdings" panose="05000000000000000000" pitchFamily="2" charset="2"/>
              <a:buChar char="ü"/>
            </a:pPr>
            <a:r>
              <a:rPr lang="en-US" sz="2600" dirty="0">
                <a:ea typeface="+mn-lt"/>
                <a:cs typeface="+mn-lt"/>
              </a:rPr>
              <a:t>Effectiveness</a:t>
            </a:r>
            <a:r>
              <a:rPr lang="en-US" sz="2600" dirty="0"/>
              <a:t> and efficiency of </a:t>
            </a:r>
            <a:r>
              <a:rPr lang="en-US" sz="2600" dirty="0">
                <a:cs typeface="Calibri" panose="020F0502020204030204"/>
              </a:rPr>
              <a:t>operations</a:t>
            </a:r>
          </a:p>
          <a:p>
            <a:pPr marL="796925" lvl="1" indent="-280988">
              <a:buNone/>
            </a:pPr>
            <a:r>
              <a:rPr lang="en-US" sz="2600" dirty="0">
                <a:ea typeface="+mn-lt"/>
                <a:cs typeface="+mn-lt"/>
              </a:rPr>
              <a:t>X  Identical system of internal controls for every type of organization</a:t>
            </a:r>
            <a:endParaRPr lang="en-US" dirty="0"/>
          </a:p>
          <a:p>
            <a:pPr marL="796925" lvl="1" indent="-280988">
              <a:buClr>
                <a:srgbClr val="204161"/>
              </a:buClr>
              <a:buFont typeface="Wingdings" panose="05000000000000000000" pitchFamily="2" charset="2"/>
              <a:buChar char="ü"/>
            </a:pPr>
            <a:r>
              <a:rPr lang="en-US" sz="2600" dirty="0">
                <a:ea typeface="+mn-lt"/>
                <a:cs typeface="+mn-lt"/>
              </a:rPr>
              <a:t>Reliability of reporting for internal and external use</a:t>
            </a:r>
          </a:p>
          <a:p>
            <a:pPr marL="796925" lvl="1" indent="-280988">
              <a:buClr>
                <a:srgbClr val="204161"/>
              </a:buClr>
              <a:buFont typeface="Wingdings" panose="05000000000000000000" pitchFamily="2" charset="2"/>
              <a:buChar char="ü"/>
            </a:pPr>
            <a:r>
              <a:rPr lang="en-US" sz="2600" dirty="0">
                <a:ea typeface="+mn-lt"/>
                <a:cs typeface="+mn-lt"/>
              </a:rPr>
              <a:t>Compliance with applicable laws and regulations</a:t>
            </a:r>
          </a:p>
          <a:p>
            <a:pPr marL="796925" lvl="1" indent="-280988">
              <a:buClr>
                <a:srgbClr val="2A5681">
                  <a:lumMod val="75000"/>
                </a:srgbClr>
              </a:buClr>
              <a:buNone/>
            </a:pPr>
            <a:r>
              <a:rPr lang="en-US" sz="2600" dirty="0">
                <a:ea typeface="+mn-lt"/>
                <a:cs typeface="+mn-lt"/>
              </a:rPr>
              <a:t>X  Absolute assurance of preventing wrongdoing</a:t>
            </a:r>
            <a:endParaRPr lang="en-US" dirty="0"/>
          </a:p>
          <a:p>
            <a:pPr marL="796925" lvl="1" indent="-280988">
              <a:buNone/>
            </a:pPr>
            <a:r>
              <a:rPr lang="en-US" sz="2600" dirty="0">
                <a:solidFill>
                  <a:srgbClr val="1F4061"/>
                </a:solidFill>
                <a:cs typeface="Calibri"/>
              </a:rPr>
              <a:t>X  All of the above</a:t>
            </a:r>
          </a:p>
          <a:p>
            <a:pPr marL="457200" lvl="1" indent="0">
              <a:spcBef>
                <a:spcPts val="2400"/>
              </a:spcBef>
              <a:buNone/>
            </a:pPr>
            <a:r>
              <a:rPr lang="en-US" sz="2600" dirty="0">
                <a:solidFill>
                  <a:srgbClr val="D93E0D"/>
                </a:solidFill>
                <a:ea typeface="+mn-lt"/>
                <a:cs typeface="+mn-lt"/>
              </a:rPr>
              <a:t>Since the internal control environment varies by organization, it is not expected that each organization would have identical controls in place. Also, no internal control system will produce absolute assurance of preventing wrongdoing. </a:t>
            </a:r>
          </a:p>
          <a:p>
            <a:pPr marL="457200" lvl="1" indent="0">
              <a:buNone/>
            </a:pPr>
            <a:endParaRPr lang="en-US" sz="2600" dirty="0">
              <a:solidFill>
                <a:schemeClr val="accent2"/>
              </a:solidFill>
              <a:cs typeface="Calibri"/>
            </a:endParaRPr>
          </a:p>
          <a:p>
            <a:pPr marL="457200" lvl="1" indent="0">
              <a:buNone/>
            </a:pPr>
            <a:endParaRPr lang="en-US" b="1" dirty="0"/>
          </a:p>
          <a:p>
            <a:pPr marL="457200" lvl="1" indent="0" algn="r">
              <a:buNone/>
            </a:pPr>
            <a:endParaRPr lang="en-US" dirty="0">
              <a:solidFill>
                <a:schemeClr val="accent2"/>
              </a:solidFill>
              <a:hlinkClick r:id="rId3">
                <a:extLst>
                  <a:ext uri="{A12FA001-AC4F-418D-AE19-62706E023703}">
                    <ahyp:hlinkClr xmlns:ahyp="http://schemas.microsoft.com/office/drawing/2018/hyperlinkcolor" val="tx"/>
                  </a:ext>
                </a:extLst>
              </a:hlinkClick>
            </a:endParaRPr>
          </a:p>
          <a:p>
            <a:pPr marL="457200" lvl="1" indent="0" algn="r">
              <a:buNone/>
            </a:pPr>
            <a:endParaRPr lang="en-US" dirty="0"/>
          </a:p>
        </p:txBody>
      </p:sp>
      <p:sp>
        <p:nvSpPr>
          <p:cNvPr id="4" name="Slide Number Placeholder 3">
            <a:extLst>
              <a:ext uri="{FF2B5EF4-FFF2-40B4-BE49-F238E27FC236}">
                <a16:creationId xmlns:a16="http://schemas.microsoft.com/office/drawing/2014/main" id="{D98E4309-D4D9-474D-A479-D7CD38EEEC97}"/>
              </a:ext>
            </a:extLst>
          </p:cNvPr>
          <p:cNvSpPr>
            <a:spLocks noGrp="1"/>
          </p:cNvSpPr>
          <p:nvPr>
            <p:ph type="sldNum" sz="quarter" idx="12"/>
          </p:nvPr>
        </p:nvSpPr>
        <p:spPr/>
        <p:txBody>
          <a:bodyPr/>
          <a:lstStyle/>
          <a:p>
            <a:fld id="{AEF1280C-1E94-430E-A516-D051ECA45720}" type="slidenum">
              <a:rPr lang="en-US" smtClean="0"/>
              <a:t>42</a:t>
            </a:fld>
            <a:endParaRPr lang="en-US"/>
          </a:p>
        </p:txBody>
      </p:sp>
    </p:spTree>
    <p:extLst>
      <p:ext uri="{BB962C8B-B14F-4D97-AF65-F5344CB8AC3E}">
        <p14:creationId xmlns:p14="http://schemas.microsoft.com/office/powerpoint/2010/main" val="1047775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15A4-C619-4209-A029-154066E9B0C2}"/>
              </a:ext>
            </a:extLst>
          </p:cNvPr>
          <p:cNvSpPr>
            <a:spLocks noGrp="1"/>
          </p:cNvSpPr>
          <p:nvPr>
            <p:ph type="title"/>
          </p:nvPr>
        </p:nvSpPr>
        <p:spPr/>
        <p:txBody>
          <a:bodyPr/>
          <a:lstStyle/>
          <a:p>
            <a:r>
              <a:rPr lang="en-US" dirty="0"/>
              <a:t>Policies &amp; Procedures</a:t>
            </a:r>
          </a:p>
        </p:txBody>
      </p:sp>
      <p:sp>
        <p:nvSpPr>
          <p:cNvPr id="3" name="Text Placeholder 2">
            <a:extLst>
              <a:ext uri="{FF2B5EF4-FFF2-40B4-BE49-F238E27FC236}">
                <a16:creationId xmlns:a16="http://schemas.microsoft.com/office/drawing/2014/main" id="{ABDA16F2-F400-443E-9417-18A646B03873}"/>
              </a:ext>
            </a:extLst>
          </p:cNvPr>
          <p:cNvSpPr>
            <a:spLocks noGrp="1"/>
          </p:cNvSpPr>
          <p:nvPr>
            <p:ph type="body" idx="1"/>
          </p:nvPr>
        </p:nvSpPr>
        <p:spPr>
          <a:xfrm>
            <a:off x="1548384" y="3104940"/>
            <a:ext cx="8490966" cy="3299717"/>
          </a:xfrm>
        </p:spPr>
        <p:txBody>
          <a:bodyPr>
            <a:normAutofit/>
          </a:bodyPr>
          <a:lstStyle/>
          <a:p>
            <a:pPr marL="342900" indent="-342900">
              <a:lnSpc>
                <a:spcPct val="105000"/>
              </a:lnSpc>
              <a:buFont typeface="Wingdings" panose="05000000000000000000" pitchFamily="2" charset="2"/>
              <a:buChar char="ü"/>
            </a:pPr>
            <a:r>
              <a:rPr lang="en-US" altLang="en-US" sz="2800" dirty="0">
                <a:solidFill>
                  <a:schemeClr val="tx1"/>
                </a:solidFill>
              </a:rPr>
              <a:t>Necessary for effective internal controls</a:t>
            </a:r>
          </a:p>
          <a:p>
            <a:pPr marL="342900" indent="-342900">
              <a:lnSpc>
                <a:spcPct val="105000"/>
              </a:lnSpc>
              <a:buFont typeface="Wingdings" panose="05000000000000000000" pitchFamily="2" charset="2"/>
              <a:buChar char="ü"/>
            </a:pPr>
            <a:r>
              <a:rPr lang="en-US" altLang="en-US" sz="2800" dirty="0">
                <a:solidFill>
                  <a:schemeClr val="tx1"/>
                </a:solidFill>
              </a:rPr>
              <a:t>Many required by UG to be formalized in writing</a:t>
            </a:r>
          </a:p>
          <a:p>
            <a:pPr marL="342900" indent="-342900">
              <a:lnSpc>
                <a:spcPct val="105000"/>
              </a:lnSpc>
              <a:buFont typeface="Wingdings" panose="05000000000000000000" pitchFamily="2" charset="2"/>
              <a:buChar char="ü"/>
            </a:pPr>
            <a:r>
              <a:rPr lang="en-US" altLang="en-US" sz="2800" dirty="0">
                <a:solidFill>
                  <a:schemeClr val="tx1"/>
                </a:solidFill>
              </a:rPr>
              <a:t>Others should be formalized as sound management practice</a:t>
            </a:r>
          </a:p>
          <a:p>
            <a:pPr marL="342900" indent="-342900">
              <a:lnSpc>
                <a:spcPct val="105000"/>
              </a:lnSpc>
              <a:buFont typeface="Wingdings" panose="05000000000000000000" pitchFamily="2" charset="2"/>
              <a:buChar char="ü"/>
            </a:pPr>
            <a:r>
              <a:rPr lang="en-US" altLang="en-US" sz="2800" dirty="0">
                <a:solidFill>
                  <a:schemeClr val="tx1"/>
                </a:solidFill>
              </a:rPr>
              <a:t>Other mandated by program statute/regulations</a:t>
            </a:r>
            <a:endParaRPr lang="en-US" dirty="0"/>
          </a:p>
        </p:txBody>
      </p:sp>
      <p:sp>
        <p:nvSpPr>
          <p:cNvPr id="4" name="Slide Number Placeholder 3">
            <a:extLst>
              <a:ext uri="{FF2B5EF4-FFF2-40B4-BE49-F238E27FC236}">
                <a16:creationId xmlns:a16="http://schemas.microsoft.com/office/drawing/2014/main" id="{4C80BD20-330C-47CD-89A0-D9CFF4FF39C8}"/>
              </a:ext>
            </a:extLst>
          </p:cNvPr>
          <p:cNvSpPr>
            <a:spLocks noGrp="1"/>
          </p:cNvSpPr>
          <p:nvPr>
            <p:ph type="sldNum" sz="quarter" idx="12"/>
          </p:nvPr>
        </p:nvSpPr>
        <p:spPr/>
        <p:txBody>
          <a:bodyPr/>
          <a:lstStyle/>
          <a:p>
            <a:fld id="{AEF1280C-1E94-430E-A516-D051ECA45720}" type="slidenum">
              <a:rPr lang="en-US" smtClean="0"/>
              <a:pPr/>
              <a:t>43</a:t>
            </a:fld>
            <a:endParaRPr lang="en-US" dirty="0"/>
          </a:p>
        </p:txBody>
      </p:sp>
    </p:spTree>
    <p:extLst>
      <p:ext uri="{BB962C8B-B14F-4D97-AF65-F5344CB8AC3E}">
        <p14:creationId xmlns:p14="http://schemas.microsoft.com/office/powerpoint/2010/main" val="939742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3EC207-7DE9-4F8D-BA2A-ECAEE64DB442}"/>
              </a:ext>
            </a:extLst>
          </p:cNvPr>
          <p:cNvSpPr>
            <a:spLocks noGrp="1"/>
          </p:cNvSpPr>
          <p:nvPr>
            <p:ph type="title"/>
          </p:nvPr>
        </p:nvSpPr>
        <p:spPr/>
        <p:txBody>
          <a:bodyPr>
            <a:normAutofit/>
          </a:bodyPr>
          <a:lstStyle/>
          <a:p>
            <a:r>
              <a:rPr lang="en-US" altLang="en-US" dirty="0"/>
              <a:t>Policy vs. Procedure</a:t>
            </a:r>
            <a:endParaRPr lang="en-US" dirty="0"/>
          </a:p>
        </p:txBody>
      </p:sp>
      <p:grpSp>
        <p:nvGrpSpPr>
          <p:cNvPr id="11" name="Group 10" descr="caution exclamation point">
            <a:extLst>
              <a:ext uri="{FF2B5EF4-FFF2-40B4-BE49-F238E27FC236}">
                <a16:creationId xmlns:a16="http://schemas.microsoft.com/office/drawing/2014/main" id="{7C971BC5-9B9B-43B7-B393-05E7C3A2C270}"/>
              </a:ext>
            </a:extLst>
          </p:cNvPr>
          <p:cNvGrpSpPr/>
          <p:nvPr/>
        </p:nvGrpSpPr>
        <p:grpSpPr>
          <a:xfrm>
            <a:off x="4004970" y="3327127"/>
            <a:ext cx="3143250" cy="3056215"/>
            <a:chOff x="4004970" y="3327127"/>
            <a:chExt cx="3143250" cy="3056215"/>
          </a:xfrm>
        </p:grpSpPr>
        <p:sp>
          <p:nvSpPr>
            <p:cNvPr id="3" name="TextBox 2"/>
            <p:cNvSpPr txBox="1"/>
            <p:nvPr/>
          </p:nvSpPr>
          <p:spPr>
            <a:xfrm>
              <a:off x="4004970" y="5367679"/>
              <a:ext cx="3143250" cy="1015663"/>
            </a:xfrm>
            <a:prstGeom prst="rect">
              <a:avLst/>
            </a:prstGeom>
            <a:noFill/>
          </p:spPr>
          <p:txBody>
            <a:bodyPr wrap="square" rtlCol="0">
              <a:spAutoFit/>
            </a:bodyPr>
            <a:lstStyle/>
            <a:p>
              <a:pPr algn="ctr" eaLnBrk="0" fontAlgn="base" hangingPunct="0">
                <a:spcBef>
                  <a:spcPct val="0"/>
                </a:spcBef>
                <a:spcAft>
                  <a:spcPct val="0"/>
                </a:spcAft>
              </a:pPr>
              <a:r>
                <a:rPr lang="en-US" altLang="en-US" sz="2000" dirty="0">
                  <a:solidFill>
                    <a:srgbClr val="000000"/>
                  </a:solidFill>
                  <a:latin typeface="Arial" panose="020B0604020202020204" pitchFamily="34" charset="0"/>
                  <a:ea typeface="MS PGothic" panose="020B0600070205080204" pitchFamily="34" charset="-128"/>
                  <a:cs typeface="Arial"/>
                </a:rPr>
                <a:t>Authority to establish, approve</a:t>
              </a:r>
            </a:p>
            <a:p>
              <a:pPr eaLnBrk="0" fontAlgn="base" hangingPunct="0">
                <a:spcBef>
                  <a:spcPct val="0"/>
                </a:spcBef>
                <a:spcAft>
                  <a:spcPct val="0"/>
                </a:spcAft>
              </a:pPr>
              <a:endParaRPr lang="en-US" sz="2000" dirty="0">
                <a:solidFill>
                  <a:srgbClr val="000000"/>
                </a:solidFill>
                <a:latin typeface="Arial" panose="020B0604020202020204" pitchFamily="34" charset="0"/>
                <a:ea typeface="MS PGothic" panose="020B0600070205080204" pitchFamily="34" charset="-128"/>
                <a:cs typeface="Arial"/>
              </a:endParaRPr>
            </a:p>
          </p:txBody>
        </p:sp>
        <p:pic>
          <p:nvPicPr>
            <p:cNvPr id="4" name="Picture 3" descr="caution exclamation poi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2854" y="3327127"/>
              <a:ext cx="2027483" cy="2087765"/>
            </a:xfrm>
            <a:prstGeom prst="rect">
              <a:avLst/>
            </a:prstGeom>
          </p:spPr>
        </p:pic>
      </p:grpSp>
      <p:sp>
        <p:nvSpPr>
          <p:cNvPr id="9" name="Text Placeholder 8">
            <a:extLst>
              <a:ext uri="{FF2B5EF4-FFF2-40B4-BE49-F238E27FC236}">
                <a16:creationId xmlns:a16="http://schemas.microsoft.com/office/drawing/2014/main" id="{ADD4BB90-5CB9-49E1-B428-940573CBA055}"/>
              </a:ext>
            </a:extLst>
          </p:cNvPr>
          <p:cNvSpPr>
            <a:spLocks noGrp="1"/>
          </p:cNvSpPr>
          <p:nvPr>
            <p:ph type="body" idx="1"/>
          </p:nvPr>
        </p:nvSpPr>
        <p:spPr/>
        <p:txBody>
          <a:bodyPr/>
          <a:lstStyle/>
          <a:p>
            <a:r>
              <a:rPr lang="en-US" dirty="0"/>
              <a:t>POLICY</a:t>
            </a:r>
          </a:p>
        </p:txBody>
      </p:sp>
      <p:sp>
        <p:nvSpPr>
          <p:cNvPr id="17" name="Content Placeholder 4"/>
          <p:cNvSpPr>
            <a:spLocks noGrp="1"/>
          </p:cNvSpPr>
          <p:nvPr>
            <p:ph sz="half" idx="2"/>
          </p:nvPr>
        </p:nvSpPr>
        <p:spPr bwMode="auto">
          <a:xfrm>
            <a:off x="839789" y="2242457"/>
            <a:ext cx="5157787" cy="164374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sz="2800" dirty="0"/>
              <a:t>Guideline that regulates organizational activities; position statement</a:t>
            </a:r>
          </a:p>
        </p:txBody>
      </p:sp>
      <p:sp>
        <p:nvSpPr>
          <p:cNvPr id="10" name="Text Placeholder 9">
            <a:extLst>
              <a:ext uri="{FF2B5EF4-FFF2-40B4-BE49-F238E27FC236}">
                <a16:creationId xmlns:a16="http://schemas.microsoft.com/office/drawing/2014/main" id="{280058F8-757C-44FC-98D9-F27BB1C8FA90}"/>
              </a:ext>
            </a:extLst>
          </p:cNvPr>
          <p:cNvSpPr>
            <a:spLocks noGrp="1"/>
          </p:cNvSpPr>
          <p:nvPr>
            <p:ph type="body" sz="quarter" idx="3"/>
          </p:nvPr>
        </p:nvSpPr>
        <p:spPr/>
        <p:txBody>
          <a:bodyPr/>
          <a:lstStyle/>
          <a:p>
            <a:r>
              <a:rPr lang="en-US" dirty="0"/>
              <a:t>PROCEDURE</a:t>
            </a:r>
          </a:p>
        </p:txBody>
      </p:sp>
      <p:sp>
        <p:nvSpPr>
          <p:cNvPr id="2" name="Content Placeholder 1">
            <a:extLst>
              <a:ext uri="{FF2B5EF4-FFF2-40B4-BE49-F238E27FC236}">
                <a16:creationId xmlns:a16="http://schemas.microsoft.com/office/drawing/2014/main" id="{AA021CD3-A5D8-4890-AC18-BA80C7A36C6A}"/>
              </a:ext>
            </a:extLst>
          </p:cNvPr>
          <p:cNvSpPr>
            <a:spLocks noGrp="1"/>
          </p:cNvSpPr>
          <p:nvPr>
            <p:ph sz="quarter" idx="4"/>
          </p:nvPr>
        </p:nvSpPr>
        <p:spPr/>
        <p:txBody>
          <a:bodyPr>
            <a:normAutofit/>
          </a:bodyPr>
          <a:lstStyle/>
          <a:p>
            <a:r>
              <a:rPr lang="en-US" altLang="en-US" sz="2800" dirty="0"/>
              <a:t>Description of the normal method for handling things; protocols, steps</a:t>
            </a:r>
            <a:endParaRPr lang="en-US" sz="2800" dirty="0"/>
          </a:p>
        </p:txBody>
      </p:sp>
      <p:sp>
        <p:nvSpPr>
          <p:cNvPr id="6" name="Slide Number Placeholder 5">
            <a:extLst>
              <a:ext uri="{FF2B5EF4-FFF2-40B4-BE49-F238E27FC236}">
                <a16:creationId xmlns:a16="http://schemas.microsoft.com/office/drawing/2014/main" id="{39925F11-6E48-499E-ABCA-0B3F0361AD29}"/>
              </a:ext>
            </a:extLst>
          </p:cNvPr>
          <p:cNvSpPr>
            <a:spLocks noGrp="1"/>
          </p:cNvSpPr>
          <p:nvPr>
            <p:ph type="sldNum" sz="quarter" idx="12"/>
          </p:nvPr>
        </p:nvSpPr>
        <p:spPr/>
        <p:txBody>
          <a:bodyPr/>
          <a:lstStyle/>
          <a:p>
            <a:fld id="{AEF1280C-1E94-430E-A516-D051ECA45720}" type="slidenum">
              <a:rPr lang="en-US" smtClean="0"/>
              <a:t>44</a:t>
            </a:fld>
            <a:endParaRPr lang="en-US"/>
          </a:p>
        </p:txBody>
      </p:sp>
    </p:spTree>
    <p:custDataLst>
      <p:tags r:id="rId1"/>
    </p:custDataLst>
    <p:extLst>
      <p:ext uri="{BB962C8B-B14F-4D97-AF65-F5344CB8AC3E}">
        <p14:creationId xmlns:p14="http://schemas.microsoft.com/office/powerpoint/2010/main" val="1707987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3E05-CBD0-4FA2-844C-AD3D136E18FD}"/>
              </a:ext>
            </a:extLst>
          </p:cNvPr>
          <p:cNvSpPr>
            <a:spLocks noGrp="1"/>
          </p:cNvSpPr>
          <p:nvPr>
            <p:ph type="title"/>
          </p:nvPr>
        </p:nvSpPr>
        <p:spPr/>
        <p:txBody>
          <a:bodyPr>
            <a:normAutofit/>
          </a:bodyPr>
          <a:lstStyle/>
          <a:p>
            <a:r>
              <a:rPr lang="en-US" altLang="en-US" dirty="0"/>
              <a:t>What Policies and Procedures Does Your Organization Need?</a:t>
            </a:r>
            <a:endParaRPr lang="en-US" dirty="0"/>
          </a:p>
        </p:txBody>
      </p:sp>
      <p:graphicFrame>
        <p:nvGraphicFramePr>
          <p:cNvPr id="2" name="Content Placeholder 1" descr="SmartArt showing different Policies and Procedures for organizations">
            <a:extLst>
              <a:ext uri="{FF2B5EF4-FFF2-40B4-BE49-F238E27FC236}">
                <a16:creationId xmlns:a16="http://schemas.microsoft.com/office/drawing/2014/main" id="{8844E135-4C5C-4CEE-9BBB-415DC7C0A997}"/>
              </a:ext>
            </a:extLst>
          </p:cNvPr>
          <p:cNvGraphicFramePr>
            <a:graphicFrameLocks noGrp="1"/>
          </p:cNvGraphicFramePr>
          <p:nvPr>
            <p:ph idx="1"/>
            <p:extLst>
              <p:ext uri="{D42A27DB-BD31-4B8C-83A1-F6EECF244321}">
                <p14:modId xmlns:p14="http://schemas.microsoft.com/office/powerpoint/2010/main" val="1716052250"/>
              </p:ext>
            </p:extLst>
          </p:nvPr>
        </p:nvGraphicFramePr>
        <p:xfrm>
          <a:off x="2152650" y="1343025"/>
          <a:ext cx="7886700" cy="483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128E43BB-04B6-4D4E-AFED-682EC400FFDC}"/>
              </a:ext>
            </a:extLst>
          </p:cNvPr>
          <p:cNvSpPr>
            <a:spLocks noGrp="1"/>
          </p:cNvSpPr>
          <p:nvPr>
            <p:ph type="sldNum" sz="quarter" idx="12"/>
          </p:nvPr>
        </p:nvSpPr>
        <p:spPr/>
        <p:txBody>
          <a:bodyPr/>
          <a:lstStyle/>
          <a:p>
            <a:fld id="{AEF1280C-1E94-430E-A516-D051ECA45720}" type="slidenum">
              <a:rPr lang="en-US" smtClean="0"/>
              <a:t>45</a:t>
            </a:fld>
            <a:endParaRPr lang="en-US"/>
          </a:p>
        </p:txBody>
      </p:sp>
    </p:spTree>
    <p:custDataLst>
      <p:tags r:id="rId1"/>
    </p:custDataLst>
    <p:extLst>
      <p:ext uri="{BB962C8B-B14F-4D97-AF65-F5344CB8AC3E}">
        <p14:creationId xmlns:p14="http://schemas.microsoft.com/office/powerpoint/2010/main" val="285793809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0145-FD2C-47CD-82BF-C4D5FBC0C801}"/>
              </a:ext>
            </a:extLst>
          </p:cNvPr>
          <p:cNvSpPr>
            <a:spLocks noGrp="1"/>
          </p:cNvSpPr>
          <p:nvPr>
            <p:ph type="title"/>
          </p:nvPr>
        </p:nvSpPr>
        <p:spPr/>
        <p:txBody>
          <a:bodyPr/>
          <a:lstStyle/>
          <a:p>
            <a:r>
              <a:rPr lang="en-US" altLang="en-US" dirty="0"/>
              <a:t>Establishing Policies &amp; Procedures</a:t>
            </a:r>
            <a:endParaRPr lang="en-US" dirty="0"/>
          </a:p>
        </p:txBody>
      </p:sp>
      <p:sp>
        <p:nvSpPr>
          <p:cNvPr id="17411" name="Tex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dirty="0"/>
              <a:t>Some are required</a:t>
            </a:r>
          </a:p>
          <a:p>
            <a:r>
              <a:rPr lang="en-US" altLang="en-US" dirty="0"/>
              <a:t>Sound management practices</a:t>
            </a:r>
          </a:p>
        </p:txBody>
      </p:sp>
      <p:pic>
        <p:nvPicPr>
          <p:cNvPr id="1026" name="Picture 2" descr="words &quot;policy&quot; and &quot;procedure&quot; on gears">
            <a:extLst>
              <a:ext uri="{FF2B5EF4-FFF2-40B4-BE49-F238E27FC236}">
                <a16:creationId xmlns:a16="http://schemas.microsoft.com/office/drawing/2014/main" id="{1A3863D1-4F45-4688-8CDC-EEBD7ACAA4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41535" y="2800769"/>
            <a:ext cx="4286250" cy="285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7B80E1DC-EA8C-43C5-A015-85181FF66F23}"/>
              </a:ext>
            </a:extLst>
          </p:cNvPr>
          <p:cNvSpPr>
            <a:spLocks noGrp="1"/>
          </p:cNvSpPr>
          <p:nvPr>
            <p:ph type="sldNum" sz="quarter" idx="12"/>
          </p:nvPr>
        </p:nvSpPr>
        <p:spPr/>
        <p:txBody>
          <a:bodyPr/>
          <a:lstStyle/>
          <a:p>
            <a:fld id="{AEF1280C-1E94-430E-A516-D051ECA45720}" type="slidenum">
              <a:rPr lang="en-US" smtClean="0"/>
              <a:t>46</a:t>
            </a:fld>
            <a:endParaRPr lang="en-US"/>
          </a:p>
        </p:txBody>
      </p:sp>
    </p:spTree>
    <p:custDataLst>
      <p:tags r:id="rId1"/>
    </p:custDataLst>
    <p:extLst>
      <p:ext uri="{BB962C8B-B14F-4D97-AF65-F5344CB8AC3E}">
        <p14:creationId xmlns:p14="http://schemas.microsoft.com/office/powerpoint/2010/main" val="283930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49923-B720-4333-BEF9-5142A9EF86E2}"/>
              </a:ext>
            </a:extLst>
          </p:cNvPr>
          <p:cNvSpPr>
            <a:spLocks noGrp="1"/>
          </p:cNvSpPr>
          <p:nvPr>
            <p:ph type="title"/>
          </p:nvPr>
        </p:nvSpPr>
        <p:spPr/>
        <p:txBody>
          <a:bodyPr>
            <a:normAutofit/>
          </a:bodyPr>
          <a:lstStyle/>
          <a:p>
            <a:r>
              <a:rPr lang="en-US" altLang="en-US" dirty="0"/>
              <a:t>Requirements for Written Policies and Procedures</a:t>
            </a:r>
            <a:endParaRPr lang="en-US" dirty="0"/>
          </a:p>
        </p:txBody>
      </p:sp>
      <p:sp>
        <p:nvSpPr>
          <p:cNvPr id="4" name="Content Placeholder 3">
            <a:extLst>
              <a:ext uri="{FF2B5EF4-FFF2-40B4-BE49-F238E27FC236}">
                <a16:creationId xmlns:a16="http://schemas.microsoft.com/office/drawing/2014/main" id="{7F63475D-2DB8-4556-9CFC-7A3675221D36}"/>
              </a:ext>
            </a:extLst>
          </p:cNvPr>
          <p:cNvSpPr>
            <a:spLocks noGrp="1"/>
          </p:cNvSpPr>
          <p:nvPr>
            <p:ph idx="1"/>
          </p:nvPr>
        </p:nvSpPr>
        <p:spPr/>
        <p:txBody>
          <a:bodyPr>
            <a:normAutofit fontScale="85000" lnSpcReduction="20000"/>
          </a:bodyPr>
          <a:lstStyle/>
          <a:p>
            <a:r>
              <a:rPr lang="en-US" altLang="en-US" sz="3000" dirty="0"/>
              <a:t>Required written policies and procedures:</a:t>
            </a:r>
          </a:p>
          <a:p>
            <a:pPr lvl="1"/>
            <a:r>
              <a:rPr lang="en-US" altLang="en-US" sz="2600" dirty="0"/>
              <a:t>Payments 2 CFR 200.302(b)(6), and 2 CFR 200.305</a:t>
            </a:r>
          </a:p>
          <a:p>
            <a:pPr lvl="1"/>
            <a:r>
              <a:rPr lang="en-US" altLang="en-US" sz="2600" dirty="0"/>
              <a:t>Procurement 2 CFR 200.318</a:t>
            </a:r>
          </a:p>
          <a:p>
            <a:pPr lvl="1"/>
            <a:r>
              <a:rPr lang="en-US" altLang="en-US" sz="2600" dirty="0"/>
              <a:t>Competition 2 CFR 200.319</a:t>
            </a:r>
          </a:p>
          <a:p>
            <a:pPr lvl="1"/>
            <a:r>
              <a:rPr lang="en-US" altLang="en-US" sz="2600" dirty="0"/>
              <a:t>Method for evaluation and selection 2 CFR 200.320</a:t>
            </a:r>
          </a:p>
          <a:p>
            <a:pPr lvl="1"/>
            <a:r>
              <a:rPr lang="en-US" altLang="en-US" sz="2600" dirty="0"/>
              <a:t>Allowable costs 2 CFR 200.302(b)(7) </a:t>
            </a:r>
          </a:p>
          <a:p>
            <a:pPr lvl="1"/>
            <a:r>
              <a:rPr lang="en-US" altLang="en-US" sz="2600" dirty="0"/>
              <a:t>Compensation 2 CFR 200.430</a:t>
            </a:r>
          </a:p>
          <a:p>
            <a:pPr lvl="1"/>
            <a:r>
              <a:rPr lang="en-US" altLang="en-US" sz="2600" dirty="0"/>
              <a:t>Fringe Benefits 2 CFR 200.431</a:t>
            </a:r>
          </a:p>
          <a:p>
            <a:pPr lvl="1"/>
            <a:r>
              <a:rPr lang="en-US" altLang="en-US" sz="2600" dirty="0"/>
              <a:t>Employee relocation costs 2 CFR 200.464</a:t>
            </a:r>
          </a:p>
          <a:p>
            <a:pPr lvl="1"/>
            <a:r>
              <a:rPr lang="en-US" altLang="en-US" sz="2600" dirty="0"/>
              <a:t>Travel costs 2 CFR 200.474</a:t>
            </a:r>
          </a:p>
          <a:p>
            <a:pPr lvl="1"/>
            <a:r>
              <a:rPr lang="en-US" altLang="en-US" sz="2600" dirty="0"/>
              <a:t>Other Program Requirements (check regulations)</a:t>
            </a:r>
          </a:p>
          <a:p>
            <a:r>
              <a:rPr lang="en-US" altLang="en-US" sz="3000" dirty="0"/>
              <a:t>Put these into clearly written policies and procedures</a:t>
            </a:r>
          </a:p>
          <a:p>
            <a:r>
              <a:rPr lang="en-US" altLang="en-US" sz="3000" dirty="0"/>
              <a:t>All relevant parties should have copies</a:t>
            </a:r>
            <a:endParaRPr lang="en-US" sz="3000" dirty="0"/>
          </a:p>
        </p:txBody>
      </p:sp>
      <p:sp>
        <p:nvSpPr>
          <p:cNvPr id="5" name="Slide Number Placeholder 4">
            <a:extLst>
              <a:ext uri="{FF2B5EF4-FFF2-40B4-BE49-F238E27FC236}">
                <a16:creationId xmlns:a16="http://schemas.microsoft.com/office/drawing/2014/main" id="{F4867180-D7B4-4744-B99D-F222E66D5759}"/>
              </a:ext>
            </a:extLst>
          </p:cNvPr>
          <p:cNvSpPr>
            <a:spLocks noGrp="1"/>
          </p:cNvSpPr>
          <p:nvPr>
            <p:ph type="sldNum" sz="quarter" idx="12"/>
          </p:nvPr>
        </p:nvSpPr>
        <p:spPr/>
        <p:txBody>
          <a:bodyPr/>
          <a:lstStyle/>
          <a:p>
            <a:fld id="{AEF1280C-1E94-430E-A516-D051ECA45720}" type="slidenum">
              <a:rPr lang="en-US" smtClean="0"/>
              <a:t>47</a:t>
            </a:fld>
            <a:endParaRPr lang="en-US"/>
          </a:p>
        </p:txBody>
      </p:sp>
    </p:spTree>
    <p:custDataLst>
      <p:tags r:id="rId1"/>
    </p:custDataLst>
    <p:extLst>
      <p:ext uri="{BB962C8B-B14F-4D97-AF65-F5344CB8AC3E}">
        <p14:creationId xmlns:p14="http://schemas.microsoft.com/office/powerpoint/2010/main" val="4111409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F287B-B432-44EC-A99A-629F6DDE72B4}"/>
              </a:ext>
            </a:extLst>
          </p:cNvPr>
          <p:cNvSpPr>
            <a:spLocks noGrp="1"/>
          </p:cNvSpPr>
          <p:nvPr>
            <p:ph type="title"/>
          </p:nvPr>
        </p:nvSpPr>
        <p:spPr/>
        <p:txBody>
          <a:bodyPr>
            <a:normAutofit/>
          </a:bodyPr>
          <a:lstStyle/>
          <a:p>
            <a:r>
              <a:rPr lang="en-US" altLang="en-US" dirty="0"/>
              <a:t>Recommended Policies and Procedures</a:t>
            </a:r>
            <a:endParaRPr lang="en-US" dirty="0"/>
          </a:p>
        </p:txBody>
      </p:sp>
      <p:sp>
        <p:nvSpPr>
          <p:cNvPr id="27650" name="Rectangle 3"/>
          <p:cNvSpPr>
            <a:spLocks noGrp="1" noChangeArrowheads="1"/>
          </p:cNvSpPr>
          <p:nvPr>
            <p:ph idx="1"/>
          </p:nvPr>
        </p:nvSpPr>
        <p:spPr bwMode="auto">
          <a:xfrm>
            <a:off x="518160" y="1307592"/>
            <a:ext cx="11155680" cy="472173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3" rtlCol="0" anchor="t" anchorCtr="0" compatLnSpc="1">
            <a:prstTxWarp prst="textNoShape">
              <a:avLst/>
            </a:prstTxWarp>
            <a:normAutofit fontScale="92500" lnSpcReduction="20000"/>
          </a:bodyPr>
          <a:lstStyle/>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Accounting System</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Budget Controls and Modifications  </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Chart of Accounts </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Receivables </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Payables </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Approvals</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Documentation</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Audits and Resolution</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Small Purchase Process – Credit Card, Petty Cash</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Drawdowns and Cash Management</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Bank Reconciliation</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Program Income </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Interest Income</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Human Resources – hiring and selection</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Compensation and Fringe Benefits</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Complaints/Grievances </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Cost Policies - Allowable Costs, Indirect Costs</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Staff Travel</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Participant/Program Services</a:t>
            </a:r>
          </a:p>
          <a:p>
            <a:pPr marL="342900" lvl="1" indent="-342900">
              <a:spcBef>
                <a:spcPts val="1200"/>
              </a:spcBef>
              <a:buClr>
                <a:schemeClr val="accent2"/>
              </a:buClr>
              <a:buFont typeface="Wingdings" panose="05000000000000000000" pitchFamily="2" charset="2"/>
              <a:buChar char="ü"/>
              <a:defRPr/>
            </a:pPr>
            <a:r>
              <a:rPr lang="en-US" altLang="en-US" dirty="0">
                <a:solidFill>
                  <a:schemeClr val="tx1"/>
                </a:solidFill>
              </a:rPr>
              <a:t>Purchasing</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Monitoring</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Incident Reporting</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Property/Equipment Management</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Record Retention</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Match and Leveraged Resources</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Reporting (Financial and Performance)</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Internal Controls, Segregation of Duties</a:t>
            </a:r>
          </a:p>
          <a:p>
            <a:pPr marL="515938" lvl="1" indent="-342900">
              <a:lnSpc>
                <a:spcPct val="100000"/>
              </a:lnSpc>
              <a:spcBef>
                <a:spcPts val="1200"/>
              </a:spcBef>
              <a:buClr>
                <a:schemeClr val="accent2"/>
              </a:buClr>
              <a:buFont typeface="Wingdings" panose="05000000000000000000" pitchFamily="2" charset="2"/>
              <a:buChar char="ü"/>
              <a:defRPr/>
            </a:pPr>
            <a:r>
              <a:rPr lang="en-US" altLang="en-US" dirty="0">
                <a:solidFill>
                  <a:schemeClr val="tx1"/>
                </a:solidFill>
              </a:rPr>
              <a:t>Policies and Procedures for the Board </a:t>
            </a:r>
          </a:p>
          <a:p>
            <a:pPr marL="342900" lvl="1" indent="-342900">
              <a:spcBef>
                <a:spcPts val="1200"/>
              </a:spcBef>
              <a:buClr>
                <a:schemeClr val="accent2"/>
              </a:buClr>
              <a:buFont typeface="Wingdings" panose="05000000000000000000" pitchFamily="2" charset="2"/>
              <a:buChar char="ü"/>
              <a:defRPr/>
            </a:pPr>
            <a:endParaRPr lang="en-US" altLang="en-US" dirty="0">
              <a:solidFill>
                <a:schemeClr val="tx1"/>
              </a:solidFill>
            </a:endParaRPr>
          </a:p>
        </p:txBody>
      </p:sp>
      <p:sp>
        <p:nvSpPr>
          <p:cNvPr id="5" name="Slide Number Placeholder 4">
            <a:extLst>
              <a:ext uri="{FF2B5EF4-FFF2-40B4-BE49-F238E27FC236}">
                <a16:creationId xmlns:a16="http://schemas.microsoft.com/office/drawing/2014/main" id="{C236A6BD-A5E1-47C4-A2F5-3A9CE9D7E245}"/>
              </a:ext>
            </a:extLst>
          </p:cNvPr>
          <p:cNvSpPr>
            <a:spLocks noGrp="1"/>
          </p:cNvSpPr>
          <p:nvPr>
            <p:ph type="sldNum" sz="quarter" idx="12"/>
          </p:nvPr>
        </p:nvSpPr>
        <p:spPr/>
        <p:txBody>
          <a:bodyPr/>
          <a:lstStyle/>
          <a:p>
            <a:fld id="{AEF1280C-1E94-430E-A516-D051ECA45720}" type="slidenum">
              <a:rPr lang="en-US" smtClean="0"/>
              <a:t>48</a:t>
            </a:fld>
            <a:endParaRPr lang="en-US"/>
          </a:p>
        </p:txBody>
      </p:sp>
    </p:spTree>
    <p:custDataLst>
      <p:tags r:id="rId1"/>
    </p:custDataLst>
    <p:extLst>
      <p:ext uri="{BB962C8B-B14F-4D97-AF65-F5344CB8AC3E}">
        <p14:creationId xmlns:p14="http://schemas.microsoft.com/office/powerpoint/2010/main" val="319807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A518-8E64-4164-943A-090C0674151F}"/>
              </a:ext>
            </a:extLst>
          </p:cNvPr>
          <p:cNvSpPr>
            <a:spLocks noGrp="1"/>
          </p:cNvSpPr>
          <p:nvPr>
            <p:ph type="title"/>
          </p:nvPr>
        </p:nvSpPr>
        <p:spPr/>
        <p:txBody>
          <a:bodyPr>
            <a:normAutofit/>
          </a:bodyPr>
          <a:lstStyle/>
          <a:p>
            <a:r>
              <a:rPr lang="en-US" altLang="en-US" dirty="0"/>
              <a:t>Effective Policies and Procedures</a:t>
            </a:r>
            <a:endParaRPr lang="en-US" dirty="0"/>
          </a:p>
        </p:txBody>
      </p:sp>
      <p:graphicFrame>
        <p:nvGraphicFramePr>
          <p:cNvPr id="5" name="Content Placeholder 4" descr="Effective policies and procedures must be Compliant, Clear, Complete, Current, Communicated">
            <a:extLst>
              <a:ext uri="{FF2B5EF4-FFF2-40B4-BE49-F238E27FC236}">
                <a16:creationId xmlns:a16="http://schemas.microsoft.com/office/drawing/2014/main" id="{9FC6E86C-2FE0-473A-A7A0-1EE909D9D926}"/>
              </a:ext>
            </a:extLst>
          </p:cNvPr>
          <p:cNvGraphicFramePr>
            <a:graphicFrameLocks noGrp="1"/>
          </p:cNvGraphicFramePr>
          <p:nvPr>
            <p:ph idx="1"/>
          </p:nvPr>
        </p:nvGraphicFramePr>
        <p:xfrm>
          <a:off x="517525" y="642938"/>
          <a:ext cx="11156950" cy="6126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7FED4D5B-0951-4B42-8A77-1AA5F1B2C7BE}"/>
              </a:ext>
            </a:extLst>
          </p:cNvPr>
          <p:cNvSpPr>
            <a:spLocks noGrp="1"/>
          </p:cNvSpPr>
          <p:nvPr>
            <p:ph type="sldNum" sz="quarter" idx="12"/>
          </p:nvPr>
        </p:nvSpPr>
        <p:spPr/>
        <p:txBody>
          <a:bodyPr/>
          <a:lstStyle/>
          <a:p>
            <a:fld id="{AEF1280C-1E94-430E-A516-D051ECA45720}" type="slidenum">
              <a:rPr lang="en-US" smtClean="0"/>
              <a:t>49</a:t>
            </a:fld>
            <a:endParaRPr lang="en-US"/>
          </a:p>
        </p:txBody>
      </p:sp>
    </p:spTree>
    <p:custDataLst>
      <p:tags r:id="rId1"/>
    </p:custDataLst>
    <p:extLst>
      <p:ext uri="{BB962C8B-B14F-4D97-AF65-F5344CB8AC3E}">
        <p14:creationId xmlns:p14="http://schemas.microsoft.com/office/powerpoint/2010/main" val="124517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Webinar Series Schedule</a:t>
            </a:r>
          </a:p>
        </p:txBody>
      </p:sp>
      <p:sp>
        <p:nvSpPr>
          <p:cNvPr id="3" name="Content Placeholder 2"/>
          <p:cNvSpPr>
            <a:spLocks noGrp="1"/>
          </p:cNvSpPr>
          <p:nvPr>
            <p:ph sz="half" idx="1"/>
          </p:nvPr>
        </p:nvSpPr>
        <p:spPr>
          <a:xfrm>
            <a:off x="716280" y="1465943"/>
            <a:ext cx="3166788" cy="4711020"/>
          </a:xfrm>
        </p:spPr>
        <p:txBody>
          <a:bodyPr/>
          <a:lstStyle/>
          <a:p>
            <a:pPr>
              <a:spcBef>
                <a:spcPts val="0"/>
              </a:spcBef>
            </a:pPr>
            <a:r>
              <a:rPr lang="en-US" sz="2600" dirty="0"/>
              <a:t>Every Tuesday and Thursday (Sept. 24</a:t>
            </a:r>
            <a:r>
              <a:rPr lang="en-US" sz="2600" baseline="30000" dirty="0"/>
              <a:t>th</a:t>
            </a:r>
            <a:r>
              <a:rPr lang="en-US" sz="2600" dirty="0"/>
              <a:t> to Nov. 19</a:t>
            </a:r>
            <a:r>
              <a:rPr lang="en-US" sz="2600" baseline="30000" dirty="0"/>
              <a:t>th</a:t>
            </a:r>
            <a:r>
              <a:rPr lang="en-US" sz="2600" dirty="0"/>
              <a:t>)  @ 2:00pm EST</a:t>
            </a:r>
          </a:p>
          <a:p>
            <a:pPr lvl="1">
              <a:spcBef>
                <a:spcPts val="0"/>
              </a:spcBef>
            </a:pPr>
            <a:r>
              <a:rPr lang="en-US" sz="2000" dirty="0"/>
              <a:t>Except for Oct. 10th</a:t>
            </a:r>
          </a:p>
          <a:p>
            <a:pPr>
              <a:spcBef>
                <a:spcPts val="1200"/>
              </a:spcBef>
            </a:pPr>
            <a:r>
              <a:rPr lang="en-US" sz="2600" dirty="0"/>
              <a:t>Different module presented every webinar</a:t>
            </a:r>
          </a:p>
          <a:p>
            <a:pPr marL="0" indent="0">
              <a:buNone/>
            </a:pPr>
            <a:endParaRPr lang="en-US" i="1" dirty="0"/>
          </a:p>
        </p:txBody>
      </p:sp>
      <p:sp>
        <p:nvSpPr>
          <p:cNvPr id="4" name="Slide Number Placeholder 3"/>
          <p:cNvSpPr>
            <a:spLocks noGrp="1"/>
          </p:cNvSpPr>
          <p:nvPr>
            <p:ph type="sldNum" sz="quarter" idx="12"/>
          </p:nvPr>
        </p:nvSpPr>
        <p:spPr/>
        <p:txBody>
          <a:bodyPr/>
          <a:lstStyle/>
          <a:p>
            <a:fld id="{AEF1280C-1E94-430E-A516-D051ECA45720}" type="slidenum">
              <a:rPr lang="en-US" smtClean="0"/>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74708077"/>
              </p:ext>
            </p:extLst>
          </p:nvPr>
        </p:nvGraphicFramePr>
        <p:xfrm>
          <a:off x="4011343" y="1453815"/>
          <a:ext cx="7861525" cy="4163248"/>
        </p:xfrm>
        <a:graphic>
          <a:graphicData uri="http://schemas.openxmlformats.org/drawingml/2006/table">
            <a:tbl>
              <a:tblPr firstRow="1" firstCol="1" bandRow="1">
                <a:tableStyleId>{5940675A-B579-460E-94D1-54222C63F5DA}</a:tableStyleId>
              </a:tblPr>
              <a:tblGrid>
                <a:gridCol w="711987">
                  <a:extLst>
                    <a:ext uri="{9D8B030D-6E8A-4147-A177-3AD203B41FA5}">
                      <a16:colId xmlns:a16="http://schemas.microsoft.com/office/drawing/2014/main" val="4121109533"/>
                    </a:ext>
                  </a:extLst>
                </a:gridCol>
                <a:gridCol w="756487">
                  <a:extLst>
                    <a:ext uri="{9D8B030D-6E8A-4147-A177-3AD203B41FA5}">
                      <a16:colId xmlns:a16="http://schemas.microsoft.com/office/drawing/2014/main" val="1612036661"/>
                    </a:ext>
                  </a:extLst>
                </a:gridCol>
                <a:gridCol w="1142145">
                  <a:extLst>
                    <a:ext uri="{9D8B030D-6E8A-4147-A177-3AD203B41FA5}">
                      <a16:colId xmlns:a16="http://schemas.microsoft.com/office/drawing/2014/main" val="1075923077"/>
                    </a:ext>
                  </a:extLst>
                </a:gridCol>
                <a:gridCol w="5250906">
                  <a:extLst>
                    <a:ext uri="{9D8B030D-6E8A-4147-A177-3AD203B41FA5}">
                      <a16:colId xmlns:a16="http://schemas.microsoft.com/office/drawing/2014/main" val="4064145607"/>
                    </a:ext>
                  </a:extLst>
                </a:gridCol>
              </a:tblGrid>
              <a:tr h="213390">
                <a:tc>
                  <a:txBody>
                    <a:bodyPr/>
                    <a:lstStyle/>
                    <a:p>
                      <a:pPr marL="0" marR="0" algn="ctr">
                        <a:spcBef>
                          <a:spcPts val="0"/>
                        </a:spcBef>
                        <a:spcAft>
                          <a:spcPts val="0"/>
                        </a:spcAft>
                      </a:pPr>
                      <a:r>
                        <a:rPr lang="en-US" sz="1600" b="1" dirty="0">
                          <a:solidFill>
                            <a:schemeClr val="bg1"/>
                          </a:solidFill>
                          <a:effectLst/>
                        </a:rPr>
                        <a:t>DAY</a:t>
                      </a:r>
                      <a:endParaRPr lang="en-US" sz="1600" b="1" dirty="0">
                        <a:solidFill>
                          <a:schemeClr val="bg1"/>
                        </a:solidFill>
                        <a:effectLst/>
                        <a:latin typeface="Times New Roman" panose="02020603050405020304" pitchFamily="18" charset="0"/>
                        <a:ea typeface="Calibri" panose="020F0502020204030204" pitchFamily="34" charset="0"/>
                      </a:endParaRPr>
                    </a:p>
                  </a:txBody>
                  <a:tcPr marL="58785" marR="58785" marT="0" marB="0" anchor="b">
                    <a:solidFill>
                      <a:schemeClr val="accent1"/>
                    </a:solidFill>
                  </a:tcPr>
                </a:tc>
                <a:tc>
                  <a:txBody>
                    <a:bodyPr/>
                    <a:lstStyle/>
                    <a:p>
                      <a:pPr marL="0" marR="0" algn="ctr">
                        <a:spcBef>
                          <a:spcPts val="0"/>
                        </a:spcBef>
                        <a:spcAft>
                          <a:spcPts val="0"/>
                        </a:spcAft>
                      </a:pPr>
                      <a:r>
                        <a:rPr lang="en-US" sz="1600" b="1" dirty="0">
                          <a:solidFill>
                            <a:schemeClr val="bg1"/>
                          </a:solidFill>
                          <a:effectLst/>
                        </a:rPr>
                        <a:t>DATE</a:t>
                      </a:r>
                      <a:endParaRPr lang="en-US" sz="1600" b="1" dirty="0">
                        <a:solidFill>
                          <a:schemeClr val="bg1"/>
                        </a:solidFill>
                        <a:effectLst/>
                        <a:latin typeface="Times New Roman" panose="02020603050405020304" pitchFamily="18" charset="0"/>
                        <a:ea typeface="Calibri" panose="020F0502020204030204" pitchFamily="34" charset="0"/>
                      </a:endParaRPr>
                    </a:p>
                  </a:txBody>
                  <a:tcPr marL="58785" marR="58785" marT="0" marB="0" anchor="b">
                    <a:solidFill>
                      <a:schemeClr val="accent1"/>
                    </a:solidFill>
                  </a:tcPr>
                </a:tc>
                <a:tc>
                  <a:txBody>
                    <a:bodyPr/>
                    <a:lstStyle/>
                    <a:p>
                      <a:pPr marL="0" marR="0" algn="ctr">
                        <a:spcBef>
                          <a:spcPts val="0"/>
                        </a:spcBef>
                        <a:spcAft>
                          <a:spcPts val="0"/>
                        </a:spcAft>
                      </a:pPr>
                      <a:r>
                        <a:rPr lang="en-US" sz="1600" b="1" dirty="0">
                          <a:solidFill>
                            <a:schemeClr val="bg1"/>
                          </a:solidFill>
                          <a:effectLst/>
                        </a:rPr>
                        <a:t>TIME</a:t>
                      </a:r>
                      <a:endParaRPr lang="en-US" sz="1600" b="1" dirty="0">
                        <a:solidFill>
                          <a:schemeClr val="bg1"/>
                        </a:solidFill>
                        <a:effectLst/>
                        <a:latin typeface="Times New Roman" panose="02020603050405020304" pitchFamily="18" charset="0"/>
                        <a:ea typeface="Calibri" panose="020F0502020204030204" pitchFamily="34" charset="0"/>
                      </a:endParaRPr>
                    </a:p>
                  </a:txBody>
                  <a:tcPr marL="58785" marR="58785" marT="0" marB="0" anchor="b">
                    <a:solidFill>
                      <a:schemeClr val="accent1"/>
                    </a:solidFill>
                  </a:tcPr>
                </a:tc>
                <a:tc>
                  <a:txBody>
                    <a:bodyPr/>
                    <a:lstStyle/>
                    <a:p>
                      <a:pPr marL="0" marR="0" algn="ctr">
                        <a:spcBef>
                          <a:spcPts val="0"/>
                        </a:spcBef>
                        <a:spcAft>
                          <a:spcPts val="0"/>
                        </a:spcAft>
                      </a:pPr>
                      <a:r>
                        <a:rPr lang="en-US" sz="1600" b="1" dirty="0">
                          <a:solidFill>
                            <a:schemeClr val="bg1"/>
                          </a:solidFill>
                          <a:effectLst/>
                        </a:rPr>
                        <a:t>MODULE</a:t>
                      </a:r>
                      <a:endParaRPr lang="en-US" sz="1600" b="1" dirty="0">
                        <a:solidFill>
                          <a:schemeClr val="bg1"/>
                        </a:solidFill>
                        <a:effectLst/>
                        <a:latin typeface="Times New Roman" panose="02020603050405020304" pitchFamily="18" charset="0"/>
                        <a:ea typeface="Calibri" panose="020F0502020204030204" pitchFamily="34" charset="0"/>
                      </a:endParaRPr>
                    </a:p>
                  </a:txBody>
                  <a:tcPr marL="58785" marR="58785" marT="0" marB="0" anchor="b">
                    <a:solidFill>
                      <a:schemeClr val="accent1"/>
                    </a:solidFill>
                  </a:tcPr>
                </a:tc>
                <a:extLst>
                  <a:ext uri="{0D108BD9-81ED-4DB2-BD59-A6C34878D82A}">
                    <a16:rowId xmlns:a16="http://schemas.microsoft.com/office/drawing/2014/main" val="2385514634"/>
                  </a:ext>
                </a:extLst>
              </a:tr>
              <a:tr h="244963">
                <a:tc>
                  <a:txBody>
                    <a:bodyPr/>
                    <a:lstStyle/>
                    <a:p>
                      <a:pPr marL="0" marR="0">
                        <a:spcBef>
                          <a:spcPts val="0"/>
                        </a:spcBef>
                        <a:spcAft>
                          <a:spcPts val="0"/>
                        </a:spcAft>
                      </a:pPr>
                      <a:r>
                        <a:rPr lang="en-US" sz="1600" dirty="0">
                          <a:effectLst/>
                        </a:rPr>
                        <a:t>Tues</a:t>
                      </a:r>
                      <a:endParaRPr lang="en-US" sz="1600" dirty="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dirty="0">
                          <a:effectLst/>
                        </a:rPr>
                        <a:t>24-Sep</a:t>
                      </a:r>
                      <a:endParaRPr lang="en-US" sz="1600" dirty="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spcBef>
                          <a:spcPts val="0"/>
                        </a:spcBef>
                        <a:spcAft>
                          <a:spcPts val="0"/>
                        </a:spcAft>
                      </a:pPr>
                      <a:r>
                        <a:rPr lang="en-US" sz="1600" dirty="0">
                          <a:effectLst/>
                        </a:rPr>
                        <a:t>2:00 PM EST</a:t>
                      </a:r>
                      <a:endParaRPr lang="en-US" sz="1600" dirty="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spcBef>
                          <a:spcPts val="0"/>
                        </a:spcBef>
                        <a:spcAft>
                          <a:spcPts val="0"/>
                        </a:spcAft>
                      </a:pPr>
                      <a:r>
                        <a:rPr lang="en-US" sz="1600" dirty="0">
                          <a:effectLst/>
                        </a:rPr>
                        <a:t>ETA Grant Management Overview – Readiness Assessment</a:t>
                      </a:r>
                      <a:endParaRPr lang="en-US" sz="1600" dirty="0">
                        <a:effectLst/>
                        <a:latin typeface="Times New Roman" panose="02020603050405020304" pitchFamily="18" charset="0"/>
                        <a:ea typeface="Calibri" panose="020F0502020204030204" pitchFamily="34" charset="0"/>
                      </a:endParaRPr>
                    </a:p>
                  </a:txBody>
                  <a:tcPr marL="58785" marR="58785" marT="0" marB="0" anchor="ctr"/>
                </a:tc>
                <a:extLst>
                  <a:ext uri="{0D108BD9-81ED-4DB2-BD59-A6C34878D82A}">
                    <a16:rowId xmlns:a16="http://schemas.microsoft.com/office/drawing/2014/main" val="3515618547"/>
                  </a:ext>
                </a:extLst>
              </a:tr>
              <a:tr h="244963">
                <a:tc>
                  <a:txBody>
                    <a:bodyPr/>
                    <a:lstStyle/>
                    <a:p>
                      <a:pPr marL="0" marR="0">
                        <a:spcBef>
                          <a:spcPts val="0"/>
                        </a:spcBef>
                        <a:spcAft>
                          <a:spcPts val="0"/>
                        </a:spcAft>
                      </a:pPr>
                      <a:r>
                        <a:rPr lang="en-US" sz="1600" dirty="0">
                          <a:effectLst/>
                        </a:rPr>
                        <a:t>Thurs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algn="r">
                        <a:spcBef>
                          <a:spcPts val="0"/>
                        </a:spcBef>
                        <a:spcAft>
                          <a:spcPts val="0"/>
                        </a:spcAft>
                      </a:pPr>
                      <a:r>
                        <a:rPr lang="en-US" sz="1600" dirty="0">
                          <a:effectLst/>
                        </a:rPr>
                        <a:t>26-Sep</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Uniform Guidance: Cost Principles and Cost Classification  </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extLst>
                  <a:ext uri="{0D108BD9-81ED-4DB2-BD59-A6C34878D82A}">
                    <a16:rowId xmlns:a16="http://schemas.microsoft.com/office/drawing/2014/main" val="2834058991"/>
                  </a:ext>
                </a:extLst>
              </a:tr>
              <a:tr h="244963">
                <a:tc>
                  <a:txBody>
                    <a:bodyPr/>
                    <a:lstStyle/>
                    <a:p>
                      <a:pPr marL="0" marR="0">
                        <a:spcBef>
                          <a:spcPts val="0"/>
                        </a:spcBef>
                        <a:spcAft>
                          <a:spcPts val="0"/>
                        </a:spcAft>
                      </a:pPr>
                      <a:r>
                        <a:rPr lang="en-US" sz="1600">
                          <a:effectLst/>
                        </a:rPr>
                        <a:t>Tues</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a:effectLst/>
                        </a:rPr>
                        <a:t>1-Oct</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tc>
                <a:tc>
                  <a:txBody>
                    <a:bodyPr/>
                    <a:lstStyle/>
                    <a:p>
                      <a:pPr marL="0" marR="0">
                        <a:spcBef>
                          <a:spcPts val="0"/>
                        </a:spcBef>
                        <a:spcAft>
                          <a:spcPts val="0"/>
                        </a:spcAft>
                      </a:pPr>
                      <a:r>
                        <a:rPr lang="en-US" sz="1600" dirty="0">
                          <a:effectLst/>
                        </a:rPr>
                        <a:t>Subrecipient Management and Oversight </a:t>
                      </a:r>
                      <a:endParaRPr lang="en-US" sz="1600" dirty="0">
                        <a:effectLst/>
                        <a:latin typeface="Times New Roman" panose="02020603050405020304" pitchFamily="18" charset="0"/>
                        <a:ea typeface="Calibri" panose="020F0502020204030204" pitchFamily="34" charset="0"/>
                      </a:endParaRPr>
                    </a:p>
                  </a:txBody>
                  <a:tcPr marL="58785" marR="58785" marT="0" marB="0" anchor="b"/>
                </a:tc>
                <a:extLst>
                  <a:ext uri="{0D108BD9-81ED-4DB2-BD59-A6C34878D82A}">
                    <a16:rowId xmlns:a16="http://schemas.microsoft.com/office/drawing/2014/main" val="2113167954"/>
                  </a:ext>
                </a:extLst>
              </a:tr>
              <a:tr h="244963">
                <a:tc>
                  <a:txBody>
                    <a:bodyPr/>
                    <a:lstStyle/>
                    <a:p>
                      <a:pPr marL="0" marR="0">
                        <a:spcBef>
                          <a:spcPts val="0"/>
                        </a:spcBef>
                        <a:spcAft>
                          <a:spcPts val="0"/>
                        </a:spcAft>
                      </a:pPr>
                      <a:r>
                        <a:rPr lang="en-US" sz="1600" dirty="0">
                          <a:effectLst/>
                        </a:rPr>
                        <a:t>Thurs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algn="r">
                        <a:spcBef>
                          <a:spcPts val="0"/>
                        </a:spcBef>
                        <a:spcAft>
                          <a:spcPts val="0"/>
                        </a:spcAft>
                      </a:pPr>
                      <a:r>
                        <a:rPr lang="en-US" sz="1600" dirty="0">
                          <a:effectLst/>
                        </a:rPr>
                        <a:t>3-Oct</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solidFill>
                      <a:schemeClr val="accent1">
                        <a:lumMod val="20000"/>
                        <a:lumOff val="80000"/>
                      </a:schemeClr>
                    </a:solidFill>
                  </a:tcPr>
                </a:tc>
                <a:tc>
                  <a:txBody>
                    <a:bodyPr/>
                    <a:lstStyle/>
                    <a:p>
                      <a:pPr marL="0" marR="0">
                        <a:spcBef>
                          <a:spcPts val="0"/>
                        </a:spcBef>
                        <a:spcAft>
                          <a:spcPts val="0"/>
                        </a:spcAft>
                      </a:pPr>
                      <a:r>
                        <a:rPr lang="en-US" sz="1600" dirty="0">
                          <a:effectLst/>
                        </a:rPr>
                        <a:t>Financial Management: Procedures and Internal Controls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extLst>
                  <a:ext uri="{0D108BD9-81ED-4DB2-BD59-A6C34878D82A}">
                    <a16:rowId xmlns:a16="http://schemas.microsoft.com/office/drawing/2014/main" val="4290762943"/>
                  </a:ext>
                </a:extLst>
              </a:tr>
              <a:tr h="244963">
                <a:tc>
                  <a:txBody>
                    <a:bodyPr/>
                    <a:lstStyle/>
                    <a:p>
                      <a:pPr marL="0" marR="0">
                        <a:spcBef>
                          <a:spcPts val="0"/>
                        </a:spcBef>
                        <a:spcAft>
                          <a:spcPts val="0"/>
                        </a:spcAft>
                      </a:pPr>
                      <a:r>
                        <a:rPr lang="en-US" sz="1600">
                          <a:effectLst/>
                        </a:rPr>
                        <a:t>Tues</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a:effectLst/>
                        </a:rPr>
                        <a:t>8-Oct</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tc>
                <a:tc>
                  <a:txBody>
                    <a:bodyPr/>
                    <a:lstStyle/>
                    <a:p>
                      <a:pPr marL="0" marR="0">
                        <a:spcBef>
                          <a:spcPts val="0"/>
                        </a:spcBef>
                        <a:spcAft>
                          <a:spcPts val="0"/>
                        </a:spcAft>
                      </a:pPr>
                      <a:r>
                        <a:rPr lang="en-US" sz="1600" dirty="0">
                          <a:effectLst/>
                        </a:rPr>
                        <a:t>Budget Management and Grant Modifications </a:t>
                      </a:r>
                      <a:endParaRPr lang="en-US" sz="1600" dirty="0">
                        <a:effectLst/>
                        <a:latin typeface="Times New Roman" panose="02020603050405020304" pitchFamily="18" charset="0"/>
                        <a:ea typeface="Calibri" panose="020F0502020204030204" pitchFamily="34" charset="0"/>
                      </a:endParaRPr>
                    </a:p>
                  </a:txBody>
                  <a:tcPr marL="58785" marR="58785" marT="0" marB="0" anchor="b"/>
                </a:tc>
                <a:extLst>
                  <a:ext uri="{0D108BD9-81ED-4DB2-BD59-A6C34878D82A}">
                    <a16:rowId xmlns:a16="http://schemas.microsoft.com/office/drawing/2014/main" val="3123654515"/>
                  </a:ext>
                </a:extLst>
              </a:tr>
              <a:tr h="244963">
                <a:tc>
                  <a:txBody>
                    <a:bodyPr/>
                    <a:lstStyle/>
                    <a:p>
                      <a:pPr marL="0" marR="0">
                        <a:spcBef>
                          <a:spcPts val="0"/>
                        </a:spcBef>
                        <a:spcAft>
                          <a:spcPts val="0"/>
                        </a:spcAft>
                      </a:pPr>
                      <a:r>
                        <a:rPr lang="en-US" sz="1600" dirty="0">
                          <a:effectLst/>
                        </a:rPr>
                        <a:t>Tues</a:t>
                      </a:r>
                      <a:endParaRPr lang="en-US" sz="1600" dirty="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dirty="0">
                          <a:effectLst/>
                        </a:rPr>
                        <a:t>15-Oct</a:t>
                      </a:r>
                      <a:endParaRPr lang="en-US" sz="1600" dirty="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Procurement and Contract Administration </a:t>
                      </a:r>
                      <a:endParaRPr lang="en-US" sz="1600" dirty="0">
                        <a:effectLst/>
                        <a:latin typeface="Times New Roman" panose="02020603050405020304" pitchFamily="18" charset="0"/>
                        <a:ea typeface="Calibri" panose="020F0502020204030204" pitchFamily="34" charset="0"/>
                      </a:endParaRPr>
                    </a:p>
                  </a:txBody>
                  <a:tcPr marL="58785" marR="58785" marT="0" marB="0" anchor="b"/>
                </a:tc>
                <a:extLst>
                  <a:ext uri="{0D108BD9-81ED-4DB2-BD59-A6C34878D82A}">
                    <a16:rowId xmlns:a16="http://schemas.microsoft.com/office/drawing/2014/main" val="914076154"/>
                  </a:ext>
                </a:extLst>
              </a:tr>
              <a:tr h="244963">
                <a:tc>
                  <a:txBody>
                    <a:bodyPr/>
                    <a:lstStyle/>
                    <a:p>
                      <a:pPr marL="0" marR="0">
                        <a:spcBef>
                          <a:spcPts val="0"/>
                        </a:spcBef>
                        <a:spcAft>
                          <a:spcPts val="0"/>
                        </a:spcAft>
                      </a:pPr>
                      <a:r>
                        <a:rPr lang="en-US" sz="1600" dirty="0">
                          <a:effectLst/>
                        </a:rPr>
                        <a:t>Thurs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algn="r">
                        <a:spcBef>
                          <a:spcPts val="0"/>
                        </a:spcBef>
                        <a:spcAft>
                          <a:spcPts val="0"/>
                        </a:spcAft>
                      </a:pPr>
                      <a:r>
                        <a:rPr lang="en-US" sz="1600" dirty="0">
                          <a:effectLst/>
                        </a:rPr>
                        <a:t>17-Oct</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solidFill>
                      <a:schemeClr val="accent1">
                        <a:lumMod val="20000"/>
                        <a:lumOff val="80000"/>
                      </a:schemeClr>
                    </a:solidFill>
                  </a:tcPr>
                </a:tc>
                <a:tc>
                  <a:txBody>
                    <a:bodyPr/>
                    <a:lstStyle/>
                    <a:p>
                      <a:pPr marL="0" marR="0">
                        <a:spcBef>
                          <a:spcPts val="0"/>
                        </a:spcBef>
                        <a:spcAft>
                          <a:spcPts val="0"/>
                        </a:spcAft>
                      </a:pPr>
                      <a:r>
                        <a:rPr lang="en-US" sz="1600" dirty="0">
                          <a:effectLst/>
                        </a:rPr>
                        <a:t>Payments and Cash Management </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extLst>
                  <a:ext uri="{0D108BD9-81ED-4DB2-BD59-A6C34878D82A}">
                    <a16:rowId xmlns:a16="http://schemas.microsoft.com/office/drawing/2014/main" val="2037864502"/>
                  </a:ext>
                </a:extLst>
              </a:tr>
              <a:tr h="244963">
                <a:tc>
                  <a:txBody>
                    <a:bodyPr/>
                    <a:lstStyle/>
                    <a:p>
                      <a:pPr marL="0" marR="0">
                        <a:spcBef>
                          <a:spcPts val="0"/>
                        </a:spcBef>
                        <a:spcAft>
                          <a:spcPts val="0"/>
                        </a:spcAft>
                      </a:pPr>
                      <a:r>
                        <a:rPr lang="en-US" sz="1600">
                          <a:effectLst/>
                        </a:rPr>
                        <a:t>Tues</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a:effectLst/>
                        </a:rPr>
                        <a:t>22-Oct</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tc>
                <a:tc>
                  <a:txBody>
                    <a:bodyPr/>
                    <a:lstStyle/>
                    <a:p>
                      <a:pPr marL="0" marR="0">
                        <a:spcBef>
                          <a:spcPts val="0"/>
                        </a:spcBef>
                        <a:spcAft>
                          <a:spcPts val="0"/>
                        </a:spcAft>
                      </a:pPr>
                      <a:r>
                        <a:rPr lang="en-US" sz="1600" dirty="0">
                          <a:effectLst/>
                        </a:rPr>
                        <a:t>Real Property and Leases </a:t>
                      </a:r>
                      <a:endParaRPr lang="en-US" sz="1600" dirty="0">
                        <a:effectLst/>
                        <a:latin typeface="Times New Roman" panose="02020603050405020304" pitchFamily="18" charset="0"/>
                        <a:ea typeface="Calibri" panose="020F0502020204030204" pitchFamily="34" charset="0"/>
                      </a:endParaRPr>
                    </a:p>
                  </a:txBody>
                  <a:tcPr marL="58785" marR="58785" marT="0" marB="0" anchor="b"/>
                </a:tc>
                <a:extLst>
                  <a:ext uri="{0D108BD9-81ED-4DB2-BD59-A6C34878D82A}">
                    <a16:rowId xmlns:a16="http://schemas.microsoft.com/office/drawing/2014/main" val="850455267"/>
                  </a:ext>
                </a:extLst>
              </a:tr>
              <a:tr h="244963">
                <a:tc>
                  <a:txBody>
                    <a:bodyPr/>
                    <a:lstStyle/>
                    <a:p>
                      <a:pPr marL="0" marR="0">
                        <a:spcBef>
                          <a:spcPts val="0"/>
                        </a:spcBef>
                        <a:spcAft>
                          <a:spcPts val="0"/>
                        </a:spcAft>
                      </a:pPr>
                      <a:r>
                        <a:rPr lang="en-US" sz="1600" dirty="0">
                          <a:effectLst/>
                        </a:rPr>
                        <a:t>Thurs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algn="r">
                        <a:spcBef>
                          <a:spcPts val="0"/>
                        </a:spcBef>
                        <a:spcAft>
                          <a:spcPts val="0"/>
                        </a:spcAft>
                      </a:pPr>
                      <a:r>
                        <a:rPr lang="en-US" sz="1600" dirty="0">
                          <a:effectLst/>
                        </a:rPr>
                        <a:t>24-Oct</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solidFill>
                      <a:schemeClr val="accent1">
                        <a:lumMod val="20000"/>
                        <a:lumOff val="80000"/>
                      </a:schemeClr>
                    </a:solidFill>
                  </a:tcPr>
                </a:tc>
                <a:tc>
                  <a:txBody>
                    <a:bodyPr/>
                    <a:lstStyle/>
                    <a:p>
                      <a:pPr marL="0" marR="0">
                        <a:spcBef>
                          <a:spcPts val="0"/>
                        </a:spcBef>
                        <a:spcAft>
                          <a:spcPts val="0"/>
                        </a:spcAft>
                      </a:pPr>
                      <a:r>
                        <a:rPr lang="en-US" sz="1600" dirty="0">
                          <a:effectLst/>
                        </a:rPr>
                        <a:t>Complaints, Grievances, and Incident Reporting </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extLst>
                  <a:ext uri="{0D108BD9-81ED-4DB2-BD59-A6C34878D82A}">
                    <a16:rowId xmlns:a16="http://schemas.microsoft.com/office/drawing/2014/main" val="3557698085"/>
                  </a:ext>
                </a:extLst>
              </a:tr>
              <a:tr h="244963">
                <a:tc>
                  <a:txBody>
                    <a:bodyPr/>
                    <a:lstStyle/>
                    <a:p>
                      <a:pPr marL="0" marR="0">
                        <a:spcBef>
                          <a:spcPts val="0"/>
                        </a:spcBef>
                        <a:spcAft>
                          <a:spcPts val="0"/>
                        </a:spcAft>
                      </a:pPr>
                      <a:r>
                        <a:rPr lang="en-US" sz="1600">
                          <a:effectLst/>
                        </a:rPr>
                        <a:t>Tues</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dirty="0">
                          <a:effectLst/>
                        </a:rPr>
                        <a:t>29-Oct</a:t>
                      </a:r>
                      <a:endParaRPr lang="en-US" sz="1600" dirty="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tc>
                <a:tc>
                  <a:txBody>
                    <a:bodyPr/>
                    <a:lstStyle/>
                    <a:p>
                      <a:pPr marL="0" marR="0">
                        <a:spcBef>
                          <a:spcPts val="0"/>
                        </a:spcBef>
                        <a:spcAft>
                          <a:spcPts val="0"/>
                        </a:spcAft>
                      </a:pPr>
                      <a:r>
                        <a:rPr lang="en-US" sz="1600" dirty="0">
                          <a:effectLst/>
                        </a:rPr>
                        <a:t>Financial Reporting and Program Income </a:t>
                      </a:r>
                      <a:endParaRPr lang="en-US" sz="1600" dirty="0">
                        <a:effectLst/>
                        <a:latin typeface="Times New Roman" panose="02020603050405020304" pitchFamily="18" charset="0"/>
                        <a:ea typeface="Calibri" panose="020F0502020204030204" pitchFamily="34" charset="0"/>
                      </a:endParaRPr>
                    </a:p>
                  </a:txBody>
                  <a:tcPr marL="58785" marR="58785" marT="0" marB="0" anchor="b"/>
                </a:tc>
                <a:extLst>
                  <a:ext uri="{0D108BD9-81ED-4DB2-BD59-A6C34878D82A}">
                    <a16:rowId xmlns:a16="http://schemas.microsoft.com/office/drawing/2014/main" val="2507390306"/>
                  </a:ext>
                </a:extLst>
              </a:tr>
              <a:tr h="244963">
                <a:tc>
                  <a:txBody>
                    <a:bodyPr/>
                    <a:lstStyle/>
                    <a:p>
                      <a:pPr marL="0" marR="0">
                        <a:spcBef>
                          <a:spcPts val="0"/>
                        </a:spcBef>
                        <a:spcAft>
                          <a:spcPts val="0"/>
                        </a:spcAft>
                      </a:pPr>
                      <a:r>
                        <a:rPr lang="en-US" sz="1600" dirty="0">
                          <a:effectLst/>
                        </a:rPr>
                        <a:t>Thurs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algn="r">
                        <a:spcBef>
                          <a:spcPts val="0"/>
                        </a:spcBef>
                        <a:spcAft>
                          <a:spcPts val="0"/>
                        </a:spcAft>
                      </a:pPr>
                      <a:r>
                        <a:rPr lang="en-US" sz="1600" dirty="0">
                          <a:effectLst/>
                        </a:rPr>
                        <a:t>31-Oct</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solidFill>
                      <a:schemeClr val="accent1">
                        <a:lumMod val="20000"/>
                        <a:lumOff val="80000"/>
                      </a:schemeClr>
                    </a:solidFill>
                  </a:tcPr>
                </a:tc>
                <a:tc>
                  <a:txBody>
                    <a:bodyPr/>
                    <a:lstStyle/>
                    <a:p>
                      <a:pPr marL="0" marR="0">
                        <a:spcBef>
                          <a:spcPts val="0"/>
                        </a:spcBef>
                        <a:spcAft>
                          <a:spcPts val="0"/>
                        </a:spcAft>
                      </a:pPr>
                      <a:r>
                        <a:rPr lang="en-US" sz="1600" dirty="0">
                          <a:effectLst/>
                        </a:rPr>
                        <a:t>Audits and Audit Resolution </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extLst>
                  <a:ext uri="{0D108BD9-81ED-4DB2-BD59-A6C34878D82A}">
                    <a16:rowId xmlns:a16="http://schemas.microsoft.com/office/drawing/2014/main" val="643796334"/>
                  </a:ext>
                </a:extLst>
              </a:tr>
              <a:tr h="244963">
                <a:tc>
                  <a:txBody>
                    <a:bodyPr/>
                    <a:lstStyle/>
                    <a:p>
                      <a:pPr marL="0" marR="0">
                        <a:spcBef>
                          <a:spcPts val="0"/>
                        </a:spcBef>
                        <a:spcAft>
                          <a:spcPts val="0"/>
                        </a:spcAft>
                      </a:pPr>
                      <a:r>
                        <a:rPr lang="en-US" sz="1600">
                          <a:effectLst/>
                        </a:rPr>
                        <a:t>Tues</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a:effectLst/>
                        </a:rPr>
                        <a:t>5-Nov</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tc>
                <a:tc>
                  <a:txBody>
                    <a:bodyPr/>
                    <a:lstStyle/>
                    <a:p>
                      <a:pPr marL="0" marR="0">
                        <a:spcBef>
                          <a:spcPts val="0"/>
                        </a:spcBef>
                        <a:spcAft>
                          <a:spcPts val="0"/>
                        </a:spcAft>
                      </a:pPr>
                      <a:r>
                        <a:rPr lang="en-US" sz="1600" dirty="0">
                          <a:effectLst/>
                        </a:rPr>
                        <a:t>Cost Sharing/Match and Leveraged Resources </a:t>
                      </a:r>
                      <a:endParaRPr lang="en-US" sz="1600" dirty="0">
                        <a:effectLst/>
                        <a:latin typeface="Times New Roman" panose="02020603050405020304" pitchFamily="18" charset="0"/>
                        <a:ea typeface="Calibri" panose="020F0502020204030204" pitchFamily="34" charset="0"/>
                      </a:endParaRPr>
                    </a:p>
                  </a:txBody>
                  <a:tcPr marL="58785" marR="58785" marT="0" marB="0" anchor="b"/>
                </a:tc>
                <a:extLst>
                  <a:ext uri="{0D108BD9-81ED-4DB2-BD59-A6C34878D82A}">
                    <a16:rowId xmlns:a16="http://schemas.microsoft.com/office/drawing/2014/main" val="2886461325"/>
                  </a:ext>
                </a:extLst>
              </a:tr>
              <a:tr h="244963">
                <a:tc>
                  <a:txBody>
                    <a:bodyPr/>
                    <a:lstStyle/>
                    <a:p>
                      <a:pPr marL="0" marR="0">
                        <a:spcBef>
                          <a:spcPts val="0"/>
                        </a:spcBef>
                        <a:spcAft>
                          <a:spcPts val="0"/>
                        </a:spcAft>
                      </a:pPr>
                      <a:r>
                        <a:rPr lang="en-US" sz="1600" dirty="0">
                          <a:effectLst/>
                        </a:rPr>
                        <a:t>Thurs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algn="r">
                        <a:spcBef>
                          <a:spcPts val="0"/>
                        </a:spcBef>
                        <a:spcAft>
                          <a:spcPts val="0"/>
                        </a:spcAft>
                      </a:pPr>
                      <a:r>
                        <a:rPr lang="en-US" sz="1600" dirty="0">
                          <a:effectLst/>
                        </a:rPr>
                        <a:t>7-Nov</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solidFill>
                      <a:schemeClr val="accent1">
                        <a:lumMod val="20000"/>
                        <a:lumOff val="80000"/>
                      </a:schemeClr>
                    </a:solidFill>
                  </a:tcPr>
                </a:tc>
                <a:tc>
                  <a:txBody>
                    <a:bodyPr/>
                    <a:lstStyle/>
                    <a:p>
                      <a:pPr marL="0" marR="0">
                        <a:spcBef>
                          <a:spcPts val="0"/>
                        </a:spcBef>
                        <a:spcAft>
                          <a:spcPts val="0"/>
                        </a:spcAft>
                      </a:pPr>
                      <a:r>
                        <a:rPr lang="en-US" sz="1600" dirty="0">
                          <a:effectLst/>
                        </a:rPr>
                        <a:t>Records Management and Closeout </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extLst>
                  <a:ext uri="{0D108BD9-81ED-4DB2-BD59-A6C34878D82A}">
                    <a16:rowId xmlns:a16="http://schemas.microsoft.com/office/drawing/2014/main" val="2784844876"/>
                  </a:ext>
                </a:extLst>
              </a:tr>
              <a:tr h="244963">
                <a:tc>
                  <a:txBody>
                    <a:bodyPr/>
                    <a:lstStyle/>
                    <a:p>
                      <a:pPr marL="0" marR="0">
                        <a:spcBef>
                          <a:spcPts val="0"/>
                        </a:spcBef>
                        <a:spcAft>
                          <a:spcPts val="0"/>
                        </a:spcAft>
                      </a:pPr>
                      <a:r>
                        <a:rPr lang="en-US" sz="1600">
                          <a:effectLst/>
                        </a:rPr>
                        <a:t>Tues</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algn="r">
                        <a:spcBef>
                          <a:spcPts val="0"/>
                        </a:spcBef>
                        <a:spcAft>
                          <a:spcPts val="0"/>
                        </a:spcAft>
                      </a:pPr>
                      <a:r>
                        <a:rPr lang="en-US" sz="1600">
                          <a:effectLst/>
                        </a:rPr>
                        <a:t>12-Nov</a:t>
                      </a:r>
                      <a:endParaRPr lang="en-US" sz="1600">
                        <a:effectLst/>
                        <a:latin typeface="Times New Roman" panose="02020603050405020304" pitchFamily="18" charset="0"/>
                        <a:ea typeface="Calibri" panose="020F0502020204030204" pitchFamily="34" charset="0"/>
                      </a:endParaRPr>
                    </a:p>
                  </a:txBody>
                  <a:tcPr marL="58785" marR="58785"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tc>
                <a:tc>
                  <a:txBody>
                    <a:bodyPr/>
                    <a:lstStyle/>
                    <a:p>
                      <a:pPr marL="0" marR="0">
                        <a:spcBef>
                          <a:spcPts val="0"/>
                        </a:spcBef>
                        <a:spcAft>
                          <a:spcPts val="0"/>
                        </a:spcAft>
                      </a:pPr>
                      <a:r>
                        <a:rPr lang="en-US" sz="1600" dirty="0">
                          <a:effectLst/>
                        </a:rPr>
                        <a:t>Personnel: Compensation, Systems, and Policies</a:t>
                      </a:r>
                      <a:endParaRPr lang="en-US" sz="1600" dirty="0">
                        <a:effectLst/>
                        <a:latin typeface="Times New Roman" panose="02020603050405020304" pitchFamily="18" charset="0"/>
                        <a:ea typeface="Calibri" panose="020F0502020204030204" pitchFamily="34" charset="0"/>
                      </a:endParaRPr>
                    </a:p>
                  </a:txBody>
                  <a:tcPr marL="58785" marR="58785" marT="0" marB="0" anchor="b"/>
                </a:tc>
                <a:extLst>
                  <a:ext uri="{0D108BD9-81ED-4DB2-BD59-A6C34878D82A}">
                    <a16:rowId xmlns:a16="http://schemas.microsoft.com/office/drawing/2014/main" val="78513921"/>
                  </a:ext>
                </a:extLst>
              </a:tr>
              <a:tr h="244963">
                <a:tc>
                  <a:txBody>
                    <a:bodyPr/>
                    <a:lstStyle/>
                    <a:p>
                      <a:pPr marL="0" marR="0">
                        <a:spcBef>
                          <a:spcPts val="0"/>
                        </a:spcBef>
                        <a:spcAft>
                          <a:spcPts val="0"/>
                        </a:spcAft>
                      </a:pPr>
                      <a:r>
                        <a:rPr lang="en-US" sz="1600" dirty="0">
                          <a:effectLst/>
                        </a:rPr>
                        <a:t>Thurs</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algn="r">
                        <a:spcBef>
                          <a:spcPts val="0"/>
                        </a:spcBef>
                        <a:spcAft>
                          <a:spcPts val="0"/>
                        </a:spcAft>
                      </a:pPr>
                      <a:r>
                        <a:rPr lang="en-US" sz="1600" dirty="0">
                          <a:effectLst/>
                        </a:rPr>
                        <a:t>14-Nov</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2:00 PM EST</a:t>
                      </a:r>
                      <a:endParaRPr kumimoji="0" lang="en-US" sz="1600" b="0" i="0" u="none" strike="noStrike" kern="1200" cap="none" spc="0" normalizeH="0" baseline="0" noProof="0" dirty="0">
                        <a:ln>
                          <a:noFill/>
                        </a:ln>
                        <a:solidFill>
                          <a:srgbClr val="323332"/>
                        </a:solidFill>
                        <a:effectLst/>
                        <a:uLnTx/>
                        <a:uFillTx/>
                        <a:latin typeface="Times New Roman" panose="02020603050405020304" pitchFamily="18" charset="0"/>
                        <a:ea typeface="Calibri" panose="020F0502020204030204" pitchFamily="34" charset="0"/>
                        <a:cs typeface="+mn-cs"/>
                      </a:endParaRPr>
                    </a:p>
                  </a:txBody>
                  <a:tcPr marL="58785" marR="58785" marT="0" marB="0" anchor="b">
                    <a:solidFill>
                      <a:schemeClr val="accent1">
                        <a:lumMod val="20000"/>
                        <a:lumOff val="80000"/>
                      </a:schemeClr>
                    </a:solidFill>
                  </a:tcPr>
                </a:tc>
                <a:tc>
                  <a:txBody>
                    <a:bodyPr/>
                    <a:lstStyle/>
                    <a:p>
                      <a:pPr marL="0" marR="0">
                        <a:spcBef>
                          <a:spcPts val="0"/>
                        </a:spcBef>
                        <a:spcAft>
                          <a:spcPts val="0"/>
                        </a:spcAft>
                      </a:pPr>
                      <a:r>
                        <a:rPr lang="en-US" sz="1600" dirty="0">
                          <a:effectLst/>
                        </a:rPr>
                        <a:t>Cost Allocation Plans and Indirect Costs </a:t>
                      </a:r>
                      <a:endParaRPr lang="en-US" sz="1600" dirty="0">
                        <a:effectLst/>
                        <a:latin typeface="Times New Roman" panose="02020603050405020304" pitchFamily="18" charset="0"/>
                        <a:ea typeface="Calibri" panose="020F0502020204030204" pitchFamily="34" charset="0"/>
                      </a:endParaRPr>
                    </a:p>
                  </a:txBody>
                  <a:tcPr marL="58785" marR="58785" marT="0" marB="0" anchor="b">
                    <a:solidFill>
                      <a:schemeClr val="accent1">
                        <a:lumMod val="20000"/>
                        <a:lumOff val="80000"/>
                      </a:schemeClr>
                    </a:solidFill>
                  </a:tcPr>
                </a:tc>
                <a:extLst>
                  <a:ext uri="{0D108BD9-81ED-4DB2-BD59-A6C34878D82A}">
                    <a16:rowId xmlns:a16="http://schemas.microsoft.com/office/drawing/2014/main" val="2842029970"/>
                  </a:ext>
                </a:extLst>
              </a:tr>
              <a:tr h="244963">
                <a:tc>
                  <a:txBody>
                    <a:bodyPr/>
                    <a:lstStyle/>
                    <a:p>
                      <a:pPr marL="0" marR="0">
                        <a:spcBef>
                          <a:spcPts val="0"/>
                        </a:spcBef>
                        <a:spcAft>
                          <a:spcPts val="0"/>
                        </a:spcAft>
                      </a:pPr>
                      <a:r>
                        <a:rPr lang="en-US" sz="1600">
                          <a:effectLst/>
                        </a:rPr>
                        <a:t>Tues</a:t>
                      </a:r>
                      <a:endParaRPr lang="en-US" sz="1600">
                        <a:effectLst/>
                        <a:latin typeface="Times New Roman" panose="02020603050405020304" pitchFamily="18" charset="0"/>
                        <a:ea typeface="Calibri" panose="020F0502020204030204" pitchFamily="34" charset="0"/>
                      </a:endParaRPr>
                    </a:p>
                  </a:txBody>
                  <a:tcPr marL="58785" marR="58785" marT="0" marB="0" anchor="ctr"/>
                </a:tc>
                <a:tc>
                  <a:txBody>
                    <a:bodyPr/>
                    <a:lstStyle/>
                    <a:p>
                      <a:pPr marL="0" marR="0" algn="r">
                        <a:spcBef>
                          <a:spcPts val="0"/>
                        </a:spcBef>
                        <a:spcAft>
                          <a:spcPts val="0"/>
                        </a:spcAft>
                      </a:pPr>
                      <a:r>
                        <a:rPr lang="en-US" sz="1600" dirty="0">
                          <a:effectLst/>
                        </a:rPr>
                        <a:t>19-Nov</a:t>
                      </a:r>
                      <a:endParaRPr lang="en-US" sz="1600" dirty="0">
                        <a:effectLst/>
                        <a:latin typeface="Times New Roman" panose="02020603050405020304" pitchFamily="18" charset="0"/>
                        <a:ea typeface="Calibri" panose="020F0502020204030204" pitchFamily="34" charset="0"/>
                      </a:endParaRPr>
                    </a:p>
                  </a:txBody>
                  <a:tcPr marL="58785" marR="5878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2:00 PM EST</a:t>
                      </a:r>
                      <a:endParaRPr lang="en-US" sz="1600" dirty="0">
                        <a:effectLst/>
                        <a:latin typeface="Times New Roman" panose="02020603050405020304" pitchFamily="18" charset="0"/>
                        <a:ea typeface="Calibri" panose="020F0502020204030204" pitchFamily="34" charset="0"/>
                      </a:endParaRPr>
                    </a:p>
                  </a:txBody>
                  <a:tcPr marL="58785" marR="58785" marT="0" marB="0" anchor="ctr"/>
                </a:tc>
                <a:tc>
                  <a:txBody>
                    <a:bodyPr/>
                    <a:lstStyle/>
                    <a:p>
                      <a:pPr marL="0" marR="0">
                        <a:spcBef>
                          <a:spcPts val="0"/>
                        </a:spcBef>
                        <a:spcAft>
                          <a:spcPts val="0"/>
                        </a:spcAft>
                      </a:pPr>
                      <a:r>
                        <a:rPr lang="en-US" sz="1600" dirty="0">
                          <a:effectLst/>
                        </a:rPr>
                        <a:t>Property Mgt: Supplies, Equipment, and Intangible Property </a:t>
                      </a:r>
                      <a:endParaRPr lang="en-US" sz="1600" dirty="0">
                        <a:effectLst/>
                        <a:latin typeface="Times New Roman" panose="02020603050405020304" pitchFamily="18" charset="0"/>
                        <a:ea typeface="Calibri" panose="020F0502020204030204" pitchFamily="34" charset="0"/>
                      </a:endParaRPr>
                    </a:p>
                  </a:txBody>
                  <a:tcPr marL="58785" marR="58785" marT="0" marB="0" anchor="ctr"/>
                </a:tc>
                <a:extLst>
                  <a:ext uri="{0D108BD9-81ED-4DB2-BD59-A6C34878D82A}">
                    <a16:rowId xmlns:a16="http://schemas.microsoft.com/office/drawing/2014/main" val="3343315322"/>
                  </a:ext>
                </a:extLst>
              </a:tr>
            </a:tbl>
          </a:graphicData>
        </a:graphic>
      </p:graphicFrame>
      <p:sp>
        <p:nvSpPr>
          <p:cNvPr id="5" name="Oval 4">
            <a:extLst>
              <a:ext uri="{FF2B5EF4-FFF2-40B4-BE49-F238E27FC236}">
                <a16:creationId xmlns:a16="http://schemas.microsoft.com/office/drawing/2014/main" id="{C15CD513-29A1-461B-913A-4A0E2C47B8F0}"/>
              </a:ext>
            </a:extLst>
          </p:cNvPr>
          <p:cNvSpPr/>
          <p:nvPr/>
        </p:nvSpPr>
        <p:spPr>
          <a:xfrm rot="20995621">
            <a:off x="755070" y="4831639"/>
            <a:ext cx="3133768" cy="167702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2"/>
                </a:solidFill>
              </a:rPr>
              <a:t>Module Topics Subject to Change</a:t>
            </a:r>
            <a:endParaRPr lang="en-US" sz="2400" b="1" dirty="0"/>
          </a:p>
        </p:txBody>
      </p:sp>
    </p:spTree>
    <p:extLst>
      <p:ext uri="{BB962C8B-B14F-4D97-AF65-F5344CB8AC3E}">
        <p14:creationId xmlns:p14="http://schemas.microsoft.com/office/powerpoint/2010/main" val="210054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D2F1A38-4479-4074-8A2C-B9F129B4483C}"/>
              </a:ext>
            </a:extLst>
          </p:cNvPr>
          <p:cNvSpPr/>
          <p:nvPr/>
        </p:nvSpPr>
        <p:spPr>
          <a:xfrm>
            <a:off x="10487355" y="5584875"/>
            <a:ext cx="1229959" cy="46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A9F67B4-CA60-4D60-9A4D-1BA9E839678E}"/>
              </a:ext>
            </a:extLst>
          </p:cNvPr>
          <p:cNvSpPr>
            <a:spLocks noGrp="1"/>
          </p:cNvSpPr>
          <p:nvPr>
            <p:ph type="title"/>
          </p:nvPr>
        </p:nvSpPr>
        <p:spPr/>
        <p:txBody>
          <a:bodyPr/>
          <a:lstStyle/>
          <a:p>
            <a:r>
              <a:rPr lang="en-US" dirty="0"/>
              <a:t>Core Monitoring Guide Checklist	</a:t>
            </a:r>
          </a:p>
        </p:txBody>
      </p:sp>
      <p:pic>
        <p:nvPicPr>
          <p:cNvPr id="10" name="Content Placeholder 9" descr="Key Areas Checklist including Likely Policy Areas for an Organization and Yes/No checklist">
            <a:extLst>
              <a:ext uri="{FF2B5EF4-FFF2-40B4-BE49-F238E27FC236}">
                <a16:creationId xmlns:a16="http://schemas.microsoft.com/office/drawing/2014/main" id="{B38F1B99-DC60-42BA-B581-B8C9C887D373}"/>
              </a:ext>
            </a:extLst>
          </p:cNvPr>
          <p:cNvPicPr>
            <a:picLocks noGrp="1" noChangeAspect="1"/>
          </p:cNvPicPr>
          <p:nvPr>
            <p:ph idx="1"/>
          </p:nvPr>
        </p:nvPicPr>
        <p:blipFill>
          <a:blip r:embed="rId3"/>
          <a:stretch>
            <a:fillRect/>
          </a:stretch>
        </p:blipFill>
        <p:spPr>
          <a:xfrm>
            <a:off x="3386397" y="1331771"/>
            <a:ext cx="5419205" cy="4756150"/>
          </a:xfrm>
          <a:prstGeom prst="rect">
            <a:avLst/>
          </a:prstGeom>
          <a:effectLst>
            <a:outerShdw blurRad="50800" dist="38100" dir="18900000" algn="bl" rotWithShape="0">
              <a:prstClr val="black">
                <a:alpha val="40000"/>
              </a:prstClr>
            </a:outerShdw>
          </a:effectLst>
        </p:spPr>
      </p:pic>
      <p:sp>
        <p:nvSpPr>
          <p:cNvPr id="3" name="TextBox 2">
            <a:extLst>
              <a:ext uri="{FF2B5EF4-FFF2-40B4-BE49-F238E27FC236}">
                <a16:creationId xmlns:a16="http://schemas.microsoft.com/office/drawing/2014/main" id="{7AF79331-3E6A-4EAA-897D-07022B3133A5}"/>
              </a:ext>
            </a:extLst>
          </p:cNvPr>
          <p:cNvSpPr txBox="1"/>
          <p:nvPr/>
        </p:nvSpPr>
        <p:spPr>
          <a:xfrm>
            <a:off x="9379524" y="4712235"/>
            <a:ext cx="2215662" cy="1200329"/>
          </a:xfrm>
          <a:prstGeom prst="rect">
            <a:avLst/>
          </a:prstGeom>
          <a:noFill/>
        </p:spPr>
        <p:txBody>
          <a:bodyPr wrap="square" rtlCol="0">
            <a:spAutoFit/>
          </a:bodyPr>
          <a:lstStyle/>
          <a:p>
            <a:r>
              <a:rPr lang="en-US" dirty="0">
                <a:solidFill>
                  <a:srgbClr val="D93E0D"/>
                </a:solidFill>
                <a:hlinkClick r:id="rId4">
                  <a:extLst>
                    <a:ext uri="{A12FA001-AC4F-418D-AE19-62706E023703}">
                      <ahyp:hlinkClr xmlns:ahyp="http://schemas.microsoft.com/office/drawing/2018/hyperlinkcolor" val="tx"/>
                    </a:ext>
                  </a:extLst>
                </a:hlinkClick>
              </a:rPr>
              <a:t>Indicator 3.a.1: Effectiveness and Efficiency of Operations</a:t>
            </a:r>
            <a:endParaRPr lang="en-US" dirty="0">
              <a:solidFill>
                <a:srgbClr val="D93E0D"/>
              </a:solidFill>
            </a:endParaRPr>
          </a:p>
        </p:txBody>
      </p:sp>
      <p:sp>
        <p:nvSpPr>
          <p:cNvPr id="4" name="Slide Number Placeholder 3">
            <a:extLst>
              <a:ext uri="{FF2B5EF4-FFF2-40B4-BE49-F238E27FC236}">
                <a16:creationId xmlns:a16="http://schemas.microsoft.com/office/drawing/2014/main" id="{7A8777A7-2620-43F0-8ED0-80EEA7E44D2C}"/>
              </a:ext>
            </a:extLst>
          </p:cNvPr>
          <p:cNvSpPr>
            <a:spLocks noGrp="1"/>
          </p:cNvSpPr>
          <p:nvPr>
            <p:ph type="sldNum" sz="quarter" idx="12"/>
          </p:nvPr>
        </p:nvSpPr>
        <p:spPr/>
        <p:txBody>
          <a:bodyPr/>
          <a:lstStyle/>
          <a:p>
            <a:fld id="{AEF1280C-1E94-430E-A516-D051ECA45720}" type="slidenum">
              <a:rPr lang="en-US" smtClean="0"/>
              <a:t>50</a:t>
            </a:fld>
            <a:endParaRPr lang="en-US"/>
          </a:p>
        </p:txBody>
      </p:sp>
    </p:spTree>
    <p:extLst>
      <p:ext uri="{BB962C8B-B14F-4D97-AF65-F5344CB8AC3E}">
        <p14:creationId xmlns:p14="http://schemas.microsoft.com/office/powerpoint/2010/main" val="1160125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254E-D23C-46C9-93D2-4CBBC92335F2}"/>
              </a:ext>
            </a:extLst>
          </p:cNvPr>
          <p:cNvSpPr>
            <a:spLocks noGrp="1"/>
          </p:cNvSpPr>
          <p:nvPr>
            <p:ph type="title"/>
          </p:nvPr>
        </p:nvSpPr>
        <p:spPr/>
        <p:txBody>
          <a:bodyPr/>
          <a:lstStyle/>
          <a:p>
            <a:r>
              <a:rPr lang="en-US" dirty="0">
                <a:cs typeface="Calibri"/>
              </a:rPr>
              <a:t>Knowledge Check 3 - Questions</a:t>
            </a:r>
            <a:endParaRPr lang="en-US" dirty="0"/>
          </a:p>
        </p:txBody>
      </p:sp>
      <p:sp>
        <p:nvSpPr>
          <p:cNvPr id="3" name="Content Placeholder 2">
            <a:extLst>
              <a:ext uri="{FF2B5EF4-FFF2-40B4-BE49-F238E27FC236}">
                <a16:creationId xmlns:a16="http://schemas.microsoft.com/office/drawing/2014/main" id="{9B11455D-0582-489D-9D9D-EC39A326D8F8}"/>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b="1" dirty="0">
                <a:solidFill>
                  <a:srgbClr val="D93E0D"/>
                </a:solidFill>
                <a:cs typeface="Calibri" panose="020F0502020204030204"/>
              </a:rPr>
              <a:t>True or False</a:t>
            </a:r>
          </a:p>
          <a:p>
            <a:pPr marL="514350" indent="-514350">
              <a:buClr>
                <a:srgbClr val="D93E0D"/>
              </a:buClr>
              <a:buFont typeface="+mj-lt"/>
              <a:buAutoNum type="arabicPeriod"/>
            </a:pPr>
            <a:r>
              <a:rPr lang="en-US" sz="3200" dirty="0">
                <a:solidFill>
                  <a:srgbClr val="002060"/>
                </a:solidFill>
                <a:cs typeface="Calibri" panose="020F0502020204030204"/>
              </a:rPr>
              <a:t>WIOA requires specific policies that are in addition to those identified in the Uniform Guidance.</a:t>
            </a:r>
          </a:p>
          <a:p>
            <a:pPr marL="514350" indent="-514350">
              <a:buClr>
                <a:srgbClr val="D93E0D"/>
              </a:buClr>
              <a:buFont typeface="+mj-lt"/>
              <a:buAutoNum type="arabicPeriod"/>
            </a:pPr>
            <a:r>
              <a:rPr lang="en-US" sz="3200" dirty="0">
                <a:solidFill>
                  <a:srgbClr val="002060"/>
                </a:solidFill>
                <a:cs typeface="Calibri" panose="020F0502020204030204"/>
              </a:rPr>
              <a:t>The Uniform Guidance requires that policies on allowable costs, payments, competition, and the method for evaluation and selection of subrecipients must be in writing.</a:t>
            </a:r>
          </a:p>
          <a:p>
            <a:pPr marL="514350" indent="-514350">
              <a:buClr>
                <a:srgbClr val="D93E0D"/>
              </a:buClr>
              <a:buFont typeface="+mj-lt"/>
              <a:buAutoNum type="arabicPeriod"/>
            </a:pPr>
            <a:r>
              <a:rPr lang="en-US" sz="3200" dirty="0">
                <a:solidFill>
                  <a:srgbClr val="002060"/>
                </a:solidFill>
                <a:cs typeface="Calibri" panose="020F0502020204030204"/>
              </a:rPr>
              <a:t>When policies are not explicitly required to be in writing, the non-Federal entity has total discretion in deciding which policies to develop.</a:t>
            </a:r>
          </a:p>
          <a:p>
            <a:pPr marL="514350" indent="-514350">
              <a:buClr>
                <a:srgbClr val="D93E0D"/>
              </a:buClr>
              <a:buFont typeface="+mj-lt"/>
              <a:buAutoNum type="arabicPeriod"/>
            </a:pPr>
            <a:r>
              <a:rPr lang="en-US" sz="3200" dirty="0">
                <a:solidFill>
                  <a:srgbClr val="002060"/>
                </a:solidFill>
                <a:cs typeface="Calibri" panose="020F0502020204030204"/>
              </a:rPr>
              <a:t>Policies and procedures define for staff what authority they have to act and make decisions within their assigned duties and responsibilities.</a:t>
            </a:r>
          </a:p>
          <a:p>
            <a:pPr marL="514350" indent="-514350">
              <a:buClr>
                <a:srgbClr val="D93E0D"/>
              </a:buClr>
              <a:buFont typeface="+mj-lt"/>
              <a:buAutoNum type="arabicPeriod"/>
            </a:pPr>
            <a:endParaRPr lang="en-US" dirty="0">
              <a:solidFill>
                <a:srgbClr val="002060"/>
              </a:solidFill>
              <a:cs typeface="Calibri" panose="020F0502020204030204"/>
            </a:endParaRPr>
          </a:p>
          <a:p>
            <a:pPr marL="514350" indent="-514350">
              <a:buClr>
                <a:srgbClr val="D93E0D"/>
              </a:buClr>
              <a:buFont typeface="+mj-lt"/>
              <a:buAutoNum type="arabicPeriod"/>
            </a:pPr>
            <a:endParaRPr lang="en-US" dirty="0">
              <a:solidFill>
                <a:srgbClr val="002060"/>
              </a:solidFill>
              <a:cs typeface="Calibri" panose="020F0502020204030204"/>
            </a:endParaRPr>
          </a:p>
        </p:txBody>
      </p:sp>
      <p:sp>
        <p:nvSpPr>
          <p:cNvPr id="4" name="Slide Number Placeholder 3">
            <a:extLst>
              <a:ext uri="{FF2B5EF4-FFF2-40B4-BE49-F238E27FC236}">
                <a16:creationId xmlns:a16="http://schemas.microsoft.com/office/drawing/2014/main" id="{F5AE6E29-AF00-4E74-AAF4-25636D8E1507}"/>
              </a:ext>
            </a:extLst>
          </p:cNvPr>
          <p:cNvSpPr>
            <a:spLocks noGrp="1"/>
          </p:cNvSpPr>
          <p:nvPr>
            <p:ph type="sldNum" sz="quarter" idx="12"/>
          </p:nvPr>
        </p:nvSpPr>
        <p:spPr/>
        <p:txBody>
          <a:bodyPr/>
          <a:lstStyle/>
          <a:p>
            <a:fld id="{AEF1280C-1E94-430E-A516-D051ECA45720}" type="slidenum">
              <a:rPr lang="en-US" smtClean="0"/>
              <a:t>51</a:t>
            </a:fld>
            <a:endParaRPr lang="en-US"/>
          </a:p>
        </p:txBody>
      </p:sp>
    </p:spTree>
    <p:extLst>
      <p:ext uri="{BB962C8B-B14F-4D97-AF65-F5344CB8AC3E}">
        <p14:creationId xmlns:p14="http://schemas.microsoft.com/office/powerpoint/2010/main" val="3544930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A86B-DD0D-4042-9884-623B76B88ED1}"/>
              </a:ext>
            </a:extLst>
          </p:cNvPr>
          <p:cNvSpPr>
            <a:spLocks noGrp="1"/>
          </p:cNvSpPr>
          <p:nvPr>
            <p:ph type="title"/>
          </p:nvPr>
        </p:nvSpPr>
        <p:spPr/>
        <p:txBody>
          <a:bodyPr/>
          <a:lstStyle/>
          <a:p>
            <a:r>
              <a:rPr lang="en-US" dirty="0">
                <a:ea typeface="+mj-lt"/>
                <a:cs typeface="+mj-lt"/>
              </a:rPr>
              <a:t>Knowledge Check 3 - Answers</a:t>
            </a:r>
            <a:endParaRPr lang="en-US" dirty="0"/>
          </a:p>
        </p:txBody>
      </p:sp>
      <p:sp>
        <p:nvSpPr>
          <p:cNvPr id="3" name="Content Placeholder 2">
            <a:extLst>
              <a:ext uri="{FF2B5EF4-FFF2-40B4-BE49-F238E27FC236}">
                <a16:creationId xmlns:a16="http://schemas.microsoft.com/office/drawing/2014/main" id="{01E9988D-749C-4CE1-8D41-D997F403343E}"/>
              </a:ext>
            </a:extLst>
          </p:cNvPr>
          <p:cNvSpPr>
            <a:spLocks noGrp="1"/>
          </p:cNvSpPr>
          <p:nvPr>
            <p:ph idx="1"/>
          </p:nvPr>
        </p:nvSpPr>
        <p:spPr/>
        <p:txBody>
          <a:bodyPr vert="horz" lIns="91440" tIns="45720" rIns="91440" bIns="45720" rtlCol="0" anchor="t">
            <a:normAutofit fontScale="92500"/>
          </a:bodyPr>
          <a:lstStyle/>
          <a:p>
            <a:pPr marL="514350" indent="-514350">
              <a:buClr>
                <a:srgbClr val="D93E0D"/>
              </a:buClr>
              <a:buFont typeface="+mj-lt"/>
              <a:buAutoNum type="arabicPeriod"/>
            </a:pPr>
            <a:r>
              <a:rPr lang="en-US" dirty="0">
                <a:solidFill>
                  <a:srgbClr val="002060"/>
                </a:solidFill>
                <a:ea typeface="+mn-lt"/>
                <a:cs typeface="+mn-lt"/>
              </a:rPr>
              <a:t>WIOA requires specific policies that are in addition to those identified in the Uniform Guidance. </a:t>
            </a:r>
            <a:r>
              <a:rPr lang="en-US" b="1" dirty="0">
                <a:solidFill>
                  <a:srgbClr val="D93E0D"/>
                </a:solidFill>
                <a:ea typeface="+mn-lt"/>
                <a:cs typeface="+mn-lt"/>
              </a:rPr>
              <a:t>True</a:t>
            </a:r>
          </a:p>
          <a:p>
            <a:pPr marL="514350" indent="-514350">
              <a:buClr>
                <a:srgbClr val="D93E0D"/>
              </a:buClr>
              <a:buFont typeface="+mj-lt"/>
              <a:buAutoNum type="arabicPeriod"/>
            </a:pPr>
            <a:r>
              <a:rPr lang="en-US" dirty="0">
                <a:solidFill>
                  <a:srgbClr val="002060"/>
                </a:solidFill>
                <a:ea typeface="+mn-lt"/>
                <a:cs typeface="+mn-lt"/>
              </a:rPr>
              <a:t>The Uniform Guidance requires that policies on allowable costs, payments, competition, and the method for evaluation and selection of subrecipients must be in writing. </a:t>
            </a:r>
            <a:r>
              <a:rPr lang="en-US" b="1" dirty="0">
                <a:solidFill>
                  <a:srgbClr val="D93E0D"/>
                </a:solidFill>
                <a:ea typeface="+mn-lt"/>
                <a:cs typeface="+mn-lt"/>
              </a:rPr>
              <a:t>True</a:t>
            </a:r>
          </a:p>
          <a:p>
            <a:pPr marL="514350" indent="-514350">
              <a:buClr>
                <a:srgbClr val="D93E0D"/>
              </a:buClr>
              <a:buFont typeface="+mj-lt"/>
              <a:buAutoNum type="arabicPeriod"/>
            </a:pPr>
            <a:r>
              <a:rPr lang="en-US" dirty="0">
                <a:solidFill>
                  <a:srgbClr val="002060"/>
                </a:solidFill>
                <a:ea typeface="+mn-lt"/>
                <a:cs typeface="+mn-lt"/>
              </a:rPr>
              <a:t>When policies are not explicitly required to be in writing, the non-Federal entity has total discretion in deciding which policies to develop. </a:t>
            </a:r>
            <a:r>
              <a:rPr lang="en-US" b="1" dirty="0">
                <a:solidFill>
                  <a:srgbClr val="D93E0D"/>
                </a:solidFill>
                <a:ea typeface="+mn-lt"/>
                <a:cs typeface="+mn-lt"/>
              </a:rPr>
              <a:t>False</a:t>
            </a:r>
          </a:p>
          <a:p>
            <a:pPr marL="514350" indent="-514350">
              <a:buClr>
                <a:srgbClr val="D93E0D"/>
              </a:buClr>
              <a:buFont typeface="+mj-lt"/>
              <a:buAutoNum type="arabicPeriod"/>
            </a:pPr>
            <a:r>
              <a:rPr lang="en-US" dirty="0">
                <a:solidFill>
                  <a:srgbClr val="002060"/>
                </a:solidFill>
                <a:ea typeface="+mn-lt"/>
                <a:cs typeface="+mn-lt"/>
              </a:rPr>
              <a:t>Policies and procedures define for staff what authority they have to act and make decisions within their assigned duties and responsibilities. </a:t>
            </a:r>
            <a:r>
              <a:rPr lang="en-US" b="1" dirty="0">
                <a:solidFill>
                  <a:srgbClr val="D93E0D"/>
                </a:solidFill>
                <a:ea typeface="+mn-lt"/>
                <a:cs typeface="+mn-lt"/>
              </a:rPr>
              <a:t>True</a:t>
            </a:r>
          </a:p>
          <a:p>
            <a:pPr marL="0" indent="0">
              <a:buNone/>
            </a:pPr>
            <a:endParaRPr lang="en-US" dirty="0">
              <a:solidFill>
                <a:srgbClr val="FF0000"/>
              </a:solidFill>
              <a:ea typeface="+mn-lt"/>
              <a:cs typeface="+mn-lt"/>
            </a:endParaRPr>
          </a:p>
          <a:p>
            <a:endParaRPr lang="en-US" dirty="0">
              <a:cs typeface="Calibri"/>
            </a:endParaRPr>
          </a:p>
        </p:txBody>
      </p:sp>
      <p:sp>
        <p:nvSpPr>
          <p:cNvPr id="4" name="Slide Number Placeholder 3">
            <a:extLst>
              <a:ext uri="{FF2B5EF4-FFF2-40B4-BE49-F238E27FC236}">
                <a16:creationId xmlns:a16="http://schemas.microsoft.com/office/drawing/2014/main" id="{40D43F8A-A8AD-446D-A500-1F2E63AB3773}"/>
              </a:ext>
            </a:extLst>
          </p:cNvPr>
          <p:cNvSpPr>
            <a:spLocks noGrp="1"/>
          </p:cNvSpPr>
          <p:nvPr>
            <p:ph type="sldNum" sz="quarter" idx="12"/>
          </p:nvPr>
        </p:nvSpPr>
        <p:spPr/>
        <p:txBody>
          <a:bodyPr/>
          <a:lstStyle/>
          <a:p>
            <a:fld id="{AEF1280C-1E94-430E-A516-D051ECA45720}" type="slidenum">
              <a:rPr lang="en-US" smtClean="0"/>
              <a:t>52</a:t>
            </a:fld>
            <a:endParaRPr lang="en-US"/>
          </a:p>
        </p:txBody>
      </p:sp>
    </p:spTree>
    <p:extLst>
      <p:ext uri="{BB962C8B-B14F-4D97-AF65-F5344CB8AC3E}">
        <p14:creationId xmlns:p14="http://schemas.microsoft.com/office/powerpoint/2010/main" val="704944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F662-2098-4018-BADD-43914C8D4C9A}"/>
              </a:ext>
            </a:extLst>
          </p:cNvPr>
          <p:cNvSpPr>
            <a:spLocks noGrp="1"/>
          </p:cNvSpPr>
          <p:nvPr>
            <p:ph type="title"/>
          </p:nvPr>
        </p:nvSpPr>
        <p:spPr/>
        <p:txBody>
          <a:bodyPr/>
          <a:lstStyle/>
          <a:p>
            <a:r>
              <a:rPr lang="en-US" dirty="0"/>
              <a:t>Module Review</a:t>
            </a:r>
          </a:p>
        </p:txBody>
      </p:sp>
      <p:sp>
        <p:nvSpPr>
          <p:cNvPr id="5" name="Content Placeholder 2">
            <a:extLst>
              <a:ext uri="{FF2B5EF4-FFF2-40B4-BE49-F238E27FC236}">
                <a16:creationId xmlns:a16="http://schemas.microsoft.com/office/drawing/2014/main" id="{A3F025FB-FD8A-4D65-846C-775753D3076B}"/>
              </a:ext>
            </a:extLst>
          </p:cNvPr>
          <p:cNvSpPr>
            <a:spLocks noGrp="1"/>
          </p:cNvSpPr>
          <p:nvPr>
            <p:ph idx="1"/>
          </p:nvPr>
        </p:nvSpPr>
        <p:spPr>
          <a:xfrm>
            <a:off x="518160" y="1727199"/>
            <a:ext cx="11155680" cy="4449763"/>
          </a:xfrm>
          <a:prstGeom prst="rect">
            <a:avLst/>
          </a:prstGeom>
        </p:spPr>
        <p:txBody>
          <a:bodyPr>
            <a:noAutofit/>
          </a:bodyPr>
          <a:lstStyle/>
          <a:p>
            <a:r>
              <a:rPr lang="en-US" sz="3200" dirty="0"/>
              <a:t>Financial Management</a:t>
            </a:r>
          </a:p>
          <a:p>
            <a:r>
              <a:rPr lang="en-US" sz="3200" dirty="0"/>
              <a:t>Internal Controls</a:t>
            </a:r>
          </a:p>
          <a:p>
            <a:r>
              <a:rPr lang="en-US" sz="3200" dirty="0"/>
              <a:t>Policies and Procedures</a:t>
            </a:r>
          </a:p>
          <a:p>
            <a:endParaRPr lang="en-US" sz="3200" dirty="0"/>
          </a:p>
        </p:txBody>
      </p:sp>
      <p:pic>
        <p:nvPicPr>
          <p:cNvPr id="1026" name="Picture 2" descr="word &quot;Recap&quot; spelled in blocks">
            <a:extLst>
              <a:ext uri="{FF2B5EF4-FFF2-40B4-BE49-F238E27FC236}">
                <a16:creationId xmlns:a16="http://schemas.microsoft.com/office/drawing/2014/main" id="{D2E735B1-9FE2-4D6F-A6A5-936E8F699D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9822" y="1999535"/>
            <a:ext cx="4665951" cy="3112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25ECC6E-EFB3-43A1-A855-4CC0AF5E83AA}"/>
              </a:ext>
            </a:extLst>
          </p:cNvPr>
          <p:cNvSpPr>
            <a:spLocks noGrp="1"/>
          </p:cNvSpPr>
          <p:nvPr>
            <p:ph type="sldNum" sz="quarter" idx="12"/>
          </p:nvPr>
        </p:nvSpPr>
        <p:spPr/>
        <p:txBody>
          <a:bodyPr/>
          <a:lstStyle/>
          <a:p>
            <a:fld id="{AEF1280C-1E94-430E-A516-D051ECA45720}" type="slidenum">
              <a:rPr lang="en-US" smtClean="0"/>
              <a:t>53</a:t>
            </a:fld>
            <a:endParaRPr lang="en-US"/>
          </a:p>
        </p:txBody>
      </p:sp>
    </p:spTree>
    <p:extLst>
      <p:ext uri="{BB962C8B-B14F-4D97-AF65-F5344CB8AC3E}">
        <p14:creationId xmlns:p14="http://schemas.microsoft.com/office/powerpoint/2010/main" val="1143222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53FF738-A7FF-4076-BF63-910016023475}"/>
              </a:ext>
            </a:extLst>
          </p:cNvPr>
          <p:cNvSpPr/>
          <p:nvPr/>
        </p:nvSpPr>
        <p:spPr>
          <a:xfrm>
            <a:off x="10487355" y="5584875"/>
            <a:ext cx="1229959" cy="46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3.a. Internal Controls</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p:txBody>
          <a:bodyPr>
            <a:normAutofit lnSpcReduction="10000"/>
          </a:bodyPr>
          <a:lstStyle/>
          <a:p>
            <a:r>
              <a:rPr lang="en-US" dirty="0"/>
              <a:t>Indicator 3.a.1: Effectiveness and Efficiency of Operations</a:t>
            </a:r>
          </a:p>
          <a:p>
            <a:pPr lvl="1"/>
            <a:r>
              <a:rPr lang="en-US" sz="2200" dirty="0"/>
              <a:t>Are policies and procedures communicated to all levels of staff, and if applicable, subrecipients?</a:t>
            </a:r>
          </a:p>
          <a:p>
            <a:r>
              <a:rPr lang="en-US" dirty="0"/>
              <a:t>Indicator 3.a.2: Reliability of Reporting for Internal and External Use</a:t>
            </a:r>
          </a:p>
          <a:p>
            <a:pPr lvl="1"/>
            <a:r>
              <a:rPr lang="en-US" sz="2200" dirty="0"/>
              <a:t>Is access to the financial and performance reporting system limited to appropriate personnel?</a:t>
            </a:r>
          </a:p>
          <a:p>
            <a:r>
              <a:rPr lang="en-US" dirty="0"/>
              <a:t>Indicator 3.a.3: Compliance with Applicable Laws and Regulations</a:t>
            </a:r>
          </a:p>
          <a:p>
            <a:pPr lvl="1"/>
            <a:r>
              <a:rPr lang="en-US" sz="2200" dirty="0"/>
              <a:t>Does the grant recipient evaluate and monitor its compliance with statutes,      regulations, and the terms and conditions of Federal Awards?</a:t>
            </a:r>
          </a:p>
          <a:p>
            <a:r>
              <a:rPr lang="en-US" dirty="0"/>
              <a:t>Indicator 3.a.4: Safeguard on Assets</a:t>
            </a:r>
          </a:p>
          <a:p>
            <a:pPr lvl="1"/>
            <a:r>
              <a:rPr lang="en-US" sz="2200" dirty="0"/>
              <a:t>How does the grant recipient safeguard physical and intangible assets?</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54</a:t>
            </a:fld>
            <a:endParaRPr lang="en-US"/>
          </a:p>
        </p:txBody>
      </p:sp>
    </p:spTree>
    <p:extLst>
      <p:ext uri="{BB962C8B-B14F-4D97-AF65-F5344CB8AC3E}">
        <p14:creationId xmlns:p14="http://schemas.microsoft.com/office/powerpoint/2010/main" val="2306711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p:txBody>
          <a:bodyPr>
            <a:normAutofit/>
          </a:bodyPr>
          <a:lstStyle/>
          <a:p>
            <a:r>
              <a:rPr lang="en-US" sz="3200" dirty="0"/>
              <a:t>Financial Management Standards and Internal Controls</a:t>
            </a:r>
          </a:p>
          <a:p>
            <a:pPr lvl="1">
              <a:buClr>
                <a:srgbClr val="D93E0D"/>
              </a:buClr>
              <a:buFont typeface="Wingdings" panose="05000000000000000000" pitchFamily="2" charset="2"/>
              <a:buChar char="q"/>
            </a:pPr>
            <a:r>
              <a:rPr lang="en-US" dirty="0"/>
              <a:t>Review and update the organization’s control environment, this includes its mission statement, personnel handbook, code of conduct policies, and any other materials that would address the functions and conduct of employees, management, and/or Board members.</a:t>
            </a:r>
          </a:p>
          <a:p>
            <a:pPr lvl="1">
              <a:buClr>
                <a:srgbClr val="D93E0D"/>
              </a:buClr>
              <a:buFont typeface="Wingdings" panose="05000000000000000000" pitchFamily="2" charset="2"/>
              <a:buChar char="q"/>
            </a:pPr>
            <a:r>
              <a:rPr lang="en-US" dirty="0"/>
              <a:t>Examine internal control processes and, if feasible, incorporate the internal control framework of the Comptroller General and the Committee of Sponsoring Organizations of the Treadway Commission (COSO). [</a:t>
            </a:r>
            <a:r>
              <a:rPr lang="en-US" u="sng" dirty="0">
                <a:hlinkClick r:id="rId3"/>
              </a:rPr>
              <a:t>2 CFR 200.303</a:t>
            </a:r>
            <a:r>
              <a:rPr lang="en-US" dirty="0"/>
              <a:t>]</a:t>
            </a:r>
          </a:p>
          <a:p>
            <a:pPr lvl="1">
              <a:buClr>
                <a:srgbClr val="D93E0D"/>
              </a:buClr>
              <a:buFont typeface="Wingdings" panose="05000000000000000000" pitchFamily="2" charset="2"/>
              <a:buChar char="q"/>
            </a:pPr>
            <a:r>
              <a:rPr lang="en-US" dirty="0"/>
              <a:t>Obtain management and/or Board approval of all new or updated policies and procedures.</a:t>
            </a:r>
          </a:p>
          <a:p>
            <a:pPr lvl="1">
              <a:buClr>
                <a:srgbClr val="D93E0D"/>
              </a:buClr>
              <a:buFont typeface="Wingdings" panose="05000000000000000000" pitchFamily="2" charset="2"/>
              <a:buChar char="q"/>
            </a:pPr>
            <a:r>
              <a:rPr lang="en-US" dirty="0"/>
              <a:t>Communicate and train all staff on new and updated policies and procedures.</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55</a:t>
            </a:fld>
            <a:endParaRPr lang="en-US"/>
          </a:p>
        </p:txBody>
      </p:sp>
    </p:spTree>
    <p:extLst>
      <p:ext uri="{BB962C8B-B14F-4D97-AF65-F5344CB8AC3E}">
        <p14:creationId xmlns:p14="http://schemas.microsoft.com/office/powerpoint/2010/main" val="1398145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E1CC73-5429-4E6C-A797-7A9A1176400A}"/>
              </a:ext>
            </a:extLst>
          </p:cNvPr>
          <p:cNvSpPr/>
          <p:nvPr/>
        </p:nvSpPr>
        <p:spPr>
          <a:xfrm>
            <a:off x="10487355" y="5584875"/>
            <a:ext cx="1229959" cy="46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11E1575-2271-4A7B-968F-1B48A5E49ADA}"/>
              </a:ext>
            </a:extLst>
          </p:cNvPr>
          <p:cNvSpPr>
            <a:spLocks noGrp="1"/>
          </p:cNvSpPr>
          <p:nvPr>
            <p:ph type="title"/>
          </p:nvPr>
        </p:nvSpPr>
        <p:spPr/>
        <p:txBody>
          <a:bodyPr/>
          <a:lstStyle/>
          <a:p>
            <a:r>
              <a:rPr lang="en-US" dirty="0"/>
              <a:t>SMART Checklist (cont.)</a:t>
            </a:r>
          </a:p>
        </p:txBody>
      </p:sp>
      <p:sp>
        <p:nvSpPr>
          <p:cNvPr id="3" name="Content Placeholder 2">
            <a:extLst>
              <a:ext uri="{FF2B5EF4-FFF2-40B4-BE49-F238E27FC236}">
                <a16:creationId xmlns:a16="http://schemas.microsoft.com/office/drawing/2014/main" id="{5C98D13A-DFEA-4355-BCD3-754BF127ABEF}"/>
              </a:ext>
            </a:extLst>
          </p:cNvPr>
          <p:cNvSpPr>
            <a:spLocks noGrp="1"/>
          </p:cNvSpPr>
          <p:nvPr>
            <p:ph idx="1"/>
          </p:nvPr>
        </p:nvSpPr>
        <p:spPr>
          <a:xfrm>
            <a:off x="518160" y="1420779"/>
            <a:ext cx="10488568" cy="4756184"/>
          </a:xfrm>
        </p:spPr>
        <p:txBody>
          <a:bodyPr>
            <a:normAutofit/>
          </a:bodyPr>
          <a:lstStyle/>
          <a:p>
            <a:pPr lvl="1">
              <a:buClr>
                <a:srgbClr val="D93E0D"/>
              </a:buClr>
              <a:buFont typeface="Wingdings" panose="05000000000000000000" pitchFamily="2" charset="2"/>
              <a:buChar char="q"/>
            </a:pPr>
            <a:r>
              <a:rPr lang="en-US" sz="2600" dirty="0"/>
              <a:t>Develop and test systems to permit the preparation of reliable financial statements and financial reports.</a:t>
            </a:r>
          </a:p>
          <a:p>
            <a:pPr lvl="1">
              <a:buClr>
                <a:srgbClr val="D93E0D"/>
              </a:buClr>
              <a:buFont typeface="Wingdings" panose="05000000000000000000" pitchFamily="2" charset="2"/>
              <a:buChar char="q"/>
            </a:pPr>
            <a:r>
              <a:rPr lang="en-US" sz="2600" dirty="0"/>
              <a:t>Incorporate the standards for documentation supporting the reasonableness, allocability, allowability, and consistent treatment of costs. [</a:t>
            </a:r>
            <a:r>
              <a:rPr lang="en-US" sz="2600" u="sng" dirty="0">
                <a:hlinkClick r:id="rId3"/>
              </a:rPr>
              <a:t>2 CFR 200.302</a:t>
            </a:r>
            <a:r>
              <a:rPr lang="en-US" sz="2600" dirty="0"/>
              <a:t>]</a:t>
            </a:r>
          </a:p>
          <a:p>
            <a:pPr lvl="1">
              <a:buClr>
                <a:srgbClr val="D93E0D"/>
              </a:buClr>
              <a:buFont typeface="Wingdings" panose="05000000000000000000" pitchFamily="2" charset="2"/>
              <a:buChar char="q"/>
            </a:pPr>
            <a:r>
              <a:rPr lang="en-US" sz="2600" dirty="0"/>
              <a:t>Install or update control system to reasonably safeguard funds, cash-like assets, equipment, property, and other assets from theft, loss, or damage. </a:t>
            </a:r>
          </a:p>
          <a:p>
            <a:pPr lvl="1">
              <a:buClr>
                <a:srgbClr val="D93E0D"/>
              </a:buClr>
              <a:buFont typeface="Wingdings" panose="05000000000000000000" pitchFamily="2" charset="2"/>
              <a:buChar char="q"/>
            </a:pPr>
            <a:r>
              <a:rPr lang="en-US" sz="2600" dirty="0"/>
              <a:t>Install processes and update procedures that safeguard personally identifiable information.</a:t>
            </a:r>
          </a:p>
        </p:txBody>
      </p:sp>
      <p:sp>
        <p:nvSpPr>
          <p:cNvPr id="4" name="Slide Number Placeholder 3">
            <a:extLst>
              <a:ext uri="{FF2B5EF4-FFF2-40B4-BE49-F238E27FC236}">
                <a16:creationId xmlns:a16="http://schemas.microsoft.com/office/drawing/2014/main" id="{AD7A960E-089A-46F5-88E6-4AAECF1E83F7}"/>
              </a:ext>
            </a:extLst>
          </p:cNvPr>
          <p:cNvSpPr>
            <a:spLocks noGrp="1"/>
          </p:cNvSpPr>
          <p:nvPr>
            <p:ph type="sldNum" sz="quarter" idx="12"/>
          </p:nvPr>
        </p:nvSpPr>
        <p:spPr/>
        <p:txBody>
          <a:bodyPr/>
          <a:lstStyle/>
          <a:p>
            <a:fld id="{AEF1280C-1E94-430E-A516-D051ECA45720}" type="slidenum">
              <a:rPr lang="en-US" smtClean="0"/>
              <a:t>56</a:t>
            </a:fld>
            <a:endParaRPr lang="en-US"/>
          </a:p>
        </p:txBody>
      </p:sp>
    </p:spTree>
    <p:extLst>
      <p:ext uri="{BB962C8B-B14F-4D97-AF65-F5344CB8AC3E}">
        <p14:creationId xmlns:p14="http://schemas.microsoft.com/office/powerpoint/2010/main" val="4260725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025D786-C365-42B3-A67D-E9B3EA456122}"/>
              </a:ext>
            </a:extLst>
          </p:cNvPr>
          <p:cNvSpPr/>
          <p:nvPr/>
        </p:nvSpPr>
        <p:spPr>
          <a:xfrm>
            <a:off x="10487355" y="5584875"/>
            <a:ext cx="1229959" cy="46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p:txBody>
          <a:bodyPr/>
          <a:lstStyle/>
          <a:p>
            <a:r>
              <a:rPr lang="en-US" dirty="0">
                <a:hlinkClick r:id="rId3"/>
              </a:rPr>
              <a:t>Core Monitoring Guide</a:t>
            </a:r>
            <a:endParaRPr lang="en-US" dirty="0"/>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Objective </a:t>
            </a:r>
            <a:r>
              <a:rPr lang="pt-BR" sz="2000" i="0" dirty="0">
                <a:solidFill>
                  <a:schemeClr val="accent1">
                    <a:lumMod val="75000"/>
                  </a:schemeClr>
                </a:solidFill>
              </a:rPr>
              <a:t>3.a Internal Controls </a:t>
            </a:r>
            <a:endParaRPr lang="en-US" sz="2000" i="0" dirty="0">
              <a:solidFill>
                <a:schemeClr val="accent1">
                  <a:lumMod val="75000"/>
                </a:schemeClr>
              </a:solidFill>
            </a:endParaRPr>
          </a:p>
          <a:p>
            <a:r>
              <a:rPr lang="en-US" dirty="0">
                <a:hlinkClick r:id="rId4"/>
              </a:rPr>
              <a:t>Grant and Financial Management TAG</a:t>
            </a:r>
            <a:endParaRPr lang="en-US" dirty="0"/>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Chapter 2: Financial Management Standards and Internal Controls</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p:txBody>
          <a:bodyPr/>
          <a:lstStyle/>
          <a:p>
            <a:r>
              <a:rPr lang="en-US" dirty="0"/>
              <a:t>Uniform Administrative Requirements,  Cost Principles, and Audit Requirements  for Federal Awards </a:t>
            </a:r>
            <a:r>
              <a:rPr lang="en-US" dirty="0">
                <a:hlinkClick r:id="rId5"/>
              </a:rPr>
              <a:t>2 CFR Part 200</a:t>
            </a:r>
            <a:endParaRPr lang="en-US" dirty="0"/>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200.61</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200.302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200.303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200.305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200.318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200.319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200.320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200.430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200.431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200.464 </a:t>
            </a:r>
          </a:p>
          <a:p>
            <a:pPr marL="747713" lvl="1" indent="-290513">
              <a:lnSpc>
                <a:spcPct val="95000"/>
              </a:lnSpc>
              <a:spcBef>
                <a:spcPts val="400"/>
              </a:spcBef>
              <a:buFont typeface="Arial" panose="020B0604020202020204" pitchFamily="34" charset="0"/>
              <a:buChar char="►"/>
            </a:pPr>
            <a:r>
              <a:rPr lang="en-US" sz="2000" i="0" dirty="0">
                <a:solidFill>
                  <a:schemeClr val="accent1">
                    <a:lumMod val="75000"/>
                  </a:schemeClr>
                </a:solidFill>
              </a:rPr>
              <a:t>2 CFR 200.474</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57</a:t>
            </a:fld>
            <a:endParaRPr lang="en-US"/>
          </a:p>
        </p:txBody>
      </p:sp>
    </p:spTree>
    <p:extLst>
      <p:ext uri="{BB962C8B-B14F-4D97-AF65-F5344CB8AC3E}">
        <p14:creationId xmlns:p14="http://schemas.microsoft.com/office/powerpoint/2010/main" val="2422425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70CE414-E21C-462E-882F-992ABF4EEC41}"/>
              </a:ext>
            </a:extLst>
          </p:cNvPr>
          <p:cNvSpPr/>
          <p:nvPr/>
        </p:nvSpPr>
        <p:spPr>
          <a:xfrm>
            <a:off x="10487355" y="5584875"/>
            <a:ext cx="1229959" cy="46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a:xfrm>
            <a:off x="380999" y="1307527"/>
            <a:ext cx="5486400" cy="4672878"/>
          </a:xfrm>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See DOL’s </a:t>
            </a:r>
            <a:r>
              <a:rPr lang="en-US" sz="2000" i="0" dirty="0">
                <a:solidFill>
                  <a:schemeClr val="accent5"/>
                </a:solidFill>
                <a:hlinkClick r:id="rId3">
                  <a:extLst>
                    <a:ext uri="{A12FA001-AC4F-418D-AE19-62706E023703}">
                      <ahyp:hlinkClr xmlns:ahyp="http://schemas.microsoft.com/office/drawing/2018/hyperlinkcolor" val="tx"/>
                    </a:ext>
                  </a:extLst>
                </a:hlinkClick>
              </a:rPr>
              <a:t>Service Locator</a:t>
            </a:r>
            <a:endParaRPr lang="en-US" sz="2000" i="0" dirty="0">
              <a:solidFill>
                <a:schemeClr val="accent5"/>
              </a:solidFill>
            </a:endParaRPr>
          </a:p>
          <a:p>
            <a:pPr>
              <a:spcBef>
                <a:spcPts val="1200"/>
              </a:spcBef>
            </a:pPr>
            <a:r>
              <a:rPr lang="en-US" dirty="0"/>
              <a:t>Want More Information?</a:t>
            </a:r>
          </a:p>
          <a:p>
            <a:pPr marL="747713" lvl="1" indent="-290513">
              <a:lnSpc>
                <a:spcPct val="95000"/>
              </a:lnSpc>
              <a:spcBef>
                <a:spcPts val="500"/>
              </a:spcBef>
              <a:buFont typeface="Arial" panose="020B0604020202020204" pitchFamily="34" charset="0"/>
              <a:buChar char="►"/>
            </a:pPr>
            <a:r>
              <a:rPr lang="en-US" sz="2000" i="0" dirty="0">
                <a:solidFill>
                  <a:schemeClr val="accent5"/>
                </a:solidFill>
                <a:hlinkClick r:id="rId4">
                  <a:extLst>
                    <a:ext uri="{A12FA001-AC4F-418D-AE19-62706E023703}">
                      <ahyp:hlinkClr xmlns:ahyp="http://schemas.microsoft.com/office/drawing/2018/hyperlinkcolor" val="tx"/>
                    </a:ext>
                  </a:extLst>
                </a:hlinkClick>
              </a:rPr>
              <a:t>DOLETA.gov/Grants</a:t>
            </a:r>
            <a:endParaRPr lang="en-US" sz="2000" i="0" dirty="0">
              <a:solidFill>
                <a:schemeClr val="accent5"/>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p>
          <a:p>
            <a:pPr indent="-342900">
              <a:spcBef>
                <a:spcPts val="1200"/>
              </a:spcBef>
            </a:pPr>
            <a:r>
              <a:rPr lang="en-US" u="none" dirty="0">
                <a:hlinkClick r:id="rId5"/>
              </a:rPr>
              <a:t>Standards for Internal Control in the Federal Government (Green Book)</a:t>
            </a:r>
            <a:endParaRPr lang="en-US" u="none" dirty="0"/>
          </a:p>
          <a:p>
            <a:pPr marL="796925" lvl="2" indent="-227013">
              <a:buFont typeface="Arial" panose="020B0604020202020204" pitchFamily="34" charset="0"/>
              <a:buChar char="•"/>
            </a:pPr>
            <a:endParaRPr lang="en-US" i="1" u="none" dirty="0">
              <a:solidFill>
                <a:schemeClr val="tx1">
                  <a:lumMod val="75000"/>
                  <a:lumOff val="25000"/>
                </a:schemeClr>
              </a:solidFill>
            </a:endParaRPr>
          </a:p>
          <a:p>
            <a:pPr marL="715328" lvl="2" indent="-144463"/>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5867399" y="1307527"/>
            <a:ext cx="5483470"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Workforce GPS’s </a:t>
            </a:r>
            <a:r>
              <a:rPr lang="en-US" sz="2000" i="0" dirty="0">
                <a:solidFill>
                  <a:schemeClr val="accent5"/>
                </a:solidFill>
                <a:hlinkClick r:id="rId6">
                  <a:extLst>
                    <a:ext uri="{A12FA001-AC4F-418D-AE19-62706E023703}">
                      <ahyp:hlinkClr xmlns:ahyp="http://schemas.microsoft.com/office/drawing/2018/hyperlinkcolor" val="tx"/>
                    </a:ext>
                  </a:extLst>
                </a:hlinkClick>
              </a:rPr>
              <a:t>Grants Application and Management Community of Practice</a:t>
            </a:r>
            <a:r>
              <a:rPr lang="en-US" sz="2000" i="0" dirty="0">
                <a:solidFill>
                  <a:schemeClr val="accent5"/>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		    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sz="2000" i="0" dirty="0">
                <a:solidFill>
                  <a:schemeClr val="accent5"/>
                </a:solidFill>
                <a:hlinkClick r:id="rId7">
                  <a:extLst>
                    <a:ext uri="{A12FA001-AC4F-418D-AE19-62706E023703}">
                      <ahyp:hlinkClr xmlns:ahyp="http://schemas.microsoft.com/office/drawing/2018/hyperlinkcolor" val="tx"/>
                    </a:ext>
                  </a:extLst>
                </a:hlinkClick>
              </a:rPr>
              <a:t>WorkforceGPS</a:t>
            </a:r>
            <a:endParaRPr lang="en-US" sz="2000" i="0" dirty="0">
              <a:solidFill>
                <a:schemeClr val="accent5"/>
              </a:solidFill>
            </a:endParaRPr>
          </a:p>
          <a:p>
            <a:pPr marL="339725" indent="-339725">
              <a:spcBef>
                <a:spcPts val="600"/>
              </a:spcBef>
            </a:pPr>
            <a:r>
              <a:rPr lang="en-US" sz="2000" dirty="0">
                <a:solidFill>
                  <a:schemeClr val="tx1">
                    <a:lumMod val="75000"/>
                    <a:lumOff val="25000"/>
                  </a:schemeClr>
                </a:solidFill>
                <a:hlinkClick r:id="rId8"/>
              </a:rPr>
              <a:t>Internal Control Integrated Framework issued</a:t>
            </a:r>
            <a:br>
              <a:rPr lang="en-US" sz="2000" dirty="0">
                <a:solidFill>
                  <a:schemeClr val="tx1">
                    <a:lumMod val="75000"/>
                    <a:lumOff val="25000"/>
                  </a:schemeClr>
                </a:solidFill>
                <a:hlinkClick r:id="rId8"/>
              </a:rPr>
            </a:br>
            <a:r>
              <a:rPr lang="en-US" sz="2000" dirty="0">
                <a:solidFill>
                  <a:schemeClr val="tx1">
                    <a:lumMod val="75000"/>
                    <a:lumOff val="25000"/>
                  </a:schemeClr>
                </a:solidFill>
                <a:hlinkClick r:id="rId8"/>
              </a:rPr>
              <a:t>by the Committee of Sponsoring Organizations</a:t>
            </a:r>
            <a:br>
              <a:rPr lang="en-US" sz="2000" dirty="0">
                <a:solidFill>
                  <a:schemeClr val="tx1">
                    <a:lumMod val="75000"/>
                    <a:lumOff val="25000"/>
                  </a:schemeClr>
                </a:solidFill>
                <a:hlinkClick r:id="rId8"/>
              </a:rPr>
            </a:br>
            <a:r>
              <a:rPr lang="en-US" sz="2000" dirty="0">
                <a:solidFill>
                  <a:schemeClr val="tx1">
                    <a:lumMod val="75000"/>
                    <a:lumOff val="25000"/>
                  </a:schemeClr>
                </a:solidFill>
                <a:hlinkClick r:id="rId8"/>
              </a:rPr>
              <a:t>of the Treadway Commission (COSO)</a:t>
            </a:r>
            <a:endParaRPr lang="en-US" sz="2000" u="none" dirty="0">
              <a:solidFill>
                <a:schemeClr val="tx1">
                  <a:lumMod val="75000"/>
                  <a:lumOff val="25000"/>
                </a:schemeClr>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58</a:t>
            </a:fld>
            <a:endParaRPr lang="en-US"/>
          </a:p>
        </p:txBody>
      </p:sp>
    </p:spTree>
    <p:extLst>
      <p:ext uri="{BB962C8B-B14F-4D97-AF65-F5344CB8AC3E}">
        <p14:creationId xmlns:p14="http://schemas.microsoft.com/office/powerpoint/2010/main" val="1233995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59</a:t>
            </a:fld>
            <a:endParaRPr lang="en-US"/>
          </a:p>
        </p:txBody>
      </p:sp>
    </p:spTree>
    <p:extLst>
      <p:ext uri="{BB962C8B-B14F-4D97-AF65-F5344CB8AC3E}">
        <p14:creationId xmlns:p14="http://schemas.microsoft.com/office/powerpoint/2010/main" val="364491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3429-0BC4-4C2A-9AC8-B4C20766B7A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53657E-2986-4D5D-8B6E-225FFE8795D1}"/>
              </a:ext>
            </a:extLst>
          </p:cNvPr>
          <p:cNvSpPr>
            <a:spLocks noGrp="1"/>
          </p:cNvSpPr>
          <p:nvPr>
            <p:ph type="sldNum" sz="quarter" idx="12"/>
          </p:nvPr>
        </p:nvSpPr>
        <p:spPr/>
        <p:txBody>
          <a:bodyPr/>
          <a:lstStyle/>
          <a:p>
            <a:fld id="{AEF1280C-1E94-430E-A516-D051ECA45720}" type="slidenum">
              <a:rPr lang="en-US" smtClean="0"/>
              <a:t>60</a:t>
            </a:fld>
            <a:endParaRPr lang="en-US"/>
          </a:p>
        </p:txBody>
      </p:sp>
    </p:spTree>
    <p:extLst>
      <p:ext uri="{BB962C8B-B14F-4D97-AF65-F5344CB8AC3E}">
        <p14:creationId xmlns:p14="http://schemas.microsoft.com/office/powerpoint/2010/main" val="1796822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F64E-F548-4702-897E-F1F957CAE546}"/>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BE55BF8D-B397-4C87-9A5E-40DA35E11FBB}"/>
              </a:ext>
            </a:extLst>
          </p:cNvPr>
          <p:cNvSpPr>
            <a:spLocks noGrp="1"/>
          </p:cNvSpPr>
          <p:nvPr>
            <p:ph type="sldNum" sz="quarter" idx="12"/>
          </p:nvPr>
        </p:nvSpPr>
        <p:spPr/>
        <p:txBody>
          <a:bodyPr/>
          <a:lstStyle/>
          <a:p>
            <a:fld id="{AEF1280C-1E94-430E-A516-D051ECA45720}" type="slidenum">
              <a:rPr lang="en-US" smtClean="0"/>
              <a:t>61</a:t>
            </a:fld>
            <a:endParaRPr lang="en-US"/>
          </a:p>
        </p:txBody>
      </p:sp>
    </p:spTree>
    <p:extLst>
      <p:ext uri="{BB962C8B-B14F-4D97-AF65-F5344CB8AC3E}">
        <p14:creationId xmlns:p14="http://schemas.microsoft.com/office/powerpoint/2010/main" val="489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Module Overview</a:t>
            </a:r>
          </a:p>
        </p:txBody>
      </p:sp>
      <p:sp>
        <p:nvSpPr>
          <p:cNvPr id="3" name="Content Placeholder 2"/>
          <p:cNvSpPr>
            <a:spLocks noGrp="1"/>
          </p:cNvSpPr>
          <p:nvPr>
            <p:ph idx="1"/>
          </p:nvPr>
        </p:nvSpPr>
        <p:spPr>
          <a:xfrm>
            <a:off x="518160" y="1591733"/>
            <a:ext cx="11155680" cy="4594618"/>
          </a:xfrm>
          <a:prstGeom prst="rect">
            <a:avLst/>
          </a:prstGeom>
        </p:spPr>
        <p:txBody>
          <a:bodyPr>
            <a:noAutofit/>
          </a:bodyPr>
          <a:lstStyle/>
          <a:p>
            <a:r>
              <a:rPr lang="en-US" sz="3200" dirty="0"/>
              <a:t>Financial Management</a:t>
            </a:r>
          </a:p>
          <a:p>
            <a:r>
              <a:rPr lang="en-US" sz="3200" dirty="0"/>
              <a:t>Internal Controls</a:t>
            </a:r>
          </a:p>
          <a:p>
            <a:r>
              <a:rPr lang="en-US" sz="3200" dirty="0"/>
              <a:t>Policies and Procedures</a:t>
            </a:r>
          </a:p>
        </p:txBody>
      </p:sp>
      <p:sp>
        <p:nvSpPr>
          <p:cNvPr id="4" name="Slide Number Placeholder 3">
            <a:extLst>
              <a:ext uri="{FF2B5EF4-FFF2-40B4-BE49-F238E27FC236}">
                <a16:creationId xmlns:a16="http://schemas.microsoft.com/office/drawing/2014/main" id="{F210F939-4BA5-4264-B2D4-F008118F032A}"/>
              </a:ext>
            </a:extLst>
          </p:cNvPr>
          <p:cNvSpPr>
            <a:spLocks noGrp="1"/>
          </p:cNvSpPr>
          <p:nvPr>
            <p:ph type="sldNum" sz="quarter" idx="12"/>
          </p:nvPr>
        </p:nvSpPr>
        <p:spPr/>
        <p:txBody>
          <a:bodyPr/>
          <a:lstStyle/>
          <a:p>
            <a:fld id="{AEF1280C-1E94-430E-A516-D051ECA45720}" type="slidenum">
              <a:rPr lang="en-US" smtClean="0"/>
              <a:t>7</a:t>
            </a:fld>
            <a:endParaRPr lang="en-US"/>
          </a:p>
        </p:txBody>
      </p:sp>
    </p:spTree>
    <p:extLst>
      <p:ext uri="{BB962C8B-B14F-4D97-AF65-F5344CB8AC3E}">
        <p14:creationId xmlns:p14="http://schemas.microsoft.com/office/powerpoint/2010/main" val="106186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AE6D4-C82D-4E9B-8935-A4FA4E255352}"/>
              </a:ext>
            </a:extLst>
          </p:cNvPr>
          <p:cNvSpPr>
            <a:spLocks noGrp="1"/>
          </p:cNvSpPr>
          <p:nvPr>
            <p:ph type="title"/>
          </p:nvPr>
        </p:nvSpPr>
        <p:spPr/>
        <p:txBody>
          <a:bodyPr/>
          <a:lstStyle/>
          <a:p>
            <a:r>
              <a:rPr lang="en-US" altLang="en-US" dirty="0"/>
              <a:t>Understanding the Uniform Guidance</a:t>
            </a:r>
            <a:endParaRPr lang="en-US" dirty="0"/>
          </a:p>
        </p:txBody>
      </p:sp>
      <p:sp>
        <p:nvSpPr>
          <p:cNvPr id="13" name="Text Placeholder 1"/>
          <p:cNvSpPr>
            <a:spLocks noGrp="1"/>
          </p:cNvSpPr>
          <p:nvPr>
            <p:ph idx="1"/>
          </p:nvPr>
        </p:nvSpPr>
        <p:spPr bwMode="auto">
          <a:xfrm>
            <a:off x="518160" y="1625599"/>
            <a:ext cx="11155680" cy="4551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lnSpc>
                <a:spcPct val="80000"/>
              </a:lnSpc>
            </a:pPr>
            <a:r>
              <a:rPr lang="en-US" dirty="0"/>
              <a:t>Uniform Guidance has expanded the requirements and increased the focus on internal controls (</a:t>
            </a:r>
            <a:r>
              <a:rPr lang="en-US" dirty="0">
                <a:hlinkClick r:id="rId4"/>
              </a:rPr>
              <a:t>2 CFR Part 200</a:t>
            </a:r>
            <a:r>
              <a:rPr lang="en-US" dirty="0"/>
              <a:t>) </a:t>
            </a:r>
          </a:p>
          <a:p>
            <a:pPr>
              <a:lnSpc>
                <a:spcPct val="80000"/>
              </a:lnSpc>
            </a:pPr>
            <a:r>
              <a:rPr lang="en-US" dirty="0"/>
              <a:t>Internal controls are key to protecting and safeguarding grant assets</a:t>
            </a:r>
          </a:p>
          <a:p>
            <a:pPr>
              <a:lnSpc>
                <a:spcPct val="80000"/>
              </a:lnSpc>
            </a:pPr>
            <a:r>
              <a:rPr lang="en-US" dirty="0"/>
              <a:t>Internal controls help ensure compliance</a:t>
            </a:r>
          </a:p>
          <a:p>
            <a:pPr>
              <a:lnSpc>
                <a:spcPct val="80000"/>
              </a:lnSpc>
            </a:pPr>
            <a:r>
              <a:rPr lang="en-US" dirty="0"/>
              <a:t>Policies and procedures reduce risk that can impede the accomplishment of objectives</a:t>
            </a:r>
          </a:p>
          <a:p>
            <a:pPr marL="0" indent="0" algn="r">
              <a:lnSpc>
                <a:spcPct val="80000"/>
              </a:lnSpc>
              <a:spcBef>
                <a:spcPts val="0"/>
              </a:spcBef>
              <a:buNone/>
            </a:pPr>
            <a:endParaRPr lang="en-US" altLang="en-US" dirty="0">
              <a:solidFill>
                <a:schemeClr val="accent2"/>
              </a:solidFill>
              <a:hlinkClick r:id="rId4">
                <a:extLst>
                  <a:ext uri="{A12FA001-AC4F-418D-AE19-62706E023703}">
                    <ahyp:hlinkClr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143D1559-7F58-4227-AE17-0B420CA5C38F}"/>
              </a:ext>
            </a:extLst>
          </p:cNvPr>
          <p:cNvSpPr>
            <a:spLocks noGrp="1"/>
          </p:cNvSpPr>
          <p:nvPr>
            <p:ph type="sldNum" sz="quarter" idx="12"/>
          </p:nvPr>
        </p:nvSpPr>
        <p:spPr/>
        <p:txBody>
          <a:bodyPr/>
          <a:lstStyle/>
          <a:p>
            <a:fld id="{AEF1280C-1E94-430E-A516-D051ECA45720}" type="slidenum">
              <a:rPr lang="en-US" smtClean="0"/>
              <a:t>8</a:t>
            </a:fld>
            <a:endParaRPr lang="en-US"/>
          </a:p>
        </p:txBody>
      </p:sp>
    </p:spTree>
    <p:custDataLst>
      <p:tags r:id="rId1"/>
    </p:custDataLst>
    <p:extLst>
      <p:ext uri="{BB962C8B-B14F-4D97-AF65-F5344CB8AC3E}">
        <p14:creationId xmlns:p14="http://schemas.microsoft.com/office/powerpoint/2010/main" val="210957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6182-2691-4138-87DF-25DB830A4CFC}"/>
              </a:ext>
            </a:extLst>
          </p:cNvPr>
          <p:cNvSpPr>
            <a:spLocks noGrp="1"/>
          </p:cNvSpPr>
          <p:nvPr>
            <p:ph type="title"/>
          </p:nvPr>
        </p:nvSpPr>
        <p:spPr/>
        <p:txBody>
          <a:bodyPr/>
          <a:lstStyle/>
          <a:p>
            <a:r>
              <a:rPr lang="en-US" dirty="0"/>
              <a:t>Financial Management</a:t>
            </a:r>
          </a:p>
        </p:txBody>
      </p:sp>
      <p:sp>
        <p:nvSpPr>
          <p:cNvPr id="3" name="Text Placeholder 2">
            <a:extLst>
              <a:ext uri="{FF2B5EF4-FFF2-40B4-BE49-F238E27FC236}">
                <a16:creationId xmlns:a16="http://schemas.microsoft.com/office/drawing/2014/main" id="{90F9B3A1-A1CF-49EA-A4B1-4A0CD3DB0470}"/>
              </a:ext>
            </a:extLst>
          </p:cNvPr>
          <p:cNvSpPr>
            <a:spLocks noGrp="1"/>
          </p:cNvSpPr>
          <p:nvPr>
            <p:ph type="body" idx="1"/>
          </p:nvPr>
        </p:nvSpPr>
        <p:spPr>
          <a:xfrm>
            <a:off x="1548384" y="3282842"/>
            <a:ext cx="7354062" cy="2859087"/>
          </a:xfrm>
        </p:spPr>
        <p:txBody>
          <a:bodyPr>
            <a:normAutofit/>
          </a:bodyPr>
          <a:lstStyle/>
          <a:p>
            <a:pPr marL="365760" indent="-365760">
              <a:buFont typeface="Wingdings" panose="05000000000000000000" pitchFamily="2" charset="2"/>
              <a:buChar char="ü"/>
            </a:pPr>
            <a:r>
              <a:rPr lang="en-US" sz="3200" dirty="0">
                <a:solidFill>
                  <a:schemeClr val="tx1"/>
                </a:solidFill>
              </a:rPr>
              <a:t>Sound Management Practices</a:t>
            </a:r>
          </a:p>
          <a:p>
            <a:pPr marL="365760" indent="-365760">
              <a:buFont typeface="Wingdings" panose="05000000000000000000" pitchFamily="2" charset="2"/>
              <a:buChar char="ü"/>
            </a:pPr>
            <a:r>
              <a:rPr lang="en-US" sz="3200" dirty="0">
                <a:solidFill>
                  <a:schemeClr val="tx1"/>
                </a:solidFill>
              </a:rPr>
              <a:t>Financial Management Standards</a:t>
            </a:r>
          </a:p>
          <a:p>
            <a:pPr marL="365760" indent="-365760">
              <a:buFont typeface="Wingdings" panose="05000000000000000000" pitchFamily="2" charset="2"/>
              <a:buChar char="ü"/>
            </a:pPr>
            <a:r>
              <a:rPr lang="en-US" sz="3200" dirty="0">
                <a:solidFill>
                  <a:schemeClr val="tx1"/>
                </a:solidFill>
              </a:rPr>
              <a:t>Effective Management Systems</a:t>
            </a:r>
          </a:p>
          <a:p>
            <a:pPr marL="342900" indent="-342900">
              <a:buFont typeface="Wingdings" panose="05000000000000000000" pitchFamily="2" charset="2"/>
              <a:buChar char="ü"/>
            </a:pPr>
            <a:endParaRPr lang="en-US" sz="2800" dirty="0"/>
          </a:p>
        </p:txBody>
      </p:sp>
      <p:sp>
        <p:nvSpPr>
          <p:cNvPr id="4" name="Slide Number Placeholder 3">
            <a:extLst>
              <a:ext uri="{FF2B5EF4-FFF2-40B4-BE49-F238E27FC236}">
                <a16:creationId xmlns:a16="http://schemas.microsoft.com/office/drawing/2014/main" id="{8FE808DA-D1B9-4734-91C1-293F1C04074F}"/>
              </a:ext>
            </a:extLst>
          </p:cNvPr>
          <p:cNvSpPr>
            <a:spLocks noGrp="1"/>
          </p:cNvSpPr>
          <p:nvPr>
            <p:ph type="sldNum" sz="quarter" idx="12"/>
          </p:nvPr>
        </p:nvSpPr>
        <p:spPr/>
        <p:txBody>
          <a:bodyPr/>
          <a:lstStyle/>
          <a:p>
            <a:fld id="{AEF1280C-1E94-430E-A516-D051ECA45720}" type="slidenum">
              <a:rPr lang="en-US" smtClean="0"/>
              <a:pPr/>
              <a:t>9</a:t>
            </a:fld>
            <a:endParaRPr lang="en-US" dirty="0"/>
          </a:p>
        </p:txBody>
      </p:sp>
    </p:spTree>
    <p:extLst>
      <p:ext uri="{BB962C8B-B14F-4D97-AF65-F5344CB8AC3E}">
        <p14:creationId xmlns:p14="http://schemas.microsoft.com/office/powerpoint/2010/main" val="2686637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1875&quot;&gt;&lt;object type=&quot;3&quot; unique_id=&quot;11876&quot;&gt;&lt;property id=&quot;20148&quot; value=&quot;5&quot;/&gt;&lt;property id=&quot;20300&quot; value=&quot;Slide 1 - &amp;quot;Financial Management: Procedures and Internal Controls&amp;quot;&quot;/&gt;&lt;property id=&quot;20307&quot; value=&quot;283&quot;/&gt;&lt;/object&gt;&lt;object type=&quot;3&quot; unique_id=&quot;11877&quot;&gt;&lt;property id=&quot;20148&quot; value=&quot;5&quot;/&gt;&lt;property id=&quot;20300&quot; value=&quot;Slide 2 - &amp;quot;Today’s Speakers&amp;quot;&quot;/&gt;&lt;property id=&quot;20307&quot; value=&quot;356&quot;/&gt;&lt;/object&gt;&lt;object type=&quot;3&quot; unique_id=&quot;11878&quot;&gt;&lt;property id=&quot;20148&quot; value=&quot;5&quot;/&gt;&lt;property id=&quot;20300&quot; value=&quot;Slide 3 - &amp;quot;SMART 3.0 Training Strategies&amp;quot;&quot;/&gt;&lt;property id=&quot;20307&quot; value=&quot;415&quot;/&gt;&lt;/object&gt;&lt;object type=&quot;3&quot; unique_id=&quot;11879&quot;&gt;&lt;property id=&quot;20148&quot; value=&quot;5&quot;/&gt;&lt;property id=&quot;20300&quot; value=&quot;Slide 4 - &amp;quot;SMART 3.0 Purpose&amp;quot;&quot;/&gt;&lt;property id=&quot;20307&quot; value=&quot;411&quot;/&gt;&lt;/object&gt;&lt;object type=&quot;3&quot; unique_id=&quot;11880&quot;&gt;&lt;property id=&quot;20148&quot; value=&quot;5&quot;/&gt;&lt;property id=&quot;20300&quot; value=&quot;Slide 5 - &amp;quot;SMART Webinar Series Schedule&amp;quot;&quot;/&gt;&lt;property id=&quot;20307&quot; value=&quot;624&quot;/&gt;&lt;/object&gt;&lt;object type=&quot;3&quot; unique_id=&quot;11881&quot;&gt;&lt;property id=&quot;20148&quot; value=&quot;5&quot;/&gt;&lt;property id=&quot;20300&quot; value=&quot;Slide 6 - &amp;quot;Grant Management Toolbox&amp;quot;&quot;/&gt;&lt;property id=&quot;20307&quot; value=&quot;357&quot;/&gt;&lt;/object&gt;&lt;object type=&quot;3&quot; unique_id=&quot;11882&quot;&gt;&lt;property id=&quot;20148&quot; value=&quot;5&quot;/&gt;&lt;property id=&quot;20300&quot; value=&quot;Slide 7 - &amp;quot;Module Overview&amp;quot;&quot;/&gt;&lt;property id=&quot;20307&quot; value=&quot;284&quot;/&gt;&lt;/object&gt;&lt;object type=&quot;3&quot; unique_id=&quot;11883&quot;&gt;&lt;property id=&quot;20148&quot; value=&quot;5&quot;/&gt;&lt;property id=&quot;20300&quot; value=&quot;Slide 8 - &amp;quot;Understanding the Uniform Guidance&amp;quot;&quot;/&gt;&lt;property id=&quot;20307&quot; value=&quot;285&quot;/&gt;&lt;/object&gt;&lt;object type=&quot;3&quot; unique_id=&quot;11884&quot;&gt;&lt;property id=&quot;20148&quot; value=&quot;5&quot;/&gt;&lt;property id=&quot;20300&quot; value=&quot;Slide 9 - &amp;quot;Financial Management&amp;quot;&quot;/&gt;&lt;property id=&quot;20307&quot; value=&quot;359&quot;/&gt;&lt;/object&gt;&lt;object type=&quot;3&quot; unique_id=&quot;11885&quot;&gt;&lt;property id=&quot;20148&quot; value=&quot;5&quot;/&gt;&lt;property id=&quot;20300&quot; value=&quot;Slide 10 - &amp;quot;Sound Management Practices&amp;quot;&quot;/&gt;&lt;property id=&quot;20307&quot; value=&quot;287&quot;/&gt;&lt;/object&gt;&lt;object type=&quot;3&quot; unique_id=&quot;11886&quot;&gt;&lt;property id=&quot;20148&quot; value=&quot;5&quot;/&gt;&lt;property id=&quot;20300&quot; value=&quot;Slide 11 - &amp;quot;Sound Management Practices (cont.)&amp;quot;&quot;/&gt;&lt;property id=&quot;20307&quot; value=&quot;288&quot;/&gt;&lt;/object&gt;&lt;object type=&quot;3&quot; unique_id=&quot;11887&quot;&gt;&lt;property id=&quot;20148&quot; value=&quot;5&quot;/&gt;&lt;property id=&quot;20300&quot; value=&quot;Slide 12 - &amp;quot;Financial Management Standards&amp;quot;&quot;/&gt;&lt;property id=&quot;20307&quot; value=&quot;289&quot;/&gt;&lt;/object&gt;&lt;object type=&quot;3&quot; unique_id=&quot;11888&quot;&gt;&lt;property id=&quot;20148&quot; value=&quot;5&quot;/&gt;&lt;property id=&quot;20300&quot; value=&quot;Slide 13 - &amp;quot;Effective Management Systems&amp;quot;&quot;/&gt;&lt;property id=&quot;20307&quot; value=&quot;290&quot;/&gt;&lt;/object&gt;&lt;object type=&quot;3&quot; unique_id=&quot;11889&quot;&gt;&lt;property id=&quot;20148&quot; value=&quot;5&quot;/&gt;&lt;property id=&quot;20300&quot; value=&quot;Slide 14 - &amp;quot;Effective Management Systems (cont.)&amp;quot;&quot;/&gt;&lt;property id=&quot;20307&quot; value=&quot;316&quot;/&gt;&lt;/object&gt;&lt;object type=&quot;3&quot; unique_id=&quot;11890&quot;&gt;&lt;property id=&quot;20148&quot; value=&quot;5&quot;/&gt;&lt;property id=&quot;20300&quot; value=&quot;Slide 15 - &amp;quot;Knowledge Check 1 - Question&amp;quot;&quot;/&gt;&lt;property id=&quot;20307&quot; value=&quot;315&quot;/&gt;&lt;/object&gt;&lt;object type=&quot;3&quot; unique_id=&quot;11891&quot;&gt;&lt;property id=&quot;20148&quot; value=&quot;5&quot;/&gt;&lt;property id=&quot;20300&quot; value=&quot;Slide 16 - &amp;quot;Knowledge Check 1 - Answers&amp;quot;&quot;/&gt;&lt;property id=&quot;20307&quot; value=&quot;405&quot;/&gt;&lt;/object&gt;&lt;object type=&quot;3&quot; unique_id=&quot;11892&quot;&gt;&lt;property id=&quot;20148&quot; value=&quot;5&quot;/&gt;&lt;property id=&quot;20300&quot; value=&quot;Slide 17 - &amp;quot;Internal Controls&amp;quot;&quot;/&gt;&lt;property id=&quot;20307&quot; value=&quot;328&quot;/&gt;&lt;/object&gt;&lt;object type=&quot;3&quot; unique_id=&quot;11893&quot;&gt;&lt;property id=&quot;20148&quot; value=&quot;5&quot;/&gt;&lt;property id=&quot;20300&quot; value=&quot;Slide 18 - &amp;quot;What is the Goal of Internal Controls in the Federal Grant Environment?&amp;quot;&quot;/&gt;&lt;property id=&quot;20307&quot; value=&quot;326&quot;/&gt;&lt;/object&gt;&lt;object type=&quot;3&quot; unique_id=&quot;11894&quot;&gt;&lt;property id=&quot;20148&quot; value=&quot;5&quot;/&gt;&lt;property id=&quot;20300&quot; value=&quot;Slide 19 - &amp;quot;Internal Controls – Definition &amp;quot;&quot;/&gt;&lt;property id=&quot;20307&quot; value=&quot;338&quot;/&gt;&lt;/object&gt;&lt;object type=&quot;3&quot; unique_id=&quot;11895&quot;&gt;&lt;property id=&quot;20148&quot; value=&quot;5&quot;/&gt;&lt;property id=&quot;20300&quot; value=&quot;Slide 20 - &amp;quot;Internal Controls Over Compliance Requirements&amp;quot;&quot;/&gt;&lt;property id=&quot;20307&quot; value=&quot;404&quot;/&gt;&lt;/object&gt;&lt;object type=&quot;3&quot; unique_id=&quot;11896&quot;&gt;&lt;property id=&quot;20148&quot; value=&quot;5&quot;/&gt;&lt;property id=&quot;20300&quot; value=&quot;Slide 21 - &amp;quot;Internal Controls Requirements&amp;quot;&quot;/&gt;&lt;property id=&quot;20307&quot; value=&quot;337&quot;/&gt;&lt;/object&gt;&lt;object type=&quot;3&quot; unique_id=&quot;11897&quot;&gt;&lt;property id=&quot;20148&quot; value=&quot;5&quot;/&gt;&lt;property id=&quot;20300&quot; value=&quot;Slide 22 - &amp;quot;Internal Controls – Subrecipient Level&amp;quot;&quot;/&gt;&lt;property id=&quot;20307&quot; value=&quot;327&quot;/&gt;&lt;/object&gt;&lt;object type=&quot;3&quot; unique_id=&quot;11898&quot;&gt;&lt;property id=&quot;20148&quot; value=&quot;5&quot;/&gt;&lt;property id=&quot;20300&quot; value=&quot;Slide 23 - &amp;quot;Internal Control Framework&amp;quot;&quot;/&gt;&lt;property id=&quot;20307&quot; value=&quot;339&quot;/&gt;&lt;/object&gt;&lt;object type=&quot;3&quot; unique_id=&quot;11899&quot;&gt;&lt;property id=&quot;20148&quot; value=&quot;5&quot;/&gt;&lt;property id=&quot;20300&quot; value=&quot;Slide 24 - &amp;quot;COSO View of Internal Controls&amp;quot;&quot;/&gt;&lt;property id=&quot;20307&quot; value=&quot;372&quot;/&gt;&lt;/object&gt;&lt;object type=&quot;3&quot; unique_id=&quot;11900&quot;&gt;&lt;property id=&quot;20148&quot; value=&quot;5&quot;/&gt;&lt;property id=&quot;20300&quot; value=&quot;Slide 25 - &amp;quot;COSO Internal Control Integrated Framework&amp;quot;&quot;/&gt;&lt;property id=&quot;20307&quot; value=&quot;371&quot;/&gt;&lt;/object&gt;&lt;object type=&quot;3&quot; unique_id=&quot;11901&quot;&gt;&lt;property id=&quot;20148&quot; value=&quot;5&quot;/&gt;&lt;property id=&quot;20300&quot; value=&quot;Slide 26 - &amp;quot;COSO Component 1: Control Environment&amp;quot;&quot;/&gt;&lt;property id=&quot;20307&quot; value=&quot;373&quot;/&gt;&lt;/object&gt;&lt;object type=&quot;3&quot; unique_id=&quot;11902&quot;&gt;&lt;property id=&quot;20148&quot; value=&quot;5&quot;/&gt;&lt;property id=&quot;20300&quot; value=&quot;Slide 27 - &amp;quot;COSO Component 1: Control Environment (cont.)&amp;quot;&quot;/&gt;&lt;property id=&quot;20307&quot; value=&quot;402&quot;/&gt;&lt;/object&gt;&lt;object type=&quot;3&quot; unique_id=&quot;11903&quot;&gt;&lt;property id=&quot;20148&quot; value=&quot;5&quot;/&gt;&lt;property id=&quot;20300&quot; value=&quot;Slide 28 - &amp;quot;COSO Component 2: Risk Assessment&amp;quot;&quot;/&gt;&lt;property id=&quot;20307&quot; value=&quot;376&quot;/&gt;&lt;/object&gt;&lt;object type=&quot;3&quot; unique_id=&quot;11904&quot;&gt;&lt;property id=&quot;20148&quot; value=&quot;5&quot;/&gt;&lt;property id=&quot;20300&quot; value=&quot;Slide 29 - &amp;quot;Risk Assessment: Equipment – Example &amp;quot;&quot;/&gt;&lt;property id=&quot;20307&quot; value=&quot;377&quot;/&gt;&lt;/object&gt;&lt;object type=&quot;3&quot; unique_id=&quot;11905&quot;&gt;&lt;property id=&quot;20148&quot; value=&quot;5&quot;/&gt;&lt;property id=&quot;20300&quot; value=&quot;Slide 30 - &amp;quot;COSO Component 3: Control Activities&amp;quot;&quot;/&gt;&lt;property id=&quot;20307&quot; value=&quot;375&quot;/&gt;&lt;/object&gt;&lt;object type=&quot;3&quot; unique_id=&quot;11906&quot;&gt;&lt;property id=&quot;20148&quot; value=&quot;5&quot;/&gt;&lt;property id=&quot;20300&quot; value=&quot;Slide 31 - &amp;quot;Control Activities: Separation of Responsibilities&amp;quot;&quot;/&gt;&lt;property id=&quot;20307&quot; value=&quot;374&quot;/&gt;&lt;/object&gt;&lt;object type=&quot;3&quot; unique_id=&quot;11907&quot;&gt;&lt;property id=&quot;20148&quot; value=&quot;5&quot;/&gt;&lt;property id=&quot;20300&quot; value=&quot;Slide 32 - &amp;quot;Segregation of Duties:  Financial Management&amp;quot;&quot;/&gt;&lt;property id=&quot;20307&quot; value=&quot;382&quot;/&gt;&lt;/object&gt;&lt;object type=&quot;3&quot; unique_id=&quot;11908&quot;&gt;&lt;property id=&quot;20148&quot; value=&quot;5&quot;/&gt;&lt;property id=&quot;20300&quot; value=&quot;Slide 33 - &amp;quot;Control Activities for Grant Management&amp;quot;&quot;/&gt;&lt;property id=&quot;20307&quot; value=&quot;383&quot;/&gt;&lt;/object&gt;&lt;object type=&quot;3&quot; unique_id=&quot;11909&quot;&gt;&lt;property id=&quot;20148&quot; value=&quot;5&quot;/&gt;&lt;property id=&quot;20300&quot; value=&quot;Slide 34 - &amp;quot;COSO Component 4: Communication and Information&amp;quot;&quot;/&gt;&lt;property id=&quot;20307&quot; value=&quot;379&quot;/&gt;&lt;/object&gt;&lt;object type=&quot;3&quot; unique_id=&quot;11910&quot;&gt;&lt;property id=&quot;20148&quot; value=&quot;5&quot;/&gt;&lt;property id=&quot;20300&quot; value=&quot;Slide 35 - &amp;quot;Communicating Policies and Procedures&amp;quot;&quot;/&gt;&lt;property id=&quot;20307&quot; value=&quot;381&quot;/&gt;&lt;/object&gt;&lt;object type=&quot;3&quot; unique_id=&quot;11911&quot;&gt;&lt;property id=&quot;20148&quot; value=&quot;5&quot;/&gt;&lt;property id=&quot;20300&quot; value=&quot;Slide 36 - &amp;quot;COSO Component 5: Monitoring&amp;quot;&quot;/&gt;&lt;property id=&quot;20307&quot; value=&quot;380&quot;/&gt;&lt;/object&gt;&lt;object type=&quot;3&quot; unique_id=&quot;11912&quot;&gt;&lt;property id=&quot;20148&quot; value=&quot;5&quot;/&gt;&lt;property id=&quot;20300&quot; value=&quot;Slide 37 - &amp;quot;Causes of Ineffective Internal Controls&amp;quot;&quot;/&gt;&lt;property id=&quot;20307&quot; value=&quot;333&quot;/&gt;&lt;/object&gt;&lt;object type=&quot;3&quot; unique_id=&quot;11913&quot;&gt;&lt;property id=&quot;20148&quot; value=&quot;5&quot;/&gt;&lt;property id=&quot;20300&quot; value=&quot;Slide 38 - &amp;quot;Lack of Internal Controls&amp;quot;&quot;/&gt;&lt;property id=&quot;20307&quot; value=&quot;334&quot;/&gt;&lt;/object&gt;&lt;object type=&quot;3&quot; unique_id=&quot;11914&quot;&gt;&lt;property id=&quot;20148&quot; value=&quot;5&quot;/&gt;&lt;property id=&quot;20300&quot; value=&quot;Slide 39 - &amp;quot;Opportunity – Actual Case – Theft of UI Benefit Checks&amp;quot;&quot;/&gt;&lt;property id=&quot;20307&quot; value=&quot;403&quot;/&gt;&lt;/object&gt;&lt;object type=&quot;3&quot; unique_id=&quot;11915&quot;&gt;&lt;property id=&quot;20148&quot; value=&quot;5&quot;/&gt;&lt;property id=&quot;20300&quot; value=&quot;Slide 40 - &amp;quot;Consequences for Lack of Internal Controls&amp;quot;&quot;/&gt;&lt;property id=&quot;20307&quot; value=&quot;335&quot;/&gt;&lt;/object&gt;&lt;object type=&quot;3&quot; unique_id=&quot;11916&quot;&gt;&lt;property id=&quot;20148&quot; value=&quot;5&quot;/&gt;&lt;property id=&quot;20300&quot; value=&quot;Slide 41 - &amp;quot;Knowledge Check 2 – Question &amp;quot;&quot;/&gt;&lt;property id=&quot;20307&quot; value=&quot;347&quot;/&gt;&lt;/object&gt;&lt;object type=&quot;3&quot; unique_id=&quot;11917&quot;&gt;&lt;property id=&quot;20148&quot; value=&quot;5&quot;/&gt;&lt;property id=&quot;20300&quot; value=&quot;Slide 42 - &amp;quot;Knowledge Check 2 – Answer&amp;quot;&quot;/&gt;&lt;property id=&quot;20307&quot; value=&quot;406&quot;/&gt;&lt;/object&gt;&lt;object type=&quot;3&quot; unique_id=&quot;11918&quot;&gt;&lt;property id=&quot;20148&quot; value=&quot;5&quot;/&gt;&lt;property id=&quot;20300&quot; value=&quot;Slide 43 - &amp;quot;Policies &amp;amp; Procedures&amp;quot;&quot;/&gt;&lt;property id=&quot;20307&quot; value=&quot;385&quot;/&gt;&lt;/object&gt;&lt;object type=&quot;3&quot; unique_id=&quot;11919&quot;&gt;&lt;property id=&quot;20148&quot; value=&quot;5&quot;/&gt;&lt;property id=&quot;20300&quot; value=&quot;Slide 44 - &amp;quot;Policy vs. Procedure&amp;quot;&quot;/&gt;&lt;property id=&quot;20307&quot; value=&quot;386&quot;/&gt;&lt;/object&gt;&lt;object type=&quot;3&quot; unique_id=&quot;11920&quot;&gt;&lt;property id=&quot;20148&quot; value=&quot;5&quot;/&gt;&lt;property id=&quot;20300&quot; value=&quot;Slide 45 - &amp;quot;What Policies and Procedures Does Your Organization Need?&amp;quot;&quot;/&gt;&lt;property id=&quot;20307&quot; value=&quot;387&quot;/&gt;&lt;/object&gt;&lt;object type=&quot;3&quot; unique_id=&quot;11921&quot;&gt;&lt;property id=&quot;20148&quot; value=&quot;5&quot;/&gt;&lt;property id=&quot;20300&quot; value=&quot;Slide 46 - &amp;quot;Establishing Policies &amp;amp; Procedures&amp;quot;&quot;/&gt;&lt;property id=&quot;20307&quot; value=&quot;388&quot;/&gt;&lt;/object&gt;&lt;object type=&quot;3&quot; unique_id=&quot;11922&quot;&gt;&lt;property id=&quot;20148&quot; value=&quot;5&quot;/&gt;&lt;property id=&quot;20300&quot; value=&quot;Slide 47 - &amp;quot;Requirements for Written Policies and Procedures&amp;quot;&quot;/&gt;&lt;property id=&quot;20307&quot; value=&quot;389&quot;/&gt;&lt;/object&gt;&lt;object type=&quot;3&quot; unique_id=&quot;11923&quot;&gt;&lt;property id=&quot;20148&quot; value=&quot;5&quot;/&gt;&lt;property id=&quot;20300&quot; value=&quot;Slide 48 - &amp;quot;Recommended Policies and Procedures&amp;quot;&quot;/&gt;&lt;property id=&quot;20307&quot; value=&quot;391&quot;/&gt;&lt;/object&gt;&lt;object type=&quot;3&quot; unique_id=&quot;11924&quot;&gt;&lt;property id=&quot;20148&quot; value=&quot;5&quot;/&gt;&lt;property id=&quot;20300&quot; value=&quot;Slide 49 - &amp;quot;Effective Policies and Procedures&amp;quot;&quot;/&gt;&lt;property id=&quot;20307&quot; value=&quot;394&quot;/&gt;&lt;/object&gt;&lt;object type=&quot;3&quot; unique_id=&quot;11925&quot;&gt;&lt;property id=&quot;20148&quot; value=&quot;5&quot;/&gt;&lt;property id=&quot;20300&quot; value=&quot;Slide 50 - &amp;quot;Core Monitoring Guide Checklist&amp;amp;#x09;&amp;quot;&quot;/&gt;&lt;property id=&quot;20307&quot; value=&quot;398&quot;/&gt;&lt;/object&gt;&lt;object type=&quot;3&quot; unique_id=&quot;11926&quot;&gt;&lt;property id=&quot;20148&quot; value=&quot;5&quot;/&gt;&lt;property id=&quot;20300&quot; value=&quot;Slide 51 - &amp;quot;Knowledge Check 3 - Questions&amp;quot;&quot;/&gt;&lt;property id=&quot;20307&quot; value=&quot;408&quot;/&gt;&lt;/object&gt;&lt;object type=&quot;3&quot; unique_id=&quot;11927&quot;&gt;&lt;property id=&quot;20148&quot; value=&quot;5&quot;/&gt;&lt;property id=&quot;20300&quot; value=&quot;Slide 52 - &amp;quot;Knowledge Check 3 - Answers&amp;quot;&quot;/&gt;&lt;property id=&quot;20307&quot; value=&quot;409&quot;/&gt;&lt;/object&gt;&lt;object type=&quot;3&quot; unique_id=&quot;11928&quot;&gt;&lt;property id=&quot;20148&quot; value=&quot;5&quot;/&gt;&lt;property id=&quot;20300&quot; value=&quot;Slide 53 - &amp;quot;Module Review&amp;quot;&quot;/&gt;&lt;property id=&quot;20307&quot; value=&quot;369&quot;/&gt;&lt;/object&gt;&lt;object type=&quot;3&quot; unique_id=&quot;11929&quot;&gt;&lt;property id=&quot;20148&quot; value=&quot;5&quot;/&gt;&lt;property id=&quot;20300&quot; value=&quot;Slide 54 - &amp;quot;Core Monitoring Guide – Objective 3.a. Internal Controls&amp;quot;&quot;/&gt;&lt;property id=&quot;20307&quot; value=&quot;367&quot;/&gt;&lt;/object&gt;&lt;object type=&quot;3&quot; unique_id=&quot;11930&quot;&gt;&lt;property id=&quot;20148&quot; value=&quot;5&quot;/&gt;&lt;property id=&quot;20300&quot; value=&quot;Slide 55 - &amp;quot;SMART Checklist&amp;quot;&quot;/&gt;&lt;property id=&quot;20307&quot; value=&quot;350&quot;/&gt;&lt;/object&gt;&lt;object type=&quot;3&quot; unique_id=&quot;11931&quot;&gt;&lt;property id=&quot;20148&quot; value=&quot;5&quot;/&gt;&lt;property id=&quot;20300&quot; value=&quot;Slide 56 - &amp;quot;SMART Checklist (cont.)&amp;quot;&quot;/&gt;&lt;property id=&quot;20307&quot; value=&quot;361&quot;/&gt;&lt;/object&gt;&lt;object type=&quot;3&quot; unique_id=&quot;11932&quot;&gt;&lt;property id=&quot;20148&quot; value=&quot;5&quot;/&gt;&lt;property id=&quot;20300&quot; value=&quot;Slide 57 - &amp;quot;ETA and Uniform Guidance Resources&amp;quot;&quot;/&gt;&lt;property id=&quot;20307&quot; value=&quot;354&quot;/&gt;&lt;/object&gt;&lt;object type=&quot;3&quot; unique_id=&quot;11933&quot;&gt;&lt;property id=&quot;20148&quot; value=&quot;5&quot;/&gt;&lt;property id=&quot;20300&quot; value=&quot;Slide 58 - &amp;quot;Web Resources&amp;quot;&quot;/&gt;&lt;property id=&quot;20307&quot; value=&quot;355&quot;/&gt;&lt;/object&gt;&lt;object type=&quot;3&quot; unique_id=&quot;11934&quot;&gt;&lt;property id=&quot;20148&quot; value=&quot;5&quot;/&gt;&lt;property id=&quot;20300&quot; value=&quot;Slide 59 - &amp;quot;Remember the Grant Management Toolbox!&amp;quot;&quot;/&gt;&lt;property id=&quot;20307&quot; value=&quot;401&quot;/&gt;&lt;/object&gt;&lt;object type=&quot;3&quot; unique_id=&quot;11935&quot;&gt;&lt;property id=&quot;20148&quot; value=&quot;5&quot;/&gt;&lt;property id=&quot;20300&quot; value=&quot;Slide 60 - &amp;quot;Questions?&amp;quot;&quot;/&gt;&lt;property id=&quot;20307&quot; value=&quot;352&quot;/&gt;&lt;/object&gt;&lt;object type=&quot;3&quot; unique_id=&quot;11936&quot;&gt;&lt;property id=&quot;20148&quot; value=&quot;5&quot;/&gt;&lt;property id=&quot;20300&quot; value=&quot;Slide 61 - &amp;quot;Thank you.&amp;quot;&quot;/&gt;&lt;property id=&quot;20307&quot; value=&quot;353&quot;/&gt;&lt;/object&gt;&lt;/object&gt;&lt;object type=&quot;8&quot; unique_id=&quot;11999&quot;&gt;&lt;/object&gt;&lt;/object&gt;&lt;/database&gt;"/>
  <p:tag name="MMPROD_NEXTUNIQUEID" val="10012"/>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artifact="_x0030_" validate="no" Order="_x0032_" Lang="" bookmark="no"/>
  <HyperLink xmlns="" ID="IwOp4KEUXgE8Q+SPf6wC1TtSpUs=737177384480.1241_154.4017" plainAltText="SMART_x0020_Training_x0020_"/>
  <HyperLink xmlns="" ID="IwOp4KEUXgE8Q+SPf6wC1TtSpUs=363306643409.0841_218.4017" plainAltText="Core_x0020_Monitoring_x0020_Guide"/>
  <HyperLink xmlns="" ID="IwOp4KEUXgE8Q+SPf6wC1TtSpUs=-410019780363.9341_282.4017" plainAltText="Technical_x0020_Assistance_x0020_Guide"/>
  <HyperLink xmlns="" ID="IwOp4KEUXgE8Q+SPf6wC1TtSpUs=413956042407.1341_346.4017" plainAltText="ETA_x0020_Grantee_x0020_Handbook"/>
  <HyperLink xmlns="" ID="IwOp4KEUXgE8Q+SPf6wC1TtSpUs=-175829293388.0441_410.4017" plainAltText="WorkforceGPS_x0020_Resources"/>
  <HyperLink xmlns="" ID="HqtletZ4FSse7OIbX/g+4zSgLX8=1883269349376.735_157.5799" plainAltText="_x0032__x0020_CFR_x0020_Part_x0020_200" language="" Lang=""/>
  <HyperLink xmlns="" ID="Wduqo92g1pzVJb7pfmEaxkNCHRo=277739373674.5309_423.8983" plainAltText="_x0032__x0020_CFR_x0020_" Lang=""/>
  <HyperLink xmlns="" ID="Wduqo92g1pzVJb7pfmEaxkNCHRo=340399056750.5309_423.8983" plainAltText="_x0032_00.400" Lang=""/>
  <HyperLink xmlns="" ID="TbrPm601aW+n1CiYzmkQ61pQ3M0=277739373651.3369_431.7276" plainAltText="_x0032__x0020_CFR_x0020_" Lang=""/>
  <HyperLink xmlns="" ID="TbrPm601aW+n1CiYzmkQ61pQ3M0=340399056727.3369_431.7276" plainAltText="_x0032_00.400" Lang=""/>
  <HyperLink xmlns="" ID="1KYhfptH3ZPzHy/yZrbB8NTxaVc=586176322738.7665_439.5701" plainAltText="_x0032__x0020_CFR_x0020_200.302" Lang=""/>
  <HyperLink xmlns="" ID="O0+lBNLaWAJrmuAW5gas6AOTriY=1898725146523.7186_418.8454" plainAltText="CMG_x0020_Objective_x0020_3.a:_x0020_Internal_x0020_Controls" Lang=""/>
  <HyperLink xmlns="" ID="O0+lBNLaWAJrmuAW5gas6AOTriY=1100999928441.0536_442.8454" plainAltText="Grants_x0020_Management_x0020_TAG_x0020_2.5:_x0020_Internal_x0020_Controls" Lang=""/>
  <HyperLink xmlns="" ID="ykoly55RKTAgBMJ0nV1EDr/JrYY=-61062390975_115.4724" plainAltText="_x0032__x0020_CFR_x0020_200.61_x0020_" Lang=""/>
  <HyperLink xmlns="" ID="1zjJ0BJHrmcYT+ie0qWtzAtNZKQ=-12185297175_115.4724" plainAltText="_x0032__x0020_CFR_x0020_200.62" Lang=""/>
  <HyperLink xmlns="" ID="nGFINbnyI8V5GfYquKLqjDEkYq8=586176321757.1069_421.4518" plainAltText="_x0032__x0020_CFR_x0020_200.303" Lang=""/>
  <HyperLink xmlns="" ID="LOLR7hedquZcvX+7YDf5S48G/Ew=1607368579106.9_239.0324" plainAltText="http:_x002F__x002F_www.gao.gov_x002F_assets_x002F_670_x002F_665712.pdf" Lang=""/>
  <HyperLink xmlns="" ID="mX66OLWh8Ht373m1eLh5KPJOjKo=-137013881548_115.4724" plainAltText="_x0032__x0020_CFR_x0020_200.313" Lang=""/>
  <HyperLink xmlns="" ID="dte4bqdC7BXxFgLBhHZ24wy6m4A=483790091562.58_420.6724" plainAltText="CMG_x0020_Objective_x0020_3.a_x0020_Internal_x0020_Controls" Lang=""/>
  <HyperLink xmlns="" ID="v7vnRGLfNIY5ssFPeJ/8GROWlHA=405700205745.7452_374.6421" plainAltText="Indicator_x0020_3.a.1:_x0020_" Lang=""/>
  <HyperLink xmlns="" ID="v7vnRGLfNIY5ssFPeJ/8GROWlHA=-1150985628745.7452_396.2421" plainAltText="Effectiveness_x0020_and_x0020_"/>
  <HyperLink xmlns="" ID="v7vnRGLfNIY5ssFPeJ/8GROWlHA=-992137597745.7452_417.8421" plainAltText="Efficiency_x0020_of_x0020_"/>
  <HyperLink xmlns="" ID="v7vnRGLfNIY5ssFPeJ/8GROWlHA=-443826184745.7452_439.4421" plainAltText="Operations"/>
  <HyperLink xmlns="" ID="B8yJ6FYsuyNcKdzNCfiTCKorYDo=586176321619.645_326.1124" plainAltText="_x0032__x0020_CFR_x0020_200.303" Lang=""/>
  <HyperLink xmlns="" ID="3ZaECjN8q1PDYq1xxkGJEV1jnQY=586176322180.645_239.0324" plainAltText="_x0032__x0020_CFR_x0020_200.302" Lang=""/>
  <HyperLink xmlns="" ID="x1wY3I1Alz7km+DV/1m4HhkM7+Q=36330664364.19992_114.4572" plainAltText="Core_x0020_Monitoring_x0020_Guide" Lang=""/>
  <HyperLink xmlns="" ID="x1wY3I1Alz7km+DV/1m4HhkM7+Q=142858537464.19992_166.0172" plainAltText="Grant_x0020_and_x0020_Financial_x0020_Management_x0020_TAG" Lang=""/>
  <HyperLink xmlns="" ID="ZbXtRo6do+twOllfo7VncijCZZw=1883269349704.9251_161.9772" plainAltText="_x0032__x0020_CFR_x0020_Part_x0020_200" Lang=""/>
  <HyperLink xmlns="" ID="mwAsCYlVob5L+vM6wQ0Lg9ujua0=-383150670178.445_154.0749" plainAltText="Service_x0020_Locator" Lang=""/>
  <HyperLink xmlns="" ID="mwAsCYlVob5L+vM6wQ0Lg9ujua0=-11371072696.09992_217.6349" plainAltText="DOLETA.gov_x002F_Grants" Lang=""/>
  <HyperLink xmlns="" ID="mwAsCYlVob5L+vM6wQ0Lg9ujua0=205628344064.19992_420.3949" plainAltText="Standards_x0020_for_x0020_Internal_x0020_Control_x0020_in_x0020_the_x0020_" Lang=""/>
  <HyperLink xmlns="" ID="mwAsCYlVob5L+vM6wQ0Lg9ujua0=209094812364.19992_456.1549" plainAltText="Federal_x0020_Government_x0020__x0028_Green_x0020_Book_x0029_" language=""/>
  <HyperLink xmlns="" ID="K6UiTqZ66vHx9Ld07EhQl+uI8Nk=-1242461217665.8149_130.3149" plainAltText="Grants_x0020_Application_x0020_and_x0020_" language="" Lang=""/>
  <HyperLink xmlns="" ID="K6UiTqZ66vHx9Ld07EhQl+uI8Nk=1465423831528.0999_158.1149" plainAltText="Management_x0020_Community_x0020_of_x0020_Practice" language=""/>
  <HyperLink xmlns="" ID="K6UiTqZ66vHx9Ld07EhQl+uI8Nk=-538624618528.0999_366.4349" plainAltText="WorkforceGPS" language="" Lang=""/>
  <HyperLink xmlns="" ID="K6UiTqZ66vHx9Ld07EhQl+uI8Nk=115640544495.9499_394.2349" plainAltText="Internal_x0020_Control_x0020_Integrated_x0020_Framework_x0020_issued_x0020_"/>
  <HyperLink xmlns="" ID="K6UiTqZ66vHx9Ld07EhQl+uI8Nk=1945521979495.9499_421.8349" plainAltText="by_x0020_the_x0020_Committee_x0020_of_x0020_Sponsoring_x0020_Organizations_x0020_"/>
  <HyperLink xmlns="" ID="K6UiTqZ66vHx9Ld07EhQl+uI8Nk=-2038863742495.9499_443.4349" plainAltText="of_x0020_the_x0020_Treadway_x0020_Commission_x0020__x0028_COSO_x0029_" language=""/>
  <Shape xmlns="" ID="RU9ojsXnLHuZHuVgDHYL4ozIfxA=" Order="_x0033_" pdftag="_x005B_Artifact_x005D_" isBookmarkSet="no" bookmark="no"/>
  <Shape xmlns="" ID="IvmGoyQcpETC/kxsHPwhmmYUNv0=" pdftag="H2" isBookmarkSet="no" bookmark="yes" Order="_x0031_"/>
  <Shape xmlns="" ID="IwOp4KEUXgE8Q+SPf6wC1TtSpUs=" pdftag="" Order="_x0033_"/>
  <Shape xmlns="" ID="dwz5QFEYXAc1qslAxM5oz/2BLXI=" pdftag="Figure" Order="_x0032_" formula="no" artifact="_x0030_" inline="no" validate="yes"/>
  <Shape xmlns="" ID="/Uh/qt+jJcVHqfBbEImfWRdmtts=" Order="_x0033_" pdftag="_x005B_Artifact_x005D_" isBookmarkSet="no" bookmark="no"/>
  <Shape xmlns="" ID="FlaLxzPjUAD3ks4l9qIWMPiHOtg=" pdftag="H2" isBookmarkSet="no" bookmark="yes" Order="_x0031_"/>
  <Shape xmlns="" ID="shtQIaui4UOSuJgQ5G5+aNCyxxM=" pdftag="P" isBookmarkSet="no" Order="_x0032_" bookmark="no"/>
  <Shape xmlns="" ID="hqNwemuWX1S9Nf/aN9DcQBOVZHA=" Order="_x0033_" pdftag="_x005B_Artifact_x005D_" isBookmarkSet="no" bookmark="no"/>
  <Shape xmlns="" ID="dA9oZ0mhmjbEpTXfqtjlijk5c8U=" pdftag="H2" isBookmarkSet="no" bookmark="yes" Order="_x0031_"/>
  <Shape xmlns="" ID="HqtletZ4FSse7OIbX/g+4zSgLX8=" pdftag="P" isBookmarkSet="no" Order="_x0032_" bookmark="no"/>
  <Shape xmlns="" ID="3dl23tevJhlkBLu0VijsTn+igoA=" Order="_x0033_" pdftag="_x005B_Artifact_x005D_" isBookmarkSet="no" bookmark="no"/>
  <Shape xmlns="" ID="M3D2cnYhKopLotSIsEkZ1A/pwjk=" pdftag="H2" isBookmarkSet="no" bookmark="yes" Order="_x0031_"/>
  <Shape xmlns="" ID="jqDmT9L35GrmyXKvP3b4NO89XYI=" pdftag="P" isBookmarkSet="no" Order="_x0032_" bookmark="no"/>
  <Shape xmlns="" ID="h6b1IOGnIvc0/JNrOQlai146I8I=" pdftag="H2" isBookmarkSet="no" bookmark="yes" Order="_x0031_"/>
  <Shape xmlns="" ID="2wLN0TOg+MdgX4NpklUsshuQMKg=" pdftag="P" isBookmarkSet="no" Order="_x0032_" bookmark="no"/>
  <Shape xmlns="" ID="Wduqo92g1pzVJb7pfmEaxkNCHRo=" pdftag="P" isBookmarkSet="no" Order="_x0033_" bookmark="no"/>
  <Shape xmlns="" ID="6PCYglJNKNsLiPBon0oNDFel3kI=" Order="_x0034_" pdftag="_x005B_Artifact_x005D_" isBookmarkSet="no" bookmark="no"/>
  <Shape xmlns="" ID="pKgmw7fp3tAbBWwXiXZ6C9OBRYM=" pdftag="H2" isBookmarkSet="no" bookmark="yes" Order="_x0031_"/>
  <Shape xmlns="" ID="1pIa3FNZwb0+qokr6EiXqWBteoQ=" pdftag="P" isBookmarkSet="no" bookmark="no" Order="_x0032_"/>
  <Shape xmlns="" ID="TbrPm601aW+n1CiYzmkQ61pQ3M0=" pdftag="P" isBookmarkSet="no" bookmark="no" Order="_x0033_"/>
  <Shape xmlns="" ID="rQPhltAhHOsvqIFOK1QXmBDyhDY=" pdftag="H2" isBookmarkSet="no" bookmark="yes" Order="_x0031_"/>
  <Shape xmlns="" ID="QfBKzML6x8vOrHwXZrO05yozuUo=" formula="no" artifact="_x0030_" inline="no" pdftag="Figure" isBookmarkSet="no" bookmark="no" validate="no" Order="_x0032_" Lang=""/>
  <Shape xmlns="" ID="1KYhfptH3ZPzHy/yZrbB8NTxaVc=" pdftag="P" isBookmarkSet="no" bookmark="no" Order="_x0033_"/>
  <Shape xmlns="" ID="XcVRPk9Oind1oe1Es3/sd7OGhDA=" Order="_x0034_" pdftag="_x005B_Artifact_x005D_" isBookmarkSet="no" bookmark="no"/>
  <Shape xmlns="" ID="BcV7OlaRIhhWaG+FgI086ux9VSo=" pdftag="H2" isBookmarkSet="no" bookmark="yes" Order="_x0031_"/>
  <Shape xmlns="" ID="OrP6HZVk2ljw31GMv32PP6fjuZM=" pdftag="P" isBookmarkSet="no" Order="_x0032_" bookmark="no"/>
  <Shape xmlns="" ID="ngsZzLLkXLUc+EjoZr17w0kuHH0=" pdftag="H2" isBookmarkSet="no" bookmark="yes" Order="_x0031_"/>
  <Shape xmlns="" ID="m+j9GXj4ZLfgSGQ6GZag6huML4g=" pdftag="P" isBookmarkSet="no" Order="_x0032_" bookmark="no"/>
  <Shape xmlns="" ID="O0+lBNLaWAJrmuAW5gas6AOTriY=" pdftag="P" isBookmarkSet="no" Order="_x0034_" bookmark="no"/>
  <Shape xmlns="" ID="+CQoUu7oKADigQxqM00ei1+2uYY=" pdftag="Figure" formula="no" artifact="_x0030_" inline="no" isBookmarkSet="no" validate="no" Order="_x0033_" Lang=""/>
  <Shape xmlns="" ID="JAlbnLn6+fCdOpJnjnEJwl+miWc=" Order="_x0035_" pdftag="_x005B_Artifact_x005D_" isBookmarkSet="no" bookmark="no"/>
  <Shape xmlns="" ID="xIInU//ZPAq60IA9FdCsUD6yXMs=" pdftag="P" isBookmarkSet="no" Order="_x0032_" bookmark="no"/>
  <Shape xmlns="" ID="fFH5eWWwwogDb2wTib3Ehe0lsSM=" Order="_x0033_" pdftag="_x005B_Artifact_x005D_" isBookmarkSet="no" bookmark="no"/>
  <Shape xmlns="" ID="Ds+9JEp41wBy7W5d7KIweboSKAM=" pdftag="H2" isBookmarkSet="no" bookmark="yes" Order="_x0031_"/>
  <Shape xmlns="" ID="B0uL2R9gITbs5S0tZJ18d+vgis8=" pdftag="P" isBookmarkSet="no" Order="_x0032_" bookmark="no"/>
  <Shape xmlns="" ID="Tsvy9RZnFTJr+q050besUZ3T2dA=" Order="_x0033_" pdftag="_x005B_Artifact_x005D_" isBookmarkSet="no" bookmark="no"/>
  <Shape xmlns="" ID="bGrbUS2+Cq1a9FZmhq7ROEpa1AY=" pdftag="H2" isBookmarkSet="no" bookmark="yes" Order="_x0031_"/>
  <Shape xmlns="" ID="5BMKTXRU5igiRVI3GPeNzjJP8Ec=" pdftag="P" isBookmarkSet="no" Order="_x0032_" bookmark="no"/>
  <Shape xmlns="" ID="KYdl0TXCoeD2MvxcXXwlA73bzAo=" Order="_x0033_" pdftag="_x005B_Artifact_x005D_" isBookmarkSet="no" bookmark="no"/>
  <Shape xmlns="" ID="vpW/2s8XjoHO6no6tYkj7RS4gYs=" pdftag="H2" isBookmarkSet="no" bookmark="yes" Order="_x0031_"/>
  <Shape xmlns="" ID="KBBrnEedFY0rD252vGPlBpXAWd8=" pdftag="P" isBookmarkSet="no" Order="_x0032_" bookmark="no"/>
  <Shape xmlns="" ID="0nOnt1Dw5TQzxfJUP9MJqDpBboE=" Order="_x0033_" pdftag="_x005B_Artifact_x005D_" isBookmarkSet="no" bookmark="no"/>
  <Shape xmlns="" ID="6KTE3g4BRUODPgUQU2fvol45RBM=" pdftag="H2" isBookmarkSet="no" bookmark="yes" Order="_x0031_"/>
  <Shape xmlns="" ID="ykoly55RKTAgBMJ0nV1EDr/JrYY=" pdftag="P" isBookmarkSet="no" Order="_x0032_" bookmark="no"/>
  <Shape xmlns="" ID="T8ipuk0Xsl1P73JnwhO+uXz1m4E=" pdftag="H2" isBookmarkSet="no" bookmark="yes" Order="_x0031_"/>
  <Shape xmlns="" ID="1zjJ0BJHrmcYT+ie0qWtzAtNZKQ=" pdftag="P" isBookmarkSet="no" Order="_x0032_" bookmark="no"/>
  <Shape xmlns="" ID="DQzBLgclfRb8R6VslD6uHzOQNq4=" Order="_x0033_" pdftag="_x005B_Artifact_x005D_" isBookmarkSet="no" bookmark="no"/>
  <Shape xmlns="" ID="96r+vjrZi4kWZCIFfvwI8TBUhhM=" pdftag="H2" isBookmarkSet="no" bookmark="yes" Order="_x0031_"/>
  <Shape xmlns="" ID="itBNMFW3LUykcS4dD+iUpJj613Y=" formula="no" artifact="_x0030_" inline="no" pdftag="Figure" isBookmarkSet="no" validate="no" Order="_x0032_" Lang="" bookmark="no"/>
  <Shape xmlns="" ID="nGFINbnyI8V5GfYquKLqjDEkYq8=" pdftag="P" isBookmarkSet="no" Order="_x0033_" bookmark="no"/>
  <Shape xmlns="" ID="PiOG8NJ9GI7qiDO7aexKFfUnjgQ=" Order="_x0034_" pdftag="_x005B_Artifact_x005D_" isBookmarkSet="no" bookmark="no"/>
  <Shape xmlns="" ID="OYGBm2F/0Qkh+O7FZzWYiRyDL5k=" pdftag="H2" isBookmarkSet="no" bookmark="yes" Order="_x0031_"/>
  <Shape xmlns="" ID="W1dry2H1t1VpQraFTxY+JV8zMhk=" pdftag="P" isBookmarkSet="no" Order="_x0032_" bookmark="no"/>
  <Shape xmlns="" ID="tsQoTFK13XAAbxmOFJkAHqDCNUg=" Order="_x0033_" pdftag="_x005B_Artifact_x005D_" isBookmarkSet="no" bookmark="no"/>
  <Shape xmlns="" ID="0q3JXOVN+T6cFsvgcDkMQB5C1ZI=" pdftag="H2" isBookmarkSet="no" bookmark="yes" Order="_x0031_"/>
  <Shape xmlns="" ID="LOLR7hedquZcvX+7YDf5S48G/Ew=" pdftag="P" isBookmarkSet="no" Order="_x0032_" bookmark="no"/>
  <Shape xmlns="" ID="PGGUk5HhAfIXDPAQ1UpmSL29+Dw=" Order="_x0033_" pdftag="_x005B_Artifact_x005D_" isBookmarkSet="no" bookmark="no"/>
  <Shape xmlns="" ID="o+13ojv3XBiX3Q1RTX35l1Awsq8=" pdftag="H2" isBookmarkSet="no" bookmark="yes" Order="_x0031_"/>
  <Shape xmlns="" ID="jt+eKZLmPiIqPStKjnVPWIB53Ig=" pdftag="P" isBookmarkSet="no" Order="_x0032_" bookmark="no"/>
  <Shape xmlns="" ID="PVUXLasMGgEUuRoFeeJ0mNefS0c=" Order="_x0033_" pdftag="_x005B_Artifact_x005D_" isBookmarkSet="no" bookmark="no"/>
  <Shape xmlns="" ID="oCvYhZVbWaOSn6djO2oXPKPRE64=" pdftag="H2" isBookmarkSet="no" bookmark="yes" Order="_x0031_"/>
  <Shape xmlns="" ID="s8ir44soeF7jZQeT9UfP9STwX+s=" formula="no" artifact="_x0030_" inline="no" pdftag="Figure" isBookmarkSet="no" validate="no" Order="_x0032_" Lang="" bookmark="no"/>
  <Shape xmlns="" ID="Ui5AuI9SAiLiD3FqHX2M5J9xZWQ=" pdftag="P" isBookmarkSet="no" Order="_x0033_" bookmark="no"/>
  <Shape xmlns="" ID="ifqqMT08DrHQWwO9mA1BIzidddQ=" pdftag="H2" isBookmarkSet="no" bookmark="yes" Order="_x0031_"/>
  <Shape xmlns="" ID="2qJYU3liIqToFzTKTdztbMgq/aI=" pdftag="P" isBookmarkSet="no" Order="_x0032_" bookmark="no"/>
  <Shape xmlns="" ID="0xDQljD+0dvnC0iiiau7wKGpR9E=" Order="_x0033_" pdftag="_x005B_Artifact_x005D_" isBookmarkSet="no" bookmark="no"/>
  <Shape xmlns="" ID="jWa0T9A+DjQhnV1jKdiHy9pMeB8=" pdftag="P" isBookmarkSet="no" Order="_x0032_" bookmark="no"/>
  <Shape xmlns="" ID="zx/2IHBFbmokyKwJl8i0FnsAaAk=" Order="_x0033_" pdftag="_x005B_Artifact_x005D_" isBookmarkSet="no" bookmark="no"/>
  <Shape xmlns="" ID="f4WPmDwurNN723XcubNNk2BMKeA=" pdftag="H2" isBookmarkSet="no" bookmark="yes" Order="_x0031_"/>
  <Shape xmlns="" ID="xMemmt4+wWhoYfIEIdcJHbJ0Gqk=" pdftag="P" isBookmarkSet="no" Order="_x0032_" bookmark="no"/>
  <Shape xmlns="" ID="WUQzlsngq0wCDycYnlpR3OePjRk=" formula="no" artifact="_x0030_" inline="no" pdftag="Figure" isBookmarkSet="no" validate="no" Order="_x0033_" Lang="" bookmark="no"/>
  <Shape xmlns="" ID="+bnNbAP/V4L9cNyUGnVmeRbYdW0=" Order="_x0034_" pdftag="_x005B_Artifact_x005D_" isBookmarkSet="no" bookmark="no"/>
  <Shape xmlns="" ID="Mo15Y1j8a5Mw+pmrLJtyPalT258=" pdftag="H2" isBookmarkSet="no" bookmark="yes" Order="_x0031_"/>
  <Shape xmlns="" ID="mX66OLWh8Ht373m1eLh5KPJOjKo=" pdftag="P" isBookmarkSet="no" Order="_x0032_" bookmark="no"/>
  <Shape xmlns="" ID="iuyhyHEVhv/M1UFwEZc2T0kwUw0=" Order="_x0033_" pdftag="_x005B_Artifact_x005D_" isBookmarkSet="no" bookmark="no"/>
  <Shape xmlns="" ID="TpPR6A+LWWALf3I8FKp6KK/nmCk=" pdftag="H2" isBookmarkSet="no" bookmark="yes" Order="_x0031_"/>
  <Shape xmlns="" ID="AMYH1/Te7MhzvVZGKrNVHjVkdaI=" pdftag="P" isBookmarkSet="no" Order="_x0032_" bookmark="no"/>
  <Shape xmlns="" ID="2a4e6sU+kvHbJ5V+mtg11w7QIs0=" Order="_x0033_" pdftag="_x005B_Artifact_x005D_" isBookmarkSet="no" bookmark="no"/>
  <Shape xmlns="" ID="Ao2Zi68CMfaaGHc6WYPnc2YdIk4=" pdftag="H2" isBookmarkSet="no" bookmark="yes" Order="_x0031_"/>
  <Shape xmlns="" ID="BiT79/xPbDGa+eAEddU/1J0AyHc=" formula="no" artifact="_x0030_" inline="no" pdftag="Figure" isBookmarkSet="no" validate="no" Order="_x0032_" Lang="" bookmark="no"/>
  <Shape xmlns="" ID="A1au77wjV/OygIIVO6mHre6koUM=" Order="_x0033_" pdftag="_x005B_Artifact_x005D_" isBookmarkSet="no" bookmark="no"/>
  <Shape xmlns="" ID="ksfsRLEbH0D1wmRJnwVshocCmQY=" pdftag="H2" isBookmarkSet="no" bookmark="yes" Order="_x0031_"/>
  <Shape xmlns="" ID="UKySD4yvnMKa/rR+OzdReCdbMwM=" formula="no" artifact="_x0030_" inline="no" pdftag="Figure" isBookmarkSet="no" validate="no" Order="_x0032_" Lang="" bookmark="no"/>
  <Shape xmlns="" ID="HI4IwHlBUSKxfjzsFrM7bgBtjjQ=" Order="_x0033_" pdftag="_x005B_Artifact_x005D_" isBookmarkSet="no" bookmark="no"/>
  <Shape xmlns="" ID="NVyg+pyJPFak5xKcnmqZe/pMaQs=" pdftag="H2" isBookmarkSet="no" bookmark="yes" Order="_x0031_"/>
  <Shape xmlns="" ID="iCN7nINs3STtOcMf/KUNwn/W4DE=" pdftag="P" isBookmarkSet="no" Order="_x0032_" bookmark="no"/>
  <Shape xmlns="" ID="5Uif1xQDBhlAJvorFVMDN9Fv1Og=" Order="_x0033_" pdftag="_x005B_Artifact_x005D_" isBookmarkSet="no" bookmark="no"/>
  <Shape xmlns="" ID="UYTZ9mCR/3vL8KLnhO8Fh7sXspU=" pdftag="H2" isBookmarkSet="no" bookmark="yes" Order="_x0031_"/>
  <Shape xmlns="" ID="mVrUk1Q90U61npqxUrcYGlu5HNU=" pdftag="P" isBookmarkSet="no" Order="_x0032_" bookmark="no"/>
  <Shape xmlns="" ID="IvJE8Hiba+NeEdqZybBhp77V13M=" Order="_x0033_" pdftag="_x005B_Artifact_x005D_" isBookmarkSet="no" bookmark="no"/>
  <Shape xmlns="" ID="GVlYV4Y+O75xmW9PjQstn89Ivn4=" pdftag="H2" isBookmarkSet="no" bookmark="yes" Order="_x0031_"/>
  <Shape xmlns="" ID="U4xAz7Q9kTvJ24m3YvONGxTjmwM=" pdftag="P" isBookmarkSet="no" Order="_x0032_" bookmark="no"/>
  <Shape xmlns="" ID="u0L/0beZKIUJwdYeXvvDcB9+eSQ=" Order="_x0033_" pdftag="_x005B_Artifact_x005D_" isBookmarkSet="no" bookmark="no"/>
  <Shape xmlns="" ID="Umw2EWm+mJXKGjkP44TUQVzCUoQ=" pdftag="H2" isBookmarkSet="no" bookmark="yes" Order="_x0031_"/>
  <Shape xmlns="" ID="dDy30Rj0jIjVrx8dGy65LwRcv94=" pdftag="P" isBookmarkSet="no" Order="_x0032_" bookmark="no"/>
  <Shape xmlns="" ID="n9H+1oE9yd0jEamG3X8KEdfihe0=" Order="_x0033_" pdftag="_x005B_Artifact_x005D_" isBookmarkSet="no" bookmark="no"/>
  <Shape xmlns="" ID="UltAuHfjE3LF/u/ySRNwUEU+JzQ=" pdftag="H2" isBookmarkSet="no" bookmark="yes" Order="_x0031_"/>
  <Shape xmlns="" ID="AWWGMJKQVm8oJckKGJlA8GOIQdY=" formula="no" artifact="_x0030_" inline="no" pdftag="Figure" isBookmarkSet="no" validate="no" Order="_x0032_" Lang="" bookmark="no"/>
  <Shape xmlns="" ID="MNsJeJzGY/8np3B6SjUiZ0bNyzE=" Order="_x0033_" pdftag="_x005B_Artifact_x005D_" isBookmarkSet="no" bookmark="no"/>
  <Shape xmlns="" ID="h8dwaeHd6NhBCuGYnxQGvD0DnF0=" pdftag="H2" isBookmarkSet="no" bookmark="yes" Order="_x0031_"/>
  <Shape xmlns="" ID="KdC08IvCOdsdE/jrcmGWULTtDJo=" pdftag="P" isBookmarkSet="no" Order="_x0032_" bookmark="no"/>
  <Shape xmlns="" ID="asNHwncI1xyeGWj8pJqokQvAoSQ=" pdftag="Figure" formula="no" artifact="_x0030_" inline="no" isBookmarkSet="no" validate="no" Order="_x0033_" Lang=""/>
  <Shape xmlns="" ID="FgLscqtT/sBcafaAEWaJnOJ8b8Q=" Order="_x0034_" pdftag="_x005B_Artifact_x005D_" isBookmarkSet="no" bookmark="no"/>
  <Shape xmlns="" ID="7YZ6DxYlPg7XLUFL0etJaAUp6rk=" pdftag="H2" isBookmarkSet="no" bookmark="yes" Order="_x0031_"/>
  <Shape xmlns="" ID="9QW/rpdYDkkbaxitPiwGnlZ5SZE=" pdftag="P" isBookmarkSet="no" Order="_x0032_" bookmark="no"/>
  <Shape xmlns="" ID="vG5rkg/TqSuHUOH5Mpq+C3d2tZ8=" pdftag="Figure" artifact="_x0030_" formula="no" inline="no" isBookmarkSet="no" validate="no" Order="_x0033_" Lang=""/>
  <Shape xmlns="" ID="X3PpHMnByRBKHo3oqwkQG2fW1L0=" Order="_x0034_" pdftag="_x005B_Artifact_x005D_" isBookmarkSet="no" bookmark="no"/>
  <Shape xmlns="" ID="5g9bT7j4MjZW7koxof70l6iqFmE=" pdftag="H2" isBookmarkSet="no" bookmark="yes" Order="_x0031_"/>
  <Shape xmlns="" ID="P8cpsMs4pAsWUdf0hG1RtglCbbc=" formula="no" artifact="_x0030_" inline="no" pdftag="Figure" isBookmarkSet="no" validate="no" Order="_x0032_" Lang="" bookmark="no"/>
  <Shape xmlns="" ID="MVNMTEcn6fAtCjsa4EQ0wFS5Fg8=" Order="_x0033_" pdftag="_x005B_Artifact_x005D_" isBookmarkSet="no" bookmark="no"/>
  <Shape xmlns="" ID="9cqmMN5z8pK4AfylFOyrqEfZWNs=" pdftag="H2" isBookmarkSet="no" bookmark="yes" Order="_x0031_"/>
  <Shape xmlns="" ID="dte4bqdC7BXxFgLBhHZ24wy6m4A=" pdftag="P" isBookmarkSet="no" Order="_x0032_" bookmark="no"/>
  <Shape xmlns="" ID="NLeAEh3Gyo53kbikxI7rh0hfAB0=" Order="_x0033_" pdftag="_x005B_Artifact_x005D_" isBookmarkSet="no" bookmark="no"/>
  <Shape xmlns="" ID="Jk9j/Jr4/5D70gVnOyVoZ0Yv8Gg=" pdftag="H2" isBookmarkSet="no" bookmark="yes" Order="_x0031_"/>
  <Shape xmlns="" ID="jN2bpmKIDBYLhPn3hC/e/9RuZCg=" pdftag="P" isBookmarkSet="no" Order="_x0032_" bookmark="no"/>
  <Shape xmlns="" ID="fX6972lTc0I3cjriABiHqHq4msY=" Order="_x0033_" pdftag="_x005B_Artifact_x005D_" isBookmarkSet="no" bookmark="no"/>
  <Shape xmlns="" ID="HZPnYJ98QojHvKrxKGxeOayBD+s=" pdftag="H2" isBookmarkSet="no" bookmark="yes" Order="_x0031_"/>
  <Shape xmlns="" ID="b8pMBsDjAWfBrg6e6bfVbe5B3y4=" pdftag="P" isBookmarkSet="no" Order="_x0032_" bookmark="no"/>
  <Shape xmlns="" ID="f2Rhucr3f9SF+nQfZSFepHXoTXc=" formula="no" artifact="_x0030_" inline="no" pdftag="Figure" isBookmarkSet="no" validate="no" Order="_x0033_" Lang="" bookmark="no"/>
  <Shape xmlns="" ID="ucqMbeA70T88SerrYjIdI+pQuzU=" Order="_x0034_" pdftag="_x005B_Artifact_x005D_" isBookmarkSet="no" bookmark="no"/>
  <Shape xmlns="" ID="gFURiaLGgFQK7K0pSFa0wrwVwPc=" pdftag="H2" isBookmarkSet="no" bookmark="yes" Order="_x0031_"/>
  <Shape xmlns="" ID="OKFMDzWJ/DrSq1mJI41G8X+MHqU=" pdftag="P" isBookmarkSet="no" Order="_x0032_" bookmark="no"/>
  <Shape xmlns="" ID="pum0APsrUlP6aaIf/gwcbwaet9w=" Order="_x0033_" pdftag="_x005B_Artifact_x005D_" isBookmarkSet="no" bookmark="no"/>
  <Shape xmlns="" ID="fgwk2qcq6yBOjs7Cn+wrNcKLnbE=" pdftag="H2" isBookmarkSet="no" bookmark="yes" Order="_x0031_"/>
  <Shape xmlns="" ID="eImaDQGMhAR+fukKNpEbo4hX1Mo=" pdftag="P" isBookmarkSet="no" Order="_x0032_" bookmark="no"/>
  <Shape xmlns="" ID="8ecgFYwRiUsZEoeku063B9HlWuM=" Order="_x0033_" pdftag="_x005B_Artifact_x005D_" isBookmarkSet="no" bookmark="no"/>
  <Shape xmlns="" ID="cMI9VuryJ3+VL9aEq+Cfq/5NHNA=" pdftag="H2" isBookmarkSet="no" bookmark="yes" Order="_x0031_"/>
  <Shape xmlns="" ID="qXFsKKN9YChwDfLGbORseWF2dO4=" pdftag="Figure" formula="no" artifact="_x0030_" inline="no" isBookmarkSet="no" bookmark="no" validate="no" Order="_x0036_" Lang=""/>
  <Shape xmlns="" ID="ubrs5BtNZ2VgXUAz/I5iUcyOZzU=" pdftag="P" isBookmarkSet="no" bookmark="no" Order="_x0032_"/>
  <Shape xmlns="" ID="Mn+8iozkfx3DYrQio6K5Ku7TffI=" pdftag="P" isBookmarkSet="no" bookmark="no" Order="_x0034_"/>
  <Shape xmlns="" ID="jtQk59kuTmEq/kNaZHdxGlHmmWg=" pdftag="P" isBookmarkSet="no" bookmark="no" Order="_x0033_"/>
  <Shape xmlns="" ID="0ov7Nu7IbchVWTxTUM8v3mkry/U=" pdftag="P" isBookmarkSet="no" bookmark="no" Order="_x0035_"/>
  <Shape xmlns="" ID="Z7nizLDi59f0VvYTqonfl9uPeNg=" Order="_x0037_" pdftag="_x005B_Artifact_x005D_" isBookmarkSet="no" bookmark="no"/>
  <Shape xmlns="" ID="ElADFEOqQziS6aFmMwRHDwldq+8=" pdftag="H2" isBookmarkSet="no" bookmark="yes" Order="_x0031_"/>
  <Shape xmlns="" ID="H8TtRtlCzsPTlL9tqW82iOWgdaA=" formula="no" artifact="_x0030_" inline="no" pdftag="Figure" isBookmarkSet="no" validate="no" Order="_x0032_" Lang="" bookmark="no"/>
  <Shape xmlns="" ID="1x9EYi5WVzJP+s6dSAtDJhVxoJs=" Order="_x0033_" pdftag="_x005B_Artifact_x005D_" isBookmarkSet="no" bookmark="no"/>
  <Shape xmlns="" ID="88X1Ga/NaZkshrRf/6LhsFjHdq4=" pdftag="H2" isBookmarkSet="no" bookmark="yes" Order="_x0031_"/>
  <Shape xmlns="" ID="oDvp7pXjGcOpoUEyDGiXzQSXm/U=" pdftag="P" isBookmarkSet="no" Order="_x0032_" bookmark="no"/>
  <Shape xmlns="" ID="5T8criTOV2Fvl52RuSkdM6M+mHg=" formula="no" artifact="_x0030_" inline="no" pdftag="Figure" isBookmarkSet="no" validate="no" Order="_x0033_" Lang="" bookmark="no"/>
  <Shape xmlns="" ID="RQnp/jmG2Uz7FQx2Lbtt3yhQMSU=" Order="_x0034_" pdftag="_x005B_Artifact_x005D_" isBookmarkSet="no" bookmark="no"/>
  <Shape xmlns="" ID="h6SDRsGIHXWK1FG9RB2n5LXjUfo=" pdftag="H2" isBookmarkSet="no" bookmark="yes" Order="_x0031_"/>
  <Shape xmlns="" ID="5gabyCv+nKjbG8Tpgg/9/B7B3oM=" pdftag="P" isBookmarkSet="no" Order="_x0032_" bookmark="no"/>
  <Shape xmlns="" ID="QBaWsBE96JpuN/XYJBI5OopEwws=" Order="_x0033_" pdftag="_x005B_Artifact_x005D_" isBookmarkSet="no" bookmark="no"/>
  <Shape xmlns="" ID="5zReWILid6zt5xvzg74i9aIBGS8=" pdftag="H2" isBookmarkSet="no" bookmark="yes" Order="_x0031_"/>
  <Shape xmlns="" ID="LQvVYn8xfcvQ8QnMa6Gy+7L/k+s=" pdftag="P" isBookmarkSet="no" Order="_x0032_" bookmark="no"/>
  <Shape xmlns="" ID="v2EyKTBaBJOH42QCCw2ZNYPDnYc=" Order="_x0033_" pdftag="_x005B_Artifact_x005D_" isBookmarkSet="no" bookmark="no"/>
  <Shape xmlns="" ID="Kg7tHW1vWjIRYBTdFNmo7WXqIVg=" pdftag="H2" isBookmarkSet="no" bookmark="yes" Order="_x0031_"/>
  <Shape xmlns="" ID="NVQhEy/5DubrUXpTNQ1xKIDA+/4=" formula="no" artifact="_x0030_" inline="no" pdftag="Figure" isBookmarkSet="no" validate="no" Order="_x0032_" Lang="" bookmark="no"/>
  <Shape xmlns="" ID="r026WbuO1dLD9wHHMTi5OutTmow=" Order="_x0033_" pdftag="_x005B_Artifact_x005D_" isBookmarkSet="no" bookmark="no"/>
  <Shape xmlns="" ID="i3jmf47ZRCJPnI5h5sY/Ecruigg=" pdftag="H2" isBookmarkSet="no" bookmark="yes" Order="_x0031_"/>
  <Shape xmlns="" ID="xblmBOu7VYdnwh05TXusedsEVts=" formula="no" artifact="_x0030_" inline="no" pdftag="Figure" isBookmarkSet="no" validate="no" Order="_x0032_" Lang="" bookmark="no"/>
  <Shape xmlns="" ID="v7vnRGLfNIY5ssFPeJ/8GROWlHA=" pdftag="P" isBookmarkSet="no" Order="_x0034_" bookmark="no"/>
  <Shape xmlns="" ID="3Sa+7XAmc7tmMSeIbLb3WIsBYoo=" pdftag="Figure" formula="no" artifact="_x0030_" inline="no" isBookmarkSet="no" validate="no" Order="_x0033_" Lang=""/>
  <Shape xmlns="" ID="+s5b5eFOBR9b9kJa72xHnPhdtPM=" Order="_x0035_" pdftag="_x005B_Artifact_x005D_" isBookmarkSet="no" bookmark="no"/>
  <Shape xmlns="" ID="iFVBtmrPAbqUE9lZq/nN4H2bKFw=" pdftag="H2" isBookmarkSet="no" bookmark="yes" Order="_x0031_"/>
  <Shape xmlns="" ID="Arz5JJQ5ho6oy/41YNU4XC+V0p8=" pdftag="P" isBookmarkSet="no" Order="_x0032_" bookmark="no"/>
  <Shape xmlns="" ID="Gq00yvEJKX6NpE5qpMnmIeNvqJA=" Order="_x0033_" pdftag="_x005B_Artifact_x005D_" isBookmarkSet="no" bookmark="no"/>
  <Shape xmlns="" ID="khp1goIpJN/D5KQ0pb5cX69Jbqo=" pdftag="H2" isBookmarkSet="no" bookmark="yes" Order="_x0031_"/>
  <Shape xmlns="" ID="zthJv1bjIf9bmYOGky23EMY0LWI=" pdftag="P" isBookmarkSet="no" Order="_x0032_" bookmark="no"/>
  <Shape xmlns="" ID="xZKVasUfQoqEviuWJlR0YHtJmMY=" Order="_x0033_" pdftag="_x005B_Artifact_x005D_" isBookmarkSet="no" bookmark="no"/>
  <Shape xmlns="" ID="Vcr1D9euQHK0kto4TmUMP5KNXnQ=" pdftag="H2" isBookmarkSet="no" bookmark="yes" Order="_x0031_"/>
  <Shape xmlns="" ID="6i+91oszXBonUqf1/xe1UZ/V5HQ=" pdftag="P" isBookmarkSet="no" Order="_x0032_" bookmark="no"/>
  <Shape xmlns="" ID="K384a0rTBIPwAPvjbtbkcbr7QrU=" formula="no" artifact="_x0030_" inline="no" pdftag="Figure" isBookmarkSet="no" validate="no" Order="_x0033_" Lang="" bookmark="no"/>
  <Shape xmlns="" ID="4Zoye2lFSTlfSY0oR3fxooXPdqU=" Order="_x0034_" pdftag="_x005B_Artifact_x005D_" isBookmarkSet="no" bookmark="no"/>
  <Shape xmlns="" ID="PkQ55MVOx2eiuaocWaieQxUPXeU=" pdftag="H2" isBookmarkSet="no" bookmark="yes" Order="_x0031_"/>
  <Shape xmlns="" ID="wwCp0rWD2wCaL8DR/K1XZ3wBooY=" pdftag="P" isBookmarkSet="no" Order="_x0032_" bookmark="no"/>
  <Shape xmlns="" ID="aVa7u7tmTbuD/+8B5M3BIjiqHq4=" pdftag="Figure" formula="no" artifact="_x0030_" inline="no" isBookmarkSet="no" validate="no" Order="_x0033_" Lang=""/>
  <Shape xmlns="" ID="zIV+RLX1TjHumIM8U/+JZpLBIts=" Order="_x0034_" pdftag="_x005B_Artifact_x005D_" isBookmarkSet="no" bookmark="no"/>
  <Shape xmlns="" ID="KaW/Vzm9oXPeZ5H3kiCL5CVbOG8=" pdftag="H2" isBookmarkSet="no" bookmark="yes" Order="_x0031_"/>
  <Shape xmlns="" ID="B8yJ6FYsuyNcKdzNCfiTCKorYDo=" pdftag="P" isBookmarkSet="no" Order="_x0032_" bookmark="no"/>
  <Shape xmlns="" ID="Bt6NUsFtYkQ+VP/56bxrfCBPFXA=" Order="_x0033_" pdftag="_x005B_Artifact_x005D_" isBookmarkSet="no" bookmark="no"/>
  <Shape xmlns="" ID="lm+7mFECzDnE70DOvgTjgaUnSso=" pdftag="H2" isBookmarkSet="no" bookmark="yes" Order="_x0031_"/>
  <Shape xmlns="" ID="3ZaECjN8q1PDYq1xxkGJEV1jnQY=" pdftag="P" isBookmarkSet="no" Order="_x0032_" bookmark="no"/>
  <Shape xmlns="" ID="JOs8yaDUCIbmTLCUziPYr9TKdME=" pdftag="Figure" formula="no" artifact="_x0030_" inline="no" isBookmarkSet="no" validate="no" Order="_x0033_" Lang=""/>
  <Shape xmlns="" ID="jx1CScxL2Muun0K0ZPAEI4vakRQ=" Order="_x0034_" pdftag="_x005B_Artifact_x005D_" isBookmarkSet="no" bookmark="no"/>
  <Shape xmlns="" ID="E9+5GlNCQAV29QxqSrwKWGvSPbA=" pdftag="H2" isBookmarkSet="no" bookmark="yes" Order="_x0031_"/>
  <Shape xmlns="" ID="x1wY3I1Alz7km+DV/1m4HhkM7+Q=" pdftag="P" isBookmarkSet="no" Order="_x0032_" bookmark="no"/>
  <Shape xmlns="" ID="ZbXtRo6do+twOllfo7VncijCZZw=" pdftag="P" isBookmarkSet="no" Order="_x0033_" bookmark="no"/>
  <Shape xmlns="" ID="jdWAhX39bPE2ykEzwXx9xT1Bwcc=" pdftag="Figure" formula="no" artifact="_x0030_" inline="no" isBookmarkSet="no" validate="no" Order="_x0034_" Lang=""/>
  <Shape xmlns="" ID="Issqx7elPQh8oQu/jGk1VxP3AOc=" Order="_x0035_" pdftag="_x005B_Artifact_x005D_" isBookmarkSet="no" bookmark="no"/>
  <Shape xmlns="" ID="CZvICRkTpsY48zJLDsEIlofFqf4=" pdftag="H2" isBookmarkSet="no" bookmark="yes" Order="_x0031_"/>
  <Shape xmlns="" ID="mwAsCYlVob5L+vM6wQ0Lg9ujua0=" pdftag="P" isBookmarkSet="no" Order="_x0032_" bookmark="no"/>
  <Shape xmlns="" ID="K6UiTqZ66vHx9Ld07EhQl+uI8Nk=" pdftag="P" isBookmarkSet="no" Order="_x0033_" bookmark="no"/>
  <Shape xmlns="" ID="9VMqZmF8k7vrIphEZR+gUIYFrqg=" pdftag="Figure" artifact="_x0030_" formula="no" inline="no" isBookmarkSet="no" validate="no" Order="_x0034_" Lang=""/>
  <Shape xmlns="" ID="JZ0MMfHntddZxdc6QlD6UGKu9Vw=" Order="_x0035_" pdftag="_x005B_Artifact_x005D_" isBookmarkSet="no" bookmark="no"/>
  <Shape xmlns="" ID="F+oeskoi3cymdiGk+Q/4sPNfCAA=" pdftag="H2" isBookmarkSet="no" bookmark="yes" Order="_x0031_"/>
  <Shape xmlns="" ID="O9UkJk3R9VHo7dtGJ7ii+01iOr8=" formula="no" artifact="_x0030_" inline="no" pdftag="Figure" isBookmarkSet="no" validate="yes" Order="_x0032_" Lang="" bookmark="no"/>
  <Shape xmlns="" ID="vfI4S48hFre4i4nHop7yXKaYcHo=" Order="_x0033_" pdftag="_x005B_Artifact_x005D_" isBookmarkSet="no" bookmark="no"/>
  <Shape xmlns="" ID="gC/D/1a0aqYxze5QAdo+8xTNgwU=" pdftag="H2" isBookmarkSet="no" bookmark="yes" Order="_x0031_"/>
  <Shape xmlns="" ID="0A3hgBqcFMIfv26k5032CAjPj1w=" Order="_x0032_" pdftag="_x005B_Artifact_x005D_" isBookmarkSet="no" bookmark="no"/>
  <Shape xmlns="" ID="O+Fc2JAYdvhb2kENA7POgMX/wZg=" pdftag="H2" isBookmarkSet="no" bookmark="yes" Order="_x0031_"/>
  <Shape xmlns="" ID="MJ+26BDf2wOH2NtZ2Ds+nT+vCQ4=" Order="_x0032_" pdftag="_x005B_Artifact_x005D_" isBookmarkSet="no" bookmark="no"/>
  <SubText xmlns="" ID="aG5uk7o5/RdByszr6dQQU0yKQq0=" ActualText=""/>
  <SubText xmlns="" ID="dwz5QFEYXAc1qslAxM5oz/2BLXI=" ActualText=""/>
  <SubText xmlns="" ID="QfBKzML6x8vOrHwXZrO05yozuUo=" ActualText=""/>
  <SubText xmlns="" ID="+CQoUu7oKADigQxqM00ei1+2uYY=" ActualText=""/>
  <SubText xmlns="" ID="itBNMFW3LUykcS4dD+iUpJj613Y=" ActualText=""/>
  <SubText xmlns="" ID="s8ir44soeF7jZQeT9UfP9STwX+s=" ActualText=""/>
  <SubText xmlns="" ID="WUQzlsngq0wCDycYnlpR3OePjRk=" ActualText=""/>
  <SubText xmlns="" ID="BiT79/xPbDGa+eAEddU/1J0AyHc=" ActualText=""/>
  <SubText xmlns="" ID="UKySD4yvnMKa/rR+OzdReCdbMwM=" ActualText=""/>
  <SubText xmlns="" ID="AWWGMJKQVm8oJckKGJlA8GOIQdY=" ActualText=""/>
  <SubText xmlns="" ID="asNHwncI1xyeGWj8pJqokQvAoSQ=" ActualText=""/>
  <SubText xmlns="" ID="vG5rkg/TqSuHUOH5Mpq+C3d2tZ8=" ActualText=""/>
  <SubText xmlns="" ID="P8cpsMs4pAsWUdf0hG1RtglCbbc=" ActualText=""/>
  <SubText xmlns="" ID="f2Rhucr3f9SF+nQfZSFepHXoTXc=" ActualText=""/>
  <SubText xmlns="" ID="qXFsKKN9YChwDfLGbORseWF2dO4=" ActualText=""/>
  <SubText xmlns="" ID="H8TtRtlCzsPTlL9tqW82iOWgdaA=" ActualText=""/>
  <SubText xmlns="" ID="5T8criTOV2Fvl52RuSkdM6M+mHg=" ActualText=""/>
  <SubText xmlns="" ID="NVQhEy/5DubrUXpTNQ1xKIDA+/4=" ActualText=""/>
  <SubText xmlns="" ID="xblmBOu7VYdnwh05TXusedsEVts=" ActualText=""/>
  <SubText xmlns="" ID="3Sa+7XAmc7tmMSeIbLb3WIsBYoo=" ActualText=""/>
  <SubText xmlns="" ID="K384a0rTBIPwAPvjbtbkcbr7QrU=" ActualText=""/>
  <SubText xmlns="" ID="aVa7u7tmTbuD/+8B5M3BIjiqHq4=" ActualText=""/>
  <SubText xmlns="" ID="JOs8yaDUCIbmTLCUziPYr9TKdME=" ActualText=""/>
  <SubText xmlns="" ID="jdWAhX39bPE2ykEzwXx9xT1Bwcc=" ActualText=""/>
  <SubText xmlns="" ID="9VMqZmF8k7vrIphEZR+gUIYFrqg=" ActualText=""/>
  <SubText xmlns="" ID="O9UkJk3R9VHo7dtGJ7ii+01iOr8=" ActualText=""/>
  <Shape xmlns="" ID="c9vcjc7xw6shSNjPl3c9KzCfjeM=" pdftag="Figure" isBookmarkSet="no" artifact="_x0031_" validate="no" Order="_x0032_" Lang=""/>
  <HyperLink xmlns="" ID="K6UiTqZ66vHx9Ld07EhQl+uI8Nk=115640585495.9499_394.2349" language="" plainAltText="Internal_x0020_Control_x0020_Integrated_x0020_Framework_x0020_issued_x000B_" Lang=""/>
  <HyperLink xmlns="" ID="K6UiTqZ66vHx9Ld07EhQl+uI8Nk=1945521942495.9499_421.8349" language="" plainAltText="by_x0020_the_x0020_Committee_x0020_of_x0020_Sponsoring_x0020_Organizations_x000B_"/>
</PAW>
</file>

<file path=customXml/item3.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8A4B3-6E4E-4C0A-AF90-58B7A027C619}">
  <ds:schemaRefs>
    <ds:schemaRef ds:uri="http://purl.org/dc/elements/1.1/"/>
    <ds:schemaRef ds:uri="http://schemas.openxmlformats.org/package/2006/metadata/core-properties"/>
    <ds:schemaRef ds:uri="bdfd28cc-f485-46e8-bcf6-b555ff9859c5"/>
    <ds:schemaRef ds:uri="http://purl.org/dc/dcmitype/"/>
    <ds:schemaRef ds:uri="http://schemas.microsoft.com/office/infopath/2007/PartnerControls"/>
    <ds:schemaRef ds:uri="http://schemas.microsoft.com/office/2006/metadata/properties"/>
    <ds:schemaRef ds:uri="57105560-6850-41e4-bf8f-92819038b991"/>
    <ds:schemaRef ds:uri="http://schemas.microsoft.com/office/2006/documentManagement/types"/>
    <ds:schemaRef ds:uri="e9383cf3-6c95-48c0-84cb-ffd9d14604cc"/>
    <ds:schemaRef ds:uri="http://www.w3.org/XML/1998/namespace"/>
    <ds:schemaRef ds:uri="http://purl.org/dc/terms/"/>
  </ds:schemaRefs>
</ds:datastoreItem>
</file>

<file path=customXml/itemProps2.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3.xml><?xml version="1.0" encoding="utf-8"?>
<ds:datastoreItem xmlns:ds="http://schemas.openxmlformats.org/officeDocument/2006/customXml" ds:itemID="{124EB7C9-EE4C-485E-9605-48FDAB4F6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56AA35-77D2-44EA-BF11-790B716369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7429</TotalTime>
  <Words>3269</Words>
  <Application>Microsoft Office PowerPoint</Application>
  <PresentationFormat>Widescreen</PresentationFormat>
  <Paragraphs>657</Paragraphs>
  <Slides>61</Slides>
  <Notes>61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Angsana New</vt:lpstr>
      <vt:lpstr>Arial</vt:lpstr>
      <vt:lpstr>Calibri</vt:lpstr>
      <vt:lpstr>Courier New</vt:lpstr>
      <vt:lpstr>Times New Roman</vt:lpstr>
      <vt:lpstr>Wingdings</vt:lpstr>
      <vt:lpstr>Base Layout for Compliance</vt:lpstr>
      <vt:lpstr>Template Instructions</vt:lpstr>
      <vt:lpstr>Financial Management: Procedures and Internal Controls</vt:lpstr>
      <vt:lpstr>Today’s Speakers</vt:lpstr>
      <vt:lpstr>SMART 3.0 Training Strategies</vt:lpstr>
      <vt:lpstr>SMART 3.0 Purpose</vt:lpstr>
      <vt:lpstr>SMART Webinar Series Schedule</vt:lpstr>
      <vt:lpstr>Grant Management Toolbox</vt:lpstr>
      <vt:lpstr>Module Overview</vt:lpstr>
      <vt:lpstr>Understanding the Uniform Guidance</vt:lpstr>
      <vt:lpstr>Financial Management</vt:lpstr>
      <vt:lpstr>Sound Management Practices</vt:lpstr>
      <vt:lpstr>Sound Management Practices (cont.)</vt:lpstr>
      <vt:lpstr>Financial Management Standards</vt:lpstr>
      <vt:lpstr>Effective Management Systems</vt:lpstr>
      <vt:lpstr>Effective Management Systems (cont.)</vt:lpstr>
      <vt:lpstr>Knowledge Check 1 - Question</vt:lpstr>
      <vt:lpstr>Knowledge Check 1 - Answers</vt:lpstr>
      <vt:lpstr>Internal Controls</vt:lpstr>
      <vt:lpstr>What is the Goal of Internal Controls in the Federal Grant Environment?</vt:lpstr>
      <vt:lpstr>Internal Controls – Definition </vt:lpstr>
      <vt:lpstr>Internal Controls Over Compliance Requirements</vt:lpstr>
      <vt:lpstr>Internal Controls Requirements</vt:lpstr>
      <vt:lpstr>Internal Controls – Subrecipient Level</vt:lpstr>
      <vt:lpstr>Internal Control Framework</vt:lpstr>
      <vt:lpstr>COSO View of Internal Controls</vt:lpstr>
      <vt:lpstr>COSO Internal Control Integrated Framework</vt:lpstr>
      <vt:lpstr>COSO Component 1: Control Environment</vt:lpstr>
      <vt:lpstr>COSO Component 1: Control Environment (cont.)</vt:lpstr>
      <vt:lpstr>COSO Component 2: Risk Assessment</vt:lpstr>
      <vt:lpstr>Risk Assessment: Equipment – Example </vt:lpstr>
      <vt:lpstr>COSO Component 3: Control Activities</vt:lpstr>
      <vt:lpstr>Control Activities: Separation of Responsibilities</vt:lpstr>
      <vt:lpstr>Segregation of Duties:  Financial Management</vt:lpstr>
      <vt:lpstr>Control Activities for Grant Management</vt:lpstr>
      <vt:lpstr>COSO Component 4: Communication and Information</vt:lpstr>
      <vt:lpstr>Communicating Policies and Procedures</vt:lpstr>
      <vt:lpstr>COSO Component 5: Monitoring</vt:lpstr>
      <vt:lpstr>Causes of Ineffective Internal Controls</vt:lpstr>
      <vt:lpstr>Lack of Internal Controls</vt:lpstr>
      <vt:lpstr>Opportunity – Actual Case – Theft of UI Benefit Checks</vt:lpstr>
      <vt:lpstr>Consequences for Lack of Internal Controls</vt:lpstr>
      <vt:lpstr>Knowledge Check 2 – Question </vt:lpstr>
      <vt:lpstr>Knowledge Check 2 – Answer</vt:lpstr>
      <vt:lpstr>Policies &amp; Procedures</vt:lpstr>
      <vt:lpstr>Policy vs. Procedure</vt:lpstr>
      <vt:lpstr>What Policies and Procedures Does Your Organization Need?</vt:lpstr>
      <vt:lpstr>Establishing Policies &amp; Procedures</vt:lpstr>
      <vt:lpstr>Requirements for Written Policies and Procedures</vt:lpstr>
      <vt:lpstr>Recommended Policies and Procedures</vt:lpstr>
      <vt:lpstr>Effective Policies and Procedures</vt:lpstr>
      <vt:lpstr>Core Monitoring Guide Checklist </vt:lpstr>
      <vt:lpstr>Knowledge Check 3 - Questions</vt:lpstr>
      <vt:lpstr>Knowledge Check 3 - Answers</vt:lpstr>
      <vt:lpstr>Module Review</vt:lpstr>
      <vt:lpstr>Core Monitoring Guide – Objective 3.a. Internal Controls</vt:lpstr>
      <vt:lpstr>SMART Checklist</vt:lpstr>
      <vt:lpstr>SMART Checklist (cont.)</vt:lpstr>
      <vt:lpstr>ETA and Uniform Guidance Resources</vt:lpstr>
      <vt:lpstr>Web Resources</vt:lpstr>
      <vt:lpstr>Remember the Grant Management Toolbox!</vt:lpstr>
      <vt:lpstr>Questions?</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Management: Procedures and Internal Controls</dc:title>
  <dc:subject>This is a PPT about  the procedures and iinternal controls of financial management.</dc:subject>
  <dc:creator>Maher &amp; Maher</dc:creator>
  <cp:keywords>financial, management, procedures, internal, controls</cp:keywords>
  <cp:lastModifiedBy>Grace McCall</cp:lastModifiedBy>
  <cp:revision>172</cp:revision>
  <cp:lastPrinted>2019-10-01T17:59:28Z</cp:lastPrinted>
  <dcterms:created xsi:type="dcterms:W3CDTF">2018-12-05T14:10:42Z</dcterms:created>
  <dcterms:modified xsi:type="dcterms:W3CDTF">2019-10-02T18:55:39Z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