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5" d="100"/>
          <a:sy n="85" d="100"/>
        </p:scale>
        <p:origin x="1267"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10/11/2019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10/11/2019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14/18/21/Budget-Modification-and-Grant-Modifications"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s://vimeo.com/36531598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SMART 3.0 Series – Budget Management and Grant Modifications</a:t>
            </a:r>
            <a:br>
              <a:rPr lang="en-US" sz="1600" dirty="0"/>
            </a:br>
            <a:r>
              <a:rPr lang="en-US" sz="1100" dirty="0"/>
              <a:t>Date: 10/08/19</a:t>
            </a:r>
            <a:br>
              <a:rPr lang="en-US" sz="1600" dirty="0"/>
            </a:br>
            <a:r>
              <a:rPr lang="en-US" sz="1100" dirty="0"/>
              <a:t>Speaker(s): Trevor Capon</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lnSpcReduction="10000"/>
          </a:bodyPr>
          <a:lstStyle/>
          <a:p>
            <a:pPr marL="0" indent="0">
              <a:buNone/>
            </a:pPr>
            <a:r>
              <a:rPr lang="en-US" dirty="0"/>
              <a:t>This module reviews the requirements for budget and grant modification processes as described in Employment and Training Administration's (ETA) grant terms and conditions and the Uniform Guidance. The latter part of the module reviews the five types of modifications, actions that will generate a request for modification, and specific steps in the modification process. Examples of acceptable and insufficient modification requests are included as discussion points. Finally, the module covers the responsibilities of the pass-through entity for subgrant modification and approval requests. </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4"/>
              </a:rPr>
              <a:t>SMART 3.0 Series – Budget Management and Grant Modifications</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499357401"/>
              </p:ext>
            </p:extLst>
          </p:nvPr>
        </p:nvGraphicFramePr>
        <p:xfrm>
          <a:off x="5506262" y="657880"/>
          <a:ext cx="3402846" cy="557784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SMART 3.0 Training Strategies</a:t>
                      </a:r>
                    </a:p>
                  </a:txBody>
                  <a:tcPr/>
                </a:tc>
                <a:tc>
                  <a:txBody>
                    <a:bodyPr/>
                    <a:lstStyle/>
                    <a:p>
                      <a:pPr marL="0" indent="0" algn="ctr"/>
                      <a:r>
                        <a:rPr lang="en-US" sz="900" dirty="0"/>
                        <a:t>0:34</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2:28</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Budget Management</a:t>
                      </a:r>
                    </a:p>
                  </a:txBody>
                  <a:tcPr/>
                </a:tc>
                <a:tc>
                  <a:txBody>
                    <a:bodyPr/>
                    <a:lstStyle/>
                    <a:p>
                      <a:pPr algn="ctr"/>
                      <a:r>
                        <a:rPr lang="en-US" sz="900" dirty="0"/>
                        <a:t>3:45</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0" dirty="0"/>
                        <a:t>Purpose</a:t>
                      </a:r>
                    </a:p>
                  </a:txBody>
                  <a:tcPr/>
                </a:tc>
                <a:tc>
                  <a:txBody>
                    <a:bodyPr/>
                    <a:lstStyle/>
                    <a:p>
                      <a:pPr algn="ctr"/>
                      <a:r>
                        <a:rPr lang="en-US" sz="900" dirty="0"/>
                        <a:t>5:12</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Controls and Analysis</a:t>
                      </a:r>
                    </a:p>
                  </a:txBody>
                  <a:tcPr/>
                </a:tc>
                <a:tc>
                  <a:txBody>
                    <a:bodyPr/>
                    <a:lstStyle/>
                    <a:p>
                      <a:pPr algn="ctr"/>
                      <a:r>
                        <a:rPr lang="en-US" sz="900" dirty="0"/>
                        <a:t>8:57</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Budget Realignment Requirements</a:t>
                      </a:r>
                    </a:p>
                  </a:txBody>
                  <a:tcPr/>
                </a:tc>
                <a:tc>
                  <a:txBody>
                    <a:bodyPr/>
                    <a:lstStyle/>
                    <a:p>
                      <a:pPr algn="ctr"/>
                      <a:r>
                        <a:rPr lang="en-US" sz="900"/>
                        <a:t>19:13</a:t>
                      </a:r>
                      <a:endParaRPr lang="en-US" sz="900" dirty="0"/>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1" dirty="0"/>
                        <a:t>Grant Modifications</a:t>
                      </a:r>
                    </a:p>
                  </a:txBody>
                  <a:tcPr/>
                </a:tc>
                <a:tc>
                  <a:txBody>
                    <a:bodyPr/>
                    <a:lstStyle/>
                    <a:p>
                      <a:pPr algn="ctr"/>
                      <a:r>
                        <a:rPr lang="en-US" sz="900" dirty="0"/>
                        <a:t>41:05</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0" dirty="0"/>
                        <a:t>Requirements</a:t>
                      </a:r>
                    </a:p>
                  </a:txBody>
                  <a:tcPr/>
                </a:tc>
                <a:tc>
                  <a:txBody>
                    <a:bodyPr/>
                    <a:lstStyle/>
                    <a:p>
                      <a:pPr algn="ctr"/>
                      <a:r>
                        <a:rPr lang="en-US" sz="900" dirty="0"/>
                        <a:t>41:32</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0" dirty="0"/>
                        <a:t>Types</a:t>
                      </a:r>
                    </a:p>
                  </a:txBody>
                  <a:tcPr/>
                </a:tc>
                <a:tc>
                  <a:txBody>
                    <a:bodyPr/>
                    <a:lstStyle/>
                    <a:p>
                      <a:pPr algn="ctr"/>
                      <a:r>
                        <a:rPr lang="en-US" sz="900" dirty="0"/>
                        <a:t>47:08</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0" dirty="0"/>
                        <a:t>Technical Information for Submission</a:t>
                      </a:r>
                    </a:p>
                  </a:txBody>
                  <a:tcPr/>
                </a:tc>
                <a:tc>
                  <a:txBody>
                    <a:bodyPr/>
                    <a:lstStyle/>
                    <a:p>
                      <a:pPr algn="ctr"/>
                      <a:r>
                        <a:rPr lang="en-US" sz="900" dirty="0"/>
                        <a:t>1:00:30</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Common Mistakes</a:t>
                      </a:r>
                    </a:p>
                  </a:txBody>
                  <a:tcPr/>
                </a:tc>
                <a:tc>
                  <a:txBody>
                    <a:bodyPr/>
                    <a:lstStyle/>
                    <a:p>
                      <a:pPr algn="ctr"/>
                      <a:r>
                        <a:rPr lang="en-US" sz="900" dirty="0"/>
                        <a:t>1:02:35</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Module Review</a:t>
                      </a:r>
                    </a:p>
                  </a:txBody>
                  <a:tcPr/>
                </a:tc>
                <a:tc>
                  <a:txBody>
                    <a:bodyPr/>
                    <a:lstStyle/>
                    <a:p>
                      <a:pPr algn="ctr"/>
                      <a:r>
                        <a:rPr lang="en-US" sz="900" dirty="0"/>
                        <a:t>1:07:28</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Resources</a:t>
                      </a:r>
                    </a:p>
                  </a:txBody>
                  <a:tcPr/>
                </a:tc>
                <a:tc>
                  <a:txBody>
                    <a:bodyPr/>
                    <a:lstStyle/>
                    <a:p>
                      <a:pPr algn="ctr"/>
                      <a:r>
                        <a:rPr lang="en-US" sz="900" dirty="0"/>
                        <a:t>1:08:13</a:t>
                      </a:r>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dirty="0"/>
                        <a:t>1:08:39</a:t>
                      </a:r>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MART 3.0 Series – Budget Management and Grant Modifications Date: 10/08/19 Speaker(&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8715</TotalTime>
  <Words>142</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SMART 3.0 Series – Budget Management and Grant Modifications Date: 10/08/19 Speaker(s): Trevor Capon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108</cp:revision>
  <dcterms:created xsi:type="dcterms:W3CDTF">2017-09-27T21:43:17Z</dcterms:created>
  <dcterms:modified xsi:type="dcterms:W3CDTF">2019-10-11T14:38:44Z</dcterms:modified>
</cp:coreProperties>
</file>